
<file path=[Content_Types].xml><?xml version="1.0" encoding="utf-8"?>
<Types xmlns="http://schemas.openxmlformats.org/package/2006/content-types">
  <Default Extension="jpeg" ContentType="image/jpeg"/>
  <Default Extension="png" ContentType="image/png"/>
  <Default Extension="emf" ContentType="image/x-emf"/>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65" r:id="rId3"/>
    <p:sldId id="290" r:id="rId5"/>
    <p:sldId id="300" r:id="rId6"/>
    <p:sldId id="267" r:id="rId7"/>
    <p:sldId id="294" r:id="rId8"/>
    <p:sldId id="274" r:id="rId9"/>
    <p:sldId id="296" r:id="rId10"/>
    <p:sldId id="305" r:id="rId11"/>
    <p:sldId id="264" r:id="rId12"/>
    <p:sldId id="263" r:id="rId13"/>
    <p:sldId id="260" r:id="rId14"/>
    <p:sldId id="281" r:id="rId15"/>
    <p:sldId id="292" r:id="rId16"/>
    <p:sldId id="302" r:id="rId17"/>
    <p:sldId id="295" r:id="rId18"/>
    <p:sldId id="293" r:id="rId19"/>
    <p:sldId id="279" r:id="rId20"/>
    <p:sldId id="261" r:id="rId21"/>
    <p:sldId id="304" r:id="rId22"/>
  </p:sldIdLst>
  <p:sldSz cx="12192000" cy="6858000"/>
  <p:notesSz cx="6858000" cy="9144000"/>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C764"/>
    <a:srgbClr val="B3B3B3"/>
    <a:srgbClr val="010101"/>
    <a:srgbClr val="0E10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860" autoAdjust="0"/>
    <p:restoredTop sz="96424" autoAdjust="0"/>
  </p:normalViewPr>
  <p:slideViewPr>
    <p:cSldViewPr snapToGrid="0">
      <p:cViewPr varScale="1">
        <p:scale>
          <a:sx n="86" d="100"/>
          <a:sy n="86" d="100"/>
        </p:scale>
        <p:origin x="246" y="96"/>
      </p:cViewPr>
      <p:guideLst>
        <p:guide orient="horz" pos="2160"/>
        <p:guide pos="3863"/>
        <p:guide orient="horz" pos="1026"/>
        <p:guide orient="horz" pos="3294"/>
        <p:guide pos="73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6" Type="http://schemas.openxmlformats.org/officeDocument/2006/relationships/tags" Target="tags/tag1.xml"/><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2C95FF-B6E5-4770-807A-5BE32F8D205E}"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C7E94E-2DEF-4AC2-9915-7F6076102B87}"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C7E94E-2DEF-4AC2-9915-7F6076102B87}"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C7E94E-2DEF-4AC2-9915-7F6076102B87}"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C7E94E-2DEF-4AC2-9915-7F6076102B87}"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C7E94E-2DEF-4AC2-9915-7F6076102B87}"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C7E94E-2DEF-4AC2-9915-7F6076102B87}"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C7E94E-2DEF-4AC2-9915-7F6076102B87}"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C7E94E-2DEF-4AC2-9915-7F6076102B87}"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C7E94E-2DEF-4AC2-9915-7F6076102B87}"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C7E94E-2DEF-4AC2-9915-7F6076102B87}"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C7E94E-2DEF-4AC2-9915-7F6076102B87}"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C7E94E-2DEF-4AC2-9915-7F6076102B87}"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C7E94E-2DEF-4AC2-9915-7F6076102B87}"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C7E94E-2DEF-4AC2-9915-7F6076102B87}"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C7E94E-2DEF-4AC2-9915-7F6076102B87}"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C7E94E-2DEF-4AC2-9915-7F6076102B87}"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C7E94E-2DEF-4AC2-9915-7F6076102B87}"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C7E94E-2DEF-4AC2-9915-7F6076102B87}"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C7E94E-2DEF-4AC2-9915-7F6076102B87}"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C7E94E-2DEF-4AC2-9915-7F6076102B87}"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1.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7" Type="http://schemas.openxmlformats.org/officeDocument/2006/relationships/notesSlide" Target="../notesSlides/notesSlide4.xml"/><Relationship Id="rId6"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image" Target="../media/image9.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image" Target="../media/image10.emf"/></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BC764"/>
        </a:solidFill>
        <a:effectLst/>
      </p:bgPr>
    </p:bg>
    <p:spTree>
      <p:nvGrpSpPr>
        <p:cNvPr id="1" name=""/>
        <p:cNvGrpSpPr/>
        <p:nvPr/>
      </p:nvGrpSpPr>
      <p:grpSpPr>
        <a:xfrm>
          <a:off x="0" y="0"/>
          <a:ext cx="0" cy="0"/>
          <a:chOff x="0" y="0"/>
          <a:chExt cx="0" cy="0"/>
        </a:xfrm>
      </p:grpSpPr>
      <p:grpSp>
        <p:nvGrpSpPr>
          <p:cNvPr id="577" name="组合 576"/>
          <p:cNvGrpSpPr/>
          <p:nvPr/>
        </p:nvGrpSpPr>
        <p:grpSpPr>
          <a:xfrm>
            <a:off x="9826022" y="878421"/>
            <a:ext cx="386012" cy="1105263"/>
            <a:chOff x="7573963" y="-439737"/>
            <a:chExt cx="627063" cy="1795463"/>
          </a:xfrm>
        </p:grpSpPr>
        <p:sp>
          <p:nvSpPr>
            <p:cNvPr id="372" name="Freeform 5"/>
            <p:cNvSpPr/>
            <p:nvPr/>
          </p:nvSpPr>
          <p:spPr bwMode="auto">
            <a:xfrm>
              <a:off x="7716838" y="781050"/>
              <a:ext cx="82550" cy="93663"/>
            </a:xfrm>
            <a:custGeom>
              <a:avLst/>
              <a:gdLst>
                <a:gd name="T0" fmla="*/ 52 w 52"/>
                <a:gd name="T1" fmla="*/ 54 h 59"/>
                <a:gd name="T2" fmla="*/ 47 w 52"/>
                <a:gd name="T3" fmla="*/ 0 h 59"/>
                <a:gd name="T4" fmla="*/ 0 w 52"/>
                <a:gd name="T5" fmla="*/ 5 h 59"/>
                <a:gd name="T6" fmla="*/ 7 w 52"/>
                <a:gd name="T7" fmla="*/ 59 h 59"/>
                <a:gd name="T8" fmla="*/ 52 w 52"/>
                <a:gd name="T9" fmla="*/ 54 h 59"/>
              </a:gdLst>
              <a:ahLst/>
              <a:cxnLst>
                <a:cxn ang="0">
                  <a:pos x="T0" y="T1"/>
                </a:cxn>
                <a:cxn ang="0">
                  <a:pos x="T2" y="T3"/>
                </a:cxn>
                <a:cxn ang="0">
                  <a:pos x="T4" y="T5"/>
                </a:cxn>
                <a:cxn ang="0">
                  <a:pos x="T6" y="T7"/>
                </a:cxn>
                <a:cxn ang="0">
                  <a:pos x="T8" y="T9"/>
                </a:cxn>
              </a:cxnLst>
              <a:rect l="0" t="0" r="r" b="b"/>
              <a:pathLst>
                <a:path w="52" h="59">
                  <a:moveTo>
                    <a:pt x="52" y="54"/>
                  </a:moveTo>
                  <a:lnTo>
                    <a:pt x="47" y="0"/>
                  </a:lnTo>
                  <a:lnTo>
                    <a:pt x="0" y="5"/>
                  </a:lnTo>
                  <a:lnTo>
                    <a:pt x="7" y="59"/>
                  </a:lnTo>
                  <a:lnTo>
                    <a:pt x="52" y="5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3" name="Freeform 6"/>
            <p:cNvSpPr/>
            <p:nvPr/>
          </p:nvSpPr>
          <p:spPr bwMode="auto">
            <a:xfrm>
              <a:off x="7791450" y="776288"/>
              <a:ext cx="15875" cy="90488"/>
            </a:xfrm>
            <a:custGeom>
              <a:avLst/>
              <a:gdLst>
                <a:gd name="T0" fmla="*/ 10 w 10"/>
                <a:gd name="T1" fmla="*/ 57 h 57"/>
                <a:gd name="T2" fmla="*/ 3 w 10"/>
                <a:gd name="T3" fmla="*/ 0 h 57"/>
                <a:gd name="T4" fmla="*/ 0 w 10"/>
                <a:gd name="T5" fmla="*/ 3 h 57"/>
                <a:gd name="T6" fmla="*/ 5 w 10"/>
                <a:gd name="T7" fmla="*/ 57 h 57"/>
                <a:gd name="T8" fmla="*/ 10 w 10"/>
                <a:gd name="T9" fmla="*/ 57 h 57"/>
              </a:gdLst>
              <a:ahLst/>
              <a:cxnLst>
                <a:cxn ang="0">
                  <a:pos x="T0" y="T1"/>
                </a:cxn>
                <a:cxn ang="0">
                  <a:pos x="T2" y="T3"/>
                </a:cxn>
                <a:cxn ang="0">
                  <a:pos x="T4" y="T5"/>
                </a:cxn>
                <a:cxn ang="0">
                  <a:pos x="T6" y="T7"/>
                </a:cxn>
                <a:cxn ang="0">
                  <a:pos x="T8" y="T9"/>
                </a:cxn>
              </a:cxnLst>
              <a:rect l="0" t="0" r="r" b="b"/>
              <a:pathLst>
                <a:path w="10" h="57">
                  <a:moveTo>
                    <a:pt x="10" y="57"/>
                  </a:moveTo>
                  <a:lnTo>
                    <a:pt x="3" y="0"/>
                  </a:lnTo>
                  <a:lnTo>
                    <a:pt x="0" y="3"/>
                  </a:lnTo>
                  <a:lnTo>
                    <a:pt x="5" y="57"/>
                  </a:lnTo>
                  <a:lnTo>
                    <a:pt x="10" y="5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4" name="Freeform 7"/>
            <p:cNvSpPr/>
            <p:nvPr/>
          </p:nvSpPr>
          <p:spPr bwMode="auto">
            <a:xfrm>
              <a:off x="7796213" y="776288"/>
              <a:ext cx="19050" cy="90488"/>
            </a:xfrm>
            <a:custGeom>
              <a:avLst/>
              <a:gdLst>
                <a:gd name="T0" fmla="*/ 12 w 12"/>
                <a:gd name="T1" fmla="*/ 55 h 57"/>
                <a:gd name="T2" fmla="*/ 5 w 12"/>
                <a:gd name="T3" fmla="*/ 0 h 57"/>
                <a:gd name="T4" fmla="*/ 0 w 12"/>
                <a:gd name="T5" fmla="*/ 0 h 57"/>
                <a:gd name="T6" fmla="*/ 7 w 12"/>
                <a:gd name="T7" fmla="*/ 57 h 57"/>
                <a:gd name="T8" fmla="*/ 12 w 12"/>
                <a:gd name="T9" fmla="*/ 55 h 57"/>
              </a:gdLst>
              <a:ahLst/>
              <a:cxnLst>
                <a:cxn ang="0">
                  <a:pos x="T0" y="T1"/>
                </a:cxn>
                <a:cxn ang="0">
                  <a:pos x="T2" y="T3"/>
                </a:cxn>
                <a:cxn ang="0">
                  <a:pos x="T4" y="T5"/>
                </a:cxn>
                <a:cxn ang="0">
                  <a:pos x="T6" y="T7"/>
                </a:cxn>
                <a:cxn ang="0">
                  <a:pos x="T8" y="T9"/>
                </a:cxn>
              </a:cxnLst>
              <a:rect l="0" t="0" r="r" b="b"/>
              <a:pathLst>
                <a:path w="12" h="57">
                  <a:moveTo>
                    <a:pt x="12" y="55"/>
                  </a:moveTo>
                  <a:lnTo>
                    <a:pt x="5" y="0"/>
                  </a:lnTo>
                  <a:lnTo>
                    <a:pt x="0" y="0"/>
                  </a:lnTo>
                  <a:lnTo>
                    <a:pt x="7" y="57"/>
                  </a:lnTo>
                  <a:lnTo>
                    <a:pt x="12" y="55"/>
                  </a:lnTo>
                  <a:close/>
                </a:path>
              </a:pathLst>
            </a:custGeom>
            <a:solidFill>
              <a:srgbClr val="FEFEF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5" name="Freeform 8"/>
            <p:cNvSpPr/>
            <p:nvPr/>
          </p:nvSpPr>
          <p:spPr bwMode="auto">
            <a:xfrm>
              <a:off x="7804150" y="776288"/>
              <a:ext cx="14288" cy="87313"/>
            </a:xfrm>
            <a:custGeom>
              <a:avLst/>
              <a:gdLst>
                <a:gd name="T0" fmla="*/ 9 w 9"/>
                <a:gd name="T1" fmla="*/ 55 h 55"/>
                <a:gd name="T2" fmla="*/ 4 w 9"/>
                <a:gd name="T3" fmla="*/ 0 h 55"/>
                <a:gd name="T4" fmla="*/ 0 w 9"/>
                <a:gd name="T5" fmla="*/ 0 h 55"/>
                <a:gd name="T6" fmla="*/ 7 w 9"/>
                <a:gd name="T7" fmla="*/ 55 h 55"/>
                <a:gd name="T8" fmla="*/ 9 w 9"/>
                <a:gd name="T9" fmla="*/ 55 h 55"/>
              </a:gdLst>
              <a:ahLst/>
              <a:cxnLst>
                <a:cxn ang="0">
                  <a:pos x="T0" y="T1"/>
                </a:cxn>
                <a:cxn ang="0">
                  <a:pos x="T2" y="T3"/>
                </a:cxn>
                <a:cxn ang="0">
                  <a:pos x="T4" y="T5"/>
                </a:cxn>
                <a:cxn ang="0">
                  <a:pos x="T6" y="T7"/>
                </a:cxn>
                <a:cxn ang="0">
                  <a:pos x="T8" y="T9"/>
                </a:cxn>
              </a:cxnLst>
              <a:rect l="0" t="0" r="r" b="b"/>
              <a:pathLst>
                <a:path w="9" h="55">
                  <a:moveTo>
                    <a:pt x="9" y="55"/>
                  </a:moveTo>
                  <a:lnTo>
                    <a:pt x="4" y="0"/>
                  </a:lnTo>
                  <a:lnTo>
                    <a:pt x="0" y="0"/>
                  </a:lnTo>
                  <a:lnTo>
                    <a:pt x="7" y="55"/>
                  </a:lnTo>
                  <a:lnTo>
                    <a:pt x="9" y="55"/>
                  </a:lnTo>
                  <a:close/>
                </a:path>
              </a:pathLst>
            </a:custGeom>
            <a:solidFill>
              <a:srgbClr val="FDFDF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6" name="Freeform 9"/>
            <p:cNvSpPr/>
            <p:nvPr/>
          </p:nvSpPr>
          <p:spPr bwMode="auto">
            <a:xfrm>
              <a:off x="7810500" y="776288"/>
              <a:ext cx="15875" cy="87313"/>
            </a:xfrm>
            <a:custGeom>
              <a:avLst/>
              <a:gdLst>
                <a:gd name="T0" fmla="*/ 10 w 10"/>
                <a:gd name="T1" fmla="*/ 55 h 55"/>
                <a:gd name="T2" fmla="*/ 3 w 10"/>
                <a:gd name="T3" fmla="*/ 0 h 55"/>
                <a:gd name="T4" fmla="*/ 0 w 10"/>
                <a:gd name="T5" fmla="*/ 0 h 55"/>
                <a:gd name="T6" fmla="*/ 5 w 10"/>
                <a:gd name="T7" fmla="*/ 55 h 55"/>
                <a:gd name="T8" fmla="*/ 10 w 10"/>
                <a:gd name="T9" fmla="*/ 55 h 55"/>
              </a:gdLst>
              <a:ahLst/>
              <a:cxnLst>
                <a:cxn ang="0">
                  <a:pos x="T0" y="T1"/>
                </a:cxn>
                <a:cxn ang="0">
                  <a:pos x="T2" y="T3"/>
                </a:cxn>
                <a:cxn ang="0">
                  <a:pos x="T4" y="T5"/>
                </a:cxn>
                <a:cxn ang="0">
                  <a:pos x="T6" y="T7"/>
                </a:cxn>
                <a:cxn ang="0">
                  <a:pos x="T8" y="T9"/>
                </a:cxn>
              </a:cxnLst>
              <a:rect l="0" t="0" r="r" b="b"/>
              <a:pathLst>
                <a:path w="10" h="55">
                  <a:moveTo>
                    <a:pt x="10" y="55"/>
                  </a:moveTo>
                  <a:lnTo>
                    <a:pt x="3" y="0"/>
                  </a:lnTo>
                  <a:lnTo>
                    <a:pt x="0" y="0"/>
                  </a:lnTo>
                  <a:lnTo>
                    <a:pt x="5" y="55"/>
                  </a:lnTo>
                  <a:lnTo>
                    <a:pt x="10" y="55"/>
                  </a:lnTo>
                  <a:close/>
                </a:path>
              </a:pathLst>
            </a:custGeom>
            <a:solidFill>
              <a:srgbClr val="FCFCF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7" name="Freeform 10"/>
            <p:cNvSpPr/>
            <p:nvPr/>
          </p:nvSpPr>
          <p:spPr bwMode="auto">
            <a:xfrm>
              <a:off x="7815263" y="776288"/>
              <a:ext cx="14288" cy="87313"/>
            </a:xfrm>
            <a:custGeom>
              <a:avLst/>
              <a:gdLst>
                <a:gd name="T0" fmla="*/ 9 w 9"/>
                <a:gd name="T1" fmla="*/ 55 h 55"/>
                <a:gd name="T2" fmla="*/ 4 w 9"/>
                <a:gd name="T3" fmla="*/ 0 h 55"/>
                <a:gd name="T4" fmla="*/ 0 w 9"/>
                <a:gd name="T5" fmla="*/ 0 h 55"/>
                <a:gd name="T6" fmla="*/ 7 w 9"/>
                <a:gd name="T7" fmla="*/ 55 h 55"/>
                <a:gd name="T8" fmla="*/ 9 w 9"/>
                <a:gd name="T9" fmla="*/ 55 h 55"/>
              </a:gdLst>
              <a:ahLst/>
              <a:cxnLst>
                <a:cxn ang="0">
                  <a:pos x="T0" y="T1"/>
                </a:cxn>
                <a:cxn ang="0">
                  <a:pos x="T2" y="T3"/>
                </a:cxn>
                <a:cxn ang="0">
                  <a:pos x="T4" y="T5"/>
                </a:cxn>
                <a:cxn ang="0">
                  <a:pos x="T6" y="T7"/>
                </a:cxn>
                <a:cxn ang="0">
                  <a:pos x="T8" y="T9"/>
                </a:cxn>
              </a:cxnLst>
              <a:rect l="0" t="0" r="r" b="b"/>
              <a:pathLst>
                <a:path w="9" h="55">
                  <a:moveTo>
                    <a:pt x="9" y="55"/>
                  </a:moveTo>
                  <a:lnTo>
                    <a:pt x="4" y="0"/>
                  </a:lnTo>
                  <a:lnTo>
                    <a:pt x="0" y="0"/>
                  </a:lnTo>
                  <a:lnTo>
                    <a:pt x="7" y="55"/>
                  </a:lnTo>
                  <a:lnTo>
                    <a:pt x="9" y="55"/>
                  </a:lnTo>
                  <a:close/>
                </a:path>
              </a:pathLst>
            </a:custGeom>
            <a:solidFill>
              <a:srgbClr val="FBFBF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8" name="Freeform 11"/>
            <p:cNvSpPr/>
            <p:nvPr/>
          </p:nvSpPr>
          <p:spPr bwMode="auto">
            <a:xfrm>
              <a:off x="7821613" y="776288"/>
              <a:ext cx="15875" cy="87313"/>
            </a:xfrm>
            <a:custGeom>
              <a:avLst/>
              <a:gdLst>
                <a:gd name="T0" fmla="*/ 10 w 10"/>
                <a:gd name="T1" fmla="*/ 55 h 55"/>
                <a:gd name="T2" fmla="*/ 3 w 10"/>
                <a:gd name="T3" fmla="*/ 0 h 55"/>
                <a:gd name="T4" fmla="*/ 0 w 10"/>
                <a:gd name="T5" fmla="*/ 0 h 55"/>
                <a:gd name="T6" fmla="*/ 5 w 10"/>
                <a:gd name="T7" fmla="*/ 55 h 55"/>
                <a:gd name="T8" fmla="*/ 10 w 10"/>
                <a:gd name="T9" fmla="*/ 55 h 55"/>
              </a:gdLst>
              <a:ahLst/>
              <a:cxnLst>
                <a:cxn ang="0">
                  <a:pos x="T0" y="T1"/>
                </a:cxn>
                <a:cxn ang="0">
                  <a:pos x="T2" y="T3"/>
                </a:cxn>
                <a:cxn ang="0">
                  <a:pos x="T4" y="T5"/>
                </a:cxn>
                <a:cxn ang="0">
                  <a:pos x="T6" y="T7"/>
                </a:cxn>
                <a:cxn ang="0">
                  <a:pos x="T8" y="T9"/>
                </a:cxn>
              </a:cxnLst>
              <a:rect l="0" t="0" r="r" b="b"/>
              <a:pathLst>
                <a:path w="10" h="55">
                  <a:moveTo>
                    <a:pt x="10" y="55"/>
                  </a:moveTo>
                  <a:lnTo>
                    <a:pt x="3" y="0"/>
                  </a:lnTo>
                  <a:lnTo>
                    <a:pt x="0" y="0"/>
                  </a:lnTo>
                  <a:lnTo>
                    <a:pt x="5" y="55"/>
                  </a:lnTo>
                  <a:lnTo>
                    <a:pt x="10" y="55"/>
                  </a:lnTo>
                  <a:close/>
                </a:path>
              </a:pathLst>
            </a:custGeom>
            <a:solidFill>
              <a:srgbClr val="FAFAF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9" name="Freeform 12"/>
            <p:cNvSpPr/>
            <p:nvPr/>
          </p:nvSpPr>
          <p:spPr bwMode="auto">
            <a:xfrm>
              <a:off x="7826375" y="773113"/>
              <a:ext cx="19050" cy="90488"/>
            </a:xfrm>
            <a:custGeom>
              <a:avLst/>
              <a:gdLst>
                <a:gd name="T0" fmla="*/ 12 w 12"/>
                <a:gd name="T1" fmla="*/ 57 h 57"/>
                <a:gd name="T2" fmla="*/ 4 w 12"/>
                <a:gd name="T3" fmla="*/ 0 h 57"/>
                <a:gd name="T4" fmla="*/ 0 w 12"/>
                <a:gd name="T5" fmla="*/ 2 h 57"/>
                <a:gd name="T6" fmla="*/ 7 w 12"/>
                <a:gd name="T7" fmla="*/ 57 h 57"/>
                <a:gd name="T8" fmla="*/ 12 w 12"/>
                <a:gd name="T9" fmla="*/ 57 h 57"/>
              </a:gdLst>
              <a:ahLst/>
              <a:cxnLst>
                <a:cxn ang="0">
                  <a:pos x="T0" y="T1"/>
                </a:cxn>
                <a:cxn ang="0">
                  <a:pos x="T2" y="T3"/>
                </a:cxn>
                <a:cxn ang="0">
                  <a:pos x="T4" y="T5"/>
                </a:cxn>
                <a:cxn ang="0">
                  <a:pos x="T6" y="T7"/>
                </a:cxn>
                <a:cxn ang="0">
                  <a:pos x="T8" y="T9"/>
                </a:cxn>
              </a:cxnLst>
              <a:rect l="0" t="0" r="r" b="b"/>
              <a:pathLst>
                <a:path w="12" h="57">
                  <a:moveTo>
                    <a:pt x="12" y="57"/>
                  </a:moveTo>
                  <a:lnTo>
                    <a:pt x="4" y="0"/>
                  </a:lnTo>
                  <a:lnTo>
                    <a:pt x="0" y="2"/>
                  </a:lnTo>
                  <a:lnTo>
                    <a:pt x="7" y="57"/>
                  </a:lnTo>
                  <a:lnTo>
                    <a:pt x="12" y="57"/>
                  </a:lnTo>
                  <a:close/>
                </a:path>
              </a:pathLst>
            </a:custGeom>
            <a:solidFill>
              <a:srgbClr val="F9F9F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0" name="Freeform 13"/>
            <p:cNvSpPr/>
            <p:nvPr/>
          </p:nvSpPr>
          <p:spPr bwMode="auto">
            <a:xfrm>
              <a:off x="7832725" y="773113"/>
              <a:ext cx="15875" cy="90488"/>
            </a:xfrm>
            <a:custGeom>
              <a:avLst/>
              <a:gdLst>
                <a:gd name="T0" fmla="*/ 10 w 10"/>
                <a:gd name="T1" fmla="*/ 54 h 57"/>
                <a:gd name="T2" fmla="*/ 5 w 10"/>
                <a:gd name="T3" fmla="*/ 0 h 57"/>
                <a:gd name="T4" fmla="*/ 0 w 10"/>
                <a:gd name="T5" fmla="*/ 0 h 57"/>
                <a:gd name="T6" fmla="*/ 8 w 10"/>
                <a:gd name="T7" fmla="*/ 57 h 57"/>
                <a:gd name="T8" fmla="*/ 10 w 10"/>
                <a:gd name="T9" fmla="*/ 54 h 57"/>
              </a:gdLst>
              <a:ahLst/>
              <a:cxnLst>
                <a:cxn ang="0">
                  <a:pos x="T0" y="T1"/>
                </a:cxn>
                <a:cxn ang="0">
                  <a:pos x="T2" y="T3"/>
                </a:cxn>
                <a:cxn ang="0">
                  <a:pos x="T4" y="T5"/>
                </a:cxn>
                <a:cxn ang="0">
                  <a:pos x="T6" y="T7"/>
                </a:cxn>
                <a:cxn ang="0">
                  <a:pos x="T8" y="T9"/>
                </a:cxn>
              </a:cxnLst>
              <a:rect l="0" t="0" r="r" b="b"/>
              <a:pathLst>
                <a:path w="10" h="57">
                  <a:moveTo>
                    <a:pt x="10" y="54"/>
                  </a:moveTo>
                  <a:lnTo>
                    <a:pt x="5" y="0"/>
                  </a:lnTo>
                  <a:lnTo>
                    <a:pt x="0" y="0"/>
                  </a:lnTo>
                  <a:lnTo>
                    <a:pt x="8" y="57"/>
                  </a:lnTo>
                  <a:lnTo>
                    <a:pt x="10" y="54"/>
                  </a:lnTo>
                  <a:close/>
                </a:path>
              </a:pathLst>
            </a:cu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1" name="Freeform 14"/>
            <p:cNvSpPr/>
            <p:nvPr/>
          </p:nvSpPr>
          <p:spPr bwMode="auto">
            <a:xfrm>
              <a:off x="7840663" y="773113"/>
              <a:ext cx="15875" cy="85725"/>
            </a:xfrm>
            <a:custGeom>
              <a:avLst/>
              <a:gdLst>
                <a:gd name="T0" fmla="*/ 10 w 10"/>
                <a:gd name="T1" fmla="*/ 54 h 54"/>
                <a:gd name="T2" fmla="*/ 3 w 10"/>
                <a:gd name="T3" fmla="*/ 0 h 54"/>
                <a:gd name="T4" fmla="*/ 0 w 10"/>
                <a:gd name="T5" fmla="*/ 0 h 54"/>
                <a:gd name="T6" fmla="*/ 5 w 10"/>
                <a:gd name="T7" fmla="*/ 54 h 54"/>
                <a:gd name="T8" fmla="*/ 10 w 10"/>
                <a:gd name="T9" fmla="*/ 54 h 54"/>
              </a:gdLst>
              <a:ahLst/>
              <a:cxnLst>
                <a:cxn ang="0">
                  <a:pos x="T0" y="T1"/>
                </a:cxn>
                <a:cxn ang="0">
                  <a:pos x="T2" y="T3"/>
                </a:cxn>
                <a:cxn ang="0">
                  <a:pos x="T4" y="T5"/>
                </a:cxn>
                <a:cxn ang="0">
                  <a:pos x="T6" y="T7"/>
                </a:cxn>
                <a:cxn ang="0">
                  <a:pos x="T8" y="T9"/>
                </a:cxn>
              </a:cxnLst>
              <a:rect l="0" t="0" r="r" b="b"/>
              <a:pathLst>
                <a:path w="10" h="54">
                  <a:moveTo>
                    <a:pt x="10" y="54"/>
                  </a:moveTo>
                  <a:lnTo>
                    <a:pt x="3" y="0"/>
                  </a:lnTo>
                  <a:lnTo>
                    <a:pt x="0" y="0"/>
                  </a:lnTo>
                  <a:lnTo>
                    <a:pt x="5" y="54"/>
                  </a:lnTo>
                  <a:lnTo>
                    <a:pt x="10" y="54"/>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2" name="Freeform 15"/>
            <p:cNvSpPr/>
            <p:nvPr/>
          </p:nvSpPr>
          <p:spPr bwMode="auto">
            <a:xfrm>
              <a:off x="7845425" y="773113"/>
              <a:ext cx="17463" cy="85725"/>
            </a:xfrm>
            <a:custGeom>
              <a:avLst/>
              <a:gdLst>
                <a:gd name="T0" fmla="*/ 11 w 11"/>
                <a:gd name="T1" fmla="*/ 54 h 54"/>
                <a:gd name="T2" fmla="*/ 4 w 11"/>
                <a:gd name="T3" fmla="*/ 0 h 54"/>
                <a:gd name="T4" fmla="*/ 0 w 11"/>
                <a:gd name="T5" fmla="*/ 0 h 54"/>
                <a:gd name="T6" fmla="*/ 7 w 11"/>
                <a:gd name="T7" fmla="*/ 54 h 54"/>
                <a:gd name="T8" fmla="*/ 11 w 11"/>
                <a:gd name="T9" fmla="*/ 54 h 54"/>
              </a:gdLst>
              <a:ahLst/>
              <a:cxnLst>
                <a:cxn ang="0">
                  <a:pos x="T0" y="T1"/>
                </a:cxn>
                <a:cxn ang="0">
                  <a:pos x="T2" y="T3"/>
                </a:cxn>
                <a:cxn ang="0">
                  <a:pos x="T4" y="T5"/>
                </a:cxn>
                <a:cxn ang="0">
                  <a:pos x="T6" y="T7"/>
                </a:cxn>
                <a:cxn ang="0">
                  <a:pos x="T8" y="T9"/>
                </a:cxn>
              </a:cxnLst>
              <a:rect l="0" t="0" r="r" b="b"/>
              <a:pathLst>
                <a:path w="11" h="54">
                  <a:moveTo>
                    <a:pt x="11" y="54"/>
                  </a:moveTo>
                  <a:lnTo>
                    <a:pt x="4" y="0"/>
                  </a:lnTo>
                  <a:lnTo>
                    <a:pt x="0" y="0"/>
                  </a:lnTo>
                  <a:lnTo>
                    <a:pt x="7" y="54"/>
                  </a:lnTo>
                  <a:lnTo>
                    <a:pt x="11" y="54"/>
                  </a:lnTo>
                  <a:close/>
                </a:path>
              </a:pathLst>
            </a:custGeom>
            <a:solidFill>
              <a:srgbClr val="F6F6F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3" name="Freeform 16"/>
            <p:cNvSpPr/>
            <p:nvPr/>
          </p:nvSpPr>
          <p:spPr bwMode="auto">
            <a:xfrm>
              <a:off x="7851775" y="773113"/>
              <a:ext cx="15875" cy="85725"/>
            </a:xfrm>
            <a:custGeom>
              <a:avLst/>
              <a:gdLst>
                <a:gd name="T0" fmla="*/ 10 w 10"/>
                <a:gd name="T1" fmla="*/ 54 h 54"/>
                <a:gd name="T2" fmla="*/ 5 w 10"/>
                <a:gd name="T3" fmla="*/ 0 h 54"/>
                <a:gd name="T4" fmla="*/ 0 w 10"/>
                <a:gd name="T5" fmla="*/ 0 h 54"/>
                <a:gd name="T6" fmla="*/ 7 w 10"/>
                <a:gd name="T7" fmla="*/ 54 h 54"/>
                <a:gd name="T8" fmla="*/ 10 w 10"/>
                <a:gd name="T9" fmla="*/ 54 h 54"/>
              </a:gdLst>
              <a:ahLst/>
              <a:cxnLst>
                <a:cxn ang="0">
                  <a:pos x="T0" y="T1"/>
                </a:cxn>
                <a:cxn ang="0">
                  <a:pos x="T2" y="T3"/>
                </a:cxn>
                <a:cxn ang="0">
                  <a:pos x="T4" y="T5"/>
                </a:cxn>
                <a:cxn ang="0">
                  <a:pos x="T6" y="T7"/>
                </a:cxn>
                <a:cxn ang="0">
                  <a:pos x="T8" y="T9"/>
                </a:cxn>
              </a:cxnLst>
              <a:rect l="0" t="0" r="r" b="b"/>
              <a:pathLst>
                <a:path w="10" h="54">
                  <a:moveTo>
                    <a:pt x="10" y="54"/>
                  </a:moveTo>
                  <a:lnTo>
                    <a:pt x="5" y="0"/>
                  </a:lnTo>
                  <a:lnTo>
                    <a:pt x="0" y="0"/>
                  </a:lnTo>
                  <a:lnTo>
                    <a:pt x="7" y="54"/>
                  </a:lnTo>
                  <a:lnTo>
                    <a:pt x="10" y="54"/>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4" name="Freeform 17"/>
            <p:cNvSpPr/>
            <p:nvPr/>
          </p:nvSpPr>
          <p:spPr bwMode="auto">
            <a:xfrm>
              <a:off x="7859713" y="769938"/>
              <a:ext cx="14288" cy="88900"/>
            </a:xfrm>
            <a:custGeom>
              <a:avLst/>
              <a:gdLst>
                <a:gd name="T0" fmla="*/ 9 w 9"/>
                <a:gd name="T1" fmla="*/ 56 h 56"/>
                <a:gd name="T2" fmla="*/ 2 w 9"/>
                <a:gd name="T3" fmla="*/ 0 h 56"/>
                <a:gd name="T4" fmla="*/ 0 w 9"/>
                <a:gd name="T5" fmla="*/ 2 h 56"/>
                <a:gd name="T6" fmla="*/ 5 w 9"/>
                <a:gd name="T7" fmla="*/ 56 h 56"/>
                <a:gd name="T8" fmla="*/ 9 w 9"/>
                <a:gd name="T9" fmla="*/ 56 h 56"/>
              </a:gdLst>
              <a:ahLst/>
              <a:cxnLst>
                <a:cxn ang="0">
                  <a:pos x="T0" y="T1"/>
                </a:cxn>
                <a:cxn ang="0">
                  <a:pos x="T2" y="T3"/>
                </a:cxn>
                <a:cxn ang="0">
                  <a:pos x="T4" y="T5"/>
                </a:cxn>
                <a:cxn ang="0">
                  <a:pos x="T6" y="T7"/>
                </a:cxn>
                <a:cxn ang="0">
                  <a:pos x="T8" y="T9"/>
                </a:cxn>
              </a:cxnLst>
              <a:rect l="0" t="0" r="r" b="b"/>
              <a:pathLst>
                <a:path w="9" h="56">
                  <a:moveTo>
                    <a:pt x="9" y="56"/>
                  </a:moveTo>
                  <a:lnTo>
                    <a:pt x="2" y="0"/>
                  </a:lnTo>
                  <a:lnTo>
                    <a:pt x="0" y="2"/>
                  </a:lnTo>
                  <a:lnTo>
                    <a:pt x="5" y="56"/>
                  </a:lnTo>
                  <a:lnTo>
                    <a:pt x="9" y="56"/>
                  </a:lnTo>
                  <a:close/>
                </a:path>
              </a:pathLst>
            </a:custGeom>
            <a:solidFill>
              <a:srgbClr val="F4F4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5" name="Freeform 18"/>
            <p:cNvSpPr/>
            <p:nvPr/>
          </p:nvSpPr>
          <p:spPr bwMode="auto">
            <a:xfrm>
              <a:off x="7862888" y="769938"/>
              <a:ext cx="19050" cy="88900"/>
            </a:xfrm>
            <a:custGeom>
              <a:avLst/>
              <a:gdLst>
                <a:gd name="T0" fmla="*/ 12 w 12"/>
                <a:gd name="T1" fmla="*/ 54 h 56"/>
                <a:gd name="T2" fmla="*/ 5 w 12"/>
                <a:gd name="T3" fmla="*/ 0 h 56"/>
                <a:gd name="T4" fmla="*/ 0 w 12"/>
                <a:gd name="T5" fmla="*/ 0 h 56"/>
                <a:gd name="T6" fmla="*/ 7 w 12"/>
                <a:gd name="T7" fmla="*/ 56 h 56"/>
                <a:gd name="T8" fmla="*/ 12 w 12"/>
                <a:gd name="T9" fmla="*/ 54 h 56"/>
              </a:gdLst>
              <a:ahLst/>
              <a:cxnLst>
                <a:cxn ang="0">
                  <a:pos x="T0" y="T1"/>
                </a:cxn>
                <a:cxn ang="0">
                  <a:pos x="T2" y="T3"/>
                </a:cxn>
                <a:cxn ang="0">
                  <a:pos x="T4" y="T5"/>
                </a:cxn>
                <a:cxn ang="0">
                  <a:pos x="T6" y="T7"/>
                </a:cxn>
                <a:cxn ang="0">
                  <a:pos x="T8" y="T9"/>
                </a:cxn>
              </a:cxnLst>
              <a:rect l="0" t="0" r="r" b="b"/>
              <a:pathLst>
                <a:path w="12" h="56">
                  <a:moveTo>
                    <a:pt x="12" y="54"/>
                  </a:moveTo>
                  <a:lnTo>
                    <a:pt x="5" y="0"/>
                  </a:lnTo>
                  <a:lnTo>
                    <a:pt x="0" y="0"/>
                  </a:lnTo>
                  <a:lnTo>
                    <a:pt x="7" y="56"/>
                  </a:lnTo>
                  <a:lnTo>
                    <a:pt x="12" y="54"/>
                  </a:lnTo>
                  <a:close/>
                </a:path>
              </a:pathLst>
            </a:custGeom>
            <a:solidFill>
              <a:srgbClr val="F3F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6" name="Freeform 19"/>
            <p:cNvSpPr/>
            <p:nvPr/>
          </p:nvSpPr>
          <p:spPr bwMode="auto">
            <a:xfrm>
              <a:off x="7870825" y="769938"/>
              <a:ext cx="15875" cy="85725"/>
            </a:xfrm>
            <a:custGeom>
              <a:avLst/>
              <a:gdLst>
                <a:gd name="T0" fmla="*/ 10 w 10"/>
                <a:gd name="T1" fmla="*/ 54 h 54"/>
                <a:gd name="T2" fmla="*/ 5 w 10"/>
                <a:gd name="T3" fmla="*/ 0 h 54"/>
                <a:gd name="T4" fmla="*/ 0 w 10"/>
                <a:gd name="T5" fmla="*/ 0 h 54"/>
                <a:gd name="T6" fmla="*/ 7 w 10"/>
                <a:gd name="T7" fmla="*/ 54 h 54"/>
                <a:gd name="T8" fmla="*/ 10 w 10"/>
                <a:gd name="T9" fmla="*/ 54 h 54"/>
              </a:gdLst>
              <a:ahLst/>
              <a:cxnLst>
                <a:cxn ang="0">
                  <a:pos x="T0" y="T1"/>
                </a:cxn>
                <a:cxn ang="0">
                  <a:pos x="T2" y="T3"/>
                </a:cxn>
                <a:cxn ang="0">
                  <a:pos x="T4" y="T5"/>
                </a:cxn>
                <a:cxn ang="0">
                  <a:pos x="T6" y="T7"/>
                </a:cxn>
                <a:cxn ang="0">
                  <a:pos x="T8" y="T9"/>
                </a:cxn>
              </a:cxnLst>
              <a:rect l="0" t="0" r="r" b="b"/>
              <a:pathLst>
                <a:path w="10" h="54">
                  <a:moveTo>
                    <a:pt x="10" y="54"/>
                  </a:moveTo>
                  <a:lnTo>
                    <a:pt x="5" y="0"/>
                  </a:lnTo>
                  <a:lnTo>
                    <a:pt x="0" y="0"/>
                  </a:lnTo>
                  <a:lnTo>
                    <a:pt x="7" y="54"/>
                  </a:lnTo>
                  <a:lnTo>
                    <a:pt x="10" y="54"/>
                  </a:lnTo>
                  <a:close/>
                </a:path>
              </a:pathLst>
            </a:custGeom>
            <a:solidFill>
              <a:srgbClr val="F2F2F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7" name="Freeform 20"/>
            <p:cNvSpPr/>
            <p:nvPr/>
          </p:nvSpPr>
          <p:spPr bwMode="auto">
            <a:xfrm>
              <a:off x="7878763" y="769938"/>
              <a:ext cx="14288" cy="85725"/>
            </a:xfrm>
            <a:custGeom>
              <a:avLst/>
              <a:gdLst>
                <a:gd name="T0" fmla="*/ 9 w 9"/>
                <a:gd name="T1" fmla="*/ 54 h 54"/>
                <a:gd name="T2" fmla="*/ 2 w 9"/>
                <a:gd name="T3" fmla="*/ 0 h 54"/>
                <a:gd name="T4" fmla="*/ 0 w 9"/>
                <a:gd name="T5" fmla="*/ 0 h 54"/>
                <a:gd name="T6" fmla="*/ 5 w 9"/>
                <a:gd name="T7" fmla="*/ 54 h 54"/>
                <a:gd name="T8" fmla="*/ 9 w 9"/>
                <a:gd name="T9" fmla="*/ 54 h 54"/>
              </a:gdLst>
              <a:ahLst/>
              <a:cxnLst>
                <a:cxn ang="0">
                  <a:pos x="T0" y="T1"/>
                </a:cxn>
                <a:cxn ang="0">
                  <a:pos x="T2" y="T3"/>
                </a:cxn>
                <a:cxn ang="0">
                  <a:pos x="T4" y="T5"/>
                </a:cxn>
                <a:cxn ang="0">
                  <a:pos x="T6" y="T7"/>
                </a:cxn>
                <a:cxn ang="0">
                  <a:pos x="T8" y="T9"/>
                </a:cxn>
              </a:cxnLst>
              <a:rect l="0" t="0" r="r" b="b"/>
              <a:pathLst>
                <a:path w="9" h="54">
                  <a:moveTo>
                    <a:pt x="9" y="54"/>
                  </a:moveTo>
                  <a:lnTo>
                    <a:pt x="2" y="0"/>
                  </a:lnTo>
                  <a:lnTo>
                    <a:pt x="0" y="0"/>
                  </a:lnTo>
                  <a:lnTo>
                    <a:pt x="5" y="54"/>
                  </a:lnTo>
                  <a:lnTo>
                    <a:pt x="9" y="54"/>
                  </a:lnTo>
                  <a:close/>
                </a:path>
              </a:pathLst>
            </a:custGeom>
            <a:solidFill>
              <a:srgbClr val="F1F1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8" name="Freeform 21"/>
            <p:cNvSpPr/>
            <p:nvPr/>
          </p:nvSpPr>
          <p:spPr bwMode="auto">
            <a:xfrm>
              <a:off x="7881938" y="769938"/>
              <a:ext cx="15875" cy="85725"/>
            </a:xfrm>
            <a:custGeom>
              <a:avLst/>
              <a:gdLst>
                <a:gd name="T0" fmla="*/ 10 w 10"/>
                <a:gd name="T1" fmla="*/ 54 h 54"/>
                <a:gd name="T2" fmla="*/ 5 w 10"/>
                <a:gd name="T3" fmla="*/ 0 h 54"/>
                <a:gd name="T4" fmla="*/ 0 w 10"/>
                <a:gd name="T5" fmla="*/ 0 h 54"/>
                <a:gd name="T6" fmla="*/ 7 w 10"/>
                <a:gd name="T7" fmla="*/ 54 h 54"/>
                <a:gd name="T8" fmla="*/ 10 w 10"/>
                <a:gd name="T9" fmla="*/ 54 h 54"/>
              </a:gdLst>
              <a:ahLst/>
              <a:cxnLst>
                <a:cxn ang="0">
                  <a:pos x="T0" y="T1"/>
                </a:cxn>
                <a:cxn ang="0">
                  <a:pos x="T2" y="T3"/>
                </a:cxn>
                <a:cxn ang="0">
                  <a:pos x="T4" y="T5"/>
                </a:cxn>
                <a:cxn ang="0">
                  <a:pos x="T6" y="T7"/>
                </a:cxn>
                <a:cxn ang="0">
                  <a:pos x="T8" y="T9"/>
                </a:cxn>
              </a:cxnLst>
              <a:rect l="0" t="0" r="r" b="b"/>
              <a:pathLst>
                <a:path w="10" h="54">
                  <a:moveTo>
                    <a:pt x="10" y="54"/>
                  </a:moveTo>
                  <a:lnTo>
                    <a:pt x="5" y="0"/>
                  </a:lnTo>
                  <a:lnTo>
                    <a:pt x="0" y="0"/>
                  </a:lnTo>
                  <a:lnTo>
                    <a:pt x="7" y="54"/>
                  </a:lnTo>
                  <a:lnTo>
                    <a:pt x="10" y="54"/>
                  </a:lnTo>
                  <a:close/>
                </a:path>
              </a:pathLst>
            </a:custGeom>
            <a:solidFill>
              <a:srgbClr val="F0F0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9" name="Freeform 22"/>
            <p:cNvSpPr/>
            <p:nvPr/>
          </p:nvSpPr>
          <p:spPr bwMode="auto">
            <a:xfrm>
              <a:off x="7889875" y="769938"/>
              <a:ext cx="14288" cy="85725"/>
            </a:xfrm>
            <a:custGeom>
              <a:avLst/>
              <a:gdLst>
                <a:gd name="T0" fmla="*/ 9 w 9"/>
                <a:gd name="T1" fmla="*/ 54 h 54"/>
                <a:gd name="T2" fmla="*/ 2 w 9"/>
                <a:gd name="T3" fmla="*/ 0 h 54"/>
                <a:gd name="T4" fmla="*/ 0 w 9"/>
                <a:gd name="T5" fmla="*/ 0 h 54"/>
                <a:gd name="T6" fmla="*/ 5 w 9"/>
                <a:gd name="T7" fmla="*/ 54 h 54"/>
                <a:gd name="T8" fmla="*/ 9 w 9"/>
                <a:gd name="T9" fmla="*/ 54 h 54"/>
              </a:gdLst>
              <a:ahLst/>
              <a:cxnLst>
                <a:cxn ang="0">
                  <a:pos x="T0" y="T1"/>
                </a:cxn>
                <a:cxn ang="0">
                  <a:pos x="T2" y="T3"/>
                </a:cxn>
                <a:cxn ang="0">
                  <a:pos x="T4" y="T5"/>
                </a:cxn>
                <a:cxn ang="0">
                  <a:pos x="T6" y="T7"/>
                </a:cxn>
                <a:cxn ang="0">
                  <a:pos x="T8" y="T9"/>
                </a:cxn>
              </a:cxnLst>
              <a:rect l="0" t="0" r="r" b="b"/>
              <a:pathLst>
                <a:path w="9" h="54">
                  <a:moveTo>
                    <a:pt x="9" y="54"/>
                  </a:moveTo>
                  <a:lnTo>
                    <a:pt x="2" y="0"/>
                  </a:lnTo>
                  <a:lnTo>
                    <a:pt x="0" y="0"/>
                  </a:lnTo>
                  <a:lnTo>
                    <a:pt x="5" y="54"/>
                  </a:lnTo>
                  <a:lnTo>
                    <a:pt x="9" y="54"/>
                  </a:lnTo>
                  <a:close/>
                </a:path>
              </a:pathLst>
            </a:custGeom>
            <a:solidFill>
              <a:srgbClr val="EFEF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0" name="Freeform 23"/>
            <p:cNvSpPr/>
            <p:nvPr/>
          </p:nvSpPr>
          <p:spPr bwMode="auto">
            <a:xfrm>
              <a:off x="7893050" y="765175"/>
              <a:ext cx="19050" cy="90488"/>
            </a:xfrm>
            <a:custGeom>
              <a:avLst/>
              <a:gdLst>
                <a:gd name="T0" fmla="*/ 12 w 12"/>
                <a:gd name="T1" fmla="*/ 57 h 57"/>
                <a:gd name="T2" fmla="*/ 5 w 12"/>
                <a:gd name="T3" fmla="*/ 0 h 57"/>
                <a:gd name="T4" fmla="*/ 0 w 12"/>
                <a:gd name="T5" fmla="*/ 3 h 57"/>
                <a:gd name="T6" fmla="*/ 7 w 12"/>
                <a:gd name="T7" fmla="*/ 57 h 57"/>
                <a:gd name="T8" fmla="*/ 12 w 12"/>
                <a:gd name="T9" fmla="*/ 57 h 57"/>
              </a:gdLst>
              <a:ahLst/>
              <a:cxnLst>
                <a:cxn ang="0">
                  <a:pos x="T0" y="T1"/>
                </a:cxn>
                <a:cxn ang="0">
                  <a:pos x="T2" y="T3"/>
                </a:cxn>
                <a:cxn ang="0">
                  <a:pos x="T4" y="T5"/>
                </a:cxn>
                <a:cxn ang="0">
                  <a:pos x="T6" y="T7"/>
                </a:cxn>
                <a:cxn ang="0">
                  <a:pos x="T8" y="T9"/>
                </a:cxn>
              </a:cxnLst>
              <a:rect l="0" t="0" r="r" b="b"/>
              <a:pathLst>
                <a:path w="12" h="57">
                  <a:moveTo>
                    <a:pt x="12" y="57"/>
                  </a:moveTo>
                  <a:lnTo>
                    <a:pt x="5" y="0"/>
                  </a:lnTo>
                  <a:lnTo>
                    <a:pt x="0" y="3"/>
                  </a:lnTo>
                  <a:lnTo>
                    <a:pt x="7" y="57"/>
                  </a:lnTo>
                  <a:lnTo>
                    <a:pt x="12" y="57"/>
                  </a:lnTo>
                  <a:close/>
                </a:path>
              </a:pathLst>
            </a:custGeom>
            <a:solidFill>
              <a:srgbClr val="EEEEE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1" name="Freeform 24"/>
            <p:cNvSpPr/>
            <p:nvPr/>
          </p:nvSpPr>
          <p:spPr bwMode="auto">
            <a:xfrm>
              <a:off x="7900988" y="765175"/>
              <a:ext cx="15875" cy="90488"/>
            </a:xfrm>
            <a:custGeom>
              <a:avLst/>
              <a:gdLst>
                <a:gd name="T0" fmla="*/ 10 w 10"/>
                <a:gd name="T1" fmla="*/ 55 h 57"/>
                <a:gd name="T2" fmla="*/ 5 w 10"/>
                <a:gd name="T3" fmla="*/ 0 h 57"/>
                <a:gd name="T4" fmla="*/ 0 w 10"/>
                <a:gd name="T5" fmla="*/ 0 h 57"/>
                <a:gd name="T6" fmla="*/ 7 w 10"/>
                <a:gd name="T7" fmla="*/ 57 h 57"/>
                <a:gd name="T8" fmla="*/ 10 w 10"/>
                <a:gd name="T9" fmla="*/ 55 h 57"/>
              </a:gdLst>
              <a:ahLst/>
              <a:cxnLst>
                <a:cxn ang="0">
                  <a:pos x="T0" y="T1"/>
                </a:cxn>
                <a:cxn ang="0">
                  <a:pos x="T2" y="T3"/>
                </a:cxn>
                <a:cxn ang="0">
                  <a:pos x="T4" y="T5"/>
                </a:cxn>
                <a:cxn ang="0">
                  <a:pos x="T6" y="T7"/>
                </a:cxn>
                <a:cxn ang="0">
                  <a:pos x="T8" y="T9"/>
                </a:cxn>
              </a:cxnLst>
              <a:rect l="0" t="0" r="r" b="b"/>
              <a:pathLst>
                <a:path w="10" h="57">
                  <a:moveTo>
                    <a:pt x="10" y="55"/>
                  </a:moveTo>
                  <a:lnTo>
                    <a:pt x="5" y="0"/>
                  </a:lnTo>
                  <a:lnTo>
                    <a:pt x="0" y="0"/>
                  </a:lnTo>
                  <a:lnTo>
                    <a:pt x="7" y="57"/>
                  </a:lnTo>
                  <a:lnTo>
                    <a:pt x="10" y="55"/>
                  </a:lnTo>
                  <a:close/>
                </a:path>
              </a:pathLst>
            </a:custGeom>
            <a:solidFill>
              <a:srgbClr val="EDEDE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2" name="Freeform 25"/>
            <p:cNvSpPr/>
            <p:nvPr/>
          </p:nvSpPr>
          <p:spPr bwMode="auto">
            <a:xfrm>
              <a:off x="7908925" y="765175"/>
              <a:ext cx="14288" cy="87313"/>
            </a:xfrm>
            <a:custGeom>
              <a:avLst/>
              <a:gdLst>
                <a:gd name="T0" fmla="*/ 9 w 9"/>
                <a:gd name="T1" fmla="*/ 55 h 55"/>
                <a:gd name="T2" fmla="*/ 2 w 9"/>
                <a:gd name="T3" fmla="*/ 0 h 55"/>
                <a:gd name="T4" fmla="*/ 0 w 9"/>
                <a:gd name="T5" fmla="*/ 0 h 55"/>
                <a:gd name="T6" fmla="*/ 5 w 9"/>
                <a:gd name="T7" fmla="*/ 55 h 55"/>
                <a:gd name="T8" fmla="*/ 9 w 9"/>
                <a:gd name="T9" fmla="*/ 55 h 55"/>
              </a:gdLst>
              <a:ahLst/>
              <a:cxnLst>
                <a:cxn ang="0">
                  <a:pos x="T0" y="T1"/>
                </a:cxn>
                <a:cxn ang="0">
                  <a:pos x="T2" y="T3"/>
                </a:cxn>
                <a:cxn ang="0">
                  <a:pos x="T4" y="T5"/>
                </a:cxn>
                <a:cxn ang="0">
                  <a:pos x="T6" y="T7"/>
                </a:cxn>
                <a:cxn ang="0">
                  <a:pos x="T8" y="T9"/>
                </a:cxn>
              </a:cxnLst>
              <a:rect l="0" t="0" r="r" b="b"/>
              <a:pathLst>
                <a:path w="9" h="55">
                  <a:moveTo>
                    <a:pt x="9" y="55"/>
                  </a:moveTo>
                  <a:lnTo>
                    <a:pt x="2" y="0"/>
                  </a:lnTo>
                  <a:lnTo>
                    <a:pt x="0" y="0"/>
                  </a:lnTo>
                  <a:lnTo>
                    <a:pt x="5" y="55"/>
                  </a:lnTo>
                  <a:lnTo>
                    <a:pt x="9" y="55"/>
                  </a:lnTo>
                  <a:close/>
                </a:path>
              </a:pathLst>
            </a:custGeom>
            <a:solidFill>
              <a:srgbClr val="ECECE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3" name="Freeform 26"/>
            <p:cNvSpPr/>
            <p:nvPr/>
          </p:nvSpPr>
          <p:spPr bwMode="auto">
            <a:xfrm>
              <a:off x="7912100" y="765175"/>
              <a:ext cx="19050" cy="87313"/>
            </a:xfrm>
            <a:custGeom>
              <a:avLst/>
              <a:gdLst>
                <a:gd name="T0" fmla="*/ 12 w 12"/>
                <a:gd name="T1" fmla="*/ 55 h 55"/>
                <a:gd name="T2" fmla="*/ 5 w 12"/>
                <a:gd name="T3" fmla="*/ 0 h 55"/>
                <a:gd name="T4" fmla="*/ 0 w 12"/>
                <a:gd name="T5" fmla="*/ 0 h 55"/>
                <a:gd name="T6" fmla="*/ 7 w 12"/>
                <a:gd name="T7" fmla="*/ 55 h 55"/>
                <a:gd name="T8" fmla="*/ 12 w 12"/>
                <a:gd name="T9" fmla="*/ 55 h 55"/>
              </a:gdLst>
              <a:ahLst/>
              <a:cxnLst>
                <a:cxn ang="0">
                  <a:pos x="T0" y="T1"/>
                </a:cxn>
                <a:cxn ang="0">
                  <a:pos x="T2" y="T3"/>
                </a:cxn>
                <a:cxn ang="0">
                  <a:pos x="T4" y="T5"/>
                </a:cxn>
                <a:cxn ang="0">
                  <a:pos x="T6" y="T7"/>
                </a:cxn>
                <a:cxn ang="0">
                  <a:pos x="T8" y="T9"/>
                </a:cxn>
              </a:cxnLst>
              <a:rect l="0" t="0" r="r" b="b"/>
              <a:pathLst>
                <a:path w="12" h="55">
                  <a:moveTo>
                    <a:pt x="12" y="55"/>
                  </a:moveTo>
                  <a:lnTo>
                    <a:pt x="5" y="0"/>
                  </a:lnTo>
                  <a:lnTo>
                    <a:pt x="0" y="0"/>
                  </a:lnTo>
                  <a:lnTo>
                    <a:pt x="7" y="55"/>
                  </a:lnTo>
                  <a:lnTo>
                    <a:pt x="12" y="55"/>
                  </a:lnTo>
                  <a:close/>
                </a:path>
              </a:pathLst>
            </a:custGeom>
            <a:solidFill>
              <a:srgbClr val="EBEB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4" name="Freeform 27"/>
            <p:cNvSpPr/>
            <p:nvPr/>
          </p:nvSpPr>
          <p:spPr bwMode="auto">
            <a:xfrm>
              <a:off x="7920038" y="765175"/>
              <a:ext cx="14288" cy="87313"/>
            </a:xfrm>
            <a:custGeom>
              <a:avLst/>
              <a:gdLst>
                <a:gd name="T0" fmla="*/ 9 w 9"/>
                <a:gd name="T1" fmla="*/ 55 h 55"/>
                <a:gd name="T2" fmla="*/ 5 w 9"/>
                <a:gd name="T3" fmla="*/ 0 h 55"/>
                <a:gd name="T4" fmla="*/ 0 w 9"/>
                <a:gd name="T5" fmla="*/ 0 h 55"/>
                <a:gd name="T6" fmla="*/ 7 w 9"/>
                <a:gd name="T7" fmla="*/ 55 h 55"/>
                <a:gd name="T8" fmla="*/ 9 w 9"/>
                <a:gd name="T9" fmla="*/ 55 h 55"/>
              </a:gdLst>
              <a:ahLst/>
              <a:cxnLst>
                <a:cxn ang="0">
                  <a:pos x="T0" y="T1"/>
                </a:cxn>
                <a:cxn ang="0">
                  <a:pos x="T2" y="T3"/>
                </a:cxn>
                <a:cxn ang="0">
                  <a:pos x="T4" y="T5"/>
                </a:cxn>
                <a:cxn ang="0">
                  <a:pos x="T6" y="T7"/>
                </a:cxn>
                <a:cxn ang="0">
                  <a:pos x="T8" y="T9"/>
                </a:cxn>
              </a:cxnLst>
              <a:rect l="0" t="0" r="r" b="b"/>
              <a:pathLst>
                <a:path w="9" h="55">
                  <a:moveTo>
                    <a:pt x="9" y="55"/>
                  </a:moveTo>
                  <a:lnTo>
                    <a:pt x="5" y="0"/>
                  </a:lnTo>
                  <a:lnTo>
                    <a:pt x="0" y="0"/>
                  </a:lnTo>
                  <a:lnTo>
                    <a:pt x="7" y="55"/>
                  </a:lnTo>
                  <a:lnTo>
                    <a:pt x="9" y="55"/>
                  </a:lnTo>
                  <a:close/>
                </a:path>
              </a:pathLst>
            </a:custGeom>
            <a:solidFill>
              <a:srgbClr val="EAEA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5" name="Freeform 28"/>
            <p:cNvSpPr/>
            <p:nvPr/>
          </p:nvSpPr>
          <p:spPr bwMode="auto">
            <a:xfrm>
              <a:off x="7927975" y="762000"/>
              <a:ext cx="14288" cy="90488"/>
            </a:xfrm>
            <a:custGeom>
              <a:avLst/>
              <a:gdLst>
                <a:gd name="T0" fmla="*/ 9 w 9"/>
                <a:gd name="T1" fmla="*/ 57 h 57"/>
                <a:gd name="T2" fmla="*/ 2 w 9"/>
                <a:gd name="T3" fmla="*/ 0 h 57"/>
                <a:gd name="T4" fmla="*/ 0 w 9"/>
                <a:gd name="T5" fmla="*/ 2 h 57"/>
                <a:gd name="T6" fmla="*/ 4 w 9"/>
                <a:gd name="T7" fmla="*/ 57 h 57"/>
                <a:gd name="T8" fmla="*/ 9 w 9"/>
                <a:gd name="T9" fmla="*/ 57 h 57"/>
              </a:gdLst>
              <a:ahLst/>
              <a:cxnLst>
                <a:cxn ang="0">
                  <a:pos x="T0" y="T1"/>
                </a:cxn>
                <a:cxn ang="0">
                  <a:pos x="T2" y="T3"/>
                </a:cxn>
                <a:cxn ang="0">
                  <a:pos x="T4" y="T5"/>
                </a:cxn>
                <a:cxn ang="0">
                  <a:pos x="T6" y="T7"/>
                </a:cxn>
                <a:cxn ang="0">
                  <a:pos x="T8" y="T9"/>
                </a:cxn>
              </a:cxnLst>
              <a:rect l="0" t="0" r="r" b="b"/>
              <a:pathLst>
                <a:path w="9" h="57">
                  <a:moveTo>
                    <a:pt x="9" y="57"/>
                  </a:moveTo>
                  <a:lnTo>
                    <a:pt x="2" y="0"/>
                  </a:lnTo>
                  <a:lnTo>
                    <a:pt x="0" y="2"/>
                  </a:lnTo>
                  <a:lnTo>
                    <a:pt x="4" y="57"/>
                  </a:lnTo>
                  <a:lnTo>
                    <a:pt x="9" y="57"/>
                  </a:lnTo>
                  <a:close/>
                </a:path>
              </a:pathLst>
            </a:custGeom>
            <a:solidFill>
              <a:srgbClr val="E9EA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6" name="Freeform 29"/>
            <p:cNvSpPr/>
            <p:nvPr/>
          </p:nvSpPr>
          <p:spPr bwMode="auto">
            <a:xfrm>
              <a:off x="7931150" y="762000"/>
              <a:ext cx="19050" cy="90488"/>
            </a:xfrm>
            <a:custGeom>
              <a:avLst/>
              <a:gdLst>
                <a:gd name="T0" fmla="*/ 12 w 12"/>
                <a:gd name="T1" fmla="*/ 54 h 57"/>
                <a:gd name="T2" fmla="*/ 5 w 12"/>
                <a:gd name="T3" fmla="*/ 0 h 57"/>
                <a:gd name="T4" fmla="*/ 0 w 12"/>
                <a:gd name="T5" fmla="*/ 0 h 57"/>
                <a:gd name="T6" fmla="*/ 7 w 12"/>
                <a:gd name="T7" fmla="*/ 57 h 57"/>
                <a:gd name="T8" fmla="*/ 12 w 12"/>
                <a:gd name="T9" fmla="*/ 54 h 57"/>
              </a:gdLst>
              <a:ahLst/>
              <a:cxnLst>
                <a:cxn ang="0">
                  <a:pos x="T0" y="T1"/>
                </a:cxn>
                <a:cxn ang="0">
                  <a:pos x="T2" y="T3"/>
                </a:cxn>
                <a:cxn ang="0">
                  <a:pos x="T4" y="T5"/>
                </a:cxn>
                <a:cxn ang="0">
                  <a:pos x="T6" y="T7"/>
                </a:cxn>
                <a:cxn ang="0">
                  <a:pos x="T8" y="T9"/>
                </a:cxn>
              </a:cxnLst>
              <a:rect l="0" t="0" r="r" b="b"/>
              <a:pathLst>
                <a:path w="12" h="57">
                  <a:moveTo>
                    <a:pt x="12" y="54"/>
                  </a:moveTo>
                  <a:lnTo>
                    <a:pt x="5" y="0"/>
                  </a:lnTo>
                  <a:lnTo>
                    <a:pt x="0" y="0"/>
                  </a:lnTo>
                  <a:lnTo>
                    <a:pt x="7" y="57"/>
                  </a:lnTo>
                  <a:lnTo>
                    <a:pt x="12" y="54"/>
                  </a:lnTo>
                  <a:close/>
                </a:path>
              </a:pathLst>
            </a:custGeom>
            <a:solidFill>
              <a:srgbClr val="E8E9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7" name="Freeform 30"/>
            <p:cNvSpPr/>
            <p:nvPr/>
          </p:nvSpPr>
          <p:spPr bwMode="auto">
            <a:xfrm>
              <a:off x="7939088" y="762000"/>
              <a:ext cx="14288" cy="85725"/>
            </a:xfrm>
            <a:custGeom>
              <a:avLst/>
              <a:gdLst>
                <a:gd name="T0" fmla="*/ 9 w 9"/>
                <a:gd name="T1" fmla="*/ 54 h 54"/>
                <a:gd name="T2" fmla="*/ 4 w 9"/>
                <a:gd name="T3" fmla="*/ 0 h 54"/>
                <a:gd name="T4" fmla="*/ 0 w 9"/>
                <a:gd name="T5" fmla="*/ 0 h 54"/>
                <a:gd name="T6" fmla="*/ 7 w 9"/>
                <a:gd name="T7" fmla="*/ 54 h 54"/>
                <a:gd name="T8" fmla="*/ 9 w 9"/>
                <a:gd name="T9" fmla="*/ 54 h 54"/>
              </a:gdLst>
              <a:ahLst/>
              <a:cxnLst>
                <a:cxn ang="0">
                  <a:pos x="T0" y="T1"/>
                </a:cxn>
                <a:cxn ang="0">
                  <a:pos x="T2" y="T3"/>
                </a:cxn>
                <a:cxn ang="0">
                  <a:pos x="T4" y="T5"/>
                </a:cxn>
                <a:cxn ang="0">
                  <a:pos x="T6" y="T7"/>
                </a:cxn>
                <a:cxn ang="0">
                  <a:pos x="T8" y="T9"/>
                </a:cxn>
              </a:cxnLst>
              <a:rect l="0" t="0" r="r" b="b"/>
              <a:pathLst>
                <a:path w="9" h="54">
                  <a:moveTo>
                    <a:pt x="9" y="54"/>
                  </a:moveTo>
                  <a:lnTo>
                    <a:pt x="4" y="0"/>
                  </a:lnTo>
                  <a:lnTo>
                    <a:pt x="0" y="0"/>
                  </a:lnTo>
                  <a:lnTo>
                    <a:pt x="7" y="54"/>
                  </a:lnTo>
                  <a:lnTo>
                    <a:pt x="9" y="54"/>
                  </a:lnTo>
                  <a:close/>
                </a:path>
              </a:pathLst>
            </a:custGeom>
            <a:solidFill>
              <a:srgbClr val="E7E8E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8" name="Freeform 31"/>
            <p:cNvSpPr/>
            <p:nvPr/>
          </p:nvSpPr>
          <p:spPr bwMode="auto">
            <a:xfrm>
              <a:off x="7945438" y="762000"/>
              <a:ext cx="15875" cy="85725"/>
            </a:xfrm>
            <a:custGeom>
              <a:avLst/>
              <a:gdLst>
                <a:gd name="T0" fmla="*/ 10 w 10"/>
                <a:gd name="T1" fmla="*/ 54 h 54"/>
                <a:gd name="T2" fmla="*/ 3 w 10"/>
                <a:gd name="T3" fmla="*/ 0 h 54"/>
                <a:gd name="T4" fmla="*/ 0 w 10"/>
                <a:gd name="T5" fmla="*/ 0 h 54"/>
                <a:gd name="T6" fmla="*/ 5 w 10"/>
                <a:gd name="T7" fmla="*/ 54 h 54"/>
                <a:gd name="T8" fmla="*/ 10 w 10"/>
                <a:gd name="T9" fmla="*/ 54 h 54"/>
              </a:gdLst>
              <a:ahLst/>
              <a:cxnLst>
                <a:cxn ang="0">
                  <a:pos x="T0" y="T1"/>
                </a:cxn>
                <a:cxn ang="0">
                  <a:pos x="T2" y="T3"/>
                </a:cxn>
                <a:cxn ang="0">
                  <a:pos x="T4" y="T5"/>
                </a:cxn>
                <a:cxn ang="0">
                  <a:pos x="T6" y="T7"/>
                </a:cxn>
                <a:cxn ang="0">
                  <a:pos x="T8" y="T9"/>
                </a:cxn>
              </a:cxnLst>
              <a:rect l="0" t="0" r="r" b="b"/>
              <a:pathLst>
                <a:path w="10" h="54">
                  <a:moveTo>
                    <a:pt x="10" y="54"/>
                  </a:moveTo>
                  <a:lnTo>
                    <a:pt x="3" y="0"/>
                  </a:lnTo>
                  <a:lnTo>
                    <a:pt x="0" y="0"/>
                  </a:lnTo>
                  <a:lnTo>
                    <a:pt x="5" y="54"/>
                  </a:lnTo>
                  <a:lnTo>
                    <a:pt x="10" y="54"/>
                  </a:lnTo>
                  <a:close/>
                </a:path>
              </a:pathLst>
            </a:custGeom>
            <a:solidFill>
              <a:srgbClr val="E6E7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9" name="Freeform 32"/>
            <p:cNvSpPr/>
            <p:nvPr/>
          </p:nvSpPr>
          <p:spPr bwMode="auto">
            <a:xfrm>
              <a:off x="7950200" y="762000"/>
              <a:ext cx="14288" cy="85725"/>
            </a:xfrm>
            <a:custGeom>
              <a:avLst/>
              <a:gdLst>
                <a:gd name="T0" fmla="*/ 9 w 9"/>
                <a:gd name="T1" fmla="*/ 54 h 54"/>
                <a:gd name="T2" fmla="*/ 5 w 9"/>
                <a:gd name="T3" fmla="*/ 0 h 54"/>
                <a:gd name="T4" fmla="*/ 0 w 9"/>
                <a:gd name="T5" fmla="*/ 0 h 54"/>
                <a:gd name="T6" fmla="*/ 7 w 9"/>
                <a:gd name="T7" fmla="*/ 54 h 54"/>
                <a:gd name="T8" fmla="*/ 9 w 9"/>
                <a:gd name="T9" fmla="*/ 54 h 54"/>
              </a:gdLst>
              <a:ahLst/>
              <a:cxnLst>
                <a:cxn ang="0">
                  <a:pos x="T0" y="T1"/>
                </a:cxn>
                <a:cxn ang="0">
                  <a:pos x="T2" y="T3"/>
                </a:cxn>
                <a:cxn ang="0">
                  <a:pos x="T4" y="T5"/>
                </a:cxn>
                <a:cxn ang="0">
                  <a:pos x="T6" y="T7"/>
                </a:cxn>
                <a:cxn ang="0">
                  <a:pos x="T8" y="T9"/>
                </a:cxn>
              </a:cxnLst>
              <a:rect l="0" t="0" r="r" b="b"/>
              <a:pathLst>
                <a:path w="9" h="54">
                  <a:moveTo>
                    <a:pt x="9" y="54"/>
                  </a:moveTo>
                  <a:lnTo>
                    <a:pt x="5" y="0"/>
                  </a:lnTo>
                  <a:lnTo>
                    <a:pt x="0" y="0"/>
                  </a:lnTo>
                  <a:lnTo>
                    <a:pt x="7" y="54"/>
                  </a:lnTo>
                  <a:lnTo>
                    <a:pt x="9" y="54"/>
                  </a:lnTo>
                  <a:close/>
                </a:path>
              </a:pathLst>
            </a:custGeom>
            <a:solidFill>
              <a:srgbClr val="E5E6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0" name="Freeform 33"/>
            <p:cNvSpPr/>
            <p:nvPr/>
          </p:nvSpPr>
          <p:spPr bwMode="auto">
            <a:xfrm>
              <a:off x="7958138" y="762000"/>
              <a:ext cx="14288" cy="85725"/>
            </a:xfrm>
            <a:custGeom>
              <a:avLst/>
              <a:gdLst>
                <a:gd name="T0" fmla="*/ 9 w 9"/>
                <a:gd name="T1" fmla="*/ 54 h 54"/>
                <a:gd name="T2" fmla="*/ 2 w 9"/>
                <a:gd name="T3" fmla="*/ 0 h 54"/>
                <a:gd name="T4" fmla="*/ 0 w 9"/>
                <a:gd name="T5" fmla="*/ 0 h 54"/>
                <a:gd name="T6" fmla="*/ 4 w 9"/>
                <a:gd name="T7" fmla="*/ 54 h 54"/>
                <a:gd name="T8" fmla="*/ 9 w 9"/>
                <a:gd name="T9" fmla="*/ 54 h 54"/>
              </a:gdLst>
              <a:ahLst/>
              <a:cxnLst>
                <a:cxn ang="0">
                  <a:pos x="T0" y="T1"/>
                </a:cxn>
                <a:cxn ang="0">
                  <a:pos x="T2" y="T3"/>
                </a:cxn>
                <a:cxn ang="0">
                  <a:pos x="T4" y="T5"/>
                </a:cxn>
                <a:cxn ang="0">
                  <a:pos x="T6" y="T7"/>
                </a:cxn>
                <a:cxn ang="0">
                  <a:pos x="T8" y="T9"/>
                </a:cxn>
              </a:cxnLst>
              <a:rect l="0" t="0" r="r" b="b"/>
              <a:pathLst>
                <a:path w="9" h="54">
                  <a:moveTo>
                    <a:pt x="9" y="54"/>
                  </a:moveTo>
                  <a:lnTo>
                    <a:pt x="2" y="0"/>
                  </a:lnTo>
                  <a:lnTo>
                    <a:pt x="0" y="0"/>
                  </a:lnTo>
                  <a:lnTo>
                    <a:pt x="4" y="54"/>
                  </a:lnTo>
                  <a:lnTo>
                    <a:pt x="9" y="54"/>
                  </a:lnTo>
                  <a:close/>
                </a:path>
              </a:pathLst>
            </a:custGeom>
            <a:solidFill>
              <a:srgbClr val="E4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1" name="Freeform 34"/>
            <p:cNvSpPr/>
            <p:nvPr/>
          </p:nvSpPr>
          <p:spPr bwMode="auto">
            <a:xfrm>
              <a:off x="7961313" y="758825"/>
              <a:ext cx="19050" cy="88900"/>
            </a:xfrm>
            <a:custGeom>
              <a:avLst/>
              <a:gdLst>
                <a:gd name="T0" fmla="*/ 12 w 12"/>
                <a:gd name="T1" fmla="*/ 56 h 56"/>
                <a:gd name="T2" fmla="*/ 5 w 12"/>
                <a:gd name="T3" fmla="*/ 0 h 56"/>
                <a:gd name="T4" fmla="*/ 0 w 12"/>
                <a:gd name="T5" fmla="*/ 2 h 56"/>
                <a:gd name="T6" fmla="*/ 7 w 12"/>
                <a:gd name="T7" fmla="*/ 56 h 56"/>
                <a:gd name="T8" fmla="*/ 12 w 12"/>
                <a:gd name="T9" fmla="*/ 56 h 56"/>
              </a:gdLst>
              <a:ahLst/>
              <a:cxnLst>
                <a:cxn ang="0">
                  <a:pos x="T0" y="T1"/>
                </a:cxn>
                <a:cxn ang="0">
                  <a:pos x="T2" y="T3"/>
                </a:cxn>
                <a:cxn ang="0">
                  <a:pos x="T4" y="T5"/>
                </a:cxn>
                <a:cxn ang="0">
                  <a:pos x="T6" y="T7"/>
                </a:cxn>
                <a:cxn ang="0">
                  <a:pos x="T8" y="T9"/>
                </a:cxn>
              </a:cxnLst>
              <a:rect l="0" t="0" r="r" b="b"/>
              <a:pathLst>
                <a:path w="12" h="56">
                  <a:moveTo>
                    <a:pt x="12" y="56"/>
                  </a:moveTo>
                  <a:lnTo>
                    <a:pt x="5" y="0"/>
                  </a:lnTo>
                  <a:lnTo>
                    <a:pt x="0" y="2"/>
                  </a:lnTo>
                  <a:lnTo>
                    <a:pt x="7" y="56"/>
                  </a:lnTo>
                  <a:lnTo>
                    <a:pt x="12" y="56"/>
                  </a:lnTo>
                  <a:close/>
                </a:path>
              </a:pathLst>
            </a:custGeom>
            <a:solidFill>
              <a:srgbClr val="E3E4E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2" name="Freeform 35"/>
            <p:cNvSpPr/>
            <p:nvPr/>
          </p:nvSpPr>
          <p:spPr bwMode="auto">
            <a:xfrm>
              <a:off x="7969250" y="758825"/>
              <a:ext cx="14288" cy="88900"/>
            </a:xfrm>
            <a:custGeom>
              <a:avLst/>
              <a:gdLst>
                <a:gd name="T0" fmla="*/ 9 w 9"/>
                <a:gd name="T1" fmla="*/ 54 h 56"/>
                <a:gd name="T2" fmla="*/ 4 w 9"/>
                <a:gd name="T3" fmla="*/ 0 h 56"/>
                <a:gd name="T4" fmla="*/ 0 w 9"/>
                <a:gd name="T5" fmla="*/ 0 h 56"/>
                <a:gd name="T6" fmla="*/ 7 w 9"/>
                <a:gd name="T7" fmla="*/ 56 h 56"/>
                <a:gd name="T8" fmla="*/ 9 w 9"/>
                <a:gd name="T9" fmla="*/ 54 h 56"/>
              </a:gdLst>
              <a:ahLst/>
              <a:cxnLst>
                <a:cxn ang="0">
                  <a:pos x="T0" y="T1"/>
                </a:cxn>
                <a:cxn ang="0">
                  <a:pos x="T2" y="T3"/>
                </a:cxn>
                <a:cxn ang="0">
                  <a:pos x="T4" y="T5"/>
                </a:cxn>
                <a:cxn ang="0">
                  <a:pos x="T6" y="T7"/>
                </a:cxn>
                <a:cxn ang="0">
                  <a:pos x="T8" y="T9"/>
                </a:cxn>
              </a:cxnLst>
              <a:rect l="0" t="0" r="r" b="b"/>
              <a:pathLst>
                <a:path w="9" h="56">
                  <a:moveTo>
                    <a:pt x="9" y="54"/>
                  </a:moveTo>
                  <a:lnTo>
                    <a:pt x="4" y="0"/>
                  </a:lnTo>
                  <a:lnTo>
                    <a:pt x="0" y="0"/>
                  </a:lnTo>
                  <a:lnTo>
                    <a:pt x="7" y="56"/>
                  </a:lnTo>
                  <a:lnTo>
                    <a:pt x="9" y="54"/>
                  </a:lnTo>
                  <a:close/>
                </a:path>
              </a:pathLst>
            </a:custGeom>
            <a:solidFill>
              <a:srgbClr val="E2E3E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3" name="Freeform 36"/>
            <p:cNvSpPr/>
            <p:nvPr/>
          </p:nvSpPr>
          <p:spPr bwMode="auto">
            <a:xfrm>
              <a:off x="7975600" y="758825"/>
              <a:ext cx="15875" cy="85725"/>
            </a:xfrm>
            <a:custGeom>
              <a:avLst/>
              <a:gdLst>
                <a:gd name="T0" fmla="*/ 10 w 10"/>
                <a:gd name="T1" fmla="*/ 54 h 54"/>
                <a:gd name="T2" fmla="*/ 3 w 10"/>
                <a:gd name="T3" fmla="*/ 0 h 54"/>
                <a:gd name="T4" fmla="*/ 0 w 10"/>
                <a:gd name="T5" fmla="*/ 0 h 54"/>
                <a:gd name="T6" fmla="*/ 5 w 10"/>
                <a:gd name="T7" fmla="*/ 54 h 54"/>
                <a:gd name="T8" fmla="*/ 10 w 10"/>
                <a:gd name="T9" fmla="*/ 54 h 54"/>
              </a:gdLst>
              <a:ahLst/>
              <a:cxnLst>
                <a:cxn ang="0">
                  <a:pos x="T0" y="T1"/>
                </a:cxn>
                <a:cxn ang="0">
                  <a:pos x="T2" y="T3"/>
                </a:cxn>
                <a:cxn ang="0">
                  <a:pos x="T4" y="T5"/>
                </a:cxn>
                <a:cxn ang="0">
                  <a:pos x="T6" y="T7"/>
                </a:cxn>
                <a:cxn ang="0">
                  <a:pos x="T8" y="T9"/>
                </a:cxn>
              </a:cxnLst>
              <a:rect l="0" t="0" r="r" b="b"/>
              <a:pathLst>
                <a:path w="10" h="54">
                  <a:moveTo>
                    <a:pt x="10" y="54"/>
                  </a:moveTo>
                  <a:lnTo>
                    <a:pt x="3" y="0"/>
                  </a:lnTo>
                  <a:lnTo>
                    <a:pt x="0" y="0"/>
                  </a:lnTo>
                  <a:lnTo>
                    <a:pt x="5" y="54"/>
                  </a:lnTo>
                  <a:lnTo>
                    <a:pt x="10" y="54"/>
                  </a:lnTo>
                  <a:close/>
                </a:path>
              </a:pathLst>
            </a:custGeom>
            <a:solidFill>
              <a:srgbClr val="E1E2E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4" name="Freeform 37"/>
            <p:cNvSpPr/>
            <p:nvPr/>
          </p:nvSpPr>
          <p:spPr bwMode="auto">
            <a:xfrm>
              <a:off x="7980363" y="758825"/>
              <a:ext cx="19050" cy="85725"/>
            </a:xfrm>
            <a:custGeom>
              <a:avLst/>
              <a:gdLst>
                <a:gd name="T0" fmla="*/ 12 w 12"/>
                <a:gd name="T1" fmla="*/ 54 h 54"/>
                <a:gd name="T2" fmla="*/ 4 w 12"/>
                <a:gd name="T3" fmla="*/ 0 h 54"/>
                <a:gd name="T4" fmla="*/ 0 w 12"/>
                <a:gd name="T5" fmla="*/ 0 h 54"/>
                <a:gd name="T6" fmla="*/ 7 w 12"/>
                <a:gd name="T7" fmla="*/ 54 h 54"/>
                <a:gd name="T8" fmla="*/ 12 w 12"/>
                <a:gd name="T9" fmla="*/ 54 h 54"/>
              </a:gdLst>
              <a:ahLst/>
              <a:cxnLst>
                <a:cxn ang="0">
                  <a:pos x="T0" y="T1"/>
                </a:cxn>
                <a:cxn ang="0">
                  <a:pos x="T2" y="T3"/>
                </a:cxn>
                <a:cxn ang="0">
                  <a:pos x="T4" y="T5"/>
                </a:cxn>
                <a:cxn ang="0">
                  <a:pos x="T6" y="T7"/>
                </a:cxn>
                <a:cxn ang="0">
                  <a:pos x="T8" y="T9"/>
                </a:cxn>
              </a:cxnLst>
              <a:rect l="0" t="0" r="r" b="b"/>
              <a:pathLst>
                <a:path w="12" h="54">
                  <a:moveTo>
                    <a:pt x="12" y="54"/>
                  </a:moveTo>
                  <a:lnTo>
                    <a:pt x="4" y="0"/>
                  </a:lnTo>
                  <a:lnTo>
                    <a:pt x="0" y="0"/>
                  </a:lnTo>
                  <a:lnTo>
                    <a:pt x="7" y="54"/>
                  </a:lnTo>
                  <a:lnTo>
                    <a:pt x="12" y="54"/>
                  </a:lnTo>
                  <a:close/>
                </a:path>
              </a:pathLst>
            </a:custGeom>
            <a:solidFill>
              <a:srgbClr val="E0E1E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5" name="Freeform 38"/>
            <p:cNvSpPr/>
            <p:nvPr/>
          </p:nvSpPr>
          <p:spPr bwMode="auto">
            <a:xfrm>
              <a:off x="7986713" y="758825"/>
              <a:ext cx="15875" cy="85725"/>
            </a:xfrm>
            <a:custGeom>
              <a:avLst/>
              <a:gdLst>
                <a:gd name="T0" fmla="*/ 10 w 10"/>
                <a:gd name="T1" fmla="*/ 54 h 54"/>
                <a:gd name="T2" fmla="*/ 5 w 10"/>
                <a:gd name="T3" fmla="*/ 0 h 54"/>
                <a:gd name="T4" fmla="*/ 0 w 10"/>
                <a:gd name="T5" fmla="*/ 0 h 54"/>
                <a:gd name="T6" fmla="*/ 8 w 10"/>
                <a:gd name="T7" fmla="*/ 54 h 54"/>
                <a:gd name="T8" fmla="*/ 10 w 10"/>
                <a:gd name="T9" fmla="*/ 54 h 54"/>
              </a:gdLst>
              <a:ahLst/>
              <a:cxnLst>
                <a:cxn ang="0">
                  <a:pos x="T0" y="T1"/>
                </a:cxn>
                <a:cxn ang="0">
                  <a:pos x="T2" y="T3"/>
                </a:cxn>
                <a:cxn ang="0">
                  <a:pos x="T4" y="T5"/>
                </a:cxn>
                <a:cxn ang="0">
                  <a:pos x="T6" y="T7"/>
                </a:cxn>
                <a:cxn ang="0">
                  <a:pos x="T8" y="T9"/>
                </a:cxn>
              </a:cxnLst>
              <a:rect l="0" t="0" r="r" b="b"/>
              <a:pathLst>
                <a:path w="10" h="54">
                  <a:moveTo>
                    <a:pt x="10" y="54"/>
                  </a:moveTo>
                  <a:lnTo>
                    <a:pt x="5" y="0"/>
                  </a:lnTo>
                  <a:lnTo>
                    <a:pt x="0" y="0"/>
                  </a:lnTo>
                  <a:lnTo>
                    <a:pt x="8" y="54"/>
                  </a:lnTo>
                  <a:lnTo>
                    <a:pt x="10" y="54"/>
                  </a:lnTo>
                  <a:close/>
                </a:path>
              </a:pathLst>
            </a:custGeom>
            <a:solidFill>
              <a:srgbClr val="DFE0E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6" name="Freeform 39"/>
            <p:cNvSpPr/>
            <p:nvPr/>
          </p:nvSpPr>
          <p:spPr bwMode="auto">
            <a:xfrm>
              <a:off x="7994650" y="754063"/>
              <a:ext cx="15875" cy="90488"/>
            </a:xfrm>
            <a:custGeom>
              <a:avLst/>
              <a:gdLst>
                <a:gd name="T0" fmla="*/ 10 w 10"/>
                <a:gd name="T1" fmla="*/ 57 h 57"/>
                <a:gd name="T2" fmla="*/ 3 w 10"/>
                <a:gd name="T3" fmla="*/ 0 h 57"/>
                <a:gd name="T4" fmla="*/ 0 w 10"/>
                <a:gd name="T5" fmla="*/ 3 h 57"/>
                <a:gd name="T6" fmla="*/ 5 w 10"/>
                <a:gd name="T7" fmla="*/ 57 h 57"/>
                <a:gd name="T8" fmla="*/ 10 w 10"/>
                <a:gd name="T9" fmla="*/ 57 h 57"/>
              </a:gdLst>
              <a:ahLst/>
              <a:cxnLst>
                <a:cxn ang="0">
                  <a:pos x="T0" y="T1"/>
                </a:cxn>
                <a:cxn ang="0">
                  <a:pos x="T2" y="T3"/>
                </a:cxn>
                <a:cxn ang="0">
                  <a:pos x="T4" y="T5"/>
                </a:cxn>
                <a:cxn ang="0">
                  <a:pos x="T6" y="T7"/>
                </a:cxn>
                <a:cxn ang="0">
                  <a:pos x="T8" y="T9"/>
                </a:cxn>
              </a:cxnLst>
              <a:rect l="0" t="0" r="r" b="b"/>
              <a:pathLst>
                <a:path w="10" h="57">
                  <a:moveTo>
                    <a:pt x="10" y="57"/>
                  </a:moveTo>
                  <a:lnTo>
                    <a:pt x="3" y="0"/>
                  </a:lnTo>
                  <a:lnTo>
                    <a:pt x="0" y="3"/>
                  </a:lnTo>
                  <a:lnTo>
                    <a:pt x="5" y="57"/>
                  </a:lnTo>
                  <a:lnTo>
                    <a:pt x="10" y="57"/>
                  </a:lnTo>
                  <a:close/>
                </a:path>
              </a:pathLst>
            </a:custGeom>
            <a:solidFill>
              <a:srgbClr val="DEDF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7" name="Freeform 40"/>
            <p:cNvSpPr/>
            <p:nvPr/>
          </p:nvSpPr>
          <p:spPr bwMode="auto">
            <a:xfrm>
              <a:off x="7999413" y="754063"/>
              <a:ext cx="17463" cy="90488"/>
            </a:xfrm>
            <a:custGeom>
              <a:avLst/>
              <a:gdLst>
                <a:gd name="T0" fmla="*/ 11 w 11"/>
                <a:gd name="T1" fmla="*/ 55 h 57"/>
                <a:gd name="T2" fmla="*/ 4 w 11"/>
                <a:gd name="T3" fmla="*/ 0 h 57"/>
                <a:gd name="T4" fmla="*/ 0 w 11"/>
                <a:gd name="T5" fmla="*/ 0 h 57"/>
                <a:gd name="T6" fmla="*/ 7 w 11"/>
                <a:gd name="T7" fmla="*/ 57 h 57"/>
                <a:gd name="T8" fmla="*/ 11 w 11"/>
                <a:gd name="T9" fmla="*/ 55 h 57"/>
              </a:gdLst>
              <a:ahLst/>
              <a:cxnLst>
                <a:cxn ang="0">
                  <a:pos x="T0" y="T1"/>
                </a:cxn>
                <a:cxn ang="0">
                  <a:pos x="T2" y="T3"/>
                </a:cxn>
                <a:cxn ang="0">
                  <a:pos x="T4" y="T5"/>
                </a:cxn>
                <a:cxn ang="0">
                  <a:pos x="T6" y="T7"/>
                </a:cxn>
                <a:cxn ang="0">
                  <a:pos x="T8" y="T9"/>
                </a:cxn>
              </a:cxnLst>
              <a:rect l="0" t="0" r="r" b="b"/>
              <a:pathLst>
                <a:path w="11" h="57">
                  <a:moveTo>
                    <a:pt x="11" y="55"/>
                  </a:moveTo>
                  <a:lnTo>
                    <a:pt x="4" y="0"/>
                  </a:lnTo>
                  <a:lnTo>
                    <a:pt x="0" y="0"/>
                  </a:lnTo>
                  <a:lnTo>
                    <a:pt x="7" y="57"/>
                  </a:lnTo>
                  <a:lnTo>
                    <a:pt x="11" y="55"/>
                  </a:lnTo>
                  <a:close/>
                </a:path>
              </a:pathLst>
            </a:custGeom>
            <a:solidFill>
              <a:srgbClr val="DDDED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8" name="Freeform 41"/>
            <p:cNvSpPr/>
            <p:nvPr/>
          </p:nvSpPr>
          <p:spPr bwMode="auto">
            <a:xfrm>
              <a:off x="8005763" y="754063"/>
              <a:ext cx="15875" cy="87313"/>
            </a:xfrm>
            <a:custGeom>
              <a:avLst/>
              <a:gdLst>
                <a:gd name="T0" fmla="*/ 10 w 10"/>
                <a:gd name="T1" fmla="*/ 55 h 55"/>
                <a:gd name="T2" fmla="*/ 5 w 10"/>
                <a:gd name="T3" fmla="*/ 0 h 55"/>
                <a:gd name="T4" fmla="*/ 0 w 10"/>
                <a:gd name="T5" fmla="*/ 0 h 55"/>
                <a:gd name="T6" fmla="*/ 7 w 10"/>
                <a:gd name="T7" fmla="*/ 55 h 55"/>
                <a:gd name="T8" fmla="*/ 10 w 10"/>
                <a:gd name="T9" fmla="*/ 55 h 55"/>
              </a:gdLst>
              <a:ahLst/>
              <a:cxnLst>
                <a:cxn ang="0">
                  <a:pos x="T0" y="T1"/>
                </a:cxn>
                <a:cxn ang="0">
                  <a:pos x="T2" y="T3"/>
                </a:cxn>
                <a:cxn ang="0">
                  <a:pos x="T4" y="T5"/>
                </a:cxn>
                <a:cxn ang="0">
                  <a:pos x="T6" y="T7"/>
                </a:cxn>
                <a:cxn ang="0">
                  <a:pos x="T8" y="T9"/>
                </a:cxn>
              </a:cxnLst>
              <a:rect l="0" t="0" r="r" b="b"/>
              <a:pathLst>
                <a:path w="10" h="55">
                  <a:moveTo>
                    <a:pt x="10" y="55"/>
                  </a:moveTo>
                  <a:lnTo>
                    <a:pt x="5" y="0"/>
                  </a:lnTo>
                  <a:lnTo>
                    <a:pt x="0" y="0"/>
                  </a:lnTo>
                  <a:lnTo>
                    <a:pt x="7" y="55"/>
                  </a:lnTo>
                  <a:lnTo>
                    <a:pt x="10" y="55"/>
                  </a:lnTo>
                  <a:close/>
                </a:path>
              </a:pathLst>
            </a:custGeom>
            <a:solidFill>
              <a:srgbClr val="DCDD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9" name="Freeform 42"/>
            <p:cNvSpPr/>
            <p:nvPr/>
          </p:nvSpPr>
          <p:spPr bwMode="auto">
            <a:xfrm>
              <a:off x="8013700" y="754063"/>
              <a:ext cx="14288" cy="87313"/>
            </a:xfrm>
            <a:custGeom>
              <a:avLst/>
              <a:gdLst>
                <a:gd name="T0" fmla="*/ 9 w 9"/>
                <a:gd name="T1" fmla="*/ 55 h 55"/>
                <a:gd name="T2" fmla="*/ 2 w 9"/>
                <a:gd name="T3" fmla="*/ 0 h 55"/>
                <a:gd name="T4" fmla="*/ 0 w 9"/>
                <a:gd name="T5" fmla="*/ 0 h 55"/>
                <a:gd name="T6" fmla="*/ 5 w 9"/>
                <a:gd name="T7" fmla="*/ 55 h 55"/>
                <a:gd name="T8" fmla="*/ 9 w 9"/>
                <a:gd name="T9" fmla="*/ 55 h 55"/>
              </a:gdLst>
              <a:ahLst/>
              <a:cxnLst>
                <a:cxn ang="0">
                  <a:pos x="T0" y="T1"/>
                </a:cxn>
                <a:cxn ang="0">
                  <a:pos x="T2" y="T3"/>
                </a:cxn>
                <a:cxn ang="0">
                  <a:pos x="T4" y="T5"/>
                </a:cxn>
                <a:cxn ang="0">
                  <a:pos x="T6" y="T7"/>
                </a:cxn>
                <a:cxn ang="0">
                  <a:pos x="T8" y="T9"/>
                </a:cxn>
              </a:cxnLst>
              <a:rect l="0" t="0" r="r" b="b"/>
              <a:pathLst>
                <a:path w="9" h="55">
                  <a:moveTo>
                    <a:pt x="9" y="55"/>
                  </a:moveTo>
                  <a:lnTo>
                    <a:pt x="2" y="0"/>
                  </a:lnTo>
                  <a:lnTo>
                    <a:pt x="0" y="0"/>
                  </a:lnTo>
                  <a:lnTo>
                    <a:pt x="5" y="55"/>
                  </a:lnTo>
                  <a:lnTo>
                    <a:pt x="9" y="55"/>
                  </a:lnTo>
                  <a:close/>
                </a:path>
              </a:pathLst>
            </a:custGeom>
            <a:solidFill>
              <a:srgbClr val="DBDC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0" name="Freeform 43"/>
            <p:cNvSpPr/>
            <p:nvPr/>
          </p:nvSpPr>
          <p:spPr bwMode="auto">
            <a:xfrm>
              <a:off x="8016875" y="754063"/>
              <a:ext cx="15875" cy="87313"/>
            </a:xfrm>
            <a:custGeom>
              <a:avLst/>
              <a:gdLst>
                <a:gd name="T0" fmla="*/ 10 w 10"/>
                <a:gd name="T1" fmla="*/ 55 h 55"/>
                <a:gd name="T2" fmla="*/ 5 w 10"/>
                <a:gd name="T3" fmla="*/ 0 h 55"/>
                <a:gd name="T4" fmla="*/ 0 w 10"/>
                <a:gd name="T5" fmla="*/ 0 h 55"/>
                <a:gd name="T6" fmla="*/ 7 w 10"/>
                <a:gd name="T7" fmla="*/ 55 h 55"/>
                <a:gd name="T8" fmla="*/ 10 w 10"/>
                <a:gd name="T9" fmla="*/ 55 h 55"/>
              </a:gdLst>
              <a:ahLst/>
              <a:cxnLst>
                <a:cxn ang="0">
                  <a:pos x="T0" y="T1"/>
                </a:cxn>
                <a:cxn ang="0">
                  <a:pos x="T2" y="T3"/>
                </a:cxn>
                <a:cxn ang="0">
                  <a:pos x="T4" y="T5"/>
                </a:cxn>
                <a:cxn ang="0">
                  <a:pos x="T6" y="T7"/>
                </a:cxn>
                <a:cxn ang="0">
                  <a:pos x="T8" y="T9"/>
                </a:cxn>
              </a:cxnLst>
              <a:rect l="0" t="0" r="r" b="b"/>
              <a:pathLst>
                <a:path w="10" h="55">
                  <a:moveTo>
                    <a:pt x="10" y="55"/>
                  </a:moveTo>
                  <a:lnTo>
                    <a:pt x="5" y="0"/>
                  </a:lnTo>
                  <a:lnTo>
                    <a:pt x="0" y="0"/>
                  </a:lnTo>
                  <a:lnTo>
                    <a:pt x="7" y="55"/>
                  </a:lnTo>
                  <a:lnTo>
                    <a:pt x="10" y="55"/>
                  </a:lnTo>
                  <a:close/>
                </a:path>
              </a:pathLst>
            </a:custGeom>
            <a:solidFill>
              <a:srgbClr val="DADBD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1" name="Freeform 44"/>
            <p:cNvSpPr/>
            <p:nvPr/>
          </p:nvSpPr>
          <p:spPr bwMode="auto">
            <a:xfrm>
              <a:off x="8024813" y="754063"/>
              <a:ext cx="15875" cy="87313"/>
            </a:xfrm>
            <a:custGeom>
              <a:avLst/>
              <a:gdLst>
                <a:gd name="T0" fmla="*/ 10 w 10"/>
                <a:gd name="T1" fmla="*/ 55 h 55"/>
                <a:gd name="T2" fmla="*/ 2 w 10"/>
                <a:gd name="T3" fmla="*/ 0 h 55"/>
                <a:gd name="T4" fmla="*/ 0 w 10"/>
                <a:gd name="T5" fmla="*/ 0 h 55"/>
                <a:gd name="T6" fmla="*/ 5 w 10"/>
                <a:gd name="T7" fmla="*/ 55 h 55"/>
                <a:gd name="T8" fmla="*/ 10 w 10"/>
                <a:gd name="T9" fmla="*/ 55 h 55"/>
              </a:gdLst>
              <a:ahLst/>
              <a:cxnLst>
                <a:cxn ang="0">
                  <a:pos x="T0" y="T1"/>
                </a:cxn>
                <a:cxn ang="0">
                  <a:pos x="T2" y="T3"/>
                </a:cxn>
                <a:cxn ang="0">
                  <a:pos x="T4" y="T5"/>
                </a:cxn>
                <a:cxn ang="0">
                  <a:pos x="T6" y="T7"/>
                </a:cxn>
                <a:cxn ang="0">
                  <a:pos x="T8" y="T9"/>
                </a:cxn>
              </a:cxnLst>
              <a:rect l="0" t="0" r="r" b="b"/>
              <a:pathLst>
                <a:path w="10" h="55">
                  <a:moveTo>
                    <a:pt x="10" y="55"/>
                  </a:moveTo>
                  <a:lnTo>
                    <a:pt x="2" y="0"/>
                  </a:lnTo>
                  <a:lnTo>
                    <a:pt x="0" y="0"/>
                  </a:lnTo>
                  <a:lnTo>
                    <a:pt x="5" y="55"/>
                  </a:lnTo>
                  <a:lnTo>
                    <a:pt x="10" y="55"/>
                  </a:lnTo>
                  <a:close/>
                </a:path>
              </a:pathLst>
            </a:custGeom>
            <a:solidFill>
              <a:srgbClr val="D9DAD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2" name="Freeform 45"/>
            <p:cNvSpPr/>
            <p:nvPr/>
          </p:nvSpPr>
          <p:spPr bwMode="auto">
            <a:xfrm>
              <a:off x="8027988" y="750888"/>
              <a:ext cx="19050" cy="90488"/>
            </a:xfrm>
            <a:custGeom>
              <a:avLst/>
              <a:gdLst>
                <a:gd name="T0" fmla="*/ 12 w 12"/>
                <a:gd name="T1" fmla="*/ 57 h 57"/>
                <a:gd name="T2" fmla="*/ 5 w 12"/>
                <a:gd name="T3" fmla="*/ 0 h 57"/>
                <a:gd name="T4" fmla="*/ 0 w 12"/>
                <a:gd name="T5" fmla="*/ 2 h 57"/>
                <a:gd name="T6" fmla="*/ 8 w 12"/>
                <a:gd name="T7" fmla="*/ 57 h 57"/>
                <a:gd name="T8" fmla="*/ 12 w 12"/>
                <a:gd name="T9" fmla="*/ 57 h 57"/>
              </a:gdLst>
              <a:ahLst/>
              <a:cxnLst>
                <a:cxn ang="0">
                  <a:pos x="T0" y="T1"/>
                </a:cxn>
                <a:cxn ang="0">
                  <a:pos x="T2" y="T3"/>
                </a:cxn>
                <a:cxn ang="0">
                  <a:pos x="T4" y="T5"/>
                </a:cxn>
                <a:cxn ang="0">
                  <a:pos x="T6" y="T7"/>
                </a:cxn>
                <a:cxn ang="0">
                  <a:pos x="T8" y="T9"/>
                </a:cxn>
              </a:cxnLst>
              <a:rect l="0" t="0" r="r" b="b"/>
              <a:pathLst>
                <a:path w="12" h="57">
                  <a:moveTo>
                    <a:pt x="12" y="57"/>
                  </a:moveTo>
                  <a:lnTo>
                    <a:pt x="5" y="0"/>
                  </a:lnTo>
                  <a:lnTo>
                    <a:pt x="0" y="2"/>
                  </a:lnTo>
                  <a:lnTo>
                    <a:pt x="8" y="57"/>
                  </a:lnTo>
                  <a:lnTo>
                    <a:pt x="12" y="57"/>
                  </a:lnTo>
                  <a:close/>
                </a:path>
              </a:pathLst>
            </a:custGeom>
            <a:solidFill>
              <a:srgbClr val="D8D9D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3" name="Freeform 46"/>
            <p:cNvSpPr/>
            <p:nvPr/>
          </p:nvSpPr>
          <p:spPr bwMode="auto">
            <a:xfrm>
              <a:off x="8035925" y="750888"/>
              <a:ext cx="15875" cy="90488"/>
            </a:xfrm>
            <a:custGeom>
              <a:avLst/>
              <a:gdLst>
                <a:gd name="T0" fmla="*/ 10 w 10"/>
                <a:gd name="T1" fmla="*/ 54 h 57"/>
                <a:gd name="T2" fmla="*/ 5 w 10"/>
                <a:gd name="T3" fmla="*/ 0 h 57"/>
                <a:gd name="T4" fmla="*/ 0 w 10"/>
                <a:gd name="T5" fmla="*/ 0 h 57"/>
                <a:gd name="T6" fmla="*/ 7 w 10"/>
                <a:gd name="T7" fmla="*/ 57 h 57"/>
                <a:gd name="T8" fmla="*/ 10 w 10"/>
                <a:gd name="T9" fmla="*/ 54 h 57"/>
              </a:gdLst>
              <a:ahLst/>
              <a:cxnLst>
                <a:cxn ang="0">
                  <a:pos x="T0" y="T1"/>
                </a:cxn>
                <a:cxn ang="0">
                  <a:pos x="T2" y="T3"/>
                </a:cxn>
                <a:cxn ang="0">
                  <a:pos x="T4" y="T5"/>
                </a:cxn>
                <a:cxn ang="0">
                  <a:pos x="T6" y="T7"/>
                </a:cxn>
                <a:cxn ang="0">
                  <a:pos x="T8" y="T9"/>
                </a:cxn>
              </a:cxnLst>
              <a:rect l="0" t="0" r="r" b="b"/>
              <a:pathLst>
                <a:path w="10" h="57">
                  <a:moveTo>
                    <a:pt x="10" y="54"/>
                  </a:moveTo>
                  <a:lnTo>
                    <a:pt x="5" y="0"/>
                  </a:lnTo>
                  <a:lnTo>
                    <a:pt x="0" y="0"/>
                  </a:lnTo>
                  <a:lnTo>
                    <a:pt x="7" y="57"/>
                  </a:lnTo>
                  <a:lnTo>
                    <a:pt x="10" y="54"/>
                  </a:lnTo>
                  <a:close/>
                </a:path>
              </a:pathLst>
            </a:custGeom>
            <a:solidFill>
              <a:srgbClr val="D7D8D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4" name="Freeform 47"/>
            <p:cNvSpPr/>
            <p:nvPr/>
          </p:nvSpPr>
          <p:spPr bwMode="auto">
            <a:xfrm>
              <a:off x="8043863" y="750888"/>
              <a:ext cx="14288" cy="85725"/>
            </a:xfrm>
            <a:custGeom>
              <a:avLst/>
              <a:gdLst>
                <a:gd name="T0" fmla="*/ 9 w 9"/>
                <a:gd name="T1" fmla="*/ 54 h 54"/>
                <a:gd name="T2" fmla="*/ 2 w 9"/>
                <a:gd name="T3" fmla="*/ 0 h 54"/>
                <a:gd name="T4" fmla="*/ 0 w 9"/>
                <a:gd name="T5" fmla="*/ 0 h 54"/>
                <a:gd name="T6" fmla="*/ 5 w 9"/>
                <a:gd name="T7" fmla="*/ 54 h 54"/>
                <a:gd name="T8" fmla="*/ 9 w 9"/>
                <a:gd name="T9" fmla="*/ 54 h 54"/>
              </a:gdLst>
              <a:ahLst/>
              <a:cxnLst>
                <a:cxn ang="0">
                  <a:pos x="T0" y="T1"/>
                </a:cxn>
                <a:cxn ang="0">
                  <a:pos x="T2" y="T3"/>
                </a:cxn>
                <a:cxn ang="0">
                  <a:pos x="T4" y="T5"/>
                </a:cxn>
                <a:cxn ang="0">
                  <a:pos x="T6" y="T7"/>
                </a:cxn>
                <a:cxn ang="0">
                  <a:pos x="T8" y="T9"/>
                </a:cxn>
              </a:cxnLst>
              <a:rect l="0" t="0" r="r" b="b"/>
              <a:pathLst>
                <a:path w="9" h="54">
                  <a:moveTo>
                    <a:pt x="9" y="54"/>
                  </a:moveTo>
                  <a:lnTo>
                    <a:pt x="2" y="0"/>
                  </a:lnTo>
                  <a:lnTo>
                    <a:pt x="0" y="0"/>
                  </a:lnTo>
                  <a:lnTo>
                    <a:pt x="5" y="54"/>
                  </a:lnTo>
                  <a:lnTo>
                    <a:pt x="9" y="54"/>
                  </a:lnTo>
                  <a:close/>
                </a:path>
              </a:pathLst>
            </a:custGeom>
            <a:solidFill>
              <a:srgbClr val="D6D7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5" name="Freeform 48"/>
            <p:cNvSpPr/>
            <p:nvPr/>
          </p:nvSpPr>
          <p:spPr bwMode="auto">
            <a:xfrm>
              <a:off x="8047038" y="750888"/>
              <a:ext cx="19050" cy="85725"/>
            </a:xfrm>
            <a:custGeom>
              <a:avLst/>
              <a:gdLst>
                <a:gd name="T0" fmla="*/ 12 w 12"/>
                <a:gd name="T1" fmla="*/ 54 h 54"/>
                <a:gd name="T2" fmla="*/ 5 w 12"/>
                <a:gd name="T3" fmla="*/ 0 h 54"/>
                <a:gd name="T4" fmla="*/ 0 w 12"/>
                <a:gd name="T5" fmla="*/ 0 h 54"/>
                <a:gd name="T6" fmla="*/ 7 w 12"/>
                <a:gd name="T7" fmla="*/ 54 h 54"/>
                <a:gd name="T8" fmla="*/ 12 w 12"/>
                <a:gd name="T9" fmla="*/ 54 h 54"/>
              </a:gdLst>
              <a:ahLst/>
              <a:cxnLst>
                <a:cxn ang="0">
                  <a:pos x="T0" y="T1"/>
                </a:cxn>
                <a:cxn ang="0">
                  <a:pos x="T2" y="T3"/>
                </a:cxn>
                <a:cxn ang="0">
                  <a:pos x="T4" y="T5"/>
                </a:cxn>
                <a:cxn ang="0">
                  <a:pos x="T6" y="T7"/>
                </a:cxn>
                <a:cxn ang="0">
                  <a:pos x="T8" y="T9"/>
                </a:cxn>
              </a:cxnLst>
              <a:rect l="0" t="0" r="r" b="b"/>
              <a:pathLst>
                <a:path w="12" h="54">
                  <a:moveTo>
                    <a:pt x="12" y="54"/>
                  </a:moveTo>
                  <a:lnTo>
                    <a:pt x="5" y="0"/>
                  </a:lnTo>
                  <a:lnTo>
                    <a:pt x="0" y="0"/>
                  </a:lnTo>
                  <a:lnTo>
                    <a:pt x="7" y="54"/>
                  </a:lnTo>
                  <a:lnTo>
                    <a:pt x="12" y="54"/>
                  </a:lnTo>
                  <a:close/>
                </a:path>
              </a:pathLst>
            </a:custGeom>
            <a:solidFill>
              <a:srgbClr val="D5D6D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6" name="Freeform 49"/>
            <p:cNvSpPr/>
            <p:nvPr/>
          </p:nvSpPr>
          <p:spPr bwMode="auto">
            <a:xfrm>
              <a:off x="8054975" y="750888"/>
              <a:ext cx="14288" cy="85725"/>
            </a:xfrm>
            <a:custGeom>
              <a:avLst/>
              <a:gdLst>
                <a:gd name="T0" fmla="*/ 9 w 9"/>
                <a:gd name="T1" fmla="*/ 54 h 54"/>
                <a:gd name="T2" fmla="*/ 5 w 9"/>
                <a:gd name="T3" fmla="*/ 0 h 54"/>
                <a:gd name="T4" fmla="*/ 0 w 9"/>
                <a:gd name="T5" fmla="*/ 0 h 54"/>
                <a:gd name="T6" fmla="*/ 7 w 9"/>
                <a:gd name="T7" fmla="*/ 54 h 54"/>
                <a:gd name="T8" fmla="*/ 9 w 9"/>
                <a:gd name="T9" fmla="*/ 54 h 54"/>
              </a:gdLst>
              <a:ahLst/>
              <a:cxnLst>
                <a:cxn ang="0">
                  <a:pos x="T0" y="T1"/>
                </a:cxn>
                <a:cxn ang="0">
                  <a:pos x="T2" y="T3"/>
                </a:cxn>
                <a:cxn ang="0">
                  <a:pos x="T4" y="T5"/>
                </a:cxn>
                <a:cxn ang="0">
                  <a:pos x="T6" y="T7"/>
                </a:cxn>
                <a:cxn ang="0">
                  <a:pos x="T8" y="T9"/>
                </a:cxn>
              </a:cxnLst>
              <a:rect l="0" t="0" r="r" b="b"/>
              <a:pathLst>
                <a:path w="9" h="54">
                  <a:moveTo>
                    <a:pt x="9" y="54"/>
                  </a:moveTo>
                  <a:lnTo>
                    <a:pt x="5" y="0"/>
                  </a:lnTo>
                  <a:lnTo>
                    <a:pt x="0" y="0"/>
                  </a:lnTo>
                  <a:lnTo>
                    <a:pt x="7" y="54"/>
                  </a:lnTo>
                  <a:lnTo>
                    <a:pt x="9" y="54"/>
                  </a:lnTo>
                  <a:close/>
                </a:path>
              </a:pathLst>
            </a:custGeom>
            <a:solidFill>
              <a:srgbClr val="D3D5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7" name="Freeform 50"/>
            <p:cNvSpPr/>
            <p:nvPr/>
          </p:nvSpPr>
          <p:spPr bwMode="auto">
            <a:xfrm>
              <a:off x="8062913" y="747713"/>
              <a:ext cx="14288" cy="88900"/>
            </a:xfrm>
            <a:custGeom>
              <a:avLst/>
              <a:gdLst>
                <a:gd name="T0" fmla="*/ 9 w 9"/>
                <a:gd name="T1" fmla="*/ 56 h 56"/>
                <a:gd name="T2" fmla="*/ 2 w 9"/>
                <a:gd name="T3" fmla="*/ 0 h 56"/>
                <a:gd name="T4" fmla="*/ 0 w 9"/>
                <a:gd name="T5" fmla="*/ 2 h 56"/>
                <a:gd name="T6" fmla="*/ 4 w 9"/>
                <a:gd name="T7" fmla="*/ 56 h 56"/>
                <a:gd name="T8" fmla="*/ 9 w 9"/>
                <a:gd name="T9" fmla="*/ 56 h 56"/>
              </a:gdLst>
              <a:ahLst/>
              <a:cxnLst>
                <a:cxn ang="0">
                  <a:pos x="T0" y="T1"/>
                </a:cxn>
                <a:cxn ang="0">
                  <a:pos x="T2" y="T3"/>
                </a:cxn>
                <a:cxn ang="0">
                  <a:pos x="T4" y="T5"/>
                </a:cxn>
                <a:cxn ang="0">
                  <a:pos x="T6" y="T7"/>
                </a:cxn>
                <a:cxn ang="0">
                  <a:pos x="T8" y="T9"/>
                </a:cxn>
              </a:cxnLst>
              <a:rect l="0" t="0" r="r" b="b"/>
              <a:pathLst>
                <a:path w="9" h="56">
                  <a:moveTo>
                    <a:pt x="9" y="56"/>
                  </a:moveTo>
                  <a:lnTo>
                    <a:pt x="2" y="0"/>
                  </a:lnTo>
                  <a:lnTo>
                    <a:pt x="0" y="2"/>
                  </a:lnTo>
                  <a:lnTo>
                    <a:pt x="4" y="56"/>
                  </a:lnTo>
                  <a:lnTo>
                    <a:pt x="9" y="56"/>
                  </a:lnTo>
                  <a:close/>
                </a:path>
              </a:pathLst>
            </a:custGeom>
            <a:solidFill>
              <a:srgbClr val="D2D4D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8" name="Freeform 51"/>
            <p:cNvSpPr/>
            <p:nvPr/>
          </p:nvSpPr>
          <p:spPr bwMode="auto">
            <a:xfrm>
              <a:off x="8066088" y="747713"/>
              <a:ext cx="15875" cy="88900"/>
            </a:xfrm>
            <a:custGeom>
              <a:avLst/>
              <a:gdLst>
                <a:gd name="T0" fmla="*/ 10 w 10"/>
                <a:gd name="T1" fmla="*/ 54 h 56"/>
                <a:gd name="T2" fmla="*/ 5 w 10"/>
                <a:gd name="T3" fmla="*/ 0 h 56"/>
                <a:gd name="T4" fmla="*/ 0 w 10"/>
                <a:gd name="T5" fmla="*/ 0 h 56"/>
                <a:gd name="T6" fmla="*/ 7 w 10"/>
                <a:gd name="T7" fmla="*/ 56 h 56"/>
                <a:gd name="T8" fmla="*/ 10 w 10"/>
                <a:gd name="T9" fmla="*/ 54 h 56"/>
              </a:gdLst>
              <a:ahLst/>
              <a:cxnLst>
                <a:cxn ang="0">
                  <a:pos x="T0" y="T1"/>
                </a:cxn>
                <a:cxn ang="0">
                  <a:pos x="T2" y="T3"/>
                </a:cxn>
                <a:cxn ang="0">
                  <a:pos x="T4" y="T5"/>
                </a:cxn>
                <a:cxn ang="0">
                  <a:pos x="T6" y="T7"/>
                </a:cxn>
                <a:cxn ang="0">
                  <a:pos x="T8" y="T9"/>
                </a:cxn>
              </a:cxnLst>
              <a:rect l="0" t="0" r="r" b="b"/>
              <a:pathLst>
                <a:path w="10" h="56">
                  <a:moveTo>
                    <a:pt x="10" y="54"/>
                  </a:moveTo>
                  <a:lnTo>
                    <a:pt x="5" y="0"/>
                  </a:lnTo>
                  <a:lnTo>
                    <a:pt x="0" y="0"/>
                  </a:lnTo>
                  <a:lnTo>
                    <a:pt x="7" y="56"/>
                  </a:lnTo>
                  <a:lnTo>
                    <a:pt x="10" y="54"/>
                  </a:lnTo>
                  <a:close/>
                </a:path>
              </a:pathLst>
            </a:custGeom>
            <a:solidFill>
              <a:srgbClr val="D1D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9" name="Freeform 52"/>
            <p:cNvSpPr/>
            <p:nvPr/>
          </p:nvSpPr>
          <p:spPr bwMode="auto">
            <a:xfrm>
              <a:off x="8074025" y="747713"/>
              <a:ext cx="14288" cy="85725"/>
            </a:xfrm>
            <a:custGeom>
              <a:avLst/>
              <a:gdLst>
                <a:gd name="T0" fmla="*/ 9 w 9"/>
                <a:gd name="T1" fmla="*/ 54 h 54"/>
                <a:gd name="T2" fmla="*/ 5 w 9"/>
                <a:gd name="T3" fmla="*/ 0 h 54"/>
                <a:gd name="T4" fmla="*/ 0 w 9"/>
                <a:gd name="T5" fmla="*/ 0 h 54"/>
                <a:gd name="T6" fmla="*/ 5 w 9"/>
                <a:gd name="T7" fmla="*/ 54 h 54"/>
                <a:gd name="T8" fmla="*/ 9 w 9"/>
                <a:gd name="T9" fmla="*/ 54 h 54"/>
              </a:gdLst>
              <a:ahLst/>
              <a:cxnLst>
                <a:cxn ang="0">
                  <a:pos x="T0" y="T1"/>
                </a:cxn>
                <a:cxn ang="0">
                  <a:pos x="T2" y="T3"/>
                </a:cxn>
                <a:cxn ang="0">
                  <a:pos x="T4" y="T5"/>
                </a:cxn>
                <a:cxn ang="0">
                  <a:pos x="T6" y="T7"/>
                </a:cxn>
                <a:cxn ang="0">
                  <a:pos x="T8" y="T9"/>
                </a:cxn>
              </a:cxnLst>
              <a:rect l="0" t="0" r="r" b="b"/>
              <a:pathLst>
                <a:path w="9" h="54">
                  <a:moveTo>
                    <a:pt x="9" y="54"/>
                  </a:moveTo>
                  <a:lnTo>
                    <a:pt x="5" y="0"/>
                  </a:lnTo>
                  <a:lnTo>
                    <a:pt x="0" y="0"/>
                  </a:lnTo>
                  <a:lnTo>
                    <a:pt x="5" y="54"/>
                  </a:lnTo>
                  <a:lnTo>
                    <a:pt x="9" y="54"/>
                  </a:lnTo>
                  <a:close/>
                </a:path>
              </a:pathLst>
            </a:custGeom>
            <a:solidFill>
              <a:srgbClr val="D0D2D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0" name="Freeform 53"/>
            <p:cNvSpPr/>
            <p:nvPr/>
          </p:nvSpPr>
          <p:spPr bwMode="auto">
            <a:xfrm>
              <a:off x="8081963" y="747713"/>
              <a:ext cx="14288" cy="85725"/>
            </a:xfrm>
            <a:custGeom>
              <a:avLst/>
              <a:gdLst>
                <a:gd name="T0" fmla="*/ 9 w 9"/>
                <a:gd name="T1" fmla="*/ 54 h 54"/>
                <a:gd name="T2" fmla="*/ 2 w 9"/>
                <a:gd name="T3" fmla="*/ 0 h 54"/>
                <a:gd name="T4" fmla="*/ 0 w 9"/>
                <a:gd name="T5" fmla="*/ 0 h 54"/>
                <a:gd name="T6" fmla="*/ 4 w 9"/>
                <a:gd name="T7" fmla="*/ 54 h 54"/>
                <a:gd name="T8" fmla="*/ 9 w 9"/>
                <a:gd name="T9" fmla="*/ 54 h 54"/>
              </a:gdLst>
              <a:ahLst/>
              <a:cxnLst>
                <a:cxn ang="0">
                  <a:pos x="T0" y="T1"/>
                </a:cxn>
                <a:cxn ang="0">
                  <a:pos x="T2" y="T3"/>
                </a:cxn>
                <a:cxn ang="0">
                  <a:pos x="T4" y="T5"/>
                </a:cxn>
                <a:cxn ang="0">
                  <a:pos x="T6" y="T7"/>
                </a:cxn>
                <a:cxn ang="0">
                  <a:pos x="T8" y="T9"/>
                </a:cxn>
              </a:cxnLst>
              <a:rect l="0" t="0" r="r" b="b"/>
              <a:pathLst>
                <a:path w="9" h="54">
                  <a:moveTo>
                    <a:pt x="9" y="54"/>
                  </a:moveTo>
                  <a:lnTo>
                    <a:pt x="2" y="0"/>
                  </a:lnTo>
                  <a:lnTo>
                    <a:pt x="0" y="0"/>
                  </a:lnTo>
                  <a:lnTo>
                    <a:pt x="4" y="54"/>
                  </a:lnTo>
                  <a:lnTo>
                    <a:pt x="9" y="54"/>
                  </a:lnTo>
                  <a:close/>
                </a:path>
              </a:pathLst>
            </a:custGeom>
            <a:solidFill>
              <a:srgbClr val="CFD1D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1" name="Freeform 54"/>
            <p:cNvSpPr/>
            <p:nvPr/>
          </p:nvSpPr>
          <p:spPr bwMode="auto">
            <a:xfrm>
              <a:off x="8085138" y="747713"/>
              <a:ext cx="14288" cy="85725"/>
            </a:xfrm>
            <a:custGeom>
              <a:avLst/>
              <a:gdLst>
                <a:gd name="T0" fmla="*/ 9 w 9"/>
                <a:gd name="T1" fmla="*/ 54 h 54"/>
                <a:gd name="T2" fmla="*/ 5 w 9"/>
                <a:gd name="T3" fmla="*/ 0 h 54"/>
                <a:gd name="T4" fmla="*/ 0 w 9"/>
                <a:gd name="T5" fmla="*/ 0 h 54"/>
                <a:gd name="T6" fmla="*/ 7 w 9"/>
                <a:gd name="T7" fmla="*/ 54 h 54"/>
                <a:gd name="T8" fmla="*/ 9 w 9"/>
                <a:gd name="T9" fmla="*/ 54 h 54"/>
              </a:gdLst>
              <a:ahLst/>
              <a:cxnLst>
                <a:cxn ang="0">
                  <a:pos x="T0" y="T1"/>
                </a:cxn>
                <a:cxn ang="0">
                  <a:pos x="T2" y="T3"/>
                </a:cxn>
                <a:cxn ang="0">
                  <a:pos x="T4" y="T5"/>
                </a:cxn>
                <a:cxn ang="0">
                  <a:pos x="T6" y="T7"/>
                </a:cxn>
                <a:cxn ang="0">
                  <a:pos x="T8" y="T9"/>
                </a:cxn>
              </a:cxnLst>
              <a:rect l="0" t="0" r="r" b="b"/>
              <a:pathLst>
                <a:path w="9" h="54">
                  <a:moveTo>
                    <a:pt x="9" y="54"/>
                  </a:moveTo>
                  <a:lnTo>
                    <a:pt x="5" y="0"/>
                  </a:lnTo>
                  <a:lnTo>
                    <a:pt x="0" y="0"/>
                  </a:lnTo>
                  <a:lnTo>
                    <a:pt x="7" y="54"/>
                  </a:lnTo>
                  <a:lnTo>
                    <a:pt x="9" y="54"/>
                  </a:lnTo>
                  <a:close/>
                </a:path>
              </a:pathLst>
            </a:custGeom>
            <a:solidFill>
              <a:srgbClr val="CED0D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2" name="Freeform 55"/>
            <p:cNvSpPr/>
            <p:nvPr/>
          </p:nvSpPr>
          <p:spPr bwMode="auto">
            <a:xfrm>
              <a:off x="8093075" y="747713"/>
              <a:ext cx="14288" cy="85725"/>
            </a:xfrm>
            <a:custGeom>
              <a:avLst/>
              <a:gdLst>
                <a:gd name="T0" fmla="*/ 9 w 9"/>
                <a:gd name="T1" fmla="*/ 54 h 54"/>
                <a:gd name="T2" fmla="*/ 2 w 9"/>
                <a:gd name="T3" fmla="*/ 0 h 54"/>
                <a:gd name="T4" fmla="*/ 0 w 9"/>
                <a:gd name="T5" fmla="*/ 0 h 54"/>
                <a:gd name="T6" fmla="*/ 4 w 9"/>
                <a:gd name="T7" fmla="*/ 54 h 54"/>
                <a:gd name="T8" fmla="*/ 9 w 9"/>
                <a:gd name="T9" fmla="*/ 54 h 54"/>
              </a:gdLst>
              <a:ahLst/>
              <a:cxnLst>
                <a:cxn ang="0">
                  <a:pos x="T0" y="T1"/>
                </a:cxn>
                <a:cxn ang="0">
                  <a:pos x="T2" y="T3"/>
                </a:cxn>
                <a:cxn ang="0">
                  <a:pos x="T4" y="T5"/>
                </a:cxn>
                <a:cxn ang="0">
                  <a:pos x="T6" y="T7"/>
                </a:cxn>
                <a:cxn ang="0">
                  <a:pos x="T8" y="T9"/>
                </a:cxn>
              </a:cxnLst>
              <a:rect l="0" t="0" r="r" b="b"/>
              <a:pathLst>
                <a:path w="9" h="54">
                  <a:moveTo>
                    <a:pt x="9" y="54"/>
                  </a:moveTo>
                  <a:lnTo>
                    <a:pt x="2" y="0"/>
                  </a:lnTo>
                  <a:lnTo>
                    <a:pt x="0" y="0"/>
                  </a:lnTo>
                  <a:lnTo>
                    <a:pt x="4" y="54"/>
                  </a:lnTo>
                  <a:lnTo>
                    <a:pt x="9" y="54"/>
                  </a:lnTo>
                  <a:close/>
                </a:path>
              </a:pathLst>
            </a:custGeom>
            <a:solidFill>
              <a:srgbClr val="CDCFD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3" name="Freeform 56"/>
            <p:cNvSpPr/>
            <p:nvPr/>
          </p:nvSpPr>
          <p:spPr bwMode="auto">
            <a:xfrm>
              <a:off x="8096250" y="742950"/>
              <a:ext cx="19050" cy="90488"/>
            </a:xfrm>
            <a:custGeom>
              <a:avLst/>
              <a:gdLst>
                <a:gd name="T0" fmla="*/ 12 w 12"/>
                <a:gd name="T1" fmla="*/ 57 h 57"/>
                <a:gd name="T2" fmla="*/ 5 w 12"/>
                <a:gd name="T3" fmla="*/ 0 h 57"/>
                <a:gd name="T4" fmla="*/ 0 w 12"/>
                <a:gd name="T5" fmla="*/ 3 h 57"/>
                <a:gd name="T6" fmla="*/ 7 w 12"/>
                <a:gd name="T7" fmla="*/ 57 h 57"/>
                <a:gd name="T8" fmla="*/ 12 w 12"/>
                <a:gd name="T9" fmla="*/ 57 h 57"/>
              </a:gdLst>
              <a:ahLst/>
              <a:cxnLst>
                <a:cxn ang="0">
                  <a:pos x="T0" y="T1"/>
                </a:cxn>
                <a:cxn ang="0">
                  <a:pos x="T2" y="T3"/>
                </a:cxn>
                <a:cxn ang="0">
                  <a:pos x="T4" y="T5"/>
                </a:cxn>
                <a:cxn ang="0">
                  <a:pos x="T6" y="T7"/>
                </a:cxn>
                <a:cxn ang="0">
                  <a:pos x="T8" y="T9"/>
                </a:cxn>
              </a:cxnLst>
              <a:rect l="0" t="0" r="r" b="b"/>
              <a:pathLst>
                <a:path w="12" h="57">
                  <a:moveTo>
                    <a:pt x="12" y="57"/>
                  </a:moveTo>
                  <a:lnTo>
                    <a:pt x="5" y="0"/>
                  </a:lnTo>
                  <a:lnTo>
                    <a:pt x="0" y="3"/>
                  </a:lnTo>
                  <a:lnTo>
                    <a:pt x="7" y="57"/>
                  </a:lnTo>
                  <a:lnTo>
                    <a:pt x="12" y="57"/>
                  </a:lnTo>
                  <a:close/>
                </a:path>
              </a:pathLst>
            </a:custGeom>
            <a:solidFill>
              <a:srgbClr val="CCCEC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4" name="Freeform 57"/>
            <p:cNvSpPr/>
            <p:nvPr/>
          </p:nvSpPr>
          <p:spPr bwMode="auto">
            <a:xfrm>
              <a:off x="8104188" y="742950"/>
              <a:ext cx="14288" cy="90488"/>
            </a:xfrm>
            <a:custGeom>
              <a:avLst/>
              <a:gdLst>
                <a:gd name="T0" fmla="*/ 9 w 9"/>
                <a:gd name="T1" fmla="*/ 55 h 57"/>
                <a:gd name="T2" fmla="*/ 4 w 9"/>
                <a:gd name="T3" fmla="*/ 0 h 57"/>
                <a:gd name="T4" fmla="*/ 0 w 9"/>
                <a:gd name="T5" fmla="*/ 0 h 57"/>
                <a:gd name="T6" fmla="*/ 7 w 9"/>
                <a:gd name="T7" fmla="*/ 57 h 57"/>
                <a:gd name="T8" fmla="*/ 9 w 9"/>
                <a:gd name="T9" fmla="*/ 55 h 57"/>
              </a:gdLst>
              <a:ahLst/>
              <a:cxnLst>
                <a:cxn ang="0">
                  <a:pos x="T0" y="T1"/>
                </a:cxn>
                <a:cxn ang="0">
                  <a:pos x="T2" y="T3"/>
                </a:cxn>
                <a:cxn ang="0">
                  <a:pos x="T4" y="T5"/>
                </a:cxn>
                <a:cxn ang="0">
                  <a:pos x="T6" y="T7"/>
                </a:cxn>
                <a:cxn ang="0">
                  <a:pos x="T8" y="T9"/>
                </a:cxn>
              </a:cxnLst>
              <a:rect l="0" t="0" r="r" b="b"/>
              <a:pathLst>
                <a:path w="9" h="57">
                  <a:moveTo>
                    <a:pt x="9" y="55"/>
                  </a:moveTo>
                  <a:lnTo>
                    <a:pt x="4" y="0"/>
                  </a:lnTo>
                  <a:lnTo>
                    <a:pt x="0" y="0"/>
                  </a:lnTo>
                  <a:lnTo>
                    <a:pt x="7" y="57"/>
                  </a:lnTo>
                  <a:lnTo>
                    <a:pt x="9" y="55"/>
                  </a:lnTo>
                  <a:close/>
                </a:path>
              </a:pathLst>
            </a:custGeom>
            <a:solidFill>
              <a:srgbClr val="CBCDC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5" name="Freeform 58"/>
            <p:cNvSpPr/>
            <p:nvPr/>
          </p:nvSpPr>
          <p:spPr bwMode="auto">
            <a:xfrm>
              <a:off x="8110538" y="742950"/>
              <a:ext cx="15875" cy="87313"/>
            </a:xfrm>
            <a:custGeom>
              <a:avLst/>
              <a:gdLst>
                <a:gd name="T0" fmla="*/ 10 w 10"/>
                <a:gd name="T1" fmla="*/ 55 h 55"/>
                <a:gd name="T2" fmla="*/ 3 w 10"/>
                <a:gd name="T3" fmla="*/ 0 h 55"/>
                <a:gd name="T4" fmla="*/ 0 w 10"/>
                <a:gd name="T5" fmla="*/ 0 h 55"/>
                <a:gd name="T6" fmla="*/ 5 w 10"/>
                <a:gd name="T7" fmla="*/ 55 h 55"/>
                <a:gd name="T8" fmla="*/ 10 w 10"/>
                <a:gd name="T9" fmla="*/ 55 h 55"/>
              </a:gdLst>
              <a:ahLst/>
              <a:cxnLst>
                <a:cxn ang="0">
                  <a:pos x="T0" y="T1"/>
                </a:cxn>
                <a:cxn ang="0">
                  <a:pos x="T2" y="T3"/>
                </a:cxn>
                <a:cxn ang="0">
                  <a:pos x="T4" y="T5"/>
                </a:cxn>
                <a:cxn ang="0">
                  <a:pos x="T6" y="T7"/>
                </a:cxn>
                <a:cxn ang="0">
                  <a:pos x="T8" y="T9"/>
                </a:cxn>
              </a:cxnLst>
              <a:rect l="0" t="0" r="r" b="b"/>
              <a:pathLst>
                <a:path w="10" h="55">
                  <a:moveTo>
                    <a:pt x="10" y="55"/>
                  </a:moveTo>
                  <a:lnTo>
                    <a:pt x="3" y="0"/>
                  </a:lnTo>
                  <a:lnTo>
                    <a:pt x="0" y="0"/>
                  </a:lnTo>
                  <a:lnTo>
                    <a:pt x="5" y="55"/>
                  </a:lnTo>
                  <a:lnTo>
                    <a:pt x="10" y="55"/>
                  </a:lnTo>
                  <a:close/>
                </a:path>
              </a:pathLst>
            </a:custGeom>
            <a:solidFill>
              <a:srgbClr val="CACC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6" name="Freeform 59"/>
            <p:cNvSpPr/>
            <p:nvPr/>
          </p:nvSpPr>
          <p:spPr bwMode="auto">
            <a:xfrm>
              <a:off x="8115300" y="742950"/>
              <a:ext cx="19050" cy="87313"/>
            </a:xfrm>
            <a:custGeom>
              <a:avLst/>
              <a:gdLst>
                <a:gd name="T0" fmla="*/ 12 w 12"/>
                <a:gd name="T1" fmla="*/ 55 h 55"/>
                <a:gd name="T2" fmla="*/ 5 w 12"/>
                <a:gd name="T3" fmla="*/ 0 h 55"/>
                <a:gd name="T4" fmla="*/ 0 w 12"/>
                <a:gd name="T5" fmla="*/ 0 h 55"/>
                <a:gd name="T6" fmla="*/ 7 w 12"/>
                <a:gd name="T7" fmla="*/ 55 h 55"/>
                <a:gd name="T8" fmla="*/ 12 w 12"/>
                <a:gd name="T9" fmla="*/ 55 h 55"/>
              </a:gdLst>
              <a:ahLst/>
              <a:cxnLst>
                <a:cxn ang="0">
                  <a:pos x="T0" y="T1"/>
                </a:cxn>
                <a:cxn ang="0">
                  <a:pos x="T2" y="T3"/>
                </a:cxn>
                <a:cxn ang="0">
                  <a:pos x="T4" y="T5"/>
                </a:cxn>
                <a:cxn ang="0">
                  <a:pos x="T6" y="T7"/>
                </a:cxn>
                <a:cxn ang="0">
                  <a:pos x="T8" y="T9"/>
                </a:cxn>
              </a:cxnLst>
              <a:rect l="0" t="0" r="r" b="b"/>
              <a:pathLst>
                <a:path w="12" h="55">
                  <a:moveTo>
                    <a:pt x="12" y="55"/>
                  </a:moveTo>
                  <a:lnTo>
                    <a:pt x="5" y="0"/>
                  </a:lnTo>
                  <a:lnTo>
                    <a:pt x="0" y="0"/>
                  </a:lnTo>
                  <a:lnTo>
                    <a:pt x="7" y="55"/>
                  </a:lnTo>
                  <a:lnTo>
                    <a:pt x="12" y="55"/>
                  </a:lnTo>
                  <a:close/>
                </a:path>
              </a:pathLst>
            </a:custGeom>
            <a:solidFill>
              <a:srgbClr val="C9CB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7" name="Freeform 60"/>
            <p:cNvSpPr/>
            <p:nvPr/>
          </p:nvSpPr>
          <p:spPr bwMode="auto">
            <a:xfrm>
              <a:off x="8123238" y="742950"/>
              <a:ext cx="14288" cy="87313"/>
            </a:xfrm>
            <a:custGeom>
              <a:avLst/>
              <a:gdLst>
                <a:gd name="T0" fmla="*/ 9 w 9"/>
                <a:gd name="T1" fmla="*/ 55 h 55"/>
                <a:gd name="T2" fmla="*/ 4 w 9"/>
                <a:gd name="T3" fmla="*/ 0 h 55"/>
                <a:gd name="T4" fmla="*/ 0 w 9"/>
                <a:gd name="T5" fmla="*/ 0 h 55"/>
                <a:gd name="T6" fmla="*/ 7 w 9"/>
                <a:gd name="T7" fmla="*/ 55 h 55"/>
                <a:gd name="T8" fmla="*/ 9 w 9"/>
                <a:gd name="T9" fmla="*/ 55 h 55"/>
              </a:gdLst>
              <a:ahLst/>
              <a:cxnLst>
                <a:cxn ang="0">
                  <a:pos x="T0" y="T1"/>
                </a:cxn>
                <a:cxn ang="0">
                  <a:pos x="T2" y="T3"/>
                </a:cxn>
                <a:cxn ang="0">
                  <a:pos x="T4" y="T5"/>
                </a:cxn>
                <a:cxn ang="0">
                  <a:pos x="T6" y="T7"/>
                </a:cxn>
                <a:cxn ang="0">
                  <a:pos x="T8" y="T9"/>
                </a:cxn>
              </a:cxnLst>
              <a:rect l="0" t="0" r="r" b="b"/>
              <a:pathLst>
                <a:path w="9" h="55">
                  <a:moveTo>
                    <a:pt x="9" y="55"/>
                  </a:moveTo>
                  <a:lnTo>
                    <a:pt x="4" y="0"/>
                  </a:lnTo>
                  <a:lnTo>
                    <a:pt x="0" y="0"/>
                  </a:lnTo>
                  <a:lnTo>
                    <a:pt x="7" y="55"/>
                  </a:lnTo>
                  <a:lnTo>
                    <a:pt x="9" y="55"/>
                  </a:lnTo>
                  <a:close/>
                </a:path>
              </a:pathLst>
            </a:custGeom>
            <a:solidFill>
              <a:srgbClr val="C8CA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8" name="Freeform 61"/>
            <p:cNvSpPr/>
            <p:nvPr/>
          </p:nvSpPr>
          <p:spPr bwMode="auto">
            <a:xfrm>
              <a:off x="8129588" y="739775"/>
              <a:ext cx="15875" cy="90488"/>
            </a:xfrm>
            <a:custGeom>
              <a:avLst/>
              <a:gdLst>
                <a:gd name="T0" fmla="*/ 10 w 10"/>
                <a:gd name="T1" fmla="*/ 57 h 57"/>
                <a:gd name="T2" fmla="*/ 3 w 10"/>
                <a:gd name="T3" fmla="*/ 0 h 57"/>
                <a:gd name="T4" fmla="*/ 0 w 10"/>
                <a:gd name="T5" fmla="*/ 2 h 57"/>
                <a:gd name="T6" fmla="*/ 5 w 10"/>
                <a:gd name="T7" fmla="*/ 57 h 57"/>
                <a:gd name="T8" fmla="*/ 10 w 10"/>
                <a:gd name="T9" fmla="*/ 57 h 57"/>
              </a:gdLst>
              <a:ahLst/>
              <a:cxnLst>
                <a:cxn ang="0">
                  <a:pos x="T0" y="T1"/>
                </a:cxn>
                <a:cxn ang="0">
                  <a:pos x="T2" y="T3"/>
                </a:cxn>
                <a:cxn ang="0">
                  <a:pos x="T4" y="T5"/>
                </a:cxn>
                <a:cxn ang="0">
                  <a:pos x="T6" y="T7"/>
                </a:cxn>
                <a:cxn ang="0">
                  <a:pos x="T8" y="T9"/>
                </a:cxn>
              </a:cxnLst>
              <a:rect l="0" t="0" r="r" b="b"/>
              <a:pathLst>
                <a:path w="10" h="57">
                  <a:moveTo>
                    <a:pt x="10" y="57"/>
                  </a:moveTo>
                  <a:lnTo>
                    <a:pt x="3" y="0"/>
                  </a:lnTo>
                  <a:lnTo>
                    <a:pt x="0" y="2"/>
                  </a:lnTo>
                  <a:lnTo>
                    <a:pt x="5" y="57"/>
                  </a:lnTo>
                  <a:lnTo>
                    <a:pt x="10" y="57"/>
                  </a:lnTo>
                  <a:close/>
                </a:path>
              </a:pathLst>
            </a:custGeom>
            <a:solidFill>
              <a:srgbClr val="C7C9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9" name="Freeform 62"/>
            <p:cNvSpPr/>
            <p:nvPr/>
          </p:nvSpPr>
          <p:spPr bwMode="auto">
            <a:xfrm>
              <a:off x="8134350" y="739775"/>
              <a:ext cx="17463" cy="90488"/>
            </a:xfrm>
            <a:custGeom>
              <a:avLst/>
              <a:gdLst>
                <a:gd name="T0" fmla="*/ 11 w 11"/>
                <a:gd name="T1" fmla="*/ 54 h 57"/>
                <a:gd name="T2" fmla="*/ 4 w 11"/>
                <a:gd name="T3" fmla="*/ 0 h 57"/>
                <a:gd name="T4" fmla="*/ 0 w 11"/>
                <a:gd name="T5" fmla="*/ 0 h 57"/>
                <a:gd name="T6" fmla="*/ 7 w 11"/>
                <a:gd name="T7" fmla="*/ 57 h 57"/>
                <a:gd name="T8" fmla="*/ 11 w 11"/>
                <a:gd name="T9" fmla="*/ 54 h 57"/>
              </a:gdLst>
              <a:ahLst/>
              <a:cxnLst>
                <a:cxn ang="0">
                  <a:pos x="T0" y="T1"/>
                </a:cxn>
                <a:cxn ang="0">
                  <a:pos x="T2" y="T3"/>
                </a:cxn>
                <a:cxn ang="0">
                  <a:pos x="T4" y="T5"/>
                </a:cxn>
                <a:cxn ang="0">
                  <a:pos x="T6" y="T7"/>
                </a:cxn>
                <a:cxn ang="0">
                  <a:pos x="T8" y="T9"/>
                </a:cxn>
              </a:cxnLst>
              <a:rect l="0" t="0" r="r" b="b"/>
              <a:pathLst>
                <a:path w="11" h="57">
                  <a:moveTo>
                    <a:pt x="11" y="54"/>
                  </a:moveTo>
                  <a:lnTo>
                    <a:pt x="4" y="0"/>
                  </a:lnTo>
                  <a:lnTo>
                    <a:pt x="0" y="0"/>
                  </a:lnTo>
                  <a:lnTo>
                    <a:pt x="7" y="57"/>
                  </a:lnTo>
                  <a:lnTo>
                    <a:pt x="11" y="54"/>
                  </a:lnTo>
                  <a:close/>
                </a:path>
              </a:pathLst>
            </a:custGeom>
            <a:solidFill>
              <a:srgbClr val="C6C8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0" name="Freeform 63"/>
            <p:cNvSpPr/>
            <p:nvPr/>
          </p:nvSpPr>
          <p:spPr bwMode="auto">
            <a:xfrm>
              <a:off x="8140700" y="739775"/>
              <a:ext cx="15875" cy="85725"/>
            </a:xfrm>
            <a:custGeom>
              <a:avLst/>
              <a:gdLst>
                <a:gd name="T0" fmla="*/ 10 w 10"/>
                <a:gd name="T1" fmla="*/ 54 h 54"/>
                <a:gd name="T2" fmla="*/ 5 w 10"/>
                <a:gd name="T3" fmla="*/ 0 h 54"/>
                <a:gd name="T4" fmla="*/ 0 w 10"/>
                <a:gd name="T5" fmla="*/ 0 h 54"/>
                <a:gd name="T6" fmla="*/ 7 w 10"/>
                <a:gd name="T7" fmla="*/ 54 h 54"/>
                <a:gd name="T8" fmla="*/ 10 w 10"/>
                <a:gd name="T9" fmla="*/ 54 h 54"/>
              </a:gdLst>
              <a:ahLst/>
              <a:cxnLst>
                <a:cxn ang="0">
                  <a:pos x="T0" y="T1"/>
                </a:cxn>
                <a:cxn ang="0">
                  <a:pos x="T2" y="T3"/>
                </a:cxn>
                <a:cxn ang="0">
                  <a:pos x="T4" y="T5"/>
                </a:cxn>
                <a:cxn ang="0">
                  <a:pos x="T6" y="T7"/>
                </a:cxn>
                <a:cxn ang="0">
                  <a:pos x="T8" y="T9"/>
                </a:cxn>
              </a:cxnLst>
              <a:rect l="0" t="0" r="r" b="b"/>
              <a:pathLst>
                <a:path w="10" h="54">
                  <a:moveTo>
                    <a:pt x="10" y="54"/>
                  </a:moveTo>
                  <a:lnTo>
                    <a:pt x="5" y="0"/>
                  </a:lnTo>
                  <a:lnTo>
                    <a:pt x="0" y="0"/>
                  </a:lnTo>
                  <a:lnTo>
                    <a:pt x="7" y="54"/>
                  </a:lnTo>
                  <a:lnTo>
                    <a:pt x="10" y="54"/>
                  </a:lnTo>
                  <a:close/>
                </a:path>
              </a:pathLst>
            </a:custGeom>
            <a:solidFill>
              <a:srgbClr val="C5C7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1" name="Freeform 64"/>
            <p:cNvSpPr/>
            <p:nvPr/>
          </p:nvSpPr>
          <p:spPr bwMode="auto">
            <a:xfrm>
              <a:off x="8148638" y="739775"/>
              <a:ext cx="15875" cy="85725"/>
            </a:xfrm>
            <a:custGeom>
              <a:avLst/>
              <a:gdLst>
                <a:gd name="T0" fmla="*/ 10 w 10"/>
                <a:gd name="T1" fmla="*/ 54 h 54"/>
                <a:gd name="T2" fmla="*/ 2 w 10"/>
                <a:gd name="T3" fmla="*/ 0 h 54"/>
                <a:gd name="T4" fmla="*/ 0 w 10"/>
                <a:gd name="T5" fmla="*/ 0 h 54"/>
                <a:gd name="T6" fmla="*/ 5 w 10"/>
                <a:gd name="T7" fmla="*/ 54 h 54"/>
                <a:gd name="T8" fmla="*/ 10 w 10"/>
                <a:gd name="T9" fmla="*/ 54 h 54"/>
              </a:gdLst>
              <a:ahLst/>
              <a:cxnLst>
                <a:cxn ang="0">
                  <a:pos x="T0" y="T1"/>
                </a:cxn>
                <a:cxn ang="0">
                  <a:pos x="T2" y="T3"/>
                </a:cxn>
                <a:cxn ang="0">
                  <a:pos x="T4" y="T5"/>
                </a:cxn>
                <a:cxn ang="0">
                  <a:pos x="T6" y="T7"/>
                </a:cxn>
                <a:cxn ang="0">
                  <a:pos x="T8" y="T9"/>
                </a:cxn>
              </a:cxnLst>
              <a:rect l="0" t="0" r="r" b="b"/>
              <a:pathLst>
                <a:path w="10" h="54">
                  <a:moveTo>
                    <a:pt x="10" y="54"/>
                  </a:moveTo>
                  <a:lnTo>
                    <a:pt x="2" y="0"/>
                  </a:lnTo>
                  <a:lnTo>
                    <a:pt x="0" y="0"/>
                  </a:lnTo>
                  <a:lnTo>
                    <a:pt x="5" y="54"/>
                  </a:lnTo>
                  <a:lnTo>
                    <a:pt x="10" y="54"/>
                  </a:lnTo>
                  <a:close/>
                </a:path>
              </a:pathLst>
            </a:custGeom>
            <a:solidFill>
              <a:srgbClr val="C4C6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2" name="Freeform 65"/>
            <p:cNvSpPr/>
            <p:nvPr/>
          </p:nvSpPr>
          <p:spPr bwMode="auto">
            <a:xfrm>
              <a:off x="8151813" y="739775"/>
              <a:ext cx="15875" cy="85725"/>
            </a:xfrm>
            <a:custGeom>
              <a:avLst/>
              <a:gdLst>
                <a:gd name="T0" fmla="*/ 10 w 10"/>
                <a:gd name="T1" fmla="*/ 54 h 54"/>
                <a:gd name="T2" fmla="*/ 5 w 10"/>
                <a:gd name="T3" fmla="*/ 0 h 54"/>
                <a:gd name="T4" fmla="*/ 0 w 10"/>
                <a:gd name="T5" fmla="*/ 0 h 54"/>
                <a:gd name="T6" fmla="*/ 8 w 10"/>
                <a:gd name="T7" fmla="*/ 54 h 54"/>
                <a:gd name="T8" fmla="*/ 10 w 10"/>
                <a:gd name="T9" fmla="*/ 54 h 54"/>
              </a:gdLst>
              <a:ahLst/>
              <a:cxnLst>
                <a:cxn ang="0">
                  <a:pos x="T0" y="T1"/>
                </a:cxn>
                <a:cxn ang="0">
                  <a:pos x="T2" y="T3"/>
                </a:cxn>
                <a:cxn ang="0">
                  <a:pos x="T4" y="T5"/>
                </a:cxn>
                <a:cxn ang="0">
                  <a:pos x="T6" y="T7"/>
                </a:cxn>
                <a:cxn ang="0">
                  <a:pos x="T8" y="T9"/>
                </a:cxn>
              </a:cxnLst>
              <a:rect l="0" t="0" r="r" b="b"/>
              <a:pathLst>
                <a:path w="10" h="54">
                  <a:moveTo>
                    <a:pt x="10" y="54"/>
                  </a:moveTo>
                  <a:lnTo>
                    <a:pt x="5" y="0"/>
                  </a:lnTo>
                  <a:lnTo>
                    <a:pt x="0" y="0"/>
                  </a:lnTo>
                  <a:lnTo>
                    <a:pt x="8" y="54"/>
                  </a:lnTo>
                  <a:lnTo>
                    <a:pt x="10" y="54"/>
                  </a:lnTo>
                  <a:close/>
                </a:path>
              </a:pathLst>
            </a:custGeom>
            <a:solidFill>
              <a:srgbClr val="C3C5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3" name="Freeform 66"/>
            <p:cNvSpPr/>
            <p:nvPr/>
          </p:nvSpPr>
          <p:spPr bwMode="auto">
            <a:xfrm>
              <a:off x="8159750" y="739775"/>
              <a:ext cx="15875" cy="85725"/>
            </a:xfrm>
            <a:custGeom>
              <a:avLst/>
              <a:gdLst>
                <a:gd name="T0" fmla="*/ 10 w 10"/>
                <a:gd name="T1" fmla="*/ 54 h 54"/>
                <a:gd name="T2" fmla="*/ 3 w 10"/>
                <a:gd name="T3" fmla="*/ 0 h 54"/>
                <a:gd name="T4" fmla="*/ 0 w 10"/>
                <a:gd name="T5" fmla="*/ 0 h 54"/>
                <a:gd name="T6" fmla="*/ 5 w 10"/>
                <a:gd name="T7" fmla="*/ 54 h 54"/>
                <a:gd name="T8" fmla="*/ 10 w 10"/>
                <a:gd name="T9" fmla="*/ 54 h 54"/>
              </a:gdLst>
              <a:ahLst/>
              <a:cxnLst>
                <a:cxn ang="0">
                  <a:pos x="T0" y="T1"/>
                </a:cxn>
                <a:cxn ang="0">
                  <a:pos x="T2" y="T3"/>
                </a:cxn>
                <a:cxn ang="0">
                  <a:pos x="T4" y="T5"/>
                </a:cxn>
                <a:cxn ang="0">
                  <a:pos x="T6" y="T7"/>
                </a:cxn>
                <a:cxn ang="0">
                  <a:pos x="T8" y="T9"/>
                </a:cxn>
              </a:cxnLst>
              <a:rect l="0" t="0" r="r" b="b"/>
              <a:pathLst>
                <a:path w="10" h="54">
                  <a:moveTo>
                    <a:pt x="10" y="54"/>
                  </a:moveTo>
                  <a:lnTo>
                    <a:pt x="3" y="0"/>
                  </a:lnTo>
                  <a:lnTo>
                    <a:pt x="0" y="0"/>
                  </a:lnTo>
                  <a:lnTo>
                    <a:pt x="5" y="54"/>
                  </a:lnTo>
                  <a:lnTo>
                    <a:pt x="10" y="54"/>
                  </a:lnTo>
                  <a:close/>
                </a:path>
              </a:pathLst>
            </a:custGeom>
            <a:solidFill>
              <a:srgbClr val="C2C4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4" name="Freeform 67"/>
            <p:cNvSpPr/>
            <p:nvPr/>
          </p:nvSpPr>
          <p:spPr bwMode="auto">
            <a:xfrm>
              <a:off x="8164513" y="735013"/>
              <a:ext cx="14288" cy="90488"/>
            </a:xfrm>
            <a:custGeom>
              <a:avLst/>
              <a:gdLst>
                <a:gd name="T0" fmla="*/ 0 w 9"/>
                <a:gd name="T1" fmla="*/ 3 h 57"/>
                <a:gd name="T2" fmla="*/ 7 w 9"/>
                <a:gd name="T3" fmla="*/ 57 h 57"/>
                <a:gd name="T4" fmla="*/ 9 w 9"/>
                <a:gd name="T5" fmla="*/ 57 h 57"/>
                <a:gd name="T6" fmla="*/ 2 w 9"/>
                <a:gd name="T7" fmla="*/ 0 h 57"/>
                <a:gd name="T8" fmla="*/ 0 w 9"/>
                <a:gd name="T9" fmla="*/ 3 h 57"/>
              </a:gdLst>
              <a:ahLst/>
              <a:cxnLst>
                <a:cxn ang="0">
                  <a:pos x="T0" y="T1"/>
                </a:cxn>
                <a:cxn ang="0">
                  <a:pos x="T2" y="T3"/>
                </a:cxn>
                <a:cxn ang="0">
                  <a:pos x="T4" y="T5"/>
                </a:cxn>
                <a:cxn ang="0">
                  <a:pos x="T6" y="T7"/>
                </a:cxn>
                <a:cxn ang="0">
                  <a:pos x="T8" y="T9"/>
                </a:cxn>
              </a:cxnLst>
              <a:rect l="0" t="0" r="r" b="b"/>
              <a:pathLst>
                <a:path w="9" h="57">
                  <a:moveTo>
                    <a:pt x="0" y="3"/>
                  </a:moveTo>
                  <a:lnTo>
                    <a:pt x="7" y="57"/>
                  </a:lnTo>
                  <a:lnTo>
                    <a:pt x="9" y="57"/>
                  </a:lnTo>
                  <a:lnTo>
                    <a:pt x="2" y="0"/>
                  </a:lnTo>
                  <a:lnTo>
                    <a:pt x="0" y="3"/>
                  </a:lnTo>
                  <a:close/>
                </a:path>
              </a:pathLst>
            </a:custGeom>
            <a:solidFill>
              <a:srgbClr val="C1C3C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5" name="Freeform 68"/>
            <p:cNvSpPr/>
            <p:nvPr/>
          </p:nvSpPr>
          <p:spPr bwMode="auto">
            <a:xfrm>
              <a:off x="7927975" y="1166813"/>
              <a:ext cx="138113" cy="153988"/>
            </a:xfrm>
            <a:custGeom>
              <a:avLst/>
              <a:gdLst>
                <a:gd name="T0" fmla="*/ 0 w 87"/>
                <a:gd name="T1" fmla="*/ 7 h 97"/>
                <a:gd name="T2" fmla="*/ 16 w 87"/>
                <a:gd name="T3" fmla="*/ 59 h 97"/>
                <a:gd name="T4" fmla="*/ 87 w 87"/>
                <a:gd name="T5" fmla="*/ 97 h 97"/>
                <a:gd name="T6" fmla="*/ 87 w 87"/>
                <a:gd name="T7" fmla="*/ 85 h 97"/>
                <a:gd name="T8" fmla="*/ 85 w 87"/>
                <a:gd name="T9" fmla="*/ 0 h 97"/>
                <a:gd name="T10" fmla="*/ 0 w 87"/>
                <a:gd name="T11" fmla="*/ 7 h 97"/>
              </a:gdLst>
              <a:ahLst/>
              <a:cxnLst>
                <a:cxn ang="0">
                  <a:pos x="T0" y="T1"/>
                </a:cxn>
                <a:cxn ang="0">
                  <a:pos x="T2" y="T3"/>
                </a:cxn>
                <a:cxn ang="0">
                  <a:pos x="T4" y="T5"/>
                </a:cxn>
                <a:cxn ang="0">
                  <a:pos x="T6" y="T7"/>
                </a:cxn>
                <a:cxn ang="0">
                  <a:pos x="T8" y="T9"/>
                </a:cxn>
                <a:cxn ang="0">
                  <a:pos x="T10" y="T11"/>
                </a:cxn>
              </a:cxnLst>
              <a:rect l="0" t="0" r="r" b="b"/>
              <a:pathLst>
                <a:path w="87" h="97">
                  <a:moveTo>
                    <a:pt x="0" y="7"/>
                  </a:moveTo>
                  <a:lnTo>
                    <a:pt x="16" y="59"/>
                  </a:lnTo>
                  <a:lnTo>
                    <a:pt x="87" y="97"/>
                  </a:lnTo>
                  <a:lnTo>
                    <a:pt x="87" y="85"/>
                  </a:lnTo>
                  <a:lnTo>
                    <a:pt x="85" y="0"/>
                  </a:lnTo>
                  <a:lnTo>
                    <a:pt x="0" y="7"/>
                  </a:lnTo>
                  <a:close/>
                </a:path>
              </a:pathLst>
            </a:custGeom>
            <a:solidFill>
              <a:srgbClr val="7D7D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6" name="Freeform 69"/>
            <p:cNvSpPr/>
            <p:nvPr/>
          </p:nvSpPr>
          <p:spPr bwMode="auto">
            <a:xfrm>
              <a:off x="7950200" y="817563"/>
              <a:ext cx="228600" cy="357188"/>
            </a:xfrm>
            <a:custGeom>
              <a:avLst/>
              <a:gdLst>
                <a:gd name="T0" fmla="*/ 0 w 144"/>
                <a:gd name="T1" fmla="*/ 17 h 225"/>
                <a:gd name="T2" fmla="*/ 23 w 144"/>
                <a:gd name="T3" fmla="*/ 225 h 225"/>
                <a:gd name="T4" fmla="*/ 71 w 144"/>
                <a:gd name="T5" fmla="*/ 220 h 225"/>
                <a:gd name="T6" fmla="*/ 59 w 144"/>
                <a:gd name="T7" fmla="*/ 107 h 225"/>
                <a:gd name="T8" fmla="*/ 144 w 144"/>
                <a:gd name="T9" fmla="*/ 0 h 225"/>
                <a:gd name="T10" fmla="*/ 0 w 144"/>
                <a:gd name="T11" fmla="*/ 17 h 225"/>
              </a:gdLst>
              <a:ahLst/>
              <a:cxnLst>
                <a:cxn ang="0">
                  <a:pos x="T0" y="T1"/>
                </a:cxn>
                <a:cxn ang="0">
                  <a:pos x="T2" y="T3"/>
                </a:cxn>
                <a:cxn ang="0">
                  <a:pos x="T4" y="T5"/>
                </a:cxn>
                <a:cxn ang="0">
                  <a:pos x="T6" y="T7"/>
                </a:cxn>
                <a:cxn ang="0">
                  <a:pos x="T8" y="T9"/>
                </a:cxn>
                <a:cxn ang="0">
                  <a:pos x="T10" y="T11"/>
                </a:cxn>
              </a:cxnLst>
              <a:rect l="0" t="0" r="r" b="b"/>
              <a:pathLst>
                <a:path w="144" h="225">
                  <a:moveTo>
                    <a:pt x="0" y="17"/>
                  </a:moveTo>
                  <a:lnTo>
                    <a:pt x="23" y="225"/>
                  </a:lnTo>
                  <a:lnTo>
                    <a:pt x="71" y="220"/>
                  </a:lnTo>
                  <a:lnTo>
                    <a:pt x="59" y="107"/>
                  </a:lnTo>
                  <a:lnTo>
                    <a:pt x="144" y="0"/>
                  </a:lnTo>
                  <a:lnTo>
                    <a:pt x="0" y="17"/>
                  </a:lnTo>
                  <a:close/>
                </a:path>
              </a:pathLst>
            </a:custGeom>
            <a:solidFill>
              <a:srgbClr val="4FB9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7" name="Freeform 70"/>
            <p:cNvSpPr/>
            <p:nvPr/>
          </p:nvSpPr>
          <p:spPr bwMode="auto">
            <a:xfrm>
              <a:off x="7721600" y="844550"/>
              <a:ext cx="265113" cy="341313"/>
            </a:xfrm>
            <a:custGeom>
              <a:avLst/>
              <a:gdLst>
                <a:gd name="T0" fmla="*/ 144 w 167"/>
                <a:gd name="T1" fmla="*/ 0 h 215"/>
                <a:gd name="T2" fmla="*/ 167 w 167"/>
                <a:gd name="T3" fmla="*/ 208 h 215"/>
                <a:gd name="T4" fmla="*/ 118 w 167"/>
                <a:gd name="T5" fmla="*/ 215 h 215"/>
                <a:gd name="T6" fmla="*/ 106 w 167"/>
                <a:gd name="T7" fmla="*/ 99 h 215"/>
                <a:gd name="T8" fmla="*/ 0 w 167"/>
                <a:gd name="T9" fmla="*/ 17 h 215"/>
                <a:gd name="T10" fmla="*/ 144 w 167"/>
                <a:gd name="T11" fmla="*/ 0 h 215"/>
              </a:gdLst>
              <a:ahLst/>
              <a:cxnLst>
                <a:cxn ang="0">
                  <a:pos x="T0" y="T1"/>
                </a:cxn>
                <a:cxn ang="0">
                  <a:pos x="T2" y="T3"/>
                </a:cxn>
                <a:cxn ang="0">
                  <a:pos x="T4" y="T5"/>
                </a:cxn>
                <a:cxn ang="0">
                  <a:pos x="T6" y="T7"/>
                </a:cxn>
                <a:cxn ang="0">
                  <a:pos x="T8" y="T9"/>
                </a:cxn>
                <a:cxn ang="0">
                  <a:pos x="T10" y="T11"/>
                </a:cxn>
              </a:cxnLst>
              <a:rect l="0" t="0" r="r" b="b"/>
              <a:pathLst>
                <a:path w="167" h="215">
                  <a:moveTo>
                    <a:pt x="144" y="0"/>
                  </a:moveTo>
                  <a:lnTo>
                    <a:pt x="167" y="208"/>
                  </a:lnTo>
                  <a:lnTo>
                    <a:pt x="118" y="215"/>
                  </a:lnTo>
                  <a:lnTo>
                    <a:pt x="106" y="99"/>
                  </a:lnTo>
                  <a:lnTo>
                    <a:pt x="0" y="17"/>
                  </a:lnTo>
                  <a:lnTo>
                    <a:pt x="144" y="0"/>
                  </a:lnTo>
                  <a:close/>
                </a:path>
              </a:pathLst>
            </a:custGeom>
            <a:solidFill>
              <a:srgbClr val="96CEF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8" name="Freeform 71"/>
            <p:cNvSpPr/>
            <p:nvPr/>
          </p:nvSpPr>
          <p:spPr bwMode="auto">
            <a:xfrm>
              <a:off x="7589838" y="-393700"/>
              <a:ext cx="349250" cy="1182688"/>
            </a:xfrm>
            <a:custGeom>
              <a:avLst/>
              <a:gdLst>
                <a:gd name="T0" fmla="*/ 0 w 220"/>
                <a:gd name="T1" fmla="*/ 16 h 745"/>
                <a:gd name="T2" fmla="*/ 139 w 220"/>
                <a:gd name="T3" fmla="*/ 0 h 745"/>
                <a:gd name="T4" fmla="*/ 220 w 220"/>
                <a:gd name="T5" fmla="*/ 728 h 745"/>
                <a:gd name="T6" fmla="*/ 80 w 220"/>
                <a:gd name="T7" fmla="*/ 745 h 745"/>
                <a:gd name="T8" fmla="*/ 0 w 220"/>
                <a:gd name="T9" fmla="*/ 16 h 745"/>
              </a:gdLst>
              <a:ahLst/>
              <a:cxnLst>
                <a:cxn ang="0">
                  <a:pos x="T0" y="T1"/>
                </a:cxn>
                <a:cxn ang="0">
                  <a:pos x="T2" y="T3"/>
                </a:cxn>
                <a:cxn ang="0">
                  <a:pos x="T4" y="T5"/>
                </a:cxn>
                <a:cxn ang="0">
                  <a:pos x="T6" y="T7"/>
                </a:cxn>
                <a:cxn ang="0">
                  <a:pos x="T8" y="T9"/>
                </a:cxn>
              </a:cxnLst>
              <a:rect l="0" t="0" r="r" b="b"/>
              <a:pathLst>
                <a:path w="220" h="745">
                  <a:moveTo>
                    <a:pt x="0" y="16"/>
                  </a:moveTo>
                  <a:lnTo>
                    <a:pt x="139" y="0"/>
                  </a:lnTo>
                  <a:lnTo>
                    <a:pt x="220" y="728"/>
                  </a:lnTo>
                  <a:lnTo>
                    <a:pt x="80" y="745"/>
                  </a:lnTo>
                  <a:lnTo>
                    <a:pt x="0" y="16"/>
                  </a:lnTo>
                  <a:close/>
                </a:path>
              </a:pathLst>
            </a:custGeom>
            <a:solidFill>
              <a:srgbClr val="A3A4A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9" name="Freeform 72"/>
            <p:cNvSpPr/>
            <p:nvPr/>
          </p:nvSpPr>
          <p:spPr bwMode="auto">
            <a:xfrm>
              <a:off x="7810500" y="-415925"/>
              <a:ext cx="354013" cy="1177925"/>
            </a:xfrm>
            <a:custGeom>
              <a:avLst/>
              <a:gdLst>
                <a:gd name="T0" fmla="*/ 0 w 223"/>
                <a:gd name="T1" fmla="*/ 14 h 742"/>
                <a:gd name="T2" fmla="*/ 140 w 223"/>
                <a:gd name="T3" fmla="*/ 0 h 742"/>
                <a:gd name="T4" fmla="*/ 223 w 223"/>
                <a:gd name="T5" fmla="*/ 728 h 742"/>
                <a:gd name="T6" fmla="*/ 81 w 223"/>
                <a:gd name="T7" fmla="*/ 742 h 742"/>
                <a:gd name="T8" fmla="*/ 0 w 223"/>
                <a:gd name="T9" fmla="*/ 14 h 742"/>
              </a:gdLst>
              <a:ahLst/>
              <a:cxnLst>
                <a:cxn ang="0">
                  <a:pos x="T0" y="T1"/>
                </a:cxn>
                <a:cxn ang="0">
                  <a:pos x="T2" y="T3"/>
                </a:cxn>
                <a:cxn ang="0">
                  <a:pos x="T4" y="T5"/>
                </a:cxn>
                <a:cxn ang="0">
                  <a:pos x="T6" y="T7"/>
                </a:cxn>
                <a:cxn ang="0">
                  <a:pos x="T8" y="T9"/>
                </a:cxn>
              </a:cxnLst>
              <a:rect l="0" t="0" r="r" b="b"/>
              <a:pathLst>
                <a:path w="223" h="742">
                  <a:moveTo>
                    <a:pt x="0" y="14"/>
                  </a:moveTo>
                  <a:lnTo>
                    <a:pt x="140" y="0"/>
                  </a:lnTo>
                  <a:lnTo>
                    <a:pt x="223" y="728"/>
                  </a:lnTo>
                  <a:lnTo>
                    <a:pt x="81" y="742"/>
                  </a:lnTo>
                  <a:lnTo>
                    <a:pt x="0" y="14"/>
                  </a:lnTo>
                  <a:close/>
                </a:path>
              </a:pathLst>
            </a:custGeom>
            <a:solidFill>
              <a:srgbClr val="7D7D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0" name="Freeform 73"/>
            <p:cNvSpPr>
              <a:spLocks noEditPoints="1"/>
            </p:cNvSpPr>
            <p:nvPr/>
          </p:nvSpPr>
          <p:spPr bwMode="auto">
            <a:xfrm>
              <a:off x="7573963" y="-439737"/>
              <a:ext cx="627063" cy="1328738"/>
            </a:xfrm>
            <a:custGeom>
              <a:avLst/>
              <a:gdLst>
                <a:gd name="T0" fmla="*/ 395 w 395"/>
                <a:gd name="T1" fmla="*/ 804 h 837"/>
                <a:gd name="T2" fmla="*/ 90 w 395"/>
                <a:gd name="T3" fmla="*/ 837 h 837"/>
                <a:gd name="T4" fmla="*/ 0 w 395"/>
                <a:gd name="T5" fmla="*/ 34 h 837"/>
                <a:gd name="T6" fmla="*/ 305 w 395"/>
                <a:gd name="T7" fmla="*/ 0 h 837"/>
                <a:gd name="T8" fmla="*/ 395 w 395"/>
                <a:gd name="T9" fmla="*/ 804 h 837"/>
                <a:gd name="T10" fmla="*/ 111 w 395"/>
                <a:gd name="T11" fmla="*/ 811 h 837"/>
                <a:gd name="T12" fmla="*/ 367 w 395"/>
                <a:gd name="T13" fmla="*/ 781 h 837"/>
                <a:gd name="T14" fmla="*/ 282 w 395"/>
                <a:gd name="T15" fmla="*/ 26 h 837"/>
                <a:gd name="T16" fmla="*/ 26 w 395"/>
                <a:gd name="T17" fmla="*/ 55 h 837"/>
                <a:gd name="T18" fmla="*/ 111 w 395"/>
                <a:gd name="T19" fmla="*/ 811 h 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5" h="837">
                  <a:moveTo>
                    <a:pt x="395" y="804"/>
                  </a:moveTo>
                  <a:lnTo>
                    <a:pt x="90" y="837"/>
                  </a:lnTo>
                  <a:lnTo>
                    <a:pt x="0" y="34"/>
                  </a:lnTo>
                  <a:lnTo>
                    <a:pt x="305" y="0"/>
                  </a:lnTo>
                  <a:lnTo>
                    <a:pt x="395" y="804"/>
                  </a:lnTo>
                  <a:close/>
                  <a:moveTo>
                    <a:pt x="111" y="811"/>
                  </a:moveTo>
                  <a:lnTo>
                    <a:pt x="367" y="781"/>
                  </a:lnTo>
                  <a:lnTo>
                    <a:pt x="282" y="26"/>
                  </a:lnTo>
                  <a:lnTo>
                    <a:pt x="26" y="55"/>
                  </a:lnTo>
                  <a:lnTo>
                    <a:pt x="111" y="811"/>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1" name="Freeform 74"/>
            <p:cNvSpPr/>
            <p:nvPr/>
          </p:nvSpPr>
          <p:spPr bwMode="auto">
            <a:xfrm>
              <a:off x="7721600" y="717550"/>
              <a:ext cx="449263" cy="88900"/>
            </a:xfrm>
            <a:custGeom>
              <a:avLst/>
              <a:gdLst>
                <a:gd name="T0" fmla="*/ 281 w 283"/>
                <a:gd name="T1" fmla="*/ 0 h 56"/>
                <a:gd name="T2" fmla="*/ 0 w 283"/>
                <a:gd name="T3" fmla="*/ 30 h 56"/>
                <a:gd name="T4" fmla="*/ 2 w 283"/>
                <a:gd name="T5" fmla="*/ 56 h 56"/>
                <a:gd name="T6" fmla="*/ 283 w 283"/>
                <a:gd name="T7" fmla="*/ 26 h 56"/>
                <a:gd name="T8" fmla="*/ 281 w 283"/>
                <a:gd name="T9" fmla="*/ 0 h 56"/>
              </a:gdLst>
              <a:ahLst/>
              <a:cxnLst>
                <a:cxn ang="0">
                  <a:pos x="T0" y="T1"/>
                </a:cxn>
                <a:cxn ang="0">
                  <a:pos x="T2" y="T3"/>
                </a:cxn>
                <a:cxn ang="0">
                  <a:pos x="T4" y="T5"/>
                </a:cxn>
                <a:cxn ang="0">
                  <a:pos x="T6" y="T7"/>
                </a:cxn>
                <a:cxn ang="0">
                  <a:pos x="T8" y="T9"/>
                </a:cxn>
              </a:cxnLst>
              <a:rect l="0" t="0" r="r" b="b"/>
              <a:pathLst>
                <a:path w="283" h="56">
                  <a:moveTo>
                    <a:pt x="281" y="0"/>
                  </a:moveTo>
                  <a:lnTo>
                    <a:pt x="0" y="30"/>
                  </a:lnTo>
                  <a:lnTo>
                    <a:pt x="2" y="56"/>
                  </a:lnTo>
                  <a:lnTo>
                    <a:pt x="283" y="26"/>
                  </a:lnTo>
                  <a:lnTo>
                    <a:pt x="281" y="0"/>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2" name="Freeform 75"/>
            <p:cNvSpPr/>
            <p:nvPr/>
          </p:nvSpPr>
          <p:spPr bwMode="auto">
            <a:xfrm>
              <a:off x="7716838" y="811213"/>
              <a:ext cx="484188" cy="393700"/>
            </a:xfrm>
            <a:custGeom>
              <a:avLst/>
              <a:gdLst>
                <a:gd name="T0" fmla="*/ 14 w 305"/>
                <a:gd name="T1" fmla="*/ 30 h 248"/>
                <a:gd name="T2" fmla="*/ 0 w 305"/>
                <a:gd name="T3" fmla="*/ 49 h 248"/>
                <a:gd name="T4" fmla="*/ 104 w 305"/>
                <a:gd name="T5" fmla="*/ 127 h 248"/>
                <a:gd name="T6" fmla="*/ 118 w 305"/>
                <a:gd name="T7" fmla="*/ 248 h 248"/>
                <a:gd name="T8" fmla="*/ 232 w 305"/>
                <a:gd name="T9" fmla="*/ 236 h 248"/>
                <a:gd name="T10" fmla="*/ 218 w 305"/>
                <a:gd name="T11" fmla="*/ 116 h 248"/>
                <a:gd name="T12" fmla="*/ 305 w 305"/>
                <a:gd name="T13" fmla="*/ 16 h 248"/>
                <a:gd name="T14" fmla="*/ 286 w 305"/>
                <a:gd name="T15" fmla="*/ 0 h 248"/>
                <a:gd name="T16" fmla="*/ 192 w 305"/>
                <a:gd name="T17" fmla="*/ 106 h 248"/>
                <a:gd name="T18" fmla="*/ 204 w 305"/>
                <a:gd name="T19" fmla="*/ 215 h 248"/>
                <a:gd name="T20" fmla="*/ 140 w 305"/>
                <a:gd name="T21" fmla="*/ 222 h 248"/>
                <a:gd name="T22" fmla="*/ 128 w 305"/>
                <a:gd name="T23" fmla="*/ 113 h 248"/>
                <a:gd name="T24" fmla="*/ 14 w 305"/>
                <a:gd name="T25" fmla="*/ 3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5" h="248">
                  <a:moveTo>
                    <a:pt x="14" y="30"/>
                  </a:moveTo>
                  <a:lnTo>
                    <a:pt x="0" y="49"/>
                  </a:lnTo>
                  <a:lnTo>
                    <a:pt x="104" y="127"/>
                  </a:lnTo>
                  <a:lnTo>
                    <a:pt x="118" y="248"/>
                  </a:lnTo>
                  <a:lnTo>
                    <a:pt x="232" y="236"/>
                  </a:lnTo>
                  <a:lnTo>
                    <a:pt x="218" y="116"/>
                  </a:lnTo>
                  <a:lnTo>
                    <a:pt x="305" y="16"/>
                  </a:lnTo>
                  <a:lnTo>
                    <a:pt x="286" y="0"/>
                  </a:lnTo>
                  <a:lnTo>
                    <a:pt x="192" y="106"/>
                  </a:lnTo>
                  <a:lnTo>
                    <a:pt x="204" y="215"/>
                  </a:lnTo>
                  <a:lnTo>
                    <a:pt x="140" y="222"/>
                  </a:lnTo>
                  <a:lnTo>
                    <a:pt x="128" y="113"/>
                  </a:lnTo>
                  <a:lnTo>
                    <a:pt x="14" y="30"/>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3" name="Freeform 76"/>
            <p:cNvSpPr/>
            <p:nvPr/>
          </p:nvSpPr>
          <p:spPr bwMode="auto">
            <a:xfrm>
              <a:off x="7916863" y="1166813"/>
              <a:ext cx="176213" cy="188913"/>
            </a:xfrm>
            <a:custGeom>
              <a:avLst/>
              <a:gdLst>
                <a:gd name="T0" fmla="*/ 96 w 111"/>
                <a:gd name="T1" fmla="*/ 0 h 119"/>
                <a:gd name="T2" fmla="*/ 70 w 111"/>
                <a:gd name="T3" fmla="*/ 3 h 119"/>
                <a:gd name="T4" fmla="*/ 80 w 111"/>
                <a:gd name="T5" fmla="*/ 76 h 119"/>
                <a:gd name="T6" fmla="*/ 28 w 111"/>
                <a:gd name="T7" fmla="*/ 50 h 119"/>
                <a:gd name="T8" fmla="*/ 23 w 111"/>
                <a:gd name="T9" fmla="*/ 7 h 119"/>
                <a:gd name="T10" fmla="*/ 0 w 111"/>
                <a:gd name="T11" fmla="*/ 12 h 119"/>
                <a:gd name="T12" fmla="*/ 4 w 111"/>
                <a:gd name="T13" fmla="*/ 64 h 119"/>
                <a:gd name="T14" fmla="*/ 111 w 111"/>
                <a:gd name="T15" fmla="*/ 119 h 119"/>
                <a:gd name="T16" fmla="*/ 96 w 111"/>
                <a:gd name="T17"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 h="119">
                  <a:moveTo>
                    <a:pt x="96" y="0"/>
                  </a:moveTo>
                  <a:lnTo>
                    <a:pt x="70" y="3"/>
                  </a:lnTo>
                  <a:lnTo>
                    <a:pt x="80" y="76"/>
                  </a:lnTo>
                  <a:lnTo>
                    <a:pt x="28" y="50"/>
                  </a:lnTo>
                  <a:lnTo>
                    <a:pt x="23" y="7"/>
                  </a:lnTo>
                  <a:lnTo>
                    <a:pt x="0" y="12"/>
                  </a:lnTo>
                  <a:lnTo>
                    <a:pt x="4" y="64"/>
                  </a:lnTo>
                  <a:lnTo>
                    <a:pt x="111" y="119"/>
                  </a:lnTo>
                  <a:lnTo>
                    <a:pt x="96" y="0"/>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74" name="组合 573"/>
          <p:cNvGrpSpPr/>
          <p:nvPr/>
        </p:nvGrpSpPr>
        <p:grpSpPr>
          <a:xfrm>
            <a:off x="13568243" y="3824995"/>
            <a:ext cx="757388" cy="1361135"/>
            <a:chOff x="6718300" y="2649538"/>
            <a:chExt cx="1111250" cy="1997075"/>
          </a:xfrm>
        </p:grpSpPr>
        <p:sp>
          <p:nvSpPr>
            <p:cNvPr id="444" name="Freeform 77"/>
            <p:cNvSpPr/>
            <p:nvPr/>
          </p:nvSpPr>
          <p:spPr bwMode="auto">
            <a:xfrm>
              <a:off x="7507288" y="2676525"/>
              <a:ext cx="292100" cy="225425"/>
            </a:xfrm>
            <a:custGeom>
              <a:avLst/>
              <a:gdLst>
                <a:gd name="T0" fmla="*/ 184 w 184"/>
                <a:gd name="T1" fmla="*/ 75 h 142"/>
                <a:gd name="T2" fmla="*/ 33 w 184"/>
                <a:gd name="T3" fmla="*/ 0 h 142"/>
                <a:gd name="T4" fmla="*/ 0 w 184"/>
                <a:gd name="T5" fmla="*/ 68 h 142"/>
                <a:gd name="T6" fmla="*/ 153 w 184"/>
                <a:gd name="T7" fmla="*/ 142 h 142"/>
                <a:gd name="T8" fmla="*/ 184 w 184"/>
                <a:gd name="T9" fmla="*/ 75 h 142"/>
              </a:gdLst>
              <a:ahLst/>
              <a:cxnLst>
                <a:cxn ang="0">
                  <a:pos x="T0" y="T1"/>
                </a:cxn>
                <a:cxn ang="0">
                  <a:pos x="T2" y="T3"/>
                </a:cxn>
                <a:cxn ang="0">
                  <a:pos x="T4" y="T5"/>
                </a:cxn>
                <a:cxn ang="0">
                  <a:pos x="T6" y="T7"/>
                </a:cxn>
                <a:cxn ang="0">
                  <a:pos x="T8" y="T9"/>
                </a:cxn>
              </a:cxnLst>
              <a:rect l="0" t="0" r="r" b="b"/>
              <a:pathLst>
                <a:path w="184" h="142">
                  <a:moveTo>
                    <a:pt x="184" y="75"/>
                  </a:moveTo>
                  <a:lnTo>
                    <a:pt x="33" y="0"/>
                  </a:lnTo>
                  <a:lnTo>
                    <a:pt x="0" y="68"/>
                  </a:lnTo>
                  <a:lnTo>
                    <a:pt x="153" y="142"/>
                  </a:lnTo>
                  <a:lnTo>
                    <a:pt x="184" y="75"/>
                  </a:lnTo>
                  <a:close/>
                </a:path>
              </a:pathLst>
            </a:custGeom>
            <a:solidFill>
              <a:srgbClr val="FF1F3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5" name="Freeform 78"/>
            <p:cNvSpPr/>
            <p:nvPr/>
          </p:nvSpPr>
          <p:spPr bwMode="auto">
            <a:xfrm>
              <a:off x="7623175" y="2736850"/>
              <a:ext cx="173038" cy="165100"/>
            </a:xfrm>
            <a:custGeom>
              <a:avLst/>
              <a:gdLst>
                <a:gd name="T0" fmla="*/ 109 w 109"/>
                <a:gd name="T1" fmla="*/ 35 h 104"/>
                <a:gd name="T2" fmla="*/ 33 w 109"/>
                <a:gd name="T3" fmla="*/ 0 h 104"/>
                <a:gd name="T4" fmla="*/ 0 w 109"/>
                <a:gd name="T5" fmla="*/ 66 h 104"/>
                <a:gd name="T6" fmla="*/ 76 w 109"/>
                <a:gd name="T7" fmla="*/ 104 h 104"/>
                <a:gd name="T8" fmla="*/ 109 w 109"/>
                <a:gd name="T9" fmla="*/ 35 h 104"/>
              </a:gdLst>
              <a:ahLst/>
              <a:cxnLst>
                <a:cxn ang="0">
                  <a:pos x="T0" y="T1"/>
                </a:cxn>
                <a:cxn ang="0">
                  <a:pos x="T2" y="T3"/>
                </a:cxn>
                <a:cxn ang="0">
                  <a:pos x="T4" y="T5"/>
                </a:cxn>
                <a:cxn ang="0">
                  <a:pos x="T6" y="T7"/>
                </a:cxn>
                <a:cxn ang="0">
                  <a:pos x="T8" y="T9"/>
                </a:cxn>
              </a:cxnLst>
              <a:rect l="0" t="0" r="r" b="b"/>
              <a:pathLst>
                <a:path w="109" h="104">
                  <a:moveTo>
                    <a:pt x="109" y="35"/>
                  </a:moveTo>
                  <a:lnTo>
                    <a:pt x="33" y="0"/>
                  </a:lnTo>
                  <a:lnTo>
                    <a:pt x="0" y="66"/>
                  </a:lnTo>
                  <a:lnTo>
                    <a:pt x="76" y="104"/>
                  </a:lnTo>
                  <a:lnTo>
                    <a:pt x="109" y="35"/>
                  </a:lnTo>
                  <a:close/>
                </a:path>
              </a:pathLst>
            </a:custGeom>
            <a:solidFill>
              <a:srgbClr val="FF4A6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6" name="Freeform 79"/>
            <p:cNvSpPr/>
            <p:nvPr/>
          </p:nvSpPr>
          <p:spPr bwMode="auto">
            <a:xfrm>
              <a:off x="6861175" y="2901950"/>
              <a:ext cx="860425" cy="1557338"/>
            </a:xfrm>
            <a:custGeom>
              <a:avLst/>
              <a:gdLst>
                <a:gd name="T0" fmla="*/ 542 w 542"/>
                <a:gd name="T1" fmla="*/ 38 h 981"/>
                <a:gd name="T2" fmla="*/ 464 w 542"/>
                <a:gd name="T3" fmla="*/ 0 h 981"/>
                <a:gd name="T4" fmla="*/ 0 w 542"/>
                <a:gd name="T5" fmla="*/ 943 h 981"/>
                <a:gd name="T6" fmla="*/ 78 w 542"/>
                <a:gd name="T7" fmla="*/ 981 h 981"/>
                <a:gd name="T8" fmla="*/ 542 w 542"/>
                <a:gd name="T9" fmla="*/ 38 h 981"/>
              </a:gdLst>
              <a:ahLst/>
              <a:cxnLst>
                <a:cxn ang="0">
                  <a:pos x="T0" y="T1"/>
                </a:cxn>
                <a:cxn ang="0">
                  <a:pos x="T2" y="T3"/>
                </a:cxn>
                <a:cxn ang="0">
                  <a:pos x="T4" y="T5"/>
                </a:cxn>
                <a:cxn ang="0">
                  <a:pos x="T6" y="T7"/>
                </a:cxn>
                <a:cxn ang="0">
                  <a:pos x="T8" y="T9"/>
                </a:cxn>
              </a:cxnLst>
              <a:rect l="0" t="0" r="r" b="b"/>
              <a:pathLst>
                <a:path w="542" h="981">
                  <a:moveTo>
                    <a:pt x="542" y="38"/>
                  </a:moveTo>
                  <a:lnTo>
                    <a:pt x="464" y="0"/>
                  </a:lnTo>
                  <a:lnTo>
                    <a:pt x="0" y="943"/>
                  </a:lnTo>
                  <a:lnTo>
                    <a:pt x="78" y="981"/>
                  </a:lnTo>
                  <a:lnTo>
                    <a:pt x="542" y="38"/>
                  </a:lnTo>
                  <a:close/>
                </a:path>
              </a:pathLst>
            </a:custGeom>
            <a:solidFill>
              <a:srgbClr val="FC9F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7" name="Freeform 80"/>
            <p:cNvSpPr/>
            <p:nvPr/>
          </p:nvSpPr>
          <p:spPr bwMode="auto">
            <a:xfrm>
              <a:off x="6745288" y="2844800"/>
              <a:ext cx="858838" cy="1557338"/>
            </a:xfrm>
            <a:custGeom>
              <a:avLst/>
              <a:gdLst>
                <a:gd name="T0" fmla="*/ 541 w 541"/>
                <a:gd name="T1" fmla="*/ 38 h 981"/>
                <a:gd name="T2" fmla="*/ 463 w 541"/>
                <a:gd name="T3" fmla="*/ 0 h 981"/>
                <a:gd name="T4" fmla="*/ 0 w 541"/>
                <a:gd name="T5" fmla="*/ 944 h 981"/>
                <a:gd name="T6" fmla="*/ 78 w 541"/>
                <a:gd name="T7" fmla="*/ 981 h 981"/>
                <a:gd name="T8" fmla="*/ 541 w 541"/>
                <a:gd name="T9" fmla="*/ 38 h 981"/>
              </a:gdLst>
              <a:ahLst/>
              <a:cxnLst>
                <a:cxn ang="0">
                  <a:pos x="T0" y="T1"/>
                </a:cxn>
                <a:cxn ang="0">
                  <a:pos x="T2" y="T3"/>
                </a:cxn>
                <a:cxn ang="0">
                  <a:pos x="T4" y="T5"/>
                </a:cxn>
                <a:cxn ang="0">
                  <a:pos x="T6" y="T7"/>
                </a:cxn>
                <a:cxn ang="0">
                  <a:pos x="T8" y="T9"/>
                </a:cxn>
              </a:cxnLst>
              <a:rect l="0" t="0" r="r" b="b"/>
              <a:pathLst>
                <a:path w="541" h="981">
                  <a:moveTo>
                    <a:pt x="541" y="38"/>
                  </a:moveTo>
                  <a:lnTo>
                    <a:pt x="463" y="0"/>
                  </a:lnTo>
                  <a:lnTo>
                    <a:pt x="0" y="944"/>
                  </a:lnTo>
                  <a:lnTo>
                    <a:pt x="78" y="981"/>
                  </a:lnTo>
                  <a:lnTo>
                    <a:pt x="541" y="38"/>
                  </a:lnTo>
                  <a:close/>
                </a:path>
              </a:pathLst>
            </a:custGeom>
            <a:solidFill>
              <a:srgbClr val="F9841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8" name="Freeform 81"/>
            <p:cNvSpPr>
              <a:spLocks noEditPoints="1"/>
            </p:cNvSpPr>
            <p:nvPr/>
          </p:nvSpPr>
          <p:spPr bwMode="auto">
            <a:xfrm>
              <a:off x="6718300" y="2649538"/>
              <a:ext cx="1111250" cy="1839913"/>
            </a:xfrm>
            <a:custGeom>
              <a:avLst/>
              <a:gdLst>
                <a:gd name="T0" fmla="*/ 175 w 700"/>
                <a:gd name="T1" fmla="*/ 1159 h 1159"/>
                <a:gd name="T2" fmla="*/ 0 w 700"/>
                <a:gd name="T3" fmla="*/ 1071 h 1159"/>
                <a:gd name="T4" fmla="*/ 525 w 700"/>
                <a:gd name="T5" fmla="*/ 0 h 1159"/>
                <a:gd name="T6" fmla="*/ 700 w 700"/>
                <a:gd name="T7" fmla="*/ 85 h 1159"/>
                <a:gd name="T8" fmla="*/ 175 w 700"/>
                <a:gd name="T9" fmla="*/ 1159 h 1159"/>
                <a:gd name="T10" fmla="*/ 36 w 700"/>
                <a:gd name="T11" fmla="*/ 1060 h 1159"/>
                <a:gd name="T12" fmla="*/ 163 w 700"/>
                <a:gd name="T13" fmla="*/ 1123 h 1159"/>
                <a:gd name="T14" fmla="*/ 665 w 700"/>
                <a:gd name="T15" fmla="*/ 97 h 1159"/>
                <a:gd name="T16" fmla="*/ 537 w 700"/>
                <a:gd name="T17" fmla="*/ 36 h 1159"/>
                <a:gd name="T18" fmla="*/ 36 w 700"/>
                <a:gd name="T19" fmla="*/ 1060 h 1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0" h="1159">
                  <a:moveTo>
                    <a:pt x="175" y="1159"/>
                  </a:moveTo>
                  <a:lnTo>
                    <a:pt x="0" y="1071"/>
                  </a:lnTo>
                  <a:lnTo>
                    <a:pt x="525" y="0"/>
                  </a:lnTo>
                  <a:lnTo>
                    <a:pt x="700" y="85"/>
                  </a:lnTo>
                  <a:lnTo>
                    <a:pt x="175" y="1159"/>
                  </a:lnTo>
                  <a:close/>
                  <a:moveTo>
                    <a:pt x="36" y="1060"/>
                  </a:moveTo>
                  <a:lnTo>
                    <a:pt x="163" y="1123"/>
                  </a:lnTo>
                  <a:lnTo>
                    <a:pt x="665" y="97"/>
                  </a:lnTo>
                  <a:lnTo>
                    <a:pt x="537" y="36"/>
                  </a:lnTo>
                  <a:lnTo>
                    <a:pt x="36" y="1060"/>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9" name="Freeform 82"/>
            <p:cNvSpPr/>
            <p:nvPr/>
          </p:nvSpPr>
          <p:spPr bwMode="auto">
            <a:xfrm>
              <a:off x="6718300" y="4338638"/>
              <a:ext cx="277813" cy="307975"/>
            </a:xfrm>
            <a:custGeom>
              <a:avLst/>
              <a:gdLst>
                <a:gd name="T0" fmla="*/ 161 w 175"/>
                <a:gd name="T1" fmla="*/ 66 h 194"/>
                <a:gd name="T2" fmla="*/ 41 w 175"/>
                <a:gd name="T3" fmla="*/ 147 h 194"/>
                <a:gd name="T4" fmla="*/ 31 w 175"/>
                <a:gd name="T5" fmla="*/ 0 h 194"/>
                <a:gd name="T6" fmla="*/ 0 w 175"/>
                <a:gd name="T7" fmla="*/ 7 h 194"/>
                <a:gd name="T8" fmla="*/ 17 w 175"/>
                <a:gd name="T9" fmla="*/ 194 h 194"/>
                <a:gd name="T10" fmla="*/ 175 w 175"/>
                <a:gd name="T11" fmla="*/ 95 h 194"/>
                <a:gd name="T12" fmla="*/ 161 w 175"/>
                <a:gd name="T13" fmla="*/ 66 h 194"/>
              </a:gdLst>
              <a:ahLst/>
              <a:cxnLst>
                <a:cxn ang="0">
                  <a:pos x="T0" y="T1"/>
                </a:cxn>
                <a:cxn ang="0">
                  <a:pos x="T2" y="T3"/>
                </a:cxn>
                <a:cxn ang="0">
                  <a:pos x="T4" y="T5"/>
                </a:cxn>
                <a:cxn ang="0">
                  <a:pos x="T6" y="T7"/>
                </a:cxn>
                <a:cxn ang="0">
                  <a:pos x="T8" y="T9"/>
                </a:cxn>
                <a:cxn ang="0">
                  <a:pos x="T10" y="T11"/>
                </a:cxn>
                <a:cxn ang="0">
                  <a:pos x="T12" y="T13"/>
                </a:cxn>
              </a:cxnLst>
              <a:rect l="0" t="0" r="r" b="b"/>
              <a:pathLst>
                <a:path w="175" h="194">
                  <a:moveTo>
                    <a:pt x="161" y="66"/>
                  </a:moveTo>
                  <a:lnTo>
                    <a:pt x="41" y="147"/>
                  </a:lnTo>
                  <a:lnTo>
                    <a:pt x="31" y="0"/>
                  </a:lnTo>
                  <a:lnTo>
                    <a:pt x="0" y="7"/>
                  </a:lnTo>
                  <a:lnTo>
                    <a:pt x="17" y="194"/>
                  </a:lnTo>
                  <a:lnTo>
                    <a:pt x="175" y="95"/>
                  </a:lnTo>
                  <a:lnTo>
                    <a:pt x="161" y="66"/>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0" name="Freeform 83"/>
            <p:cNvSpPr/>
            <p:nvPr/>
          </p:nvSpPr>
          <p:spPr bwMode="auto">
            <a:xfrm>
              <a:off x="7499350" y="2767013"/>
              <a:ext cx="258763" cy="153988"/>
            </a:xfrm>
            <a:custGeom>
              <a:avLst/>
              <a:gdLst>
                <a:gd name="T0" fmla="*/ 163 w 163"/>
                <a:gd name="T1" fmla="*/ 73 h 97"/>
                <a:gd name="T2" fmla="*/ 12 w 163"/>
                <a:gd name="T3" fmla="*/ 0 h 97"/>
                <a:gd name="T4" fmla="*/ 0 w 163"/>
                <a:gd name="T5" fmla="*/ 23 h 97"/>
                <a:gd name="T6" fmla="*/ 151 w 163"/>
                <a:gd name="T7" fmla="*/ 97 h 97"/>
                <a:gd name="T8" fmla="*/ 163 w 163"/>
                <a:gd name="T9" fmla="*/ 73 h 97"/>
              </a:gdLst>
              <a:ahLst/>
              <a:cxnLst>
                <a:cxn ang="0">
                  <a:pos x="T0" y="T1"/>
                </a:cxn>
                <a:cxn ang="0">
                  <a:pos x="T2" y="T3"/>
                </a:cxn>
                <a:cxn ang="0">
                  <a:pos x="T4" y="T5"/>
                </a:cxn>
                <a:cxn ang="0">
                  <a:pos x="T6" y="T7"/>
                </a:cxn>
                <a:cxn ang="0">
                  <a:pos x="T8" y="T9"/>
                </a:cxn>
              </a:cxnLst>
              <a:rect l="0" t="0" r="r" b="b"/>
              <a:pathLst>
                <a:path w="163" h="97">
                  <a:moveTo>
                    <a:pt x="163" y="73"/>
                  </a:moveTo>
                  <a:lnTo>
                    <a:pt x="12" y="0"/>
                  </a:lnTo>
                  <a:lnTo>
                    <a:pt x="0" y="23"/>
                  </a:lnTo>
                  <a:lnTo>
                    <a:pt x="151" y="97"/>
                  </a:lnTo>
                  <a:lnTo>
                    <a:pt x="163" y="73"/>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1" name="Freeform 84"/>
            <p:cNvSpPr/>
            <p:nvPr/>
          </p:nvSpPr>
          <p:spPr bwMode="auto">
            <a:xfrm>
              <a:off x="7469188" y="2825750"/>
              <a:ext cx="258763" cy="153988"/>
            </a:xfrm>
            <a:custGeom>
              <a:avLst/>
              <a:gdLst>
                <a:gd name="T0" fmla="*/ 163 w 163"/>
                <a:gd name="T1" fmla="*/ 74 h 97"/>
                <a:gd name="T2" fmla="*/ 12 w 163"/>
                <a:gd name="T3" fmla="*/ 0 h 97"/>
                <a:gd name="T4" fmla="*/ 0 w 163"/>
                <a:gd name="T5" fmla="*/ 24 h 97"/>
                <a:gd name="T6" fmla="*/ 151 w 163"/>
                <a:gd name="T7" fmla="*/ 97 h 97"/>
                <a:gd name="T8" fmla="*/ 163 w 163"/>
                <a:gd name="T9" fmla="*/ 74 h 97"/>
              </a:gdLst>
              <a:ahLst/>
              <a:cxnLst>
                <a:cxn ang="0">
                  <a:pos x="T0" y="T1"/>
                </a:cxn>
                <a:cxn ang="0">
                  <a:pos x="T2" y="T3"/>
                </a:cxn>
                <a:cxn ang="0">
                  <a:pos x="T4" y="T5"/>
                </a:cxn>
                <a:cxn ang="0">
                  <a:pos x="T6" y="T7"/>
                </a:cxn>
                <a:cxn ang="0">
                  <a:pos x="T8" y="T9"/>
                </a:cxn>
              </a:cxnLst>
              <a:rect l="0" t="0" r="r" b="b"/>
              <a:pathLst>
                <a:path w="163" h="97">
                  <a:moveTo>
                    <a:pt x="163" y="74"/>
                  </a:moveTo>
                  <a:lnTo>
                    <a:pt x="12" y="0"/>
                  </a:lnTo>
                  <a:lnTo>
                    <a:pt x="0" y="24"/>
                  </a:lnTo>
                  <a:lnTo>
                    <a:pt x="151" y="97"/>
                  </a:lnTo>
                  <a:lnTo>
                    <a:pt x="163" y="74"/>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2" name="Freeform 85"/>
            <p:cNvSpPr/>
            <p:nvPr/>
          </p:nvSpPr>
          <p:spPr bwMode="auto">
            <a:xfrm>
              <a:off x="6745288" y="4525963"/>
              <a:ext cx="74613" cy="65088"/>
            </a:xfrm>
            <a:custGeom>
              <a:avLst/>
              <a:gdLst>
                <a:gd name="T0" fmla="*/ 38 w 47"/>
                <a:gd name="T1" fmla="*/ 41 h 41"/>
                <a:gd name="T2" fmla="*/ 0 w 47"/>
                <a:gd name="T3" fmla="*/ 22 h 41"/>
                <a:gd name="T4" fmla="*/ 9 w 47"/>
                <a:gd name="T5" fmla="*/ 0 h 41"/>
                <a:gd name="T6" fmla="*/ 47 w 47"/>
                <a:gd name="T7" fmla="*/ 19 h 41"/>
                <a:gd name="T8" fmla="*/ 38 w 47"/>
                <a:gd name="T9" fmla="*/ 41 h 41"/>
              </a:gdLst>
              <a:ahLst/>
              <a:cxnLst>
                <a:cxn ang="0">
                  <a:pos x="T0" y="T1"/>
                </a:cxn>
                <a:cxn ang="0">
                  <a:pos x="T2" y="T3"/>
                </a:cxn>
                <a:cxn ang="0">
                  <a:pos x="T4" y="T5"/>
                </a:cxn>
                <a:cxn ang="0">
                  <a:pos x="T6" y="T7"/>
                </a:cxn>
                <a:cxn ang="0">
                  <a:pos x="T8" y="T9"/>
                </a:cxn>
              </a:cxnLst>
              <a:rect l="0" t="0" r="r" b="b"/>
              <a:pathLst>
                <a:path w="47" h="41">
                  <a:moveTo>
                    <a:pt x="38" y="41"/>
                  </a:moveTo>
                  <a:lnTo>
                    <a:pt x="0" y="22"/>
                  </a:lnTo>
                  <a:lnTo>
                    <a:pt x="9" y="0"/>
                  </a:lnTo>
                  <a:lnTo>
                    <a:pt x="47" y="19"/>
                  </a:lnTo>
                  <a:lnTo>
                    <a:pt x="38" y="41"/>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69" name="Freeform 102"/>
          <p:cNvSpPr/>
          <p:nvPr/>
        </p:nvSpPr>
        <p:spPr bwMode="auto">
          <a:xfrm>
            <a:off x="8807561" y="-659491"/>
            <a:ext cx="322431" cy="345153"/>
          </a:xfrm>
          <a:custGeom>
            <a:avLst/>
            <a:gdLst>
              <a:gd name="T0" fmla="*/ 96 w 126"/>
              <a:gd name="T1" fmla="*/ 135 h 135"/>
              <a:gd name="T2" fmla="*/ 95 w 126"/>
              <a:gd name="T3" fmla="*/ 135 h 135"/>
              <a:gd name="T4" fmla="*/ 86 w 126"/>
              <a:gd name="T5" fmla="*/ 130 h 135"/>
              <a:gd name="T6" fmla="*/ 22 w 126"/>
              <a:gd name="T7" fmla="*/ 45 h 135"/>
              <a:gd name="T8" fmla="*/ 20 w 126"/>
              <a:gd name="T9" fmla="*/ 36 h 135"/>
              <a:gd name="T10" fmla="*/ 25 w 126"/>
              <a:gd name="T11" fmla="*/ 28 h 135"/>
              <a:gd name="T12" fmla="*/ 30 w 126"/>
              <a:gd name="T13" fmla="*/ 24 h 135"/>
              <a:gd name="T14" fmla="*/ 47 w 126"/>
              <a:gd name="T15" fmla="*/ 26 h 135"/>
              <a:gd name="T16" fmla="*/ 90 w 126"/>
              <a:gd name="T17" fmla="*/ 83 h 135"/>
              <a:gd name="T18" fmla="*/ 83 w 126"/>
              <a:gd name="T19" fmla="*/ 88 h 135"/>
              <a:gd name="T20" fmla="*/ 41 w 126"/>
              <a:gd name="T21" fmla="*/ 31 h 135"/>
              <a:gd name="T22" fmla="*/ 38 w 126"/>
              <a:gd name="T23" fmla="*/ 30 h 135"/>
              <a:gd name="T24" fmla="*/ 35 w 126"/>
              <a:gd name="T25" fmla="*/ 31 h 135"/>
              <a:gd name="T26" fmla="*/ 30 w 126"/>
              <a:gd name="T27" fmla="*/ 34 h 135"/>
              <a:gd name="T28" fmla="*/ 28 w 126"/>
              <a:gd name="T29" fmla="*/ 37 h 135"/>
              <a:gd name="T30" fmla="*/ 29 w 126"/>
              <a:gd name="T31" fmla="*/ 40 h 135"/>
              <a:gd name="T32" fmla="*/ 93 w 126"/>
              <a:gd name="T33" fmla="*/ 125 h 135"/>
              <a:gd name="T34" fmla="*/ 96 w 126"/>
              <a:gd name="T35" fmla="*/ 126 h 135"/>
              <a:gd name="T36" fmla="*/ 99 w 126"/>
              <a:gd name="T37" fmla="*/ 126 h 135"/>
              <a:gd name="T38" fmla="*/ 104 w 126"/>
              <a:gd name="T39" fmla="*/ 122 h 135"/>
              <a:gd name="T40" fmla="*/ 105 w 126"/>
              <a:gd name="T41" fmla="*/ 121 h 135"/>
              <a:gd name="T42" fmla="*/ 114 w 126"/>
              <a:gd name="T43" fmla="*/ 114 h 135"/>
              <a:gd name="T44" fmla="*/ 115 w 126"/>
              <a:gd name="T45" fmla="*/ 108 h 135"/>
              <a:gd name="T46" fmla="*/ 41 w 126"/>
              <a:gd name="T47" fmla="*/ 11 h 135"/>
              <a:gd name="T48" fmla="*/ 39 w 126"/>
              <a:gd name="T49" fmla="*/ 9 h 135"/>
              <a:gd name="T50" fmla="*/ 36 w 126"/>
              <a:gd name="T51" fmla="*/ 10 h 135"/>
              <a:gd name="T52" fmla="*/ 11 w 126"/>
              <a:gd name="T53" fmla="*/ 29 h 135"/>
              <a:gd name="T54" fmla="*/ 10 w 126"/>
              <a:gd name="T55" fmla="*/ 35 h 135"/>
              <a:gd name="T56" fmla="*/ 55 w 126"/>
              <a:gd name="T57" fmla="*/ 95 h 135"/>
              <a:gd name="T58" fmla="*/ 48 w 126"/>
              <a:gd name="T59" fmla="*/ 100 h 135"/>
              <a:gd name="T60" fmla="*/ 3 w 126"/>
              <a:gd name="T61" fmla="*/ 40 h 135"/>
              <a:gd name="T62" fmla="*/ 1 w 126"/>
              <a:gd name="T63" fmla="*/ 31 h 135"/>
              <a:gd name="T64" fmla="*/ 5 w 126"/>
              <a:gd name="T65" fmla="*/ 22 h 135"/>
              <a:gd name="T66" fmla="*/ 31 w 126"/>
              <a:gd name="T67" fmla="*/ 3 h 135"/>
              <a:gd name="T68" fmla="*/ 40 w 126"/>
              <a:gd name="T69" fmla="*/ 1 h 135"/>
              <a:gd name="T70" fmla="*/ 48 w 126"/>
              <a:gd name="T71" fmla="*/ 6 h 135"/>
              <a:gd name="T72" fmla="*/ 122 w 126"/>
              <a:gd name="T73" fmla="*/ 103 h 135"/>
              <a:gd name="T74" fmla="*/ 119 w 126"/>
              <a:gd name="T75" fmla="*/ 121 h 135"/>
              <a:gd name="T76" fmla="*/ 110 w 126"/>
              <a:gd name="T77" fmla="*/ 128 h 135"/>
              <a:gd name="T78" fmla="*/ 109 w 126"/>
              <a:gd name="T79" fmla="*/ 129 h 135"/>
              <a:gd name="T80" fmla="*/ 104 w 126"/>
              <a:gd name="T81" fmla="*/ 132 h 135"/>
              <a:gd name="T82" fmla="*/ 104 w 126"/>
              <a:gd name="T83" fmla="*/ 133 h 135"/>
              <a:gd name="T84" fmla="*/ 101 w 126"/>
              <a:gd name="T85" fmla="*/ 134 h 135"/>
              <a:gd name="T86" fmla="*/ 101 w 126"/>
              <a:gd name="T87" fmla="*/ 134 h 135"/>
              <a:gd name="T88" fmla="*/ 96 w 126"/>
              <a:gd name="T89" fmla="*/ 135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35">
                <a:moveTo>
                  <a:pt x="96" y="135"/>
                </a:moveTo>
                <a:cubicBezTo>
                  <a:pt x="96" y="135"/>
                  <a:pt x="95" y="135"/>
                  <a:pt x="95" y="135"/>
                </a:cubicBezTo>
                <a:cubicBezTo>
                  <a:pt x="91" y="134"/>
                  <a:pt x="88" y="133"/>
                  <a:pt x="86" y="130"/>
                </a:cubicBezTo>
                <a:cubicBezTo>
                  <a:pt x="22" y="45"/>
                  <a:pt x="22" y="45"/>
                  <a:pt x="22" y="45"/>
                </a:cubicBezTo>
                <a:cubicBezTo>
                  <a:pt x="20" y="43"/>
                  <a:pt x="19" y="39"/>
                  <a:pt x="20" y="36"/>
                </a:cubicBezTo>
                <a:cubicBezTo>
                  <a:pt x="20" y="33"/>
                  <a:pt x="22" y="30"/>
                  <a:pt x="25" y="28"/>
                </a:cubicBezTo>
                <a:cubicBezTo>
                  <a:pt x="30" y="24"/>
                  <a:pt x="30" y="24"/>
                  <a:pt x="30" y="24"/>
                </a:cubicBezTo>
                <a:cubicBezTo>
                  <a:pt x="35" y="20"/>
                  <a:pt x="43" y="21"/>
                  <a:pt x="47" y="26"/>
                </a:cubicBezTo>
                <a:cubicBezTo>
                  <a:pt x="90" y="83"/>
                  <a:pt x="90" y="83"/>
                  <a:pt x="90" y="83"/>
                </a:cubicBezTo>
                <a:cubicBezTo>
                  <a:pt x="83" y="88"/>
                  <a:pt x="83" y="88"/>
                  <a:pt x="83" y="88"/>
                </a:cubicBezTo>
                <a:cubicBezTo>
                  <a:pt x="41" y="31"/>
                  <a:pt x="41" y="31"/>
                  <a:pt x="41" y="31"/>
                </a:cubicBezTo>
                <a:cubicBezTo>
                  <a:pt x="40" y="31"/>
                  <a:pt x="39" y="30"/>
                  <a:pt x="38" y="30"/>
                </a:cubicBezTo>
                <a:cubicBezTo>
                  <a:pt x="37" y="30"/>
                  <a:pt x="36" y="30"/>
                  <a:pt x="35" y="31"/>
                </a:cubicBezTo>
                <a:cubicBezTo>
                  <a:pt x="30" y="34"/>
                  <a:pt x="30" y="34"/>
                  <a:pt x="30" y="34"/>
                </a:cubicBezTo>
                <a:cubicBezTo>
                  <a:pt x="29" y="35"/>
                  <a:pt x="28" y="36"/>
                  <a:pt x="28" y="37"/>
                </a:cubicBezTo>
                <a:cubicBezTo>
                  <a:pt x="28" y="38"/>
                  <a:pt x="28" y="39"/>
                  <a:pt x="29" y="40"/>
                </a:cubicBezTo>
                <a:cubicBezTo>
                  <a:pt x="93" y="125"/>
                  <a:pt x="93" y="125"/>
                  <a:pt x="93" y="125"/>
                </a:cubicBezTo>
                <a:cubicBezTo>
                  <a:pt x="94" y="126"/>
                  <a:pt x="95" y="126"/>
                  <a:pt x="96" y="126"/>
                </a:cubicBezTo>
                <a:cubicBezTo>
                  <a:pt x="97" y="127"/>
                  <a:pt x="98" y="126"/>
                  <a:pt x="99" y="126"/>
                </a:cubicBezTo>
                <a:cubicBezTo>
                  <a:pt x="104" y="122"/>
                  <a:pt x="104" y="122"/>
                  <a:pt x="104" y="122"/>
                </a:cubicBezTo>
                <a:cubicBezTo>
                  <a:pt x="104" y="122"/>
                  <a:pt x="104" y="121"/>
                  <a:pt x="105" y="121"/>
                </a:cubicBezTo>
                <a:cubicBezTo>
                  <a:pt x="114" y="114"/>
                  <a:pt x="114" y="114"/>
                  <a:pt x="114" y="114"/>
                </a:cubicBezTo>
                <a:cubicBezTo>
                  <a:pt x="116" y="113"/>
                  <a:pt x="117" y="110"/>
                  <a:pt x="115" y="108"/>
                </a:cubicBezTo>
                <a:cubicBezTo>
                  <a:pt x="41" y="11"/>
                  <a:pt x="41" y="11"/>
                  <a:pt x="41" y="11"/>
                </a:cubicBezTo>
                <a:cubicBezTo>
                  <a:pt x="41" y="10"/>
                  <a:pt x="40" y="9"/>
                  <a:pt x="39" y="9"/>
                </a:cubicBezTo>
                <a:cubicBezTo>
                  <a:pt x="38" y="9"/>
                  <a:pt x="36" y="9"/>
                  <a:pt x="36" y="10"/>
                </a:cubicBezTo>
                <a:cubicBezTo>
                  <a:pt x="11" y="29"/>
                  <a:pt x="11" y="29"/>
                  <a:pt x="11" y="29"/>
                </a:cubicBezTo>
                <a:cubicBezTo>
                  <a:pt x="9" y="30"/>
                  <a:pt x="8" y="33"/>
                  <a:pt x="10" y="35"/>
                </a:cubicBezTo>
                <a:cubicBezTo>
                  <a:pt x="55" y="95"/>
                  <a:pt x="55" y="95"/>
                  <a:pt x="55" y="95"/>
                </a:cubicBezTo>
                <a:cubicBezTo>
                  <a:pt x="48" y="100"/>
                  <a:pt x="48" y="100"/>
                  <a:pt x="48" y="100"/>
                </a:cubicBezTo>
                <a:cubicBezTo>
                  <a:pt x="3" y="40"/>
                  <a:pt x="3" y="40"/>
                  <a:pt x="3" y="40"/>
                </a:cubicBezTo>
                <a:cubicBezTo>
                  <a:pt x="1" y="37"/>
                  <a:pt x="0" y="34"/>
                  <a:pt x="1" y="31"/>
                </a:cubicBezTo>
                <a:cubicBezTo>
                  <a:pt x="1" y="27"/>
                  <a:pt x="3" y="24"/>
                  <a:pt x="5" y="22"/>
                </a:cubicBezTo>
                <a:cubicBezTo>
                  <a:pt x="31" y="3"/>
                  <a:pt x="31" y="3"/>
                  <a:pt x="31" y="3"/>
                </a:cubicBezTo>
                <a:cubicBezTo>
                  <a:pt x="33" y="1"/>
                  <a:pt x="36" y="0"/>
                  <a:pt x="40" y="1"/>
                </a:cubicBezTo>
                <a:cubicBezTo>
                  <a:pt x="43" y="1"/>
                  <a:pt x="46" y="3"/>
                  <a:pt x="48" y="6"/>
                </a:cubicBezTo>
                <a:cubicBezTo>
                  <a:pt x="122" y="103"/>
                  <a:pt x="122" y="103"/>
                  <a:pt x="122" y="103"/>
                </a:cubicBezTo>
                <a:cubicBezTo>
                  <a:pt x="126" y="109"/>
                  <a:pt x="125" y="116"/>
                  <a:pt x="119" y="121"/>
                </a:cubicBezTo>
                <a:cubicBezTo>
                  <a:pt x="110" y="128"/>
                  <a:pt x="110" y="128"/>
                  <a:pt x="110" y="128"/>
                </a:cubicBezTo>
                <a:cubicBezTo>
                  <a:pt x="109" y="128"/>
                  <a:pt x="109" y="128"/>
                  <a:pt x="109" y="129"/>
                </a:cubicBezTo>
                <a:cubicBezTo>
                  <a:pt x="104" y="132"/>
                  <a:pt x="104" y="132"/>
                  <a:pt x="104" y="132"/>
                </a:cubicBezTo>
                <a:cubicBezTo>
                  <a:pt x="104" y="132"/>
                  <a:pt x="104" y="132"/>
                  <a:pt x="104" y="133"/>
                </a:cubicBezTo>
                <a:cubicBezTo>
                  <a:pt x="101" y="134"/>
                  <a:pt x="101" y="134"/>
                  <a:pt x="101" y="134"/>
                </a:cubicBezTo>
                <a:cubicBezTo>
                  <a:pt x="101" y="134"/>
                  <a:pt x="101" y="134"/>
                  <a:pt x="101" y="134"/>
                </a:cubicBezTo>
                <a:cubicBezTo>
                  <a:pt x="99" y="135"/>
                  <a:pt x="98" y="135"/>
                  <a:pt x="96" y="135"/>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575" name="组合 574"/>
          <p:cNvGrpSpPr/>
          <p:nvPr/>
        </p:nvGrpSpPr>
        <p:grpSpPr>
          <a:xfrm>
            <a:off x="16453514" y="2418658"/>
            <a:ext cx="592927" cy="1974620"/>
            <a:chOff x="10404475" y="-982662"/>
            <a:chExt cx="869950" cy="2897188"/>
          </a:xfrm>
        </p:grpSpPr>
        <p:sp>
          <p:nvSpPr>
            <p:cNvPr id="470" name="Freeform 103"/>
            <p:cNvSpPr/>
            <p:nvPr/>
          </p:nvSpPr>
          <p:spPr bwMode="auto">
            <a:xfrm>
              <a:off x="10429875" y="-957262"/>
              <a:ext cx="819150" cy="2844800"/>
            </a:xfrm>
            <a:custGeom>
              <a:avLst/>
              <a:gdLst>
                <a:gd name="T0" fmla="*/ 516 w 516"/>
                <a:gd name="T1" fmla="*/ 1757 h 1792"/>
                <a:gd name="T2" fmla="*/ 277 w 516"/>
                <a:gd name="T3" fmla="*/ 1792 h 1792"/>
                <a:gd name="T4" fmla="*/ 0 w 516"/>
                <a:gd name="T5" fmla="*/ 38 h 1792"/>
                <a:gd name="T6" fmla="*/ 239 w 516"/>
                <a:gd name="T7" fmla="*/ 0 h 1792"/>
                <a:gd name="T8" fmla="*/ 516 w 516"/>
                <a:gd name="T9" fmla="*/ 1757 h 1792"/>
              </a:gdLst>
              <a:ahLst/>
              <a:cxnLst>
                <a:cxn ang="0">
                  <a:pos x="T0" y="T1"/>
                </a:cxn>
                <a:cxn ang="0">
                  <a:pos x="T2" y="T3"/>
                </a:cxn>
                <a:cxn ang="0">
                  <a:pos x="T4" y="T5"/>
                </a:cxn>
                <a:cxn ang="0">
                  <a:pos x="T6" y="T7"/>
                </a:cxn>
                <a:cxn ang="0">
                  <a:pos x="T8" y="T9"/>
                </a:cxn>
              </a:cxnLst>
              <a:rect l="0" t="0" r="r" b="b"/>
              <a:pathLst>
                <a:path w="516" h="1792">
                  <a:moveTo>
                    <a:pt x="516" y="1757"/>
                  </a:moveTo>
                  <a:lnTo>
                    <a:pt x="277" y="1792"/>
                  </a:lnTo>
                  <a:lnTo>
                    <a:pt x="0" y="38"/>
                  </a:lnTo>
                  <a:lnTo>
                    <a:pt x="239" y="0"/>
                  </a:lnTo>
                  <a:lnTo>
                    <a:pt x="516" y="1757"/>
                  </a:lnTo>
                  <a:close/>
                </a:path>
              </a:pathLst>
            </a:custGeom>
            <a:solidFill>
              <a:srgbClr val="F79A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1" name="Freeform 104"/>
            <p:cNvSpPr/>
            <p:nvPr/>
          </p:nvSpPr>
          <p:spPr bwMode="auto">
            <a:xfrm>
              <a:off x="10723563" y="-957262"/>
              <a:ext cx="525463" cy="2800350"/>
            </a:xfrm>
            <a:custGeom>
              <a:avLst/>
              <a:gdLst>
                <a:gd name="T0" fmla="*/ 331 w 331"/>
                <a:gd name="T1" fmla="*/ 1757 h 1764"/>
                <a:gd name="T2" fmla="*/ 276 w 331"/>
                <a:gd name="T3" fmla="*/ 1764 h 1764"/>
                <a:gd name="T4" fmla="*/ 0 w 331"/>
                <a:gd name="T5" fmla="*/ 10 h 1764"/>
                <a:gd name="T6" fmla="*/ 54 w 331"/>
                <a:gd name="T7" fmla="*/ 0 h 1764"/>
                <a:gd name="T8" fmla="*/ 331 w 331"/>
                <a:gd name="T9" fmla="*/ 1757 h 1764"/>
              </a:gdLst>
              <a:ahLst/>
              <a:cxnLst>
                <a:cxn ang="0">
                  <a:pos x="T0" y="T1"/>
                </a:cxn>
                <a:cxn ang="0">
                  <a:pos x="T2" y="T3"/>
                </a:cxn>
                <a:cxn ang="0">
                  <a:pos x="T4" y="T5"/>
                </a:cxn>
                <a:cxn ang="0">
                  <a:pos x="T6" y="T7"/>
                </a:cxn>
                <a:cxn ang="0">
                  <a:pos x="T8" y="T9"/>
                </a:cxn>
              </a:cxnLst>
              <a:rect l="0" t="0" r="r" b="b"/>
              <a:pathLst>
                <a:path w="331" h="1764">
                  <a:moveTo>
                    <a:pt x="331" y="1757"/>
                  </a:moveTo>
                  <a:lnTo>
                    <a:pt x="276" y="1764"/>
                  </a:lnTo>
                  <a:lnTo>
                    <a:pt x="0" y="10"/>
                  </a:lnTo>
                  <a:lnTo>
                    <a:pt x="54" y="0"/>
                  </a:lnTo>
                  <a:lnTo>
                    <a:pt x="331" y="1757"/>
                  </a:lnTo>
                  <a:close/>
                </a:path>
              </a:pathLst>
            </a:custGeom>
            <a:solidFill>
              <a:srgbClr val="F942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2" name="Freeform 105"/>
            <p:cNvSpPr/>
            <p:nvPr/>
          </p:nvSpPr>
          <p:spPr bwMode="auto">
            <a:xfrm>
              <a:off x="10456863" y="-911225"/>
              <a:ext cx="522288" cy="2795588"/>
            </a:xfrm>
            <a:custGeom>
              <a:avLst/>
              <a:gdLst>
                <a:gd name="T0" fmla="*/ 329 w 329"/>
                <a:gd name="T1" fmla="*/ 1754 h 1761"/>
                <a:gd name="T2" fmla="*/ 274 w 329"/>
                <a:gd name="T3" fmla="*/ 1761 h 1761"/>
                <a:gd name="T4" fmla="*/ 0 w 329"/>
                <a:gd name="T5" fmla="*/ 7 h 1761"/>
                <a:gd name="T6" fmla="*/ 54 w 329"/>
                <a:gd name="T7" fmla="*/ 0 h 1761"/>
                <a:gd name="T8" fmla="*/ 329 w 329"/>
                <a:gd name="T9" fmla="*/ 1754 h 1761"/>
              </a:gdLst>
              <a:ahLst/>
              <a:cxnLst>
                <a:cxn ang="0">
                  <a:pos x="T0" y="T1"/>
                </a:cxn>
                <a:cxn ang="0">
                  <a:pos x="T2" y="T3"/>
                </a:cxn>
                <a:cxn ang="0">
                  <a:pos x="T4" y="T5"/>
                </a:cxn>
                <a:cxn ang="0">
                  <a:pos x="T6" y="T7"/>
                </a:cxn>
                <a:cxn ang="0">
                  <a:pos x="T8" y="T9"/>
                </a:cxn>
              </a:cxnLst>
              <a:rect l="0" t="0" r="r" b="b"/>
              <a:pathLst>
                <a:path w="329" h="1761">
                  <a:moveTo>
                    <a:pt x="329" y="1754"/>
                  </a:moveTo>
                  <a:lnTo>
                    <a:pt x="274" y="1761"/>
                  </a:lnTo>
                  <a:lnTo>
                    <a:pt x="0" y="7"/>
                  </a:lnTo>
                  <a:lnTo>
                    <a:pt x="54" y="0"/>
                  </a:lnTo>
                  <a:lnTo>
                    <a:pt x="329" y="1754"/>
                  </a:lnTo>
                  <a:close/>
                </a:path>
              </a:pathLst>
            </a:custGeom>
            <a:solidFill>
              <a:srgbClr val="F5BC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3" name="Freeform 106"/>
            <p:cNvSpPr>
              <a:spLocks noEditPoints="1"/>
            </p:cNvSpPr>
            <p:nvPr/>
          </p:nvSpPr>
          <p:spPr bwMode="auto">
            <a:xfrm>
              <a:off x="10404475" y="-982662"/>
              <a:ext cx="869950" cy="2897188"/>
            </a:xfrm>
            <a:custGeom>
              <a:avLst/>
              <a:gdLst>
                <a:gd name="T0" fmla="*/ 548 w 548"/>
                <a:gd name="T1" fmla="*/ 1785 h 1825"/>
                <a:gd name="T2" fmla="*/ 281 w 548"/>
                <a:gd name="T3" fmla="*/ 1825 h 1825"/>
                <a:gd name="T4" fmla="*/ 0 w 548"/>
                <a:gd name="T5" fmla="*/ 42 h 1825"/>
                <a:gd name="T6" fmla="*/ 269 w 548"/>
                <a:gd name="T7" fmla="*/ 0 h 1825"/>
                <a:gd name="T8" fmla="*/ 548 w 548"/>
                <a:gd name="T9" fmla="*/ 1785 h 1825"/>
                <a:gd name="T10" fmla="*/ 305 w 548"/>
                <a:gd name="T11" fmla="*/ 1792 h 1825"/>
                <a:gd name="T12" fmla="*/ 515 w 548"/>
                <a:gd name="T13" fmla="*/ 1759 h 1825"/>
                <a:gd name="T14" fmla="*/ 243 w 548"/>
                <a:gd name="T15" fmla="*/ 33 h 1825"/>
                <a:gd name="T16" fmla="*/ 33 w 548"/>
                <a:gd name="T17" fmla="*/ 66 h 1825"/>
                <a:gd name="T18" fmla="*/ 305 w 548"/>
                <a:gd name="T19" fmla="*/ 1792 h 18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8" h="1825">
                  <a:moveTo>
                    <a:pt x="548" y="1785"/>
                  </a:moveTo>
                  <a:lnTo>
                    <a:pt x="281" y="1825"/>
                  </a:lnTo>
                  <a:lnTo>
                    <a:pt x="0" y="42"/>
                  </a:lnTo>
                  <a:lnTo>
                    <a:pt x="269" y="0"/>
                  </a:lnTo>
                  <a:lnTo>
                    <a:pt x="548" y="1785"/>
                  </a:lnTo>
                  <a:close/>
                  <a:moveTo>
                    <a:pt x="305" y="1792"/>
                  </a:moveTo>
                  <a:lnTo>
                    <a:pt x="515" y="1759"/>
                  </a:lnTo>
                  <a:lnTo>
                    <a:pt x="243" y="33"/>
                  </a:lnTo>
                  <a:lnTo>
                    <a:pt x="33" y="66"/>
                  </a:lnTo>
                  <a:lnTo>
                    <a:pt x="305" y="1792"/>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4" name="Freeform 107"/>
            <p:cNvSpPr/>
            <p:nvPr/>
          </p:nvSpPr>
          <p:spPr bwMode="auto">
            <a:xfrm>
              <a:off x="10594975" y="-825500"/>
              <a:ext cx="98425" cy="96838"/>
            </a:xfrm>
            <a:custGeom>
              <a:avLst/>
              <a:gdLst>
                <a:gd name="T0" fmla="*/ 25 w 26"/>
                <a:gd name="T1" fmla="*/ 11 h 26"/>
                <a:gd name="T2" fmla="*/ 15 w 26"/>
                <a:gd name="T3" fmla="*/ 25 h 26"/>
                <a:gd name="T4" fmla="*/ 1 w 26"/>
                <a:gd name="T5" fmla="*/ 15 h 26"/>
                <a:gd name="T6" fmla="*/ 11 w 26"/>
                <a:gd name="T7" fmla="*/ 1 h 26"/>
                <a:gd name="T8" fmla="*/ 25 w 26"/>
                <a:gd name="T9" fmla="*/ 11 h 26"/>
              </a:gdLst>
              <a:ahLst/>
              <a:cxnLst>
                <a:cxn ang="0">
                  <a:pos x="T0" y="T1"/>
                </a:cxn>
                <a:cxn ang="0">
                  <a:pos x="T2" y="T3"/>
                </a:cxn>
                <a:cxn ang="0">
                  <a:pos x="T4" y="T5"/>
                </a:cxn>
                <a:cxn ang="0">
                  <a:pos x="T6" y="T7"/>
                </a:cxn>
                <a:cxn ang="0">
                  <a:pos x="T8" y="T9"/>
                </a:cxn>
              </a:cxnLst>
              <a:rect l="0" t="0" r="r" b="b"/>
              <a:pathLst>
                <a:path w="26" h="26">
                  <a:moveTo>
                    <a:pt x="25" y="11"/>
                  </a:moveTo>
                  <a:cubicBezTo>
                    <a:pt x="26" y="18"/>
                    <a:pt x="22" y="24"/>
                    <a:pt x="15" y="25"/>
                  </a:cubicBezTo>
                  <a:cubicBezTo>
                    <a:pt x="8" y="26"/>
                    <a:pt x="2" y="22"/>
                    <a:pt x="1" y="15"/>
                  </a:cubicBezTo>
                  <a:cubicBezTo>
                    <a:pt x="0" y="8"/>
                    <a:pt x="4" y="2"/>
                    <a:pt x="11" y="1"/>
                  </a:cubicBezTo>
                  <a:cubicBezTo>
                    <a:pt x="18" y="0"/>
                    <a:pt x="24" y="4"/>
                    <a:pt x="25" y="11"/>
                  </a:cubicBezTo>
                  <a:close/>
                </a:path>
              </a:pathLst>
            </a:custGeom>
            <a:solidFill>
              <a:srgbClr val="F9F9F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5" name="Freeform 108"/>
            <p:cNvSpPr>
              <a:spLocks noEditPoints="1"/>
            </p:cNvSpPr>
            <p:nvPr/>
          </p:nvSpPr>
          <p:spPr bwMode="auto">
            <a:xfrm>
              <a:off x="10569575" y="-852487"/>
              <a:ext cx="149225" cy="150813"/>
            </a:xfrm>
            <a:custGeom>
              <a:avLst/>
              <a:gdLst>
                <a:gd name="T0" fmla="*/ 23 w 40"/>
                <a:gd name="T1" fmla="*/ 38 h 40"/>
                <a:gd name="T2" fmla="*/ 2 w 40"/>
                <a:gd name="T3" fmla="*/ 23 h 40"/>
                <a:gd name="T4" fmla="*/ 17 w 40"/>
                <a:gd name="T5" fmla="*/ 2 h 40"/>
                <a:gd name="T6" fmla="*/ 38 w 40"/>
                <a:gd name="T7" fmla="*/ 17 h 40"/>
                <a:gd name="T8" fmla="*/ 23 w 40"/>
                <a:gd name="T9" fmla="*/ 38 h 40"/>
                <a:gd name="T10" fmla="*/ 19 w 40"/>
                <a:gd name="T11" fmla="*/ 14 h 40"/>
                <a:gd name="T12" fmla="*/ 14 w 40"/>
                <a:gd name="T13" fmla="*/ 21 h 40"/>
                <a:gd name="T14" fmla="*/ 21 w 40"/>
                <a:gd name="T15" fmla="*/ 26 h 40"/>
                <a:gd name="T16" fmla="*/ 26 w 40"/>
                <a:gd name="T17" fmla="*/ 19 h 40"/>
                <a:gd name="T18" fmla="*/ 19 w 40"/>
                <a:gd name="T19" fmla="*/ 1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40">
                  <a:moveTo>
                    <a:pt x="23" y="38"/>
                  </a:moveTo>
                  <a:cubicBezTo>
                    <a:pt x="13" y="40"/>
                    <a:pt x="3" y="33"/>
                    <a:pt x="2" y="23"/>
                  </a:cubicBezTo>
                  <a:cubicBezTo>
                    <a:pt x="0" y="13"/>
                    <a:pt x="7" y="3"/>
                    <a:pt x="17" y="2"/>
                  </a:cubicBezTo>
                  <a:cubicBezTo>
                    <a:pt x="27" y="0"/>
                    <a:pt x="37" y="7"/>
                    <a:pt x="38" y="17"/>
                  </a:cubicBezTo>
                  <a:cubicBezTo>
                    <a:pt x="40" y="27"/>
                    <a:pt x="33" y="37"/>
                    <a:pt x="23" y="38"/>
                  </a:cubicBezTo>
                  <a:close/>
                  <a:moveTo>
                    <a:pt x="19" y="14"/>
                  </a:moveTo>
                  <a:cubicBezTo>
                    <a:pt x="16" y="14"/>
                    <a:pt x="13" y="18"/>
                    <a:pt x="14" y="21"/>
                  </a:cubicBezTo>
                  <a:cubicBezTo>
                    <a:pt x="14" y="25"/>
                    <a:pt x="18" y="27"/>
                    <a:pt x="21" y="26"/>
                  </a:cubicBezTo>
                  <a:cubicBezTo>
                    <a:pt x="25" y="26"/>
                    <a:pt x="27" y="23"/>
                    <a:pt x="26" y="19"/>
                  </a:cubicBezTo>
                  <a:cubicBezTo>
                    <a:pt x="26" y="16"/>
                    <a:pt x="23" y="13"/>
                    <a:pt x="19" y="14"/>
                  </a:cubicBez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6" name="Freeform 109"/>
            <p:cNvSpPr/>
            <p:nvPr/>
          </p:nvSpPr>
          <p:spPr bwMode="auto">
            <a:xfrm>
              <a:off x="10772775" y="-660400"/>
              <a:ext cx="85725" cy="25400"/>
            </a:xfrm>
            <a:custGeom>
              <a:avLst/>
              <a:gdLst>
                <a:gd name="T0" fmla="*/ 54 w 54"/>
                <a:gd name="T1" fmla="*/ 7 h 16"/>
                <a:gd name="T2" fmla="*/ 0 w 54"/>
                <a:gd name="T3" fmla="*/ 16 h 16"/>
                <a:gd name="T4" fmla="*/ 0 w 54"/>
                <a:gd name="T5" fmla="*/ 9 h 16"/>
                <a:gd name="T6" fmla="*/ 54 w 54"/>
                <a:gd name="T7" fmla="*/ 0 h 16"/>
                <a:gd name="T8" fmla="*/ 54 w 54"/>
                <a:gd name="T9" fmla="*/ 7 h 16"/>
              </a:gdLst>
              <a:ahLst/>
              <a:cxnLst>
                <a:cxn ang="0">
                  <a:pos x="T0" y="T1"/>
                </a:cxn>
                <a:cxn ang="0">
                  <a:pos x="T2" y="T3"/>
                </a:cxn>
                <a:cxn ang="0">
                  <a:pos x="T4" y="T5"/>
                </a:cxn>
                <a:cxn ang="0">
                  <a:pos x="T6" y="T7"/>
                </a:cxn>
                <a:cxn ang="0">
                  <a:pos x="T8" y="T9"/>
                </a:cxn>
              </a:cxnLst>
              <a:rect l="0" t="0" r="r" b="b"/>
              <a:pathLst>
                <a:path w="54" h="16">
                  <a:moveTo>
                    <a:pt x="54" y="7"/>
                  </a:moveTo>
                  <a:lnTo>
                    <a:pt x="0" y="16"/>
                  </a:lnTo>
                  <a:lnTo>
                    <a:pt x="0" y="9"/>
                  </a:lnTo>
                  <a:lnTo>
                    <a:pt x="54" y="0"/>
                  </a:lnTo>
                  <a:lnTo>
                    <a:pt x="54" y="7"/>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7" name="Freeform 110"/>
            <p:cNvSpPr/>
            <p:nvPr/>
          </p:nvSpPr>
          <p:spPr bwMode="auto">
            <a:xfrm>
              <a:off x="10795000" y="-498475"/>
              <a:ext cx="88900" cy="25400"/>
            </a:xfrm>
            <a:custGeom>
              <a:avLst/>
              <a:gdLst>
                <a:gd name="T0" fmla="*/ 56 w 56"/>
                <a:gd name="T1" fmla="*/ 7 h 16"/>
                <a:gd name="T2" fmla="*/ 2 w 56"/>
                <a:gd name="T3" fmla="*/ 16 h 16"/>
                <a:gd name="T4" fmla="*/ 0 w 56"/>
                <a:gd name="T5" fmla="*/ 9 h 16"/>
                <a:gd name="T6" fmla="*/ 56 w 56"/>
                <a:gd name="T7" fmla="*/ 0 h 16"/>
                <a:gd name="T8" fmla="*/ 56 w 56"/>
                <a:gd name="T9" fmla="*/ 7 h 16"/>
              </a:gdLst>
              <a:ahLst/>
              <a:cxnLst>
                <a:cxn ang="0">
                  <a:pos x="T0" y="T1"/>
                </a:cxn>
                <a:cxn ang="0">
                  <a:pos x="T2" y="T3"/>
                </a:cxn>
                <a:cxn ang="0">
                  <a:pos x="T4" y="T5"/>
                </a:cxn>
                <a:cxn ang="0">
                  <a:pos x="T6" y="T7"/>
                </a:cxn>
                <a:cxn ang="0">
                  <a:pos x="T8" y="T9"/>
                </a:cxn>
              </a:cxnLst>
              <a:rect l="0" t="0" r="r" b="b"/>
              <a:pathLst>
                <a:path w="56" h="16">
                  <a:moveTo>
                    <a:pt x="56" y="7"/>
                  </a:moveTo>
                  <a:lnTo>
                    <a:pt x="2" y="16"/>
                  </a:lnTo>
                  <a:lnTo>
                    <a:pt x="0" y="9"/>
                  </a:lnTo>
                  <a:lnTo>
                    <a:pt x="56" y="0"/>
                  </a:lnTo>
                  <a:lnTo>
                    <a:pt x="56" y="7"/>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8" name="Freeform 111"/>
            <p:cNvSpPr/>
            <p:nvPr/>
          </p:nvSpPr>
          <p:spPr bwMode="auto">
            <a:xfrm>
              <a:off x="10820400" y="-338137"/>
              <a:ext cx="90488" cy="22225"/>
            </a:xfrm>
            <a:custGeom>
              <a:avLst/>
              <a:gdLst>
                <a:gd name="T0" fmla="*/ 57 w 57"/>
                <a:gd name="T1" fmla="*/ 7 h 14"/>
                <a:gd name="T2" fmla="*/ 3 w 57"/>
                <a:gd name="T3" fmla="*/ 14 h 14"/>
                <a:gd name="T4" fmla="*/ 0 w 57"/>
                <a:gd name="T5" fmla="*/ 7 h 14"/>
                <a:gd name="T6" fmla="*/ 55 w 57"/>
                <a:gd name="T7" fmla="*/ 0 h 14"/>
                <a:gd name="T8" fmla="*/ 57 w 57"/>
                <a:gd name="T9" fmla="*/ 7 h 14"/>
              </a:gdLst>
              <a:ahLst/>
              <a:cxnLst>
                <a:cxn ang="0">
                  <a:pos x="T0" y="T1"/>
                </a:cxn>
                <a:cxn ang="0">
                  <a:pos x="T2" y="T3"/>
                </a:cxn>
                <a:cxn ang="0">
                  <a:pos x="T4" y="T5"/>
                </a:cxn>
                <a:cxn ang="0">
                  <a:pos x="T6" y="T7"/>
                </a:cxn>
                <a:cxn ang="0">
                  <a:pos x="T8" y="T9"/>
                </a:cxn>
              </a:cxnLst>
              <a:rect l="0" t="0" r="r" b="b"/>
              <a:pathLst>
                <a:path w="57" h="14">
                  <a:moveTo>
                    <a:pt x="57" y="7"/>
                  </a:moveTo>
                  <a:lnTo>
                    <a:pt x="3" y="14"/>
                  </a:lnTo>
                  <a:lnTo>
                    <a:pt x="0" y="7"/>
                  </a:lnTo>
                  <a:lnTo>
                    <a:pt x="55" y="0"/>
                  </a:lnTo>
                  <a:lnTo>
                    <a:pt x="57" y="7"/>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9" name="Freeform 112"/>
            <p:cNvSpPr/>
            <p:nvPr/>
          </p:nvSpPr>
          <p:spPr bwMode="auto">
            <a:xfrm>
              <a:off x="10847388" y="-179387"/>
              <a:ext cx="85725" cy="25400"/>
            </a:xfrm>
            <a:custGeom>
              <a:avLst/>
              <a:gdLst>
                <a:gd name="T0" fmla="*/ 54 w 54"/>
                <a:gd name="T1" fmla="*/ 7 h 16"/>
                <a:gd name="T2" fmla="*/ 0 w 54"/>
                <a:gd name="T3" fmla="*/ 16 h 16"/>
                <a:gd name="T4" fmla="*/ 0 w 54"/>
                <a:gd name="T5" fmla="*/ 9 h 16"/>
                <a:gd name="T6" fmla="*/ 54 w 54"/>
                <a:gd name="T7" fmla="*/ 0 h 16"/>
                <a:gd name="T8" fmla="*/ 54 w 54"/>
                <a:gd name="T9" fmla="*/ 7 h 16"/>
              </a:gdLst>
              <a:ahLst/>
              <a:cxnLst>
                <a:cxn ang="0">
                  <a:pos x="T0" y="T1"/>
                </a:cxn>
                <a:cxn ang="0">
                  <a:pos x="T2" y="T3"/>
                </a:cxn>
                <a:cxn ang="0">
                  <a:pos x="T4" y="T5"/>
                </a:cxn>
                <a:cxn ang="0">
                  <a:pos x="T6" y="T7"/>
                </a:cxn>
                <a:cxn ang="0">
                  <a:pos x="T8" y="T9"/>
                </a:cxn>
              </a:cxnLst>
              <a:rect l="0" t="0" r="r" b="b"/>
              <a:pathLst>
                <a:path w="54" h="16">
                  <a:moveTo>
                    <a:pt x="54" y="7"/>
                  </a:moveTo>
                  <a:lnTo>
                    <a:pt x="0" y="16"/>
                  </a:lnTo>
                  <a:lnTo>
                    <a:pt x="0" y="9"/>
                  </a:lnTo>
                  <a:lnTo>
                    <a:pt x="54" y="0"/>
                  </a:lnTo>
                  <a:lnTo>
                    <a:pt x="54" y="7"/>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0" name="Freeform 113"/>
            <p:cNvSpPr/>
            <p:nvPr/>
          </p:nvSpPr>
          <p:spPr bwMode="auto">
            <a:xfrm>
              <a:off x="10869613" y="-19050"/>
              <a:ext cx="90488" cy="26988"/>
            </a:xfrm>
            <a:custGeom>
              <a:avLst/>
              <a:gdLst>
                <a:gd name="T0" fmla="*/ 57 w 57"/>
                <a:gd name="T1" fmla="*/ 7 h 17"/>
                <a:gd name="T2" fmla="*/ 2 w 57"/>
                <a:gd name="T3" fmla="*/ 17 h 17"/>
                <a:gd name="T4" fmla="*/ 0 w 57"/>
                <a:gd name="T5" fmla="*/ 7 h 17"/>
                <a:gd name="T6" fmla="*/ 57 w 57"/>
                <a:gd name="T7" fmla="*/ 0 h 17"/>
                <a:gd name="T8" fmla="*/ 57 w 57"/>
                <a:gd name="T9" fmla="*/ 7 h 17"/>
              </a:gdLst>
              <a:ahLst/>
              <a:cxnLst>
                <a:cxn ang="0">
                  <a:pos x="T0" y="T1"/>
                </a:cxn>
                <a:cxn ang="0">
                  <a:pos x="T2" y="T3"/>
                </a:cxn>
                <a:cxn ang="0">
                  <a:pos x="T4" y="T5"/>
                </a:cxn>
                <a:cxn ang="0">
                  <a:pos x="T6" y="T7"/>
                </a:cxn>
                <a:cxn ang="0">
                  <a:pos x="T8" y="T9"/>
                </a:cxn>
              </a:cxnLst>
              <a:rect l="0" t="0" r="r" b="b"/>
              <a:pathLst>
                <a:path w="57" h="17">
                  <a:moveTo>
                    <a:pt x="57" y="7"/>
                  </a:moveTo>
                  <a:lnTo>
                    <a:pt x="2" y="17"/>
                  </a:lnTo>
                  <a:lnTo>
                    <a:pt x="0" y="7"/>
                  </a:lnTo>
                  <a:lnTo>
                    <a:pt x="57" y="0"/>
                  </a:lnTo>
                  <a:lnTo>
                    <a:pt x="57" y="7"/>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1" name="Freeform 114"/>
            <p:cNvSpPr/>
            <p:nvPr/>
          </p:nvSpPr>
          <p:spPr bwMode="auto">
            <a:xfrm>
              <a:off x="10896600" y="139700"/>
              <a:ext cx="88900" cy="25400"/>
            </a:xfrm>
            <a:custGeom>
              <a:avLst/>
              <a:gdLst>
                <a:gd name="T0" fmla="*/ 56 w 56"/>
                <a:gd name="T1" fmla="*/ 9 h 16"/>
                <a:gd name="T2" fmla="*/ 2 w 56"/>
                <a:gd name="T3" fmla="*/ 16 h 16"/>
                <a:gd name="T4" fmla="*/ 0 w 56"/>
                <a:gd name="T5" fmla="*/ 9 h 16"/>
                <a:gd name="T6" fmla="*/ 54 w 56"/>
                <a:gd name="T7" fmla="*/ 0 h 16"/>
                <a:gd name="T8" fmla="*/ 56 w 56"/>
                <a:gd name="T9" fmla="*/ 9 h 16"/>
              </a:gdLst>
              <a:ahLst/>
              <a:cxnLst>
                <a:cxn ang="0">
                  <a:pos x="T0" y="T1"/>
                </a:cxn>
                <a:cxn ang="0">
                  <a:pos x="T2" y="T3"/>
                </a:cxn>
                <a:cxn ang="0">
                  <a:pos x="T4" y="T5"/>
                </a:cxn>
                <a:cxn ang="0">
                  <a:pos x="T6" y="T7"/>
                </a:cxn>
                <a:cxn ang="0">
                  <a:pos x="T8" y="T9"/>
                </a:cxn>
              </a:cxnLst>
              <a:rect l="0" t="0" r="r" b="b"/>
              <a:pathLst>
                <a:path w="56" h="16">
                  <a:moveTo>
                    <a:pt x="56" y="9"/>
                  </a:moveTo>
                  <a:lnTo>
                    <a:pt x="2" y="16"/>
                  </a:lnTo>
                  <a:lnTo>
                    <a:pt x="0" y="9"/>
                  </a:lnTo>
                  <a:lnTo>
                    <a:pt x="54" y="0"/>
                  </a:lnTo>
                  <a:lnTo>
                    <a:pt x="56" y="9"/>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2" name="Freeform 115"/>
            <p:cNvSpPr/>
            <p:nvPr/>
          </p:nvSpPr>
          <p:spPr bwMode="auto">
            <a:xfrm>
              <a:off x="10922000" y="300038"/>
              <a:ext cx="85725" cy="26988"/>
            </a:xfrm>
            <a:custGeom>
              <a:avLst/>
              <a:gdLst>
                <a:gd name="T0" fmla="*/ 54 w 54"/>
                <a:gd name="T1" fmla="*/ 7 h 17"/>
                <a:gd name="T2" fmla="*/ 0 w 54"/>
                <a:gd name="T3" fmla="*/ 17 h 17"/>
                <a:gd name="T4" fmla="*/ 0 w 54"/>
                <a:gd name="T5" fmla="*/ 10 h 17"/>
                <a:gd name="T6" fmla="*/ 54 w 54"/>
                <a:gd name="T7" fmla="*/ 0 h 17"/>
                <a:gd name="T8" fmla="*/ 54 w 54"/>
                <a:gd name="T9" fmla="*/ 7 h 17"/>
              </a:gdLst>
              <a:ahLst/>
              <a:cxnLst>
                <a:cxn ang="0">
                  <a:pos x="T0" y="T1"/>
                </a:cxn>
                <a:cxn ang="0">
                  <a:pos x="T2" y="T3"/>
                </a:cxn>
                <a:cxn ang="0">
                  <a:pos x="T4" y="T5"/>
                </a:cxn>
                <a:cxn ang="0">
                  <a:pos x="T6" y="T7"/>
                </a:cxn>
                <a:cxn ang="0">
                  <a:pos x="T8" y="T9"/>
                </a:cxn>
              </a:cxnLst>
              <a:rect l="0" t="0" r="r" b="b"/>
              <a:pathLst>
                <a:path w="54" h="17">
                  <a:moveTo>
                    <a:pt x="54" y="7"/>
                  </a:moveTo>
                  <a:lnTo>
                    <a:pt x="0" y="17"/>
                  </a:lnTo>
                  <a:lnTo>
                    <a:pt x="0" y="10"/>
                  </a:lnTo>
                  <a:lnTo>
                    <a:pt x="54" y="0"/>
                  </a:lnTo>
                  <a:lnTo>
                    <a:pt x="54" y="7"/>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3" name="Freeform 116"/>
            <p:cNvSpPr/>
            <p:nvPr/>
          </p:nvSpPr>
          <p:spPr bwMode="auto">
            <a:xfrm>
              <a:off x="10944225" y="461963"/>
              <a:ext cx="90488" cy="22225"/>
            </a:xfrm>
            <a:custGeom>
              <a:avLst/>
              <a:gdLst>
                <a:gd name="T0" fmla="*/ 57 w 57"/>
                <a:gd name="T1" fmla="*/ 7 h 14"/>
                <a:gd name="T2" fmla="*/ 3 w 57"/>
                <a:gd name="T3" fmla="*/ 14 h 14"/>
                <a:gd name="T4" fmla="*/ 0 w 57"/>
                <a:gd name="T5" fmla="*/ 7 h 14"/>
                <a:gd name="T6" fmla="*/ 57 w 57"/>
                <a:gd name="T7" fmla="*/ 0 h 14"/>
                <a:gd name="T8" fmla="*/ 57 w 57"/>
                <a:gd name="T9" fmla="*/ 7 h 14"/>
              </a:gdLst>
              <a:ahLst/>
              <a:cxnLst>
                <a:cxn ang="0">
                  <a:pos x="T0" y="T1"/>
                </a:cxn>
                <a:cxn ang="0">
                  <a:pos x="T2" y="T3"/>
                </a:cxn>
                <a:cxn ang="0">
                  <a:pos x="T4" y="T5"/>
                </a:cxn>
                <a:cxn ang="0">
                  <a:pos x="T6" y="T7"/>
                </a:cxn>
                <a:cxn ang="0">
                  <a:pos x="T8" y="T9"/>
                </a:cxn>
              </a:cxnLst>
              <a:rect l="0" t="0" r="r" b="b"/>
              <a:pathLst>
                <a:path w="57" h="14">
                  <a:moveTo>
                    <a:pt x="57" y="7"/>
                  </a:moveTo>
                  <a:lnTo>
                    <a:pt x="3" y="14"/>
                  </a:lnTo>
                  <a:lnTo>
                    <a:pt x="0" y="7"/>
                  </a:lnTo>
                  <a:lnTo>
                    <a:pt x="57" y="0"/>
                  </a:lnTo>
                  <a:lnTo>
                    <a:pt x="57" y="7"/>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4" name="Freeform 117"/>
            <p:cNvSpPr/>
            <p:nvPr/>
          </p:nvSpPr>
          <p:spPr bwMode="auto">
            <a:xfrm>
              <a:off x="10971213" y="619125"/>
              <a:ext cx="90488" cy="26988"/>
            </a:xfrm>
            <a:custGeom>
              <a:avLst/>
              <a:gdLst>
                <a:gd name="T0" fmla="*/ 57 w 57"/>
                <a:gd name="T1" fmla="*/ 7 h 17"/>
                <a:gd name="T2" fmla="*/ 2 w 57"/>
                <a:gd name="T3" fmla="*/ 17 h 17"/>
                <a:gd name="T4" fmla="*/ 0 w 57"/>
                <a:gd name="T5" fmla="*/ 10 h 17"/>
                <a:gd name="T6" fmla="*/ 54 w 57"/>
                <a:gd name="T7" fmla="*/ 0 h 17"/>
                <a:gd name="T8" fmla="*/ 57 w 57"/>
                <a:gd name="T9" fmla="*/ 7 h 17"/>
              </a:gdLst>
              <a:ahLst/>
              <a:cxnLst>
                <a:cxn ang="0">
                  <a:pos x="T0" y="T1"/>
                </a:cxn>
                <a:cxn ang="0">
                  <a:pos x="T2" y="T3"/>
                </a:cxn>
                <a:cxn ang="0">
                  <a:pos x="T4" y="T5"/>
                </a:cxn>
                <a:cxn ang="0">
                  <a:pos x="T6" y="T7"/>
                </a:cxn>
                <a:cxn ang="0">
                  <a:pos x="T8" y="T9"/>
                </a:cxn>
              </a:cxnLst>
              <a:rect l="0" t="0" r="r" b="b"/>
              <a:pathLst>
                <a:path w="57" h="17">
                  <a:moveTo>
                    <a:pt x="57" y="7"/>
                  </a:moveTo>
                  <a:lnTo>
                    <a:pt x="2" y="17"/>
                  </a:lnTo>
                  <a:lnTo>
                    <a:pt x="0" y="10"/>
                  </a:lnTo>
                  <a:lnTo>
                    <a:pt x="54" y="0"/>
                  </a:lnTo>
                  <a:lnTo>
                    <a:pt x="57" y="7"/>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5" name="Freeform 118"/>
            <p:cNvSpPr/>
            <p:nvPr/>
          </p:nvSpPr>
          <p:spPr bwMode="auto">
            <a:xfrm>
              <a:off x="10996613" y="781050"/>
              <a:ext cx="90488" cy="25400"/>
            </a:xfrm>
            <a:custGeom>
              <a:avLst/>
              <a:gdLst>
                <a:gd name="T0" fmla="*/ 57 w 57"/>
                <a:gd name="T1" fmla="*/ 7 h 16"/>
                <a:gd name="T2" fmla="*/ 0 w 57"/>
                <a:gd name="T3" fmla="*/ 16 h 16"/>
                <a:gd name="T4" fmla="*/ 0 w 57"/>
                <a:gd name="T5" fmla="*/ 7 h 16"/>
                <a:gd name="T6" fmla="*/ 55 w 57"/>
                <a:gd name="T7" fmla="*/ 0 h 16"/>
                <a:gd name="T8" fmla="*/ 57 w 57"/>
                <a:gd name="T9" fmla="*/ 7 h 16"/>
              </a:gdLst>
              <a:ahLst/>
              <a:cxnLst>
                <a:cxn ang="0">
                  <a:pos x="T0" y="T1"/>
                </a:cxn>
                <a:cxn ang="0">
                  <a:pos x="T2" y="T3"/>
                </a:cxn>
                <a:cxn ang="0">
                  <a:pos x="T4" y="T5"/>
                </a:cxn>
                <a:cxn ang="0">
                  <a:pos x="T6" y="T7"/>
                </a:cxn>
                <a:cxn ang="0">
                  <a:pos x="T8" y="T9"/>
                </a:cxn>
              </a:cxnLst>
              <a:rect l="0" t="0" r="r" b="b"/>
              <a:pathLst>
                <a:path w="57" h="16">
                  <a:moveTo>
                    <a:pt x="57" y="7"/>
                  </a:moveTo>
                  <a:lnTo>
                    <a:pt x="0" y="16"/>
                  </a:lnTo>
                  <a:lnTo>
                    <a:pt x="0" y="7"/>
                  </a:lnTo>
                  <a:lnTo>
                    <a:pt x="55" y="0"/>
                  </a:lnTo>
                  <a:lnTo>
                    <a:pt x="57" y="7"/>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6" name="Freeform 119"/>
            <p:cNvSpPr/>
            <p:nvPr/>
          </p:nvSpPr>
          <p:spPr bwMode="auto">
            <a:xfrm>
              <a:off x="11023600" y="938213"/>
              <a:ext cx="85725" cy="26988"/>
            </a:xfrm>
            <a:custGeom>
              <a:avLst/>
              <a:gdLst>
                <a:gd name="T0" fmla="*/ 54 w 54"/>
                <a:gd name="T1" fmla="*/ 10 h 17"/>
                <a:gd name="T2" fmla="*/ 0 w 54"/>
                <a:gd name="T3" fmla="*/ 17 h 17"/>
                <a:gd name="T4" fmla="*/ 0 w 54"/>
                <a:gd name="T5" fmla="*/ 10 h 17"/>
                <a:gd name="T6" fmla="*/ 54 w 54"/>
                <a:gd name="T7" fmla="*/ 0 h 17"/>
                <a:gd name="T8" fmla="*/ 54 w 54"/>
                <a:gd name="T9" fmla="*/ 10 h 17"/>
              </a:gdLst>
              <a:ahLst/>
              <a:cxnLst>
                <a:cxn ang="0">
                  <a:pos x="T0" y="T1"/>
                </a:cxn>
                <a:cxn ang="0">
                  <a:pos x="T2" y="T3"/>
                </a:cxn>
                <a:cxn ang="0">
                  <a:pos x="T4" y="T5"/>
                </a:cxn>
                <a:cxn ang="0">
                  <a:pos x="T6" y="T7"/>
                </a:cxn>
                <a:cxn ang="0">
                  <a:pos x="T8" y="T9"/>
                </a:cxn>
              </a:cxnLst>
              <a:rect l="0" t="0" r="r" b="b"/>
              <a:pathLst>
                <a:path w="54" h="17">
                  <a:moveTo>
                    <a:pt x="54" y="10"/>
                  </a:moveTo>
                  <a:lnTo>
                    <a:pt x="0" y="17"/>
                  </a:lnTo>
                  <a:lnTo>
                    <a:pt x="0" y="10"/>
                  </a:lnTo>
                  <a:lnTo>
                    <a:pt x="54" y="0"/>
                  </a:lnTo>
                  <a:lnTo>
                    <a:pt x="54" y="10"/>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7" name="Freeform 120"/>
            <p:cNvSpPr/>
            <p:nvPr/>
          </p:nvSpPr>
          <p:spPr bwMode="auto">
            <a:xfrm>
              <a:off x="11045825" y="1100138"/>
              <a:ext cx="90488" cy="25400"/>
            </a:xfrm>
            <a:custGeom>
              <a:avLst/>
              <a:gdLst>
                <a:gd name="T0" fmla="*/ 57 w 57"/>
                <a:gd name="T1" fmla="*/ 7 h 16"/>
                <a:gd name="T2" fmla="*/ 2 w 57"/>
                <a:gd name="T3" fmla="*/ 16 h 16"/>
                <a:gd name="T4" fmla="*/ 0 w 57"/>
                <a:gd name="T5" fmla="*/ 9 h 16"/>
                <a:gd name="T6" fmla="*/ 54 w 57"/>
                <a:gd name="T7" fmla="*/ 0 h 16"/>
                <a:gd name="T8" fmla="*/ 57 w 57"/>
                <a:gd name="T9" fmla="*/ 7 h 16"/>
              </a:gdLst>
              <a:ahLst/>
              <a:cxnLst>
                <a:cxn ang="0">
                  <a:pos x="T0" y="T1"/>
                </a:cxn>
                <a:cxn ang="0">
                  <a:pos x="T2" y="T3"/>
                </a:cxn>
                <a:cxn ang="0">
                  <a:pos x="T4" y="T5"/>
                </a:cxn>
                <a:cxn ang="0">
                  <a:pos x="T6" y="T7"/>
                </a:cxn>
                <a:cxn ang="0">
                  <a:pos x="T8" y="T9"/>
                </a:cxn>
              </a:cxnLst>
              <a:rect l="0" t="0" r="r" b="b"/>
              <a:pathLst>
                <a:path w="57" h="16">
                  <a:moveTo>
                    <a:pt x="57" y="7"/>
                  </a:moveTo>
                  <a:lnTo>
                    <a:pt x="2" y="16"/>
                  </a:lnTo>
                  <a:lnTo>
                    <a:pt x="0" y="9"/>
                  </a:lnTo>
                  <a:lnTo>
                    <a:pt x="54" y="0"/>
                  </a:lnTo>
                  <a:lnTo>
                    <a:pt x="57" y="7"/>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8" name="Freeform 121"/>
            <p:cNvSpPr/>
            <p:nvPr/>
          </p:nvSpPr>
          <p:spPr bwMode="auto">
            <a:xfrm>
              <a:off x="11072813" y="1260475"/>
              <a:ext cx="88900" cy="23813"/>
            </a:xfrm>
            <a:custGeom>
              <a:avLst/>
              <a:gdLst>
                <a:gd name="T0" fmla="*/ 56 w 56"/>
                <a:gd name="T1" fmla="*/ 8 h 15"/>
                <a:gd name="T2" fmla="*/ 0 w 56"/>
                <a:gd name="T3" fmla="*/ 15 h 15"/>
                <a:gd name="T4" fmla="*/ 0 w 56"/>
                <a:gd name="T5" fmla="*/ 8 h 15"/>
                <a:gd name="T6" fmla="*/ 54 w 56"/>
                <a:gd name="T7" fmla="*/ 0 h 15"/>
                <a:gd name="T8" fmla="*/ 56 w 56"/>
                <a:gd name="T9" fmla="*/ 8 h 15"/>
              </a:gdLst>
              <a:ahLst/>
              <a:cxnLst>
                <a:cxn ang="0">
                  <a:pos x="T0" y="T1"/>
                </a:cxn>
                <a:cxn ang="0">
                  <a:pos x="T2" y="T3"/>
                </a:cxn>
                <a:cxn ang="0">
                  <a:pos x="T4" y="T5"/>
                </a:cxn>
                <a:cxn ang="0">
                  <a:pos x="T6" y="T7"/>
                </a:cxn>
                <a:cxn ang="0">
                  <a:pos x="T8" y="T9"/>
                </a:cxn>
              </a:cxnLst>
              <a:rect l="0" t="0" r="r" b="b"/>
              <a:pathLst>
                <a:path w="56" h="15">
                  <a:moveTo>
                    <a:pt x="56" y="8"/>
                  </a:moveTo>
                  <a:lnTo>
                    <a:pt x="0" y="15"/>
                  </a:lnTo>
                  <a:lnTo>
                    <a:pt x="0" y="8"/>
                  </a:lnTo>
                  <a:lnTo>
                    <a:pt x="54" y="0"/>
                  </a:lnTo>
                  <a:lnTo>
                    <a:pt x="56" y="8"/>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9" name="Freeform 122"/>
            <p:cNvSpPr/>
            <p:nvPr/>
          </p:nvSpPr>
          <p:spPr bwMode="auto">
            <a:xfrm>
              <a:off x="11098213" y="1419225"/>
              <a:ext cx="87313" cy="25400"/>
            </a:xfrm>
            <a:custGeom>
              <a:avLst/>
              <a:gdLst>
                <a:gd name="T0" fmla="*/ 55 w 55"/>
                <a:gd name="T1" fmla="*/ 7 h 16"/>
                <a:gd name="T2" fmla="*/ 0 w 55"/>
                <a:gd name="T3" fmla="*/ 16 h 16"/>
                <a:gd name="T4" fmla="*/ 0 w 55"/>
                <a:gd name="T5" fmla="*/ 9 h 16"/>
                <a:gd name="T6" fmla="*/ 55 w 55"/>
                <a:gd name="T7" fmla="*/ 0 h 16"/>
                <a:gd name="T8" fmla="*/ 55 w 55"/>
                <a:gd name="T9" fmla="*/ 7 h 16"/>
              </a:gdLst>
              <a:ahLst/>
              <a:cxnLst>
                <a:cxn ang="0">
                  <a:pos x="T0" y="T1"/>
                </a:cxn>
                <a:cxn ang="0">
                  <a:pos x="T2" y="T3"/>
                </a:cxn>
                <a:cxn ang="0">
                  <a:pos x="T4" y="T5"/>
                </a:cxn>
                <a:cxn ang="0">
                  <a:pos x="T6" y="T7"/>
                </a:cxn>
                <a:cxn ang="0">
                  <a:pos x="T8" y="T9"/>
                </a:cxn>
              </a:cxnLst>
              <a:rect l="0" t="0" r="r" b="b"/>
              <a:pathLst>
                <a:path w="55" h="16">
                  <a:moveTo>
                    <a:pt x="55" y="7"/>
                  </a:moveTo>
                  <a:lnTo>
                    <a:pt x="0" y="16"/>
                  </a:lnTo>
                  <a:lnTo>
                    <a:pt x="0" y="9"/>
                  </a:lnTo>
                  <a:lnTo>
                    <a:pt x="55" y="0"/>
                  </a:lnTo>
                  <a:lnTo>
                    <a:pt x="55" y="7"/>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0" name="Freeform 123"/>
            <p:cNvSpPr/>
            <p:nvPr/>
          </p:nvSpPr>
          <p:spPr bwMode="auto">
            <a:xfrm>
              <a:off x="11120438" y="1579563"/>
              <a:ext cx="90488" cy="26988"/>
            </a:xfrm>
            <a:custGeom>
              <a:avLst/>
              <a:gdLst>
                <a:gd name="T0" fmla="*/ 57 w 57"/>
                <a:gd name="T1" fmla="*/ 8 h 17"/>
                <a:gd name="T2" fmla="*/ 3 w 57"/>
                <a:gd name="T3" fmla="*/ 17 h 17"/>
                <a:gd name="T4" fmla="*/ 0 w 57"/>
                <a:gd name="T5" fmla="*/ 8 h 17"/>
                <a:gd name="T6" fmla="*/ 55 w 57"/>
                <a:gd name="T7" fmla="*/ 0 h 17"/>
                <a:gd name="T8" fmla="*/ 57 w 57"/>
                <a:gd name="T9" fmla="*/ 8 h 17"/>
              </a:gdLst>
              <a:ahLst/>
              <a:cxnLst>
                <a:cxn ang="0">
                  <a:pos x="T0" y="T1"/>
                </a:cxn>
                <a:cxn ang="0">
                  <a:pos x="T2" y="T3"/>
                </a:cxn>
                <a:cxn ang="0">
                  <a:pos x="T4" y="T5"/>
                </a:cxn>
                <a:cxn ang="0">
                  <a:pos x="T6" y="T7"/>
                </a:cxn>
                <a:cxn ang="0">
                  <a:pos x="T8" y="T9"/>
                </a:cxn>
              </a:cxnLst>
              <a:rect l="0" t="0" r="r" b="b"/>
              <a:pathLst>
                <a:path w="57" h="17">
                  <a:moveTo>
                    <a:pt x="57" y="8"/>
                  </a:moveTo>
                  <a:lnTo>
                    <a:pt x="3" y="17"/>
                  </a:lnTo>
                  <a:lnTo>
                    <a:pt x="0" y="8"/>
                  </a:lnTo>
                  <a:lnTo>
                    <a:pt x="55" y="0"/>
                  </a:lnTo>
                  <a:lnTo>
                    <a:pt x="57" y="8"/>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1" name="Freeform 124"/>
            <p:cNvSpPr/>
            <p:nvPr/>
          </p:nvSpPr>
          <p:spPr bwMode="auto">
            <a:xfrm>
              <a:off x="11147425" y="1738313"/>
              <a:ext cx="90488" cy="25400"/>
            </a:xfrm>
            <a:custGeom>
              <a:avLst/>
              <a:gdLst>
                <a:gd name="T0" fmla="*/ 57 w 57"/>
                <a:gd name="T1" fmla="*/ 9 h 16"/>
                <a:gd name="T2" fmla="*/ 0 w 57"/>
                <a:gd name="T3" fmla="*/ 16 h 16"/>
                <a:gd name="T4" fmla="*/ 0 w 57"/>
                <a:gd name="T5" fmla="*/ 9 h 16"/>
                <a:gd name="T6" fmla="*/ 54 w 57"/>
                <a:gd name="T7" fmla="*/ 0 h 16"/>
                <a:gd name="T8" fmla="*/ 57 w 57"/>
                <a:gd name="T9" fmla="*/ 9 h 16"/>
              </a:gdLst>
              <a:ahLst/>
              <a:cxnLst>
                <a:cxn ang="0">
                  <a:pos x="T0" y="T1"/>
                </a:cxn>
                <a:cxn ang="0">
                  <a:pos x="T2" y="T3"/>
                </a:cxn>
                <a:cxn ang="0">
                  <a:pos x="T4" y="T5"/>
                </a:cxn>
                <a:cxn ang="0">
                  <a:pos x="T6" y="T7"/>
                </a:cxn>
                <a:cxn ang="0">
                  <a:pos x="T8" y="T9"/>
                </a:cxn>
              </a:cxnLst>
              <a:rect l="0" t="0" r="r" b="b"/>
              <a:pathLst>
                <a:path w="57" h="16">
                  <a:moveTo>
                    <a:pt x="57" y="9"/>
                  </a:moveTo>
                  <a:lnTo>
                    <a:pt x="0" y="16"/>
                  </a:lnTo>
                  <a:lnTo>
                    <a:pt x="0" y="9"/>
                  </a:lnTo>
                  <a:lnTo>
                    <a:pt x="54" y="0"/>
                  </a:lnTo>
                  <a:lnTo>
                    <a:pt x="57" y="9"/>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76" name="组合 575"/>
          <p:cNvGrpSpPr/>
          <p:nvPr/>
        </p:nvGrpSpPr>
        <p:grpSpPr>
          <a:xfrm>
            <a:off x="7981819" y="6132187"/>
            <a:ext cx="1304872" cy="1136082"/>
            <a:chOff x="8374063" y="-1295400"/>
            <a:chExt cx="1914525" cy="1666875"/>
          </a:xfrm>
        </p:grpSpPr>
        <p:sp>
          <p:nvSpPr>
            <p:cNvPr id="492" name="Freeform 125"/>
            <p:cNvSpPr/>
            <p:nvPr/>
          </p:nvSpPr>
          <p:spPr bwMode="auto">
            <a:xfrm>
              <a:off x="8407400" y="-1295400"/>
              <a:ext cx="1846263" cy="1666875"/>
            </a:xfrm>
            <a:custGeom>
              <a:avLst/>
              <a:gdLst>
                <a:gd name="T0" fmla="*/ 478 w 492"/>
                <a:gd name="T1" fmla="*/ 341 h 444"/>
                <a:gd name="T2" fmla="*/ 410 w 492"/>
                <a:gd name="T3" fmla="*/ 301 h 444"/>
                <a:gd name="T4" fmla="*/ 406 w 492"/>
                <a:gd name="T5" fmla="*/ 299 h 444"/>
                <a:gd name="T6" fmla="*/ 324 w 492"/>
                <a:gd name="T7" fmla="*/ 55 h 444"/>
                <a:gd name="T8" fmla="*/ 55 w 492"/>
                <a:gd name="T9" fmla="*/ 126 h 444"/>
                <a:gd name="T10" fmla="*/ 126 w 492"/>
                <a:gd name="T11" fmla="*/ 395 h 444"/>
                <a:gd name="T12" fmla="*/ 377 w 492"/>
                <a:gd name="T13" fmla="*/ 348 h 444"/>
                <a:gd name="T14" fmla="*/ 381 w 492"/>
                <a:gd name="T15" fmla="*/ 351 h 444"/>
                <a:gd name="T16" fmla="*/ 449 w 492"/>
                <a:gd name="T17" fmla="*/ 390 h 444"/>
                <a:gd name="T18" fmla="*/ 480 w 492"/>
                <a:gd name="T19" fmla="*/ 382 h 444"/>
                <a:gd name="T20" fmla="*/ 486 w 492"/>
                <a:gd name="T21" fmla="*/ 371 h 444"/>
                <a:gd name="T22" fmla="*/ 478 w 492"/>
                <a:gd name="T23" fmla="*/ 341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92" h="444">
                  <a:moveTo>
                    <a:pt x="478" y="341"/>
                  </a:moveTo>
                  <a:cubicBezTo>
                    <a:pt x="410" y="301"/>
                    <a:pt x="410" y="301"/>
                    <a:pt x="410" y="301"/>
                  </a:cubicBezTo>
                  <a:cubicBezTo>
                    <a:pt x="409" y="300"/>
                    <a:pt x="408" y="300"/>
                    <a:pt x="406" y="299"/>
                  </a:cubicBezTo>
                  <a:cubicBezTo>
                    <a:pt x="443" y="210"/>
                    <a:pt x="410" y="105"/>
                    <a:pt x="324" y="55"/>
                  </a:cubicBezTo>
                  <a:cubicBezTo>
                    <a:pt x="230" y="0"/>
                    <a:pt x="110" y="32"/>
                    <a:pt x="55" y="126"/>
                  </a:cubicBezTo>
                  <a:cubicBezTo>
                    <a:pt x="0" y="220"/>
                    <a:pt x="32" y="340"/>
                    <a:pt x="126" y="395"/>
                  </a:cubicBezTo>
                  <a:cubicBezTo>
                    <a:pt x="211" y="444"/>
                    <a:pt x="317" y="422"/>
                    <a:pt x="377" y="348"/>
                  </a:cubicBezTo>
                  <a:cubicBezTo>
                    <a:pt x="379" y="349"/>
                    <a:pt x="380" y="350"/>
                    <a:pt x="381" y="351"/>
                  </a:cubicBezTo>
                  <a:cubicBezTo>
                    <a:pt x="449" y="390"/>
                    <a:pt x="449" y="390"/>
                    <a:pt x="449" y="390"/>
                  </a:cubicBezTo>
                  <a:cubicBezTo>
                    <a:pt x="460" y="397"/>
                    <a:pt x="473" y="393"/>
                    <a:pt x="480" y="382"/>
                  </a:cubicBezTo>
                  <a:cubicBezTo>
                    <a:pt x="486" y="371"/>
                    <a:pt x="486" y="371"/>
                    <a:pt x="486" y="371"/>
                  </a:cubicBezTo>
                  <a:cubicBezTo>
                    <a:pt x="492" y="361"/>
                    <a:pt x="489" y="347"/>
                    <a:pt x="478" y="341"/>
                  </a:cubicBez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3" name="Freeform 126"/>
            <p:cNvSpPr>
              <a:spLocks noEditPoints="1"/>
            </p:cNvSpPr>
            <p:nvPr/>
          </p:nvSpPr>
          <p:spPr bwMode="auto">
            <a:xfrm>
              <a:off x="8374063" y="-1219200"/>
              <a:ext cx="1914525" cy="1535113"/>
            </a:xfrm>
            <a:custGeom>
              <a:avLst/>
              <a:gdLst>
                <a:gd name="T0" fmla="*/ 233 w 510"/>
                <a:gd name="T1" fmla="*/ 409 h 409"/>
                <a:gd name="T2" fmla="*/ 131 w 510"/>
                <a:gd name="T3" fmla="*/ 381 h 409"/>
                <a:gd name="T4" fmla="*/ 57 w 510"/>
                <a:gd name="T5" fmla="*/ 102 h 409"/>
                <a:gd name="T6" fmla="*/ 234 w 510"/>
                <a:gd name="T7" fmla="*/ 0 h 409"/>
                <a:gd name="T8" fmla="*/ 337 w 510"/>
                <a:gd name="T9" fmla="*/ 28 h 409"/>
                <a:gd name="T10" fmla="*/ 425 w 510"/>
                <a:gd name="T11" fmla="*/ 276 h 409"/>
                <a:gd name="T12" fmla="*/ 491 w 510"/>
                <a:gd name="T13" fmla="*/ 314 h 409"/>
                <a:gd name="T14" fmla="*/ 502 w 510"/>
                <a:gd name="T15" fmla="*/ 355 h 409"/>
                <a:gd name="T16" fmla="*/ 496 w 510"/>
                <a:gd name="T17" fmla="*/ 366 h 409"/>
                <a:gd name="T18" fmla="*/ 469 w 510"/>
                <a:gd name="T19" fmla="*/ 381 h 409"/>
                <a:gd name="T20" fmla="*/ 469 w 510"/>
                <a:gd name="T21" fmla="*/ 381 h 409"/>
                <a:gd name="T22" fmla="*/ 454 w 510"/>
                <a:gd name="T23" fmla="*/ 377 h 409"/>
                <a:gd name="T24" fmla="*/ 388 w 510"/>
                <a:gd name="T25" fmla="*/ 339 h 409"/>
                <a:gd name="T26" fmla="*/ 233 w 510"/>
                <a:gd name="T27" fmla="*/ 409 h 409"/>
                <a:gd name="T28" fmla="*/ 234 w 510"/>
                <a:gd name="T29" fmla="*/ 16 h 409"/>
                <a:gd name="T30" fmla="*/ 71 w 510"/>
                <a:gd name="T31" fmla="*/ 110 h 409"/>
                <a:gd name="T32" fmla="*/ 139 w 510"/>
                <a:gd name="T33" fmla="*/ 368 h 409"/>
                <a:gd name="T34" fmla="*/ 233 w 510"/>
                <a:gd name="T35" fmla="*/ 393 h 409"/>
                <a:gd name="T36" fmla="*/ 380 w 510"/>
                <a:gd name="T37" fmla="*/ 323 h 409"/>
                <a:gd name="T38" fmla="*/ 386 w 510"/>
                <a:gd name="T39" fmla="*/ 317 h 409"/>
                <a:gd name="T40" fmla="*/ 392 w 510"/>
                <a:gd name="T41" fmla="*/ 322 h 409"/>
                <a:gd name="T42" fmla="*/ 394 w 510"/>
                <a:gd name="T43" fmla="*/ 324 h 409"/>
                <a:gd name="T44" fmla="*/ 462 w 510"/>
                <a:gd name="T45" fmla="*/ 363 h 409"/>
                <a:gd name="T46" fmla="*/ 469 w 510"/>
                <a:gd name="T47" fmla="*/ 365 h 409"/>
                <a:gd name="T48" fmla="*/ 482 w 510"/>
                <a:gd name="T49" fmla="*/ 358 h 409"/>
                <a:gd name="T50" fmla="*/ 488 w 510"/>
                <a:gd name="T51" fmla="*/ 347 h 409"/>
                <a:gd name="T52" fmla="*/ 483 w 510"/>
                <a:gd name="T53" fmla="*/ 327 h 409"/>
                <a:gd name="T54" fmla="*/ 415 w 510"/>
                <a:gd name="T55" fmla="*/ 288 h 409"/>
                <a:gd name="T56" fmla="*/ 413 w 510"/>
                <a:gd name="T57" fmla="*/ 287 h 409"/>
                <a:gd name="T58" fmla="*/ 405 w 510"/>
                <a:gd name="T59" fmla="*/ 284 h 409"/>
                <a:gd name="T60" fmla="*/ 408 w 510"/>
                <a:gd name="T61" fmla="*/ 276 h 409"/>
                <a:gd name="T62" fmla="*/ 329 w 510"/>
                <a:gd name="T63" fmla="*/ 42 h 409"/>
                <a:gd name="T64" fmla="*/ 234 w 510"/>
                <a:gd name="T65" fmla="*/ 16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10" h="409">
                  <a:moveTo>
                    <a:pt x="233" y="409"/>
                  </a:moveTo>
                  <a:cubicBezTo>
                    <a:pt x="197" y="409"/>
                    <a:pt x="162" y="400"/>
                    <a:pt x="131" y="381"/>
                  </a:cubicBezTo>
                  <a:cubicBezTo>
                    <a:pt x="33" y="325"/>
                    <a:pt x="0" y="199"/>
                    <a:pt x="57" y="102"/>
                  </a:cubicBezTo>
                  <a:cubicBezTo>
                    <a:pt x="93" y="39"/>
                    <a:pt x="161" y="0"/>
                    <a:pt x="234" y="0"/>
                  </a:cubicBezTo>
                  <a:cubicBezTo>
                    <a:pt x="270" y="0"/>
                    <a:pt x="305" y="10"/>
                    <a:pt x="337" y="28"/>
                  </a:cubicBezTo>
                  <a:cubicBezTo>
                    <a:pt x="422" y="78"/>
                    <a:pt x="460" y="183"/>
                    <a:pt x="425" y="276"/>
                  </a:cubicBezTo>
                  <a:cubicBezTo>
                    <a:pt x="491" y="314"/>
                    <a:pt x="491" y="314"/>
                    <a:pt x="491" y="314"/>
                  </a:cubicBezTo>
                  <a:cubicBezTo>
                    <a:pt x="505" y="322"/>
                    <a:pt x="510" y="341"/>
                    <a:pt x="502" y="355"/>
                  </a:cubicBezTo>
                  <a:cubicBezTo>
                    <a:pt x="496" y="366"/>
                    <a:pt x="496" y="366"/>
                    <a:pt x="496" y="366"/>
                  </a:cubicBezTo>
                  <a:cubicBezTo>
                    <a:pt x="490" y="376"/>
                    <a:pt x="480" y="381"/>
                    <a:pt x="469" y="381"/>
                  </a:cubicBezTo>
                  <a:cubicBezTo>
                    <a:pt x="469" y="381"/>
                    <a:pt x="469" y="381"/>
                    <a:pt x="469" y="381"/>
                  </a:cubicBezTo>
                  <a:cubicBezTo>
                    <a:pt x="464" y="381"/>
                    <a:pt x="458" y="380"/>
                    <a:pt x="454" y="377"/>
                  </a:cubicBezTo>
                  <a:cubicBezTo>
                    <a:pt x="388" y="339"/>
                    <a:pt x="388" y="339"/>
                    <a:pt x="388" y="339"/>
                  </a:cubicBezTo>
                  <a:cubicBezTo>
                    <a:pt x="349" y="384"/>
                    <a:pt x="293" y="409"/>
                    <a:pt x="233" y="409"/>
                  </a:cubicBezTo>
                  <a:close/>
                  <a:moveTo>
                    <a:pt x="234" y="16"/>
                  </a:moveTo>
                  <a:cubicBezTo>
                    <a:pt x="167" y="16"/>
                    <a:pt x="104" y="52"/>
                    <a:pt x="71" y="110"/>
                  </a:cubicBezTo>
                  <a:cubicBezTo>
                    <a:pt x="18" y="200"/>
                    <a:pt x="49" y="315"/>
                    <a:pt x="139" y="368"/>
                  </a:cubicBezTo>
                  <a:cubicBezTo>
                    <a:pt x="168" y="384"/>
                    <a:pt x="200" y="393"/>
                    <a:pt x="233" y="393"/>
                  </a:cubicBezTo>
                  <a:cubicBezTo>
                    <a:pt x="291" y="393"/>
                    <a:pt x="344" y="368"/>
                    <a:pt x="380" y="323"/>
                  </a:cubicBezTo>
                  <a:cubicBezTo>
                    <a:pt x="386" y="317"/>
                    <a:pt x="386" y="317"/>
                    <a:pt x="386" y="317"/>
                  </a:cubicBezTo>
                  <a:cubicBezTo>
                    <a:pt x="392" y="322"/>
                    <a:pt x="392" y="322"/>
                    <a:pt x="392" y="322"/>
                  </a:cubicBezTo>
                  <a:cubicBezTo>
                    <a:pt x="393" y="323"/>
                    <a:pt x="394" y="324"/>
                    <a:pt x="394" y="324"/>
                  </a:cubicBezTo>
                  <a:cubicBezTo>
                    <a:pt x="462" y="363"/>
                    <a:pt x="462" y="363"/>
                    <a:pt x="462" y="363"/>
                  </a:cubicBezTo>
                  <a:cubicBezTo>
                    <a:pt x="464" y="365"/>
                    <a:pt x="467" y="365"/>
                    <a:pt x="469" y="365"/>
                  </a:cubicBezTo>
                  <a:cubicBezTo>
                    <a:pt x="474" y="365"/>
                    <a:pt x="479" y="363"/>
                    <a:pt x="482" y="358"/>
                  </a:cubicBezTo>
                  <a:cubicBezTo>
                    <a:pt x="488" y="347"/>
                    <a:pt x="488" y="347"/>
                    <a:pt x="488" y="347"/>
                  </a:cubicBezTo>
                  <a:cubicBezTo>
                    <a:pt x="492" y="340"/>
                    <a:pt x="490" y="331"/>
                    <a:pt x="483" y="327"/>
                  </a:cubicBezTo>
                  <a:cubicBezTo>
                    <a:pt x="415" y="288"/>
                    <a:pt x="415" y="288"/>
                    <a:pt x="415" y="288"/>
                  </a:cubicBezTo>
                  <a:cubicBezTo>
                    <a:pt x="415" y="288"/>
                    <a:pt x="414" y="287"/>
                    <a:pt x="413" y="287"/>
                  </a:cubicBezTo>
                  <a:cubicBezTo>
                    <a:pt x="405" y="284"/>
                    <a:pt x="405" y="284"/>
                    <a:pt x="405" y="284"/>
                  </a:cubicBezTo>
                  <a:cubicBezTo>
                    <a:pt x="408" y="276"/>
                    <a:pt x="408" y="276"/>
                    <a:pt x="408" y="276"/>
                  </a:cubicBezTo>
                  <a:cubicBezTo>
                    <a:pt x="444" y="190"/>
                    <a:pt x="410" y="89"/>
                    <a:pt x="329" y="42"/>
                  </a:cubicBezTo>
                  <a:cubicBezTo>
                    <a:pt x="300" y="25"/>
                    <a:pt x="267" y="16"/>
                    <a:pt x="234" y="16"/>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4" name="Freeform 127"/>
            <p:cNvSpPr/>
            <p:nvPr/>
          </p:nvSpPr>
          <p:spPr bwMode="auto">
            <a:xfrm>
              <a:off x="8572500" y="-1130300"/>
              <a:ext cx="1358900" cy="1358900"/>
            </a:xfrm>
            <a:custGeom>
              <a:avLst/>
              <a:gdLst>
                <a:gd name="T0" fmla="*/ 318 w 362"/>
                <a:gd name="T1" fmla="*/ 261 h 362"/>
                <a:gd name="T2" fmla="*/ 101 w 362"/>
                <a:gd name="T3" fmla="*/ 318 h 362"/>
                <a:gd name="T4" fmla="*/ 44 w 362"/>
                <a:gd name="T5" fmla="*/ 101 h 362"/>
                <a:gd name="T6" fmla="*/ 261 w 362"/>
                <a:gd name="T7" fmla="*/ 44 h 362"/>
                <a:gd name="T8" fmla="*/ 318 w 362"/>
                <a:gd name="T9" fmla="*/ 261 h 362"/>
              </a:gdLst>
              <a:ahLst/>
              <a:cxnLst>
                <a:cxn ang="0">
                  <a:pos x="T0" y="T1"/>
                </a:cxn>
                <a:cxn ang="0">
                  <a:pos x="T2" y="T3"/>
                </a:cxn>
                <a:cxn ang="0">
                  <a:pos x="T4" y="T5"/>
                </a:cxn>
                <a:cxn ang="0">
                  <a:pos x="T6" y="T7"/>
                </a:cxn>
                <a:cxn ang="0">
                  <a:pos x="T8" y="T9"/>
                </a:cxn>
              </a:cxnLst>
              <a:rect l="0" t="0" r="r" b="b"/>
              <a:pathLst>
                <a:path w="362" h="362">
                  <a:moveTo>
                    <a:pt x="318" y="261"/>
                  </a:moveTo>
                  <a:cubicBezTo>
                    <a:pt x="274" y="336"/>
                    <a:pt x="177" y="362"/>
                    <a:pt x="101" y="318"/>
                  </a:cubicBezTo>
                  <a:cubicBezTo>
                    <a:pt x="26" y="274"/>
                    <a:pt x="0" y="177"/>
                    <a:pt x="44" y="101"/>
                  </a:cubicBezTo>
                  <a:cubicBezTo>
                    <a:pt x="88" y="25"/>
                    <a:pt x="185" y="0"/>
                    <a:pt x="261" y="44"/>
                  </a:cubicBezTo>
                  <a:cubicBezTo>
                    <a:pt x="337" y="88"/>
                    <a:pt x="362" y="185"/>
                    <a:pt x="318" y="261"/>
                  </a:cubicBezTo>
                  <a:close/>
                </a:path>
              </a:pathLst>
            </a:custGeom>
            <a:solidFill>
              <a:srgbClr val="9DDCE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5" name="Freeform 128"/>
            <p:cNvSpPr/>
            <p:nvPr/>
          </p:nvSpPr>
          <p:spPr bwMode="auto">
            <a:xfrm>
              <a:off x="8951913" y="-1009650"/>
              <a:ext cx="960438" cy="1204913"/>
            </a:xfrm>
            <a:custGeom>
              <a:avLst/>
              <a:gdLst>
                <a:gd name="T0" fmla="*/ 63 w 256"/>
                <a:gd name="T1" fmla="*/ 290 h 321"/>
                <a:gd name="T2" fmla="*/ 0 w 256"/>
                <a:gd name="T3" fmla="*/ 293 h 321"/>
                <a:gd name="T4" fmla="*/ 121 w 256"/>
                <a:gd name="T5" fmla="*/ 310 h 321"/>
                <a:gd name="T6" fmla="*/ 234 w 256"/>
                <a:gd name="T7" fmla="*/ 116 h 321"/>
                <a:gd name="T8" fmla="*/ 103 w 256"/>
                <a:gd name="T9" fmla="*/ 0 h 321"/>
                <a:gd name="T10" fmla="*/ 176 w 256"/>
                <a:gd name="T11" fmla="*/ 96 h 321"/>
                <a:gd name="T12" fmla="*/ 63 w 256"/>
                <a:gd name="T13" fmla="*/ 290 h 321"/>
              </a:gdLst>
              <a:ahLst/>
              <a:cxnLst>
                <a:cxn ang="0">
                  <a:pos x="T0" y="T1"/>
                </a:cxn>
                <a:cxn ang="0">
                  <a:pos x="T2" y="T3"/>
                </a:cxn>
                <a:cxn ang="0">
                  <a:pos x="T4" y="T5"/>
                </a:cxn>
                <a:cxn ang="0">
                  <a:pos x="T6" y="T7"/>
                </a:cxn>
                <a:cxn ang="0">
                  <a:pos x="T8" y="T9"/>
                </a:cxn>
                <a:cxn ang="0">
                  <a:pos x="T10" y="T11"/>
                </a:cxn>
                <a:cxn ang="0">
                  <a:pos x="T12" y="T13"/>
                </a:cxn>
              </a:cxnLst>
              <a:rect l="0" t="0" r="r" b="b"/>
              <a:pathLst>
                <a:path w="256" h="321">
                  <a:moveTo>
                    <a:pt x="63" y="290"/>
                  </a:moveTo>
                  <a:cubicBezTo>
                    <a:pt x="42" y="295"/>
                    <a:pt x="21" y="296"/>
                    <a:pt x="0" y="293"/>
                  </a:cubicBezTo>
                  <a:cubicBezTo>
                    <a:pt x="36" y="314"/>
                    <a:pt x="79" y="321"/>
                    <a:pt x="121" y="310"/>
                  </a:cubicBezTo>
                  <a:cubicBezTo>
                    <a:pt x="206" y="288"/>
                    <a:pt x="256" y="201"/>
                    <a:pt x="234" y="116"/>
                  </a:cubicBezTo>
                  <a:cubicBezTo>
                    <a:pt x="217" y="53"/>
                    <a:pt x="164" y="8"/>
                    <a:pt x="103" y="0"/>
                  </a:cubicBezTo>
                  <a:cubicBezTo>
                    <a:pt x="138" y="20"/>
                    <a:pt x="165" y="54"/>
                    <a:pt x="176" y="96"/>
                  </a:cubicBezTo>
                  <a:cubicBezTo>
                    <a:pt x="198" y="181"/>
                    <a:pt x="148" y="267"/>
                    <a:pt x="63" y="290"/>
                  </a:cubicBezTo>
                  <a:close/>
                </a:path>
              </a:pathLst>
            </a:custGeom>
            <a:solidFill>
              <a:srgbClr val="3BC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6" name="Freeform 129"/>
            <p:cNvSpPr>
              <a:spLocks noEditPoints="1"/>
            </p:cNvSpPr>
            <p:nvPr/>
          </p:nvSpPr>
          <p:spPr bwMode="auto">
            <a:xfrm>
              <a:off x="8613775" y="-1069975"/>
              <a:ext cx="1344613" cy="1235075"/>
            </a:xfrm>
            <a:custGeom>
              <a:avLst/>
              <a:gdLst>
                <a:gd name="T0" fmla="*/ 170 w 358"/>
                <a:gd name="T1" fmla="*/ 329 h 329"/>
                <a:gd name="T2" fmla="*/ 87 w 358"/>
                <a:gd name="T3" fmla="*/ 307 h 329"/>
                <a:gd name="T4" fmla="*/ 11 w 358"/>
                <a:gd name="T5" fmla="*/ 207 h 329"/>
                <a:gd name="T6" fmla="*/ 28 w 358"/>
                <a:gd name="T7" fmla="*/ 82 h 329"/>
                <a:gd name="T8" fmla="*/ 170 w 358"/>
                <a:gd name="T9" fmla="*/ 0 h 329"/>
                <a:gd name="T10" fmla="*/ 253 w 358"/>
                <a:gd name="T11" fmla="*/ 23 h 329"/>
                <a:gd name="T12" fmla="*/ 312 w 358"/>
                <a:gd name="T13" fmla="*/ 248 h 329"/>
                <a:gd name="T14" fmla="*/ 170 w 358"/>
                <a:gd name="T15" fmla="*/ 329 h 329"/>
                <a:gd name="T16" fmla="*/ 170 w 358"/>
                <a:gd name="T17" fmla="*/ 12 h 329"/>
                <a:gd name="T18" fmla="*/ 38 w 358"/>
                <a:gd name="T19" fmla="*/ 88 h 329"/>
                <a:gd name="T20" fmla="*/ 23 w 358"/>
                <a:gd name="T21" fmla="*/ 204 h 329"/>
                <a:gd name="T22" fmla="*/ 93 w 358"/>
                <a:gd name="T23" fmla="*/ 297 h 329"/>
                <a:gd name="T24" fmla="*/ 170 w 358"/>
                <a:gd name="T25" fmla="*/ 317 h 329"/>
                <a:gd name="T26" fmla="*/ 302 w 358"/>
                <a:gd name="T27" fmla="*/ 242 h 329"/>
                <a:gd name="T28" fmla="*/ 247 w 358"/>
                <a:gd name="T29" fmla="*/ 33 h 329"/>
                <a:gd name="T30" fmla="*/ 170 w 358"/>
                <a:gd name="T31" fmla="*/ 12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8" h="329">
                  <a:moveTo>
                    <a:pt x="170" y="329"/>
                  </a:moveTo>
                  <a:cubicBezTo>
                    <a:pt x="141" y="329"/>
                    <a:pt x="112" y="322"/>
                    <a:pt x="87" y="307"/>
                  </a:cubicBezTo>
                  <a:cubicBezTo>
                    <a:pt x="49" y="285"/>
                    <a:pt x="22" y="249"/>
                    <a:pt x="11" y="207"/>
                  </a:cubicBezTo>
                  <a:cubicBezTo>
                    <a:pt x="0" y="164"/>
                    <a:pt x="6" y="120"/>
                    <a:pt x="28" y="82"/>
                  </a:cubicBezTo>
                  <a:cubicBezTo>
                    <a:pt x="57" y="32"/>
                    <a:pt x="112" y="0"/>
                    <a:pt x="170" y="0"/>
                  </a:cubicBezTo>
                  <a:cubicBezTo>
                    <a:pt x="199" y="0"/>
                    <a:pt x="228" y="8"/>
                    <a:pt x="253" y="23"/>
                  </a:cubicBezTo>
                  <a:cubicBezTo>
                    <a:pt x="331" y="68"/>
                    <a:pt x="358" y="169"/>
                    <a:pt x="312" y="248"/>
                  </a:cubicBezTo>
                  <a:cubicBezTo>
                    <a:pt x="283" y="298"/>
                    <a:pt x="228" y="329"/>
                    <a:pt x="170" y="329"/>
                  </a:cubicBezTo>
                  <a:close/>
                  <a:moveTo>
                    <a:pt x="170" y="12"/>
                  </a:moveTo>
                  <a:cubicBezTo>
                    <a:pt x="116" y="12"/>
                    <a:pt x="65" y="41"/>
                    <a:pt x="38" y="88"/>
                  </a:cubicBezTo>
                  <a:cubicBezTo>
                    <a:pt x="18" y="123"/>
                    <a:pt x="12" y="164"/>
                    <a:pt x="23" y="204"/>
                  </a:cubicBezTo>
                  <a:cubicBezTo>
                    <a:pt x="33" y="243"/>
                    <a:pt x="58" y="276"/>
                    <a:pt x="93" y="297"/>
                  </a:cubicBezTo>
                  <a:cubicBezTo>
                    <a:pt x="117" y="310"/>
                    <a:pt x="143" y="317"/>
                    <a:pt x="170" y="317"/>
                  </a:cubicBezTo>
                  <a:cubicBezTo>
                    <a:pt x="224" y="317"/>
                    <a:pt x="275" y="288"/>
                    <a:pt x="302" y="242"/>
                  </a:cubicBezTo>
                  <a:cubicBezTo>
                    <a:pt x="344" y="169"/>
                    <a:pt x="320" y="75"/>
                    <a:pt x="247" y="33"/>
                  </a:cubicBezTo>
                  <a:cubicBezTo>
                    <a:pt x="224" y="19"/>
                    <a:pt x="197" y="12"/>
                    <a:pt x="170" y="12"/>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7" name="Freeform 130"/>
            <p:cNvSpPr/>
            <p:nvPr/>
          </p:nvSpPr>
          <p:spPr bwMode="auto">
            <a:xfrm>
              <a:off x="9312275" y="-619125"/>
              <a:ext cx="49213" cy="49213"/>
            </a:xfrm>
            <a:custGeom>
              <a:avLst/>
              <a:gdLst>
                <a:gd name="T0" fmla="*/ 11 w 13"/>
                <a:gd name="T1" fmla="*/ 10 h 13"/>
                <a:gd name="T2" fmla="*/ 4 w 13"/>
                <a:gd name="T3" fmla="*/ 12 h 13"/>
                <a:gd name="T4" fmla="*/ 2 w 13"/>
                <a:gd name="T5" fmla="*/ 4 h 13"/>
                <a:gd name="T6" fmla="*/ 9 w 13"/>
                <a:gd name="T7" fmla="*/ 2 h 13"/>
                <a:gd name="T8" fmla="*/ 11 w 13"/>
                <a:gd name="T9" fmla="*/ 10 h 13"/>
              </a:gdLst>
              <a:ahLst/>
              <a:cxnLst>
                <a:cxn ang="0">
                  <a:pos x="T0" y="T1"/>
                </a:cxn>
                <a:cxn ang="0">
                  <a:pos x="T2" y="T3"/>
                </a:cxn>
                <a:cxn ang="0">
                  <a:pos x="T4" y="T5"/>
                </a:cxn>
                <a:cxn ang="0">
                  <a:pos x="T6" y="T7"/>
                </a:cxn>
                <a:cxn ang="0">
                  <a:pos x="T8" y="T9"/>
                </a:cxn>
              </a:cxnLst>
              <a:rect l="0" t="0" r="r" b="b"/>
              <a:pathLst>
                <a:path w="13" h="13">
                  <a:moveTo>
                    <a:pt x="11" y="10"/>
                  </a:moveTo>
                  <a:cubicBezTo>
                    <a:pt x="10" y="12"/>
                    <a:pt x="6" y="13"/>
                    <a:pt x="4" y="12"/>
                  </a:cubicBezTo>
                  <a:cubicBezTo>
                    <a:pt x="1" y="10"/>
                    <a:pt x="0" y="7"/>
                    <a:pt x="2" y="4"/>
                  </a:cubicBezTo>
                  <a:cubicBezTo>
                    <a:pt x="3" y="1"/>
                    <a:pt x="6" y="0"/>
                    <a:pt x="9" y="2"/>
                  </a:cubicBezTo>
                  <a:cubicBezTo>
                    <a:pt x="12" y="4"/>
                    <a:pt x="13" y="7"/>
                    <a:pt x="11" y="10"/>
                  </a:cubicBezTo>
                  <a:close/>
                </a:path>
              </a:pathLst>
            </a:custGeom>
            <a:solidFill>
              <a:srgbClr val="B0EA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8" name="Freeform 131"/>
            <p:cNvSpPr/>
            <p:nvPr/>
          </p:nvSpPr>
          <p:spPr bwMode="auto">
            <a:xfrm>
              <a:off x="9356725" y="-311150"/>
              <a:ext cx="63500" cy="66675"/>
            </a:xfrm>
            <a:custGeom>
              <a:avLst/>
              <a:gdLst>
                <a:gd name="T0" fmla="*/ 15 w 17"/>
                <a:gd name="T1" fmla="*/ 13 h 18"/>
                <a:gd name="T2" fmla="*/ 5 w 17"/>
                <a:gd name="T3" fmla="*/ 16 h 18"/>
                <a:gd name="T4" fmla="*/ 2 w 17"/>
                <a:gd name="T5" fmla="*/ 5 h 18"/>
                <a:gd name="T6" fmla="*/ 12 w 17"/>
                <a:gd name="T7" fmla="*/ 3 h 18"/>
                <a:gd name="T8" fmla="*/ 15 w 17"/>
                <a:gd name="T9" fmla="*/ 13 h 18"/>
              </a:gdLst>
              <a:ahLst/>
              <a:cxnLst>
                <a:cxn ang="0">
                  <a:pos x="T0" y="T1"/>
                </a:cxn>
                <a:cxn ang="0">
                  <a:pos x="T2" y="T3"/>
                </a:cxn>
                <a:cxn ang="0">
                  <a:pos x="T4" y="T5"/>
                </a:cxn>
                <a:cxn ang="0">
                  <a:pos x="T6" y="T7"/>
                </a:cxn>
                <a:cxn ang="0">
                  <a:pos x="T8" y="T9"/>
                </a:cxn>
              </a:cxnLst>
              <a:rect l="0" t="0" r="r" b="b"/>
              <a:pathLst>
                <a:path w="17" h="18">
                  <a:moveTo>
                    <a:pt x="15" y="13"/>
                  </a:moveTo>
                  <a:cubicBezTo>
                    <a:pt x="13" y="16"/>
                    <a:pt x="8" y="18"/>
                    <a:pt x="5" y="16"/>
                  </a:cubicBezTo>
                  <a:cubicBezTo>
                    <a:pt x="1" y="13"/>
                    <a:pt x="0" y="9"/>
                    <a:pt x="2" y="5"/>
                  </a:cubicBezTo>
                  <a:cubicBezTo>
                    <a:pt x="4" y="2"/>
                    <a:pt x="9" y="0"/>
                    <a:pt x="12" y="3"/>
                  </a:cubicBezTo>
                  <a:cubicBezTo>
                    <a:pt x="16" y="5"/>
                    <a:pt x="17" y="9"/>
                    <a:pt x="15" y="13"/>
                  </a:cubicBezTo>
                  <a:close/>
                </a:path>
              </a:pathLst>
            </a:custGeom>
            <a:solidFill>
              <a:srgbClr val="BAF4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9" name="Freeform 132"/>
            <p:cNvSpPr/>
            <p:nvPr/>
          </p:nvSpPr>
          <p:spPr bwMode="auto">
            <a:xfrm>
              <a:off x="9485313" y="-498475"/>
              <a:ext cx="63500" cy="66675"/>
            </a:xfrm>
            <a:custGeom>
              <a:avLst/>
              <a:gdLst>
                <a:gd name="T0" fmla="*/ 15 w 17"/>
                <a:gd name="T1" fmla="*/ 13 h 18"/>
                <a:gd name="T2" fmla="*/ 4 w 17"/>
                <a:gd name="T3" fmla="*/ 15 h 18"/>
                <a:gd name="T4" fmla="*/ 2 w 17"/>
                <a:gd name="T5" fmla="*/ 5 h 18"/>
                <a:gd name="T6" fmla="*/ 12 w 17"/>
                <a:gd name="T7" fmla="*/ 2 h 18"/>
                <a:gd name="T8" fmla="*/ 15 w 17"/>
                <a:gd name="T9" fmla="*/ 13 h 18"/>
              </a:gdLst>
              <a:ahLst/>
              <a:cxnLst>
                <a:cxn ang="0">
                  <a:pos x="T0" y="T1"/>
                </a:cxn>
                <a:cxn ang="0">
                  <a:pos x="T2" y="T3"/>
                </a:cxn>
                <a:cxn ang="0">
                  <a:pos x="T4" y="T5"/>
                </a:cxn>
                <a:cxn ang="0">
                  <a:pos x="T6" y="T7"/>
                </a:cxn>
                <a:cxn ang="0">
                  <a:pos x="T8" y="T9"/>
                </a:cxn>
              </a:cxnLst>
              <a:rect l="0" t="0" r="r" b="b"/>
              <a:pathLst>
                <a:path w="17" h="18">
                  <a:moveTo>
                    <a:pt x="15" y="13"/>
                  </a:moveTo>
                  <a:cubicBezTo>
                    <a:pt x="13" y="16"/>
                    <a:pt x="8" y="18"/>
                    <a:pt x="4" y="15"/>
                  </a:cubicBezTo>
                  <a:cubicBezTo>
                    <a:pt x="1" y="13"/>
                    <a:pt x="0" y="9"/>
                    <a:pt x="2" y="5"/>
                  </a:cubicBezTo>
                  <a:cubicBezTo>
                    <a:pt x="4" y="2"/>
                    <a:pt x="8" y="0"/>
                    <a:pt x="12" y="2"/>
                  </a:cubicBezTo>
                  <a:cubicBezTo>
                    <a:pt x="16" y="5"/>
                    <a:pt x="17" y="9"/>
                    <a:pt x="15" y="13"/>
                  </a:cubicBezTo>
                  <a:close/>
                </a:path>
              </a:pathLst>
            </a:custGeom>
            <a:solidFill>
              <a:srgbClr val="BAF4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0" name="Freeform 133"/>
            <p:cNvSpPr/>
            <p:nvPr/>
          </p:nvSpPr>
          <p:spPr bwMode="auto">
            <a:xfrm>
              <a:off x="9048750" y="-487362"/>
              <a:ext cx="65088" cy="63500"/>
            </a:xfrm>
            <a:custGeom>
              <a:avLst/>
              <a:gdLst>
                <a:gd name="T0" fmla="*/ 15 w 17"/>
                <a:gd name="T1" fmla="*/ 12 h 17"/>
                <a:gd name="T2" fmla="*/ 5 w 17"/>
                <a:gd name="T3" fmla="*/ 15 h 17"/>
                <a:gd name="T4" fmla="*/ 2 w 17"/>
                <a:gd name="T5" fmla="*/ 5 h 17"/>
                <a:gd name="T6" fmla="*/ 13 w 17"/>
                <a:gd name="T7" fmla="*/ 2 h 17"/>
                <a:gd name="T8" fmla="*/ 15 w 17"/>
                <a:gd name="T9" fmla="*/ 12 h 17"/>
              </a:gdLst>
              <a:ahLst/>
              <a:cxnLst>
                <a:cxn ang="0">
                  <a:pos x="T0" y="T1"/>
                </a:cxn>
                <a:cxn ang="0">
                  <a:pos x="T2" y="T3"/>
                </a:cxn>
                <a:cxn ang="0">
                  <a:pos x="T4" y="T5"/>
                </a:cxn>
                <a:cxn ang="0">
                  <a:pos x="T6" y="T7"/>
                </a:cxn>
                <a:cxn ang="0">
                  <a:pos x="T8" y="T9"/>
                </a:cxn>
              </a:cxnLst>
              <a:rect l="0" t="0" r="r" b="b"/>
              <a:pathLst>
                <a:path w="17" h="17">
                  <a:moveTo>
                    <a:pt x="15" y="12"/>
                  </a:moveTo>
                  <a:cubicBezTo>
                    <a:pt x="13" y="16"/>
                    <a:pt x="9" y="17"/>
                    <a:pt x="5" y="15"/>
                  </a:cubicBezTo>
                  <a:cubicBezTo>
                    <a:pt x="1" y="13"/>
                    <a:pt x="0" y="8"/>
                    <a:pt x="2" y="5"/>
                  </a:cubicBezTo>
                  <a:cubicBezTo>
                    <a:pt x="4" y="1"/>
                    <a:pt x="9" y="0"/>
                    <a:pt x="13" y="2"/>
                  </a:cubicBezTo>
                  <a:cubicBezTo>
                    <a:pt x="16" y="4"/>
                    <a:pt x="17" y="9"/>
                    <a:pt x="15" y="12"/>
                  </a:cubicBezTo>
                  <a:close/>
                </a:path>
              </a:pathLst>
            </a:custGeom>
            <a:solidFill>
              <a:srgbClr val="BAF4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1" name="Freeform 134"/>
            <p:cNvSpPr/>
            <p:nvPr/>
          </p:nvSpPr>
          <p:spPr bwMode="auto">
            <a:xfrm>
              <a:off x="8951913" y="-787400"/>
              <a:ext cx="63500" cy="63500"/>
            </a:xfrm>
            <a:custGeom>
              <a:avLst/>
              <a:gdLst>
                <a:gd name="T0" fmla="*/ 15 w 17"/>
                <a:gd name="T1" fmla="*/ 13 h 17"/>
                <a:gd name="T2" fmla="*/ 4 w 17"/>
                <a:gd name="T3" fmla="*/ 15 h 17"/>
                <a:gd name="T4" fmla="*/ 2 w 17"/>
                <a:gd name="T5" fmla="*/ 5 h 17"/>
                <a:gd name="T6" fmla="*/ 12 w 17"/>
                <a:gd name="T7" fmla="*/ 2 h 17"/>
                <a:gd name="T8" fmla="*/ 15 w 17"/>
                <a:gd name="T9" fmla="*/ 13 h 17"/>
              </a:gdLst>
              <a:ahLst/>
              <a:cxnLst>
                <a:cxn ang="0">
                  <a:pos x="T0" y="T1"/>
                </a:cxn>
                <a:cxn ang="0">
                  <a:pos x="T2" y="T3"/>
                </a:cxn>
                <a:cxn ang="0">
                  <a:pos x="T4" y="T5"/>
                </a:cxn>
                <a:cxn ang="0">
                  <a:pos x="T6" y="T7"/>
                </a:cxn>
                <a:cxn ang="0">
                  <a:pos x="T8" y="T9"/>
                </a:cxn>
              </a:cxnLst>
              <a:rect l="0" t="0" r="r" b="b"/>
              <a:pathLst>
                <a:path w="17" h="17">
                  <a:moveTo>
                    <a:pt x="15" y="13"/>
                  </a:moveTo>
                  <a:cubicBezTo>
                    <a:pt x="13" y="16"/>
                    <a:pt x="8" y="17"/>
                    <a:pt x="4" y="15"/>
                  </a:cubicBezTo>
                  <a:cubicBezTo>
                    <a:pt x="1" y="13"/>
                    <a:pt x="0" y="9"/>
                    <a:pt x="2" y="5"/>
                  </a:cubicBezTo>
                  <a:cubicBezTo>
                    <a:pt x="4" y="2"/>
                    <a:pt x="8" y="0"/>
                    <a:pt x="12" y="2"/>
                  </a:cubicBezTo>
                  <a:cubicBezTo>
                    <a:pt x="15" y="4"/>
                    <a:pt x="17" y="9"/>
                    <a:pt x="15" y="13"/>
                  </a:cubicBezTo>
                  <a:close/>
                </a:path>
              </a:pathLst>
            </a:custGeom>
            <a:solidFill>
              <a:srgbClr val="9DDCE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2" name="Freeform 135"/>
            <p:cNvSpPr/>
            <p:nvPr/>
          </p:nvSpPr>
          <p:spPr bwMode="auto">
            <a:xfrm>
              <a:off x="9251950" y="-461962"/>
              <a:ext cx="44450" cy="46038"/>
            </a:xfrm>
            <a:custGeom>
              <a:avLst/>
              <a:gdLst>
                <a:gd name="T0" fmla="*/ 11 w 12"/>
                <a:gd name="T1" fmla="*/ 9 h 12"/>
                <a:gd name="T2" fmla="*/ 4 w 12"/>
                <a:gd name="T3" fmla="*/ 11 h 12"/>
                <a:gd name="T4" fmla="*/ 2 w 12"/>
                <a:gd name="T5" fmla="*/ 4 h 12"/>
                <a:gd name="T6" fmla="*/ 9 w 12"/>
                <a:gd name="T7" fmla="*/ 2 h 12"/>
                <a:gd name="T8" fmla="*/ 11 w 12"/>
                <a:gd name="T9" fmla="*/ 9 h 12"/>
              </a:gdLst>
              <a:ahLst/>
              <a:cxnLst>
                <a:cxn ang="0">
                  <a:pos x="T0" y="T1"/>
                </a:cxn>
                <a:cxn ang="0">
                  <a:pos x="T2" y="T3"/>
                </a:cxn>
                <a:cxn ang="0">
                  <a:pos x="T4" y="T5"/>
                </a:cxn>
                <a:cxn ang="0">
                  <a:pos x="T6" y="T7"/>
                </a:cxn>
                <a:cxn ang="0">
                  <a:pos x="T8" y="T9"/>
                </a:cxn>
              </a:cxnLst>
              <a:rect l="0" t="0" r="r" b="b"/>
              <a:pathLst>
                <a:path w="12" h="12">
                  <a:moveTo>
                    <a:pt x="11" y="9"/>
                  </a:moveTo>
                  <a:cubicBezTo>
                    <a:pt x="9" y="11"/>
                    <a:pt x="6" y="12"/>
                    <a:pt x="4" y="11"/>
                  </a:cubicBezTo>
                  <a:cubicBezTo>
                    <a:pt x="1" y="9"/>
                    <a:pt x="0" y="6"/>
                    <a:pt x="2" y="4"/>
                  </a:cubicBezTo>
                  <a:cubicBezTo>
                    <a:pt x="3" y="1"/>
                    <a:pt x="6" y="0"/>
                    <a:pt x="9" y="2"/>
                  </a:cubicBezTo>
                  <a:cubicBezTo>
                    <a:pt x="11" y="3"/>
                    <a:pt x="12" y="6"/>
                    <a:pt x="11" y="9"/>
                  </a:cubicBezTo>
                  <a:close/>
                </a:path>
              </a:pathLst>
            </a:custGeom>
            <a:solidFill>
              <a:srgbClr val="BAF4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3" name="Freeform 136"/>
            <p:cNvSpPr/>
            <p:nvPr/>
          </p:nvSpPr>
          <p:spPr bwMode="auto">
            <a:xfrm>
              <a:off x="8847138" y="-671512"/>
              <a:ext cx="44450" cy="44450"/>
            </a:xfrm>
            <a:custGeom>
              <a:avLst/>
              <a:gdLst>
                <a:gd name="T0" fmla="*/ 10 w 12"/>
                <a:gd name="T1" fmla="*/ 8 h 12"/>
                <a:gd name="T2" fmla="*/ 3 w 12"/>
                <a:gd name="T3" fmla="*/ 10 h 12"/>
                <a:gd name="T4" fmla="*/ 2 w 12"/>
                <a:gd name="T5" fmla="*/ 3 h 12"/>
                <a:gd name="T6" fmla="*/ 9 w 12"/>
                <a:gd name="T7" fmla="*/ 1 h 12"/>
                <a:gd name="T8" fmla="*/ 10 w 12"/>
                <a:gd name="T9" fmla="*/ 8 h 12"/>
              </a:gdLst>
              <a:ahLst/>
              <a:cxnLst>
                <a:cxn ang="0">
                  <a:pos x="T0" y="T1"/>
                </a:cxn>
                <a:cxn ang="0">
                  <a:pos x="T2" y="T3"/>
                </a:cxn>
                <a:cxn ang="0">
                  <a:pos x="T4" y="T5"/>
                </a:cxn>
                <a:cxn ang="0">
                  <a:pos x="T6" y="T7"/>
                </a:cxn>
                <a:cxn ang="0">
                  <a:pos x="T8" y="T9"/>
                </a:cxn>
              </a:cxnLst>
              <a:rect l="0" t="0" r="r" b="b"/>
              <a:pathLst>
                <a:path w="12" h="12">
                  <a:moveTo>
                    <a:pt x="10" y="8"/>
                  </a:moveTo>
                  <a:cubicBezTo>
                    <a:pt x="9" y="11"/>
                    <a:pt x="6" y="12"/>
                    <a:pt x="3" y="10"/>
                  </a:cubicBezTo>
                  <a:cubicBezTo>
                    <a:pt x="1" y="9"/>
                    <a:pt x="0" y="6"/>
                    <a:pt x="2" y="3"/>
                  </a:cubicBezTo>
                  <a:cubicBezTo>
                    <a:pt x="3" y="1"/>
                    <a:pt x="6" y="0"/>
                    <a:pt x="9" y="1"/>
                  </a:cubicBezTo>
                  <a:cubicBezTo>
                    <a:pt x="11" y="3"/>
                    <a:pt x="12" y="6"/>
                    <a:pt x="10" y="8"/>
                  </a:cubicBezTo>
                  <a:close/>
                </a:path>
              </a:pathLst>
            </a:custGeom>
            <a:solidFill>
              <a:srgbClr val="BAF4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4" name="Freeform 137"/>
            <p:cNvSpPr/>
            <p:nvPr/>
          </p:nvSpPr>
          <p:spPr bwMode="auto">
            <a:xfrm>
              <a:off x="9574213" y="-300037"/>
              <a:ext cx="41275" cy="44450"/>
            </a:xfrm>
            <a:custGeom>
              <a:avLst/>
              <a:gdLst>
                <a:gd name="T0" fmla="*/ 10 w 11"/>
                <a:gd name="T1" fmla="*/ 9 h 12"/>
                <a:gd name="T2" fmla="*/ 3 w 11"/>
                <a:gd name="T3" fmla="*/ 10 h 12"/>
                <a:gd name="T4" fmla="*/ 1 w 11"/>
                <a:gd name="T5" fmla="*/ 3 h 12"/>
                <a:gd name="T6" fmla="*/ 8 w 11"/>
                <a:gd name="T7" fmla="*/ 2 h 12"/>
                <a:gd name="T8" fmla="*/ 10 w 11"/>
                <a:gd name="T9" fmla="*/ 9 h 12"/>
              </a:gdLst>
              <a:ahLst/>
              <a:cxnLst>
                <a:cxn ang="0">
                  <a:pos x="T0" y="T1"/>
                </a:cxn>
                <a:cxn ang="0">
                  <a:pos x="T2" y="T3"/>
                </a:cxn>
                <a:cxn ang="0">
                  <a:pos x="T4" y="T5"/>
                </a:cxn>
                <a:cxn ang="0">
                  <a:pos x="T6" y="T7"/>
                </a:cxn>
                <a:cxn ang="0">
                  <a:pos x="T8" y="T9"/>
                </a:cxn>
              </a:cxnLst>
              <a:rect l="0" t="0" r="r" b="b"/>
              <a:pathLst>
                <a:path w="11" h="12">
                  <a:moveTo>
                    <a:pt x="10" y="9"/>
                  </a:moveTo>
                  <a:cubicBezTo>
                    <a:pt x="9" y="11"/>
                    <a:pt x="5" y="12"/>
                    <a:pt x="3" y="10"/>
                  </a:cubicBezTo>
                  <a:cubicBezTo>
                    <a:pt x="1" y="9"/>
                    <a:pt x="0" y="6"/>
                    <a:pt x="1" y="3"/>
                  </a:cubicBezTo>
                  <a:cubicBezTo>
                    <a:pt x="3" y="1"/>
                    <a:pt x="6" y="0"/>
                    <a:pt x="8" y="2"/>
                  </a:cubicBezTo>
                  <a:cubicBezTo>
                    <a:pt x="11" y="3"/>
                    <a:pt x="11" y="6"/>
                    <a:pt x="10" y="9"/>
                  </a:cubicBezTo>
                  <a:close/>
                </a:path>
              </a:pathLst>
            </a:custGeom>
            <a:solidFill>
              <a:srgbClr val="BAF4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5" name="Freeform 138"/>
            <p:cNvSpPr/>
            <p:nvPr/>
          </p:nvSpPr>
          <p:spPr bwMode="auto">
            <a:xfrm>
              <a:off x="9237663" y="-292100"/>
              <a:ext cx="44450" cy="44450"/>
            </a:xfrm>
            <a:custGeom>
              <a:avLst/>
              <a:gdLst>
                <a:gd name="T0" fmla="*/ 10 w 12"/>
                <a:gd name="T1" fmla="*/ 8 h 12"/>
                <a:gd name="T2" fmla="*/ 3 w 12"/>
                <a:gd name="T3" fmla="*/ 10 h 12"/>
                <a:gd name="T4" fmla="*/ 2 w 12"/>
                <a:gd name="T5" fmla="*/ 3 h 12"/>
                <a:gd name="T6" fmla="*/ 9 w 12"/>
                <a:gd name="T7" fmla="*/ 1 h 12"/>
                <a:gd name="T8" fmla="*/ 10 w 12"/>
                <a:gd name="T9" fmla="*/ 8 h 12"/>
              </a:gdLst>
              <a:ahLst/>
              <a:cxnLst>
                <a:cxn ang="0">
                  <a:pos x="T0" y="T1"/>
                </a:cxn>
                <a:cxn ang="0">
                  <a:pos x="T2" y="T3"/>
                </a:cxn>
                <a:cxn ang="0">
                  <a:pos x="T4" y="T5"/>
                </a:cxn>
                <a:cxn ang="0">
                  <a:pos x="T6" y="T7"/>
                </a:cxn>
                <a:cxn ang="0">
                  <a:pos x="T8" y="T9"/>
                </a:cxn>
              </a:cxnLst>
              <a:rect l="0" t="0" r="r" b="b"/>
              <a:pathLst>
                <a:path w="12" h="12">
                  <a:moveTo>
                    <a:pt x="10" y="8"/>
                  </a:moveTo>
                  <a:cubicBezTo>
                    <a:pt x="9" y="11"/>
                    <a:pt x="6" y="12"/>
                    <a:pt x="3" y="10"/>
                  </a:cubicBezTo>
                  <a:cubicBezTo>
                    <a:pt x="1" y="9"/>
                    <a:pt x="0" y="6"/>
                    <a:pt x="2" y="3"/>
                  </a:cubicBezTo>
                  <a:cubicBezTo>
                    <a:pt x="3" y="1"/>
                    <a:pt x="6" y="0"/>
                    <a:pt x="9" y="1"/>
                  </a:cubicBezTo>
                  <a:cubicBezTo>
                    <a:pt x="11" y="3"/>
                    <a:pt x="12" y="6"/>
                    <a:pt x="10" y="8"/>
                  </a:cubicBezTo>
                  <a:close/>
                </a:path>
              </a:pathLst>
            </a:custGeom>
            <a:solidFill>
              <a:srgbClr val="BAF4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6" name="Freeform 139"/>
            <p:cNvSpPr/>
            <p:nvPr/>
          </p:nvSpPr>
          <p:spPr bwMode="auto">
            <a:xfrm>
              <a:off x="8907463" y="-450850"/>
              <a:ext cx="44450" cy="46038"/>
            </a:xfrm>
            <a:custGeom>
              <a:avLst/>
              <a:gdLst>
                <a:gd name="T0" fmla="*/ 11 w 12"/>
                <a:gd name="T1" fmla="*/ 9 h 12"/>
                <a:gd name="T2" fmla="*/ 4 w 12"/>
                <a:gd name="T3" fmla="*/ 11 h 12"/>
                <a:gd name="T4" fmla="*/ 2 w 12"/>
                <a:gd name="T5" fmla="*/ 4 h 12"/>
                <a:gd name="T6" fmla="*/ 9 w 12"/>
                <a:gd name="T7" fmla="*/ 2 h 12"/>
                <a:gd name="T8" fmla="*/ 11 w 12"/>
                <a:gd name="T9" fmla="*/ 9 h 12"/>
              </a:gdLst>
              <a:ahLst/>
              <a:cxnLst>
                <a:cxn ang="0">
                  <a:pos x="T0" y="T1"/>
                </a:cxn>
                <a:cxn ang="0">
                  <a:pos x="T2" y="T3"/>
                </a:cxn>
                <a:cxn ang="0">
                  <a:pos x="T4" y="T5"/>
                </a:cxn>
                <a:cxn ang="0">
                  <a:pos x="T6" y="T7"/>
                </a:cxn>
                <a:cxn ang="0">
                  <a:pos x="T8" y="T9"/>
                </a:cxn>
              </a:cxnLst>
              <a:rect l="0" t="0" r="r" b="b"/>
              <a:pathLst>
                <a:path w="12" h="12">
                  <a:moveTo>
                    <a:pt x="11" y="9"/>
                  </a:moveTo>
                  <a:cubicBezTo>
                    <a:pt x="9" y="11"/>
                    <a:pt x="6" y="12"/>
                    <a:pt x="4" y="11"/>
                  </a:cubicBezTo>
                  <a:cubicBezTo>
                    <a:pt x="1" y="9"/>
                    <a:pt x="0" y="6"/>
                    <a:pt x="2" y="4"/>
                  </a:cubicBezTo>
                  <a:cubicBezTo>
                    <a:pt x="3" y="1"/>
                    <a:pt x="6" y="0"/>
                    <a:pt x="9" y="2"/>
                  </a:cubicBezTo>
                  <a:cubicBezTo>
                    <a:pt x="11" y="3"/>
                    <a:pt x="12" y="6"/>
                    <a:pt x="11" y="9"/>
                  </a:cubicBezTo>
                  <a:close/>
                </a:path>
              </a:pathLst>
            </a:custGeom>
            <a:solidFill>
              <a:srgbClr val="BAF4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7" name="Freeform 140"/>
            <p:cNvSpPr/>
            <p:nvPr/>
          </p:nvSpPr>
          <p:spPr bwMode="auto">
            <a:xfrm>
              <a:off x="9131300" y="-657225"/>
              <a:ext cx="46038" cy="46038"/>
            </a:xfrm>
            <a:custGeom>
              <a:avLst/>
              <a:gdLst>
                <a:gd name="T0" fmla="*/ 10 w 12"/>
                <a:gd name="T1" fmla="*/ 8 h 12"/>
                <a:gd name="T2" fmla="*/ 3 w 12"/>
                <a:gd name="T3" fmla="*/ 10 h 12"/>
                <a:gd name="T4" fmla="*/ 1 w 12"/>
                <a:gd name="T5" fmla="*/ 3 h 12"/>
                <a:gd name="T6" fmla="*/ 8 w 12"/>
                <a:gd name="T7" fmla="*/ 1 h 12"/>
                <a:gd name="T8" fmla="*/ 10 w 12"/>
                <a:gd name="T9" fmla="*/ 8 h 12"/>
              </a:gdLst>
              <a:ahLst/>
              <a:cxnLst>
                <a:cxn ang="0">
                  <a:pos x="T0" y="T1"/>
                </a:cxn>
                <a:cxn ang="0">
                  <a:pos x="T2" y="T3"/>
                </a:cxn>
                <a:cxn ang="0">
                  <a:pos x="T4" y="T5"/>
                </a:cxn>
                <a:cxn ang="0">
                  <a:pos x="T6" y="T7"/>
                </a:cxn>
                <a:cxn ang="0">
                  <a:pos x="T8" y="T9"/>
                </a:cxn>
              </a:cxnLst>
              <a:rect l="0" t="0" r="r" b="b"/>
              <a:pathLst>
                <a:path w="12" h="12">
                  <a:moveTo>
                    <a:pt x="10" y="8"/>
                  </a:moveTo>
                  <a:cubicBezTo>
                    <a:pt x="9" y="11"/>
                    <a:pt x="6" y="12"/>
                    <a:pt x="3" y="10"/>
                  </a:cubicBezTo>
                  <a:cubicBezTo>
                    <a:pt x="1" y="9"/>
                    <a:pt x="0" y="6"/>
                    <a:pt x="1" y="3"/>
                  </a:cubicBezTo>
                  <a:cubicBezTo>
                    <a:pt x="3" y="1"/>
                    <a:pt x="6" y="0"/>
                    <a:pt x="8" y="1"/>
                  </a:cubicBezTo>
                  <a:cubicBezTo>
                    <a:pt x="11" y="3"/>
                    <a:pt x="12" y="6"/>
                    <a:pt x="10" y="8"/>
                  </a:cubicBezTo>
                  <a:close/>
                </a:path>
              </a:pathLst>
            </a:custGeom>
            <a:solidFill>
              <a:srgbClr val="BAF4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8" name="Freeform 141"/>
            <p:cNvSpPr/>
            <p:nvPr/>
          </p:nvSpPr>
          <p:spPr bwMode="auto">
            <a:xfrm>
              <a:off x="9337675" y="-919162"/>
              <a:ext cx="46038" cy="44450"/>
            </a:xfrm>
            <a:custGeom>
              <a:avLst/>
              <a:gdLst>
                <a:gd name="T0" fmla="*/ 10 w 12"/>
                <a:gd name="T1" fmla="*/ 8 h 12"/>
                <a:gd name="T2" fmla="*/ 3 w 12"/>
                <a:gd name="T3" fmla="*/ 10 h 12"/>
                <a:gd name="T4" fmla="*/ 2 w 12"/>
                <a:gd name="T5" fmla="*/ 3 h 12"/>
                <a:gd name="T6" fmla="*/ 9 w 12"/>
                <a:gd name="T7" fmla="*/ 1 h 12"/>
                <a:gd name="T8" fmla="*/ 10 w 12"/>
                <a:gd name="T9" fmla="*/ 8 h 12"/>
              </a:gdLst>
              <a:ahLst/>
              <a:cxnLst>
                <a:cxn ang="0">
                  <a:pos x="T0" y="T1"/>
                </a:cxn>
                <a:cxn ang="0">
                  <a:pos x="T2" y="T3"/>
                </a:cxn>
                <a:cxn ang="0">
                  <a:pos x="T4" y="T5"/>
                </a:cxn>
                <a:cxn ang="0">
                  <a:pos x="T6" y="T7"/>
                </a:cxn>
                <a:cxn ang="0">
                  <a:pos x="T8" y="T9"/>
                </a:cxn>
              </a:cxnLst>
              <a:rect l="0" t="0" r="r" b="b"/>
              <a:pathLst>
                <a:path w="12" h="12">
                  <a:moveTo>
                    <a:pt x="10" y="8"/>
                  </a:moveTo>
                  <a:cubicBezTo>
                    <a:pt x="9" y="11"/>
                    <a:pt x="6" y="12"/>
                    <a:pt x="3" y="10"/>
                  </a:cubicBezTo>
                  <a:cubicBezTo>
                    <a:pt x="1" y="9"/>
                    <a:pt x="0" y="6"/>
                    <a:pt x="2" y="3"/>
                  </a:cubicBezTo>
                  <a:cubicBezTo>
                    <a:pt x="3" y="1"/>
                    <a:pt x="6" y="0"/>
                    <a:pt x="9" y="1"/>
                  </a:cubicBezTo>
                  <a:cubicBezTo>
                    <a:pt x="11" y="3"/>
                    <a:pt x="12" y="6"/>
                    <a:pt x="10" y="8"/>
                  </a:cubicBezTo>
                  <a:close/>
                </a:path>
              </a:pathLst>
            </a:custGeom>
            <a:solidFill>
              <a:srgbClr val="9DDCE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9" name="Freeform 142"/>
            <p:cNvSpPr/>
            <p:nvPr/>
          </p:nvSpPr>
          <p:spPr bwMode="auto">
            <a:xfrm>
              <a:off x="9391650" y="-468312"/>
              <a:ext cx="22225" cy="22225"/>
            </a:xfrm>
            <a:custGeom>
              <a:avLst/>
              <a:gdLst>
                <a:gd name="T0" fmla="*/ 5 w 6"/>
                <a:gd name="T1" fmla="*/ 4 h 6"/>
                <a:gd name="T2" fmla="*/ 2 w 6"/>
                <a:gd name="T3" fmla="*/ 5 h 6"/>
                <a:gd name="T4" fmla="*/ 1 w 6"/>
                <a:gd name="T5" fmla="*/ 2 h 6"/>
                <a:gd name="T6" fmla="*/ 4 w 6"/>
                <a:gd name="T7" fmla="*/ 1 h 6"/>
                <a:gd name="T8" fmla="*/ 5 w 6"/>
                <a:gd name="T9" fmla="*/ 4 h 6"/>
              </a:gdLst>
              <a:ahLst/>
              <a:cxnLst>
                <a:cxn ang="0">
                  <a:pos x="T0" y="T1"/>
                </a:cxn>
                <a:cxn ang="0">
                  <a:pos x="T2" y="T3"/>
                </a:cxn>
                <a:cxn ang="0">
                  <a:pos x="T4" y="T5"/>
                </a:cxn>
                <a:cxn ang="0">
                  <a:pos x="T6" y="T7"/>
                </a:cxn>
                <a:cxn ang="0">
                  <a:pos x="T8" y="T9"/>
                </a:cxn>
              </a:cxnLst>
              <a:rect l="0" t="0" r="r" b="b"/>
              <a:pathLst>
                <a:path w="6" h="6">
                  <a:moveTo>
                    <a:pt x="5" y="4"/>
                  </a:moveTo>
                  <a:cubicBezTo>
                    <a:pt x="4" y="6"/>
                    <a:pt x="3" y="6"/>
                    <a:pt x="2" y="5"/>
                  </a:cubicBezTo>
                  <a:cubicBezTo>
                    <a:pt x="0" y="5"/>
                    <a:pt x="0" y="3"/>
                    <a:pt x="1" y="2"/>
                  </a:cubicBezTo>
                  <a:cubicBezTo>
                    <a:pt x="1" y="1"/>
                    <a:pt x="3" y="0"/>
                    <a:pt x="4" y="1"/>
                  </a:cubicBezTo>
                  <a:cubicBezTo>
                    <a:pt x="5" y="2"/>
                    <a:pt x="6" y="3"/>
                    <a:pt x="5" y="4"/>
                  </a:cubicBezTo>
                  <a:close/>
                </a:path>
              </a:pathLst>
            </a:custGeom>
            <a:solidFill>
              <a:srgbClr val="BAF4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0" name="Freeform 143"/>
            <p:cNvSpPr/>
            <p:nvPr/>
          </p:nvSpPr>
          <p:spPr bwMode="auto">
            <a:xfrm>
              <a:off x="9642475" y="-484187"/>
              <a:ext cx="14288" cy="15875"/>
            </a:xfrm>
            <a:custGeom>
              <a:avLst/>
              <a:gdLst>
                <a:gd name="T0" fmla="*/ 4 w 4"/>
                <a:gd name="T1" fmla="*/ 3 h 4"/>
                <a:gd name="T2" fmla="*/ 1 w 4"/>
                <a:gd name="T3" fmla="*/ 4 h 4"/>
                <a:gd name="T4" fmla="*/ 1 w 4"/>
                <a:gd name="T5" fmla="*/ 1 h 4"/>
                <a:gd name="T6" fmla="*/ 3 w 4"/>
                <a:gd name="T7" fmla="*/ 1 h 4"/>
                <a:gd name="T8" fmla="*/ 4 w 4"/>
                <a:gd name="T9" fmla="*/ 3 h 4"/>
              </a:gdLst>
              <a:ahLst/>
              <a:cxnLst>
                <a:cxn ang="0">
                  <a:pos x="T0" y="T1"/>
                </a:cxn>
                <a:cxn ang="0">
                  <a:pos x="T2" y="T3"/>
                </a:cxn>
                <a:cxn ang="0">
                  <a:pos x="T4" y="T5"/>
                </a:cxn>
                <a:cxn ang="0">
                  <a:pos x="T6" y="T7"/>
                </a:cxn>
                <a:cxn ang="0">
                  <a:pos x="T8" y="T9"/>
                </a:cxn>
              </a:cxnLst>
              <a:rect l="0" t="0" r="r" b="b"/>
              <a:pathLst>
                <a:path w="4" h="4">
                  <a:moveTo>
                    <a:pt x="4" y="3"/>
                  </a:moveTo>
                  <a:cubicBezTo>
                    <a:pt x="3" y="4"/>
                    <a:pt x="2" y="4"/>
                    <a:pt x="1" y="4"/>
                  </a:cubicBezTo>
                  <a:cubicBezTo>
                    <a:pt x="1" y="3"/>
                    <a:pt x="0" y="2"/>
                    <a:pt x="1" y="1"/>
                  </a:cubicBezTo>
                  <a:cubicBezTo>
                    <a:pt x="1" y="1"/>
                    <a:pt x="2" y="0"/>
                    <a:pt x="3" y="1"/>
                  </a:cubicBezTo>
                  <a:cubicBezTo>
                    <a:pt x="4" y="1"/>
                    <a:pt x="4" y="2"/>
                    <a:pt x="4" y="3"/>
                  </a:cubicBezTo>
                  <a:close/>
                </a:path>
              </a:pathLst>
            </a:custGeom>
            <a:solidFill>
              <a:srgbClr val="BAF4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1" name="Freeform 144"/>
            <p:cNvSpPr/>
            <p:nvPr/>
          </p:nvSpPr>
          <p:spPr bwMode="auto">
            <a:xfrm>
              <a:off x="9413875" y="-746125"/>
              <a:ext cx="14288" cy="14288"/>
            </a:xfrm>
            <a:custGeom>
              <a:avLst/>
              <a:gdLst>
                <a:gd name="T0" fmla="*/ 3 w 4"/>
                <a:gd name="T1" fmla="*/ 3 h 4"/>
                <a:gd name="T2" fmla="*/ 1 w 4"/>
                <a:gd name="T3" fmla="*/ 4 h 4"/>
                <a:gd name="T4" fmla="*/ 0 w 4"/>
                <a:gd name="T5" fmla="*/ 1 h 4"/>
                <a:gd name="T6" fmla="*/ 3 w 4"/>
                <a:gd name="T7" fmla="*/ 1 h 4"/>
                <a:gd name="T8" fmla="*/ 3 w 4"/>
                <a:gd name="T9" fmla="*/ 3 h 4"/>
              </a:gdLst>
              <a:ahLst/>
              <a:cxnLst>
                <a:cxn ang="0">
                  <a:pos x="T0" y="T1"/>
                </a:cxn>
                <a:cxn ang="0">
                  <a:pos x="T2" y="T3"/>
                </a:cxn>
                <a:cxn ang="0">
                  <a:pos x="T4" y="T5"/>
                </a:cxn>
                <a:cxn ang="0">
                  <a:pos x="T6" y="T7"/>
                </a:cxn>
                <a:cxn ang="0">
                  <a:pos x="T8" y="T9"/>
                </a:cxn>
              </a:cxnLst>
              <a:rect l="0" t="0" r="r" b="b"/>
              <a:pathLst>
                <a:path w="4" h="4">
                  <a:moveTo>
                    <a:pt x="3" y="3"/>
                  </a:moveTo>
                  <a:cubicBezTo>
                    <a:pt x="3" y="4"/>
                    <a:pt x="2" y="4"/>
                    <a:pt x="1" y="4"/>
                  </a:cubicBezTo>
                  <a:cubicBezTo>
                    <a:pt x="0" y="3"/>
                    <a:pt x="0" y="2"/>
                    <a:pt x="0" y="1"/>
                  </a:cubicBezTo>
                  <a:cubicBezTo>
                    <a:pt x="1" y="1"/>
                    <a:pt x="2" y="0"/>
                    <a:pt x="3" y="1"/>
                  </a:cubicBezTo>
                  <a:cubicBezTo>
                    <a:pt x="3" y="1"/>
                    <a:pt x="4" y="2"/>
                    <a:pt x="3" y="3"/>
                  </a:cubicBezTo>
                  <a:close/>
                </a:path>
              </a:pathLst>
            </a:custGeom>
            <a:solidFill>
              <a:srgbClr val="BAF4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2" name="Freeform 145"/>
            <p:cNvSpPr/>
            <p:nvPr/>
          </p:nvSpPr>
          <p:spPr bwMode="auto">
            <a:xfrm>
              <a:off x="9491663" y="-168275"/>
              <a:ext cx="15875" cy="14288"/>
            </a:xfrm>
            <a:custGeom>
              <a:avLst/>
              <a:gdLst>
                <a:gd name="T0" fmla="*/ 3 w 4"/>
                <a:gd name="T1" fmla="*/ 3 h 4"/>
                <a:gd name="T2" fmla="*/ 1 w 4"/>
                <a:gd name="T3" fmla="*/ 3 h 4"/>
                <a:gd name="T4" fmla="*/ 0 w 4"/>
                <a:gd name="T5" fmla="*/ 1 h 4"/>
                <a:gd name="T6" fmla="*/ 3 w 4"/>
                <a:gd name="T7" fmla="*/ 0 h 4"/>
                <a:gd name="T8" fmla="*/ 3 w 4"/>
                <a:gd name="T9" fmla="*/ 3 h 4"/>
              </a:gdLst>
              <a:ahLst/>
              <a:cxnLst>
                <a:cxn ang="0">
                  <a:pos x="T0" y="T1"/>
                </a:cxn>
                <a:cxn ang="0">
                  <a:pos x="T2" y="T3"/>
                </a:cxn>
                <a:cxn ang="0">
                  <a:pos x="T4" y="T5"/>
                </a:cxn>
                <a:cxn ang="0">
                  <a:pos x="T6" y="T7"/>
                </a:cxn>
                <a:cxn ang="0">
                  <a:pos x="T8" y="T9"/>
                </a:cxn>
              </a:cxnLst>
              <a:rect l="0" t="0" r="r" b="b"/>
              <a:pathLst>
                <a:path w="4" h="4">
                  <a:moveTo>
                    <a:pt x="3" y="3"/>
                  </a:moveTo>
                  <a:cubicBezTo>
                    <a:pt x="3" y="4"/>
                    <a:pt x="2" y="4"/>
                    <a:pt x="1" y="3"/>
                  </a:cubicBezTo>
                  <a:cubicBezTo>
                    <a:pt x="0" y="3"/>
                    <a:pt x="0" y="2"/>
                    <a:pt x="0" y="1"/>
                  </a:cubicBezTo>
                  <a:cubicBezTo>
                    <a:pt x="1" y="0"/>
                    <a:pt x="2" y="0"/>
                    <a:pt x="3" y="0"/>
                  </a:cubicBezTo>
                  <a:cubicBezTo>
                    <a:pt x="3" y="1"/>
                    <a:pt x="4" y="2"/>
                    <a:pt x="3" y="3"/>
                  </a:cubicBezTo>
                  <a:close/>
                </a:path>
              </a:pathLst>
            </a:custGeom>
            <a:solidFill>
              <a:srgbClr val="BAF4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3" name="Freeform 146"/>
            <p:cNvSpPr/>
            <p:nvPr/>
          </p:nvSpPr>
          <p:spPr bwMode="auto">
            <a:xfrm>
              <a:off x="8966200" y="-588962"/>
              <a:ext cx="15875" cy="14288"/>
            </a:xfrm>
            <a:custGeom>
              <a:avLst/>
              <a:gdLst>
                <a:gd name="T0" fmla="*/ 4 w 4"/>
                <a:gd name="T1" fmla="*/ 3 h 4"/>
                <a:gd name="T2" fmla="*/ 2 w 4"/>
                <a:gd name="T3" fmla="*/ 3 h 4"/>
                <a:gd name="T4" fmla="*/ 1 w 4"/>
                <a:gd name="T5" fmla="*/ 1 h 4"/>
                <a:gd name="T6" fmla="*/ 3 w 4"/>
                <a:gd name="T7" fmla="*/ 0 h 4"/>
                <a:gd name="T8" fmla="*/ 4 w 4"/>
                <a:gd name="T9" fmla="*/ 3 h 4"/>
              </a:gdLst>
              <a:ahLst/>
              <a:cxnLst>
                <a:cxn ang="0">
                  <a:pos x="T0" y="T1"/>
                </a:cxn>
                <a:cxn ang="0">
                  <a:pos x="T2" y="T3"/>
                </a:cxn>
                <a:cxn ang="0">
                  <a:pos x="T4" y="T5"/>
                </a:cxn>
                <a:cxn ang="0">
                  <a:pos x="T6" y="T7"/>
                </a:cxn>
                <a:cxn ang="0">
                  <a:pos x="T8" y="T9"/>
                </a:cxn>
              </a:cxnLst>
              <a:rect l="0" t="0" r="r" b="b"/>
              <a:pathLst>
                <a:path w="4" h="4">
                  <a:moveTo>
                    <a:pt x="4" y="3"/>
                  </a:moveTo>
                  <a:cubicBezTo>
                    <a:pt x="3" y="4"/>
                    <a:pt x="2" y="4"/>
                    <a:pt x="2" y="3"/>
                  </a:cubicBezTo>
                  <a:cubicBezTo>
                    <a:pt x="1" y="3"/>
                    <a:pt x="0" y="2"/>
                    <a:pt x="1" y="1"/>
                  </a:cubicBezTo>
                  <a:cubicBezTo>
                    <a:pt x="1" y="0"/>
                    <a:pt x="2" y="0"/>
                    <a:pt x="3" y="0"/>
                  </a:cubicBezTo>
                  <a:cubicBezTo>
                    <a:pt x="4" y="1"/>
                    <a:pt x="4" y="2"/>
                    <a:pt x="4" y="3"/>
                  </a:cubicBezTo>
                  <a:close/>
                </a:path>
              </a:pathLst>
            </a:custGeom>
            <a:solidFill>
              <a:srgbClr val="BAF4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4" name="Freeform 147"/>
            <p:cNvSpPr/>
            <p:nvPr/>
          </p:nvSpPr>
          <p:spPr bwMode="auto">
            <a:xfrm>
              <a:off x="9653588" y="-635000"/>
              <a:ext cx="14288" cy="15875"/>
            </a:xfrm>
            <a:custGeom>
              <a:avLst/>
              <a:gdLst>
                <a:gd name="T0" fmla="*/ 3 w 4"/>
                <a:gd name="T1" fmla="*/ 3 h 4"/>
                <a:gd name="T2" fmla="*/ 1 w 4"/>
                <a:gd name="T3" fmla="*/ 3 h 4"/>
                <a:gd name="T4" fmla="*/ 0 w 4"/>
                <a:gd name="T5" fmla="*/ 1 h 4"/>
                <a:gd name="T6" fmla="*/ 3 w 4"/>
                <a:gd name="T7" fmla="*/ 1 h 4"/>
                <a:gd name="T8" fmla="*/ 3 w 4"/>
                <a:gd name="T9" fmla="*/ 3 h 4"/>
              </a:gdLst>
              <a:ahLst/>
              <a:cxnLst>
                <a:cxn ang="0">
                  <a:pos x="T0" y="T1"/>
                </a:cxn>
                <a:cxn ang="0">
                  <a:pos x="T2" y="T3"/>
                </a:cxn>
                <a:cxn ang="0">
                  <a:pos x="T4" y="T5"/>
                </a:cxn>
                <a:cxn ang="0">
                  <a:pos x="T6" y="T7"/>
                </a:cxn>
                <a:cxn ang="0">
                  <a:pos x="T8" y="T9"/>
                </a:cxn>
              </a:cxnLst>
              <a:rect l="0" t="0" r="r" b="b"/>
              <a:pathLst>
                <a:path w="4" h="4">
                  <a:moveTo>
                    <a:pt x="3" y="3"/>
                  </a:moveTo>
                  <a:cubicBezTo>
                    <a:pt x="3" y="4"/>
                    <a:pt x="2" y="4"/>
                    <a:pt x="1" y="3"/>
                  </a:cubicBezTo>
                  <a:cubicBezTo>
                    <a:pt x="0" y="3"/>
                    <a:pt x="0" y="2"/>
                    <a:pt x="0" y="1"/>
                  </a:cubicBezTo>
                  <a:cubicBezTo>
                    <a:pt x="1" y="0"/>
                    <a:pt x="2" y="0"/>
                    <a:pt x="3" y="1"/>
                  </a:cubicBezTo>
                  <a:cubicBezTo>
                    <a:pt x="4" y="1"/>
                    <a:pt x="4" y="2"/>
                    <a:pt x="3" y="3"/>
                  </a:cubicBezTo>
                  <a:close/>
                </a:path>
              </a:pathLst>
            </a:custGeom>
            <a:solidFill>
              <a:srgbClr val="BAF4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5" name="Freeform 148"/>
            <p:cNvSpPr/>
            <p:nvPr/>
          </p:nvSpPr>
          <p:spPr bwMode="auto">
            <a:xfrm>
              <a:off x="9248775" y="-712787"/>
              <a:ext cx="22225" cy="19050"/>
            </a:xfrm>
            <a:custGeom>
              <a:avLst/>
              <a:gdLst>
                <a:gd name="T0" fmla="*/ 5 w 6"/>
                <a:gd name="T1" fmla="*/ 4 h 5"/>
                <a:gd name="T2" fmla="*/ 2 w 6"/>
                <a:gd name="T3" fmla="*/ 5 h 5"/>
                <a:gd name="T4" fmla="*/ 1 w 6"/>
                <a:gd name="T5" fmla="*/ 1 h 5"/>
                <a:gd name="T6" fmla="*/ 4 w 6"/>
                <a:gd name="T7" fmla="*/ 0 h 5"/>
                <a:gd name="T8" fmla="*/ 5 w 6"/>
                <a:gd name="T9" fmla="*/ 4 h 5"/>
              </a:gdLst>
              <a:ahLst/>
              <a:cxnLst>
                <a:cxn ang="0">
                  <a:pos x="T0" y="T1"/>
                </a:cxn>
                <a:cxn ang="0">
                  <a:pos x="T2" y="T3"/>
                </a:cxn>
                <a:cxn ang="0">
                  <a:pos x="T4" y="T5"/>
                </a:cxn>
                <a:cxn ang="0">
                  <a:pos x="T6" y="T7"/>
                </a:cxn>
                <a:cxn ang="0">
                  <a:pos x="T8" y="T9"/>
                </a:cxn>
              </a:cxnLst>
              <a:rect l="0" t="0" r="r" b="b"/>
              <a:pathLst>
                <a:path w="6" h="5">
                  <a:moveTo>
                    <a:pt x="5" y="4"/>
                  </a:moveTo>
                  <a:cubicBezTo>
                    <a:pt x="4" y="5"/>
                    <a:pt x="3" y="5"/>
                    <a:pt x="2" y="5"/>
                  </a:cubicBezTo>
                  <a:cubicBezTo>
                    <a:pt x="0" y="4"/>
                    <a:pt x="0" y="2"/>
                    <a:pt x="1" y="1"/>
                  </a:cubicBezTo>
                  <a:cubicBezTo>
                    <a:pt x="1" y="0"/>
                    <a:pt x="3" y="0"/>
                    <a:pt x="4" y="0"/>
                  </a:cubicBezTo>
                  <a:cubicBezTo>
                    <a:pt x="5" y="1"/>
                    <a:pt x="6" y="3"/>
                    <a:pt x="5" y="4"/>
                  </a:cubicBezTo>
                  <a:close/>
                </a:path>
              </a:pathLst>
            </a:custGeom>
            <a:solidFill>
              <a:srgbClr val="BAF4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6" name="Freeform 149"/>
            <p:cNvSpPr/>
            <p:nvPr/>
          </p:nvSpPr>
          <p:spPr bwMode="auto">
            <a:xfrm>
              <a:off x="9120188" y="-869950"/>
              <a:ext cx="23813" cy="22225"/>
            </a:xfrm>
            <a:custGeom>
              <a:avLst/>
              <a:gdLst>
                <a:gd name="T0" fmla="*/ 5 w 6"/>
                <a:gd name="T1" fmla="*/ 4 h 6"/>
                <a:gd name="T2" fmla="*/ 2 w 6"/>
                <a:gd name="T3" fmla="*/ 5 h 6"/>
                <a:gd name="T4" fmla="*/ 1 w 6"/>
                <a:gd name="T5" fmla="*/ 2 h 6"/>
                <a:gd name="T6" fmla="*/ 4 w 6"/>
                <a:gd name="T7" fmla="*/ 1 h 6"/>
                <a:gd name="T8" fmla="*/ 5 w 6"/>
                <a:gd name="T9" fmla="*/ 4 h 6"/>
              </a:gdLst>
              <a:ahLst/>
              <a:cxnLst>
                <a:cxn ang="0">
                  <a:pos x="T0" y="T1"/>
                </a:cxn>
                <a:cxn ang="0">
                  <a:pos x="T2" y="T3"/>
                </a:cxn>
                <a:cxn ang="0">
                  <a:pos x="T4" y="T5"/>
                </a:cxn>
                <a:cxn ang="0">
                  <a:pos x="T6" y="T7"/>
                </a:cxn>
                <a:cxn ang="0">
                  <a:pos x="T8" y="T9"/>
                </a:cxn>
              </a:cxnLst>
              <a:rect l="0" t="0" r="r" b="b"/>
              <a:pathLst>
                <a:path w="6" h="6">
                  <a:moveTo>
                    <a:pt x="5" y="4"/>
                  </a:moveTo>
                  <a:cubicBezTo>
                    <a:pt x="4" y="6"/>
                    <a:pt x="3" y="6"/>
                    <a:pt x="2" y="5"/>
                  </a:cubicBezTo>
                  <a:cubicBezTo>
                    <a:pt x="0" y="5"/>
                    <a:pt x="0" y="3"/>
                    <a:pt x="1" y="2"/>
                  </a:cubicBezTo>
                  <a:cubicBezTo>
                    <a:pt x="1" y="1"/>
                    <a:pt x="3" y="0"/>
                    <a:pt x="4" y="1"/>
                  </a:cubicBezTo>
                  <a:cubicBezTo>
                    <a:pt x="5" y="2"/>
                    <a:pt x="6" y="3"/>
                    <a:pt x="5" y="4"/>
                  </a:cubicBezTo>
                  <a:close/>
                </a:path>
              </a:pathLst>
            </a:custGeom>
            <a:solidFill>
              <a:srgbClr val="BAF4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7" name="Freeform 150"/>
            <p:cNvSpPr/>
            <p:nvPr/>
          </p:nvSpPr>
          <p:spPr bwMode="auto">
            <a:xfrm>
              <a:off x="9056688" y="-338137"/>
              <a:ext cx="22225" cy="22225"/>
            </a:xfrm>
            <a:custGeom>
              <a:avLst/>
              <a:gdLst>
                <a:gd name="T0" fmla="*/ 5 w 6"/>
                <a:gd name="T1" fmla="*/ 5 h 6"/>
                <a:gd name="T2" fmla="*/ 2 w 6"/>
                <a:gd name="T3" fmla="*/ 6 h 6"/>
                <a:gd name="T4" fmla="*/ 1 w 6"/>
                <a:gd name="T5" fmla="*/ 2 h 6"/>
                <a:gd name="T6" fmla="*/ 4 w 6"/>
                <a:gd name="T7" fmla="*/ 1 h 6"/>
                <a:gd name="T8" fmla="*/ 5 w 6"/>
                <a:gd name="T9" fmla="*/ 5 h 6"/>
              </a:gdLst>
              <a:ahLst/>
              <a:cxnLst>
                <a:cxn ang="0">
                  <a:pos x="T0" y="T1"/>
                </a:cxn>
                <a:cxn ang="0">
                  <a:pos x="T2" y="T3"/>
                </a:cxn>
                <a:cxn ang="0">
                  <a:pos x="T4" y="T5"/>
                </a:cxn>
                <a:cxn ang="0">
                  <a:pos x="T6" y="T7"/>
                </a:cxn>
                <a:cxn ang="0">
                  <a:pos x="T8" y="T9"/>
                </a:cxn>
              </a:cxnLst>
              <a:rect l="0" t="0" r="r" b="b"/>
              <a:pathLst>
                <a:path w="6" h="6">
                  <a:moveTo>
                    <a:pt x="5" y="5"/>
                  </a:moveTo>
                  <a:cubicBezTo>
                    <a:pt x="4" y="6"/>
                    <a:pt x="3" y="6"/>
                    <a:pt x="2" y="6"/>
                  </a:cubicBezTo>
                  <a:cubicBezTo>
                    <a:pt x="0" y="5"/>
                    <a:pt x="0" y="3"/>
                    <a:pt x="1" y="2"/>
                  </a:cubicBezTo>
                  <a:cubicBezTo>
                    <a:pt x="1" y="1"/>
                    <a:pt x="3" y="0"/>
                    <a:pt x="4" y="1"/>
                  </a:cubicBezTo>
                  <a:cubicBezTo>
                    <a:pt x="5" y="2"/>
                    <a:pt x="6" y="3"/>
                    <a:pt x="5" y="5"/>
                  </a:cubicBezTo>
                  <a:close/>
                </a:path>
              </a:pathLst>
            </a:custGeom>
            <a:solidFill>
              <a:srgbClr val="BAF4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8" name="Freeform 151"/>
            <p:cNvSpPr/>
            <p:nvPr/>
          </p:nvSpPr>
          <p:spPr bwMode="auto">
            <a:xfrm>
              <a:off x="9131300" y="-146050"/>
              <a:ext cx="19050" cy="22225"/>
            </a:xfrm>
            <a:custGeom>
              <a:avLst/>
              <a:gdLst>
                <a:gd name="T0" fmla="*/ 5 w 5"/>
                <a:gd name="T1" fmla="*/ 4 h 6"/>
                <a:gd name="T2" fmla="*/ 1 w 5"/>
                <a:gd name="T3" fmla="*/ 5 h 6"/>
                <a:gd name="T4" fmla="*/ 0 w 5"/>
                <a:gd name="T5" fmla="*/ 2 h 6"/>
                <a:gd name="T6" fmla="*/ 4 w 5"/>
                <a:gd name="T7" fmla="*/ 1 h 6"/>
                <a:gd name="T8" fmla="*/ 5 w 5"/>
                <a:gd name="T9" fmla="*/ 4 h 6"/>
              </a:gdLst>
              <a:ahLst/>
              <a:cxnLst>
                <a:cxn ang="0">
                  <a:pos x="T0" y="T1"/>
                </a:cxn>
                <a:cxn ang="0">
                  <a:pos x="T2" y="T3"/>
                </a:cxn>
                <a:cxn ang="0">
                  <a:pos x="T4" y="T5"/>
                </a:cxn>
                <a:cxn ang="0">
                  <a:pos x="T6" y="T7"/>
                </a:cxn>
                <a:cxn ang="0">
                  <a:pos x="T8" y="T9"/>
                </a:cxn>
              </a:cxnLst>
              <a:rect l="0" t="0" r="r" b="b"/>
              <a:pathLst>
                <a:path w="5" h="6">
                  <a:moveTo>
                    <a:pt x="5" y="4"/>
                  </a:moveTo>
                  <a:cubicBezTo>
                    <a:pt x="4" y="6"/>
                    <a:pt x="2" y="6"/>
                    <a:pt x="1" y="5"/>
                  </a:cubicBezTo>
                  <a:cubicBezTo>
                    <a:pt x="0" y="5"/>
                    <a:pt x="0" y="3"/>
                    <a:pt x="0" y="2"/>
                  </a:cubicBezTo>
                  <a:cubicBezTo>
                    <a:pt x="1" y="1"/>
                    <a:pt x="3" y="0"/>
                    <a:pt x="4" y="1"/>
                  </a:cubicBezTo>
                  <a:cubicBezTo>
                    <a:pt x="5" y="2"/>
                    <a:pt x="5" y="3"/>
                    <a:pt x="5" y="4"/>
                  </a:cubicBezTo>
                  <a:close/>
                </a:path>
              </a:pathLst>
            </a:custGeom>
            <a:solidFill>
              <a:srgbClr val="BAF4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9" name="Freeform 152"/>
            <p:cNvSpPr/>
            <p:nvPr/>
          </p:nvSpPr>
          <p:spPr bwMode="auto">
            <a:xfrm>
              <a:off x="9507538" y="-649287"/>
              <a:ext cx="22225" cy="22225"/>
            </a:xfrm>
            <a:custGeom>
              <a:avLst/>
              <a:gdLst>
                <a:gd name="T0" fmla="*/ 5 w 6"/>
                <a:gd name="T1" fmla="*/ 5 h 6"/>
                <a:gd name="T2" fmla="*/ 1 w 6"/>
                <a:gd name="T3" fmla="*/ 5 h 6"/>
                <a:gd name="T4" fmla="*/ 0 w 6"/>
                <a:gd name="T5" fmla="*/ 2 h 6"/>
                <a:gd name="T6" fmla="*/ 4 w 6"/>
                <a:gd name="T7" fmla="*/ 1 h 6"/>
                <a:gd name="T8" fmla="*/ 5 w 6"/>
                <a:gd name="T9" fmla="*/ 5 h 6"/>
              </a:gdLst>
              <a:ahLst/>
              <a:cxnLst>
                <a:cxn ang="0">
                  <a:pos x="T0" y="T1"/>
                </a:cxn>
                <a:cxn ang="0">
                  <a:pos x="T2" y="T3"/>
                </a:cxn>
                <a:cxn ang="0">
                  <a:pos x="T4" y="T5"/>
                </a:cxn>
                <a:cxn ang="0">
                  <a:pos x="T6" y="T7"/>
                </a:cxn>
                <a:cxn ang="0">
                  <a:pos x="T8" y="T9"/>
                </a:cxn>
              </a:cxnLst>
              <a:rect l="0" t="0" r="r" b="b"/>
              <a:pathLst>
                <a:path w="6" h="6">
                  <a:moveTo>
                    <a:pt x="5" y="5"/>
                  </a:moveTo>
                  <a:cubicBezTo>
                    <a:pt x="4" y="6"/>
                    <a:pt x="3" y="6"/>
                    <a:pt x="1" y="5"/>
                  </a:cubicBezTo>
                  <a:cubicBezTo>
                    <a:pt x="0" y="5"/>
                    <a:pt x="0" y="3"/>
                    <a:pt x="0" y="2"/>
                  </a:cubicBezTo>
                  <a:cubicBezTo>
                    <a:pt x="1" y="1"/>
                    <a:pt x="3" y="0"/>
                    <a:pt x="4" y="1"/>
                  </a:cubicBezTo>
                  <a:cubicBezTo>
                    <a:pt x="5" y="2"/>
                    <a:pt x="6" y="3"/>
                    <a:pt x="5" y="5"/>
                  </a:cubicBezTo>
                  <a:close/>
                </a:path>
              </a:pathLst>
            </a:custGeom>
            <a:solidFill>
              <a:srgbClr val="BAF4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20" name="Freeform 153"/>
          <p:cNvSpPr/>
          <p:nvPr/>
        </p:nvSpPr>
        <p:spPr bwMode="auto">
          <a:xfrm>
            <a:off x="14843756" y="1218768"/>
            <a:ext cx="297546" cy="360301"/>
          </a:xfrm>
          <a:custGeom>
            <a:avLst/>
            <a:gdLst>
              <a:gd name="T0" fmla="*/ 76 w 116"/>
              <a:gd name="T1" fmla="*/ 141 h 141"/>
              <a:gd name="T2" fmla="*/ 65 w 116"/>
              <a:gd name="T3" fmla="*/ 135 h 141"/>
              <a:gd name="T4" fmla="*/ 2 w 116"/>
              <a:gd name="T5" fmla="*/ 30 h 141"/>
              <a:gd name="T6" fmla="*/ 0 w 116"/>
              <a:gd name="T7" fmla="*/ 21 h 141"/>
              <a:gd name="T8" fmla="*/ 6 w 116"/>
              <a:gd name="T9" fmla="*/ 13 h 141"/>
              <a:gd name="T10" fmla="*/ 26 w 116"/>
              <a:gd name="T11" fmla="*/ 1 h 141"/>
              <a:gd name="T12" fmla="*/ 26 w 116"/>
              <a:gd name="T13" fmla="*/ 2 h 141"/>
              <a:gd name="T14" fmla="*/ 40 w 116"/>
              <a:gd name="T15" fmla="*/ 7 h 141"/>
              <a:gd name="T16" fmla="*/ 95 w 116"/>
              <a:gd name="T17" fmla="*/ 98 h 141"/>
              <a:gd name="T18" fmla="*/ 96 w 116"/>
              <a:gd name="T19" fmla="*/ 108 h 141"/>
              <a:gd name="T20" fmla="*/ 90 w 116"/>
              <a:gd name="T21" fmla="*/ 116 h 141"/>
              <a:gd name="T22" fmla="*/ 85 w 116"/>
              <a:gd name="T23" fmla="*/ 119 h 141"/>
              <a:gd name="T24" fmla="*/ 68 w 116"/>
              <a:gd name="T25" fmla="*/ 115 h 141"/>
              <a:gd name="T26" fmla="*/ 31 w 116"/>
              <a:gd name="T27" fmla="*/ 54 h 141"/>
              <a:gd name="T28" fmla="*/ 39 w 116"/>
              <a:gd name="T29" fmla="*/ 50 h 141"/>
              <a:gd name="T30" fmla="*/ 75 w 116"/>
              <a:gd name="T31" fmla="*/ 110 h 141"/>
              <a:gd name="T32" fmla="*/ 81 w 116"/>
              <a:gd name="T33" fmla="*/ 112 h 141"/>
              <a:gd name="T34" fmla="*/ 86 w 116"/>
              <a:gd name="T35" fmla="*/ 108 h 141"/>
              <a:gd name="T36" fmla="*/ 88 w 116"/>
              <a:gd name="T37" fmla="*/ 106 h 141"/>
              <a:gd name="T38" fmla="*/ 88 w 116"/>
              <a:gd name="T39" fmla="*/ 103 h 141"/>
              <a:gd name="T40" fmla="*/ 33 w 116"/>
              <a:gd name="T41" fmla="*/ 12 h 141"/>
              <a:gd name="T42" fmla="*/ 27 w 116"/>
              <a:gd name="T43" fmla="*/ 10 h 141"/>
              <a:gd name="T44" fmla="*/ 10 w 116"/>
              <a:gd name="T45" fmla="*/ 20 h 141"/>
              <a:gd name="T46" fmla="*/ 9 w 116"/>
              <a:gd name="T47" fmla="*/ 23 h 141"/>
              <a:gd name="T48" fmla="*/ 9 w 116"/>
              <a:gd name="T49" fmla="*/ 26 h 141"/>
              <a:gd name="T50" fmla="*/ 72 w 116"/>
              <a:gd name="T51" fmla="*/ 130 h 141"/>
              <a:gd name="T52" fmla="*/ 78 w 116"/>
              <a:gd name="T53" fmla="*/ 132 h 141"/>
              <a:gd name="T54" fmla="*/ 105 w 116"/>
              <a:gd name="T55" fmla="*/ 116 h 141"/>
              <a:gd name="T56" fmla="*/ 107 w 116"/>
              <a:gd name="T57" fmla="*/ 113 h 141"/>
              <a:gd name="T58" fmla="*/ 106 w 116"/>
              <a:gd name="T59" fmla="*/ 110 h 141"/>
              <a:gd name="T60" fmla="*/ 67 w 116"/>
              <a:gd name="T61" fmla="*/ 46 h 141"/>
              <a:gd name="T62" fmla="*/ 75 w 116"/>
              <a:gd name="T63" fmla="*/ 41 h 141"/>
              <a:gd name="T64" fmla="*/ 113 w 116"/>
              <a:gd name="T65" fmla="*/ 106 h 141"/>
              <a:gd name="T66" fmla="*/ 115 w 116"/>
              <a:gd name="T67" fmla="*/ 115 h 141"/>
              <a:gd name="T68" fmla="*/ 109 w 116"/>
              <a:gd name="T69" fmla="*/ 123 h 141"/>
              <a:gd name="T70" fmla="*/ 82 w 116"/>
              <a:gd name="T71" fmla="*/ 139 h 141"/>
              <a:gd name="T72" fmla="*/ 76 w 116"/>
              <a:gd name="T73"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6" h="141">
                <a:moveTo>
                  <a:pt x="76" y="141"/>
                </a:moveTo>
                <a:cubicBezTo>
                  <a:pt x="71" y="141"/>
                  <a:pt x="67" y="139"/>
                  <a:pt x="65" y="135"/>
                </a:cubicBezTo>
                <a:cubicBezTo>
                  <a:pt x="2" y="30"/>
                  <a:pt x="2" y="30"/>
                  <a:pt x="2" y="30"/>
                </a:cubicBezTo>
                <a:cubicBezTo>
                  <a:pt x="0" y="27"/>
                  <a:pt x="0" y="24"/>
                  <a:pt x="0" y="21"/>
                </a:cubicBezTo>
                <a:cubicBezTo>
                  <a:pt x="1" y="18"/>
                  <a:pt x="3" y="15"/>
                  <a:pt x="6" y="13"/>
                </a:cubicBezTo>
                <a:cubicBezTo>
                  <a:pt x="26" y="1"/>
                  <a:pt x="26" y="1"/>
                  <a:pt x="26" y="1"/>
                </a:cubicBezTo>
                <a:cubicBezTo>
                  <a:pt x="26" y="2"/>
                  <a:pt x="26" y="2"/>
                  <a:pt x="26" y="2"/>
                </a:cubicBezTo>
                <a:cubicBezTo>
                  <a:pt x="31" y="0"/>
                  <a:pt x="37" y="2"/>
                  <a:pt x="40" y="7"/>
                </a:cubicBezTo>
                <a:cubicBezTo>
                  <a:pt x="95" y="98"/>
                  <a:pt x="95" y="98"/>
                  <a:pt x="95" y="98"/>
                </a:cubicBezTo>
                <a:cubicBezTo>
                  <a:pt x="96" y="101"/>
                  <a:pt x="97" y="105"/>
                  <a:pt x="96" y="108"/>
                </a:cubicBezTo>
                <a:cubicBezTo>
                  <a:pt x="95" y="111"/>
                  <a:pt x="93" y="114"/>
                  <a:pt x="90" y="116"/>
                </a:cubicBezTo>
                <a:cubicBezTo>
                  <a:pt x="85" y="119"/>
                  <a:pt x="85" y="119"/>
                  <a:pt x="85" y="119"/>
                </a:cubicBezTo>
                <a:cubicBezTo>
                  <a:pt x="79" y="122"/>
                  <a:pt x="71" y="120"/>
                  <a:pt x="68" y="115"/>
                </a:cubicBezTo>
                <a:cubicBezTo>
                  <a:pt x="31" y="54"/>
                  <a:pt x="31" y="54"/>
                  <a:pt x="31" y="54"/>
                </a:cubicBezTo>
                <a:cubicBezTo>
                  <a:pt x="39" y="50"/>
                  <a:pt x="39" y="50"/>
                  <a:pt x="39" y="50"/>
                </a:cubicBezTo>
                <a:cubicBezTo>
                  <a:pt x="75" y="110"/>
                  <a:pt x="75" y="110"/>
                  <a:pt x="75" y="110"/>
                </a:cubicBezTo>
                <a:cubicBezTo>
                  <a:pt x="76" y="112"/>
                  <a:pt x="79" y="113"/>
                  <a:pt x="81" y="112"/>
                </a:cubicBezTo>
                <a:cubicBezTo>
                  <a:pt x="86" y="108"/>
                  <a:pt x="86" y="108"/>
                  <a:pt x="86" y="108"/>
                </a:cubicBezTo>
                <a:cubicBezTo>
                  <a:pt x="87" y="108"/>
                  <a:pt x="88" y="107"/>
                  <a:pt x="88" y="106"/>
                </a:cubicBezTo>
                <a:cubicBezTo>
                  <a:pt x="88" y="105"/>
                  <a:pt x="88" y="104"/>
                  <a:pt x="88" y="103"/>
                </a:cubicBezTo>
                <a:cubicBezTo>
                  <a:pt x="33" y="12"/>
                  <a:pt x="33" y="12"/>
                  <a:pt x="33" y="12"/>
                </a:cubicBezTo>
                <a:cubicBezTo>
                  <a:pt x="32" y="10"/>
                  <a:pt x="29" y="9"/>
                  <a:pt x="27" y="10"/>
                </a:cubicBezTo>
                <a:cubicBezTo>
                  <a:pt x="10" y="20"/>
                  <a:pt x="10" y="20"/>
                  <a:pt x="10" y="20"/>
                </a:cubicBezTo>
                <a:cubicBezTo>
                  <a:pt x="9" y="21"/>
                  <a:pt x="9" y="22"/>
                  <a:pt x="9" y="23"/>
                </a:cubicBezTo>
                <a:cubicBezTo>
                  <a:pt x="8" y="24"/>
                  <a:pt x="8" y="25"/>
                  <a:pt x="9" y="26"/>
                </a:cubicBezTo>
                <a:cubicBezTo>
                  <a:pt x="72" y="130"/>
                  <a:pt x="72" y="130"/>
                  <a:pt x="72" y="130"/>
                </a:cubicBezTo>
                <a:cubicBezTo>
                  <a:pt x="73" y="132"/>
                  <a:pt x="76" y="133"/>
                  <a:pt x="78" y="132"/>
                </a:cubicBezTo>
                <a:cubicBezTo>
                  <a:pt x="105" y="116"/>
                  <a:pt x="105" y="116"/>
                  <a:pt x="105" y="116"/>
                </a:cubicBezTo>
                <a:cubicBezTo>
                  <a:pt x="106" y="115"/>
                  <a:pt x="106" y="114"/>
                  <a:pt x="107" y="113"/>
                </a:cubicBezTo>
                <a:cubicBezTo>
                  <a:pt x="107" y="112"/>
                  <a:pt x="107" y="111"/>
                  <a:pt x="106" y="110"/>
                </a:cubicBezTo>
                <a:cubicBezTo>
                  <a:pt x="67" y="46"/>
                  <a:pt x="67" y="46"/>
                  <a:pt x="67" y="46"/>
                </a:cubicBezTo>
                <a:cubicBezTo>
                  <a:pt x="75" y="41"/>
                  <a:pt x="75" y="41"/>
                  <a:pt x="75" y="41"/>
                </a:cubicBezTo>
                <a:cubicBezTo>
                  <a:pt x="113" y="106"/>
                  <a:pt x="113" y="106"/>
                  <a:pt x="113" y="106"/>
                </a:cubicBezTo>
                <a:cubicBezTo>
                  <a:pt x="115" y="108"/>
                  <a:pt x="116" y="112"/>
                  <a:pt x="115" y="115"/>
                </a:cubicBezTo>
                <a:cubicBezTo>
                  <a:pt x="114" y="118"/>
                  <a:pt x="112" y="121"/>
                  <a:pt x="109" y="123"/>
                </a:cubicBezTo>
                <a:cubicBezTo>
                  <a:pt x="82" y="139"/>
                  <a:pt x="82" y="139"/>
                  <a:pt x="82" y="139"/>
                </a:cubicBezTo>
                <a:cubicBezTo>
                  <a:pt x="80" y="140"/>
                  <a:pt x="78" y="141"/>
                  <a:pt x="76" y="141"/>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580" name="组合 579"/>
          <p:cNvGrpSpPr/>
          <p:nvPr/>
        </p:nvGrpSpPr>
        <p:grpSpPr>
          <a:xfrm rot="20405872">
            <a:off x="9972424" y="4993306"/>
            <a:ext cx="3424477" cy="3099882"/>
            <a:chOff x="8186738" y="2838450"/>
            <a:chExt cx="5024438" cy="4548188"/>
          </a:xfrm>
        </p:grpSpPr>
        <p:sp>
          <p:nvSpPr>
            <p:cNvPr id="521" name="Freeform 154"/>
            <p:cNvSpPr>
              <a:spLocks noEditPoints="1"/>
            </p:cNvSpPr>
            <p:nvPr/>
          </p:nvSpPr>
          <p:spPr bwMode="auto">
            <a:xfrm>
              <a:off x="9131300" y="4129088"/>
              <a:ext cx="330200" cy="333375"/>
            </a:xfrm>
            <a:custGeom>
              <a:avLst/>
              <a:gdLst>
                <a:gd name="T0" fmla="*/ 63 w 88"/>
                <a:gd name="T1" fmla="*/ 11 h 89"/>
                <a:gd name="T2" fmla="*/ 10 w 88"/>
                <a:gd name="T3" fmla="*/ 25 h 89"/>
                <a:gd name="T4" fmla="*/ 24 w 88"/>
                <a:gd name="T5" fmla="*/ 78 h 89"/>
                <a:gd name="T6" fmla="*/ 77 w 88"/>
                <a:gd name="T7" fmla="*/ 64 h 89"/>
                <a:gd name="T8" fmla="*/ 63 w 88"/>
                <a:gd name="T9" fmla="*/ 11 h 89"/>
                <a:gd name="T10" fmla="*/ 32 w 88"/>
                <a:gd name="T11" fmla="*/ 65 h 89"/>
                <a:gd name="T12" fmla="*/ 23 w 88"/>
                <a:gd name="T13" fmla="*/ 33 h 89"/>
                <a:gd name="T14" fmla="*/ 56 w 88"/>
                <a:gd name="T15" fmla="*/ 24 h 89"/>
                <a:gd name="T16" fmla="*/ 65 w 88"/>
                <a:gd name="T17" fmla="*/ 57 h 89"/>
                <a:gd name="T18" fmla="*/ 32 w 88"/>
                <a:gd name="T19" fmla="*/ 6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89">
                  <a:moveTo>
                    <a:pt x="63" y="11"/>
                  </a:moveTo>
                  <a:cubicBezTo>
                    <a:pt x="45" y="0"/>
                    <a:pt x="21" y="7"/>
                    <a:pt x="10" y="25"/>
                  </a:cubicBezTo>
                  <a:cubicBezTo>
                    <a:pt x="0" y="44"/>
                    <a:pt x="6" y="67"/>
                    <a:pt x="24" y="78"/>
                  </a:cubicBezTo>
                  <a:cubicBezTo>
                    <a:pt x="43" y="89"/>
                    <a:pt x="67" y="83"/>
                    <a:pt x="77" y="64"/>
                  </a:cubicBezTo>
                  <a:cubicBezTo>
                    <a:pt x="88" y="46"/>
                    <a:pt x="82" y="22"/>
                    <a:pt x="63" y="11"/>
                  </a:cubicBezTo>
                  <a:close/>
                  <a:moveTo>
                    <a:pt x="32" y="65"/>
                  </a:moveTo>
                  <a:cubicBezTo>
                    <a:pt x="21" y="59"/>
                    <a:pt x="17" y="44"/>
                    <a:pt x="23" y="33"/>
                  </a:cubicBezTo>
                  <a:cubicBezTo>
                    <a:pt x="30" y="21"/>
                    <a:pt x="45" y="17"/>
                    <a:pt x="56" y="24"/>
                  </a:cubicBezTo>
                  <a:cubicBezTo>
                    <a:pt x="67" y="31"/>
                    <a:pt x="71" y="45"/>
                    <a:pt x="65" y="57"/>
                  </a:cubicBezTo>
                  <a:cubicBezTo>
                    <a:pt x="58" y="68"/>
                    <a:pt x="43" y="72"/>
                    <a:pt x="32" y="65"/>
                  </a:cubicBezTo>
                  <a:close/>
                </a:path>
              </a:pathLst>
            </a:custGeom>
            <a:solidFill>
              <a:srgbClr val="C9C9D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2" name="Freeform 155"/>
            <p:cNvSpPr/>
            <p:nvPr/>
          </p:nvSpPr>
          <p:spPr bwMode="auto">
            <a:xfrm>
              <a:off x="8261350" y="2908300"/>
              <a:ext cx="4875213" cy="4406900"/>
            </a:xfrm>
            <a:custGeom>
              <a:avLst/>
              <a:gdLst>
                <a:gd name="T0" fmla="*/ 1287 w 1299"/>
                <a:gd name="T1" fmla="*/ 532 h 1174"/>
                <a:gd name="T2" fmla="*/ 383 w 1299"/>
                <a:gd name="T3" fmla="*/ 6 h 1174"/>
                <a:gd name="T4" fmla="*/ 357 w 1299"/>
                <a:gd name="T5" fmla="*/ 12 h 1174"/>
                <a:gd name="T6" fmla="*/ 316 w 1299"/>
                <a:gd name="T7" fmla="*/ 82 h 1174"/>
                <a:gd name="T8" fmla="*/ 501 w 1299"/>
                <a:gd name="T9" fmla="*/ 190 h 1174"/>
                <a:gd name="T10" fmla="*/ 518 w 1299"/>
                <a:gd name="T11" fmla="*/ 199 h 1174"/>
                <a:gd name="T12" fmla="*/ 1125 w 1299"/>
                <a:gd name="T13" fmla="*/ 553 h 1174"/>
                <a:gd name="T14" fmla="*/ 854 w 1299"/>
                <a:gd name="T15" fmla="*/ 1018 h 1174"/>
                <a:gd name="T16" fmla="*/ 250 w 1299"/>
                <a:gd name="T17" fmla="*/ 666 h 1174"/>
                <a:gd name="T18" fmla="*/ 231 w 1299"/>
                <a:gd name="T19" fmla="*/ 655 h 1174"/>
                <a:gd name="T20" fmla="*/ 46 w 1299"/>
                <a:gd name="T21" fmla="*/ 547 h 1174"/>
                <a:gd name="T22" fmla="*/ 5 w 1299"/>
                <a:gd name="T23" fmla="*/ 617 h 1174"/>
                <a:gd name="T24" fmla="*/ 12 w 1299"/>
                <a:gd name="T25" fmla="*/ 642 h 1174"/>
                <a:gd name="T26" fmla="*/ 917 w 1299"/>
                <a:gd name="T27" fmla="*/ 1169 h 1174"/>
                <a:gd name="T28" fmla="*/ 942 w 1299"/>
                <a:gd name="T29" fmla="*/ 1162 h 1174"/>
                <a:gd name="T30" fmla="*/ 1294 w 1299"/>
                <a:gd name="T31" fmla="*/ 558 h 1174"/>
                <a:gd name="T32" fmla="*/ 1287 w 1299"/>
                <a:gd name="T33" fmla="*/ 532 h 1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99" h="1174">
                  <a:moveTo>
                    <a:pt x="1287" y="532"/>
                  </a:moveTo>
                  <a:cubicBezTo>
                    <a:pt x="383" y="6"/>
                    <a:pt x="383" y="6"/>
                    <a:pt x="383" y="6"/>
                  </a:cubicBezTo>
                  <a:cubicBezTo>
                    <a:pt x="374" y="0"/>
                    <a:pt x="362" y="3"/>
                    <a:pt x="357" y="12"/>
                  </a:cubicBezTo>
                  <a:cubicBezTo>
                    <a:pt x="316" y="82"/>
                    <a:pt x="316" y="82"/>
                    <a:pt x="316" y="82"/>
                  </a:cubicBezTo>
                  <a:cubicBezTo>
                    <a:pt x="501" y="190"/>
                    <a:pt x="501" y="190"/>
                    <a:pt x="501" y="190"/>
                  </a:cubicBezTo>
                  <a:cubicBezTo>
                    <a:pt x="518" y="199"/>
                    <a:pt x="518" y="199"/>
                    <a:pt x="518" y="199"/>
                  </a:cubicBezTo>
                  <a:cubicBezTo>
                    <a:pt x="1125" y="553"/>
                    <a:pt x="1125" y="553"/>
                    <a:pt x="1125" y="553"/>
                  </a:cubicBezTo>
                  <a:cubicBezTo>
                    <a:pt x="854" y="1018"/>
                    <a:pt x="854" y="1018"/>
                    <a:pt x="854" y="1018"/>
                  </a:cubicBezTo>
                  <a:cubicBezTo>
                    <a:pt x="250" y="666"/>
                    <a:pt x="250" y="666"/>
                    <a:pt x="250" y="666"/>
                  </a:cubicBezTo>
                  <a:cubicBezTo>
                    <a:pt x="231" y="655"/>
                    <a:pt x="231" y="655"/>
                    <a:pt x="231" y="655"/>
                  </a:cubicBezTo>
                  <a:cubicBezTo>
                    <a:pt x="46" y="547"/>
                    <a:pt x="46" y="547"/>
                    <a:pt x="46" y="547"/>
                  </a:cubicBezTo>
                  <a:cubicBezTo>
                    <a:pt x="5" y="617"/>
                    <a:pt x="5" y="617"/>
                    <a:pt x="5" y="617"/>
                  </a:cubicBezTo>
                  <a:cubicBezTo>
                    <a:pt x="0" y="625"/>
                    <a:pt x="3" y="637"/>
                    <a:pt x="12" y="642"/>
                  </a:cubicBezTo>
                  <a:cubicBezTo>
                    <a:pt x="917" y="1169"/>
                    <a:pt x="917" y="1169"/>
                    <a:pt x="917" y="1169"/>
                  </a:cubicBezTo>
                  <a:cubicBezTo>
                    <a:pt x="925" y="1174"/>
                    <a:pt x="937" y="1171"/>
                    <a:pt x="942" y="1162"/>
                  </a:cubicBezTo>
                  <a:cubicBezTo>
                    <a:pt x="1294" y="558"/>
                    <a:pt x="1294" y="558"/>
                    <a:pt x="1294" y="558"/>
                  </a:cubicBezTo>
                  <a:cubicBezTo>
                    <a:pt x="1299" y="549"/>
                    <a:pt x="1296" y="537"/>
                    <a:pt x="1287" y="532"/>
                  </a:cubicBezTo>
                  <a:close/>
                </a:path>
              </a:pathLst>
            </a:custGeom>
            <a:solidFill>
              <a:srgbClr val="7D7D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3" name="Freeform 156"/>
            <p:cNvSpPr>
              <a:spLocks noEditPoints="1"/>
            </p:cNvSpPr>
            <p:nvPr/>
          </p:nvSpPr>
          <p:spPr bwMode="auto">
            <a:xfrm>
              <a:off x="8464550" y="3273425"/>
              <a:ext cx="1646238" cy="2038350"/>
            </a:xfrm>
            <a:custGeom>
              <a:avLst/>
              <a:gdLst>
                <a:gd name="T0" fmla="*/ 0 w 439"/>
                <a:gd name="T1" fmla="*/ 435 h 543"/>
                <a:gd name="T2" fmla="*/ 185 w 439"/>
                <a:gd name="T3" fmla="*/ 543 h 543"/>
                <a:gd name="T4" fmla="*/ 439 w 439"/>
                <a:gd name="T5" fmla="*/ 107 h 543"/>
                <a:gd name="T6" fmla="*/ 254 w 439"/>
                <a:gd name="T7" fmla="*/ 0 h 543"/>
                <a:gd name="T8" fmla="*/ 0 w 439"/>
                <a:gd name="T9" fmla="*/ 435 h 543"/>
                <a:gd name="T10" fmla="*/ 169 w 439"/>
                <a:gd name="T11" fmla="*/ 498 h 543"/>
                <a:gd name="T12" fmla="*/ 52 w 439"/>
                <a:gd name="T13" fmla="*/ 430 h 543"/>
                <a:gd name="T14" fmla="*/ 68 w 439"/>
                <a:gd name="T15" fmla="*/ 403 h 543"/>
                <a:gd name="T16" fmla="*/ 185 w 439"/>
                <a:gd name="T17" fmla="*/ 471 h 543"/>
                <a:gd name="T18" fmla="*/ 169 w 439"/>
                <a:gd name="T19" fmla="*/ 498 h 543"/>
                <a:gd name="T20" fmla="*/ 191 w 439"/>
                <a:gd name="T21" fmla="*/ 460 h 543"/>
                <a:gd name="T22" fmla="*/ 74 w 439"/>
                <a:gd name="T23" fmla="*/ 392 h 543"/>
                <a:gd name="T24" fmla="*/ 90 w 439"/>
                <a:gd name="T25" fmla="*/ 365 h 543"/>
                <a:gd name="T26" fmla="*/ 207 w 439"/>
                <a:gd name="T27" fmla="*/ 433 h 543"/>
                <a:gd name="T28" fmla="*/ 191 w 439"/>
                <a:gd name="T29" fmla="*/ 460 h 543"/>
                <a:gd name="T30" fmla="*/ 214 w 439"/>
                <a:gd name="T31" fmla="*/ 422 h 543"/>
                <a:gd name="T32" fmla="*/ 96 w 439"/>
                <a:gd name="T33" fmla="*/ 353 h 543"/>
                <a:gd name="T34" fmla="*/ 112 w 439"/>
                <a:gd name="T35" fmla="*/ 326 h 543"/>
                <a:gd name="T36" fmla="*/ 230 w 439"/>
                <a:gd name="T37" fmla="*/ 395 h 543"/>
                <a:gd name="T38" fmla="*/ 214 w 439"/>
                <a:gd name="T39" fmla="*/ 422 h 543"/>
                <a:gd name="T40" fmla="*/ 183 w 439"/>
                <a:gd name="T41" fmla="*/ 339 h 543"/>
                <a:gd name="T42" fmla="*/ 155 w 439"/>
                <a:gd name="T43" fmla="*/ 234 h 543"/>
                <a:gd name="T44" fmla="*/ 261 w 439"/>
                <a:gd name="T45" fmla="*/ 206 h 543"/>
                <a:gd name="T46" fmla="*/ 289 w 439"/>
                <a:gd name="T47" fmla="*/ 311 h 543"/>
                <a:gd name="T48" fmla="*/ 183 w 439"/>
                <a:gd name="T49" fmla="*/ 339 h 543"/>
                <a:gd name="T50" fmla="*/ 275 w 439"/>
                <a:gd name="T51" fmla="*/ 47 h 543"/>
                <a:gd name="T52" fmla="*/ 392 w 439"/>
                <a:gd name="T53" fmla="*/ 115 h 543"/>
                <a:gd name="T54" fmla="*/ 376 w 439"/>
                <a:gd name="T55" fmla="*/ 142 h 543"/>
                <a:gd name="T56" fmla="*/ 259 w 439"/>
                <a:gd name="T57" fmla="*/ 74 h 543"/>
                <a:gd name="T58" fmla="*/ 275 w 439"/>
                <a:gd name="T59" fmla="*/ 47 h 543"/>
                <a:gd name="T60" fmla="*/ 252 w 439"/>
                <a:gd name="T61" fmla="*/ 86 h 543"/>
                <a:gd name="T62" fmla="*/ 370 w 439"/>
                <a:gd name="T63" fmla="*/ 154 h 543"/>
                <a:gd name="T64" fmla="*/ 354 w 439"/>
                <a:gd name="T65" fmla="*/ 181 h 543"/>
                <a:gd name="T66" fmla="*/ 237 w 439"/>
                <a:gd name="T67" fmla="*/ 113 h 543"/>
                <a:gd name="T68" fmla="*/ 252 w 439"/>
                <a:gd name="T69" fmla="*/ 86 h 543"/>
                <a:gd name="T70" fmla="*/ 230 w 439"/>
                <a:gd name="T71" fmla="*/ 124 h 543"/>
                <a:gd name="T72" fmla="*/ 348 w 439"/>
                <a:gd name="T73" fmla="*/ 192 h 543"/>
                <a:gd name="T74" fmla="*/ 332 w 439"/>
                <a:gd name="T75" fmla="*/ 219 h 543"/>
                <a:gd name="T76" fmla="*/ 214 w 439"/>
                <a:gd name="T77" fmla="*/ 151 h 543"/>
                <a:gd name="T78" fmla="*/ 230 w 439"/>
                <a:gd name="T79" fmla="*/ 124 h 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39" h="543">
                  <a:moveTo>
                    <a:pt x="0" y="435"/>
                  </a:moveTo>
                  <a:cubicBezTo>
                    <a:pt x="185" y="543"/>
                    <a:pt x="185" y="543"/>
                    <a:pt x="185" y="543"/>
                  </a:cubicBezTo>
                  <a:cubicBezTo>
                    <a:pt x="439" y="107"/>
                    <a:pt x="439" y="107"/>
                    <a:pt x="439" y="107"/>
                  </a:cubicBezTo>
                  <a:cubicBezTo>
                    <a:pt x="254" y="0"/>
                    <a:pt x="254" y="0"/>
                    <a:pt x="254" y="0"/>
                  </a:cubicBezTo>
                  <a:lnTo>
                    <a:pt x="0" y="435"/>
                  </a:lnTo>
                  <a:close/>
                  <a:moveTo>
                    <a:pt x="169" y="498"/>
                  </a:moveTo>
                  <a:cubicBezTo>
                    <a:pt x="52" y="430"/>
                    <a:pt x="52" y="430"/>
                    <a:pt x="52" y="430"/>
                  </a:cubicBezTo>
                  <a:cubicBezTo>
                    <a:pt x="68" y="403"/>
                    <a:pt x="68" y="403"/>
                    <a:pt x="68" y="403"/>
                  </a:cubicBezTo>
                  <a:cubicBezTo>
                    <a:pt x="185" y="471"/>
                    <a:pt x="185" y="471"/>
                    <a:pt x="185" y="471"/>
                  </a:cubicBezTo>
                  <a:lnTo>
                    <a:pt x="169" y="498"/>
                  </a:lnTo>
                  <a:close/>
                  <a:moveTo>
                    <a:pt x="191" y="460"/>
                  </a:moveTo>
                  <a:cubicBezTo>
                    <a:pt x="74" y="392"/>
                    <a:pt x="74" y="392"/>
                    <a:pt x="74" y="392"/>
                  </a:cubicBezTo>
                  <a:cubicBezTo>
                    <a:pt x="90" y="365"/>
                    <a:pt x="90" y="365"/>
                    <a:pt x="90" y="365"/>
                  </a:cubicBezTo>
                  <a:cubicBezTo>
                    <a:pt x="207" y="433"/>
                    <a:pt x="207" y="433"/>
                    <a:pt x="207" y="433"/>
                  </a:cubicBezTo>
                  <a:lnTo>
                    <a:pt x="191" y="460"/>
                  </a:lnTo>
                  <a:close/>
                  <a:moveTo>
                    <a:pt x="214" y="422"/>
                  </a:moveTo>
                  <a:cubicBezTo>
                    <a:pt x="96" y="353"/>
                    <a:pt x="96" y="353"/>
                    <a:pt x="96" y="353"/>
                  </a:cubicBezTo>
                  <a:cubicBezTo>
                    <a:pt x="112" y="326"/>
                    <a:pt x="112" y="326"/>
                    <a:pt x="112" y="326"/>
                  </a:cubicBezTo>
                  <a:cubicBezTo>
                    <a:pt x="230" y="395"/>
                    <a:pt x="230" y="395"/>
                    <a:pt x="230" y="395"/>
                  </a:cubicBezTo>
                  <a:lnTo>
                    <a:pt x="214" y="422"/>
                  </a:lnTo>
                  <a:close/>
                  <a:moveTo>
                    <a:pt x="183" y="339"/>
                  </a:moveTo>
                  <a:cubicBezTo>
                    <a:pt x="146" y="318"/>
                    <a:pt x="134" y="271"/>
                    <a:pt x="155" y="234"/>
                  </a:cubicBezTo>
                  <a:cubicBezTo>
                    <a:pt x="177" y="197"/>
                    <a:pt x="224" y="185"/>
                    <a:pt x="261" y="206"/>
                  </a:cubicBezTo>
                  <a:cubicBezTo>
                    <a:pt x="297" y="227"/>
                    <a:pt x="310" y="275"/>
                    <a:pt x="289" y="311"/>
                  </a:cubicBezTo>
                  <a:cubicBezTo>
                    <a:pt x="267" y="348"/>
                    <a:pt x="220" y="361"/>
                    <a:pt x="183" y="339"/>
                  </a:cubicBezTo>
                  <a:close/>
                  <a:moveTo>
                    <a:pt x="275" y="47"/>
                  </a:moveTo>
                  <a:cubicBezTo>
                    <a:pt x="392" y="115"/>
                    <a:pt x="392" y="115"/>
                    <a:pt x="392" y="115"/>
                  </a:cubicBezTo>
                  <a:cubicBezTo>
                    <a:pt x="376" y="142"/>
                    <a:pt x="376" y="142"/>
                    <a:pt x="376" y="142"/>
                  </a:cubicBezTo>
                  <a:cubicBezTo>
                    <a:pt x="259" y="74"/>
                    <a:pt x="259" y="74"/>
                    <a:pt x="259" y="74"/>
                  </a:cubicBezTo>
                  <a:lnTo>
                    <a:pt x="275" y="47"/>
                  </a:lnTo>
                  <a:close/>
                  <a:moveTo>
                    <a:pt x="252" y="86"/>
                  </a:moveTo>
                  <a:cubicBezTo>
                    <a:pt x="370" y="154"/>
                    <a:pt x="370" y="154"/>
                    <a:pt x="370" y="154"/>
                  </a:cubicBezTo>
                  <a:cubicBezTo>
                    <a:pt x="354" y="181"/>
                    <a:pt x="354" y="181"/>
                    <a:pt x="354" y="181"/>
                  </a:cubicBezTo>
                  <a:cubicBezTo>
                    <a:pt x="237" y="113"/>
                    <a:pt x="237" y="113"/>
                    <a:pt x="237" y="113"/>
                  </a:cubicBezTo>
                  <a:lnTo>
                    <a:pt x="252" y="86"/>
                  </a:lnTo>
                  <a:close/>
                  <a:moveTo>
                    <a:pt x="230" y="124"/>
                  </a:moveTo>
                  <a:cubicBezTo>
                    <a:pt x="348" y="192"/>
                    <a:pt x="348" y="192"/>
                    <a:pt x="348" y="192"/>
                  </a:cubicBezTo>
                  <a:cubicBezTo>
                    <a:pt x="332" y="219"/>
                    <a:pt x="332" y="219"/>
                    <a:pt x="332" y="219"/>
                  </a:cubicBezTo>
                  <a:cubicBezTo>
                    <a:pt x="214" y="151"/>
                    <a:pt x="214" y="151"/>
                    <a:pt x="214" y="151"/>
                  </a:cubicBezTo>
                  <a:lnTo>
                    <a:pt x="230" y="124"/>
                  </a:lnTo>
                  <a:close/>
                </a:path>
              </a:pathLst>
            </a:custGeom>
            <a:solidFill>
              <a:srgbClr val="9C9DA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4" name="Freeform 157"/>
            <p:cNvSpPr>
              <a:spLocks noEditPoints="1"/>
            </p:cNvSpPr>
            <p:nvPr/>
          </p:nvSpPr>
          <p:spPr bwMode="auto">
            <a:xfrm>
              <a:off x="9004300" y="4000500"/>
              <a:ext cx="585788" cy="590550"/>
            </a:xfrm>
            <a:custGeom>
              <a:avLst/>
              <a:gdLst>
                <a:gd name="T0" fmla="*/ 112 w 156"/>
                <a:gd name="T1" fmla="*/ 19 h 157"/>
                <a:gd name="T2" fmla="*/ 19 w 156"/>
                <a:gd name="T3" fmla="*/ 44 h 157"/>
                <a:gd name="T4" fmla="*/ 43 w 156"/>
                <a:gd name="T5" fmla="*/ 138 h 157"/>
                <a:gd name="T6" fmla="*/ 137 w 156"/>
                <a:gd name="T7" fmla="*/ 113 h 157"/>
                <a:gd name="T8" fmla="*/ 112 w 156"/>
                <a:gd name="T9" fmla="*/ 19 h 157"/>
                <a:gd name="T10" fmla="*/ 54 w 156"/>
                <a:gd name="T11" fmla="*/ 120 h 157"/>
                <a:gd name="T12" fmla="*/ 37 w 156"/>
                <a:gd name="T13" fmla="*/ 55 h 157"/>
                <a:gd name="T14" fmla="*/ 102 w 156"/>
                <a:gd name="T15" fmla="*/ 38 h 157"/>
                <a:gd name="T16" fmla="*/ 119 w 156"/>
                <a:gd name="T17" fmla="*/ 102 h 157"/>
                <a:gd name="T18" fmla="*/ 54 w 156"/>
                <a:gd name="T19" fmla="*/ 12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6" h="157">
                  <a:moveTo>
                    <a:pt x="112" y="19"/>
                  </a:moveTo>
                  <a:cubicBezTo>
                    <a:pt x="80" y="0"/>
                    <a:pt x="38" y="12"/>
                    <a:pt x="19" y="44"/>
                  </a:cubicBezTo>
                  <a:cubicBezTo>
                    <a:pt x="0" y="77"/>
                    <a:pt x="11" y="119"/>
                    <a:pt x="43" y="138"/>
                  </a:cubicBezTo>
                  <a:cubicBezTo>
                    <a:pt x="76" y="157"/>
                    <a:pt x="118" y="146"/>
                    <a:pt x="137" y="113"/>
                  </a:cubicBezTo>
                  <a:cubicBezTo>
                    <a:pt x="156" y="81"/>
                    <a:pt x="145" y="38"/>
                    <a:pt x="112" y="19"/>
                  </a:cubicBezTo>
                  <a:close/>
                  <a:moveTo>
                    <a:pt x="54" y="120"/>
                  </a:moveTo>
                  <a:cubicBezTo>
                    <a:pt x="32" y="106"/>
                    <a:pt x="24" y="77"/>
                    <a:pt x="37" y="55"/>
                  </a:cubicBezTo>
                  <a:cubicBezTo>
                    <a:pt x="50" y="32"/>
                    <a:pt x="79" y="25"/>
                    <a:pt x="102" y="38"/>
                  </a:cubicBezTo>
                  <a:cubicBezTo>
                    <a:pt x="124" y="51"/>
                    <a:pt x="132" y="80"/>
                    <a:pt x="119" y="102"/>
                  </a:cubicBezTo>
                  <a:cubicBezTo>
                    <a:pt x="106" y="125"/>
                    <a:pt x="77" y="133"/>
                    <a:pt x="54" y="120"/>
                  </a:cubicBezTo>
                  <a:close/>
                </a:path>
              </a:pathLst>
            </a:custGeom>
            <a:solidFill>
              <a:srgbClr val="7B7C8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5" name="Freeform 158"/>
            <p:cNvSpPr>
              <a:spLocks noEditPoints="1"/>
            </p:cNvSpPr>
            <p:nvPr/>
          </p:nvSpPr>
          <p:spPr bwMode="auto">
            <a:xfrm>
              <a:off x="8186738" y="2838450"/>
              <a:ext cx="5024438" cy="4548188"/>
            </a:xfrm>
            <a:custGeom>
              <a:avLst/>
              <a:gdLst>
                <a:gd name="T0" fmla="*/ 1316 w 1339"/>
                <a:gd name="T1" fmla="*/ 537 h 1212"/>
                <a:gd name="T2" fmla="*/ 411 w 1339"/>
                <a:gd name="T3" fmla="*/ 10 h 1212"/>
                <a:gd name="T4" fmla="*/ 362 w 1339"/>
                <a:gd name="T5" fmla="*/ 23 h 1212"/>
                <a:gd name="T6" fmla="*/ 10 w 1339"/>
                <a:gd name="T7" fmla="*/ 627 h 1212"/>
                <a:gd name="T8" fmla="*/ 23 w 1339"/>
                <a:gd name="T9" fmla="*/ 676 h 1212"/>
                <a:gd name="T10" fmla="*/ 928 w 1339"/>
                <a:gd name="T11" fmla="*/ 1203 h 1212"/>
                <a:gd name="T12" fmla="*/ 977 w 1339"/>
                <a:gd name="T13" fmla="*/ 1190 h 1212"/>
                <a:gd name="T14" fmla="*/ 1329 w 1339"/>
                <a:gd name="T15" fmla="*/ 585 h 1212"/>
                <a:gd name="T16" fmla="*/ 1316 w 1339"/>
                <a:gd name="T17" fmla="*/ 537 h 1212"/>
                <a:gd name="T18" fmla="*/ 259 w 1339"/>
                <a:gd name="T19" fmla="*/ 659 h 1212"/>
                <a:gd name="T20" fmla="*/ 74 w 1339"/>
                <a:gd name="T21" fmla="*/ 551 h 1212"/>
                <a:gd name="T22" fmla="*/ 328 w 1339"/>
                <a:gd name="T23" fmla="*/ 116 h 1212"/>
                <a:gd name="T24" fmla="*/ 513 w 1339"/>
                <a:gd name="T25" fmla="*/ 223 h 1212"/>
                <a:gd name="T26" fmla="*/ 259 w 1339"/>
                <a:gd name="T27" fmla="*/ 659 h 1212"/>
                <a:gd name="T28" fmla="*/ 962 w 1339"/>
                <a:gd name="T29" fmla="*/ 1181 h 1212"/>
                <a:gd name="T30" fmla="*/ 937 w 1339"/>
                <a:gd name="T31" fmla="*/ 1188 h 1212"/>
                <a:gd name="T32" fmla="*/ 32 w 1339"/>
                <a:gd name="T33" fmla="*/ 661 h 1212"/>
                <a:gd name="T34" fmla="*/ 25 w 1339"/>
                <a:gd name="T35" fmla="*/ 636 h 1212"/>
                <a:gd name="T36" fmla="*/ 66 w 1339"/>
                <a:gd name="T37" fmla="*/ 566 h 1212"/>
                <a:gd name="T38" fmla="*/ 251 w 1339"/>
                <a:gd name="T39" fmla="*/ 674 h 1212"/>
                <a:gd name="T40" fmla="*/ 270 w 1339"/>
                <a:gd name="T41" fmla="*/ 685 h 1212"/>
                <a:gd name="T42" fmla="*/ 874 w 1339"/>
                <a:gd name="T43" fmla="*/ 1037 h 1212"/>
                <a:gd name="T44" fmla="*/ 1145 w 1339"/>
                <a:gd name="T45" fmla="*/ 572 h 1212"/>
                <a:gd name="T46" fmla="*/ 538 w 1339"/>
                <a:gd name="T47" fmla="*/ 218 h 1212"/>
                <a:gd name="T48" fmla="*/ 521 w 1339"/>
                <a:gd name="T49" fmla="*/ 209 h 1212"/>
                <a:gd name="T50" fmla="*/ 336 w 1339"/>
                <a:gd name="T51" fmla="*/ 101 h 1212"/>
                <a:gd name="T52" fmla="*/ 377 w 1339"/>
                <a:gd name="T53" fmla="*/ 31 h 1212"/>
                <a:gd name="T54" fmla="*/ 403 w 1339"/>
                <a:gd name="T55" fmla="*/ 25 h 1212"/>
                <a:gd name="T56" fmla="*/ 1307 w 1339"/>
                <a:gd name="T57" fmla="*/ 551 h 1212"/>
                <a:gd name="T58" fmla="*/ 1314 w 1339"/>
                <a:gd name="T59" fmla="*/ 577 h 1212"/>
                <a:gd name="T60" fmla="*/ 962 w 1339"/>
                <a:gd name="T61" fmla="*/ 1181 h 1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39" h="1212">
                  <a:moveTo>
                    <a:pt x="1316" y="537"/>
                  </a:moveTo>
                  <a:cubicBezTo>
                    <a:pt x="411" y="10"/>
                    <a:pt x="411" y="10"/>
                    <a:pt x="411" y="10"/>
                  </a:cubicBezTo>
                  <a:cubicBezTo>
                    <a:pt x="394" y="0"/>
                    <a:pt x="372" y="6"/>
                    <a:pt x="362" y="23"/>
                  </a:cubicBezTo>
                  <a:cubicBezTo>
                    <a:pt x="10" y="627"/>
                    <a:pt x="10" y="627"/>
                    <a:pt x="10" y="627"/>
                  </a:cubicBezTo>
                  <a:cubicBezTo>
                    <a:pt x="0" y="644"/>
                    <a:pt x="6" y="666"/>
                    <a:pt x="23" y="676"/>
                  </a:cubicBezTo>
                  <a:cubicBezTo>
                    <a:pt x="928" y="1203"/>
                    <a:pt x="928" y="1203"/>
                    <a:pt x="928" y="1203"/>
                  </a:cubicBezTo>
                  <a:cubicBezTo>
                    <a:pt x="945" y="1212"/>
                    <a:pt x="967" y="1207"/>
                    <a:pt x="977" y="1190"/>
                  </a:cubicBezTo>
                  <a:cubicBezTo>
                    <a:pt x="1329" y="585"/>
                    <a:pt x="1329" y="585"/>
                    <a:pt x="1329" y="585"/>
                  </a:cubicBezTo>
                  <a:cubicBezTo>
                    <a:pt x="1339" y="568"/>
                    <a:pt x="1333" y="546"/>
                    <a:pt x="1316" y="537"/>
                  </a:cubicBezTo>
                  <a:close/>
                  <a:moveTo>
                    <a:pt x="259" y="659"/>
                  </a:moveTo>
                  <a:cubicBezTo>
                    <a:pt x="74" y="551"/>
                    <a:pt x="74" y="551"/>
                    <a:pt x="74" y="551"/>
                  </a:cubicBezTo>
                  <a:cubicBezTo>
                    <a:pt x="328" y="116"/>
                    <a:pt x="328" y="116"/>
                    <a:pt x="328" y="116"/>
                  </a:cubicBezTo>
                  <a:cubicBezTo>
                    <a:pt x="513" y="223"/>
                    <a:pt x="513" y="223"/>
                    <a:pt x="513" y="223"/>
                  </a:cubicBezTo>
                  <a:lnTo>
                    <a:pt x="259" y="659"/>
                  </a:lnTo>
                  <a:close/>
                  <a:moveTo>
                    <a:pt x="962" y="1181"/>
                  </a:moveTo>
                  <a:cubicBezTo>
                    <a:pt x="957" y="1190"/>
                    <a:pt x="945" y="1193"/>
                    <a:pt x="937" y="1188"/>
                  </a:cubicBezTo>
                  <a:cubicBezTo>
                    <a:pt x="32" y="661"/>
                    <a:pt x="32" y="661"/>
                    <a:pt x="32" y="661"/>
                  </a:cubicBezTo>
                  <a:cubicBezTo>
                    <a:pt x="23" y="656"/>
                    <a:pt x="20" y="644"/>
                    <a:pt x="25" y="636"/>
                  </a:cubicBezTo>
                  <a:cubicBezTo>
                    <a:pt x="66" y="566"/>
                    <a:pt x="66" y="566"/>
                    <a:pt x="66" y="566"/>
                  </a:cubicBezTo>
                  <a:cubicBezTo>
                    <a:pt x="251" y="674"/>
                    <a:pt x="251" y="674"/>
                    <a:pt x="251" y="674"/>
                  </a:cubicBezTo>
                  <a:cubicBezTo>
                    <a:pt x="270" y="685"/>
                    <a:pt x="270" y="685"/>
                    <a:pt x="270" y="685"/>
                  </a:cubicBezTo>
                  <a:cubicBezTo>
                    <a:pt x="874" y="1037"/>
                    <a:pt x="874" y="1037"/>
                    <a:pt x="874" y="1037"/>
                  </a:cubicBezTo>
                  <a:cubicBezTo>
                    <a:pt x="1145" y="572"/>
                    <a:pt x="1145" y="572"/>
                    <a:pt x="1145" y="572"/>
                  </a:cubicBezTo>
                  <a:cubicBezTo>
                    <a:pt x="538" y="218"/>
                    <a:pt x="538" y="218"/>
                    <a:pt x="538" y="218"/>
                  </a:cubicBezTo>
                  <a:cubicBezTo>
                    <a:pt x="521" y="209"/>
                    <a:pt x="521" y="209"/>
                    <a:pt x="521" y="209"/>
                  </a:cubicBezTo>
                  <a:cubicBezTo>
                    <a:pt x="336" y="101"/>
                    <a:pt x="336" y="101"/>
                    <a:pt x="336" y="101"/>
                  </a:cubicBezTo>
                  <a:cubicBezTo>
                    <a:pt x="377" y="31"/>
                    <a:pt x="377" y="31"/>
                    <a:pt x="377" y="31"/>
                  </a:cubicBezTo>
                  <a:cubicBezTo>
                    <a:pt x="382" y="22"/>
                    <a:pt x="394" y="19"/>
                    <a:pt x="403" y="25"/>
                  </a:cubicBezTo>
                  <a:cubicBezTo>
                    <a:pt x="1307" y="551"/>
                    <a:pt x="1307" y="551"/>
                    <a:pt x="1307" y="551"/>
                  </a:cubicBezTo>
                  <a:cubicBezTo>
                    <a:pt x="1316" y="556"/>
                    <a:pt x="1319" y="568"/>
                    <a:pt x="1314" y="577"/>
                  </a:cubicBezTo>
                  <a:lnTo>
                    <a:pt x="962" y="1181"/>
                  </a:ln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6" name="Freeform 159"/>
            <p:cNvSpPr>
              <a:spLocks noEditPoints="1"/>
            </p:cNvSpPr>
            <p:nvPr/>
          </p:nvSpPr>
          <p:spPr bwMode="auto">
            <a:xfrm>
              <a:off x="8966200" y="3967163"/>
              <a:ext cx="660400" cy="660400"/>
            </a:xfrm>
            <a:custGeom>
              <a:avLst/>
              <a:gdLst>
                <a:gd name="T0" fmla="*/ 127 w 176"/>
                <a:gd name="T1" fmla="*/ 21 h 176"/>
                <a:gd name="T2" fmla="*/ 21 w 176"/>
                <a:gd name="T3" fmla="*/ 49 h 176"/>
                <a:gd name="T4" fmla="*/ 49 w 176"/>
                <a:gd name="T5" fmla="*/ 154 h 176"/>
                <a:gd name="T6" fmla="*/ 155 w 176"/>
                <a:gd name="T7" fmla="*/ 126 h 176"/>
                <a:gd name="T8" fmla="*/ 127 w 176"/>
                <a:gd name="T9" fmla="*/ 21 h 176"/>
                <a:gd name="T10" fmla="*/ 53 w 176"/>
                <a:gd name="T11" fmla="*/ 147 h 176"/>
                <a:gd name="T12" fmla="*/ 29 w 176"/>
                <a:gd name="T13" fmla="*/ 53 h 176"/>
                <a:gd name="T14" fmla="*/ 122 w 176"/>
                <a:gd name="T15" fmla="*/ 28 h 176"/>
                <a:gd name="T16" fmla="*/ 147 w 176"/>
                <a:gd name="T17" fmla="*/ 122 h 176"/>
                <a:gd name="T18" fmla="*/ 53 w 176"/>
                <a:gd name="T19" fmla="*/ 147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127" y="21"/>
                  </a:moveTo>
                  <a:cubicBezTo>
                    <a:pt x="90" y="0"/>
                    <a:pt x="43" y="12"/>
                    <a:pt x="21" y="49"/>
                  </a:cubicBezTo>
                  <a:cubicBezTo>
                    <a:pt x="0" y="86"/>
                    <a:pt x="12" y="133"/>
                    <a:pt x="49" y="154"/>
                  </a:cubicBezTo>
                  <a:cubicBezTo>
                    <a:pt x="86" y="176"/>
                    <a:pt x="133" y="163"/>
                    <a:pt x="155" y="126"/>
                  </a:cubicBezTo>
                  <a:cubicBezTo>
                    <a:pt x="176" y="90"/>
                    <a:pt x="163" y="42"/>
                    <a:pt x="127" y="21"/>
                  </a:cubicBezTo>
                  <a:close/>
                  <a:moveTo>
                    <a:pt x="53" y="147"/>
                  </a:moveTo>
                  <a:cubicBezTo>
                    <a:pt x="21" y="128"/>
                    <a:pt x="10" y="86"/>
                    <a:pt x="29" y="53"/>
                  </a:cubicBezTo>
                  <a:cubicBezTo>
                    <a:pt x="48" y="21"/>
                    <a:pt x="90" y="9"/>
                    <a:pt x="122" y="28"/>
                  </a:cubicBezTo>
                  <a:cubicBezTo>
                    <a:pt x="155" y="47"/>
                    <a:pt x="166" y="90"/>
                    <a:pt x="147" y="122"/>
                  </a:cubicBezTo>
                  <a:cubicBezTo>
                    <a:pt x="128" y="155"/>
                    <a:pt x="86" y="166"/>
                    <a:pt x="53" y="147"/>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7" name="Freeform 160"/>
            <p:cNvSpPr>
              <a:spLocks noEditPoints="1"/>
            </p:cNvSpPr>
            <p:nvPr/>
          </p:nvSpPr>
          <p:spPr bwMode="auto">
            <a:xfrm>
              <a:off x="9094788" y="4095750"/>
              <a:ext cx="404813" cy="404813"/>
            </a:xfrm>
            <a:custGeom>
              <a:avLst/>
              <a:gdLst>
                <a:gd name="T0" fmla="*/ 78 w 108"/>
                <a:gd name="T1" fmla="*/ 13 h 108"/>
                <a:gd name="T2" fmla="*/ 13 w 108"/>
                <a:gd name="T3" fmla="*/ 30 h 108"/>
                <a:gd name="T4" fmla="*/ 30 w 108"/>
                <a:gd name="T5" fmla="*/ 95 h 108"/>
                <a:gd name="T6" fmla="*/ 95 w 108"/>
                <a:gd name="T7" fmla="*/ 77 h 108"/>
                <a:gd name="T8" fmla="*/ 78 w 108"/>
                <a:gd name="T9" fmla="*/ 13 h 108"/>
                <a:gd name="T10" fmla="*/ 34 w 108"/>
                <a:gd name="T11" fmla="*/ 87 h 108"/>
                <a:gd name="T12" fmla="*/ 20 w 108"/>
                <a:gd name="T13" fmla="*/ 34 h 108"/>
                <a:gd name="T14" fmla="*/ 73 w 108"/>
                <a:gd name="T15" fmla="*/ 20 h 108"/>
                <a:gd name="T16" fmla="*/ 87 w 108"/>
                <a:gd name="T17" fmla="*/ 73 h 108"/>
                <a:gd name="T18" fmla="*/ 34 w 108"/>
                <a:gd name="T19" fmla="*/ 87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8" h="108">
                  <a:moveTo>
                    <a:pt x="78" y="13"/>
                  </a:moveTo>
                  <a:cubicBezTo>
                    <a:pt x="55" y="0"/>
                    <a:pt x="26" y="7"/>
                    <a:pt x="13" y="30"/>
                  </a:cubicBezTo>
                  <a:cubicBezTo>
                    <a:pt x="0" y="52"/>
                    <a:pt x="8" y="81"/>
                    <a:pt x="30" y="95"/>
                  </a:cubicBezTo>
                  <a:cubicBezTo>
                    <a:pt x="53" y="108"/>
                    <a:pt x="82" y="100"/>
                    <a:pt x="95" y="77"/>
                  </a:cubicBezTo>
                  <a:cubicBezTo>
                    <a:pt x="108" y="55"/>
                    <a:pt x="100" y="26"/>
                    <a:pt x="78" y="13"/>
                  </a:cubicBezTo>
                  <a:close/>
                  <a:moveTo>
                    <a:pt x="34" y="87"/>
                  </a:moveTo>
                  <a:cubicBezTo>
                    <a:pt x="16" y="76"/>
                    <a:pt x="10" y="53"/>
                    <a:pt x="20" y="34"/>
                  </a:cubicBezTo>
                  <a:cubicBezTo>
                    <a:pt x="31" y="16"/>
                    <a:pt x="55" y="9"/>
                    <a:pt x="73" y="20"/>
                  </a:cubicBezTo>
                  <a:cubicBezTo>
                    <a:pt x="92" y="31"/>
                    <a:pt x="98" y="55"/>
                    <a:pt x="87" y="73"/>
                  </a:cubicBezTo>
                  <a:cubicBezTo>
                    <a:pt x="77" y="92"/>
                    <a:pt x="53" y="98"/>
                    <a:pt x="34" y="87"/>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8" name="Freeform 161"/>
            <p:cNvSpPr/>
            <p:nvPr/>
          </p:nvSpPr>
          <p:spPr bwMode="auto">
            <a:xfrm>
              <a:off x="9196388" y="4192588"/>
              <a:ext cx="201613" cy="206375"/>
            </a:xfrm>
            <a:custGeom>
              <a:avLst/>
              <a:gdLst>
                <a:gd name="T0" fmla="*/ 39 w 54"/>
                <a:gd name="T1" fmla="*/ 7 h 55"/>
                <a:gd name="T2" fmla="*/ 6 w 54"/>
                <a:gd name="T3" fmla="*/ 16 h 55"/>
                <a:gd name="T4" fmla="*/ 15 w 54"/>
                <a:gd name="T5" fmla="*/ 48 h 55"/>
                <a:gd name="T6" fmla="*/ 48 w 54"/>
                <a:gd name="T7" fmla="*/ 40 h 55"/>
                <a:gd name="T8" fmla="*/ 39 w 54"/>
                <a:gd name="T9" fmla="*/ 7 h 55"/>
              </a:gdLst>
              <a:ahLst/>
              <a:cxnLst>
                <a:cxn ang="0">
                  <a:pos x="T0" y="T1"/>
                </a:cxn>
                <a:cxn ang="0">
                  <a:pos x="T2" y="T3"/>
                </a:cxn>
                <a:cxn ang="0">
                  <a:pos x="T4" y="T5"/>
                </a:cxn>
                <a:cxn ang="0">
                  <a:pos x="T6" y="T7"/>
                </a:cxn>
                <a:cxn ang="0">
                  <a:pos x="T8" y="T9"/>
                </a:cxn>
              </a:cxnLst>
              <a:rect l="0" t="0" r="r" b="b"/>
              <a:pathLst>
                <a:path w="54" h="55">
                  <a:moveTo>
                    <a:pt x="39" y="7"/>
                  </a:moveTo>
                  <a:cubicBezTo>
                    <a:pt x="28" y="0"/>
                    <a:pt x="13" y="4"/>
                    <a:pt x="6" y="16"/>
                  </a:cubicBezTo>
                  <a:cubicBezTo>
                    <a:pt x="0" y="27"/>
                    <a:pt x="4" y="42"/>
                    <a:pt x="15" y="48"/>
                  </a:cubicBezTo>
                  <a:cubicBezTo>
                    <a:pt x="26" y="55"/>
                    <a:pt x="41" y="51"/>
                    <a:pt x="48" y="40"/>
                  </a:cubicBezTo>
                  <a:cubicBezTo>
                    <a:pt x="54" y="28"/>
                    <a:pt x="50" y="14"/>
                    <a:pt x="39" y="7"/>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9" name="Freeform 162"/>
            <p:cNvSpPr/>
            <p:nvPr/>
          </p:nvSpPr>
          <p:spPr bwMode="auto">
            <a:xfrm>
              <a:off x="9436100" y="3449638"/>
              <a:ext cx="498475" cy="357188"/>
            </a:xfrm>
            <a:custGeom>
              <a:avLst/>
              <a:gdLst>
                <a:gd name="T0" fmla="*/ 314 w 314"/>
                <a:gd name="T1" fmla="*/ 161 h 225"/>
                <a:gd name="T2" fmla="*/ 38 w 314"/>
                <a:gd name="T3" fmla="*/ 0 h 225"/>
                <a:gd name="T4" fmla="*/ 0 w 314"/>
                <a:gd name="T5" fmla="*/ 64 h 225"/>
                <a:gd name="T6" fmla="*/ 277 w 314"/>
                <a:gd name="T7" fmla="*/ 225 h 225"/>
                <a:gd name="T8" fmla="*/ 314 w 314"/>
                <a:gd name="T9" fmla="*/ 161 h 225"/>
              </a:gdLst>
              <a:ahLst/>
              <a:cxnLst>
                <a:cxn ang="0">
                  <a:pos x="T0" y="T1"/>
                </a:cxn>
                <a:cxn ang="0">
                  <a:pos x="T2" y="T3"/>
                </a:cxn>
                <a:cxn ang="0">
                  <a:pos x="T4" y="T5"/>
                </a:cxn>
                <a:cxn ang="0">
                  <a:pos x="T6" y="T7"/>
                </a:cxn>
                <a:cxn ang="0">
                  <a:pos x="T8" y="T9"/>
                </a:cxn>
              </a:cxnLst>
              <a:rect l="0" t="0" r="r" b="b"/>
              <a:pathLst>
                <a:path w="314" h="225">
                  <a:moveTo>
                    <a:pt x="314" y="161"/>
                  </a:moveTo>
                  <a:lnTo>
                    <a:pt x="38" y="0"/>
                  </a:lnTo>
                  <a:lnTo>
                    <a:pt x="0" y="64"/>
                  </a:lnTo>
                  <a:lnTo>
                    <a:pt x="277" y="225"/>
                  </a:lnTo>
                  <a:lnTo>
                    <a:pt x="314" y="161"/>
                  </a:ln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0" name="Freeform 163"/>
            <p:cNvSpPr/>
            <p:nvPr/>
          </p:nvSpPr>
          <p:spPr bwMode="auto">
            <a:xfrm>
              <a:off x="9353550" y="3595688"/>
              <a:ext cx="498475" cy="357188"/>
            </a:xfrm>
            <a:custGeom>
              <a:avLst/>
              <a:gdLst>
                <a:gd name="T0" fmla="*/ 314 w 314"/>
                <a:gd name="T1" fmla="*/ 161 h 225"/>
                <a:gd name="T2" fmla="*/ 35 w 314"/>
                <a:gd name="T3" fmla="*/ 0 h 225"/>
                <a:gd name="T4" fmla="*/ 0 w 314"/>
                <a:gd name="T5" fmla="*/ 64 h 225"/>
                <a:gd name="T6" fmla="*/ 277 w 314"/>
                <a:gd name="T7" fmla="*/ 225 h 225"/>
                <a:gd name="T8" fmla="*/ 314 w 314"/>
                <a:gd name="T9" fmla="*/ 161 h 225"/>
              </a:gdLst>
              <a:ahLst/>
              <a:cxnLst>
                <a:cxn ang="0">
                  <a:pos x="T0" y="T1"/>
                </a:cxn>
                <a:cxn ang="0">
                  <a:pos x="T2" y="T3"/>
                </a:cxn>
                <a:cxn ang="0">
                  <a:pos x="T4" y="T5"/>
                </a:cxn>
                <a:cxn ang="0">
                  <a:pos x="T6" y="T7"/>
                </a:cxn>
                <a:cxn ang="0">
                  <a:pos x="T8" y="T9"/>
                </a:cxn>
              </a:cxnLst>
              <a:rect l="0" t="0" r="r" b="b"/>
              <a:pathLst>
                <a:path w="314" h="225">
                  <a:moveTo>
                    <a:pt x="314" y="161"/>
                  </a:moveTo>
                  <a:lnTo>
                    <a:pt x="35" y="0"/>
                  </a:lnTo>
                  <a:lnTo>
                    <a:pt x="0" y="64"/>
                  </a:lnTo>
                  <a:lnTo>
                    <a:pt x="277" y="225"/>
                  </a:lnTo>
                  <a:lnTo>
                    <a:pt x="314" y="161"/>
                  </a:ln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1" name="Freeform 164"/>
            <p:cNvSpPr/>
            <p:nvPr/>
          </p:nvSpPr>
          <p:spPr bwMode="auto">
            <a:xfrm>
              <a:off x="9267825" y="3738563"/>
              <a:ext cx="501650" cy="357188"/>
            </a:xfrm>
            <a:custGeom>
              <a:avLst/>
              <a:gdLst>
                <a:gd name="T0" fmla="*/ 316 w 316"/>
                <a:gd name="T1" fmla="*/ 161 h 225"/>
                <a:gd name="T2" fmla="*/ 37 w 316"/>
                <a:gd name="T3" fmla="*/ 0 h 225"/>
                <a:gd name="T4" fmla="*/ 0 w 316"/>
                <a:gd name="T5" fmla="*/ 64 h 225"/>
                <a:gd name="T6" fmla="*/ 279 w 316"/>
                <a:gd name="T7" fmla="*/ 225 h 225"/>
                <a:gd name="T8" fmla="*/ 316 w 316"/>
                <a:gd name="T9" fmla="*/ 161 h 225"/>
              </a:gdLst>
              <a:ahLst/>
              <a:cxnLst>
                <a:cxn ang="0">
                  <a:pos x="T0" y="T1"/>
                </a:cxn>
                <a:cxn ang="0">
                  <a:pos x="T2" y="T3"/>
                </a:cxn>
                <a:cxn ang="0">
                  <a:pos x="T4" y="T5"/>
                </a:cxn>
                <a:cxn ang="0">
                  <a:pos x="T6" y="T7"/>
                </a:cxn>
                <a:cxn ang="0">
                  <a:pos x="T8" y="T9"/>
                </a:cxn>
              </a:cxnLst>
              <a:rect l="0" t="0" r="r" b="b"/>
              <a:pathLst>
                <a:path w="316" h="225">
                  <a:moveTo>
                    <a:pt x="316" y="161"/>
                  </a:moveTo>
                  <a:lnTo>
                    <a:pt x="37" y="0"/>
                  </a:lnTo>
                  <a:lnTo>
                    <a:pt x="0" y="64"/>
                  </a:lnTo>
                  <a:lnTo>
                    <a:pt x="279" y="225"/>
                  </a:lnTo>
                  <a:lnTo>
                    <a:pt x="316" y="161"/>
                  </a:ln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2" name="Freeform 165"/>
            <p:cNvSpPr/>
            <p:nvPr/>
          </p:nvSpPr>
          <p:spPr bwMode="auto">
            <a:xfrm>
              <a:off x="8824913" y="4497388"/>
              <a:ext cx="501650" cy="360363"/>
            </a:xfrm>
            <a:custGeom>
              <a:avLst/>
              <a:gdLst>
                <a:gd name="T0" fmla="*/ 0 w 316"/>
                <a:gd name="T1" fmla="*/ 63 h 227"/>
                <a:gd name="T2" fmla="*/ 279 w 316"/>
                <a:gd name="T3" fmla="*/ 227 h 227"/>
                <a:gd name="T4" fmla="*/ 316 w 316"/>
                <a:gd name="T5" fmla="*/ 163 h 227"/>
                <a:gd name="T6" fmla="*/ 37 w 316"/>
                <a:gd name="T7" fmla="*/ 0 h 227"/>
                <a:gd name="T8" fmla="*/ 0 w 316"/>
                <a:gd name="T9" fmla="*/ 63 h 227"/>
              </a:gdLst>
              <a:ahLst/>
              <a:cxnLst>
                <a:cxn ang="0">
                  <a:pos x="T0" y="T1"/>
                </a:cxn>
                <a:cxn ang="0">
                  <a:pos x="T2" y="T3"/>
                </a:cxn>
                <a:cxn ang="0">
                  <a:pos x="T4" y="T5"/>
                </a:cxn>
                <a:cxn ang="0">
                  <a:pos x="T6" y="T7"/>
                </a:cxn>
                <a:cxn ang="0">
                  <a:pos x="T8" y="T9"/>
                </a:cxn>
              </a:cxnLst>
              <a:rect l="0" t="0" r="r" b="b"/>
              <a:pathLst>
                <a:path w="316" h="227">
                  <a:moveTo>
                    <a:pt x="0" y="63"/>
                  </a:moveTo>
                  <a:lnTo>
                    <a:pt x="279" y="227"/>
                  </a:lnTo>
                  <a:lnTo>
                    <a:pt x="316" y="163"/>
                  </a:lnTo>
                  <a:lnTo>
                    <a:pt x="37" y="0"/>
                  </a:lnTo>
                  <a:lnTo>
                    <a:pt x="0" y="63"/>
                  </a:ln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3" name="Freeform 166"/>
            <p:cNvSpPr/>
            <p:nvPr/>
          </p:nvSpPr>
          <p:spPr bwMode="auto">
            <a:xfrm>
              <a:off x="8742363" y="4643438"/>
              <a:ext cx="498475" cy="355600"/>
            </a:xfrm>
            <a:custGeom>
              <a:avLst/>
              <a:gdLst>
                <a:gd name="T0" fmla="*/ 0 w 314"/>
                <a:gd name="T1" fmla="*/ 64 h 224"/>
                <a:gd name="T2" fmla="*/ 276 w 314"/>
                <a:gd name="T3" fmla="*/ 224 h 224"/>
                <a:gd name="T4" fmla="*/ 314 w 314"/>
                <a:gd name="T5" fmla="*/ 161 h 224"/>
                <a:gd name="T6" fmla="*/ 37 w 314"/>
                <a:gd name="T7" fmla="*/ 0 h 224"/>
                <a:gd name="T8" fmla="*/ 0 w 314"/>
                <a:gd name="T9" fmla="*/ 64 h 224"/>
              </a:gdLst>
              <a:ahLst/>
              <a:cxnLst>
                <a:cxn ang="0">
                  <a:pos x="T0" y="T1"/>
                </a:cxn>
                <a:cxn ang="0">
                  <a:pos x="T2" y="T3"/>
                </a:cxn>
                <a:cxn ang="0">
                  <a:pos x="T4" y="T5"/>
                </a:cxn>
                <a:cxn ang="0">
                  <a:pos x="T6" y="T7"/>
                </a:cxn>
                <a:cxn ang="0">
                  <a:pos x="T8" y="T9"/>
                </a:cxn>
              </a:cxnLst>
              <a:rect l="0" t="0" r="r" b="b"/>
              <a:pathLst>
                <a:path w="314" h="224">
                  <a:moveTo>
                    <a:pt x="0" y="64"/>
                  </a:moveTo>
                  <a:lnTo>
                    <a:pt x="276" y="224"/>
                  </a:lnTo>
                  <a:lnTo>
                    <a:pt x="314" y="161"/>
                  </a:lnTo>
                  <a:lnTo>
                    <a:pt x="37" y="0"/>
                  </a:lnTo>
                  <a:lnTo>
                    <a:pt x="0" y="64"/>
                  </a:ln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4" name="Freeform 167"/>
            <p:cNvSpPr/>
            <p:nvPr/>
          </p:nvSpPr>
          <p:spPr bwMode="auto">
            <a:xfrm>
              <a:off x="8659813" y="4786313"/>
              <a:ext cx="498475" cy="355600"/>
            </a:xfrm>
            <a:custGeom>
              <a:avLst/>
              <a:gdLst>
                <a:gd name="T0" fmla="*/ 0 w 314"/>
                <a:gd name="T1" fmla="*/ 63 h 224"/>
                <a:gd name="T2" fmla="*/ 276 w 314"/>
                <a:gd name="T3" fmla="*/ 224 h 224"/>
                <a:gd name="T4" fmla="*/ 314 w 314"/>
                <a:gd name="T5" fmla="*/ 160 h 224"/>
                <a:gd name="T6" fmla="*/ 37 w 314"/>
                <a:gd name="T7" fmla="*/ 0 h 224"/>
                <a:gd name="T8" fmla="*/ 0 w 314"/>
                <a:gd name="T9" fmla="*/ 63 h 224"/>
              </a:gdLst>
              <a:ahLst/>
              <a:cxnLst>
                <a:cxn ang="0">
                  <a:pos x="T0" y="T1"/>
                </a:cxn>
                <a:cxn ang="0">
                  <a:pos x="T2" y="T3"/>
                </a:cxn>
                <a:cxn ang="0">
                  <a:pos x="T4" y="T5"/>
                </a:cxn>
                <a:cxn ang="0">
                  <a:pos x="T6" y="T7"/>
                </a:cxn>
                <a:cxn ang="0">
                  <a:pos x="T8" y="T9"/>
                </a:cxn>
              </a:cxnLst>
              <a:rect l="0" t="0" r="r" b="b"/>
              <a:pathLst>
                <a:path w="314" h="224">
                  <a:moveTo>
                    <a:pt x="0" y="63"/>
                  </a:moveTo>
                  <a:lnTo>
                    <a:pt x="276" y="224"/>
                  </a:lnTo>
                  <a:lnTo>
                    <a:pt x="314" y="160"/>
                  </a:lnTo>
                  <a:lnTo>
                    <a:pt x="37" y="0"/>
                  </a:lnTo>
                  <a:lnTo>
                    <a:pt x="0" y="63"/>
                  </a:ln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5" name="Freeform 168"/>
            <p:cNvSpPr/>
            <p:nvPr/>
          </p:nvSpPr>
          <p:spPr bwMode="auto">
            <a:xfrm>
              <a:off x="9642475" y="4154488"/>
              <a:ext cx="104775" cy="106363"/>
            </a:xfrm>
            <a:custGeom>
              <a:avLst/>
              <a:gdLst>
                <a:gd name="T0" fmla="*/ 8 w 28"/>
                <a:gd name="T1" fmla="*/ 24 h 28"/>
                <a:gd name="T2" fmla="*/ 4 w 28"/>
                <a:gd name="T3" fmla="*/ 8 h 28"/>
                <a:gd name="T4" fmla="*/ 20 w 28"/>
                <a:gd name="T5" fmla="*/ 3 h 28"/>
                <a:gd name="T6" fmla="*/ 25 w 28"/>
                <a:gd name="T7" fmla="*/ 20 h 28"/>
                <a:gd name="T8" fmla="*/ 8 w 28"/>
                <a:gd name="T9" fmla="*/ 24 h 28"/>
              </a:gdLst>
              <a:ahLst/>
              <a:cxnLst>
                <a:cxn ang="0">
                  <a:pos x="T0" y="T1"/>
                </a:cxn>
                <a:cxn ang="0">
                  <a:pos x="T2" y="T3"/>
                </a:cxn>
                <a:cxn ang="0">
                  <a:pos x="T4" y="T5"/>
                </a:cxn>
                <a:cxn ang="0">
                  <a:pos x="T6" y="T7"/>
                </a:cxn>
                <a:cxn ang="0">
                  <a:pos x="T8" y="T9"/>
                </a:cxn>
              </a:cxnLst>
              <a:rect l="0" t="0" r="r" b="b"/>
              <a:pathLst>
                <a:path w="28" h="28">
                  <a:moveTo>
                    <a:pt x="8" y="24"/>
                  </a:moveTo>
                  <a:cubicBezTo>
                    <a:pt x="2" y="21"/>
                    <a:pt x="0" y="13"/>
                    <a:pt x="4" y="8"/>
                  </a:cubicBezTo>
                  <a:cubicBezTo>
                    <a:pt x="7" y="2"/>
                    <a:pt x="15" y="0"/>
                    <a:pt x="20" y="3"/>
                  </a:cubicBezTo>
                  <a:cubicBezTo>
                    <a:pt x="26" y="7"/>
                    <a:pt x="28" y="14"/>
                    <a:pt x="25" y="20"/>
                  </a:cubicBezTo>
                  <a:cubicBezTo>
                    <a:pt x="21" y="26"/>
                    <a:pt x="14" y="28"/>
                    <a:pt x="8" y="24"/>
                  </a:cubicBezTo>
                  <a:close/>
                </a:path>
              </a:pathLst>
            </a:custGeom>
            <a:solidFill>
              <a:srgbClr val="3BC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6" name="Freeform 169"/>
            <p:cNvSpPr>
              <a:spLocks noEditPoints="1"/>
            </p:cNvSpPr>
            <p:nvPr/>
          </p:nvSpPr>
          <p:spPr bwMode="auto">
            <a:xfrm>
              <a:off x="9634538" y="4143375"/>
              <a:ext cx="123825" cy="123825"/>
            </a:xfrm>
            <a:custGeom>
              <a:avLst/>
              <a:gdLst>
                <a:gd name="T0" fmla="*/ 21 w 33"/>
                <a:gd name="T1" fmla="*/ 8 h 33"/>
                <a:gd name="T2" fmla="*/ 25 w 33"/>
                <a:gd name="T3" fmla="*/ 22 h 33"/>
                <a:gd name="T4" fmla="*/ 11 w 33"/>
                <a:gd name="T5" fmla="*/ 25 h 33"/>
                <a:gd name="T6" fmla="*/ 8 w 33"/>
                <a:gd name="T7" fmla="*/ 12 h 33"/>
                <a:gd name="T8" fmla="*/ 21 w 33"/>
                <a:gd name="T9" fmla="*/ 8 h 33"/>
                <a:gd name="T10" fmla="*/ 24 w 33"/>
                <a:gd name="T11" fmla="*/ 4 h 33"/>
                <a:gd name="T12" fmla="*/ 4 w 33"/>
                <a:gd name="T13" fmla="*/ 10 h 33"/>
                <a:gd name="T14" fmla="*/ 9 w 33"/>
                <a:gd name="T15" fmla="*/ 29 h 33"/>
                <a:gd name="T16" fmla="*/ 29 w 33"/>
                <a:gd name="T17" fmla="*/ 24 h 33"/>
                <a:gd name="T18" fmla="*/ 24 w 33"/>
                <a:gd name="T19" fmla="*/ 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3">
                  <a:moveTo>
                    <a:pt x="21" y="8"/>
                  </a:moveTo>
                  <a:cubicBezTo>
                    <a:pt x="26" y="11"/>
                    <a:pt x="27" y="17"/>
                    <a:pt x="25" y="22"/>
                  </a:cubicBezTo>
                  <a:cubicBezTo>
                    <a:pt x="22" y="26"/>
                    <a:pt x="16" y="28"/>
                    <a:pt x="11" y="25"/>
                  </a:cubicBezTo>
                  <a:cubicBezTo>
                    <a:pt x="7" y="23"/>
                    <a:pt x="5" y="17"/>
                    <a:pt x="8" y="12"/>
                  </a:cubicBezTo>
                  <a:cubicBezTo>
                    <a:pt x="11" y="7"/>
                    <a:pt x="17" y="6"/>
                    <a:pt x="21" y="8"/>
                  </a:cubicBezTo>
                  <a:moveTo>
                    <a:pt x="24" y="4"/>
                  </a:moveTo>
                  <a:cubicBezTo>
                    <a:pt x="17" y="0"/>
                    <a:pt x="8" y="3"/>
                    <a:pt x="4" y="10"/>
                  </a:cubicBezTo>
                  <a:cubicBezTo>
                    <a:pt x="0" y="16"/>
                    <a:pt x="2" y="25"/>
                    <a:pt x="9" y="29"/>
                  </a:cubicBezTo>
                  <a:cubicBezTo>
                    <a:pt x="16" y="33"/>
                    <a:pt x="25" y="31"/>
                    <a:pt x="29" y="24"/>
                  </a:cubicBezTo>
                  <a:cubicBezTo>
                    <a:pt x="33" y="17"/>
                    <a:pt x="30" y="8"/>
                    <a:pt x="24" y="4"/>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7" name="Freeform 170"/>
            <p:cNvSpPr/>
            <p:nvPr/>
          </p:nvSpPr>
          <p:spPr bwMode="auto">
            <a:xfrm>
              <a:off x="9221788" y="3716338"/>
              <a:ext cx="3163888" cy="2919413"/>
            </a:xfrm>
            <a:custGeom>
              <a:avLst/>
              <a:gdLst>
                <a:gd name="T0" fmla="*/ 1395 w 1993"/>
                <a:gd name="T1" fmla="*/ 1839 h 1839"/>
                <a:gd name="T2" fmla="*/ 0 w 1993"/>
                <a:gd name="T3" fmla="*/ 1028 h 1839"/>
                <a:gd name="T4" fmla="*/ 598 w 1993"/>
                <a:gd name="T5" fmla="*/ 0 h 1839"/>
                <a:gd name="T6" fmla="*/ 1993 w 1993"/>
                <a:gd name="T7" fmla="*/ 811 h 1839"/>
                <a:gd name="T8" fmla="*/ 1395 w 1993"/>
                <a:gd name="T9" fmla="*/ 1839 h 1839"/>
              </a:gdLst>
              <a:ahLst/>
              <a:cxnLst>
                <a:cxn ang="0">
                  <a:pos x="T0" y="T1"/>
                </a:cxn>
                <a:cxn ang="0">
                  <a:pos x="T2" y="T3"/>
                </a:cxn>
                <a:cxn ang="0">
                  <a:pos x="T4" y="T5"/>
                </a:cxn>
                <a:cxn ang="0">
                  <a:pos x="T6" y="T7"/>
                </a:cxn>
                <a:cxn ang="0">
                  <a:pos x="T8" y="T9"/>
                </a:cxn>
              </a:cxnLst>
              <a:rect l="0" t="0" r="r" b="b"/>
              <a:pathLst>
                <a:path w="1993" h="1839">
                  <a:moveTo>
                    <a:pt x="1395" y="1839"/>
                  </a:moveTo>
                  <a:lnTo>
                    <a:pt x="0" y="1028"/>
                  </a:lnTo>
                  <a:lnTo>
                    <a:pt x="598" y="0"/>
                  </a:lnTo>
                  <a:lnTo>
                    <a:pt x="1993" y="811"/>
                  </a:lnTo>
                  <a:lnTo>
                    <a:pt x="1395" y="1839"/>
                  </a:lnTo>
                  <a:close/>
                </a:path>
              </a:pathLst>
            </a:custGeom>
            <a:solidFill>
              <a:srgbClr val="A3A4A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8" name="Freeform 171"/>
            <p:cNvSpPr/>
            <p:nvPr/>
          </p:nvSpPr>
          <p:spPr bwMode="auto">
            <a:xfrm>
              <a:off x="9221788" y="5003800"/>
              <a:ext cx="3163888" cy="1631950"/>
            </a:xfrm>
            <a:custGeom>
              <a:avLst/>
              <a:gdLst>
                <a:gd name="T0" fmla="*/ 0 w 1993"/>
                <a:gd name="T1" fmla="*/ 217 h 1028"/>
                <a:gd name="T2" fmla="*/ 1993 w 1993"/>
                <a:gd name="T3" fmla="*/ 0 h 1028"/>
                <a:gd name="T4" fmla="*/ 1395 w 1993"/>
                <a:gd name="T5" fmla="*/ 1028 h 1028"/>
                <a:gd name="T6" fmla="*/ 0 w 1993"/>
                <a:gd name="T7" fmla="*/ 217 h 1028"/>
              </a:gdLst>
              <a:ahLst/>
              <a:cxnLst>
                <a:cxn ang="0">
                  <a:pos x="T0" y="T1"/>
                </a:cxn>
                <a:cxn ang="0">
                  <a:pos x="T2" y="T3"/>
                </a:cxn>
                <a:cxn ang="0">
                  <a:pos x="T4" y="T5"/>
                </a:cxn>
                <a:cxn ang="0">
                  <a:pos x="T6" y="T7"/>
                </a:cxn>
              </a:cxnLst>
              <a:rect l="0" t="0" r="r" b="b"/>
              <a:pathLst>
                <a:path w="1993" h="1028">
                  <a:moveTo>
                    <a:pt x="0" y="217"/>
                  </a:moveTo>
                  <a:lnTo>
                    <a:pt x="1993" y="0"/>
                  </a:lnTo>
                  <a:lnTo>
                    <a:pt x="1395" y="1028"/>
                  </a:lnTo>
                  <a:lnTo>
                    <a:pt x="0" y="217"/>
                  </a:lnTo>
                  <a:close/>
                </a:path>
              </a:pathLst>
            </a:custGeom>
            <a:solidFill>
              <a:srgbClr val="7C7E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85" name="组合 584"/>
          <p:cNvGrpSpPr/>
          <p:nvPr/>
        </p:nvGrpSpPr>
        <p:grpSpPr>
          <a:xfrm>
            <a:off x="-1689575" y="-2266255"/>
            <a:ext cx="5556109" cy="5535456"/>
            <a:chOff x="-996950" y="-2566988"/>
            <a:chExt cx="8540750" cy="8509001"/>
          </a:xfrm>
        </p:grpSpPr>
        <p:sp>
          <p:nvSpPr>
            <p:cNvPr id="539" name="Freeform 172"/>
            <p:cNvSpPr/>
            <p:nvPr/>
          </p:nvSpPr>
          <p:spPr bwMode="auto">
            <a:xfrm>
              <a:off x="188913" y="-1325562"/>
              <a:ext cx="7337425" cy="7256463"/>
            </a:xfrm>
            <a:custGeom>
              <a:avLst/>
              <a:gdLst>
                <a:gd name="T0" fmla="*/ 1157 w 1955"/>
                <a:gd name="T1" fmla="*/ 14 h 1933"/>
                <a:gd name="T2" fmla="*/ 14 w 1955"/>
                <a:gd name="T3" fmla="*/ 1078 h 1933"/>
                <a:gd name="T4" fmla="*/ 14 w 1955"/>
                <a:gd name="T5" fmla="*/ 1131 h 1933"/>
                <a:gd name="T6" fmla="*/ 745 w 1955"/>
                <a:gd name="T7" fmla="*/ 1915 h 1933"/>
                <a:gd name="T8" fmla="*/ 798 w 1955"/>
                <a:gd name="T9" fmla="*/ 1919 h 1933"/>
                <a:gd name="T10" fmla="*/ 1940 w 1955"/>
                <a:gd name="T11" fmla="*/ 855 h 1933"/>
                <a:gd name="T12" fmla="*/ 1941 w 1955"/>
                <a:gd name="T13" fmla="*/ 802 h 1933"/>
                <a:gd name="T14" fmla="*/ 1210 w 1955"/>
                <a:gd name="T15" fmla="*/ 17 h 1933"/>
                <a:gd name="T16" fmla="*/ 1157 w 1955"/>
                <a:gd name="T17" fmla="*/ 14 h 1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55" h="1933">
                  <a:moveTo>
                    <a:pt x="1157" y="14"/>
                  </a:moveTo>
                  <a:cubicBezTo>
                    <a:pt x="14" y="1078"/>
                    <a:pt x="14" y="1078"/>
                    <a:pt x="14" y="1078"/>
                  </a:cubicBezTo>
                  <a:cubicBezTo>
                    <a:pt x="0" y="1092"/>
                    <a:pt x="0" y="1115"/>
                    <a:pt x="14" y="1131"/>
                  </a:cubicBezTo>
                  <a:cubicBezTo>
                    <a:pt x="745" y="1915"/>
                    <a:pt x="745" y="1915"/>
                    <a:pt x="745" y="1915"/>
                  </a:cubicBezTo>
                  <a:cubicBezTo>
                    <a:pt x="759" y="1931"/>
                    <a:pt x="783" y="1933"/>
                    <a:pt x="798" y="1919"/>
                  </a:cubicBezTo>
                  <a:cubicBezTo>
                    <a:pt x="1940" y="855"/>
                    <a:pt x="1940" y="855"/>
                    <a:pt x="1940" y="855"/>
                  </a:cubicBezTo>
                  <a:cubicBezTo>
                    <a:pt x="1955" y="841"/>
                    <a:pt x="1955" y="817"/>
                    <a:pt x="1941" y="802"/>
                  </a:cubicBezTo>
                  <a:cubicBezTo>
                    <a:pt x="1210" y="17"/>
                    <a:pt x="1210" y="17"/>
                    <a:pt x="1210" y="17"/>
                  </a:cubicBezTo>
                  <a:cubicBezTo>
                    <a:pt x="1196" y="2"/>
                    <a:pt x="1172" y="0"/>
                    <a:pt x="1157" y="14"/>
                  </a:cubicBezTo>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0" name="Freeform 173"/>
            <p:cNvSpPr>
              <a:spLocks noEditPoints="1"/>
            </p:cNvSpPr>
            <p:nvPr/>
          </p:nvSpPr>
          <p:spPr bwMode="auto">
            <a:xfrm>
              <a:off x="155575" y="-1339850"/>
              <a:ext cx="7388225" cy="7281863"/>
            </a:xfrm>
            <a:custGeom>
              <a:avLst/>
              <a:gdLst>
                <a:gd name="T0" fmla="*/ 782 w 1969"/>
                <a:gd name="T1" fmla="*/ 1940 h 1940"/>
                <a:gd name="T2" fmla="*/ 782 w 1969"/>
                <a:gd name="T3" fmla="*/ 1940 h 1940"/>
                <a:gd name="T4" fmla="*/ 748 w 1969"/>
                <a:gd name="T5" fmla="*/ 1925 h 1940"/>
                <a:gd name="T6" fmla="*/ 17 w 1969"/>
                <a:gd name="T7" fmla="*/ 1140 h 1940"/>
                <a:gd name="T8" fmla="*/ 18 w 1969"/>
                <a:gd name="T9" fmla="*/ 1076 h 1940"/>
                <a:gd name="T10" fmla="*/ 1161 w 1969"/>
                <a:gd name="T11" fmla="*/ 12 h 1940"/>
                <a:gd name="T12" fmla="*/ 1190 w 1969"/>
                <a:gd name="T13" fmla="*/ 0 h 1940"/>
                <a:gd name="T14" fmla="*/ 1225 w 1969"/>
                <a:gd name="T15" fmla="*/ 16 h 1940"/>
                <a:gd name="T16" fmla="*/ 1956 w 1969"/>
                <a:gd name="T17" fmla="*/ 800 h 1940"/>
                <a:gd name="T18" fmla="*/ 1969 w 1969"/>
                <a:gd name="T19" fmla="*/ 833 h 1940"/>
                <a:gd name="T20" fmla="*/ 1955 w 1969"/>
                <a:gd name="T21" fmla="*/ 864 h 1940"/>
                <a:gd name="T22" fmla="*/ 812 w 1969"/>
                <a:gd name="T23" fmla="*/ 1929 h 1940"/>
                <a:gd name="T24" fmla="*/ 782 w 1969"/>
                <a:gd name="T25" fmla="*/ 1940 h 1940"/>
                <a:gd name="T26" fmla="*/ 1190 w 1969"/>
                <a:gd name="T27" fmla="*/ 16 h 1940"/>
                <a:gd name="T28" fmla="*/ 1172 w 1969"/>
                <a:gd name="T29" fmla="*/ 24 h 1940"/>
                <a:gd name="T30" fmla="*/ 29 w 1969"/>
                <a:gd name="T31" fmla="*/ 1088 h 1940"/>
                <a:gd name="T32" fmla="*/ 29 w 1969"/>
                <a:gd name="T33" fmla="*/ 1129 h 1940"/>
                <a:gd name="T34" fmla="*/ 760 w 1969"/>
                <a:gd name="T35" fmla="*/ 1914 h 1940"/>
                <a:gd name="T36" fmla="*/ 782 w 1969"/>
                <a:gd name="T37" fmla="*/ 1924 h 1940"/>
                <a:gd name="T38" fmla="*/ 801 w 1969"/>
                <a:gd name="T39" fmla="*/ 1917 h 1940"/>
                <a:gd name="T40" fmla="*/ 1944 w 1969"/>
                <a:gd name="T41" fmla="*/ 853 h 1940"/>
                <a:gd name="T42" fmla="*/ 1953 w 1969"/>
                <a:gd name="T43" fmla="*/ 833 h 1940"/>
                <a:gd name="T44" fmla="*/ 1944 w 1969"/>
                <a:gd name="T45" fmla="*/ 811 h 1940"/>
                <a:gd name="T46" fmla="*/ 1213 w 1969"/>
                <a:gd name="T47" fmla="*/ 27 h 1940"/>
                <a:gd name="T48" fmla="*/ 1190 w 1969"/>
                <a:gd name="T49" fmla="*/ 16 h 19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69" h="1940">
                  <a:moveTo>
                    <a:pt x="782" y="1940"/>
                  </a:moveTo>
                  <a:cubicBezTo>
                    <a:pt x="782" y="1940"/>
                    <a:pt x="782" y="1940"/>
                    <a:pt x="782" y="1940"/>
                  </a:cubicBezTo>
                  <a:cubicBezTo>
                    <a:pt x="769" y="1940"/>
                    <a:pt x="757" y="1935"/>
                    <a:pt x="748" y="1925"/>
                  </a:cubicBezTo>
                  <a:cubicBezTo>
                    <a:pt x="17" y="1140"/>
                    <a:pt x="17" y="1140"/>
                    <a:pt x="17" y="1140"/>
                  </a:cubicBezTo>
                  <a:cubicBezTo>
                    <a:pt x="0" y="1122"/>
                    <a:pt x="0" y="1093"/>
                    <a:pt x="18" y="1076"/>
                  </a:cubicBezTo>
                  <a:cubicBezTo>
                    <a:pt x="1161" y="12"/>
                    <a:pt x="1161" y="12"/>
                    <a:pt x="1161" y="12"/>
                  </a:cubicBezTo>
                  <a:cubicBezTo>
                    <a:pt x="1169" y="4"/>
                    <a:pt x="1179" y="0"/>
                    <a:pt x="1190" y="0"/>
                  </a:cubicBezTo>
                  <a:cubicBezTo>
                    <a:pt x="1203" y="0"/>
                    <a:pt x="1216" y="6"/>
                    <a:pt x="1225" y="16"/>
                  </a:cubicBezTo>
                  <a:cubicBezTo>
                    <a:pt x="1956" y="800"/>
                    <a:pt x="1956" y="800"/>
                    <a:pt x="1956" y="800"/>
                  </a:cubicBezTo>
                  <a:cubicBezTo>
                    <a:pt x="1964" y="809"/>
                    <a:pt x="1969" y="821"/>
                    <a:pt x="1969" y="833"/>
                  </a:cubicBezTo>
                  <a:cubicBezTo>
                    <a:pt x="1968" y="845"/>
                    <a:pt x="1964" y="856"/>
                    <a:pt x="1955" y="864"/>
                  </a:cubicBezTo>
                  <a:cubicBezTo>
                    <a:pt x="812" y="1929"/>
                    <a:pt x="812" y="1929"/>
                    <a:pt x="812" y="1929"/>
                  </a:cubicBezTo>
                  <a:cubicBezTo>
                    <a:pt x="804" y="1936"/>
                    <a:pt x="794" y="1940"/>
                    <a:pt x="782" y="1940"/>
                  </a:cubicBezTo>
                  <a:close/>
                  <a:moveTo>
                    <a:pt x="1190" y="16"/>
                  </a:moveTo>
                  <a:cubicBezTo>
                    <a:pt x="1183" y="16"/>
                    <a:pt x="1177" y="19"/>
                    <a:pt x="1172" y="24"/>
                  </a:cubicBezTo>
                  <a:cubicBezTo>
                    <a:pt x="29" y="1088"/>
                    <a:pt x="29" y="1088"/>
                    <a:pt x="29" y="1088"/>
                  </a:cubicBezTo>
                  <a:cubicBezTo>
                    <a:pt x="17" y="1098"/>
                    <a:pt x="17" y="1117"/>
                    <a:pt x="29" y="1129"/>
                  </a:cubicBezTo>
                  <a:cubicBezTo>
                    <a:pt x="760" y="1914"/>
                    <a:pt x="760" y="1914"/>
                    <a:pt x="760" y="1914"/>
                  </a:cubicBezTo>
                  <a:cubicBezTo>
                    <a:pt x="766" y="1920"/>
                    <a:pt x="774" y="1924"/>
                    <a:pt x="782" y="1924"/>
                  </a:cubicBezTo>
                  <a:cubicBezTo>
                    <a:pt x="790" y="1924"/>
                    <a:pt x="796" y="1922"/>
                    <a:pt x="801" y="1917"/>
                  </a:cubicBezTo>
                  <a:cubicBezTo>
                    <a:pt x="1944" y="853"/>
                    <a:pt x="1944" y="853"/>
                    <a:pt x="1944" y="853"/>
                  </a:cubicBezTo>
                  <a:cubicBezTo>
                    <a:pt x="1949" y="848"/>
                    <a:pt x="1952" y="841"/>
                    <a:pt x="1953" y="833"/>
                  </a:cubicBezTo>
                  <a:cubicBezTo>
                    <a:pt x="1953" y="825"/>
                    <a:pt x="1950" y="817"/>
                    <a:pt x="1944" y="811"/>
                  </a:cubicBezTo>
                  <a:cubicBezTo>
                    <a:pt x="1213" y="27"/>
                    <a:pt x="1213" y="27"/>
                    <a:pt x="1213" y="27"/>
                  </a:cubicBezTo>
                  <a:cubicBezTo>
                    <a:pt x="1207" y="20"/>
                    <a:pt x="1199" y="16"/>
                    <a:pt x="1190" y="16"/>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1" name="Freeform 174"/>
            <p:cNvSpPr/>
            <p:nvPr/>
          </p:nvSpPr>
          <p:spPr bwMode="auto">
            <a:xfrm>
              <a:off x="3529013" y="2046288"/>
              <a:ext cx="2308225" cy="2273300"/>
            </a:xfrm>
            <a:custGeom>
              <a:avLst/>
              <a:gdLst>
                <a:gd name="T0" fmla="*/ 228 w 615"/>
                <a:gd name="T1" fmla="*/ 602 h 606"/>
                <a:gd name="T2" fmla="*/ 244 w 615"/>
                <a:gd name="T3" fmla="*/ 602 h 606"/>
                <a:gd name="T4" fmla="*/ 610 w 615"/>
                <a:gd name="T5" fmla="*/ 261 h 606"/>
                <a:gd name="T6" fmla="*/ 611 w 615"/>
                <a:gd name="T7" fmla="*/ 245 h 606"/>
                <a:gd name="T8" fmla="*/ 387 w 615"/>
                <a:gd name="T9" fmla="*/ 5 h 606"/>
                <a:gd name="T10" fmla="*/ 371 w 615"/>
                <a:gd name="T11" fmla="*/ 4 h 606"/>
                <a:gd name="T12" fmla="*/ 5 w 615"/>
                <a:gd name="T13" fmla="*/ 346 h 606"/>
                <a:gd name="T14" fmla="*/ 4 w 615"/>
                <a:gd name="T15" fmla="*/ 362 h 606"/>
                <a:gd name="T16" fmla="*/ 228 w 615"/>
                <a:gd name="T17" fmla="*/ 602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5" h="606">
                  <a:moveTo>
                    <a:pt x="228" y="602"/>
                  </a:moveTo>
                  <a:cubicBezTo>
                    <a:pt x="232" y="606"/>
                    <a:pt x="239" y="606"/>
                    <a:pt x="244" y="602"/>
                  </a:cubicBezTo>
                  <a:cubicBezTo>
                    <a:pt x="610" y="261"/>
                    <a:pt x="610" y="261"/>
                    <a:pt x="610" y="261"/>
                  </a:cubicBezTo>
                  <a:cubicBezTo>
                    <a:pt x="615" y="256"/>
                    <a:pt x="615" y="249"/>
                    <a:pt x="611" y="245"/>
                  </a:cubicBezTo>
                  <a:cubicBezTo>
                    <a:pt x="387" y="5"/>
                    <a:pt x="387" y="5"/>
                    <a:pt x="387" y="5"/>
                  </a:cubicBezTo>
                  <a:cubicBezTo>
                    <a:pt x="383" y="0"/>
                    <a:pt x="376" y="0"/>
                    <a:pt x="371" y="4"/>
                  </a:cubicBezTo>
                  <a:cubicBezTo>
                    <a:pt x="5" y="346"/>
                    <a:pt x="5" y="346"/>
                    <a:pt x="5" y="346"/>
                  </a:cubicBezTo>
                  <a:cubicBezTo>
                    <a:pt x="0" y="350"/>
                    <a:pt x="0" y="357"/>
                    <a:pt x="4" y="362"/>
                  </a:cubicBezTo>
                  <a:lnTo>
                    <a:pt x="228" y="602"/>
                  </a:lnTo>
                  <a:close/>
                </a:path>
              </a:pathLst>
            </a:custGeom>
            <a:solidFill>
              <a:srgbClr val="B2B3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2" name="Freeform 175"/>
            <p:cNvSpPr>
              <a:spLocks noEditPoints="1"/>
            </p:cNvSpPr>
            <p:nvPr/>
          </p:nvSpPr>
          <p:spPr bwMode="auto">
            <a:xfrm>
              <a:off x="3502025" y="2027238"/>
              <a:ext cx="2354263" cy="2311400"/>
            </a:xfrm>
            <a:custGeom>
              <a:avLst/>
              <a:gdLst>
                <a:gd name="T0" fmla="*/ 243 w 627"/>
                <a:gd name="T1" fmla="*/ 616 h 616"/>
                <a:gd name="T2" fmla="*/ 243 w 627"/>
                <a:gd name="T3" fmla="*/ 616 h 616"/>
                <a:gd name="T4" fmla="*/ 230 w 627"/>
                <a:gd name="T5" fmla="*/ 611 h 616"/>
                <a:gd name="T6" fmla="*/ 7 w 627"/>
                <a:gd name="T7" fmla="*/ 371 h 616"/>
                <a:gd name="T8" fmla="*/ 8 w 627"/>
                <a:gd name="T9" fmla="*/ 346 h 616"/>
                <a:gd name="T10" fmla="*/ 374 w 627"/>
                <a:gd name="T11" fmla="*/ 5 h 616"/>
                <a:gd name="T12" fmla="*/ 386 w 627"/>
                <a:gd name="T13" fmla="*/ 0 h 616"/>
                <a:gd name="T14" fmla="*/ 399 w 627"/>
                <a:gd name="T15" fmla="*/ 6 h 616"/>
                <a:gd name="T16" fmla="*/ 622 w 627"/>
                <a:gd name="T17" fmla="*/ 246 h 616"/>
                <a:gd name="T18" fmla="*/ 627 w 627"/>
                <a:gd name="T19" fmla="*/ 258 h 616"/>
                <a:gd name="T20" fmla="*/ 621 w 627"/>
                <a:gd name="T21" fmla="*/ 270 h 616"/>
                <a:gd name="T22" fmla="*/ 255 w 627"/>
                <a:gd name="T23" fmla="*/ 611 h 616"/>
                <a:gd name="T24" fmla="*/ 243 w 627"/>
                <a:gd name="T25" fmla="*/ 616 h 616"/>
                <a:gd name="T26" fmla="*/ 386 w 627"/>
                <a:gd name="T27" fmla="*/ 12 h 616"/>
                <a:gd name="T28" fmla="*/ 383 w 627"/>
                <a:gd name="T29" fmla="*/ 13 h 616"/>
                <a:gd name="T30" fmla="*/ 16 w 627"/>
                <a:gd name="T31" fmla="*/ 355 h 616"/>
                <a:gd name="T32" fmla="*/ 16 w 627"/>
                <a:gd name="T33" fmla="*/ 362 h 616"/>
                <a:gd name="T34" fmla="*/ 239 w 627"/>
                <a:gd name="T35" fmla="*/ 602 h 616"/>
                <a:gd name="T36" fmla="*/ 243 w 627"/>
                <a:gd name="T37" fmla="*/ 604 h 616"/>
                <a:gd name="T38" fmla="*/ 243 w 627"/>
                <a:gd name="T39" fmla="*/ 604 h 616"/>
                <a:gd name="T40" fmla="*/ 246 w 627"/>
                <a:gd name="T41" fmla="*/ 603 h 616"/>
                <a:gd name="T42" fmla="*/ 613 w 627"/>
                <a:gd name="T43" fmla="*/ 261 h 616"/>
                <a:gd name="T44" fmla="*/ 615 w 627"/>
                <a:gd name="T45" fmla="*/ 258 h 616"/>
                <a:gd name="T46" fmla="*/ 613 w 627"/>
                <a:gd name="T47" fmla="*/ 254 h 616"/>
                <a:gd name="T48" fmla="*/ 390 w 627"/>
                <a:gd name="T49" fmla="*/ 14 h 616"/>
                <a:gd name="T50" fmla="*/ 386 w 627"/>
                <a:gd name="T51" fmla="*/ 12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27" h="616">
                  <a:moveTo>
                    <a:pt x="243" y="616"/>
                  </a:moveTo>
                  <a:cubicBezTo>
                    <a:pt x="243" y="616"/>
                    <a:pt x="243" y="616"/>
                    <a:pt x="243" y="616"/>
                  </a:cubicBezTo>
                  <a:cubicBezTo>
                    <a:pt x="238" y="616"/>
                    <a:pt x="234" y="614"/>
                    <a:pt x="230" y="611"/>
                  </a:cubicBezTo>
                  <a:cubicBezTo>
                    <a:pt x="7" y="371"/>
                    <a:pt x="7" y="371"/>
                    <a:pt x="7" y="371"/>
                  </a:cubicBezTo>
                  <a:cubicBezTo>
                    <a:pt x="0" y="364"/>
                    <a:pt x="1" y="353"/>
                    <a:pt x="8" y="346"/>
                  </a:cubicBezTo>
                  <a:cubicBezTo>
                    <a:pt x="374" y="5"/>
                    <a:pt x="374" y="5"/>
                    <a:pt x="374" y="5"/>
                  </a:cubicBezTo>
                  <a:cubicBezTo>
                    <a:pt x="378" y="2"/>
                    <a:pt x="382" y="0"/>
                    <a:pt x="386" y="0"/>
                  </a:cubicBezTo>
                  <a:cubicBezTo>
                    <a:pt x="391" y="0"/>
                    <a:pt x="395" y="2"/>
                    <a:pt x="399" y="6"/>
                  </a:cubicBezTo>
                  <a:cubicBezTo>
                    <a:pt x="622" y="246"/>
                    <a:pt x="622" y="246"/>
                    <a:pt x="622" y="246"/>
                  </a:cubicBezTo>
                  <a:cubicBezTo>
                    <a:pt x="625" y="249"/>
                    <a:pt x="627" y="253"/>
                    <a:pt x="627" y="258"/>
                  </a:cubicBezTo>
                  <a:cubicBezTo>
                    <a:pt x="627" y="263"/>
                    <a:pt x="625" y="267"/>
                    <a:pt x="621" y="270"/>
                  </a:cubicBezTo>
                  <a:cubicBezTo>
                    <a:pt x="255" y="611"/>
                    <a:pt x="255" y="611"/>
                    <a:pt x="255" y="611"/>
                  </a:cubicBezTo>
                  <a:cubicBezTo>
                    <a:pt x="251" y="614"/>
                    <a:pt x="247" y="616"/>
                    <a:pt x="243" y="616"/>
                  </a:cubicBezTo>
                  <a:close/>
                  <a:moveTo>
                    <a:pt x="386" y="12"/>
                  </a:moveTo>
                  <a:cubicBezTo>
                    <a:pt x="385" y="12"/>
                    <a:pt x="383" y="13"/>
                    <a:pt x="383" y="13"/>
                  </a:cubicBezTo>
                  <a:cubicBezTo>
                    <a:pt x="16" y="355"/>
                    <a:pt x="16" y="355"/>
                    <a:pt x="16" y="355"/>
                  </a:cubicBezTo>
                  <a:cubicBezTo>
                    <a:pt x="14" y="357"/>
                    <a:pt x="14" y="360"/>
                    <a:pt x="16" y="362"/>
                  </a:cubicBezTo>
                  <a:cubicBezTo>
                    <a:pt x="239" y="602"/>
                    <a:pt x="239" y="602"/>
                    <a:pt x="239" y="602"/>
                  </a:cubicBezTo>
                  <a:cubicBezTo>
                    <a:pt x="240" y="603"/>
                    <a:pt x="241" y="604"/>
                    <a:pt x="243" y="604"/>
                  </a:cubicBezTo>
                  <a:cubicBezTo>
                    <a:pt x="243" y="604"/>
                    <a:pt x="243" y="604"/>
                    <a:pt x="243" y="604"/>
                  </a:cubicBezTo>
                  <a:cubicBezTo>
                    <a:pt x="244" y="604"/>
                    <a:pt x="246" y="604"/>
                    <a:pt x="246" y="603"/>
                  </a:cubicBezTo>
                  <a:cubicBezTo>
                    <a:pt x="613" y="261"/>
                    <a:pt x="613" y="261"/>
                    <a:pt x="613" y="261"/>
                  </a:cubicBezTo>
                  <a:cubicBezTo>
                    <a:pt x="614" y="260"/>
                    <a:pt x="615" y="259"/>
                    <a:pt x="615" y="258"/>
                  </a:cubicBezTo>
                  <a:cubicBezTo>
                    <a:pt x="615" y="256"/>
                    <a:pt x="614" y="255"/>
                    <a:pt x="613" y="254"/>
                  </a:cubicBezTo>
                  <a:cubicBezTo>
                    <a:pt x="390" y="14"/>
                    <a:pt x="390" y="14"/>
                    <a:pt x="390" y="14"/>
                  </a:cubicBezTo>
                  <a:cubicBezTo>
                    <a:pt x="389" y="13"/>
                    <a:pt x="388" y="12"/>
                    <a:pt x="386" y="12"/>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3" name="Freeform 176"/>
            <p:cNvSpPr/>
            <p:nvPr/>
          </p:nvSpPr>
          <p:spPr bwMode="auto">
            <a:xfrm>
              <a:off x="4899025" y="3471863"/>
              <a:ext cx="795338" cy="747713"/>
            </a:xfrm>
            <a:custGeom>
              <a:avLst/>
              <a:gdLst>
                <a:gd name="T0" fmla="*/ 0 w 501"/>
                <a:gd name="T1" fmla="*/ 430 h 471"/>
                <a:gd name="T2" fmla="*/ 461 w 501"/>
                <a:gd name="T3" fmla="*/ 0 h 471"/>
                <a:gd name="T4" fmla="*/ 501 w 501"/>
                <a:gd name="T5" fmla="*/ 43 h 471"/>
                <a:gd name="T6" fmla="*/ 40 w 501"/>
                <a:gd name="T7" fmla="*/ 471 h 471"/>
                <a:gd name="T8" fmla="*/ 0 w 501"/>
                <a:gd name="T9" fmla="*/ 430 h 471"/>
              </a:gdLst>
              <a:ahLst/>
              <a:cxnLst>
                <a:cxn ang="0">
                  <a:pos x="T0" y="T1"/>
                </a:cxn>
                <a:cxn ang="0">
                  <a:pos x="T2" y="T3"/>
                </a:cxn>
                <a:cxn ang="0">
                  <a:pos x="T4" y="T5"/>
                </a:cxn>
                <a:cxn ang="0">
                  <a:pos x="T6" y="T7"/>
                </a:cxn>
                <a:cxn ang="0">
                  <a:pos x="T8" y="T9"/>
                </a:cxn>
              </a:cxnLst>
              <a:rect l="0" t="0" r="r" b="b"/>
              <a:pathLst>
                <a:path w="501" h="471">
                  <a:moveTo>
                    <a:pt x="0" y="430"/>
                  </a:moveTo>
                  <a:lnTo>
                    <a:pt x="461" y="0"/>
                  </a:lnTo>
                  <a:lnTo>
                    <a:pt x="501" y="43"/>
                  </a:lnTo>
                  <a:lnTo>
                    <a:pt x="40" y="471"/>
                  </a:lnTo>
                  <a:lnTo>
                    <a:pt x="0" y="430"/>
                  </a:ln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4" name="Freeform 177"/>
            <p:cNvSpPr/>
            <p:nvPr/>
          </p:nvSpPr>
          <p:spPr bwMode="auto">
            <a:xfrm>
              <a:off x="811213" y="2698750"/>
              <a:ext cx="315913" cy="315913"/>
            </a:xfrm>
            <a:custGeom>
              <a:avLst/>
              <a:gdLst>
                <a:gd name="T0" fmla="*/ 41 w 84"/>
                <a:gd name="T1" fmla="*/ 4 h 84"/>
                <a:gd name="T2" fmla="*/ 4 w 84"/>
                <a:gd name="T3" fmla="*/ 38 h 84"/>
                <a:gd name="T4" fmla="*/ 4 w 84"/>
                <a:gd name="T5" fmla="*/ 53 h 84"/>
                <a:gd name="T6" fmla="*/ 29 w 84"/>
                <a:gd name="T7" fmla="*/ 80 h 84"/>
                <a:gd name="T8" fmla="*/ 43 w 84"/>
                <a:gd name="T9" fmla="*/ 80 h 84"/>
                <a:gd name="T10" fmla="*/ 80 w 84"/>
                <a:gd name="T11" fmla="*/ 46 h 84"/>
                <a:gd name="T12" fmla="*/ 81 w 84"/>
                <a:gd name="T13" fmla="*/ 32 h 84"/>
                <a:gd name="T14" fmla="*/ 55 w 84"/>
                <a:gd name="T15" fmla="*/ 4 h 84"/>
                <a:gd name="T16" fmla="*/ 41 w 84"/>
                <a:gd name="T17" fmla="*/ 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84">
                  <a:moveTo>
                    <a:pt x="41" y="4"/>
                  </a:moveTo>
                  <a:cubicBezTo>
                    <a:pt x="4" y="38"/>
                    <a:pt x="4" y="38"/>
                    <a:pt x="4" y="38"/>
                  </a:cubicBezTo>
                  <a:cubicBezTo>
                    <a:pt x="0" y="42"/>
                    <a:pt x="0" y="48"/>
                    <a:pt x="4" y="53"/>
                  </a:cubicBezTo>
                  <a:cubicBezTo>
                    <a:pt x="29" y="80"/>
                    <a:pt x="29" y="80"/>
                    <a:pt x="29" y="80"/>
                  </a:cubicBezTo>
                  <a:cubicBezTo>
                    <a:pt x="33" y="84"/>
                    <a:pt x="39" y="84"/>
                    <a:pt x="43" y="80"/>
                  </a:cubicBezTo>
                  <a:cubicBezTo>
                    <a:pt x="80" y="46"/>
                    <a:pt x="80" y="46"/>
                    <a:pt x="80" y="46"/>
                  </a:cubicBezTo>
                  <a:cubicBezTo>
                    <a:pt x="84" y="42"/>
                    <a:pt x="84" y="36"/>
                    <a:pt x="81" y="32"/>
                  </a:cubicBezTo>
                  <a:cubicBezTo>
                    <a:pt x="55" y="4"/>
                    <a:pt x="55" y="4"/>
                    <a:pt x="55" y="4"/>
                  </a:cubicBezTo>
                  <a:cubicBezTo>
                    <a:pt x="51" y="0"/>
                    <a:pt x="45" y="0"/>
                    <a:pt x="41" y="4"/>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5" name="Freeform 178"/>
            <p:cNvSpPr>
              <a:spLocks noEditPoints="1"/>
            </p:cNvSpPr>
            <p:nvPr/>
          </p:nvSpPr>
          <p:spPr bwMode="auto">
            <a:xfrm>
              <a:off x="793750" y="2684463"/>
              <a:ext cx="352425" cy="341313"/>
            </a:xfrm>
            <a:custGeom>
              <a:avLst/>
              <a:gdLst>
                <a:gd name="T0" fmla="*/ 41 w 94"/>
                <a:gd name="T1" fmla="*/ 91 h 91"/>
                <a:gd name="T2" fmla="*/ 41 w 94"/>
                <a:gd name="T3" fmla="*/ 91 h 91"/>
                <a:gd name="T4" fmla="*/ 31 w 94"/>
                <a:gd name="T5" fmla="*/ 86 h 91"/>
                <a:gd name="T6" fmla="*/ 6 w 94"/>
                <a:gd name="T7" fmla="*/ 59 h 91"/>
                <a:gd name="T8" fmla="*/ 6 w 94"/>
                <a:gd name="T9" fmla="*/ 39 h 91"/>
                <a:gd name="T10" fmla="*/ 43 w 94"/>
                <a:gd name="T11" fmla="*/ 5 h 91"/>
                <a:gd name="T12" fmla="*/ 63 w 94"/>
                <a:gd name="T13" fmla="*/ 6 h 91"/>
                <a:gd name="T14" fmla="*/ 88 w 94"/>
                <a:gd name="T15" fmla="*/ 33 h 91"/>
                <a:gd name="T16" fmla="*/ 88 w 94"/>
                <a:gd name="T17" fmla="*/ 53 h 91"/>
                <a:gd name="T18" fmla="*/ 51 w 94"/>
                <a:gd name="T19" fmla="*/ 87 h 91"/>
                <a:gd name="T20" fmla="*/ 41 w 94"/>
                <a:gd name="T21" fmla="*/ 91 h 91"/>
                <a:gd name="T22" fmla="*/ 53 w 94"/>
                <a:gd name="T23" fmla="*/ 9 h 91"/>
                <a:gd name="T24" fmla="*/ 48 w 94"/>
                <a:gd name="T25" fmla="*/ 11 h 91"/>
                <a:gd name="T26" fmla="*/ 12 w 94"/>
                <a:gd name="T27" fmla="*/ 45 h 91"/>
                <a:gd name="T28" fmla="*/ 11 w 94"/>
                <a:gd name="T29" fmla="*/ 54 h 91"/>
                <a:gd name="T30" fmla="*/ 37 w 94"/>
                <a:gd name="T31" fmla="*/ 81 h 91"/>
                <a:gd name="T32" fmla="*/ 46 w 94"/>
                <a:gd name="T33" fmla="*/ 81 h 91"/>
                <a:gd name="T34" fmla="*/ 82 w 94"/>
                <a:gd name="T35" fmla="*/ 47 h 91"/>
                <a:gd name="T36" fmla="*/ 83 w 94"/>
                <a:gd name="T37" fmla="*/ 38 h 91"/>
                <a:gd name="T38" fmla="*/ 57 w 94"/>
                <a:gd name="T39" fmla="*/ 11 h 91"/>
                <a:gd name="T40" fmla="*/ 53 w 94"/>
                <a:gd name="T41" fmla="*/ 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4" h="91">
                  <a:moveTo>
                    <a:pt x="41" y="91"/>
                  </a:moveTo>
                  <a:cubicBezTo>
                    <a:pt x="41" y="91"/>
                    <a:pt x="41" y="91"/>
                    <a:pt x="41" y="91"/>
                  </a:cubicBezTo>
                  <a:cubicBezTo>
                    <a:pt x="37" y="91"/>
                    <a:pt x="34" y="89"/>
                    <a:pt x="31" y="86"/>
                  </a:cubicBezTo>
                  <a:cubicBezTo>
                    <a:pt x="6" y="59"/>
                    <a:pt x="6" y="59"/>
                    <a:pt x="6" y="59"/>
                  </a:cubicBezTo>
                  <a:cubicBezTo>
                    <a:pt x="0" y="54"/>
                    <a:pt x="1" y="44"/>
                    <a:pt x="6" y="39"/>
                  </a:cubicBezTo>
                  <a:cubicBezTo>
                    <a:pt x="43" y="5"/>
                    <a:pt x="43" y="5"/>
                    <a:pt x="43" y="5"/>
                  </a:cubicBezTo>
                  <a:cubicBezTo>
                    <a:pt x="48" y="0"/>
                    <a:pt x="58" y="0"/>
                    <a:pt x="63" y="6"/>
                  </a:cubicBezTo>
                  <a:cubicBezTo>
                    <a:pt x="88" y="33"/>
                    <a:pt x="88" y="33"/>
                    <a:pt x="88" y="33"/>
                  </a:cubicBezTo>
                  <a:cubicBezTo>
                    <a:pt x="94" y="39"/>
                    <a:pt x="94" y="48"/>
                    <a:pt x="88" y="53"/>
                  </a:cubicBezTo>
                  <a:cubicBezTo>
                    <a:pt x="51" y="87"/>
                    <a:pt x="51" y="87"/>
                    <a:pt x="51" y="87"/>
                  </a:cubicBezTo>
                  <a:cubicBezTo>
                    <a:pt x="49" y="90"/>
                    <a:pt x="45" y="91"/>
                    <a:pt x="41" y="91"/>
                  </a:cubicBezTo>
                  <a:close/>
                  <a:moveTo>
                    <a:pt x="53" y="9"/>
                  </a:moveTo>
                  <a:cubicBezTo>
                    <a:pt x="51" y="9"/>
                    <a:pt x="50" y="10"/>
                    <a:pt x="48" y="11"/>
                  </a:cubicBezTo>
                  <a:cubicBezTo>
                    <a:pt x="12" y="45"/>
                    <a:pt x="12" y="45"/>
                    <a:pt x="12" y="45"/>
                  </a:cubicBezTo>
                  <a:cubicBezTo>
                    <a:pt x="9" y="47"/>
                    <a:pt x="9" y="51"/>
                    <a:pt x="11" y="54"/>
                  </a:cubicBezTo>
                  <a:cubicBezTo>
                    <a:pt x="37" y="81"/>
                    <a:pt x="37" y="81"/>
                    <a:pt x="37" y="81"/>
                  </a:cubicBezTo>
                  <a:cubicBezTo>
                    <a:pt x="39" y="83"/>
                    <a:pt x="43" y="84"/>
                    <a:pt x="46" y="81"/>
                  </a:cubicBezTo>
                  <a:cubicBezTo>
                    <a:pt x="82" y="47"/>
                    <a:pt x="82" y="47"/>
                    <a:pt x="82" y="47"/>
                  </a:cubicBezTo>
                  <a:cubicBezTo>
                    <a:pt x="85" y="45"/>
                    <a:pt x="85" y="41"/>
                    <a:pt x="83" y="38"/>
                  </a:cubicBezTo>
                  <a:cubicBezTo>
                    <a:pt x="57" y="11"/>
                    <a:pt x="57" y="11"/>
                    <a:pt x="57" y="11"/>
                  </a:cubicBezTo>
                  <a:cubicBezTo>
                    <a:pt x="56" y="10"/>
                    <a:pt x="54" y="9"/>
                    <a:pt x="53" y="9"/>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6" name="Freeform 179"/>
            <p:cNvSpPr/>
            <p:nvPr/>
          </p:nvSpPr>
          <p:spPr bwMode="auto">
            <a:xfrm>
              <a:off x="995363" y="2897188"/>
              <a:ext cx="357188" cy="357188"/>
            </a:xfrm>
            <a:custGeom>
              <a:avLst/>
              <a:gdLst>
                <a:gd name="T0" fmla="*/ 38 w 95"/>
                <a:gd name="T1" fmla="*/ 4 h 95"/>
                <a:gd name="T2" fmla="*/ 5 w 95"/>
                <a:gd name="T3" fmla="*/ 35 h 95"/>
                <a:gd name="T4" fmla="*/ 4 w 95"/>
                <a:gd name="T5" fmla="*/ 53 h 95"/>
                <a:gd name="T6" fmla="*/ 39 w 95"/>
                <a:gd name="T7" fmla="*/ 90 h 95"/>
                <a:gd name="T8" fmla="*/ 56 w 95"/>
                <a:gd name="T9" fmla="*/ 91 h 95"/>
                <a:gd name="T10" fmla="*/ 90 w 95"/>
                <a:gd name="T11" fmla="*/ 60 h 95"/>
                <a:gd name="T12" fmla="*/ 90 w 95"/>
                <a:gd name="T13" fmla="*/ 42 h 95"/>
                <a:gd name="T14" fmla="*/ 56 w 95"/>
                <a:gd name="T15" fmla="*/ 5 h 95"/>
                <a:gd name="T16" fmla="*/ 38 w 95"/>
                <a:gd name="T17" fmla="*/ 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95">
                  <a:moveTo>
                    <a:pt x="38" y="4"/>
                  </a:moveTo>
                  <a:cubicBezTo>
                    <a:pt x="5" y="35"/>
                    <a:pt x="5" y="35"/>
                    <a:pt x="5" y="35"/>
                  </a:cubicBezTo>
                  <a:cubicBezTo>
                    <a:pt x="0" y="40"/>
                    <a:pt x="0" y="48"/>
                    <a:pt x="4" y="53"/>
                  </a:cubicBezTo>
                  <a:cubicBezTo>
                    <a:pt x="39" y="90"/>
                    <a:pt x="39" y="90"/>
                    <a:pt x="39" y="90"/>
                  </a:cubicBezTo>
                  <a:cubicBezTo>
                    <a:pt x="43" y="95"/>
                    <a:pt x="51" y="95"/>
                    <a:pt x="56" y="91"/>
                  </a:cubicBezTo>
                  <a:cubicBezTo>
                    <a:pt x="90" y="60"/>
                    <a:pt x="90" y="60"/>
                    <a:pt x="90" y="60"/>
                  </a:cubicBezTo>
                  <a:cubicBezTo>
                    <a:pt x="95" y="55"/>
                    <a:pt x="95" y="47"/>
                    <a:pt x="90" y="42"/>
                  </a:cubicBezTo>
                  <a:cubicBezTo>
                    <a:pt x="56" y="5"/>
                    <a:pt x="56" y="5"/>
                    <a:pt x="56" y="5"/>
                  </a:cubicBezTo>
                  <a:cubicBezTo>
                    <a:pt x="51" y="0"/>
                    <a:pt x="43" y="0"/>
                    <a:pt x="38" y="4"/>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7" name="Freeform 180"/>
            <p:cNvSpPr>
              <a:spLocks noEditPoints="1"/>
            </p:cNvSpPr>
            <p:nvPr/>
          </p:nvSpPr>
          <p:spPr bwMode="auto">
            <a:xfrm>
              <a:off x="976313" y="2886075"/>
              <a:ext cx="387350" cy="379413"/>
            </a:xfrm>
            <a:custGeom>
              <a:avLst/>
              <a:gdLst>
                <a:gd name="T0" fmla="*/ 53 w 103"/>
                <a:gd name="T1" fmla="*/ 101 h 101"/>
                <a:gd name="T2" fmla="*/ 53 w 103"/>
                <a:gd name="T3" fmla="*/ 101 h 101"/>
                <a:gd name="T4" fmla="*/ 41 w 103"/>
                <a:gd name="T5" fmla="*/ 96 h 101"/>
                <a:gd name="T6" fmla="*/ 6 w 103"/>
                <a:gd name="T7" fmla="*/ 59 h 101"/>
                <a:gd name="T8" fmla="*/ 7 w 103"/>
                <a:gd name="T9" fmla="*/ 35 h 101"/>
                <a:gd name="T10" fmla="*/ 41 w 103"/>
                <a:gd name="T11" fmla="*/ 4 h 101"/>
                <a:gd name="T12" fmla="*/ 52 w 103"/>
                <a:gd name="T13" fmla="*/ 0 h 101"/>
                <a:gd name="T14" fmla="*/ 64 w 103"/>
                <a:gd name="T15" fmla="*/ 5 h 101"/>
                <a:gd name="T16" fmla="*/ 98 w 103"/>
                <a:gd name="T17" fmla="*/ 42 h 101"/>
                <a:gd name="T18" fmla="*/ 103 w 103"/>
                <a:gd name="T19" fmla="*/ 54 h 101"/>
                <a:gd name="T20" fmla="*/ 97 w 103"/>
                <a:gd name="T21" fmla="*/ 66 h 101"/>
                <a:gd name="T22" fmla="*/ 64 w 103"/>
                <a:gd name="T23" fmla="*/ 96 h 101"/>
                <a:gd name="T24" fmla="*/ 53 w 103"/>
                <a:gd name="T25" fmla="*/ 101 h 101"/>
                <a:gd name="T26" fmla="*/ 52 w 103"/>
                <a:gd name="T27" fmla="*/ 8 h 101"/>
                <a:gd name="T28" fmla="*/ 46 w 103"/>
                <a:gd name="T29" fmla="*/ 10 h 101"/>
                <a:gd name="T30" fmla="*/ 13 w 103"/>
                <a:gd name="T31" fmla="*/ 41 h 101"/>
                <a:gd name="T32" fmla="*/ 12 w 103"/>
                <a:gd name="T33" fmla="*/ 53 h 101"/>
                <a:gd name="T34" fmla="*/ 47 w 103"/>
                <a:gd name="T35" fmla="*/ 90 h 101"/>
                <a:gd name="T36" fmla="*/ 59 w 103"/>
                <a:gd name="T37" fmla="*/ 91 h 101"/>
                <a:gd name="T38" fmla="*/ 92 w 103"/>
                <a:gd name="T39" fmla="*/ 60 h 101"/>
                <a:gd name="T40" fmla="*/ 95 w 103"/>
                <a:gd name="T41" fmla="*/ 54 h 101"/>
                <a:gd name="T42" fmla="*/ 92 w 103"/>
                <a:gd name="T43" fmla="*/ 48 h 101"/>
                <a:gd name="T44" fmla="*/ 58 w 103"/>
                <a:gd name="T45" fmla="*/ 11 h 101"/>
                <a:gd name="T46" fmla="*/ 52 w 103"/>
                <a:gd name="T47" fmla="*/ 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3" h="101">
                  <a:moveTo>
                    <a:pt x="53" y="101"/>
                  </a:moveTo>
                  <a:cubicBezTo>
                    <a:pt x="53" y="101"/>
                    <a:pt x="53" y="101"/>
                    <a:pt x="53" y="101"/>
                  </a:cubicBezTo>
                  <a:cubicBezTo>
                    <a:pt x="48" y="101"/>
                    <a:pt x="44" y="99"/>
                    <a:pt x="41" y="96"/>
                  </a:cubicBezTo>
                  <a:cubicBezTo>
                    <a:pt x="6" y="59"/>
                    <a:pt x="6" y="59"/>
                    <a:pt x="6" y="59"/>
                  </a:cubicBezTo>
                  <a:cubicBezTo>
                    <a:pt x="0" y="52"/>
                    <a:pt x="1" y="42"/>
                    <a:pt x="7" y="35"/>
                  </a:cubicBezTo>
                  <a:cubicBezTo>
                    <a:pt x="41" y="4"/>
                    <a:pt x="41" y="4"/>
                    <a:pt x="41" y="4"/>
                  </a:cubicBezTo>
                  <a:cubicBezTo>
                    <a:pt x="44" y="2"/>
                    <a:pt x="48" y="0"/>
                    <a:pt x="52" y="0"/>
                  </a:cubicBezTo>
                  <a:cubicBezTo>
                    <a:pt x="56" y="0"/>
                    <a:pt x="61" y="2"/>
                    <a:pt x="64" y="5"/>
                  </a:cubicBezTo>
                  <a:cubicBezTo>
                    <a:pt x="98" y="42"/>
                    <a:pt x="98" y="42"/>
                    <a:pt x="98" y="42"/>
                  </a:cubicBezTo>
                  <a:cubicBezTo>
                    <a:pt x="101" y="45"/>
                    <a:pt x="103" y="50"/>
                    <a:pt x="103" y="54"/>
                  </a:cubicBezTo>
                  <a:cubicBezTo>
                    <a:pt x="103" y="58"/>
                    <a:pt x="101" y="63"/>
                    <a:pt x="97" y="66"/>
                  </a:cubicBezTo>
                  <a:cubicBezTo>
                    <a:pt x="64" y="96"/>
                    <a:pt x="64" y="96"/>
                    <a:pt x="64" y="96"/>
                  </a:cubicBezTo>
                  <a:cubicBezTo>
                    <a:pt x="61" y="99"/>
                    <a:pt x="57" y="101"/>
                    <a:pt x="53" y="101"/>
                  </a:cubicBezTo>
                  <a:close/>
                  <a:moveTo>
                    <a:pt x="52" y="8"/>
                  </a:moveTo>
                  <a:cubicBezTo>
                    <a:pt x="50" y="8"/>
                    <a:pt x="48" y="9"/>
                    <a:pt x="46" y="10"/>
                  </a:cubicBezTo>
                  <a:cubicBezTo>
                    <a:pt x="13" y="41"/>
                    <a:pt x="13" y="41"/>
                    <a:pt x="13" y="41"/>
                  </a:cubicBezTo>
                  <a:cubicBezTo>
                    <a:pt x="9" y="44"/>
                    <a:pt x="9" y="50"/>
                    <a:pt x="12" y="53"/>
                  </a:cubicBezTo>
                  <a:cubicBezTo>
                    <a:pt x="47" y="90"/>
                    <a:pt x="47" y="90"/>
                    <a:pt x="47" y="90"/>
                  </a:cubicBezTo>
                  <a:cubicBezTo>
                    <a:pt x="50" y="94"/>
                    <a:pt x="55" y="94"/>
                    <a:pt x="59" y="91"/>
                  </a:cubicBezTo>
                  <a:cubicBezTo>
                    <a:pt x="92" y="60"/>
                    <a:pt x="92" y="60"/>
                    <a:pt x="92" y="60"/>
                  </a:cubicBezTo>
                  <a:cubicBezTo>
                    <a:pt x="94" y="58"/>
                    <a:pt x="95" y="56"/>
                    <a:pt x="95" y="54"/>
                  </a:cubicBezTo>
                  <a:cubicBezTo>
                    <a:pt x="95" y="51"/>
                    <a:pt x="94" y="49"/>
                    <a:pt x="92" y="48"/>
                  </a:cubicBezTo>
                  <a:cubicBezTo>
                    <a:pt x="58" y="11"/>
                    <a:pt x="58" y="11"/>
                    <a:pt x="58" y="11"/>
                  </a:cubicBezTo>
                  <a:cubicBezTo>
                    <a:pt x="56" y="9"/>
                    <a:pt x="54" y="8"/>
                    <a:pt x="52"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8" name="Freeform 181"/>
            <p:cNvSpPr/>
            <p:nvPr/>
          </p:nvSpPr>
          <p:spPr bwMode="auto">
            <a:xfrm>
              <a:off x="1220788" y="3138488"/>
              <a:ext cx="357188" cy="360363"/>
            </a:xfrm>
            <a:custGeom>
              <a:avLst/>
              <a:gdLst>
                <a:gd name="T0" fmla="*/ 39 w 95"/>
                <a:gd name="T1" fmla="*/ 5 h 96"/>
                <a:gd name="T2" fmla="*/ 5 w 95"/>
                <a:gd name="T3" fmla="*/ 36 h 96"/>
                <a:gd name="T4" fmla="*/ 5 w 95"/>
                <a:gd name="T5" fmla="*/ 54 h 96"/>
                <a:gd name="T6" fmla="*/ 39 w 95"/>
                <a:gd name="T7" fmla="*/ 91 h 96"/>
                <a:gd name="T8" fmla="*/ 57 w 95"/>
                <a:gd name="T9" fmla="*/ 91 h 96"/>
                <a:gd name="T10" fmla="*/ 90 w 95"/>
                <a:gd name="T11" fmla="*/ 60 h 96"/>
                <a:gd name="T12" fmla="*/ 91 w 95"/>
                <a:gd name="T13" fmla="*/ 43 h 96"/>
                <a:gd name="T14" fmla="*/ 56 w 95"/>
                <a:gd name="T15" fmla="*/ 6 h 96"/>
                <a:gd name="T16" fmla="*/ 39 w 95"/>
                <a:gd name="T17" fmla="*/ 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96">
                  <a:moveTo>
                    <a:pt x="39" y="5"/>
                  </a:moveTo>
                  <a:cubicBezTo>
                    <a:pt x="5" y="36"/>
                    <a:pt x="5" y="36"/>
                    <a:pt x="5" y="36"/>
                  </a:cubicBezTo>
                  <a:cubicBezTo>
                    <a:pt x="0" y="41"/>
                    <a:pt x="0" y="49"/>
                    <a:pt x="5" y="54"/>
                  </a:cubicBezTo>
                  <a:cubicBezTo>
                    <a:pt x="39" y="91"/>
                    <a:pt x="39" y="91"/>
                    <a:pt x="39" y="91"/>
                  </a:cubicBezTo>
                  <a:cubicBezTo>
                    <a:pt x="44" y="96"/>
                    <a:pt x="52" y="96"/>
                    <a:pt x="57" y="91"/>
                  </a:cubicBezTo>
                  <a:cubicBezTo>
                    <a:pt x="90" y="60"/>
                    <a:pt x="90" y="60"/>
                    <a:pt x="90" y="60"/>
                  </a:cubicBezTo>
                  <a:cubicBezTo>
                    <a:pt x="95" y="56"/>
                    <a:pt x="95" y="48"/>
                    <a:pt x="91" y="43"/>
                  </a:cubicBezTo>
                  <a:cubicBezTo>
                    <a:pt x="56" y="6"/>
                    <a:pt x="56" y="6"/>
                    <a:pt x="56" y="6"/>
                  </a:cubicBezTo>
                  <a:cubicBezTo>
                    <a:pt x="52" y="1"/>
                    <a:pt x="44" y="0"/>
                    <a:pt x="39"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9" name="Freeform 182"/>
            <p:cNvSpPr>
              <a:spLocks noEditPoints="1"/>
            </p:cNvSpPr>
            <p:nvPr/>
          </p:nvSpPr>
          <p:spPr bwMode="auto">
            <a:xfrm>
              <a:off x="1209675" y="3130550"/>
              <a:ext cx="379413" cy="379413"/>
            </a:xfrm>
            <a:custGeom>
              <a:avLst/>
              <a:gdLst>
                <a:gd name="T0" fmla="*/ 51 w 101"/>
                <a:gd name="T1" fmla="*/ 101 h 101"/>
                <a:gd name="T2" fmla="*/ 51 w 101"/>
                <a:gd name="T3" fmla="*/ 101 h 101"/>
                <a:gd name="T4" fmla="*/ 39 w 101"/>
                <a:gd name="T5" fmla="*/ 95 h 101"/>
                <a:gd name="T6" fmla="*/ 5 w 101"/>
                <a:gd name="T7" fmla="*/ 59 h 101"/>
                <a:gd name="T8" fmla="*/ 0 w 101"/>
                <a:gd name="T9" fmla="*/ 47 h 101"/>
                <a:gd name="T10" fmla="*/ 6 w 101"/>
                <a:gd name="T11" fmla="*/ 35 h 101"/>
                <a:gd name="T12" fmla="*/ 39 w 101"/>
                <a:gd name="T13" fmla="*/ 4 h 101"/>
                <a:gd name="T14" fmla="*/ 50 w 101"/>
                <a:gd name="T15" fmla="*/ 0 h 101"/>
                <a:gd name="T16" fmla="*/ 62 w 101"/>
                <a:gd name="T17" fmla="*/ 5 h 101"/>
                <a:gd name="T18" fmla="*/ 97 w 101"/>
                <a:gd name="T19" fmla="*/ 42 h 101"/>
                <a:gd name="T20" fmla="*/ 101 w 101"/>
                <a:gd name="T21" fmla="*/ 54 h 101"/>
                <a:gd name="T22" fmla="*/ 96 w 101"/>
                <a:gd name="T23" fmla="*/ 65 h 101"/>
                <a:gd name="T24" fmla="*/ 63 w 101"/>
                <a:gd name="T25" fmla="*/ 96 h 101"/>
                <a:gd name="T26" fmla="*/ 51 w 101"/>
                <a:gd name="T27" fmla="*/ 101 h 101"/>
                <a:gd name="T28" fmla="*/ 50 w 101"/>
                <a:gd name="T29" fmla="*/ 8 h 101"/>
                <a:gd name="T30" fmla="*/ 44 w 101"/>
                <a:gd name="T31" fmla="*/ 10 h 101"/>
                <a:gd name="T32" fmla="*/ 11 w 101"/>
                <a:gd name="T33" fmla="*/ 41 h 101"/>
                <a:gd name="T34" fmla="*/ 8 w 101"/>
                <a:gd name="T35" fmla="*/ 47 h 101"/>
                <a:gd name="T36" fmla="*/ 11 w 101"/>
                <a:gd name="T37" fmla="*/ 53 h 101"/>
                <a:gd name="T38" fmla="*/ 45 w 101"/>
                <a:gd name="T39" fmla="*/ 90 h 101"/>
                <a:gd name="T40" fmla="*/ 51 w 101"/>
                <a:gd name="T41" fmla="*/ 93 h 101"/>
                <a:gd name="T42" fmla="*/ 51 w 101"/>
                <a:gd name="T43" fmla="*/ 93 h 101"/>
                <a:gd name="T44" fmla="*/ 57 w 101"/>
                <a:gd name="T45" fmla="*/ 90 h 101"/>
                <a:gd name="T46" fmla="*/ 90 w 101"/>
                <a:gd name="T47" fmla="*/ 60 h 101"/>
                <a:gd name="T48" fmla="*/ 93 w 101"/>
                <a:gd name="T49" fmla="*/ 53 h 101"/>
                <a:gd name="T50" fmla="*/ 91 w 101"/>
                <a:gd name="T51" fmla="*/ 47 h 101"/>
                <a:gd name="T52" fmla="*/ 56 w 101"/>
                <a:gd name="T53" fmla="*/ 11 h 101"/>
                <a:gd name="T54" fmla="*/ 50 w 101"/>
                <a:gd name="T55" fmla="*/ 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1" h="101">
                  <a:moveTo>
                    <a:pt x="51" y="101"/>
                  </a:moveTo>
                  <a:cubicBezTo>
                    <a:pt x="51" y="101"/>
                    <a:pt x="51" y="101"/>
                    <a:pt x="51" y="101"/>
                  </a:cubicBezTo>
                  <a:cubicBezTo>
                    <a:pt x="47" y="101"/>
                    <a:pt x="42" y="99"/>
                    <a:pt x="39" y="95"/>
                  </a:cubicBezTo>
                  <a:cubicBezTo>
                    <a:pt x="5" y="59"/>
                    <a:pt x="5" y="59"/>
                    <a:pt x="5" y="59"/>
                  </a:cubicBezTo>
                  <a:cubicBezTo>
                    <a:pt x="2" y="55"/>
                    <a:pt x="0" y="51"/>
                    <a:pt x="0" y="47"/>
                  </a:cubicBezTo>
                  <a:cubicBezTo>
                    <a:pt x="1" y="42"/>
                    <a:pt x="2" y="38"/>
                    <a:pt x="6" y="35"/>
                  </a:cubicBezTo>
                  <a:cubicBezTo>
                    <a:pt x="39" y="4"/>
                    <a:pt x="39" y="4"/>
                    <a:pt x="39" y="4"/>
                  </a:cubicBezTo>
                  <a:cubicBezTo>
                    <a:pt x="42" y="1"/>
                    <a:pt x="46" y="0"/>
                    <a:pt x="50" y="0"/>
                  </a:cubicBezTo>
                  <a:cubicBezTo>
                    <a:pt x="55" y="0"/>
                    <a:pt x="59" y="2"/>
                    <a:pt x="62" y="5"/>
                  </a:cubicBezTo>
                  <a:cubicBezTo>
                    <a:pt x="97" y="42"/>
                    <a:pt x="97" y="42"/>
                    <a:pt x="97" y="42"/>
                  </a:cubicBezTo>
                  <a:cubicBezTo>
                    <a:pt x="100" y="45"/>
                    <a:pt x="101" y="49"/>
                    <a:pt x="101" y="54"/>
                  </a:cubicBezTo>
                  <a:cubicBezTo>
                    <a:pt x="101" y="58"/>
                    <a:pt x="99" y="62"/>
                    <a:pt x="96" y="65"/>
                  </a:cubicBezTo>
                  <a:cubicBezTo>
                    <a:pt x="63" y="96"/>
                    <a:pt x="63" y="96"/>
                    <a:pt x="63" y="96"/>
                  </a:cubicBezTo>
                  <a:cubicBezTo>
                    <a:pt x="59" y="99"/>
                    <a:pt x="55" y="101"/>
                    <a:pt x="51" y="101"/>
                  </a:cubicBezTo>
                  <a:close/>
                  <a:moveTo>
                    <a:pt x="50" y="8"/>
                  </a:moveTo>
                  <a:cubicBezTo>
                    <a:pt x="48" y="8"/>
                    <a:pt x="46" y="9"/>
                    <a:pt x="44" y="10"/>
                  </a:cubicBezTo>
                  <a:cubicBezTo>
                    <a:pt x="11" y="41"/>
                    <a:pt x="11" y="41"/>
                    <a:pt x="11" y="41"/>
                  </a:cubicBezTo>
                  <a:cubicBezTo>
                    <a:pt x="9" y="43"/>
                    <a:pt x="8" y="45"/>
                    <a:pt x="8" y="47"/>
                  </a:cubicBezTo>
                  <a:cubicBezTo>
                    <a:pt x="8" y="49"/>
                    <a:pt x="9" y="52"/>
                    <a:pt x="11" y="53"/>
                  </a:cubicBezTo>
                  <a:cubicBezTo>
                    <a:pt x="45" y="90"/>
                    <a:pt x="45" y="90"/>
                    <a:pt x="45" y="90"/>
                  </a:cubicBezTo>
                  <a:cubicBezTo>
                    <a:pt x="47" y="92"/>
                    <a:pt x="49" y="93"/>
                    <a:pt x="51" y="93"/>
                  </a:cubicBezTo>
                  <a:cubicBezTo>
                    <a:pt x="51" y="93"/>
                    <a:pt x="51" y="93"/>
                    <a:pt x="51" y="93"/>
                  </a:cubicBezTo>
                  <a:cubicBezTo>
                    <a:pt x="53" y="93"/>
                    <a:pt x="56" y="92"/>
                    <a:pt x="57" y="90"/>
                  </a:cubicBezTo>
                  <a:cubicBezTo>
                    <a:pt x="90" y="60"/>
                    <a:pt x="90" y="60"/>
                    <a:pt x="90" y="60"/>
                  </a:cubicBezTo>
                  <a:cubicBezTo>
                    <a:pt x="92" y="58"/>
                    <a:pt x="93" y="56"/>
                    <a:pt x="93" y="53"/>
                  </a:cubicBezTo>
                  <a:cubicBezTo>
                    <a:pt x="93" y="51"/>
                    <a:pt x="92" y="49"/>
                    <a:pt x="91" y="47"/>
                  </a:cubicBezTo>
                  <a:cubicBezTo>
                    <a:pt x="56" y="11"/>
                    <a:pt x="56" y="11"/>
                    <a:pt x="56" y="11"/>
                  </a:cubicBezTo>
                  <a:cubicBezTo>
                    <a:pt x="55" y="9"/>
                    <a:pt x="53" y="8"/>
                    <a:pt x="50"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0" name="Freeform 183"/>
            <p:cNvSpPr/>
            <p:nvPr/>
          </p:nvSpPr>
          <p:spPr bwMode="auto">
            <a:xfrm>
              <a:off x="1446213" y="3381375"/>
              <a:ext cx="360363" cy="360363"/>
            </a:xfrm>
            <a:custGeom>
              <a:avLst/>
              <a:gdLst>
                <a:gd name="T0" fmla="*/ 39 w 96"/>
                <a:gd name="T1" fmla="*/ 5 h 96"/>
                <a:gd name="T2" fmla="*/ 6 w 96"/>
                <a:gd name="T3" fmla="*/ 36 h 96"/>
                <a:gd name="T4" fmla="*/ 5 w 96"/>
                <a:gd name="T5" fmla="*/ 54 h 96"/>
                <a:gd name="T6" fmla="*/ 39 w 96"/>
                <a:gd name="T7" fmla="*/ 91 h 96"/>
                <a:gd name="T8" fmla="*/ 57 w 96"/>
                <a:gd name="T9" fmla="*/ 91 h 96"/>
                <a:gd name="T10" fmla="*/ 90 w 96"/>
                <a:gd name="T11" fmla="*/ 60 h 96"/>
                <a:gd name="T12" fmla="*/ 91 w 96"/>
                <a:gd name="T13" fmla="*/ 42 h 96"/>
                <a:gd name="T14" fmla="*/ 57 w 96"/>
                <a:gd name="T15" fmla="*/ 6 h 96"/>
                <a:gd name="T16" fmla="*/ 39 w 96"/>
                <a:gd name="T17" fmla="*/ 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 h="96">
                  <a:moveTo>
                    <a:pt x="39" y="5"/>
                  </a:moveTo>
                  <a:cubicBezTo>
                    <a:pt x="6" y="36"/>
                    <a:pt x="6" y="36"/>
                    <a:pt x="6" y="36"/>
                  </a:cubicBezTo>
                  <a:cubicBezTo>
                    <a:pt x="1" y="41"/>
                    <a:pt x="0" y="49"/>
                    <a:pt x="5" y="54"/>
                  </a:cubicBezTo>
                  <a:cubicBezTo>
                    <a:pt x="39" y="91"/>
                    <a:pt x="39" y="91"/>
                    <a:pt x="39" y="91"/>
                  </a:cubicBezTo>
                  <a:cubicBezTo>
                    <a:pt x="44" y="96"/>
                    <a:pt x="52" y="96"/>
                    <a:pt x="57" y="91"/>
                  </a:cubicBezTo>
                  <a:cubicBezTo>
                    <a:pt x="90" y="60"/>
                    <a:pt x="90" y="60"/>
                    <a:pt x="90" y="60"/>
                  </a:cubicBezTo>
                  <a:cubicBezTo>
                    <a:pt x="95" y="56"/>
                    <a:pt x="96" y="47"/>
                    <a:pt x="91" y="42"/>
                  </a:cubicBezTo>
                  <a:cubicBezTo>
                    <a:pt x="57" y="6"/>
                    <a:pt x="57" y="6"/>
                    <a:pt x="57" y="6"/>
                  </a:cubicBezTo>
                  <a:cubicBezTo>
                    <a:pt x="52" y="1"/>
                    <a:pt x="44" y="0"/>
                    <a:pt x="39"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1" name="Freeform 184"/>
            <p:cNvSpPr>
              <a:spLocks noEditPoints="1"/>
            </p:cNvSpPr>
            <p:nvPr/>
          </p:nvSpPr>
          <p:spPr bwMode="auto">
            <a:xfrm>
              <a:off x="1438275" y="3375025"/>
              <a:ext cx="382588" cy="377825"/>
            </a:xfrm>
            <a:custGeom>
              <a:avLst/>
              <a:gdLst>
                <a:gd name="T0" fmla="*/ 51 w 102"/>
                <a:gd name="T1" fmla="*/ 101 h 101"/>
                <a:gd name="T2" fmla="*/ 51 w 102"/>
                <a:gd name="T3" fmla="*/ 101 h 101"/>
                <a:gd name="T4" fmla="*/ 38 w 102"/>
                <a:gd name="T5" fmla="*/ 95 h 101"/>
                <a:gd name="T6" fmla="*/ 4 w 102"/>
                <a:gd name="T7" fmla="*/ 58 h 101"/>
                <a:gd name="T8" fmla="*/ 0 w 102"/>
                <a:gd name="T9" fmla="*/ 47 h 101"/>
                <a:gd name="T10" fmla="*/ 5 w 102"/>
                <a:gd name="T11" fmla="*/ 35 h 101"/>
                <a:gd name="T12" fmla="*/ 38 w 102"/>
                <a:gd name="T13" fmla="*/ 4 h 101"/>
                <a:gd name="T14" fmla="*/ 50 w 102"/>
                <a:gd name="T15" fmla="*/ 0 h 101"/>
                <a:gd name="T16" fmla="*/ 62 w 102"/>
                <a:gd name="T17" fmla="*/ 5 h 101"/>
                <a:gd name="T18" fmla="*/ 96 w 102"/>
                <a:gd name="T19" fmla="*/ 42 h 101"/>
                <a:gd name="T20" fmla="*/ 95 w 102"/>
                <a:gd name="T21" fmla="*/ 65 h 101"/>
                <a:gd name="T22" fmla="*/ 62 w 102"/>
                <a:gd name="T23" fmla="*/ 96 h 101"/>
                <a:gd name="T24" fmla="*/ 51 w 102"/>
                <a:gd name="T25" fmla="*/ 101 h 101"/>
                <a:gd name="T26" fmla="*/ 50 w 102"/>
                <a:gd name="T27" fmla="*/ 8 h 101"/>
                <a:gd name="T28" fmla="*/ 44 w 102"/>
                <a:gd name="T29" fmla="*/ 10 h 101"/>
                <a:gd name="T30" fmla="*/ 10 w 102"/>
                <a:gd name="T31" fmla="*/ 41 h 101"/>
                <a:gd name="T32" fmla="*/ 8 w 102"/>
                <a:gd name="T33" fmla="*/ 47 h 101"/>
                <a:gd name="T34" fmla="*/ 10 w 102"/>
                <a:gd name="T35" fmla="*/ 53 h 101"/>
                <a:gd name="T36" fmla="*/ 44 w 102"/>
                <a:gd name="T37" fmla="*/ 90 h 101"/>
                <a:gd name="T38" fmla="*/ 51 w 102"/>
                <a:gd name="T39" fmla="*/ 93 h 101"/>
                <a:gd name="T40" fmla="*/ 51 w 102"/>
                <a:gd name="T41" fmla="*/ 93 h 101"/>
                <a:gd name="T42" fmla="*/ 56 w 102"/>
                <a:gd name="T43" fmla="*/ 90 h 101"/>
                <a:gd name="T44" fmla="*/ 90 w 102"/>
                <a:gd name="T45" fmla="*/ 59 h 101"/>
                <a:gd name="T46" fmla="*/ 90 w 102"/>
                <a:gd name="T47" fmla="*/ 47 h 101"/>
                <a:gd name="T48" fmla="*/ 56 w 102"/>
                <a:gd name="T49" fmla="*/ 10 h 101"/>
                <a:gd name="T50" fmla="*/ 50 w 102"/>
                <a:gd name="T51" fmla="*/ 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 h="101">
                  <a:moveTo>
                    <a:pt x="51" y="101"/>
                  </a:moveTo>
                  <a:cubicBezTo>
                    <a:pt x="51" y="101"/>
                    <a:pt x="51" y="101"/>
                    <a:pt x="51" y="101"/>
                  </a:cubicBezTo>
                  <a:cubicBezTo>
                    <a:pt x="46" y="101"/>
                    <a:pt x="42" y="99"/>
                    <a:pt x="38" y="95"/>
                  </a:cubicBezTo>
                  <a:cubicBezTo>
                    <a:pt x="4" y="58"/>
                    <a:pt x="4" y="58"/>
                    <a:pt x="4" y="58"/>
                  </a:cubicBezTo>
                  <a:cubicBezTo>
                    <a:pt x="1" y="55"/>
                    <a:pt x="0" y="51"/>
                    <a:pt x="0" y="47"/>
                  </a:cubicBezTo>
                  <a:cubicBezTo>
                    <a:pt x="0" y="42"/>
                    <a:pt x="2" y="38"/>
                    <a:pt x="5" y="35"/>
                  </a:cubicBezTo>
                  <a:cubicBezTo>
                    <a:pt x="38" y="4"/>
                    <a:pt x="38" y="4"/>
                    <a:pt x="38" y="4"/>
                  </a:cubicBezTo>
                  <a:cubicBezTo>
                    <a:pt x="41" y="1"/>
                    <a:pt x="45" y="0"/>
                    <a:pt x="50" y="0"/>
                  </a:cubicBezTo>
                  <a:cubicBezTo>
                    <a:pt x="54" y="0"/>
                    <a:pt x="59" y="2"/>
                    <a:pt x="62" y="5"/>
                  </a:cubicBezTo>
                  <a:cubicBezTo>
                    <a:pt x="96" y="42"/>
                    <a:pt x="96" y="42"/>
                    <a:pt x="96" y="42"/>
                  </a:cubicBezTo>
                  <a:cubicBezTo>
                    <a:pt x="102" y="48"/>
                    <a:pt x="102" y="59"/>
                    <a:pt x="95" y="65"/>
                  </a:cubicBezTo>
                  <a:cubicBezTo>
                    <a:pt x="62" y="96"/>
                    <a:pt x="62" y="96"/>
                    <a:pt x="62" y="96"/>
                  </a:cubicBezTo>
                  <a:cubicBezTo>
                    <a:pt x="59" y="99"/>
                    <a:pt x="55" y="101"/>
                    <a:pt x="51" y="101"/>
                  </a:cubicBezTo>
                  <a:close/>
                  <a:moveTo>
                    <a:pt x="50" y="8"/>
                  </a:moveTo>
                  <a:cubicBezTo>
                    <a:pt x="47" y="8"/>
                    <a:pt x="45" y="8"/>
                    <a:pt x="44" y="10"/>
                  </a:cubicBezTo>
                  <a:cubicBezTo>
                    <a:pt x="10" y="41"/>
                    <a:pt x="10" y="41"/>
                    <a:pt x="10" y="41"/>
                  </a:cubicBezTo>
                  <a:cubicBezTo>
                    <a:pt x="9" y="42"/>
                    <a:pt x="8" y="45"/>
                    <a:pt x="8" y="47"/>
                  </a:cubicBezTo>
                  <a:cubicBezTo>
                    <a:pt x="8" y="49"/>
                    <a:pt x="8" y="51"/>
                    <a:pt x="10" y="53"/>
                  </a:cubicBezTo>
                  <a:cubicBezTo>
                    <a:pt x="44" y="90"/>
                    <a:pt x="44" y="90"/>
                    <a:pt x="44" y="90"/>
                  </a:cubicBezTo>
                  <a:cubicBezTo>
                    <a:pt x="46" y="92"/>
                    <a:pt x="48" y="93"/>
                    <a:pt x="51" y="93"/>
                  </a:cubicBezTo>
                  <a:cubicBezTo>
                    <a:pt x="51" y="93"/>
                    <a:pt x="51" y="93"/>
                    <a:pt x="51" y="93"/>
                  </a:cubicBezTo>
                  <a:cubicBezTo>
                    <a:pt x="53" y="93"/>
                    <a:pt x="55" y="92"/>
                    <a:pt x="56" y="90"/>
                  </a:cubicBezTo>
                  <a:cubicBezTo>
                    <a:pt x="90" y="59"/>
                    <a:pt x="90" y="59"/>
                    <a:pt x="90" y="59"/>
                  </a:cubicBezTo>
                  <a:cubicBezTo>
                    <a:pt x="93" y="56"/>
                    <a:pt x="93" y="51"/>
                    <a:pt x="90" y="47"/>
                  </a:cubicBezTo>
                  <a:cubicBezTo>
                    <a:pt x="56" y="10"/>
                    <a:pt x="56" y="10"/>
                    <a:pt x="56" y="10"/>
                  </a:cubicBezTo>
                  <a:cubicBezTo>
                    <a:pt x="54" y="9"/>
                    <a:pt x="52" y="8"/>
                    <a:pt x="50"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2" name="Freeform 185"/>
            <p:cNvSpPr/>
            <p:nvPr/>
          </p:nvSpPr>
          <p:spPr bwMode="auto">
            <a:xfrm>
              <a:off x="1674813" y="3625850"/>
              <a:ext cx="357188" cy="360363"/>
            </a:xfrm>
            <a:custGeom>
              <a:avLst/>
              <a:gdLst>
                <a:gd name="T0" fmla="*/ 38 w 95"/>
                <a:gd name="T1" fmla="*/ 5 h 96"/>
                <a:gd name="T2" fmla="*/ 5 w 95"/>
                <a:gd name="T3" fmla="*/ 36 h 96"/>
                <a:gd name="T4" fmla="*/ 4 w 95"/>
                <a:gd name="T5" fmla="*/ 54 h 96"/>
                <a:gd name="T6" fmla="*/ 39 w 95"/>
                <a:gd name="T7" fmla="*/ 90 h 96"/>
                <a:gd name="T8" fmla="*/ 57 w 95"/>
                <a:gd name="T9" fmla="*/ 91 h 96"/>
                <a:gd name="T10" fmla="*/ 90 w 95"/>
                <a:gd name="T11" fmla="*/ 60 h 96"/>
                <a:gd name="T12" fmla="*/ 90 w 95"/>
                <a:gd name="T13" fmla="*/ 42 h 96"/>
                <a:gd name="T14" fmla="*/ 56 w 95"/>
                <a:gd name="T15" fmla="*/ 5 h 96"/>
                <a:gd name="T16" fmla="*/ 38 w 95"/>
                <a:gd name="T17" fmla="*/ 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96">
                  <a:moveTo>
                    <a:pt x="38" y="5"/>
                  </a:moveTo>
                  <a:cubicBezTo>
                    <a:pt x="5" y="36"/>
                    <a:pt x="5" y="36"/>
                    <a:pt x="5" y="36"/>
                  </a:cubicBezTo>
                  <a:cubicBezTo>
                    <a:pt x="0" y="40"/>
                    <a:pt x="0" y="48"/>
                    <a:pt x="4" y="54"/>
                  </a:cubicBezTo>
                  <a:cubicBezTo>
                    <a:pt x="39" y="90"/>
                    <a:pt x="39" y="90"/>
                    <a:pt x="39" y="90"/>
                  </a:cubicBezTo>
                  <a:cubicBezTo>
                    <a:pt x="43" y="95"/>
                    <a:pt x="51" y="96"/>
                    <a:pt x="57" y="91"/>
                  </a:cubicBezTo>
                  <a:cubicBezTo>
                    <a:pt x="90" y="60"/>
                    <a:pt x="90" y="60"/>
                    <a:pt x="90" y="60"/>
                  </a:cubicBezTo>
                  <a:cubicBezTo>
                    <a:pt x="95" y="55"/>
                    <a:pt x="95" y="47"/>
                    <a:pt x="90" y="42"/>
                  </a:cubicBezTo>
                  <a:cubicBezTo>
                    <a:pt x="56" y="5"/>
                    <a:pt x="56" y="5"/>
                    <a:pt x="56" y="5"/>
                  </a:cubicBezTo>
                  <a:cubicBezTo>
                    <a:pt x="51" y="0"/>
                    <a:pt x="43" y="0"/>
                    <a:pt x="38"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3" name="Freeform 186"/>
            <p:cNvSpPr>
              <a:spLocks noEditPoints="1"/>
            </p:cNvSpPr>
            <p:nvPr/>
          </p:nvSpPr>
          <p:spPr bwMode="auto">
            <a:xfrm>
              <a:off x="1663700" y="3614738"/>
              <a:ext cx="387350" cy="379413"/>
            </a:xfrm>
            <a:custGeom>
              <a:avLst/>
              <a:gdLst>
                <a:gd name="T0" fmla="*/ 51 w 103"/>
                <a:gd name="T1" fmla="*/ 101 h 101"/>
                <a:gd name="T2" fmla="*/ 51 w 103"/>
                <a:gd name="T3" fmla="*/ 101 h 101"/>
                <a:gd name="T4" fmla="*/ 39 w 103"/>
                <a:gd name="T5" fmla="*/ 96 h 101"/>
                <a:gd name="T6" fmla="*/ 5 w 103"/>
                <a:gd name="T7" fmla="*/ 59 h 101"/>
                <a:gd name="T8" fmla="*/ 0 w 103"/>
                <a:gd name="T9" fmla="*/ 47 h 101"/>
                <a:gd name="T10" fmla="*/ 5 w 103"/>
                <a:gd name="T11" fmla="*/ 36 h 101"/>
                <a:gd name="T12" fmla="*/ 39 w 103"/>
                <a:gd name="T13" fmla="*/ 5 h 101"/>
                <a:gd name="T14" fmla="*/ 50 w 103"/>
                <a:gd name="T15" fmla="*/ 0 h 101"/>
                <a:gd name="T16" fmla="*/ 62 w 103"/>
                <a:gd name="T17" fmla="*/ 6 h 101"/>
                <a:gd name="T18" fmla="*/ 96 w 103"/>
                <a:gd name="T19" fmla="*/ 43 h 101"/>
                <a:gd name="T20" fmla="*/ 95 w 103"/>
                <a:gd name="T21" fmla="*/ 66 h 101"/>
                <a:gd name="T22" fmla="*/ 62 w 103"/>
                <a:gd name="T23" fmla="*/ 97 h 101"/>
                <a:gd name="T24" fmla="*/ 51 w 103"/>
                <a:gd name="T25" fmla="*/ 101 h 101"/>
                <a:gd name="T26" fmla="*/ 50 w 103"/>
                <a:gd name="T27" fmla="*/ 8 h 101"/>
                <a:gd name="T28" fmla="*/ 44 w 103"/>
                <a:gd name="T29" fmla="*/ 11 h 101"/>
                <a:gd name="T30" fmla="*/ 11 w 103"/>
                <a:gd name="T31" fmla="*/ 42 h 101"/>
                <a:gd name="T32" fmla="*/ 8 w 103"/>
                <a:gd name="T33" fmla="*/ 48 h 101"/>
                <a:gd name="T34" fmla="*/ 10 w 103"/>
                <a:gd name="T35" fmla="*/ 54 h 101"/>
                <a:gd name="T36" fmla="*/ 45 w 103"/>
                <a:gd name="T37" fmla="*/ 91 h 101"/>
                <a:gd name="T38" fmla="*/ 57 w 103"/>
                <a:gd name="T39" fmla="*/ 91 h 101"/>
                <a:gd name="T40" fmla="*/ 90 w 103"/>
                <a:gd name="T41" fmla="*/ 60 h 101"/>
                <a:gd name="T42" fmla="*/ 90 w 103"/>
                <a:gd name="T43" fmla="*/ 48 h 101"/>
                <a:gd name="T44" fmla="*/ 56 w 103"/>
                <a:gd name="T45" fmla="*/ 11 h 101"/>
                <a:gd name="T46" fmla="*/ 50 w 103"/>
                <a:gd name="T47" fmla="*/ 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3" h="101">
                  <a:moveTo>
                    <a:pt x="51" y="101"/>
                  </a:moveTo>
                  <a:cubicBezTo>
                    <a:pt x="51" y="101"/>
                    <a:pt x="51" y="101"/>
                    <a:pt x="51" y="101"/>
                  </a:cubicBezTo>
                  <a:cubicBezTo>
                    <a:pt x="46" y="101"/>
                    <a:pt x="42" y="99"/>
                    <a:pt x="39" y="96"/>
                  </a:cubicBezTo>
                  <a:cubicBezTo>
                    <a:pt x="5" y="59"/>
                    <a:pt x="5" y="59"/>
                    <a:pt x="5" y="59"/>
                  </a:cubicBezTo>
                  <a:cubicBezTo>
                    <a:pt x="2" y="56"/>
                    <a:pt x="0" y="52"/>
                    <a:pt x="0" y="47"/>
                  </a:cubicBezTo>
                  <a:cubicBezTo>
                    <a:pt x="0" y="43"/>
                    <a:pt x="2" y="39"/>
                    <a:pt x="5" y="36"/>
                  </a:cubicBezTo>
                  <a:cubicBezTo>
                    <a:pt x="39" y="5"/>
                    <a:pt x="39" y="5"/>
                    <a:pt x="39" y="5"/>
                  </a:cubicBezTo>
                  <a:cubicBezTo>
                    <a:pt x="42" y="2"/>
                    <a:pt x="46" y="0"/>
                    <a:pt x="50" y="0"/>
                  </a:cubicBezTo>
                  <a:cubicBezTo>
                    <a:pt x="54" y="0"/>
                    <a:pt x="59" y="2"/>
                    <a:pt x="62" y="6"/>
                  </a:cubicBezTo>
                  <a:cubicBezTo>
                    <a:pt x="96" y="43"/>
                    <a:pt x="96" y="43"/>
                    <a:pt x="96" y="43"/>
                  </a:cubicBezTo>
                  <a:cubicBezTo>
                    <a:pt x="103" y="49"/>
                    <a:pt x="102" y="60"/>
                    <a:pt x="95" y="66"/>
                  </a:cubicBezTo>
                  <a:cubicBezTo>
                    <a:pt x="62" y="97"/>
                    <a:pt x="62" y="97"/>
                    <a:pt x="62" y="97"/>
                  </a:cubicBezTo>
                  <a:cubicBezTo>
                    <a:pt x="59" y="100"/>
                    <a:pt x="55" y="101"/>
                    <a:pt x="51" y="101"/>
                  </a:cubicBezTo>
                  <a:close/>
                  <a:moveTo>
                    <a:pt x="50" y="8"/>
                  </a:moveTo>
                  <a:cubicBezTo>
                    <a:pt x="48" y="8"/>
                    <a:pt x="46" y="9"/>
                    <a:pt x="44" y="11"/>
                  </a:cubicBezTo>
                  <a:cubicBezTo>
                    <a:pt x="11" y="42"/>
                    <a:pt x="11" y="42"/>
                    <a:pt x="11" y="42"/>
                  </a:cubicBezTo>
                  <a:cubicBezTo>
                    <a:pt x="9" y="43"/>
                    <a:pt x="8" y="45"/>
                    <a:pt x="8" y="48"/>
                  </a:cubicBezTo>
                  <a:cubicBezTo>
                    <a:pt x="8" y="50"/>
                    <a:pt x="9" y="52"/>
                    <a:pt x="10" y="54"/>
                  </a:cubicBezTo>
                  <a:cubicBezTo>
                    <a:pt x="45" y="91"/>
                    <a:pt x="45" y="91"/>
                    <a:pt x="45" y="91"/>
                  </a:cubicBezTo>
                  <a:cubicBezTo>
                    <a:pt x="48" y="94"/>
                    <a:pt x="54" y="94"/>
                    <a:pt x="57" y="91"/>
                  </a:cubicBezTo>
                  <a:cubicBezTo>
                    <a:pt x="90" y="60"/>
                    <a:pt x="90" y="60"/>
                    <a:pt x="90" y="60"/>
                  </a:cubicBezTo>
                  <a:cubicBezTo>
                    <a:pt x="94" y="57"/>
                    <a:pt x="94" y="51"/>
                    <a:pt x="90" y="48"/>
                  </a:cubicBezTo>
                  <a:cubicBezTo>
                    <a:pt x="56" y="11"/>
                    <a:pt x="56" y="11"/>
                    <a:pt x="56" y="11"/>
                  </a:cubicBezTo>
                  <a:cubicBezTo>
                    <a:pt x="55" y="9"/>
                    <a:pt x="52" y="8"/>
                    <a:pt x="50"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4" name="Freeform 187"/>
            <p:cNvSpPr/>
            <p:nvPr/>
          </p:nvSpPr>
          <p:spPr bwMode="auto">
            <a:xfrm>
              <a:off x="1900238" y="3870325"/>
              <a:ext cx="357188" cy="360363"/>
            </a:xfrm>
            <a:custGeom>
              <a:avLst/>
              <a:gdLst>
                <a:gd name="T0" fmla="*/ 39 w 95"/>
                <a:gd name="T1" fmla="*/ 5 h 96"/>
                <a:gd name="T2" fmla="*/ 5 w 95"/>
                <a:gd name="T3" fmla="*/ 36 h 96"/>
                <a:gd name="T4" fmla="*/ 5 w 95"/>
                <a:gd name="T5" fmla="*/ 53 h 96"/>
                <a:gd name="T6" fmla="*/ 39 w 95"/>
                <a:gd name="T7" fmla="*/ 90 h 96"/>
                <a:gd name="T8" fmla="*/ 57 w 95"/>
                <a:gd name="T9" fmla="*/ 91 h 96"/>
                <a:gd name="T10" fmla="*/ 90 w 95"/>
                <a:gd name="T11" fmla="*/ 60 h 96"/>
                <a:gd name="T12" fmla="*/ 91 w 95"/>
                <a:gd name="T13" fmla="*/ 42 h 96"/>
                <a:gd name="T14" fmla="*/ 56 w 95"/>
                <a:gd name="T15" fmla="*/ 5 h 96"/>
                <a:gd name="T16" fmla="*/ 39 w 95"/>
                <a:gd name="T17" fmla="*/ 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96">
                  <a:moveTo>
                    <a:pt x="39" y="5"/>
                  </a:moveTo>
                  <a:cubicBezTo>
                    <a:pt x="5" y="36"/>
                    <a:pt x="5" y="36"/>
                    <a:pt x="5" y="36"/>
                  </a:cubicBezTo>
                  <a:cubicBezTo>
                    <a:pt x="0" y="40"/>
                    <a:pt x="0" y="48"/>
                    <a:pt x="5" y="53"/>
                  </a:cubicBezTo>
                  <a:cubicBezTo>
                    <a:pt x="39" y="90"/>
                    <a:pt x="39" y="90"/>
                    <a:pt x="39" y="90"/>
                  </a:cubicBezTo>
                  <a:cubicBezTo>
                    <a:pt x="44" y="95"/>
                    <a:pt x="52" y="96"/>
                    <a:pt x="57" y="91"/>
                  </a:cubicBezTo>
                  <a:cubicBezTo>
                    <a:pt x="90" y="60"/>
                    <a:pt x="90" y="60"/>
                    <a:pt x="90" y="60"/>
                  </a:cubicBezTo>
                  <a:cubicBezTo>
                    <a:pt x="95" y="55"/>
                    <a:pt x="95" y="47"/>
                    <a:pt x="91" y="42"/>
                  </a:cubicBezTo>
                  <a:cubicBezTo>
                    <a:pt x="56" y="5"/>
                    <a:pt x="56" y="5"/>
                    <a:pt x="56" y="5"/>
                  </a:cubicBezTo>
                  <a:cubicBezTo>
                    <a:pt x="52" y="0"/>
                    <a:pt x="44" y="0"/>
                    <a:pt x="39"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5" name="Freeform 188"/>
            <p:cNvSpPr>
              <a:spLocks noEditPoints="1"/>
            </p:cNvSpPr>
            <p:nvPr/>
          </p:nvSpPr>
          <p:spPr bwMode="auto">
            <a:xfrm>
              <a:off x="1889125" y="3859213"/>
              <a:ext cx="385763" cy="377825"/>
            </a:xfrm>
            <a:custGeom>
              <a:avLst/>
              <a:gdLst>
                <a:gd name="T0" fmla="*/ 51 w 103"/>
                <a:gd name="T1" fmla="*/ 101 h 101"/>
                <a:gd name="T2" fmla="*/ 51 w 103"/>
                <a:gd name="T3" fmla="*/ 101 h 101"/>
                <a:gd name="T4" fmla="*/ 39 w 103"/>
                <a:gd name="T5" fmla="*/ 96 h 101"/>
                <a:gd name="T6" fmla="*/ 5 w 103"/>
                <a:gd name="T7" fmla="*/ 59 h 101"/>
                <a:gd name="T8" fmla="*/ 0 w 103"/>
                <a:gd name="T9" fmla="*/ 47 h 101"/>
                <a:gd name="T10" fmla="*/ 6 w 103"/>
                <a:gd name="T11" fmla="*/ 36 h 101"/>
                <a:gd name="T12" fmla="*/ 39 w 103"/>
                <a:gd name="T13" fmla="*/ 5 h 101"/>
                <a:gd name="T14" fmla="*/ 50 w 103"/>
                <a:gd name="T15" fmla="*/ 0 h 101"/>
                <a:gd name="T16" fmla="*/ 62 w 103"/>
                <a:gd name="T17" fmla="*/ 6 h 101"/>
                <a:gd name="T18" fmla="*/ 97 w 103"/>
                <a:gd name="T19" fmla="*/ 42 h 101"/>
                <a:gd name="T20" fmla="*/ 96 w 103"/>
                <a:gd name="T21" fmla="*/ 66 h 101"/>
                <a:gd name="T22" fmla="*/ 63 w 103"/>
                <a:gd name="T23" fmla="*/ 97 h 101"/>
                <a:gd name="T24" fmla="*/ 51 w 103"/>
                <a:gd name="T25" fmla="*/ 101 h 101"/>
                <a:gd name="T26" fmla="*/ 50 w 103"/>
                <a:gd name="T27" fmla="*/ 8 h 101"/>
                <a:gd name="T28" fmla="*/ 44 w 103"/>
                <a:gd name="T29" fmla="*/ 11 h 101"/>
                <a:gd name="T30" fmla="*/ 11 w 103"/>
                <a:gd name="T31" fmla="*/ 41 h 101"/>
                <a:gd name="T32" fmla="*/ 8 w 103"/>
                <a:gd name="T33" fmla="*/ 47 h 101"/>
                <a:gd name="T34" fmla="*/ 11 w 103"/>
                <a:gd name="T35" fmla="*/ 54 h 101"/>
                <a:gd name="T36" fmla="*/ 45 w 103"/>
                <a:gd name="T37" fmla="*/ 90 h 101"/>
                <a:gd name="T38" fmla="*/ 51 w 103"/>
                <a:gd name="T39" fmla="*/ 93 h 101"/>
                <a:gd name="T40" fmla="*/ 51 w 103"/>
                <a:gd name="T41" fmla="*/ 93 h 101"/>
                <a:gd name="T42" fmla="*/ 57 w 103"/>
                <a:gd name="T43" fmla="*/ 91 h 101"/>
                <a:gd name="T44" fmla="*/ 90 w 103"/>
                <a:gd name="T45" fmla="*/ 60 h 101"/>
                <a:gd name="T46" fmla="*/ 91 w 103"/>
                <a:gd name="T47" fmla="*/ 48 h 101"/>
                <a:gd name="T48" fmla="*/ 57 w 103"/>
                <a:gd name="T49" fmla="*/ 11 h 101"/>
                <a:gd name="T50" fmla="*/ 50 w 103"/>
                <a:gd name="T51" fmla="*/ 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3" h="101">
                  <a:moveTo>
                    <a:pt x="51" y="101"/>
                  </a:moveTo>
                  <a:cubicBezTo>
                    <a:pt x="51" y="101"/>
                    <a:pt x="51" y="101"/>
                    <a:pt x="51" y="101"/>
                  </a:cubicBezTo>
                  <a:cubicBezTo>
                    <a:pt x="47" y="101"/>
                    <a:pt x="42" y="99"/>
                    <a:pt x="39" y="96"/>
                  </a:cubicBezTo>
                  <a:cubicBezTo>
                    <a:pt x="5" y="59"/>
                    <a:pt x="5" y="59"/>
                    <a:pt x="5" y="59"/>
                  </a:cubicBezTo>
                  <a:cubicBezTo>
                    <a:pt x="2" y="56"/>
                    <a:pt x="0" y="52"/>
                    <a:pt x="0" y="47"/>
                  </a:cubicBezTo>
                  <a:cubicBezTo>
                    <a:pt x="1" y="43"/>
                    <a:pt x="2" y="39"/>
                    <a:pt x="6" y="36"/>
                  </a:cubicBezTo>
                  <a:cubicBezTo>
                    <a:pt x="39" y="5"/>
                    <a:pt x="39" y="5"/>
                    <a:pt x="39" y="5"/>
                  </a:cubicBezTo>
                  <a:cubicBezTo>
                    <a:pt x="42" y="2"/>
                    <a:pt x="46" y="0"/>
                    <a:pt x="50" y="0"/>
                  </a:cubicBezTo>
                  <a:cubicBezTo>
                    <a:pt x="55" y="0"/>
                    <a:pt x="59" y="2"/>
                    <a:pt x="62" y="6"/>
                  </a:cubicBezTo>
                  <a:cubicBezTo>
                    <a:pt x="97" y="42"/>
                    <a:pt x="97" y="42"/>
                    <a:pt x="97" y="42"/>
                  </a:cubicBezTo>
                  <a:cubicBezTo>
                    <a:pt x="103" y="49"/>
                    <a:pt x="103" y="60"/>
                    <a:pt x="96" y="66"/>
                  </a:cubicBezTo>
                  <a:cubicBezTo>
                    <a:pt x="63" y="97"/>
                    <a:pt x="63" y="97"/>
                    <a:pt x="63" y="97"/>
                  </a:cubicBezTo>
                  <a:cubicBezTo>
                    <a:pt x="60" y="100"/>
                    <a:pt x="56" y="101"/>
                    <a:pt x="51" y="101"/>
                  </a:cubicBezTo>
                  <a:close/>
                  <a:moveTo>
                    <a:pt x="50" y="8"/>
                  </a:moveTo>
                  <a:cubicBezTo>
                    <a:pt x="48" y="8"/>
                    <a:pt x="46" y="9"/>
                    <a:pt x="44" y="11"/>
                  </a:cubicBezTo>
                  <a:cubicBezTo>
                    <a:pt x="11" y="41"/>
                    <a:pt x="11" y="41"/>
                    <a:pt x="11" y="41"/>
                  </a:cubicBezTo>
                  <a:cubicBezTo>
                    <a:pt x="10" y="43"/>
                    <a:pt x="9" y="45"/>
                    <a:pt x="8" y="47"/>
                  </a:cubicBezTo>
                  <a:cubicBezTo>
                    <a:pt x="8" y="50"/>
                    <a:pt x="9" y="52"/>
                    <a:pt x="11" y="54"/>
                  </a:cubicBezTo>
                  <a:cubicBezTo>
                    <a:pt x="45" y="90"/>
                    <a:pt x="45" y="90"/>
                    <a:pt x="45" y="90"/>
                  </a:cubicBezTo>
                  <a:cubicBezTo>
                    <a:pt x="47" y="92"/>
                    <a:pt x="49" y="93"/>
                    <a:pt x="51" y="93"/>
                  </a:cubicBezTo>
                  <a:cubicBezTo>
                    <a:pt x="51" y="93"/>
                    <a:pt x="51" y="93"/>
                    <a:pt x="51" y="93"/>
                  </a:cubicBezTo>
                  <a:cubicBezTo>
                    <a:pt x="54" y="93"/>
                    <a:pt x="56" y="92"/>
                    <a:pt x="57" y="91"/>
                  </a:cubicBezTo>
                  <a:cubicBezTo>
                    <a:pt x="90" y="60"/>
                    <a:pt x="90" y="60"/>
                    <a:pt x="90" y="60"/>
                  </a:cubicBezTo>
                  <a:cubicBezTo>
                    <a:pt x="94" y="57"/>
                    <a:pt x="94" y="51"/>
                    <a:pt x="91" y="48"/>
                  </a:cubicBezTo>
                  <a:cubicBezTo>
                    <a:pt x="57" y="11"/>
                    <a:pt x="57" y="11"/>
                    <a:pt x="57" y="11"/>
                  </a:cubicBezTo>
                  <a:cubicBezTo>
                    <a:pt x="55" y="9"/>
                    <a:pt x="53" y="8"/>
                    <a:pt x="50"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6" name="Freeform 189"/>
            <p:cNvSpPr/>
            <p:nvPr/>
          </p:nvSpPr>
          <p:spPr bwMode="auto">
            <a:xfrm>
              <a:off x="1052513" y="2473325"/>
              <a:ext cx="319088" cy="315913"/>
            </a:xfrm>
            <a:custGeom>
              <a:avLst/>
              <a:gdLst>
                <a:gd name="T0" fmla="*/ 41 w 85"/>
                <a:gd name="T1" fmla="*/ 4 h 84"/>
                <a:gd name="T2" fmla="*/ 5 w 85"/>
                <a:gd name="T3" fmla="*/ 38 h 84"/>
                <a:gd name="T4" fmla="*/ 4 w 85"/>
                <a:gd name="T5" fmla="*/ 52 h 84"/>
                <a:gd name="T6" fmla="*/ 29 w 85"/>
                <a:gd name="T7" fmla="*/ 80 h 84"/>
                <a:gd name="T8" fmla="*/ 44 w 85"/>
                <a:gd name="T9" fmla="*/ 80 h 84"/>
                <a:gd name="T10" fmla="*/ 81 w 85"/>
                <a:gd name="T11" fmla="*/ 46 h 84"/>
                <a:gd name="T12" fmla="*/ 81 w 85"/>
                <a:gd name="T13" fmla="*/ 32 h 84"/>
                <a:gd name="T14" fmla="*/ 56 w 85"/>
                <a:gd name="T15" fmla="*/ 4 h 84"/>
                <a:gd name="T16" fmla="*/ 41 w 85"/>
                <a:gd name="T17" fmla="*/ 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84">
                  <a:moveTo>
                    <a:pt x="41" y="4"/>
                  </a:moveTo>
                  <a:cubicBezTo>
                    <a:pt x="5" y="38"/>
                    <a:pt x="5" y="38"/>
                    <a:pt x="5" y="38"/>
                  </a:cubicBezTo>
                  <a:cubicBezTo>
                    <a:pt x="1" y="42"/>
                    <a:pt x="0" y="48"/>
                    <a:pt x="4" y="52"/>
                  </a:cubicBezTo>
                  <a:cubicBezTo>
                    <a:pt x="29" y="80"/>
                    <a:pt x="29" y="80"/>
                    <a:pt x="29" y="80"/>
                  </a:cubicBezTo>
                  <a:cubicBezTo>
                    <a:pt x="33" y="84"/>
                    <a:pt x="40" y="84"/>
                    <a:pt x="44" y="80"/>
                  </a:cubicBezTo>
                  <a:cubicBezTo>
                    <a:pt x="81" y="46"/>
                    <a:pt x="81" y="46"/>
                    <a:pt x="81" y="46"/>
                  </a:cubicBezTo>
                  <a:cubicBezTo>
                    <a:pt x="85" y="42"/>
                    <a:pt x="85" y="36"/>
                    <a:pt x="81" y="32"/>
                  </a:cubicBezTo>
                  <a:cubicBezTo>
                    <a:pt x="56" y="4"/>
                    <a:pt x="56" y="4"/>
                    <a:pt x="56" y="4"/>
                  </a:cubicBezTo>
                  <a:cubicBezTo>
                    <a:pt x="52" y="0"/>
                    <a:pt x="45" y="0"/>
                    <a:pt x="41" y="4"/>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7" name="Freeform 190"/>
            <p:cNvSpPr>
              <a:spLocks noEditPoints="1"/>
            </p:cNvSpPr>
            <p:nvPr/>
          </p:nvSpPr>
          <p:spPr bwMode="auto">
            <a:xfrm>
              <a:off x="1036638" y="2459038"/>
              <a:ext cx="346075" cy="341313"/>
            </a:xfrm>
            <a:custGeom>
              <a:avLst/>
              <a:gdLst>
                <a:gd name="T0" fmla="*/ 41 w 92"/>
                <a:gd name="T1" fmla="*/ 91 h 91"/>
                <a:gd name="T2" fmla="*/ 41 w 92"/>
                <a:gd name="T3" fmla="*/ 91 h 91"/>
                <a:gd name="T4" fmla="*/ 31 w 92"/>
                <a:gd name="T5" fmla="*/ 86 h 91"/>
                <a:gd name="T6" fmla="*/ 5 w 92"/>
                <a:gd name="T7" fmla="*/ 59 h 91"/>
                <a:gd name="T8" fmla="*/ 6 w 92"/>
                <a:gd name="T9" fmla="*/ 39 h 91"/>
                <a:gd name="T10" fmla="*/ 42 w 92"/>
                <a:gd name="T11" fmla="*/ 5 h 91"/>
                <a:gd name="T12" fmla="*/ 63 w 92"/>
                <a:gd name="T13" fmla="*/ 6 h 91"/>
                <a:gd name="T14" fmla="*/ 88 w 92"/>
                <a:gd name="T15" fmla="*/ 33 h 91"/>
                <a:gd name="T16" fmla="*/ 92 w 92"/>
                <a:gd name="T17" fmla="*/ 43 h 91"/>
                <a:gd name="T18" fmla="*/ 87 w 92"/>
                <a:gd name="T19" fmla="*/ 53 h 91"/>
                <a:gd name="T20" fmla="*/ 51 w 92"/>
                <a:gd name="T21" fmla="*/ 87 h 91"/>
                <a:gd name="T22" fmla="*/ 41 w 92"/>
                <a:gd name="T23" fmla="*/ 91 h 91"/>
                <a:gd name="T24" fmla="*/ 52 w 92"/>
                <a:gd name="T25" fmla="*/ 9 h 91"/>
                <a:gd name="T26" fmla="*/ 48 w 92"/>
                <a:gd name="T27" fmla="*/ 11 h 91"/>
                <a:gd name="T28" fmla="*/ 11 w 92"/>
                <a:gd name="T29" fmla="*/ 45 h 91"/>
                <a:gd name="T30" fmla="*/ 11 w 92"/>
                <a:gd name="T31" fmla="*/ 54 h 91"/>
                <a:gd name="T32" fmla="*/ 36 w 92"/>
                <a:gd name="T33" fmla="*/ 81 h 91"/>
                <a:gd name="T34" fmla="*/ 41 w 92"/>
                <a:gd name="T35" fmla="*/ 83 h 91"/>
                <a:gd name="T36" fmla="*/ 41 w 92"/>
                <a:gd name="T37" fmla="*/ 83 h 91"/>
                <a:gd name="T38" fmla="*/ 45 w 92"/>
                <a:gd name="T39" fmla="*/ 81 h 91"/>
                <a:gd name="T40" fmla="*/ 82 w 92"/>
                <a:gd name="T41" fmla="*/ 47 h 91"/>
                <a:gd name="T42" fmla="*/ 84 w 92"/>
                <a:gd name="T43" fmla="*/ 43 h 91"/>
                <a:gd name="T44" fmla="*/ 82 w 92"/>
                <a:gd name="T45" fmla="*/ 38 h 91"/>
                <a:gd name="T46" fmla="*/ 57 w 92"/>
                <a:gd name="T47" fmla="*/ 11 h 91"/>
                <a:gd name="T48" fmla="*/ 52 w 92"/>
                <a:gd name="T49" fmla="*/ 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2" h="91">
                  <a:moveTo>
                    <a:pt x="41" y="91"/>
                  </a:moveTo>
                  <a:cubicBezTo>
                    <a:pt x="41" y="91"/>
                    <a:pt x="41" y="91"/>
                    <a:pt x="41" y="91"/>
                  </a:cubicBezTo>
                  <a:cubicBezTo>
                    <a:pt x="37" y="91"/>
                    <a:pt x="33" y="89"/>
                    <a:pt x="31" y="86"/>
                  </a:cubicBezTo>
                  <a:cubicBezTo>
                    <a:pt x="5" y="59"/>
                    <a:pt x="5" y="59"/>
                    <a:pt x="5" y="59"/>
                  </a:cubicBezTo>
                  <a:cubicBezTo>
                    <a:pt x="0" y="53"/>
                    <a:pt x="0" y="44"/>
                    <a:pt x="6" y="39"/>
                  </a:cubicBezTo>
                  <a:cubicBezTo>
                    <a:pt x="42" y="5"/>
                    <a:pt x="42" y="5"/>
                    <a:pt x="42" y="5"/>
                  </a:cubicBezTo>
                  <a:cubicBezTo>
                    <a:pt x="48" y="0"/>
                    <a:pt x="58" y="0"/>
                    <a:pt x="63" y="6"/>
                  </a:cubicBezTo>
                  <a:cubicBezTo>
                    <a:pt x="88" y="33"/>
                    <a:pt x="88" y="33"/>
                    <a:pt x="88" y="33"/>
                  </a:cubicBezTo>
                  <a:cubicBezTo>
                    <a:pt x="91" y="36"/>
                    <a:pt x="92" y="39"/>
                    <a:pt x="92" y="43"/>
                  </a:cubicBezTo>
                  <a:cubicBezTo>
                    <a:pt x="92" y="47"/>
                    <a:pt x="90" y="50"/>
                    <a:pt x="87" y="53"/>
                  </a:cubicBezTo>
                  <a:cubicBezTo>
                    <a:pt x="51" y="87"/>
                    <a:pt x="51" y="87"/>
                    <a:pt x="51" y="87"/>
                  </a:cubicBezTo>
                  <a:cubicBezTo>
                    <a:pt x="48" y="90"/>
                    <a:pt x="45" y="91"/>
                    <a:pt x="41" y="91"/>
                  </a:cubicBezTo>
                  <a:close/>
                  <a:moveTo>
                    <a:pt x="52" y="9"/>
                  </a:moveTo>
                  <a:cubicBezTo>
                    <a:pt x="51" y="9"/>
                    <a:pt x="49" y="10"/>
                    <a:pt x="48" y="11"/>
                  </a:cubicBezTo>
                  <a:cubicBezTo>
                    <a:pt x="11" y="45"/>
                    <a:pt x="11" y="45"/>
                    <a:pt x="11" y="45"/>
                  </a:cubicBezTo>
                  <a:cubicBezTo>
                    <a:pt x="9" y="47"/>
                    <a:pt x="9" y="51"/>
                    <a:pt x="11" y="54"/>
                  </a:cubicBezTo>
                  <a:cubicBezTo>
                    <a:pt x="36" y="81"/>
                    <a:pt x="36" y="81"/>
                    <a:pt x="36" y="81"/>
                  </a:cubicBezTo>
                  <a:cubicBezTo>
                    <a:pt x="38" y="82"/>
                    <a:pt x="39" y="83"/>
                    <a:pt x="41" y="83"/>
                  </a:cubicBezTo>
                  <a:cubicBezTo>
                    <a:pt x="41" y="83"/>
                    <a:pt x="41" y="83"/>
                    <a:pt x="41" y="83"/>
                  </a:cubicBezTo>
                  <a:cubicBezTo>
                    <a:pt x="43" y="83"/>
                    <a:pt x="44" y="82"/>
                    <a:pt x="45" y="81"/>
                  </a:cubicBezTo>
                  <a:cubicBezTo>
                    <a:pt x="82" y="47"/>
                    <a:pt x="82" y="47"/>
                    <a:pt x="82" y="47"/>
                  </a:cubicBezTo>
                  <a:cubicBezTo>
                    <a:pt x="83" y="46"/>
                    <a:pt x="84" y="44"/>
                    <a:pt x="84" y="43"/>
                  </a:cubicBezTo>
                  <a:cubicBezTo>
                    <a:pt x="84" y="41"/>
                    <a:pt x="83" y="39"/>
                    <a:pt x="82" y="38"/>
                  </a:cubicBezTo>
                  <a:cubicBezTo>
                    <a:pt x="57" y="11"/>
                    <a:pt x="57" y="11"/>
                    <a:pt x="57" y="11"/>
                  </a:cubicBezTo>
                  <a:cubicBezTo>
                    <a:pt x="56" y="10"/>
                    <a:pt x="54" y="9"/>
                    <a:pt x="52" y="9"/>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8" name="Freeform 191"/>
            <p:cNvSpPr/>
            <p:nvPr/>
          </p:nvSpPr>
          <p:spPr bwMode="auto">
            <a:xfrm>
              <a:off x="1239838" y="2462213"/>
              <a:ext cx="577850" cy="566738"/>
            </a:xfrm>
            <a:custGeom>
              <a:avLst/>
              <a:gdLst>
                <a:gd name="T0" fmla="*/ 97 w 154"/>
                <a:gd name="T1" fmla="*/ 5 h 151"/>
                <a:gd name="T2" fmla="*/ 5 w 154"/>
                <a:gd name="T3" fmla="*/ 91 h 151"/>
                <a:gd name="T4" fmla="*/ 5 w 154"/>
                <a:gd name="T5" fmla="*/ 110 h 151"/>
                <a:gd name="T6" fmla="*/ 38 w 154"/>
                <a:gd name="T7" fmla="*/ 145 h 151"/>
                <a:gd name="T8" fmla="*/ 57 w 154"/>
                <a:gd name="T9" fmla="*/ 146 h 151"/>
                <a:gd name="T10" fmla="*/ 148 w 154"/>
                <a:gd name="T11" fmla="*/ 61 h 151"/>
                <a:gd name="T12" fmla="*/ 149 w 154"/>
                <a:gd name="T13" fmla="*/ 41 h 151"/>
                <a:gd name="T14" fmla="*/ 116 w 154"/>
                <a:gd name="T15" fmla="*/ 6 h 151"/>
                <a:gd name="T16" fmla="*/ 97 w 154"/>
                <a:gd name="T17" fmla="*/ 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51">
                  <a:moveTo>
                    <a:pt x="97" y="5"/>
                  </a:moveTo>
                  <a:cubicBezTo>
                    <a:pt x="5" y="91"/>
                    <a:pt x="5" y="91"/>
                    <a:pt x="5" y="91"/>
                  </a:cubicBezTo>
                  <a:cubicBezTo>
                    <a:pt x="0" y="96"/>
                    <a:pt x="0" y="104"/>
                    <a:pt x="5" y="110"/>
                  </a:cubicBezTo>
                  <a:cubicBezTo>
                    <a:pt x="38" y="145"/>
                    <a:pt x="38" y="145"/>
                    <a:pt x="38" y="145"/>
                  </a:cubicBezTo>
                  <a:cubicBezTo>
                    <a:pt x="43" y="151"/>
                    <a:pt x="51" y="151"/>
                    <a:pt x="57" y="146"/>
                  </a:cubicBezTo>
                  <a:cubicBezTo>
                    <a:pt x="148" y="61"/>
                    <a:pt x="148" y="61"/>
                    <a:pt x="148" y="61"/>
                  </a:cubicBezTo>
                  <a:cubicBezTo>
                    <a:pt x="154" y="55"/>
                    <a:pt x="154" y="47"/>
                    <a:pt x="149" y="41"/>
                  </a:cubicBezTo>
                  <a:cubicBezTo>
                    <a:pt x="116" y="6"/>
                    <a:pt x="116" y="6"/>
                    <a:pt x="116" y="6"/>
                  </a:cubicBezTo>
                  <a:cubicBezTo>
                    <a:pt x="111" y="1"/>
                    <a:pt x="102" y="0"/>
                    <a:pt x="97"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9" name="Freeform 192"/>
            <p:cNvSpPr>
              <a:spLocks noEditPoints="1"/>
            </p:cNvSpPr>
            <p:nvPr/>
          </p:nvSpPr>
          <p:spPr bwMode="auto">
            <a:xfrm>
              <a:off x="1220788" y="2454275"/>
              <a:ext cx="611188" cy="582613"/>
            </a:xfrm>
            <a:custGeom>
              <a:avLst/>
              <a:gdLst>
                <a:gd name="T0" fmla="*/ 53 w 163"/>
                <a:gd name="T1" fmla="*/ 155 h 155"/>
                <a:gd name="T2" fmla="*/ 53 w 163"/>
                <a:gd name="T3" fmla="*/ 155 h 155"/>
                <a:gd name="T4" fmla="*/ 40 w 163"/>
                <a:gd name="T5" fmla="*/ 150 h 155"/>
                <a:gd name="T6" fmla="*/ 7 w 163"/>
                <a:gd name="T7" fmla="*/ 114 h 155"/>
                <a:gd name="T8" fmla="*/ 8 w 163"/>
                <a:gd name="T9" fmla="*/ 90 h 155"/>
                <a:gd name="T10" fmla="*/ 99 w 163"/>
                <a:gd name="T11" fmla="*/ 4 h 155"/>
                <a:gd name="T12" fmla="*/ 111 w 163"/>
                <a:gd name="T13" fmla="*/ 0 h 155"/>
                <a:gd name="T14" fmla="*/ 124 w 163"/>
                <a:gd name="T15" fmla="*/ 5 h 155"/>
                <a:gd name="T16" fmla="*/ 157 w 163"/>
                <a:gd name="T17" fmla="*/ 41 h 155"/>
                <a:gd name="T18" fmla="*/ 156 w 163"/>
                <a:gd name="T19" fmla="*/ 65 h 155"/>
                <a:gd name="T20" fmla="*/ 64 w 163"/>
                <a:gd name="T21" fmla="*/ 151 h 155"/>
                <a:gd name="T22" fmla="*/ 53 w 163"/>
                <a:gd name="T23" fmla="*/ 155 h 155"/>
                <a:gd name="T24" fmla="*/ 111 w 163"/>
                <a:gd name="T25" fmla="*/ 8 h 155"/>
                <a:gd name="T26" fmla="*/ 105 w 163"/>
                <a:gd name="T27" fmla="*/ 10 h 155"/>
                <a:gd name="T28" fmla="*/ 13 w 163"/>
                <a:gd name="T29" fmla="*/ 95 h 155"/>
                <a:gd name="T30" fmla="*/ 12 w 163"/>
                <a:gd name="T31" fmla="*/ 109 h 155"/>
                <a:gd name="T32" fmla="*/ 46 w 163"/>
                <a:gd name="T33" fmla="*/ 144 h 155"/>
                <a:gd name="T34" fmla="*/ 59 w 163"/>
                <a:gd name="T35" fmla="*/ 145 h 155"/>
                <a:gd name="T36" fmla="*/ 151 w 163"/>
                <a:gd name="T37" fmla="*/ 60 h 155"/>
                <a:gd name="T38" fmla="*/ 151 w 163"/>
                <a:gd name="T39" fmla="*/ 46 h 155"/>
                <a:gd name="T40" fmla="*/ 118 w 163"/>
                <a:gd name="T41" fmla="*/ 11 h 155"/>
                <a:gd name="T42" fmla="*/ 111 w 163"/>
                <a:gd name="T43" fmla="*/ 8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3" h="155">
                  <a:moveTo>
                    <a:pt x="53" y="155"/>
                  </a:moveTo>
                  <a:cubicBezTo>
                    <a:pt x="53" y="155"/>
                    <a:pt x="53" y="155"/>
                    <a:pt x="53" y="155"/>
                  </a:cubicBezTo>
                  <a:cubicBezTo>
                    <a:pt x="48" y="155"/>
                    <a:pt x="43" y="153"/>
                    <a:pt x="40" y="150"/>
                  </a:cubicBezTo>
                  <a:cubicBezTo>
                    <a:pt x="7" y="114"/>
                    <a:pt x="7" y="114"/>
                    <a:pt x="7" y="114"/>
                  </a:cubicBezTo>
                  <a:cubicBezTo>
                    <a:pt x="0" y="107"/>
                    <a:pt x="0" y="96"/>
                    <a:pt x="8" y="90"/>
                  </a:cubicBezTo>
                  <a:cubicBezTo>
                    <a:pt x="99" y="4"/>
                    <a:pt x="99" y="4"/>
                    <a:pt x="99" y="4"/>
                  </a:cubicBezTo>
                  <a:cubicBezTo>
                    <a:pt x="102" y="1"/>
                    <a:pt x="107" y="0"/>
                    <a:pt x="111" y="0"/>
                  </a:cubicBezTo>
                  <a:cubicBezTo>
                    <a:pt x="116" y="0"/>
                    <a:pt x="121" y="2"/>
                    <a:pt x="124" y="5"/>
                  </a:cubicBezTo>
                  <a:cubicBezTo>
                    <a:pt x="157" y="41"/>
                    <a:pt x="157" y="41"/>
                    <a:pt x="157" y="41"/>
                  </a:cubicBezTo>
                  <a:cubicBezTo>
                    <a:pt x="163" y="48"/>
                    <a:pt x="163" y="59"/>
                    <a:pt x="156" y="65"/>
                  </a:cubicBezTo>
                  <a:cubicBezTo>
                    <a:pt x="64" y="151"/>
                    <a:pt x="64" y="151"/>
                    <a:pt x="64" y="151"/>
                  </a:cubicBezTo>
                  <a:cubicBezTo>
                    <a:pt x="61" y="154"/>
                    <a:pt x="57" y="155"/>
                    <a:pt x="53" y="155"/>
                  </a:cubicBezTo>
                  <a:close/>
                  <a:moveTo>
                    <a:pt x="111" y="8"/>
                  </a:moveTo>
                  <a:cubicBezTo>
                    <a:pt x="109" y="8"/>
                    <a:pt x="106" y="9"/>
                    <a:pt x="105" y="10"/>
                  </a:cubicBezTo>
                  <a:cubicBezTo>
                    <a:pt x="13" y="95"/>
                    <a:pt x="13" y="95"/>
                    <a:pt x="13" y="95"/>
                  </a:cubicBezTo>
                  <a:cubicBezTo>
                    <a:pt x="9" y="99"/>
                    <a:pt x="9" y="105"/>
                    <a:pt x="12" y="109"/>
                  </a:cubicBezTo>
                  <a:cubicBezTo>
                    <a:pt x="46" y="144"/>
                    <a:pt x="46" y="144"/>
                    <a:pt x="46" y="144"/>
                  </a:cubicBezTo>
                  <a:cubicBezTo>
                    <a:pt x="49" y="148"/>
                    <a:pt x="55" y="148"/>
                    <a:pt x="59" y="145"/>
                  </a:cubicBezTo>
                  <a:cubicBezTo>
                    <a:pt x="151" y="60"/>
                    <a:pt x="151" y="60"/>
                    <a:pt x="151" y="60"/>
                  </a:cubicBezTo>
                  <a:cubicBezTo>
                    <a:pt x="154" y="56"/>
                    <a:pt x="155" y="50"/>
                    <a:pt x="151" y="46"/>
                  </a:cubicBezTo>
                  <a:cubicBezTo>
                    <a:pt x="118" y="11"/>
                    <a:pt x="118" y="11"/>
                    <a:pt x="118" y="11"/>
                  </a:cubicBezTo>
                  <a:cubicBezTo>
                    <a:pt x="116" y="9"/>
                    <a:pt x="114" y="8"/>
                    <a:pt x="111"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0" name="Freeform 193"/>
            <p:cNvSpPr/>
            <p:nvPr/>
          </p:nvSpPr>
          <p:spPr bwMode="auto">
            <a:xfrm>
              <a:off x="1465263" y="2852738"/>
              <a:ext cx="420688" cy="420688"/>
            </a:xfrm>
            <a:custGeom>
              <a:avLst/>
              <a:gdLst>
                <a:gd name="T0" fmla="*/ 55 w 112"/>
                <a:gd name="T1" fmla="*/ 5 h 112"/>
                <a:gd name="T2" fmla="*/ 6 w 112"/>
                <a:gd name="T3" fmla="*/ 51 h 112"/>
                <a:gd name="T4" fmla="*/ 5 w 112"/>
                <a:gd name="T5" fmla="*/ 70 h 112"/>
                <a:gd name="T6" fmla="*/ 38 w 112"/>
                <a:gd name="T7" fmla="*/ 106 h 112"/>
                <a:gd name="T8" fmla="*/ 57 w 112"/>
                <a:gd name="T9" fmla="*/ 107 h 112"/>
                <a:gd name="T10" fmla="*/ 107 w 112"/>
                <a:gd name="T11" fmla="*/ 60 h 112"/>
                <a:gd name="T12" fmla="*/ 107 w 112"/>
                <a:gd name="T13" fmla="*/ 41 h 112"/>
                <a:gd name="T14" fmla="*/ 74 w 112"/>
                <a:gd name="T15" fmla="*/ 6 h 112"/>
                <a:gd name="T16" fmla="*/ 55 w 112"/>
                <a:gd name="T17" fmla="*/ 5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 h="112">
                  <a:moveTo>
                    <a:pt x="55" y="5"/>
                  </a:moveTo>
                  <a:cubicBezTo>
                    <a:pt x="6" y="51"/>
                    <a:pt x="6" y="51"/>
                    <a:pt x="6" y="51"/>
                  </a:cubicBezTo>
                  <a:cubicBezTo>
                    <a:pt x="0" y="56"/>
                    <a:pt x="0" y="65"/>
                    <a:pt x="5" y="70"/>
                  </a:cubicBezTo>
                  <a:cubicBezTo>
                    <a:pt x="38" y="106"/>
                    <a:pt x="38" y="106"/>
                    <a:pt x="38" y="106"/>
                  </a:cubicBezTo>
                  <a:cubicBezTo>
                    <a:pt x="43" y="111"/>
                    <a:pt x="52" y="112"/>
                    <a:pt x="57" y="107"/>
                  </a:cubicBezTo>
                  <a:cubicBezTo>
                    <a:pt x="107" y="60"/>
                    <a:pt x="107" y="60"/>
                    <a:pt x="107" y="60"/>
                  </a:cubicBezTo>
                  <a:cubicBezTo>
                    <a:pt x="112" y="55"/>
                    <a:pt x="112" y="47"/>
                    <a:pt x="107" y="41"/>
                  </a:cubicBezTo>
                  <a:cubicBezTo>
                    <a:pt x="74" y="6"/>
                    <a:pt x="74" y="6"/>
                    <a:pt x="74" y="6"/>
                  </a:cubicBezTo>
                  <a:cubicBezTo>
                    <a:pt x="69" y="0"/>
                    <a:pt x="61" y="0"/>
                    <a:pt x="55"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1" name="Freeform 194"/>
            <p:cNvSpPr>
              <a:spLocks noEditPoints="1"/>
            </p:cNvSpPr>
            <p:nvPr/>
          </p:nvSpPr>
          <p:spPr bwMode="auto">
            <a:xfrm>
              <a:off x="1454150" y="2844800"/>
              <a:ext cx="449263" cy="434975"/>
            </a:xfrm>
            <a:custGeom>
              <a:avLst/>
              <a:gdLst>
                <a:gd name="T0" fmla="*/ 51 w 120"/>
                <a:gd name="T1" fmla="*/ 116 h 116"/>
                <a:gd name="T2" fmla="*/ 51 w 120"/>
                <a:gd name="T3" fmla="*/ 116 h 116"/>
                <a:gd name="T4" fmla="*/ 38 w 120"/>
                <a:gd name="T5" fmla="*/ 111 h 116"/>
                <a:gd name="T6" fmla="*/ 5 w 120"/>
                <a:gd name="T7" fmla="*/ 75 h 116"/>
                <a:gd name="T8" fmla="*/ 0 w 120"/>
                <a:gd name="T9" fmla="*/ 63 h 116"/>
                <a:gd name="T10" fmla="*/ 6 w 120"/>
                <a:gd name="T11" fmla="*/ 50 h 116"/>
                <a:gd name="T12" fmla="*/ 55 w 120"/>
                <a:gd name="T13" fmla="*/ 4 h 116"/>
                <a:gd name="T14" fmla="*/ 67 w 120"/>
                <a:gd name="T15" fmla="*/ 0 h 116"/>
                <a:gd name="T16" fmla="*/ 80 w 120"/>
                <a:gd name="T17" fmla="*/ 5 h 116"/>
                <a:gd name="T18" fmla="*/ 113 w 120"/>
                <a:gd name="T19" fmla="*/ 41 h 116"/>
                <a:gd name="T20" fmla="*/ 112 w 120"/>
                <a:gd name="T21" fmla="*/ 65 h 116"/>
                <a:gd name="T22" fmla="*/ 63 w 120"/>
                <a:gd name="T23" fmla="*/ 112 h 116"/>
                <a:gd name="T24" fmla="*/ 51 w 120"/>
                <a:gd name="T25" fmla="*/ 116 h 116"/>
                <a:gd name="T26" fmla="*/ 67 w 120"/>
                <a:gd name="T27" fmla="*/ 8 h 116"/>
                <a:gd name="T28" fmla="*/ 61 w 120"/>
                <a:gd name="T29" fmla="*/ 10 h 116"/>
                <a:gd name="T30" fmla="*/ 11 w 120"/>
                <a:gd name="T31" fmla="*/ 56 h 116"/>
                <a:gd name="T32" fmla="*/ 8 w 120"/>
                <a:gd name="T33" fmla="*/ 63 h 116"/>
                <a:gd name="T34" fmla="*/ 11 w 120"/>
                <a:gd name="T35" fmla="*/ 70 h 116"/>
                <a:gd name="T36" fmla="*/ 44 w 120"/>
                <a:gd name="T37" fmla="*/ 105 h 116"/>
                <a:gd name="T38" fmla="*/ 57 w 120"/>
                <a:gd name="T39" fmla="*/ 106 h 116"/>
                <a:gd name="T40" fmla="*/ 107 w 120"/>
                <a:gd name="T41" fmla="*/ 60 h 116"/>
                <a:gd name="T42" fmla="*/ 107 w 120"/>
                <a:gd name="T43" fmla="*/ 46 h 116"/>
                <a:gd name="T44" fmla="*/ 74 w 120"/>
                <a:gd name="T45" fmla="*/ 11 h 116"/>
                <a:gd name="T46" fmla="*/ 67 w 120"/>
                <a:gd name="T47" fmla="*/ 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0" h="116">
                  <a:moveTo>
                    <a:pt x="51" y="116"/>
                  </a:moveTo>
                  <a:cubicBezTo>
                    <a:pt x="51" y="116"/>
                    <a:pt x="51" y="116"/>
                    <a:pt x="51" y="116"/>
                  </a:cubicBezTo>
                  <a:cubicBezTo>
                    <a:pt x="46" y="116"/>
                    <a:pt x="41" y="114"/>
                    <a:pt x="38" y="111"/>
                  </a:cubicBezTo>
                  <a:cubicBezTo>
                    <a:pt x="5" y="75"/>
                    <a:pt x="5" y="75"/>
                    <a:pt x="5" y="75"/>
                  </a:cubicBezTo>
                  <a:cubicBezTo>
                    <a:pt x="2" y="72"/>
                    <a:pt x="0" y="67"/>
                    <a:pt x="0" y="63"/>
                  </a:cubicBezTo>
                  <a:cubicBezTo>
                    <a:pt x="0" y="58"/>
                    <a:pt x="2" y="54"/>
                    <a:pt x="6" y="50"/>
                  </a:cubicBezTo>
                  <a:cubicBezTo>
                    <a:pt x="55" y="4"/>
                    <a:pt x="55" y="4"/>
                    <a:pt x="55" y="4"/>
                  </a:cubicBezTo>
                  <a:cubicBezTo>
                    <a:pt x="59" y="1"/>
                    <a:pt x="63" y="0"/>
                    <a:pt x="67" y="0"/>
                  </a:cubicBezTo>
                  <a:cubicBezTo>
                    <a:pt x="72" y="0"/>
                    <a:pt x="77" y="2"/>
                    <a:pt x="80" y="5"/>
                  </a:cubicBezTo>
                  <a:cubicBezTo>
                    <a:pt x="113" y="41"/>
                    <a:pt x="113" y="41"/>
                    <a:pt x="113" y="41"/>
                  </a:cubicBezTo>
                  <a:cubicBezTo>
                    <a:pt x="120" y="48"/>
                    <a:pt x="119" y="59"/>
                    <a:pt x="112" y="65"/>
                  </a:cubicBezTo>
                  <a:cubicBezTo>
                    <a:pt x="63" y="112"/>
                    <a:pt x="63" y="112"/>
                    <a:pt x="63" y="112"/>
                  </a:cubicBezTo>
                  <a:cubicBezTo>
                    <a:pt x="60" y="115"/>
                    <a:pt x="55" y="116"/>
                    <a:pt x="51" y="116"/>
                  </a:cubicBezTo>
                  <a:close/>
                  <a:moveTo>
                    <a:pt x="67" y="8"/>
                  </a:moveTo>
                  <a:cubicBezTo>
                    <a:pt x="65" y="8"/>
                    <a:pt x="63" y="9"/>
                    <a:pt x="61" y="10"/>
                  </a:cubicBezTo>
                  <a:cubicBezTo>
                    <a:pt x="11" y="56"/>
                    <a:pt x="11" y="56"/>
                    <a:pt x="11" y="56"/>
                  </a:cubicBezTo>
                  <a:cubicBezTo>
                    <a:pt x="9" y="58"/>
                    <a:pt x="8" y="60"/>
                    <a:pt x="8" y="63"/>
                  </a:cubicBezTo>
                  <a:cubicBezTo>
                    <a:pt x="8" y="65"/>
                    <a:pt x="9" y="68"/>
                    <a:pt x="11" y="70"/>
                  </a:cubicBezTo>
                  <a:cubicBezTo>
                    <a:pt x="44" y="105"/>
                    <a:pt x="44" y="105"/>
                    <a:pt x="44" y="105"/>
                  </a:cubicBezTo>
                  <a:cubicBezTo>
                    <a:pt x="47" y="109"/>
                    <a:pt x="54" y="109"/>
                    <a:pt x="57" y="106"/>
                  </a:cubicBezTo>
                  <a:cubicBezTo>
                    <a:pt x="107" y="60"/>
                    <a:pt x="107" y="60"/>
                    <a:pt x="107" y="60"/>
                  </a:cubicBezTo>
                  <a:cubicBezTo>
                    <a:pt x="111" y="56"/>
                    <a:pt x="111" y="50"/>
                    <a:pt x="107" y="46"/>
                  </a:cubicBezTo>
                  <a:cubicBezTo>
                    <a:pt x="74" y="11"/>
                    <a:pt x="74" y="11"/>
                    <a:pt x="74" y="11"/>
                  </a:cubicBezTo>
                  <a:cubicBezTo>
                    <a:pt x="72" y="9"/>
                    <a:pt x="70" y="8"/>
                    <a:pt x="67"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2" name="Freeform 195"/>
            <p:cNvSpPr/>
            <p:nvPr/>
          </p:nvSpPr>
          <p:spPr bwMode="auto">
            <a:xfrm>
              <a:off x="1690688" y="2924175"/>
              <a:ext cx="608013" cy="588963"/>
            </a:xfrm>
            <a:custGeom>
              <a:avLst/>
              <a:gdLst>
                <a:gd name="T0" fmla="*/ 105 w 162"/>
                <a:gd name="T1" fmla="*/ 5 h 157"/>
                <a:gd name="T2" fmla="*/ 6 w 162"/>
                <a:gd name="T3" fmla="*/ 97 h 157"/>
                <a:gd name="T4" fmla="*/ 5 w 162"/>
                <a:gd name="T5" fmla="*/ 116 h 157"/>
                <a:gd name="T6" fmla="*/ 38 w 162"/>
                <a:gd name="T7" fmla="*/ 152 h 157"/>
                <a:gd name="T8" fmla="*/ 57 w 162"/>
                <a:gd name="T9" fmla="*/ 152 h 157"/>
                <a:gd name="T10" fmla="*/ 156 w 162"/>
                <a:gd name="T11" fmla="*/ 60 h 157"/>
                <a:gd name="T12" fmla="*/ 157 w 162"/>
                <a:gd name="T13" fmla="*/ 41 h 157"/>
                <a:gd name="T14" fmla="*/ 124 w 162"/>
                <a:gd name="T15" fmla="*/ 6 h 157"/>
                <a:gd name="T16" fmla="*/ 105 w 162"/>
                <a:gd name="T17" fmla="*/ 5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2" h="157">
                  <a:moveTo>
                    <a:pt x="105" y="5"/>
                  </a:moveTo>
                  <a:cubicBezTo>
                    <a:pt x="6" y="97"/>
                    <a:pt x="6" y="97"/>
                    <a:pt x="6" y="97"/>
                  </a:cubicBezTo>
                  <a:cubicBezTo>
                    <a:pt x="1" y="102"/>
                    <a:pt x="0" y="111"/>
                    <a:pt x="5" y="116"/>
                  </a:cubicBezTo>
                  <a:cubicBezTo>
                    <a:pt x="38" y="152"/>
                    <a:pt x="38" y="152"/>
                    <a:pt x="38" y="152"/>
                  </a:cubicBezTo>
                  <a:cubicBezTo>
                    <a:pt x="43" y="157"/>
                    <a:pt x="52" y="157"/>
                    <a:pt x="57" y="152"/>
                  </a:cubicBezTo>
                  <a:cubicBezTo>
                    <a:pt x="156" y="60"/>
                    <a:pt x="156" y="60"/>
                    <a:pt x="156" y="60"/>
                  </a:cubicBezTo>
                  <a:cubicBezTo>
                    <a:pt x="162" y="55"/>
                    <a:pt x="162" y="47"/>
                    <a:pt x="157" y="41"/>
                  </a:cubicBezTo>
                  <a:cubicBezTo>
                    <a:pt x="124" y="6"/>
                    <a:pt x="124" y="6"/>
                    <a:pt x="124" y="6"/>
                  </a:cubicBezTo>
                  <a:cubicBezTo>
                    <a:pt x="119" y="0"/>
                    <a:pt x="110" y="0"/>
                    <a:pt x="105"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3" name="Freeform 196"/>
            <p:cNvSpPr>
              <a:spLocks noEditPoints="1"/>
            </p:cNvSpPr>
            <p:nvPr/>
          </p:nvSpPr>
          <p:spPr bwMode="auto">
            <a:xfrm>
              <a:off x="1674813" y="2916238"/>
              <a:ext cx="638175" cy="608013"/>
            </a:xfrm>
            <a:custGeom>
              <a:avLst/>
              <a:gdLst>
                <a:gd name="T0" fmla="*/ 52 w 170"/>
                <a:gd name="T1" fmla="*/ 162 h 162"/>
                <a:gd name="T2" fmla="*/ 52 w 170"/>
                <a:gd name="T3" fmla="*/ 162 h 162"/>
                <a:gd name="T4" fmla="*/ 39 w 170"/>
                <a:gd name="T5" fmla="*/ 156 h 162"/>
                <a:gd name="T6" fmla="*/ 6 w 170"/>
                <a:gd name="T7" fmla="*/ 121 h 162"/>
                <a:gd name="T8" fmla="*/ 7 w 170"/>
                <a:gd name="T9" fmla="*/ 96 h 162"/>
                <a:gd name="T10" fmla="*/ 106 w 170"/>
                <a:gd name="T11" fmla="*/ 4 h 162"/>
                <a:gd name="T12" fmla="*/ 118 w 170"/>
                <a:gd name="T13" fmla="*/ 0 h 162"/>
                <a:gd name="T14" fmla="*/ 131 w 170"/>
                <a:gd name="T15" fmla="*/ 5 h 162"/>
                <a:gd name="T16" fmla="*/ 164 w 170"/>
                <a:gd name="T17" fmla="*/ 41 h 162"/>
                <a:gd name="T18" fmla="*/ 163 w 170"/>
                <a:gd name="T19" fmla="*/ 65 h 162"/>
                <a:gd name="T20" fmla="*/ 64 w 170"/>
                <a:gd name="T21" fmla="*/ 157 h 162"/>
                <a:gd name="T22" fmla="*/ 52 w 170"/>
                <a:gd name="T23" fmla="*/ 162 h 162"/>
                <a:gd name="T24" fmla="*/ 118 w 170"/>
                <a:gd name="T25" fmla="*/ 8 h 162"/>
                <a:gd name="T26" fmla="*/ 112 w 170"/>
                <a:gd name="T27" fmla="*/ 10 h 162"/>
                <a:gd name="T28" fmla="*/ 13 w 170"/>
                <a:gd name="T29" fmla="*/ 102 h 162"/>
                <a:gd name="T30" fmla="*/ 12 w 170"/>
                <a:gd name="T31" fmla="*/ 116 h 162"/>
                <a:gd name="T32" fmla="*/ 45 w 170"/>
                <a:gd name="T33" fmla="*/ 151 h 162"/>
                <a:gd name="T34" fmla="*/ 52 w 170"/>
                <a:gd name="T35" fmla="*/ 154 h 162"/>
                <a:gd name="T36" fmla="*/ 52 w 170"/>
                <a:gd name="T37" fmla="*/ 154 h 162"/>
                <a:gd name="T38" fmla="*/ 59 w 170"/>
                <a:gd name="T39" fmla="*/ 152 h 162"/>
                <a:gd name="T40" fmla="*/ 158 w 170"/>
                <a:gd name="T41" fmla="*/ 59 h 162"/>
                <a:gd name="T42" fmla="*/ 158 w 170"/>
                <a:gd name="T43" fmla="*/ 46 h 162"/>
                <a:gd name="T44" fmla="*/ 125 w 170"/>
                <a:gd name="T45" fmla="*/ 11 h 162"/>
                <a:gd name="T46" fmla="*/ 118 w 170"/>
                <a:gd name="T47" fmla="*/ 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0" h="162">
                  <a:moveTo>
                    <a:pt x="52" y="162"/>
                  </a:moveTo>
                  <a:cubicBezTo>
                    <a:pt x="52" y="162"/>
                    <a:pt x="52" y="162"/>
                    <a:pt x="52" y="162"/>
                  </a:cubicBezTo>
                  <a:cubicBezTo>
                    <a:pt x="47" y="162"/>
                    <a:pt x="43" y="160"/>
                    <a:pt x="39" y="156"/>
                  </a:cubicBezTo>
                  <a:cubicBezTo>
                    <a:pt x="6" y="121"/>
                    <a:pt x="6" y="121"/>
                    <a:pt x="6" y="121"/>
                  </a:cubicBezTo>
                  <a:cubicBezTo>
                    <a:pt x="0" y="114"/>
                    <a:pt x="0" y="103"/>
                    <a:pt x="7" y="96"/>
                  </a:cubicBezTo>
                  <a:cubicBezTo>
                    <a:pt x="106" y="4"/>
                    <a:pt x="106" y="4"/>
                    <a:pt x="106" y="4"/>
                  </a:cubicBezTo>
                  <a:cubicBezTo>
                    <a:pt x="109" y="1"/>
                    <a:pt x="114" y="0"/>
                    <a:pt x="118" y="0"/>
                  </a:cubicBezTo>
                  <a:cubicBezTo>
                    <a:pt x="123" y="0"/>
                    <a:pt x="128" y="2"/>
                    <a:pt x="131" y="5"/>
                  </a:cubicBezTo>
                  <a:cubicBezTo>
                    <a:pt x="164" y="41"/>
                    <a:pt x="164" y="41"/>
                    <a:pt x="164" y="41"/>
                  </a:cubicBezTo>
                  <a:cubicBezTo>
                    <a:pt x="170" y="48"/>
                    <a:pt x="170" y="59"/>
                    <a:pt x="163" y="65"/>
                  </a:cubicBezTo>
                  <a:cubicBezTo>
                    <a:pt x="64" y="157"/>
                    <a:pt x="64" y="157"/>
                    <a:pt x="64" y="157"/>
                  </a:cubicBezTo>
                  <a:cubicBezTo>
                    <a:pt x="61" y="160"/>
                    <a:pt x="57" y="162"/>
                    <a:pt x="52" y="162"/>
                  </a:cubicBezTo>
                  <a:close/>
                  <a:moveTo>
                    <a:pt x="118" y="8"/>
                  </a:moveTo>
                  <a:cubicBezTo>
                    <a:pt x="116" y="8"/>
                    <a:pt x="113" y="8"/>
                    <a:pt x="112" y="10"/>
                  </a:cubicBezTo>
                  <a:cubicBezTo>
                    <a:pt x="13" y="102"/>
                    <a:pt x="13" y="102"/>
                    <a:pt x="13" y="102"/>
                  </a:cubicBezTo>
                  <a:cubicBezTo>
                    <a:pt x="9" y="106"/>
                    <a:pt x="9" y="112"/>
                    <a:pt x="12" y="116"/>
                  </a:cubicBezTo>
                  <a:cubicBezTo>
                    <a:pt x="45" y="151"/>
                    <a:pt x="45" y="151"/>
                    <a:pt x="45" y="151"/>
                  </a:cubicBezTo>
                  <a:cubicBezTo>
                    <a:pt x="47" y="153"/>
                    <a:pt x="50" y="154"/>
                    <a:pt x="52" y="154"/>
                  </a:cubicBezTo>
                  <a:cubicBezTo>
                    <a:pt x="52" y="154"/>
                    <a:pt x="52" y="154"/>
                    <a:pt x="52" y="154"/>
                  </a:cubicBezTo>
                  <a:cubicBezTo>
                    <a:pt x="55" y="154"/>
                    <a:pt x="57" y="153"/>
                    <a:pt x="59" y="152"/>
                  </a:cubicBezTo>
                  <a:cubicBezTo>
                    <a:pt x="158" y="59"/>
                    <a:pt x="158" y="59"/>
                    <a:pt x="158" y="59"/>
                  </a:cubicBezTo>
                  <a:cubicBezTo>
                    <a:pt x="161" y="56"/>
                    <a:pt x="162" y="50"/>
                    <a:pt x="158" y="46"/>
                  </a:cubicBezTo>
                  <a:cubicBezTo>
                    <a:pt x="125" y="11"/>
                    <a:pt x="125" y="11"/>
                    <a:pt x="125" y="11"/>
                  </a:cubicBezTo>
                  <a:cubicBezTo>
                    <a:pt x="123" y="9"/>
                    <a:pt x="121" y="8"/>
                    <a:pt x="118"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4" name="Freeform 197"/>
            <p:cNvSpPr/>
            <p:nvPr/>
          </p:nvSpPr>
          <p:spPr bwMode="auto">
            <a:xfrm>
              <a:off x="1914525" y="3400425"/>
              <a:ext cx="360363" cy="360363"/>
            </a:xfrm>
            <a:custGeom>
              <a:avLst/>
              <a:gdLst>
                <a:gd name="T0" fmla="*/ 39 w 96"/>
                <a:gd name="T1" fmla="*/ 5 h 96"/>
                <a:gd name="T2" fmla="*/ 6 w 96"/>
                <a:gd name="T3" fmla="*/ 36 h 96"/>
                <a:gd name="T4" fmla="*/ 5 w 96"/>
                <a:gd name="T5" fmla="*/ 53 h 96"/>
                <a:gd name="T6" fmla="*/ 39 w 96"/>
                <a:gd name="T7" fmla="*/ 90 h 96"/>
                <a:gd name="T8" fmla="*/ 57 w 96"/>
                <a:gd name="T9" fmla="*/ 91 h 96"/>
                <a:gd name="T10" fmla="*/ 90 w 96"/>
                <a:gd name="T11" fmla="*/ 60 h 96"/>
                <a:gd name="T12" fmla="*/ 91 w 96"/>
                <a:gd name="T13" fmla="*/ 42 h 96"/>
                <a:gd name="T14" fmla="*/ 57 w 96"/>
                <a:gd name="T15" fmla="*/ 5 h 96"/>
                <a:gd name="T16" fmla="*/ 39 w 96"/>
                <a:gd name="T17" fmla="*/ 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 h="96">
                  <a:moveTo>
                    <a:pt x="39" y="5"/>
                  </a:moveTo>
                  <a:cubicBezTo>
                    <a:pt x="6" y="36"/>
                    <a:pt x="6" y="36"/>
                    <a:pt x="6" y="36"/>
                  </a:cubicBezTo>
                  <a:cubicBezTo>
                    <a:pt x="1" y="40"/>
                    <a:pt x="0" y="48"/>
                    <a:pt x="5" y="53"/>
                  </a:cubicBezTo>
                  <a:cubicBezTo>
                    <a:pt x="39" y="90"/>
                    <a:pt x="39" y="90"/>
                    <a:pt x="39" y="90"/>
                  </a:cubicBezTo>
                  <a:cubicBezTo>
                    <a:pt x="44" y="95"/>
                    <a:pt x="52" y="96"/>
                    <a:pt x="57" y="91"/>
                  </a:cubicBezTo>
                  <a:cubicBezTo>
                    <a:pt x="90" y="60"/>
                    <a:pt x="90" y="60"/>
                    <a:pt x="90" y="60"/>
                  </a:cubicBezTo>
                  <a:cubicBezTo>
                    <a:pt x="95" y="55"/>
                    <a:pt x="96" y="47"/>
                    <a:pt x="91" y="42"/>
                  </a:cubicBezTo>
                  <a:cubicBezTo>
                    <a:pt x="57" y="5"/>
                    <a:pt x="57" y="5"/>
                    <a:pt x="57" y="5"/>
                  </a:cubicBezTo>
                  <a:cubicBezTo>
                    <a:pt x="52" y="0"/>
                    <a:pt x="44" y="0"/>
                    <a:pt x="39"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5" name="Freeform 198"/>
            <p:cNvSpPr>
              <a:spLocks noEditPoints="1"/>
            </p:cNvSpPr>
            <p:nvPr/>
          </p:nvSpPr>
          <p:spPr bwMode="auto">
            <a:xfrm>
              <a:off x="1908175" y="3389313"/>
              <a:ext cx="382588" cy="379413"/>
            </a:xfrm>
            <a:custGeom>
              <a:avLst/>
              <a:gdLst>
                <a:gd name="T0" fmla="*/ 51 w 102"/>
                <a:gd name="T1" fmla="*/ 101 h 101"/>
                <a:gd name="T2" fmla="*/ 51 w 102"/>
                <a:gd name="T3" fmla="*/ 101 h 101"/>
                <a:gd name="T4" fmla="*/ 38 w 102"/>
                <a:gd name="T5" fmla="*/ 96 h 101"/>
                <a:gd name="T6" fmla="*/ 4 w 102"/>
                <a:gd name="T7" fmla="*/ 59 h 101"/>
                <a:gd name="T8" fmla="*/ 0 w 102"/>
                <a:gd name="T9" fmla="*/ 47 h 101"/>
                <a:gd name="T10" fmla="*/ 5 w 102"/>
                <a:gd name="T11" fmla="*/ 36 h 101"/>
                <a:gd name="T12" fmla="*/ 38 w 102"/>
                <a:gd name="T13" fmla="*/ 5 h 101"/>
                <a:gd name="T14" fmla="*/ 49 w 102"/>
                <a:gd name="T15" fmla="*/ 0 h 101"/>
                <a:gd name="T16" fmla="*/ 62 w 102"/>
                <a:gd name="T17" fmla="*/ 6 h 101"/>
                <a:gd name="T18" fmla="*/ 96 w 102"/>
                <a:gd name="T19" fmla="*/ 42 h 101"/>
                <a:gd name="T20" fmla="*/ 95 w 102"/>
                <a:gd name="T21" fmla="*/ 66 h 101"/>
                <a:gd name="T22" fmla="*/ 62 w 102"/>
                <a:gd name="T23" fmla="*/ 97 h 101"/>
                <a:gd name="T24" fmla="*/ 51 w 102"/>
                <a:gd name="T25" fmla="*/ 101 h 101"/>
                <a:gd name="T26" fmla="*/ 49 w 102"/>
                <a:gd name="T27" fmla="*/ 8 h 101"/>
                <a:gd name="T28" fmla="*/ 44 w 102"/>
                <a:gd name="T29" fmla="*/ 11 h 101"/>
                <a:gd name="T30" fmla="*/ 10 w 102"/>
                <a:gd name="T31" fmla="*/ 42 h 101"/>
                <a:gd name="T32" fmla="*/ 8 w 102"/>
                <a:gd name="T33" fmla="*/ 48 h 101"/>
                <a:gd name="T34" fmla="*/ 10 w 102"/>
                <a:gd name="T35" fmla="*/ 54 h 101"/>
                <a:gd name="T36" fmla="*/ 44 w 102"/>
                <a:gd name="T37" fmla="*/ 90 h 101"/>
                <a:gd name="T38" fmla="*/ 56 w 102"/>
                <a:gd name="T39" fmla="*/ 91 h 101"/>
                <a:gd name="T40" fmla="*/ 90 w 102"/>
                <a:gd name="T41" fmla="*/ 60 h 101"/>
                <a:gd name="T42" fmla="*/ 90 w 102"/>
                <a:gd name="T43" fmla="*/ 48 h 101"/>
                <a:gd name="T44" fmla="*/ 56 w 102"/>
                <a:gd name="T45" fmla="*/ 11 h 101"/>
                <a:gd name="T46" fmla="*/ 49 w 102"/>
                <a:gd name="T47" fmla="*/ 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2" h="101">
                  <a:moveTo>
                    <a:pt x="51" y="101"/>
                  </a:moveTo>
                  <a:cubicBezTo>
                    <a:pt x="51" y="101"/>
                    <a:pt x="51" y="101"/>
                    <a:pt x="51" y="101"/>
                  </a:cubicBezTo>
                  <a:cubicBezTo>
                    <a:pt x="46" y="101"/>
                    <a:pt x="42" y="99"/>
                    <a:pt x="38" y="96"/>
                  </a:cubicBezTo>
                  <a:cubicBezTo>
                    <a:pt x="4" y="59"/>
                    <a:pt x="4" y="59"/>
                    <a:pt x="4" y="59"/>
                  </a:cubicBezTo>
                  <a:cubicBezTo>
                    <a:pt x="1" y="56"/>
                    <a:pt x="0" y="52"/>
                    <a:pt x="0" y="47"/>
                  </a:cubicBezTo>
                  <a:cubicBezTo>
                    <a:pt x="0" y="43"/>
                    <a:pt x="2" y="39"/>
                    <a:pt x="5" y="36"/>
                  </a:cubicBezTo>
                  <a:cubicBezTo>
                    <a:pt x="38" y="5"/>
                    <a:pt x="38" y="5"/>
                    <a:pt x="38" y="5"/>
                  </a:cubicBezTo>
                  <a:cubicBezTo>
                    <a:pt x="41" y="2"/>
                    <a:pt x="45" y="0"/>
                    <a:pt x="49" y="0"/>
                  </a:cubicBezTo>
                  <a:cubicBezTo>
                    <a:pt x="54" y="0"/>
                    <a:pt x="59" y="2"/>
                    <a:pt x="62" y="6"/>
                  </a:cubicBezTo>
                  <a:cubicBezTo>
                    <a:pt x="96" y="42"/>
                    <a:pt x="96" y="42"/>
                    <a:pt x="96" y="42"/>
                  </a:cubicBezTo>
                  <a:cubicBezTo>
                    <a:pt x="102" y="49"/>
                    <a:pt x="102" y="60"/>
                    <a:pt x="95" y="66"/>
                  </a:cubicBezTo>
                  <a:cubicBezTo>
                    <a:pt x="62" y="97"/>
                    <a:pt x="62" y="97"/>
                    <a:pt x="62" y="97"/>
                  </a:cubicBezTo>
                  <a:cubicBezTo>
                    <a:pt x="59" y="100"/>
                    <a:pt x="55" y="101"/>
                    <a:pt x="51" y="101"/>
                  </a:cubicBezTo>
                  <a:close/>
                  <a:moveTo>
                    <a:pt x="49" y="8"/>
                  </a:moveTo>
                  <a:cubicBezTo>
                    <a:pt x="47" y="8"/>
                    <a:pt x="45" y="9"/>
                    <a:pt x="44" y="11"/>
                  </a:cubicBezTo>
                  <a:cubicBezTo>
                    <a:pt x="10" y="42"/>
                    <a:pt x="10" y="42"/>
                    <a:pt x="10" y="42"/>
                  </a:cubicBezTo>
                  <a:cubicBezTo>
                    <a:pt x="9" y="43"/>
                    <a:pt x="8" y="45"/>
                    <a:pt x="8" y="48"/>
                  </a:cubicBezTo>
                  <a:cubicBezTo>
                    <a:pt x="8" y="50"/>
                    <a:pt x="8" y="52"/>
                    <a:pt x="10" y="54"/>
                  </a:cubicBezTo>
                  <a:cubicBezTo>
                    <a:pt x="44" y="90"/>
                    <a:pt x="44" y="90"/>
                    <a:pt x="44" y="90"/>
                  </a:cubicBezTo>
                  <a:cubicBezTo>
                    <a:pt x="47" y="94"/>
                    <a:pt x="53" y="94"/>
                    <a:pt x="56" y="91"/>
                  </a:cubicBezTo>
                  <a:cubicBezTo>
                    <a:pt x="90" y="60"/>
                    <a:pt x="90" y="60"/>
                    <a:pt x="90" y="60"/>
                  </a:cubicBezTo>
                  <a:cubicBezTo>
                    <a:pt x="93" y="57"/>
                    <a:pt x="93" y="51"/>
                    <a:pt x="90" y="48"/>
                  </a:cubicBezTo>
                  <a:cubicBezTo>
                    <a:pt x="56" y="11"/>
                    <a:pt x="56" y="11"/>
                    <a:pt x="56" y="11"/>
                  </a:cubicBezTo>
                  <a:cubicBezTo>
                    <a:pt x="54" y="9"/>
                    <a:pt x="52" y="8"/>
                    <a:pt x="49"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6" name="Freeform 199"/>
            <p:cNvSpPr/>
            <p:nvPr/>
          </p:nvSpPr>
          <p:spPr bwMode="auto">
            <a:xfrm>
              <a:off x="2144713" y="3644900"/>
              <a:ext cx="355600" cy="355600"/>
            </a:xfrm>
            <a:custGeom>
              <a:avLst/>
              <a:gdLst>
                <a:gd name="T0" fmla="*/ 38 w 95"/>
                <a:gd name="T1" fmla="*/ 4 h 95"/>
                <a:gd name="T2" fmla="*/ 5 w 95"/>
                <a:gd name="T3" fmla="*/ 35 h 95"/>
                <a:gd name="T4" fmla="*/ 4 w 95"/>
                <a:gd name="T5" fmla="*/ 53 h 95"/>
                <a:gd name="T6" fmla="*/ 39 w 95"/>
                <a:gd name="T7" fmla="*/ 90 h 95"/>
                <a:gd name="T8" fmla="*/ 56 w 95"/>
                <a:gd name="T9" fmla="*/ 91 h 95"/>
                <a:gd name="T10" fmla="*/ 90 w 95"/>
                <a:gd name="T11" fmla="*/ 60 h 95"/>
                <a:gd name="T12" fmla="*/ 90 w 95"/>
                <a:gd name="T13" fmla="*/ 42 h 95"/>
                <a:gd name="T14" fmla="*/ 56 w 95"/>
                <a:gd name="T15" fmla="*/ 5 h 95"/>
                <a:gd name="T16" fmla="*/ 38 w 95"/>
                <a:gd name="T17" fmla="*/ 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95">
                  <a:moveTo>
                    <a:pt x="38" y="4"/>
                  </a:moveTo>
                  <a:cubicBezTo>
                    <a:pt x="5" y="35"/>
                    <a:pt x="5" y="35"/>
                    <a:pt x="5" y="35"/>
                  </a:cubicBezTo>
                  <a:cubicBezTo>
                    <a:pt x="0" y="40"/>
                    <a:pt x="0" y="48"/>
                    <a:pt x="4" y="53"/>
                  </a:cubicBezTo>
                  <a:cubicBezTo>
                    <a:pt x="39" y="90"/>
                    <a:pt x="39" y="90"/>
                    <a:pt x="39" y="90"/>
                  </a:cubicBezTo>
                  <a:cubicBezTo>
                    <a:pt x="43" y="95"/>
                    <a:pt x="51" y="95"/>
                    <a:pt x="56" y="91"/>
                  </a:cubicBezTo>
                  <a:cubicBezTo>
                    <a:pt x="90" y="60"/>
                    <a:pt x="90" y="60"/>
                    <a:pt x="90" y="60"/>
                  </a:cubicBezTo>
                  <a:cubicBezTo>
                    <a:pt x="95" y="55"/>
                    <a:pt x="95" y="47"/>
                    <a:pt x="90" y="42"/>
                  </a:cubicBezTo>
                  <a:cubicBezTo>
                    <a:pt x="56" y="5"/>
                    <a:pt x="56" y="5"/>
                    <a:pt x="56" y="5"/>
                  </a:cubicBezTo>
                  <a:cubicBezTo>
                    <a:pt x="51" y="0"/>
                    <a:pt x="43" y="0"/>
                    <a:pt x="38" y="4"/>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7" name="Freeform 200"/>
            <p:cNvSpPr>
              <a:spLocks noEditPoints="1"/>
            </p:cNvSpPr>
            <p:nvPr/>
          </p:nvSpPr>
          <p:spPr bwMode="auto">
            <a:xfrm>
              <a:off x="2125663" y="3633788"/>
              <a:ext cx="385763" cy="379413"/>
            </a:xfrm>
            <a:custGeom>
              <a:avLst/>
              <a:gdLst>
                <a:gd name="T0" fmla="*/ 53 w 103"/>
                <a:gd name="T1" fmla="*/ 101 h 101"/>
                <a:gd name="T2" fmla="*/ 53 w 103"/>
                <a:gd name="T3" fmla="*/ 101 h 101"/>
                <a:gd name="T4" fmla="*/ 41 w 103"/>
                <a:gd name="T5" fmla="*/ 96 h 101"/>
                <a:gd name="T6" fmla="*/ 6 w 103"/>
                <a:gd name="T7" fmla="*/ 59 h 101"/>
                <a:gd name="T8" fmla="*/ 7 w 103"/>
                <a:gd name="T9" fmla="*/ 35 h 101"/>
                <a:gd name="T10" fmla="*/ 41 w 103"/>
                <a:gd name="T11" fmla="*/ 5 h 101"/>
                <a:gd name="T12" fmla="*/ 52 w 103"/>
                <a:gd name="T13" fmla="*/ 0 h 101"/>
                <a:gd name="T14" fmla="*/ 64 w 103"/>
                <a:gd name="T15" fmla="*/ 5 h 101"/>
                <a:gd name="T16" fmla="*/ 98 w 103"/>
                <a:gd name="T17" fmla="*/ 42 h 101"/>
                <a:gd name="T18" fmla="*/ 103 w 103"/>
                <a:gd name="T19" fmla="*/ 54 h 101"/>
                <a:gd name="T20" fmla="*/ 97 w 103"/>
                <a:gd name="T21" fmla="*/ 66 h 101"/>
                <a:gd name="T22" fmla="*/ 64 w 103"/>
                <a:gd name="T23" fmla="*/ 97 h 101"/>
                <a:gd name="T24" fmla="*/ 53 w 103"/>
                <a:gd name="T25" fmla="*/ 101 h 101"/>
                <a:gd name="T26" fmla="*/ 52 w 103"/>
                <a:gd name="T27" fmla="*/ 8 h 101"/>
                <a:gd name="T28" fmla="*/ 46 w 103"/>
                <a:gd name="T29" fmla="*/ 10 h 101"/>
                <a:gd name="T30" fmla="*/ 13 w 103"/>
                <a:gd name="T31" fmla="*/ 41 h 101"/>
                <a:gd name="T32" fmla="*/ 12 w 103"/>
                <a:gd name="T33" fmla="*/ 53 h 101"/>
                <a:gd name="T34" fmla="*/ 47 w 103"/>
                <a:gd name="T35" fmla="*/ 90 h 101"/>
                <a:gd name="T36" fmla="*/ 59 w 103"/>
                <a:gd name="T37" fmla="*/ 91 h 101"/>
                <a:gd name="T38" fmla="*/ 92 w 103"/>
                <a:gd name="T39" fmla="*/ 60 h 101"/>
                <a:gd name="T40" fmla="*/ 95 w 103"/>
                <a:gd name="T41" fmla="*/ 54 h 101"/>
                <a:gd name="T42" fmla="*/ 92 w 103"/>
                <a:gd name="T43" fmla="*/ 48 h 101"/>
                <a:gd name="T44" fmla="*/ 58 w 103"/>
                <a:gd name="T45" fmla="*/ 11 h 101"/>
                <a:gd name="T46" fmla="*/ 52 w 103"/>
                <a:gd name="T47" fmla="*/ 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3" h="101">
                  <a:moveTo>
                    <a:pt x="53" y="101"/>
                  </a:moveTo>
                  <a:cubicBezTo>
                    <a:pt x="53" y="101"/>
                    <a:pt x="53" y="101"/>
                    <a:pt x="53" y="101"/>
                  </a:cubicBezTo>
                  <a:cubicBezTo>
                    <a:pt x="48" y="101"/>
                    <a:pt x="44" y="99"/>
                    <a:pt x="41" y="96"/>
                  </a:cubicBezTo>
                  <a:cubicBezTo>
                    <a:pt x="6" y="59"/>
                    <a:pt x="6" y="59"/>
                    <a:pt x="6" y="59"/>
                  </a:cubicBezTo>
                  <a:cubicBezTo>
                    <a:pt x="0" y="52"/>
                    <a:pt x="1" y="42"/>
                    <a:pt x="7" y="35"/>
                  </a:cubicBezTo>
                  <a:cubicBezTo>
                    <a:pt x="41" y="5"/>
                    <a:pt x="41" y="5"/>
                    <a:pt x="41" y="5"/>
                  </a:cubicBezTo>
                  <a:cubicBezTo>
                    <a:pt x="44" y="2"/>
                    <a:pt x="48" y="0"/>
                    <a:pt x="52" y="0"/>
                  </a:cubicBezTo>
                  <a:cubicBezTo>
                    <a:pt x="56" y="0"/>
                    <a:pt x="61" y="2"/>
                    <a:pt x="64" y="5"/>
                  </a:cubicBezTo>
                  <a:cubicBezTo>
                    <a:pt x="98" y="42"/>
                    <a:pt x="98" y="42"/>
                    <a:pt x="98" y="42"/>
                  </a:cubicBezTo>
                  <a:cubicBezTo>
                    <a:pt x="101" y="45"/>
                    <a:pt x="103" y="50"/>
                    <a:pt x="103" y="54"/>
                  </a:cubicBezTo>
                  <a:cubicBezTo>
                    <a:pt x="103" y="59"/>
                    <a:pt x="101" y="63"/>
                    <a:pt x="97" y="66"/>
                  </a:cubicBezTo>
                  <a:cubicBezTo>
                    <a:pt x="64" y="97"/>
                    <a:pt x="64" y="97"/>
                    <a:pt x="64" y="97"/>
                  </a:cubicBezTo>
                  <a:cubicBezTo>
                    <a:pt x="61" y="99"/>
                    <a:pt x="57" y="101"/>
                    <a:pt x="53" y="101"/>
                  </a:cubicBezTo>
                  <a:close/>
                  <a:moveTo>
                    <a:pt x="52" y="8"/>
                  </a:moveTo>
                  <a:cubicBezTo>
                    <a:pt x="50" y="8"/>
                    <a:pt x="48" y="9"/>
                    <a:pt x="46" y="10"/>
                  </a:cubicBezTo>
                  <a:cubicBezTo>
                    <a:pt x="13" y="41"/>
                    <a:pt x="13" y="41"/>
                    <a:pt x="13" y="41"/>
                  </a:cubicBezTo>
                  <a:cubicBezTo>
                    <a:pt x="9" y="45"/>
                    <a:pt x="9" y="50"/>
                    <a:pt x="12" y="53"/>
                  </a:cubicBezTo>
                  <a:cubicBezTo>
                    <a:pt x="47" y="90"/>
                    <a:pt x="47" y="90"/>
                    <a:pt x="47" y="90"/>
                  </a:cubicBezTo>
                  <a:cubicBezTo>
                    <a:pt x="50" y="94"/>
                    <a:pt x="55" y="94"/>
                    <a:pt x="59" y="91"/>
                  </a:cubicBezTo>
                  <a:cubicBezTo>
                    <a:pt x="92" y="60"/>
                    <a:pt x="92" y="60"/>
                    <a:pt x="92" y="60"/>
                  </a:cubicBezTo>
                  <a:cubicBezTo>
                    <a:pt x="94" y="58"/>
                    <a:pt x="95" y="56"/>
                    <a:pt x="95" y="54"/>
                  </a:cubicBezTo>
                  <a:cubicBezTo>
                    <a:pt x="95" y="51"/>
                    <a:pt x="94" y="49"/>
                    <a:pt x="92" y="48"/>
                  </a:cubicBezTo>
                  <a:cubicBezTo>
                    <a:pt x="58" y="11"/>
                    <a:pt x="58" y="11"/>
                    <a:pt x="58" y="11"/>
                  </a:cubicBezTo>
                  <a:cubicBezTo>
                    <a:pt x="57" y="9"/>
                    <a:pt x="54" y="8"/>
                    <a:pt x="52"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8" name="Freeform 201"/>
            <p:cNvSpPr/>
            <p:nvPr/>
          </p:nvSpPr>
          <p:spPr bwMode="auto">
            <a:xfrm>
              <a:off x="1295400" y="2263775"/>
              <a:ext cx="300038" cy="300038"/>
            </a:xfrm>
            <a:custGeom>
              <a:avLst/>
              <a:gdLst>
                <a:gd name="T0" fmla="*/ 36 w 80"/>
                <a:gd name="T1" fmla="*/ 4 h 80"/>
                <a:gd name="T2" fmla="*/ 4 w 80"/>
                <a:gd name="T3" fmla="*/ 34 h 80"/>
                <a:gd name="T4" fmla="*/ 4 w 80"/>
                <a:gd name="T5" fmla="*/ 48 h 80"/>
                <a:gd name="T6" fmla="*/ 29 w 80"/>
                <a:gd name="T7" fmla="*/ 75 h 80"/>
                <a:gd name="T8" fmla="*/ 44 w 80"/>
                <a:gd name="T9" fmla="*/ 76 h 80"/>
                <a:gd name="T10" fmla="*/ 75 w 80"/>
                <a:gd name="T11" fmla="*/ 47 h 80"/>
                <a:gd name="T12" fmla="*/ 76 w 80"/>
                <a:gd name="T13" fmla="*/ 32 h 80"/>
                <a:gd name="T14" fmla="*/ 50 w 80"/>
                <a:gd name="T15" fmla="*/ 5 h 80"/>
                <a:gd name="T16" fmla="*/ 36 w 80"/>
                <a:gd name="T17" fmla="*/ 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80">
                  <a:moveTo>
                    <a:pt x="36" y="4"/>
                  </a:moveTo>
                  <a:cubicBezTo>
                    <a:pt x="4" y="34"/>
                    <a:pt x="4" y="34"/>
                    <a:pt x="4" y="34"/>
                  </a:cubicBezTo>
                  <a:cubicBezTo>
                    <a:pt x="0" y="38"/>
                    <a:pt x="0" y="44"/>
                    <a:pt x="4" y="48"/>
                  </a:cubicBezTo>
                  <a:cubicBezTo>
                    <a:pt x="29" y="75"/>
                    <a:pt x="29" y="75"/>
                    <a:pt x="29" y="75"/>
                  </a:cubicBezTo>
                  <a:cubicBezTo>
                    <a:pt x="33" y="80"/>
                    <a:pt x="39" y="80"/>
                    <a:pt x="44" y="76"/>
                  </a:cubicBezTo>
                  <a:cubicBezTo>
                    <a:pt x="75" y="47"/>
                    <a:pt x="75" y="47"/>
                    <a:pt x="75" y="47"/>
                  </a:cubicBezTo>
                  <a:cubicBezTo>
                    <a:pt x="79" y="43"/>
                    <a:pt x="80" y="36"/>
                    <a:pt x="76" y="32"/>
                  </a:cubicBezTo>
                  <a:cubicBezTo>
                    <a:pt x="50" y="5"/>
                    <a:pt x="50" y="5"/>
                    <a:pt x="50" y="5"/>
                  </a:cubicBezTo>
                  <a:cubicBezTo>
                    <a:pt x="47" y="1"/>
                    <a:pt x="40" y="0"/>
                    <a:pt x="36" y="4"/>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9" name="Freeform 202"/>
            <p:cNvSpPr>
              <a:spLocks noEditPoints="1"/>
            </p:cNvSpPr>
            <p:nvPr/>
          </p:nvSpPr>
          <p:spPr bwMode="auto">
            <a:xfrm>
              <a:off x="1284288" y="2247900"/>
              <a:ext cx="323850" cy="327025"/>
            </a:xfrm>
            <a:custGeom>
              <a:avLst/>
              <a:gdLst>
                <a:gd name="T0" fmla="*/ 40 w 86"/>
                <a:gd name="T1" fmla="*/ 87 h 87"/>
                <a:gd name="T2" fmla="*/ 40 w 86"/>
                <a:gd name="T3" fmla="*/ 87 h 87"/>
                <a:gd name="T4" fmla="*/ 29 w 86"/>
                <a:gd name="T5" fmla="*/ 82 h 87"/>
                <a:gd name="T6" fmla="*/ 4 w 86"/>
                <a:gd name="T7" fmla="*/ 55 h 87"/>
                <a:gd name="T8" fmla="*/ 0 w 86"/>
                <a:gd name="T9" fmla="*/ 45 h 87"/>
                <a:gd name="T10" fmla="*/ 5 w 86"/>
                <a:gd name="T11" fmla="*/ 35 h 87"/>
                <a:gd name="T12" fmla="*/ 36 w 86"/>
                <a:gd name="T13" fmla="*/ 5 h 87"/>
                <a:gd name="T14" fmla="*/ 56 w 86"/>
                <a:gd name="T15" fmla="*/ 6 h 87"/>
                <a:gd name="T16" fmla="*/ 82 w 86"/>
                <a:gd name="T17" fmla="*/ 33 h 87"/>
                <a:gd name="T18" fmla="*/ 85 w 86"/>
                <a:gd name="T19" fmla="*/ 44 h 87"/>
                <a:gd name="T20" fmla="*/ 81 w 86"/>
                <a:gd name="T21" fmla="*/ 53 h 87"/>
                <a:gd name="T22" fmla="*/ 49 w 86"/>
                <a:gd name="T23" fmla="*/ 83 h 87"/>
                <a:gd name="T24" fmla="*/ 40 w 86"/>
                <a:gd name="T25" fmla="*/ 87 h 87"/>
                <a:gd name="T26" fmla="*/ 46 w 86"/>
                <a:gd name="T27" fmla="*/ 10 h 87"/>
                <a:gd name="T28" fmla="*/ 42 w 86"/>
                <a:gd name="T29" fmla="*/ 11 h 87"/>
                <a:gd name="T30" fmla="*/ 10 w 86"/>
                <a:gd name="T31" fmla="*/ 41 h 87"/>
                <a:gd name="T32" fmla="*/ 8 w 86"/>
                <a:gd name="T33" fmla="*/ 45 h 87"/>
                <a:gd name="T34" fmla="*/ 10 w 86"/>
                <a:gd name="T35" fmla="*/ 50 h 87"/>
                <a:gd name="T36" fmla="*/ 35 w 86"/>
                <a:gd name="T37" fmla="*/ 77 h 87"/>
                <a:gd name="T38" fmla="*/ 44 w 86"/>
                <a:gd name="T39" fmla="*/ 77 h 87"/>
                <a:gd name="T40" fmla="*/ 76 w 86"/>
                <a:gd name="T41" fmla="*/ 48 h 87"/>
                <a:gd name="T42" fmla="*/ 78 w 86"/>
                <a:gd name="T43" fmla="*/ 43 h 87"/>
                <a:gd name="T44" fmla="*/ 76 w 86"/>
                <a:gd name="T45" fmla="*/ 39 h 87"/>
                <a:gd name="T46" fmla="*/ 51 w 86"/>
                <a:gd name="T47" fmla="*/ 12 h 87"/>
                <a:gd name="T48" fmla="*/ 46 w 86"/>
                <a:gd name="T49"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6" h="87">
                  <a:moveTo>
                    <a:pt x="40" y="87"/>
                  </a:moveTo>
                  <a:cubicBezTo>
                    <a:pt x="40" y="87"/>
                    <a:pt x="40" y="87"/>
                    <a:pt x="40" y="87"/>
                  </a:cubicBezTo>
                  <a:cubicBezTo>
                    <a:pt x="36" y="87"/>
                    <a:pt x="32" y="85"/>
                    <a:pt x="29" y="82"/>
                  </a:cubicBezTo>
                  <a:cubicBezTo>
                    <a:pt x="4" y="55"/>
                    <a:pt x="4" y="55"/>
                    <a:pt x="4" y="55"/>
                  </a:cubicBezTo>
                  <a:cubicBezTo>
                    <a:pt x="1" y="52"/>
                    <a:pt x="0" y="49"/>
                    <a:pt x="0" y="45"/>
                  </a:cubicBezTo>
                  <a:cubicBezTo>
                    <a:pt x="0" y="41"/>
                    <a:pt x="2" y="37"/>
                    <a:pt x="5" y="35"/>
                  </a:cubicBezTo>
                  <a:cubicBezTo>
                    <a:pt x="36" y="5"/>
                    <a:pt x="36" y="5"/>
                    <a:pt x="36" y="5"/>
                  </a:cubicBezTo>
                  <a:cubicBezTo>
                    <a:pt x="42" y="0"/>
                    <a:pt x="51" y="1"/>
                    <a:pt x="56" y="6"/>
                  </a:cubicBezTo>
                  <a:cubicBezTo>
                    <a:pt x="82" y="33"/>
                    <a:pt x="82" y="33"/>
                    <a:pt x="82" y="33"/>
                  </a:cubicBezTo>
                  <a:cubicBezTo>
                    <a:pt x="84" y="36"/>
                    <a:pt x="86" y="40"/>
                    <a:pt x="85" y="44"/>
                  </a:cubicBezTo>
                  <a:cubicBezTo>
                    <a:pt x="85" y="47"/>
                    <a:pt x="84" y="51"/>
                    <a:pt x="81" y="53"/>
                  </a:cubicBezTo>
                  <a:cubicBezTo>
                    <a:pt x="49" y="83"/>
                    <a:pt x="49" y="83"/>
                    <a:pt x="49" y="83"/>
                  </a:cubicBezTo>
                  <a:cubicBezTo>
                    <a:pt x="47" y="85"/>
                    <a:pt x="43" y="87"/>
                    <a:pt x="40" y="87"/>
                  </a:cubicBezTo>
                  <a:close/>
                  <a:moveTo>
                    <a:pt x="46" y="10"/>
                  </a:moveTo>
                  <a:cubicBezTo>
                    <a:pt x="44" y="10"/>
                    <a:pt x="43" y="10"/>
                    <a:pt x="42" y="11"/>
                  </a:cubicBezTo>
                  <a:cubicBezTo>
                    <a:pt x="10" y="41"/>
                    <a:pt x="10" y="41"/>
                    <a:pt x="10" y="41"/>
                  </a:cubicBezTo>
                  <a:cubicBezTo>
                    <a:pt x="9" y="42"/>
                    <a:pt x="8" y="43"/>
                    <a:pt x="8" y="45"/>
                  </a:cubicBezTo>
                  <a:cubicBezTo>
                    <a:pt x="8" y="47"/>
                    <a:pt x="9" y="48"/>
                    <a:pt x="10" y="50"/>
                  </a:cubicBezTo>
                  <a:cubicBezTo>
                    <a:pt x="35" y="77"/>
                    <a:pt x="35" y="77"/>
                    <a:pt x="35" y="77"/>
                  </a:cubicBezTo>
                  <a:cubicBezTo>
                    <a:pt x="37" y="79"/>
                    <a:pt x="41" y="79"/>
                    <a:pt x="44" y="77"/>
                  </a:cubicBezTo>
                  <a:cubicBezTo>
                    <a:pt x="76" y="48"/>
                    <a:pt x="76" y="48"/>
                    <a:pt x="76" y="48"/>
                  </a:cubicBezTo>
                  <a:cubicBezTo>
                    <a:pt x="77" y="46"/>
                    <a:pt x="77" y="45"/>
                    <a:pt x="78" y="43"/>
                  </a:cubicBezTo>
                  <a:cubicBezTo>
                    <a:pt x="78" y="42"/>
                    <a:pt x="77" y="40"/>
                    <a:pt x="76" y="39"/>
                  </a:cubicBezTo>
                  <a:cubicBezTo>
                    <a:pt x="51" y="12"/>
                    <a:pt x="51" y="12"/>
                    <a:pt x="51" y="12"/>
                  </a:cubicBezTo>
                  <a:cubicBezTo>
                    <a:pt x="49" y="10"/>
                    <a:pt x="48" y="10"/>
                    <a:pt x="46" y="10"/>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0" name="Freeform 203"/>
            <p:cNvSpPr/>
            <p:nvPr/>
          </p:nvSpPr>
          <p:spPr bwMode="auto">
            <a:xfrm>
              <a:off x="1520825" y="2052638"/>
              <a:ext cx="300038" cy="296863"/>
            </a:xfrm>
            <a:custGeom>
              <a:avLst/>
              <a:gdLst>
                <a:gd name="T0" fmla="*/ 36 w 80"/>
                <a:gd name="T1" fmla="*/ 4 h 79"/>
                <a:gd name="T2" fmla="*/ 5 w 80"/>
                <a:gd name="T3" fmla="*/ 33 h 79"/>
                <a:gd name="T4" fmla="*/ 4 w 80"/>
                <a:gd name="T5" fmla="*/ 48 h 79"/>
                <a:gd name="T6" fmla="*/ 30 w 80"/>
                <a:gd name="T7" fmla="*/ 75 h 79"/>
                <a:gd name="T8" fmla="*/ 44 w 80"/>
                <a:gd name="T9" fmla="*/ 76 h 79"/>
                <a:gd name="T10" fmla="*/ 76 w 80"/>
                <a:gd name="T11" fmla="*/ 46 h 79"/>
                <a:gd name="T12" fmla="*/ 76 w 80"/>
                <a:gd name="T13" fmla="*/ 32 h 79"/>
                <a:gd name="T14" fmla="*/ 51 w 80"/>
                <a:gd name="T15" fmla="*/ 4 h 79"/>
                <a:gd name="T16" fmla="*/ 36 w 80"/>
                <a:gd name="T17" fmla="*/ 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79">
                  <a:moveTo>
                    <a:pt x="36" y="4"/>
                  </a:moveTo>
                  <a:cubicBezTo>
                    <a:pt x="5" y="33"/>
                    <a:pt x="5" y="33"/>
                    <a:pt x="5" y="33"/>
                  </a:cubicBezTo>
                  <a:cubicBezTo>
                    <a:pt x="1" y="37"/>
                    <a:pt x="0" y="44"/>
                    <a:pt x="4" y="48"/>
                  </a:cubicBezTo>
                  <a:cubicBezTo>
                    <a:pt x="30" y="75"/>
                    <a:pt x="30" y="75"/>
                    <a:pt x="30" y="75"/>
                  </a:cubicBezTo>
                  <a:cubicBezTo>
                    <a:pt x="34" y="79"/>
                    <a:pt x="40" y="79"/>
                    <a:pt x="44" y="76"/>
                  </a:cubicBezTo>
                  <a:cubicBezTo>
                    <a:pt x="76" y="46"/>
                    <a:pt x="76" y="46"/>
                    <a:pt x="76" y="46"/>
                  </a:cubicBezTo>
                  <a:cubicBezTo>
                    <a:pt x="80" y="42"/>
                    <a:pt x="80" y="36"/>
                    <a:pt x="76" y="32"/>
                  </a:cubicBezTo>
                  <a:cubicBezTo>
                    <a:pt x="51" y="4"/>
                    <a:pt x="51" y="4"/>
                    <a:pt x="51" y="4"/>
                  </a:cubicBezTo>
                  <a:cubicBezTo>
                    <a:pt x="47" y="0"/>
                    <a:pt x="41" y="0"/>
                    <a:pt x="36" y="4"/>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1" name="Freeform 204"/>
            <p:cNvSpPr>
              <a:spLocks noEditPoints="1"/>
            </p:cNvSpPr>
            <p:nvPr/>
          </p:nvSpPr>
          <p:spPr bwMode="auto">
            <a:xfrm>
              <a:off x="1506538" y="2038350"/>
              <a:ext cx="325438" cy="322263"/>
            </a:xfrm>
            <a:custGeom>
              <a:avLst/>
              <a:gdLst>
                <a:gd name="T0" fmla="*/ 41 w 87"/>
                <a:gd name="T1" fmla="*/ 86 h 86"/>
                <a:gd name="T2" fmla="*/ 41 w 87"/>
                <a:gd name="T3" fmla="*/ 86 h 86"/>
                <a:gd name="T4" fmla="*/ 31 w 87"/>
                <a:gd name="T5" fmla="*/ 82 h 86"/>
                <a:gd name="T6" fmla="*/ 5 w 87"/>
                <a:gd name="T7" fmla="*/ 55 h 86"/>
                <a:gd name="T8" fmla="*/ 6 w 87"/>
                <a:gd name="T9" fmla="*/ 34 h 86"/>
                <a:gd name="T10" fmla="*/ 38 w 87"/>
                <a:gd name="T11" fmla="*/ 5 h 86"/>
                <a:gd name="T12" fmla="*/ 58 w 87"/>
                <a:gd name="T13" fmla="*/ 6 h 86"/>
                <a:gd name="T14" fmla="*/ 83 w 87"/>
                <a:gd name="T15" fmla="*/ 33 h 86"/>
                <a:gd name="T16" fmla="*/ 87 w 87"/>
                <a:gd name="T17" fmla="*/ 43 h 86"/>
                <a:gd name="T18" fmla="*/ 83 w 87"/>
                <a:gd name="T19" fmla="*/ 53 h 86"/>
                <a:gd name="T20" fmla="*/ 51 w 87"/>
                <a:gd name="T21" fmla="*/ 82 h 86"/>
                <a:gd name="T22" fmla="*/ 41 w 87"/>
                <a:gd name="T23" fmla="*/ 86 h 86"/>
                <a:gd name="T24" fmla="*/ 48 w 87"/>
                <a:gd name="T25" fmla="*/ 9 h 86"/>
                <a:gd name="T26" fmla="*/ 43 w 87"/>
                <a:gd name="T27" fmla="*/ 11 h 86"/>
                <a:gd name="T28" fmla="*/ 12 w 87"/>
                <a:gd name="T29" fmla="*/ 40 h 86"/>
                <a:gd name="T30" fmla="*/ 11 w 87"/>
                <a:gd name="T31" fmla="*/ 49 h 86"/>
                <a:gd name="T32" fmla="*/ 37 w 87"/>
                <a:gd name="T33" fmla="*/ 76 h 86"/>
                <a:gd name="T34" fmla="*/ 41 w 87"/>
                <a:gd name="T35" fmla="*/ 78 h 86"/>
                <a:gd name="T36" fmla="*/ 41 w 87"/>
                <a:gd name="T37" fmla="*/ 78 h 86"/>
                <a:gd name="T38" fmla="*/ 45 w 87"/>
                <a:gd name="T39" fmla="*/ 77 h 86"/>
                <a:gd name="T40" fmla="*/ 77 w 87"/>
                <a:gd name="T41" fmla="*/ 47 h 86"/>
                <a:gd name="T42" fmla="*/ 79 w 87"/>
                <a:gd name="T43" fmla="*/ 43 h 86"/>
                <a:gd name="T44" fmla="*/ 77 w 87"/>
                <a:gd name="T45" fmla="*/ 38 h 86"/>
                <a:gd name="T46" fmla="*/ 52 w 87"/>
                <a:gd name="T47" fmla="*/ 11 h 86"/>
                <a:gd name="T48" fmla="*/ 48 w 87"/>
                <a:gd name="T49" fmla="*/ 9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7" h="86">
                  <a:moveTo>
                    <a:pt x="41" y="86"/>
                  </a:moveTo>
                  <a:cubicBezTo>
                    <a:pt x="41" y="86"/>
                    <a:pt x="41" y="86"/>
                    <a:pt x="41" y="86"/>
                  </a:cubicBezTo>
                  <a:cubicBezTo>
                    <a:pt x="37" y="86"/>
                    <a:pt x="33" y="85"/>
                    <a:pt x="31" y="82"/>
                  </a:cubicBezTo>
                  <a:cubicBezTo>
                    <a:pt x="5" y="55"/>
                    <a:pt x="5" y="55"/>
                    <a:pt x="5" y="55"/>
                  </a:cubicBezTo>
                  <a:cubicBezTo>
                    <a:pt x="0" y="49"/>
                    <a:pt x="0" y="40"/>
                    <a:pt x="6" y="34"/>
                  </a:cubicBezTo>
                  <a:cubicBezTo>
                    <a:pt x="38" y="5"/>
                    <a:pt x="38" y="5"/>
                    <a:pt x="38" y="5"/>
                  </a:cubicBezTo>
                  <a:cubicBezTo>
                    <a:pt x="43" y="0"/>
                    <a:pt x="53" y="0"/>
                    <a:pt x="58" y="6"/>
                  </a:cubicBezTo>
                  <a:cubicBezTo>
                    <a:pt x="83" y="33"/>
                    <a:pt x="83" y="33"/>
                    <a:pt x="83" y="33"/>
                  </a:cubicBezTo>
                  <a:cubicBezTo>
                    <a:pt x="86" y="36"/>
                    <a:pt x="87" y="39"/>
                    <a:pt x="87" y="43"/>
                  </a:cubicBezTo>
                  <a:cubicBezTo>
                    <a:pt x="87" y="47"/>
                    <a:pt x="85" y="50"/>
                    <a:pt x="83" y="53"/>
                  </a:cubicBezTo>
                  <a:cubicBezTo>
                    <a:pt x="51" y="82"/>
                    <a:pt x="51" y="82"/>
                    <a:pt x="51" y="82"/>
                  </a:cubicBezTo>
                  <a:cubicBezTo>
                    <a:pt x="48" y="85"/>
                    <a:pt x="45" y="86"/>
                    <a:pt x="41" y="86"/>
                  </a:cubicBezTo>
                  <a:close/>
                  <a:moveTo>
                    <a:pt x="48" y="9"/>
                  </a:moveTo>
                  <a:cubicBezTo>
                    <a:pt x="46" y="9"/>
                    <a:pt x="44" y="10"/>
                    <a:pt x="43" y="11"/>
                  </a:cubicBezTo>
                  <a:cubicBezTo>
                    <a:pt x="12" y="40"/>
                    <a:pt x="12" y="40"/>
                    <a:pt x="12" y="40"/>
                  </a:cubicBezTo>
                  <a:cubicBezTo>
                    <a:pt x="9" y="43"/>
                    <a:pt x="9" y="47"/>
                    <a:pt x="11" y="49"/>
                  </a:cubicBezTo>
                  <a:cubicBezTo>
                    <a:pt x="37" y="76"/>
                    <a:pt x="37" y="76"/>
                    <a:pt x="37" y="76"/>
                  </a:cubicBezTo>
                  <a:cubicBezTo>
                    <a:pt x="38" y="78"/>
                    <a:pt x="39" y="78"/>
                    <a:pt x="41" y="78"/>
                  </a:cubicBezTo>
                  <a:cubicBezTo>
                    <a:pt x="41" y="78"/>
                    <a:pt x="41" y="78"/>
                    <a:pt x="41" y="78"/>
                  </a:cubicBezTo>
                  <a:cubicBezTo>
                    <a:pt x="43" y="78"/>
                    <a:pt x="44" y="78"/>
                    <a:pt x="45" y="77"/>
                  </a:cubicBezTo>
                  <a:cubicBezTo>
                    <a:pt x="77" y="47"/>
                    <a:pt x="77" y="47"/>
                    <a:pt x="77" y="47"/>
                  </a:cubicBezTo>
                  <a:cubicBezTo>
                    <a:pt x="78" y="46"/>
                    <a:pt x="79" y="44"/>
                    <a:pt x="79" y="43"/>
                  </a:cubicBezTo>
                  <a:cubicBezTo>
                    <a:pt x="79" y="41"/>
                    <a:pt x="79" y="39"/>
                    <a:pt x="77" y="38"/>
                  </a:cubicBezTo>
                  <a:cubicBezTo>
                    <a:pt x="52" y="11"/>
                    <a:pt x="52" y="11"/>
                    <a:pt x="52" y="11"/>
                  </a:cubicBezTo>
                  <a:cubicBezTo>
                    <a:pt x="51" y="10"/>
                    <a:pt x="49" y="9"/>
                    <a:pt x="48" y="9"/>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206"/>
            <p:cNvSpPr/>
            <p:nvPr/>
          </p:nvSpPr>
          <p:spPr bwMode="auto">
            <a:xfrm>
              <a:off x="1749425" y="1843087"/>
              <a:ext cx="301625" cy="296863"/>
            </a:xfrm>
            <a:custGeom>
              <a:avLst/>
              <a:gdLst>
                <a:gd name="T0" fmla="*/ 36 w 80"/>
                <a:gd name="T1" fmla="*/ 3 h 79"/>
                <a:gd name="T2" fmla="*/ 4 w 80"/>
                <a:gd name="T3" fmla="*/ 33 h 79"/>
                <a:gd name="T4" fmla="*/ 4 w 80"/>
                <a:gd name="T5" fmla="*/ 47 h 79"/>
                <a:gd name="T6" fmla="*/ 29 w 80"/>
                <a:gd name="T7" fmla="*/ 75 h 79"/>
                <a:gd name="T8" fmla="*/ 44 w 80"/>
                <a:gd name="T9" fmla="*/ 75 h 79"/>
                <a:gd name="T10" fmla="*/ 75 w 80"/>
                <a:gd name="T11" fmla="*/ 46 h 79"/>
                <a:gd name="T12" fmla="*/ 76 w 80"/>
                <a:gd name="T13" fmla="*/ 31 h 79"/>
                <a:gd name="T14" fmla="*/ 51 w 80"/>
                <a:gd name="T15" fmla="*/ 4 h 79"/>
                <a:gd name="T16" fmla="*/ 36 w 80"/>
                <a:gd name="T17" fmla="*/ 3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79">
                  <a:moveTo>
                    <a:pt x="36" y="3"/>
                  </a:moveTo>
                  <a:cubicBezTo>
                    <a:pt x="4" y="33"/>
                    <a:pt x="4" y="33"/>
                    <a:pt x="4" y="33"/>
                  </a:cubicBezTo>
                  <a:cubicBezTo>
                    <a:pt x="0" y="37"/>
                    <a:pt x="0" y="43"/>
                    <a:pt x="4" y="47"/>
                  </a:cubicBezTo>
                  <a:cubicBezTo>
                    <a:pt x="29" y="75"/>
                    <a:pt x="29" y="75"/>
                    <a:pt x="29" y="75"/>
                  </a:cubicBezTo>
                  <a:cubicBezTo>
                    <a:pt x="33" y="79"/>
                    <a:pt x="40" y="79"/>
                    <a:pt x="44" y="75"/>
                  </a:cubicBezTo>
                  <a:cubicBezTo>
                    <a:pt x="75" y="46"/>
                    <a:pt x="75" y="46"/>
                    <a:pt x="75" y="46"/>
                  </a:cubicBezTo>
                  <a:cubicBezTo>
                    <a:pt x="80" y="42"/>
                    <a:pt x="80" y="35"/>
                    <a:pt x="76" y="31"/>
                  </a:cubicBezTo>
                  <a:cubicBezTo>
                    <a:pt x="51" y="4"/>
                    <a:pt x="51" y="4"/>
                    <a:pt x="51" y="4"/>
                  </a:cubicBezTo>
                  <a:cubicBezTo>
                    <a:pt x="47" y="0"/>
                    <a:pt x="40" y="0"/>
                    <a:pt x="36" y="3"/>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 name="Freeform 207"/>
            <p:cNvSpPr>
              <a:spLocks noEditPoints="1"/>
            </p:cNvSpPr>
            <p:nvPr/>
          </p:nvSpPr>
          <p:spPr bwMode="auto">
            <a:xfrm>
              <a:off x="1735138" y="1824037"/>
              <a:ext cx="330200" cy="327025"/>
            </a:xfrm>
            <a:custGeom>
              <a:avLst/>
              <a:gdLst>
                <a:gd name="T0" fmla="*/ 41 w 88"/>
                <a:gd name="T1" fmla="*/ 87 h 87"/>
                <a:gd name="T2" fmla="*/ 41 w 88"/>
                <a:gd name="T3" fmla="*/ 87 h 87"/>
                <a:gd name="T4" fmla="*/ 30 w 88"/>
                <a:gd name="T5" fmla="*/ 82 h 87"/>
                <a:gd name="T6" fmla="*/ 5 w 88"/>
                <a:gd name="T7" fmla="*/ 55 h 87"/>
                <a:gd name="T8" fmla="*/ 6 w 88"/>
                <a:gd name="T9" fmla="*/ 35 h 87"/>
                <a:gd name="T10" fmla="*/ 37 w 88"/>
                <a:gd name="T11" fmla="*/ 5 h 87"/>
                <a:gd name="T12" fmla="*/ 58 w 88"/>
                <a:gd name="T13" fmla="*/ 6 h 87"/>
                <a:gd name="T14" fmla="*/ 83 w 88"/>
                <a:gd name="T15" fmla="*/ 33 h 87"/>
                <a:gd name="T16" fmla="*/ 82 w 88"/>
                <a:gd name="T17" fmla="*/ 54 h 87"/>
                <a:gd name="T18" fmla="*/ 51 w 88"/>
                <a:gd name="T19" fmla="*/ 83 h 87"/>
                <a:gd name="T20" fmla="*/ 41 w 88"/>
                <a:gd name="T21" fmla="*/ 87 h 87"/>
                <a:gd name="T22" fmla="*/ 47 w 88"/>
                <a:gd name="T23" fmla="*/ 10 h 87"/>
                <a:gd name="T24" fmla="*/ 43 w 88"/>
                <a:gd name="T25" fmla="*/ 11 h 87"/>
                <a:gd name="T26" fmla="*/ 11 w 88"/>
                <a:gd name="T27" fmla="*/ 41 h 87"/>
                <a:gd name="T28" fmla="*/ 11 w 88"/>
                <a:gd name="T29" fmla="*/ 50 h 87"/>
                <a:gd name="T30" fmla="*/ 36 w 88"/>
                <a:gd name="T31" fmla="*/ 77 h 87"/>
                <a:gd name="T32" fmla="*/ 41 w 88"/>
                <a:gd name="T33" fmla="*/ 79 h 87"/>
                <a:gd name="T34" fmla="*/ 41 w 88"/>
                <a:gd name="T35" fmla="*/ 79 h 87"/>
                <a:gd name="T36" fmla="*/ 45 w 88"/>
                <a:gd name="T37" fmla="*/ 77 h 87"/>
                <a:gd name="T38" fmla="*/ 77 w 88"/>
                <a:gd name="T39" fmla="*/ 48 h 87"/>
                <a:gd name="T40" fmla="*/ 77 w 88"/>
                <a:gd name="T41" fmla="*/ 39 h 87"/>
                <a:gd name="T42" fmla="*/ 52 w 88"/>
                <a:gd name="T43" fmla="*/ 12 h 87"/>
                <a:gd name="T44" fmla="*/ 47 w 88"/>
                <a:gd name="T45"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8" h="87">
                  <a:moveTo>
                    <a:pt x="41" y="87"/>
                  </a:moveTo>
                  <a:cubicBezTo>
                    <a:pt x="41" y="87"/>
                    <a:pt x="41" y="87"/>
                    <a:pt x="41" y="87"/>
                  </a:cubicBezTo>
                  <a:cubicBezTo>
                    <a:pt x="37" y="87"/>
                    <a:pt x="33" y="85"/>
                    <a:pt x="30" y="82"/>
                  </a:cubicBezTo>
                  <a:cubicBezTo>
                    <a:pt x="5" y="55"/>
                    <a:pt x="5" y="55"/>
                    <a:pt x="5" y="55"/>
                  </a:cubicBezTo>
                  <a:cubicBezTo>
                    <a:pt x="0" y="49"/>
                    <a:pt x="0" y="40"/>
                    <a:pt x="6" y="35"/>
                  </a:cubicBezTo>
                  <a:cubicBezTo>
                    <a:pt x="37" y="5"/>
                    <a:pt x="37" y="5"/>
                    <a:pt x="37" y="5"/>
                  </a:cubicBezTo>
                  <a:cubicBezTo>
                    <a:pt x="43" y="0"/>
                    <a:pt x="52" y="1"/>
                    <a:pt x="58" y="6"/>
                  </a:cubicBezTo>
                  <a:cubicBezTo>
                    <a:pt x="83" y="33"/>
                    <a:pt x="83" y="33"/>
                    <a:pt x="83" y="33"/>
                  </a:cubicBezTo>
                  <a:cubicBezTo>
                    <a:pt x="88" y="39"/>
                    <a:pt x="88" y="48"/>
                    <a:pt x="82" y="54"/>
                  </a:cubicBezTo>
                  <a:cubicBezTo>
                    <a:pt x="51" y="83"/>
                    <a:pt x="51" y="83"/>
                    <a:pt x="51" y="83"/>
                  </a:cubicBezTo>
                  <a:cubicBezTo>
                    <a:pt x="48" y="85"/>
                    <a:pt x="44" y="87"/>
                    <a:pt x="41" y="87"/>
                  </a:cubicBezTo>
                  <a:close/>
                  <a:moveTo>
                    <a:pt x="47" y="10"/>
                  </a:moveTo>
                  <a:cubicBezTo>
                    <a:pt x="46" y="10"/>
                    <a:pt x="44" y="10"/>
                    <a:pt x="43" y="11"/>
                  </a:cubicBezTo>
                  <a:cubicBezTo>
                    <a:pt x="11" y="41"/>
                    <a:pt x="11" y="41"/>
                    <a:pt x="11" y="41"/>
                  </a:cubicBezTo>
                  <a:cubicBezTo>
                    <a:pt x="9" y="43"/>
                    <a:pt x="9" y="47"/>
                    <a:pt x="11" y="50"/>
                  </a:cubicBezTo>
                  <a:cubicBezTo>
                    <a:pt x="36" y="77"/>
                    <a:pt x="36" y="77"/>
                    <a:pt x="36" y="77"/>
                  </a:cubicBezTo>
                  <a:cubicBezTo>
                    <a:pt x="37" y="78"/>
                    <a:pt x="39" y="79"/>
                    <a:pt x="41" y="79"/>
                  </a:cubicBezTo>
                  <a:cubicBezTo>
                    <a:pt x="41" y="79"/>
                    <a:pt x="41" y="79"/>
                    <a:pt x="41" y="79"/>
                  </a:cubicBezTo>
                  <a:cubicBezTo>
                    <a:pt x="42" y="79"/>
                    <a:pt x="44" y="78"/>
                    <a:pt x="45" y="77"/>
                  </a:cubicBezTo>
                  <a:cubicBezTo>
                    <a:pt x="77" y="48"/>
                    <a:pt x="77" y="48"/>
                    <a:pt x="77" y="48"/>
                  </a:cubicBezTo>
                  <a:cubicBezTo>
                    <a:pt x="79" y="45"/>
                    <a:pt x="79" y="41"/>
                    <a:pt x="77" y="39"/>
                  </a:cubicBezTo>
                  <a:cubicBezTo>
                    <a:pt x="52" y="12"/>
                    <a:pt x="52" y="12"/>
                    <a:pt x="52" y="12"/>
                  </a:cubicBezTo>
                  <a:cubicBezTo>
                    <a:pt x="51" y="10"/>
                    <a:pt x="49" y="10"/>
                    <a:pt x="47" y="10"/>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 name="Freeform 208"/>
            <p:cNvSpPr/>
            <p:nvPr/>
          </p:nvSpPr>
          <p:spPr bwMode="auto">
            <a:xfrm>
              <a:off x="1979613" y="1628775"/>
              <a:ext cx="295275" cy="300038"/>
            </a:xfrm>
            <a:custGeom>
              <a:avLst/>
              <a:gdLst>
                <a:gd name="T0" fmla="*/ 36 w 79"/>
                <a:gd name="T1" fmla="*/ 4 h 80"/>
                <a:gd name="T2" fmla="*/ 4 w 79"/>
                <a:gd name="T3" fmla="*/ 33 h 80"/>
                <a:gd name="T4" fmla="*/ 4 w 79"/>
                <a:gd name="T5" fmla="*/ 48 h 80"/>
                <a:gd name="T6" fmla="*/ 29 w 79"/>
                <a:gd name="T7" fmla="*/ 75 h 80"/>
                <a:gd name="T8" fmla="*/ 43 w 79"/>
                <a:gd name="T9" fmla="*/ 76 h 80"/>
                <a:gd name="T10" fmla="*/ 75 w 79"/>
                <a:gd name="T11" fmla="*/ 46 h 80"/>
                <a:gd name="T12" fmla="*/ 76 w 79"/>
                <a:gd name="T13" fmla="*/ 32 h 80"/>
                <a:gd name="T14" fmla="*/ 50 w 79"/>
                <a:gd name="T15" fmla="*/ 4 h 80"/>
                <a:gd name="T16" fmla="*/ 36 w 79"/>
                <a:gd name="T17" fmla="*/ 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 h="80">
                  <a:moveTo>
                    <a:pt x="36" y="4"/>
                  </a:moveTo>
                  <a:cubicBezTo>
                    <a:pt x="4" y="33"/>
                    <a:pt x="4" y="33"/>
                    <a:pt x="4" y="33"/>
                  </a:cubicBezTo>
                  <a:cubicBezTo>
                    <a:pt x="0" y="37"/>
                    <a:pt x="0" y="44"/>
                    <a:pt x="4" y="48"/>
                  </a:cubicBezTo>
                  <a:cubicBezTo>
                    <a:pt x="29" y="75"/>
                    <a:pt x="29" y="75"/>
                    <a:pt x="29" y="75"/>
                  </a:cubicBezTo>
                  <a:cubicBezTo>
                    <a:pt x="33" y="79"/>
                    <a:pt x="39" y="80"/>
                    <a:pt x="43" y="76"/>
                  </a:cubicBezTo>
                  <a:cubicBezTo>
                    <a:pt x="75" y="46"/>
                    <a:pt x="75" y="46"/>
                    <a:pt x="75" y="46"/>
                  </a:cubicBezTo>
                  <a:cubicBezTo>
                    <a:pt x="79" y="42"/>
                    <a:pt x="79" y="36"/>
                    <a:pt x="76" y="32"/>
                  </a:cubicBezTo>
                  <a:cubicBezTo>
                    <a:pt x="50" y="4"/>
                    <a:pt x="50" y="4"/>
                    <a:pt x="50" y="4"/>
                  </a:cubicBezTo>
                  <a:cubicBezTo>
                    <a:pt x="46" y="0"/>
                    <a:pt x="40" y="0"/>
                    <a:pt x="36" y="4"/>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Freeform 209"/>
            <p:cNvSpPr>
              <a:spLocks noEditPoints="1"/>
            </p:cNvSpPr>
            <p:nvPr/>
          </p:nvSpPr>
          <p:spPr bwMode="auto">
            <a:xfrm>
              <a:off x="1960563" y="1614487"/>
              <a:ext cx="330200" cy="322263"/>
            </a:xfrm>
            <a:custGeom>
              <a:avLst/>
              <a:gdLst>
                <a:gd name="T0" fmla="*/ 41 w 88"/>
                <a:gd name="T1" fmla="*/ 86 h 86"/>
                <a:gd name="T2" fmla="*/ 41 w 88"/>
                <a:gd name="T3" fmla="*/ 86 h 86"/>
                <a:gd name="T4" fmla="*/ 31 w 88"/>
                <a:gd name="T5" fmla="*/ 82 h 86"/>
                <a:gd name="T6" fmla="*/ 6 w 88"/>
                <a:gd name="T7" fmla="*/ 55 h 86"/>
                <a:gd name="T8" fmla="*/ 6 w 88"/>
                <a:gd name="T9" fmla="*/ 34 h 86"/>
                <a:gd name="T10" fmla="*/ 38 w 88"/>
                <a:gd name="T11" fmla="*/ 5 h 86"/>
                <a:gd name="T12" fmla="*/ 58 w 88"/>
                <a:gd name="T13" fmla="*/ 6 h 86"/>
                <a:gd name="T14" fmla="*/ 84 w 88"/>
                <a:gd name="T15" fmla="*/ 33 h 86"/>
                <a:gd name="T16" fmla="*/ 87 w 88"/>
                <a:gd name="T17" fmla="*/ 43 h 86"/>
                <a:gd name="T18" fmla="*/ 83 w 88"/>
                <a:gd name="T19" fmla="*/ 53 h 86"/>
                <a:gd name="T20" fmla="*/ 51 w 88"/>
                <a:gd name="T21" fmla="*/ 83 h 86"/>
                <a:gd name="T22" fmla="*/ 41 w 88"/>
                <a:gd name="T23" fmla="*/ 86 h 86"/>
                <a:gd name="T24" fmla="*/ 48 w 88"/>
                <a:gd name="T25" fmla="*/ 9 h 86"/>
                <a:gd name="T26" fmla="*/ 43 w 88"/>
                <a:gd name="T27" fmla="*/ 11 h 86"/>
                <a:gd name="T28" fmla="*/ 12 w 88"/>
                <a:gd name="T29" fmla="*/ 40 h 86"/>
                <a:gd name="T30" fmla="*/ 12 w 88"/>
                <a:gd name="T31" fmla="*/ 49 h 86"/>
                <a:gd name="T32" fmla="*/ 37 w 88"/>
                <a:gd name="T33" fmla="*/ 76 h 86"/>
                <a:gd name="T34" fmla="*/ 41 w 88"/>
                <a:gd name="T35" fmla="*/ 78 h 86"/>
                <a:gd name="T36" fmla="*/ 41 w 88"/>
                <a:gd name="T37" fmla="*/ 78 h 86"/>
                <a:gd name="T38" fmla="*/ 46 w 88"/>
                <a:gd name="T39" fmla="*/ 77 h 86"/>
                <a:gd name="T40" fmla="*/ 77 w 88"/>
                <a:gd name="T41" fmla="*/ 47 h 86"/>
                <a:gd name="T42" fmla="*/ 79 w 88"/>
                <a:gd name="T43" fmla="*/ 43 h 86"/>
                <a:gd name="T44" fmla="*/ 78 w 88"/>
                <a:gd name="T45" fmla="*/ 38 h 86"/>
                <a:gd name="T46" fmla="*/ 52 w 88"/>
                <a:gd name="T47" fmla="*/ 11 h 86"/>
                <a:gd name="T48" fmla="*/ 48 w 88"/>
                <a:gd name="T49" fmla="*/ 9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8" h="86">
                  <a:moveTo>
                    <a:pt x="41" y="86"/>
                  </a:moveTo>
                  <a:cubicBezTo>
                    <a:pt x="41" y="86"/>
                    <a:pt x="41" y="86"/>
                    <a:pt x="41" y="86"/>
                  </a:cubicBezTo>
                  <a:cubicBezTo>
                    <a:pt x="37" y="86"/>
                    <a:pt x="34" y="85"/>
                    <a:pt x="31" y="82"/>
                  </a:cubicBezTo>
                  <a:cubicBezTo>
                    <a:pt x="6" y="55"/>
                    <a:pt x="6" y="55"/>
                    <a:pt x="6" y="55"/>
                  </a:cubicBezTo>
                  <a:cubicBezTo>
                    <a:pt x="0" y="49"/>
                    <a:pt x="1" y="40"/>
                    <a:pt x="6" y="34"/>
                  </a:cubicBezTo>
                  <a:cubicBezTo>
                    <a:pt x="38" y="5"/>
                    <a:pt x="38" y="5"/>
                    <a:pt x="38" y="5"/>
                  </a:cubicBezTo>
                  <a:cubicBezTo>
                    <a:pt x="44" y="0"/>
                    <a:pt x="53" y="0"/>
                    <a:pt x="58" y="6"/>
                  </a:cubicBezTo>
                  <a:cubicBezTo>
                    <a:pt x="84" y="33"/>
                    <a:pt x="84" y="33"/>
                    <a:pt x="84" y="33"/>
                  </a:cubicBezTo>
                  <a:cubicBezTo>
                    <a:pt x="86" y="36"/>
                    <a:pt x="88" y="39"/>
                    <a:pt x="87" y="43"/>
                  </a:cubicBezTo>
                  <a:cubicBezTo>
                    <a:pt x="87" y="47"/>
                    <a:pt x="86" y="51"/>
                    <a:pt x="83" y="53"/>
                  </a:cubicBezTo>
                  <a:cubicBezTo>
                    <a:pt x="51" y="83"/>
                    <a:pt x="51" y="83"/>
                    <a:pt x="51" y="83"/>
                  </a:cubicBezTo>
                  <a:cubicBezTo>
                    <a:pt x="49" y="85"/>
                    <a:pt x="45" y="86"/>
                    <a:pt x="41" y="86"/>
                  </a:cubicBezTo>
                  <a:close/>
                  <a:moveTo>
                    <a:pt x="48" y="9"/>
                  </a:moveTo>
                  <a:cubicBezTo>
                    <a:pt x="46" y="9"/>
                    <a:pt x="45" y="10"/>
                    <a:pt x="43" y="11"/>
                  </a:cubicBezTo>
                  <a:cubicBezTo>
                    <a:pt x="12" y="40"/>
                    <a:pt x="12" y="40"/>
                    <a:pt x="12" y="40"/>
                  </a:cubicBezTo>
                  <a:cubicBezTo>
                    <a:pt x="9" y="43"/>
                    <a:pt x="9" y="47"/>
                    <a:pt x="12" y="49"/>
                  </a:cubicBezTo>
                  <a:cubicBezTo>
                    <a:pt x="37" y="76"/>
                    <a:pt x="37" y="76"/>
                    <a:pt x="37" y="76"/>
                  </a:cubicBezTo>
                  <a:cubicBezTo>
                    <a:pt x="38" y="78"/>
                    <a:pt x="40" y="78"/>
                    <a:pt x="41" y="78"/>
                  </a:cubicBezTo>
                  <a:cubicBezTo>
                    <a:pt x="41" y="78"/>
                    <a:pt x="41" y="78"/>
                    <a:pt x="41" y="78"/>
                  </a:cubicBezTo>
                  <a:cubicBezTo>
                    <a:pt x="43" y="78"/>
                    <a:pt x="45" y="78"/>
                    <a:pt x="46" y="77"/>
                  </a:cubicBezTo>
                  <a:cubicBezTo>
                    <a:pt x="77" y="47"/>
                    <a:pt x="77" y="47"/>
                    <a:pt x="77" y="47"/>
                  </a:cubicBezTo>
                  <a:cubicBezTo>
                    <a:pt x="79" y="46"/>
                    <a:pt x="79" y="45"/>
                    <a:pt x="79" y="43"/>
                  </a:cubicBezTo>
                  <a:cubicBezTo>
                    <a:pt x="79" y="41"/>
                    <a:pt x="79" y="40"/>
                    <a:pt x="78" y="38"/>
                  </a:cubicBezTo>
                  <a:cubicBezTo>
                    <a:pt x="52" y="11"/>
                    <a:pt x="52" y="11"/>
                    <a:pt x="52" y="11"/>
                  </a:cubicBezTo>
                  <a:cubicBezTo>
                    <a:pt x="51" y="10"/>
                    <a:pt x="50" y="9"/>
                    <a:pt x="48" y="9"/>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 name="Freeform 210"/>
            <p:cNvSpPr/>
            <p:nvPr/>
          </p:nvSpPr>
          <p:spPr bwMode="auto">
            <a:xfrm>
              <a:off x="2203450" y="1419225"/>
              <a:ext cx="301625" cy="296863"/>
            </a:xfrm>
            <a:custGeom>
              <a:avLst/>
              <a:gdLst>
                <a:gd name="T0" fmla="*/ 36 w 80"/>
                <a:gd name="T1" fmla="*/ 3 h 79"/>
                <a:gd name="T2" fmla="*/ 5 w 80"/>
                <a:gd name="T3" fmla="*/ 33 h 79"/>
                <a:gd name="T4" fmla="*/ 4 w 80"/>
                <a:gd name="T5" fmla="*/ 48 h 79"/>
                <a:gd name="T6" fmla="*/ 30 w 80"/>
                <a:gd name="T7" fmla="*/ 75 h 79"/>
                <a:gd name="T8" fmla="*/ 44 w 80"/>
                <a:gd name="T9" fmla="*/ 75 h 79"/>
                <a:gd name="T10" fmla="*/ 76 w 80"/>
                <a:gd name="T11" fmla="*/ 46 h 79"/>
                <a:gd name="T12" fmla="*/ 76 w 80"/>
                <a:gd name="T13" fmla="*/ 31 h 79"/>
                <a:gd name="T14" fmla="*/ 51 w 80"/>
                <a:gd name="T15" fmla="*/ 4 h 79"/>
                <a:gd name="T16" fmla="*/ 36 w 80"/>
                <a:gd name="T17" fmla="*/ 3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79">
                  <a:moveTo>
                    <a:pt x="36" y="3"/>
                  </a:moveTo>
                  <a:cubicBezTo>
                    <a:pt x="5" y="33"/>
                    <a:pt x="5" y="33"/>
                    <a:pt x="5" y="33"/>
                  </a:cubicBezTo>
                  <a:cubicBezTo>
                    <a:pt x="1" y="37"/>
                    <a:pt x="0" y="43"/>
                    <a:pt x="4" y="48"/>
                  </a:cubicBezTo>
                  <a:cubicBezTo>
                    <a:pt x="30" y="75"/>
                    <a:pt x="30" y="75"/>
                    <a:pt x="30" y="75"/>
                  </a:cubicBezTo>
                  <a:cubicBezTo>
                    <a:pt x="33" y="79"/>
                    <a:pt x="40" y="79"/>
                    <a:pt x="44" y="75"/>
                  </a:cubicBezTo>
                  <a:cubicBezTo>
                    <a:pt x="76" y="46"/>
                    <a:pt x="76" y="46"/>
                    <a:pt x="76" y="46"/>
                  </a:cubicBezTo>
                  <a:cubicBezTo>
                    <a:pt x="80" y="42"/>
                    <a:pt x="80" y="35"/>
                    <a:pt x="76" y="31"/>
                  </a:cubicBezTo>
                  <a:cubicBezTo>
                    <a:pt x="51" y="4"/>
                    <a:pt x="51" y="4"/>
                    <a:pt x="51" y="4"/>
                  </a:cubicBezTo>
                  <a:cubicBezTo>
                    <a:pt x="47" y="0"/>
                    <a:pt x="41" y="0"/>
                    <a:pt x="36" y="3"/>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 name="Freeform 211"/>
            <p:cNvSpPr>
              <a:spLocks noEditPoints="1"/>
            </p:cNvSpPr>
            <p:nvPr/>
          </p:nvSpPr>
          <p:spPr bwMode="auto">
            <a:xfrm>
              <a:off x="2189163" y="1400175"/>
              <a:ext cx="333375" cy="327025"/>
            </a:xfrm>
            <a:custGeom>
              <a:avLst/>
              <a:gdLst>
                <a:gd name="T0" fmla="*/ 41 w 89"/>
                <a:gd name="T1" fmla="*/ 87 h 87"/>
                <a:gd name="T2" fmla="*/ 41 w 89"/>
                <a:gd name="T3" fmla="*/ 87 h 87"/>
                <a:gd name="T4" fmla="*/ 31 w 89"/>
                <a:gd name="T5" fmla="*/ 82 h 87"/>
                <a:gd name="T6" fmla="*/ 5 w 89"/>
                <a:gd name="T7" fmla="*/ 55 h 87"/>
                <a:gd name="T8" fmla="*/ 6 w 89"/>
                <a:gd name="T9" fmla="*/ 35 h 87"/>
                <a:gd name="T10" fmla="*/ 38 w 89"/>
                <a:gd name="T11" fmla="*/ 6 h 87"/>
                <a:gd name="T12" fmla="*/ 58 w 89"/>
                <a:gd name="T13" fmla="*/ 6 h 87"/>
                <a:gd name="T14" fmla="*/ 83 w 89"/>
                <a:gd name="T15" fmla="*/ 33 h 87"/>
                <a:gd name="T16" fmla="*/ 82 w 89"/>
                <a:gd name="T17" fmla="*/ 54 h 87"/>
                <a:gd name="T18" fmla="*/ 51 w 89"/>
                <a:gd name="T19" fmla="*/ 83 h 87"/>
                <a:gd name="T20" fmla="*/ 41 w 89"/>
                <a:gd name="T21" fmla="*/ 87 h 87"/>
                <a:gd name="T22" fmla="*/ 47 w 89"/>
                <a:gd name="T23" fmla="*/ 10 h 87"/>
                <a:gd name="T24" fmla="*/ 43 w 89"/>
                <a:gd name="T25" fmla="*/ 11 h 87"/>
                <a:gd name="T26" fmla="*/ 11 w 89"/>
                <a:gd name="T27" fmla="*/ 41 h 87"/>
                <a:gd name="T28" fmla="*/ 11 w 89"/>
                <a:gd name="T29" fmla="*/ 50 h 87"/>
                <a:gd name="T30" fmla="*/ 36 w 89"/>
                <a:gd name="T31" fmla="*/ 77 h 87"/>
                <a:gd name="T32" fmla="*/ 41 w 89"/>
                <a:gd name="T33" fmla="*/ 79 h 87"/>
                <a:gd name="T34" fmla="*/ 41 w 89"/>
                <a:gd name="T35" fmla="*/ 79 h 87"/>
                <a:gd name="T36" fmla="*/ 45 w 89"/>
                <a:gd name="T37" fmla="*/ 77 h 87"/>
                <a:gd name="T38" fmla="*/ 77 w 89"/>
                <a:gd name="T39" fmla="*/ 48 h 87"/>
                <a:gd name="T40" fmla="*/ 77 w 89"/>
                <a:gd name="T41" fmla="*/ 39 h 87"/>
                <a:gd name="T42" fmla="*/ 52 w 89"/>
                <a:gd name="T43" fmla="*/ 12 h 87"/>
                <a:gd name="T44" fmla="*/ 47 w 89"/>
                <a:gd name="T45"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9" h="87">
                  <a:moveTo>
                    <a:pt x="41" y="87"/>
                  </a:moveTo>
                  <a:cubicBezTo>
                    <a:pt x="41" y="87"/>
                    <a:pt x="41" y="87"/>
                    <a:pt x="41" y="87"/>
                  </a:cubicBezTo>
                  <a:cubicBezTo>
                    <a:pt x="37" y="87"/>
                    <a:pt x="33" y="85"/>
                    <a:pt x="31" y="82"/>
                  </a:cubicBezTo>
                  <a:cubicBezTo>
                    <a:pt x="5" y="55"/>
                    <a:pt x="5" y="55"/>
                    <a:pt x="5" y="55"/>
                  </a:cubicBezTo>
                  <a:cubicBezTo>
                    <a:pt x="0" y="49"/>
                    <a:pt x="0" y="40"/>
                    <a:pt x="6" y="35"/>
                  </a:cubicBezTo>
                  <a:cubicBezTo>
                    <a:pt x="38" y="6"/>
                    <a:pt x="38" y="6"/>
                    <a:pt x="38" y="6"/>
                  </a:cubicBezTo>
                  <a:cubicBezTo>
                    <a:pt x="43" y="0"/>
                    <a:pt x="53" y="1"/>
                    <a:pt x="58" y="6"/>
                  </a:cubicBezTo>
                  <a:cubicBezTo>
                    <a:pt x="83" y="33"/>
                    <a:pt x="83" y="33"/>
                    <a:pt x="83" y="33"/>
                  </a:cubicBezTo>
                  <a:cubicBezTo>
                    <a:pt x="89" y="39"/>
                    <a:pt x="88" y="48"/>
                    <a:pt x="82" y="54"/>
                  </a:cubicBezTo>
                  <a:cubicBezTo>
                    <a:pt x="51" y="83"/>
                    <a:pt x="51" y="83"/>
                    <a:pt x="51" y="83"/>
                  </a:cubicBezTo>
                  <a:cubicBezTo>
                    <a:pt x="48" y="86"/>
                    <a:pt x="45" y="87"/>
                    <a:pt x="41" y="87"/>
                  </a:cubicBezTo>
                  <a:close/>
                  <a:moveTo>
                    <a:pt x="47" y="10"/>
                  </a:moveTo>
                  <a:cubicBezTo>
                    <a:pt x="46" y="10"/>
                    <a:pt x="44" y="10"/>
                    <a:pt x="43" y="11"/>
                  </a:cubicBezTo>
                  <a:cubicBezTo>
                    <a:pt x="11" y="41"/>
                    <a:pt x="11" y="41"/>
                    <a:pt x="11" y="41"/>
                  </a:cubicBezTo>
                  <a:cubicBezTo>
                    <a:pt x="9" y="43"/>
                    <a:pt x="9" y="47"/>
                    <a:pt x="11" y="50"/>
                  </a:cubicBezTo>
                  <a:cubicBezTo>
                    <a:pt x="36" y="77"/>
                    <a:pt x="36" y="77"/>
                    <a:pt x="36" y="77"/>
                  </a:cubicBezTo>
                  <a:cubicBezTo>
                    <a:pt x="38" y="78"/>
                    <a:pt x="39" y="79"/>
                    <a:pt x="41" y="79"/>
                  </a:cubicBezTo>
                  <a:cubicBezTo>
                    <a:pt x="41" y="79"/>
                    <a:pt x="41" y="79"/>
                    <a:pt x="41" y="79"/>
                  </a:cubicBezTo>
                  <a:cubicBezTo>
                    <a:pt x="43" y="79"/>
                    <a:pt x="44" y="78"/>
                    <a:pt x="45" y="77"/>
                  </a:cubicBezTo>
                  <a:cubicBezTo>
                    <a:pt x="77" y="48"/>
                    <a:pt x="77" y="48"/>
                    <a:pt x="77" y="48"/>
                  </a:cubicBezTo>
                  <a:cubicBezTo>
                    <a:pt x="80" y="45"/>
                    <a:pt x="80" y="41"/>
                    <a:pt x="77" y="39"/>
                  </a:cubicBezTo>
                  <a:cubicBezTo>
                    <a:pt x="52" y="12"/>
                    <a:pt x="52" y="12"/>
                    <a:pt x="52" y="12"/>
                  </a:cubicBezTo>
                  <a:cubicBezTo>
                    <a:pt x="51" y="10"/>
                    <a:pt x="49" y="10"/>
                    <a:pt x="47" y="10"/>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 name="Freeform 212"/>
            <p:cNvSpPr/>
            <p:nvPr/>
          </p:nvSpPr>
          <p:spPr bwMode="auto">
            <a:xfrm>
              <a:off x="2433638" y="1204912"/>
              <a:ext cx="300038" cy="300038"/>
            </a:xfrm>
            <a:custGeom>
              <a:avLst/>
              <a:gdLst>
                <a:gd name="T0" fmla="*/ 36 w 80"/>
                <a:gd name="T1" fmla="*/ 4 h 80"/>
                <a:gd name="T2" fmla="*/ 4 w 80"/>
                <a:gd name="T3" fmla="*/ 33 h 80"/>
                <a:gd name="T4" fmla="*/ 4 w 80"/>
                <a:gd name="T5" fmla="*/ 48 h 80"/>
                <a:gd name="T6" fmla="*/ 29 w 80"/>
                <a:gd name="T7" fmla="*/ 75 h 80"/>
                <a:gd name="T8" fmla="*/ 44 w 80"/>
                <a:gd name="T9" fmla="*/ 76 h 80"/>
                <a:gd name="T10" fmla="*/ 75 w 80"/>
                <a:gd name="T11" fmla="*/ 46 h 80"/>
                <a:gd name="T12" fmla="*/ 76 w 80"/>
                <a:gd name="T13" fmla="*/ 32 h 80"/>
                <a:gd name="T14" fmla="*/ 51 w 80"/>
                <a:gd name="T15" fmla="*/ 5 h 80"/>
                <a:gd name="T16" fmla="*/ 36 w 80"/>
                <a:gd name="T17" fmla="*/ 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80">
                  <a:moveTo>
                    <a:pt x="36" y="4"/>
                  </a:moveTo>
                  <a:cubicBezTo>
                    <a:pt x="4" y="33"/>
                    <a:pt x="4" y="33"/>
                    <a:pt x="4" y="33"/>
                  </a:cubicBezTo>
                  <a:cubicBezTo>
                    <a:pt x="0" y="37"/>
                    <a:pt x="0" y="44"/>
                    <a:pt x="4" y="48"/>
                  </a:cubicBezTo>
                  <a:cubicBezTo>
                    <a:pt x="29" y="75"/>
                    <a:pt x="29" y="75"/>
                    <a:pt x="29" y="75"/>
                  </a:cubicBezTo>
                  <a:cubicBezTo>
                    <a:pt x="33" y="79"/>
                    <a:pt x="40" y="80"/>
                    <a:pt x="44" y="76"/>
                  </a:cubicBezTo>
                  <a:cubicBezTo>
                    <a:pt x="75" y="46"/>
                    <a:pt x="75" y="46"/>
                    <a:pt x="75" y="46"/>
                  </a:cubicBezTo>
                  <a:cubicBezTo>
                    <a:pt x="79" y="42"/>
                    <a:pt x="80" y="36"/>
                    <a:pt x="76" y="32"/>
                  </a:cubicBezTo>
                  <a:cubicBezTo>
                    <a:pt x="51" y="5"/>
                    <a:pt x="51" y="5"/>
                    <a:pt x="51" y="5"/>
                  </a:cubicBezTo>
                  <a:cubicBezTo>
                    <a:pt x="47" y="0"/>
                    <a:pt x="40" y="0"/>
                    <a:pt x="36" y="4"/>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 name="Freeform 213"/>
            <p:cNvSpPr>
              <a:spLocks noEditPoints="1"/>
            </p:cNvSpPr>
            <p:nvPr/>
          </p:nvSpPr>
          <p:spPr bwMode="auto">
            <a:xfrm>
              <a:off x="2417763" y="1190625"/>
              <a:ext cx="327025" cy="322263"/>
            </a:xfrm>
            <a:custGeom>
              <a:avLst/>
              <a:gdLst>
                <a:gd name="T0" fmla="*/ 41 w 87"/>
                <a:gd name="T1" fmla="*/ 86 h 86"/>
                <a:gd name="T2" fmla="*/ 41 w 87"/>
                <a:gd name="T3" fmla="*/ 86 h 86"/>
                <a:gd name="T4" fmla="*/ 30 w 87"/>
                <a:gd name="T5" fmla="*/ 82 h 86"/>
                <a:gd name="T6" fmla="*/ 5 w 87"/>
                <a:gd name="T7" fmla="*/ 55 h 86"/>
                <a:gd name="T8" fmla="*/ 6 w 87"/>
                <a:gd name="T9" fmla="*/ 35 h 86"/>
                <a:gd name="T10" fmla="*/ 37 w 87"/>
                <a:gd name="T11" fmla="*/ 5 h 86"/>
                <a:gd name="T12" fmla="*/ 57 w 87"/>
                <a:gd name="T13" fmla="*/ 6 h 86"/>
                <a:gd name="T14" fmla="*/ 83 w 87"/>
                <a:gd name="T15" fmla="*/ 33 h 86"/>
                <a:gd name="T16" fmla="*/ 87 w 87"/>
                <a:gd name="T17" fmla="*/ 43 h 86"/>
                <a:gd name="T18" fmla="*/ 82 w 87"/>
                <a:gd name="T19" fmla="*/ 53 h 86"/>
                <a:gd name="T20" fmla="*/ 50 w 87"/>
                <a:gd name="T21" fmla="*/ 83 h 86"/>
                <a:gd name="T22" fmla="*/ 41 w 87"/>
                <a:gd name="T23" fmla="*/ 86 h 86"/>
                <a:gd name="T24" fmla="*/ 47 w 87"/>
                <a:gd name="T25" fmla="*/ 9 h 86"/>
                <a:gd name="T26" fmla="*/ 43 w 87"/>
                <a:gd name="T27" fmla="*/ 11 h 86"/>
                <a:gd name="T28" fmla="*/ 11 w 87"/>
                <a:gd name="T29" fmla="*/ 40 h 86"/>
                <a:gd name="T30" fmla="*/ 11 w 87"/>
                <a:gd name="T31" fmla="*/ 49 h 86"/>
                <a:gd name="T32" fmla="*/ 36 w 87"/>
                <a:gd name="T33" fmla="*/ 76 h 86"/>
                <a:gd name="T34" fmla="*/ 41 w 87"/>
                <a:gd name="T35" fmla="*/ 78 h 86"/>
                <a:gd name="T36" fmla="*/ 41 w 87"/>
                <a:gd name="T37" fmla="*/ 78 h 86"/>
                <a:gd name="T38" fmla="*/ 45 w 87"/>
                <a:gd name="T39" fmla="*/ 77 h 86"/>
                <a:gd name="T40" fmla="*/ 77 w 87"/>
                <a:gd name="T41" fmla="*/ 47 h 86"/>
                <a:gd name="T42" fmla="*/ 79 w 87"/>
                <a:gd name="T43" fmla="*/ 43 h 86"/>
                <a:gd name="T44" fmla="*/ 77 w 87"/>
                <a:gd name="T45" fmla="*/ 38 h 86"/>
                <a:gd name="T46" fmla="*/ 52 w 87"/>
                <a:gd name="T47" fmla="*/ 11 h 86"/>
                <a:gd name="T48" fmla="*/ 47 w 87"/>
                <a:gd name="T49" fmla="*/ 9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7" h="86">
                  <a:moveTo>
                    <a:pt x="41" y="86"/>
                  </a:moveTo>
                  <a:cubicBezTo>
                    <a:pt x="41" y="86"/>
                    <a:pt x="41" y="86"/>
                    <a:pt x="41" y="86"/>
                  </a:cubicBezTo>
                  <a:cubicBezTo>
                    <a:pt x="37" y="86"/>
                    <a:pt x="33" y="85"/>
                    <a:pt x="30" y="82"/>
                  </a:cubicBezTo>
                  <a:cubicBezTo>
                    <a:pt x="5" y="55"/>
                    <a:pt x="5" y="55"/>
                    <a:pt x="5" y="55"/>
                  </a:cubicBezTo>
                  <a:cubicBezTo>
                    <a:pt x="0" y="49"/>
                    <a:pt x="0" y="40"/>
                    <a:pt x="6" y="35"/>
                  </a:cubicBezTo>
                  <a:cubicBezTo>
                    <a:pt x="37" y="5"/>
                    <a:pt x="37" y="5"/>
                    <a:pt x="37" y="5"/>
                  </a:cubicBezTo>
                  <a:cubicBezTo>
                    <a:pt x="43" y="0"/>
                    <a:pt x="52" y="0"/>
                    <a:pt x="57" y="6"/>
                  </a:cubicBezTo>
                  <a:cubicBezTo>
                    <a:pt x="83" y="33"/>
                    <a:pt x="83" y="33"/>
                    <a:pt x="83" y="33"/>
                  </a:cubicBezTo>
                  <a:cubicBezTo>
                    <a:pt x="85" y="36"/>
                    <a:pt x="87" y="39"/>
                    <a:pt x="87" y="43"/>
                  </a:cubicBezTo>
                  <a:cubicBezTo>
                    <a:pt x="86" y="47"/>
                    <a:pt x="85" y="51"/>
                    <a:pt x="82" y="53"/>
                  </a:cubicBezTo>
                  <a:cubicBezTo>
                    <a:pt x="50" y="83"/>
                    <a:pt x="50" y="83"/>
                    <a:pt x="50" y="83"/>
                  </a:cubicBezTo>
                  <a:cubicBezTo>
                    <a:pt x="48" y="85"/>
                    <a:pt x="44" y="86"/>
                    <a:pt x="41" y="86"/>
                  </a:cubicBezTo>
                  <a:close/>
                  <a:moveTo>
                    <a:pt x="47" y="9"/>
                  </a:moveTo>
                  <a:cubicBezTo>
                    <a:pt x="45" y="9"/>
                    <a:pt x="44" y="10"/>
                    <a:pt x="43" y="11"/>
                  </a:cubicBezTo>
                  <a:cubicBezTo>
                    <a:pt x="11" y="40"/>
                    <a:pt x="11" y="40"/>
                    <a:pt x="11" y="40"/>
                  </a:cubicBezTo>
                  <a:cubicBezTo>
                    <a:pt x="9" y="43"/>
                    <a:pt x="8" y="47"/>
                    <a:pt x="11" y="49"/>
                  </a:cubicBezTo>
                  <a:cubicBezTo>
                    <a:pt x="36" y="76"/>
                    <a:pt x="36" y="76"/>
                    <a:pt x="36" y="76"/>
                  </a:cubicBezTo>
                  <a:cubicBezTo>
                    <a:pt x="37" y="78"/>
                    <a:pt x="39" y="78"/>
                    <a:pt x="41" y="78"/>
                  </a:cubicBezTo>
                  <a:cubicBezTo>
                    <a:pt x="41" y="78"/>
                    <a:pt x="41" y="78"/>
                    <a:pt x="41" y="78"/>
                  </a:cubicBezTo>
                  <a:cubicBezTo>
                    <a:pt x="42" y="78"/>
                    <a:pt x="44" y="78"/>
                    <a:pt x="45" y="77"/>
                  </a:cubicBezTo>
                  <a:cubicBezTo>
                    <a:pt x="77" y="47"/>
                    <a:pt x="77" y="47"/>
                    <a:pt x="77" y="47"/>
                  </a:cubicBezTo>
                  <a:cubicBezTo>
                    <a:pt x="78" y="46"/>
                    <a:pt x="79" y="45"/>
                    <a:pt x="79" y="43"/>
                  </a:cubicBezTo>
                  <a:cubicBezTo>
                    <a:pt x="79" y="41"/>
                    <a:pt x="78" y="40"/>
                    <a:pt x="77" y="38"/>
                  </a:cubicBezTo>
                  <a:cubicBezTo>
                    <a:pt x="52" y="11"/>
                    <a:pt x="52" y="11"/>
                    <a:pt x="52" y="11"/>
                  </a:cubicBezTo>
                  <a:cubicBezTo>
                    <a:pt x="50" y="10"/>
                    <a:pt x="49" y="9"/>
                    <a:pt x="47" y="9"/>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 name="Freeform 214"/>
            <p:cNvSpPr/>
            <p:nvPr/>
          </p:nvSpPr>
          <p:spPr bwMode="auto">
            <a:xfrm>
              <a:off x="2662238" y="995362"/>
              <a:ext cx="296863" cy="295275"/>
            </a:xfrm>
            <a:custGeom>
              <a:avLst/>
              <a:gdLst>
                <a:gd name="T0" fmla="*/ 36 w 79"/>
                <a:gd name="T1" fmla="*/ 4 h 79"/>
                <a:gd name="T2" fmla="*/ 4 w 79"/>
                <a:gd name="T3" fmla="*/ 33 h 79"/>
                <a:gd name="T4" fmla="*/ 3 w 79"/>
                <a:gd name="T5" fmla="*/ 48 h 79"/>
                <a:gd name="T6" fmla="*/ 29 w 79"/>
                <a:gd name="T7" fmla="*/ 75 h 79"/>
                <a:gd name="T8" fmla="*/ 43 w 79"/>
                <a:gd name="T9" fmla="*/ 75 h 79"/>
                <a:gd name="T10" fmla="*/ 75 w 79"/>
                <a:gd name="T11" fmla="*/ 46 h 79"/>
                <a:gd name="T12" fmla="*/ 75 w 79"/>
                <a:gd name="T13" fmla="*/ 31 h 79"/>
                <a:gd name="T14" fmla="*/ 50 w 79"/>
                <a:gd name="T15" fmla="*/ 4 h 79"/>
                <a:gd name="T16" fmla="*/ 36 w 79"/>
                <a:gd name="T17" fmla="*/ 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 h="79">
                  <a:moveTo>
                    <a:pt x="36" y="4"/>
                  </a:moveTo>
                  <a:cubicBezTo>
                    <a:pt x="4" y="33"/>
                    <a:pt x="4" y="33"/>
                    <a:pt x="4" y="33"/>
                  </a:cubicBezTo>
                  <a:cubicBezTo>
                    <a:pt x="0" y="37"/>
                    <a:pt x="0" y="43"/>
                    <a:pt x="3" y="48"/>
                  </a:cubicBezTo>
                  <a:cubicBezTo>
                    <a:pt x="29" y="75"/>
                    <a:pt x="29" y="75"/>
                    <a:pt x="29" y="75"/>
                  </a:cubicBezTo>
                  <a:cubicBezTo>
                    <a:pt x="33" y="79"/>
                    <a:pt x="39" y="79"/>
                    <a:pt x="43" y="75"/>
                  </a:cubicBezTo>
                  <a:cubicBezTo>
                    <a:pt x="75" y="46"/>
                    <a:pt x="75" y="46"/>
                    <a:pt x="75" y="46"/>
                  </a:cubicBezTo>
                  <a:cubicBezTo>
                    <a:pt x="79" y="42"/>
                    <a:pt x="79" y="35"/>
                    <a:pt x="75" y="31"/>
                  </a:cubicBezTo>
                  <a:cubicBezTo>
                    <a:pt x="50" y="4"/>
                    <a:pt x="50" y="4"/>
                    <a:pt x="50" y="4"/>
                  </a:cubicBezTo>
                  <a:cubicBezTo>
                    <a:pt x="46" y="0"/>
                    <a:pt x="40" y="0"/>
                    <a:pt x="36" y="4"/>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Freeform 215"/>
            <p:cNvSpPr>
              <a:spLocks noEditPoints="1"/>
            </p:cNvSpPr>
            <p:nvPr/>
          </p:nvSpPr>
          <p:spPr bwMode="auto">
            <a:xfrm>
              <a:off x="2643188" y="976312"/>
              <a:ext cx="333375" cy="325438"/>
            </a:xfrm>
            <a:custGeom>
              <a:avLst/>
              <a:gdLst>
                <a:gd name="T0" fmla="*/ 41 w 89"/>
                <a:gd name="T1" fmla="*/ 87 h 87"/>
                <a:gd name="T2" fmla="*/ 41 w 89"/>
                <a:gd name="T3" fmla="*/ 87 h 87"/>
                <a:gd name="T4" fmla="*/ 31 w 89"/>
                <a:gd name="T5" fmla="*/ 82 h 87"/>
                <a:gd name="T6" fmla="*/ 6 w 89"/>
                <a:gd name="T7" fmla="*/ 55 h 87"/>
                <a:gd name="T8" fmla="*/ 6 w 89"/>
                <a:gd name="T9" fmla="*/ 35 h 87"/>
                <a:gd name="T10" fmla="*/ 38 w 89"/>
                <a:gd name="T11" fmla="*/ 6 h 87"/>
                <a:gd name="T12" fmla="*/ 58 w 89"/>
                <a:gd name="T13" fmla="*/ 6 h 87"/>
                <a:gd name="T14" fmla="*/ 83 w 89"/>
                <a:gd name="T15" fmla="*/ 34 h 87"/>
                <a:gd name="T16" fmla="*/ 83 w 89"/>
                <a:gd name="T17" fmla="*/ 54 h 87"/>
                <a:gd name="T18" fmla="*/ 51 w 89"/>
                <a:gd name="T19" fmla="*/ 83 h 87"/>
                <a:gd name="T20" fmla="*/ 41 w 89"/>
                <a:gd name="T21" fmla="*/ 87 h 87"/>
                <a:gd name="T22" fmla="*/ 48 w 89"/>
                <a:gd name="T23" fmla="*/ 10 h 87"/>
                <a:gd name="T24" fmla="*/ 43 w 89"/>
                <a:gd name="T25" fmla="*/ 11 h 87"/>
                <a:gd name="T26" fmla="*/ 12 w 89"/>
                <a:gd name="T27" fmla="*/ 41 h 87"/>
                <a:gd name="T28" fmla="*/ 11 w 89"/>
                <a:gd name="T29" fmla="*/ 50 h 87"/>
                <a:gd name="T30" fmla="*/ 37 w 89"/>
                <a:gd name="T31" fmla="*/ 77 h 87"/>
                <a:gd name="T32" fmla="*/ 41 w 89"/>
                <a:gd name="T33" fmla="*/ 79 h 87"/>
                <a:gd name="T34" fmla="*/ 41 w 89"/>
                <a:gd name="T35" fmla="*/ 79 h 87"/>
                <a:gd name="T36" fmla="*/ 46 w 89"/>
                <a:gd name="T37" fmla="*/ 77 h 87"/>
                <a:gd name="T38" fmla="*/ 77 w 89"/>
                <a:gd name="T39" fmla="*/ 48 h 87"/>
                <a:gd name="T40" fmla="*/ 78 w 89"/>
                <a:gd name="T41" fmla="*/ 39 h 87"/>
                <a:gd name="T42" fmla="*/ 52 w 89"/>
                <a:gd name="T43" fmla="*/ 12 h 87"/>
                <a:gd name="T44" fmla="*/ 48 w 89"/>
                <a:gd name="T45"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9" h="87">
                  <a:moveTo>
                    <a:pt x="41" y="87"/>
                  </a:moveTo>
                  <a:cubicBezTo>
                    <a:pt x="41" y="87"/>
                    <a:pt x="41" y="87"/>
                    <a:pt x="41" y="87"/>
                  </a:cubicBezTo>
                  <a:cubicBezTo>
                    <a:pt x="37" y="87"/>
                    <a:pt x="34" y="85"/>
                    <a:pt x="31" y="82"/>
                  </a:cubicBezTo>
                  <a:cubicBezTo>
                    <a:pt x="6" y="55"/>
                    <a:pt x="6" y="55"/>
                    <a:pt x="6" y="55"/>
                  </a:cubicBezTo>
                  <a:cubicBezTo>
                    <a:pt x="0" y="50"/>
                    <a:pt x="0" y="40"/>
                    <a:pt x="6" y="35"/>
                  </a:cubicBezTo>
                  <a:cubicBezTo>
                    <a:pt x="38" y="6"/>
                    <a:pt x="38" y="6"/>
                    <a:pt x="38" y="6"/>
                  </a:cubicBezTo>
                  <a:cubicBezTo>
                    <a:pt x="43" y="0"/>
                    <a:pt x="53" y="1"/>
                    <a:pt x="58" y="6"/>
                  </a:cubicBezTo>
                  <a:cubicBezTo>
                    <a:pt x="83" y="34"/>
                    <a:pt x="83" y="34"/>
                    <a:pt x="83" y="34"/>
                  </a:cubicBezTo>
                  <a:cubicBezTo>
                    <a:pt x="89" y="39"/>
                    <a:pt x="88" y="48"/>
                    <a:pt x="83" y="54"/>
                  </a:cubicBezTo>
                  <a:cubicBezTo>
                    <a:pt x="51" y="83"/>
                    <a:pt x="51" y="83"/>
                    <a:pt x="51" y="83"/>
                  </a:cubicBezTo>
                  <a:cubicBezTo>
                    <a:pt x="48" y="86"/>
                    <a:pt x="45" y="87"/>
                    <a:pt x="41" y="87"/>
                  </a:cubicBezTo>
                  <a:close/>
                  <a:moveTo>
                    <a:pt x="48" y="10"/>
                  </a:moveTo>
                  <a:cubicBezTo>
                    <a:pt x="46" y="10"/>
                    <a:pt x="44" y="10"/>
                    <a:pt x="43" y="11"/>
                  </a:cubicBezTo>
                  <a:cubicBezTo>
                    <a:pt x="12" y="41"/>
                    <a:pt x="12" y="41"/>
                    <a:pt x="12" y="41"/>
                  </a:cubicBezTo>
                  <a:cubicBezTo>
                    <a:pt x="9" y="43"/>
                    <a:pt x="9" y="47"/>
                    <a:pt x="11" y="50"/>
                  </a:cubicBezTo>
                  <a:cubicBezTo>
                    <a:pt x="37" y="77"/>
                    <a:pt x="37" y="77"/>
                    <a:pt x="37" y="77"/>
                  </a:cubicBezTo>
                  <a:cubicBezTo>
                    <a:pt x="38" y="78"/>
                    <a:pt x="40" y="79"/>
                    <a:pt x="41" y="79"/>
                  </a:cubicBezTo>
                  <a:cubicBezTo>
                    <a:pt x="41" y="79"/>
                    <a:pt x="41" y="79"/>
                    <a:pt x="41" y="79"/>
                  </a:cubicBezTo>
                  <a:cubicBezTo>
                    <a:pt x="43" y="79"/>
                    <a:pt x="44" y="78"/>
                    <a:pt x="46" y="77"/>
                  </a:cubicBezTo>
                  <a:cubicBezTo>
                    <a:pt x="77" y="48"/>
                    <a:pt x="77" y="48"/>
                    <a:pt x="77" y="48"/>
                  </a:cubicBezTo>
                  <a:cubicBezTo>
                    <a:pt x="80" y="46"/>
                    <a:pt x="80" y="42"/>
                    <a:pt x="78" y="39"/>
                  </a:cubicBezTo>
                  <a:cubicBezTo>
                    <a:pt x="52" y="12"/>
                    <a:pt x="52" y="12"/>
                    <a:pt x="52" y="12"/>
                  </a:cubicBezTo>
                  <a:cubicBezTo>
                    <a:pt x="51" y="11"/>
                    <a:pt x="49" y="10"/>
                    <a:pt x="48" y="10"/>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 name="Freeform 216"/>
            <p:cNvSpPr/>
            <p:nvPr/>
          </p:nvSpPr>
          <p:spPr bwMode="auto">
            <a:xfrm>
              <a:off x="2887663" y="781050"/>
              <a:ext cx="300038" cy="300038"/>
            </a:xfrm>
            <a:custGeom>
              <a:avLst/>
              <a:gdLst>
                <a:gd name="T0" fmla="*/ 36 w 80"/>
                <a:gd name="T1" fmla="*/ 4 h 80"/>
                <a:gd name="T2" fmla="*/ 5 w 80"/>
                <a:gd name="T3" fmla="*/ 34 h 80"/>
                <a:gd name="T4" fmla="*/ 4 w 80"/>
                <a:gd name="T5" fmla="*/ 48 h 80"/>
                <a:gd name="T6" fmla="*/ 29 w 80"/>
                <a:gd name="T7" fmla="*/ 75 h 80"/>
                <a:gd name="T8" fmla="*/ 44 w 80"/>
                <a:gd name="T9" fmla="*/ 76 h 80"/>
                <a:gd name="T10" fmla="*/ 76 w 80"/>
                <a:gd name="T11" fmla="*/ 46 h 80"/>
                <a:gd name="T12" fmla="*/ 76 w 80"/>
                <a:gd name="T13" fmla="*/ 32 h 80"/>
                <a:gd name="T14" fmla="*/ 51 w 80"/>
                <a:gd name="T15" fmla="*/ 5 h 80"/>
                <a:gd name="T16" fmla="*/ 36 w 80"/>
                <a:gd name="T17" fmla="*/ 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80">
                  <a:moveTo>
                    <a:pt x="36" y="4"/>
                  </a:moveTo>
                  <a:cubicBezTo>
                    <a:pt x="5" y="34"/>
                    <a:pt x="5" y="34"/>
                    <a:pt x="5" y="34"/>
                  </a:cubicBezTo>
                  <a:cubicBezTo>
                    <a:pt x="0" y="37"/>
                    <a:pt x="0" y="44"/>
                    <a:pt x="4" y="48"/>
                  </a:cubicBezTo>
                  <a:cubicBezTo>
                    <a:pt x="29" y="75"/>
                    <a:pt x="29" y="75"/>
                    <a:pt x="29" y="75"/>
                  </a:cubicBezTo>
                  <a:cubicBezTo>
                    <a:pt x="33" y="79"/>
                    <a:pt x="40" y="80"/>
                    <a:pt x="44" y="76"/>
                  </a:cubicBezTo>
                  <a:cubicBezTo>
                    <a:pt x="76" y="46"/>
                    <a:pt x="76" y="46"/>
                    <a:pt x="76" y="46"/>
                  </a:cubicBezTo>
                  <a:cubicBezTo>
                    <a:pt x="80" y="43"/>
                    <a:pt x="80" y="36"/>
                    <a:pt x="76" y="32"/>
                  </a:cubicBezTo>
                  <a:cubicBezTo>
                    <a:pt x="51" y="5"/>
                    <a:pt x="51" y="5"/>
                    <a:pt x="51" y="5"/>
                  </a:cubicBezTo>
                  <a:cubicBezTo>
                    <a:pt x="47" y="0"/>
                    <a:pt x="40" y="0"/>
                    <a:pt x="36" y="4"/>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 name="Freeform 217"/>
            <p:cNvSpPr>
              <a:spLocks noEditPoints="1"/>
            </p:cNvSpPr>
            <p:nvPr/>
          </p:nvSpPr>
          <p:spPr bwMode="auto">
            <a:xfrm>
              <a:off x="2871788" y="765175"/>
              <a:ext cx="327025" cy="327025"/>
            </a:xfrm>
            <a:custGeom>
              <a:avLst/>
              <a:gdLst>
                <a:gd name="T0" fmla="*/ 41 w 87"/>
                <a:gd name="T1" fmla="*/ 87 h 87"/>
                <a:gd name="T2" fmla="*/ 41 w 87"/>
                <a:gd name="T3" fmla="*/ 87 h 87"/>
                <a:gd name="T4" fmla="*/ 30 w 87"/>
                <a:gd name="T5" fmla="*/ 82 h 87"/>
                <a:gd name="T6" fmla="*/ 5 w 87"/>
                <a:gd name="T7" fmla="*/ 55 h 87"/>
                <a:gd name="T8" fmla="*/ 6 w 87"/>
                <a:gd name="T9" fmla="*/ 35 h 87"/>
                <a:gd name="T10" fmla="*/ 37 w 87"/>
                <a:gd name="T11" fmla="*/ 5 h 87"/>
                <a:gd name="T12" fmla="*/ 58 w 87"/>
                <a:gd name="T13" fmla="*/ 6 h 87"/>
                <a:gd name="T14" fmla="*/ 83 w 87"/>
                <a:gd name="T15" fmla="*/ 33 h 87"/>
                <a:gd name="T16" fmla="*/ 87 w 87"/>
                <a:gd name="T17" fmla="*/ 43 h 87"/>
                <a:gd name="T18" fmla="*/ 82 w 87"/>
                <a:gd name="T19" fmla="*/ 53 h 87"/>
                <a:gd name="T20" fmla="*/ 51 w 87"/>
                <a:gd name="T21" fmla="*/ 83 h 87"/>
                <a:gd name="T22" fmla="*/ 41 w 87"/>
                <a:gd name="T23" fmla="*/ 87 h 87"/>
                <a:gd name="T24" fmla="*/ 47 w 87"/>
                <a:gd name="T25" fmla="*/ 9 h 87"/>
                <a:gd name="T26" fmla="*/ 43 w 87"/>
                <a:gd name="T27" fmla="*/ 11 h 87"/>
                <a:gd name="T28" fmla="*/ 11 w 87"/>
                <a:gd name="T29" fmla="*/ 40 h 87"/>
                <a:gd name="T30" fmla="*/ 11 w 87"/>
                <a:gd name="T31" fmla="*/ 49 h 87"/>
                <a:gd name="T32" fmla="*/ 36 w 87"/>
                <a:gd name="T33" fmla="*/ 77 h 87"/>
                <a:gd name="T34" fmla="*/ 41 w 87"/>
                <a:gd name="T35" fmla="*/ 79 h 87"/>
                <a:gd name="T36" fmla="*/ 41 w 87"/>
                <a:gd name="T37" fmla="*/ 79 h 87"/>
                <a:gd name="T38" fmla="*/ 45 w 87"/>
                <a:gd name="T39" fmla="*/ 77 h 87"/>
                <a:gd name="T40" fmla="*/ 77 w 87"/>
                <a:gd name="T41" fmla="*/ 47 h 87"/>
                <a:gd name="T42" fmla="*/ 79 w 87"/>
                <a:gd name="T43" fmla="*/ 43 h 87"/>
                <a:gd name="T44" fmla="*/ 77 w 87"/>
                <a:gd name="T45" fmla="*/ 39 h 87"/>
                <a:gd name="T46" fmla="*/ 52 w 87"/>
                <a:gd name="T47" fmla="*/ 11 h 87"/>
                <a:gd name="T48" fmla="*/ 47 w 87"/>
                <a:gd name="T49" fmla="*/ 9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7" h="87">
                  <a:moveTo>
                    <a:pt x="41" y="87"/>
                  </a:moveTo>
                  <a:cubicBezTo>
                    <a:pt x="41" y="87"/>
                    <a:pt x="41" y="87"/>
                    <a:pt x="41" y="87"/>
                  </a:cubicBezTo>
                  <a:cubicBezTo>
                    <a:pt x="37" y="87"/>
                    <a:pt x="33" y="85"/>
                    <a:pt x="30" y="82"/>
                  </a:cubicBezTo>
                  <a:cubicBezTo>
                    <a:pt x="5" y="55"/>
                    <a:pt x="5" y="55"/>
                    <a:pt x="5" y="55"/>
                  </a:cubicBezTo>
                  <a:cubicBezTo>
                    <a:pt x="0" y="49"/>
                    <a:pt x="0" y="40"/>
                    <a:pt x="6" y="35"/>
                  </a:cubicBezTo>
                  <a:cubicBezTo>
                    <a:pt x="37" y="5"/>
                    <a:pt x="37" y="5"/>
                    <a:pt x="37" y="5"/>
                  </a:cubicBezTo>
                  <a:cubicBezTo>
                    <a:pt x="43" y="0"/>
                    <a:pt x="53" y="0"/>
                    <a:pt x="58" y="6"/>
                  </a:cubicBezTo>
                  <a:cubicBezTo>
                    <a:pt x="83" y="33"/>
                    <a:pt x="83" y="33"/>
                    <a:pt x="83" y="33"/>
                  </a:cubicBezTo>
                  <a:cubicBezTo>
                    <a:pt x="86" y="36"/>
                    <a:pt x="87" y="39"/>
                    <a:pt x="87" y="43"/>
                  </a:cubicBezTo>
                  <a:cubicBezTo>
                    <a:pt x="87" y="47"/>
                    <a:pt x="85" y="51"/>
                    <a:pt x="82" y="53"/>
                  </a:cubicBezTo>
                  <a:cubicBezTo>
                    <a:pt x="51" y="83"/>
                    <a:pt x="51" y="83"/>
                    <a:pt x="51" y="83"/>
                  </a:cubicBezTo>
                  <a:cubicBezTo>
                    <a:pt x="48" y="85"/>
                    <a:pt x="45" y="87"/>
                    <a:pt x="41" y="87"/>
                  </a:cubicBezTo>
                  <a:close/>
                  <a:moveTo>
                    <a:pt x="47" y="9"/>
                  </a:moveTo>
                  <a:cubicBezTo>
                    <a:pt x="46" y="9"/>
                    <a:pt x="44" y="10"/>
                    <a:pt x="43" y="11"/>
                  </a:cubicBezTo>
                  <a:cubicBezTo>
                    <a:pt x="11" y="40"/>
                    <a:pt x="11" y="40"/>
                    <a:pt x="11" y="40"/>
                  </a:cubicBezTo>
                  <a:cubicBezTo>
                    <a:pt x="9" y="43"/>
                    <a:pt x="9" y="47"/>
                    <a:pt x="11" y="49"/>
                  </a:cubicBezTo>
                  <a:cubicBezTo>
                    <a:pt x="36" y="77"/>
                    <a:pt x="36" y="77"/>
                    <a:pt x="36" y="77"/>
                  </a:cubicBezTo>
                  <a:cubicBezTo>
                    <a:pt x="38" y="78"/>
                    <a:pt x="39" y="79"/>
                    <a:pt x="41" y="79"/>
                  </a:cubicBezTo>
                  <a:cubicBezTo>
                    <a:pt x="41" y="79"/>
                    <a:pt x="41" y="79"/>
                    <a:pt x="41" y="79"/>
                  </a:cubicBezTo>
                  <a:cubicBezTo>
                    <a:pt x="43" y="79"/>
                    <a:pt x="44" y="78"/>
                    <a:pt x="45" y="77"/>
                  </a:cubicBezTo>
                  <a:cubicBezTo>
                    <a:pt x="77" y="47"/>
                    <a:pt x="77" y="47"/>
                    <a:pt x="77" y="47"/>
                  </a:cubicBezTo>
                  <a:cubicBezTo>
                    <a:pt x="78" y="46"/>
                    <a:pt x="79" y="45"/>
                    <a:pt x="79" y="43"/>
                  </a:cubicBezTo>
                  <a:cubicBezTo>
                    <a:pt x="79" y="41"/>
                    <a:pt x="78" y="40"/>
                    <a:pt x="77" y="39"/>
                  </a:cubicBezTo>
                  <a:cubicBezTo>
                    <a:pt x="52" y="11"/>
                    <a:pt x="52" y="11"/>
                    <a:pt x="52" y="11"/>
                  </a:cubicBezTo>
                  <a:cubicBezTo>
                    <a:pt x="51" y="10"/>
                    <a:pt x="49" y="9"/>
                    <a:pt x="47" y="9"/>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 name="Freeform 218"/>
            <p:cNvSpPr/>
            <p:nvPr/>
          </p:nvSpPr>
          <p:spPr bwMode="auto">
            <a:xfrm>
              <a:off x="3116263" y="569912"/>
              <a:ext cx="300038" cy="296863"/>
            </a:xfrm>
            <a:custGeom>
              <a:avLst/>
              <a:gdLst>
                <a:gd name="T0" fmla="*/ 36 w 80"/>
                <a:gd name="T1" fmla="*/ 4 h 79"/>
                <a:gd name="T2" fmla="*/ 4 w 80"/>
                <a:gd name="T3" fmla="*/ 33 h 79"/>
                <a:gd name="T4" fmla="*/ 4 w 80"/>
                <a:gd name="T5" fmla="*/ 48 h 79"/>
                <a:gd name="T6" fmla="*/ 29 w 80"/>
                <a:gd name="T7" fmla="*/ 75 h 79"/>
                <a:gd name="T8" fmla="*/ 44 w 80"/>
                <a:gd name="T9" fmla="*/ 75 h 79"/>
                <a:gd name="T10" fmla="*/ 75 w 80"/>
                <a:gd name="T11" fmla="*/ 46 h 79"/>
                <a:gd name="T12" fmla="*/ 76 w 80"/>
                <a:gd name="T13" fmla="*/ 31 h 79"/>
                <a:gd name="T14" fmla="*/ 50 w 80"/>
                <a:gd name="T15" fmla="*/ 4 h 79"/>
                <a:gd name="T16" fmla="*/ 36 w 80"/>
                <a:gd name="T17" fmla="*/ 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79">
                  <a:moveTo>
                    <a:pt x="36" y="4"/>
                  </a:moveTo>
                  <a:cubicBezTo>
                    <a:pt x="4" y="33"/>
                    <a:pt x="4" y="33"/>
                    <a:pt x="4" y="33"/>
                  </a:cubicBezTo>
                  <a:cubicBezTo>
                    <a:pt x="0" y="37"/>
                    <a:pt x="0" y="44"/>
                    <a:pt x="4" y="48"/>
                  </a:cubicBezTo>
                  <a:cubicBezTo>
                    <a:pt x="29" y="75"/>
                    <a:pt x="29" y="75"/>
                    <a:pt x="29" y="75"/>
                  </a:cubicBezTo>
                  <a:cubicBezTo>
                    <a:pt x="33" y="79"/>
                    <a:pt x="39" y="79"/>
                    <a:pt x="44" y="75"/>
                  </a:cubicBezTo>
                  <a:cubicBezTo>
                    <a:pt x="75" y="46"/>
                    <a:pt x="75" y="46"/>
                    <a:pt x="75" y="46"/>
                  </a:cubicBezTo>
                  <a:cubicBezTo>
                    <a:pt x="79" y="42"/>
                    <a:pt x="80" y="35"/>
                    <a:pt x="76" y="31"/>
                  </a:cubicBezTo>
                  <a:cubicBezTo>
                    <a:pt x="50" y="4"/>
                    <a:pt x="50" y="4"/>
                    <a:pt x="50" y="4"/>
                  </a:cubicBezTo>
                  <a:cubicBezTo>
                    <a:pt x="47" y="0"/>
                    <a:pt x="40" y="0"/>
                    <a:pt x="36" y="4"/>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 name="Freeform 219"/>
            <p:cNvSpPr>
              <a:spLocks noEditPoints="1"/>
            </p:cNvSpPr>
            <p:nvPr/>
          </p:nvSpPr>
          <p:spPr bwMode="auto">
            <a:xfrm>
              <a:off x="3097213" y="555625"/>
              <a:ext cx="333375" cy="322263"/>
            </a:xfrm>
            <a:custGeom>
              <a:avLst/>
              <a:gdLst>
                <a:gd name="T0" fmla="*/ 42 w 89"/>
                <a:gd name="T1" fmla="*/ 86 h 86"/>
                <a:gd name="T2" fmla="*/ 31 w 89"/>
                <a:gd name="T3" fmla="*/ 82 h 86"/>
                <a:gd name="T4" fmla="*/ 6 w 89"/>
                <a:gd name="T5" fmla="*/ 54 h 86"/>
                <a:gd name="T6" fmla="*/ 6 w 89"/>
                <a:gd name="T7" fmla="*/ 34 h 86"/>
                <a:gd name="T8" fmla="*/ 38 w 89"/>
                <a:gd name="T9" fmla="*/ 5 h 86"/>
                <a:gd name="T10" fmla="*/ 58 w 89"/>
                <a:gd name="T11" fmla="*/ 5 h 86"/>
                <a:gd name="T12" fmla="*/ 84 w 89"/>
                <a:gd name="T13" fmla="*/ 33 h 86"/>
                <a:gd name="T14" fmla="*/ 83 w 89"/>
                <a:gd name="T15" fmla="*/ 53 h 86"/>
                <a:gd name="T16" fmla="*/ 51 w 89"/>
                <a:gd name="T17" fmla="*/ 82 h 86"/>
                <a:gd name="T18" fmla="*/ 42 w 89"/>
                <a:gd name="T19" fmla="*/ 86 h 86"/>
                <a:gd name="T20" fmla="*/ 48 w 89"/>
                <a:gd name="T21" fmla="*/ 9 h 86"/>
                <a:gd name="T22" fmla="*/ 44 w 89"/>
                <a:gd name="T23" fmla="*/ 11 h 86"/>
                <a:gd name="T24" fmla="*/ 12 w 89"/>
                <a:gd name="T25" fmla="*/ 40 h 86"/>
                <a:gd name="T26" fmla="*/ 12 w 89"/>
                <a:gd name="T27" fmla="*/ 49 h 86"/>
                <a:gd name="T28" fmla="*/ 37 w 89"/>
                <a:gd name="T29" fmla="*/ 76 h 86"/>
                <a:gd name="T30" fmla="*/ 46 w 89"/>
                <a:gd name="T31" fmla="*/ 76 h 86"/>
                <a:gd name="T32" fmla="*/ 77 w 89"/>
                <a:gd name="T33" fmla="*/ 47 h 86"/>
                <a:gd name="T34" fmla="*/ 78 w 89"/>
                <a:gd name="T35" fmla="*/ 38 h 86"/>
                <a:gd name="T36" fmla="*/ 53 w 89"/>
                <a:gd name="T37" fmla="*/ 11 h 86"/>
                <a:gd name="T38" fmla="*/ 48 w 89"/>
                <a:gd name="T39" fmla="*/ 9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9" h="86">
                  <a:moveTo>
                    <a:pt x="42" y="86"/>
                  </a:moveTo>
                  <a:cubicBezTo>
                    <a:pt x="38" y="86"/>
                    <a:pt x="34" y="84"/>
                    <a:pt x="31" y="82"/>
                  </a:cubicBezTo>
                  <a:cubicBezTo>
                    <a:pt x="6" y="54"/>
                    <a:pt x="6" y="54"/>
                    <a:pt x="6" y="54"/>
                  </a:cubicBezTo>
                  <a:cubicBezTo>
                    <a:pt x="0" y="49"/>
                    <a:pt x="1" y="40"/>
                    <a:pt x="6" y="34"/>
                  </a:cubicBezTo>
                  <a:cubicBezTo>
                    <a:pt x="38" y="5"/>
                    <a:pt x="38" y="5"/>
                    <a:pt x="38" y="5"/>
                  </a:cubicBezTo>
                  <a:cubicBezTo>
                    <a:pt x="44" y="0"/>
                    <a:pt x="53" y="0"/>
                    <a:pt x="58" y="5"/>
                  </a:cubicBezTo>
                  <a:cubicBezTo>
                    <a:pt x="84" y="33"/>
                    <a:pt x="84" y="33"/>
                    <a:pt x="84" y="33"/>
                  </a:cubicBezTo>
                  <a:cubicBezTo>
                    <a:pt x="89" y="38"/>
                    <a:pt x="89" y="47"/>
                    <a:pt x="83" y="53"/>
                  </a:cubicBezTo>
                  <a:cubicBezTo>
                    <a:pt x="51" y="82"/>
                    <a:pt x="51" y="82"/>
                    <a:pt x="51" y="82"/>
                  </a:cubicBezTo>
                  <a:cubicBezTo>
                    <a:pt x="49" y="85"/>
                    <a:pt x="45" y="86"/>
                    <a:pt x="42" y="86"/>
                  </a:cubicBezTo>
                  <a:close/>
                  <a:moveTo>
                    <a:pt x="48" y="9"/>
                  </a:moveTo>
                  <a:cubicBezTo>
                    <a:pt x="46" y="9"/>
                    <a:pt x="45" y="9"/>
                    <a:pt x="44" y="11"/>
                  </a:cubicBezTo>
                  <a:cubicBezTo>
                    <a:pt x="12" y="40"/>
                    <a:pt x="12" y="40"/>
                    <a:pt x="12" y="40"/>
                  </a:cubicBezTo>
                  <a:cubicBezTo>
                    <a:pt x="9" y="42"/>
                    <a:pt x="9" y="46"/>
                    <a:pt x="12" y="49"/>
                  </a:cubicBezTo>
                  <a:cubicBezTo>
                    <a:pt x="37" y="76"/>
                    <a:pt x="37" y="76"/>
                    <a:pt x="37" y="76"/>
                  </a:cubicBezTo>
                  <a:cubicBezTo>
                    <a:pt x="39" y="79"/>
                    <a:pt x="43" y="79"/>
                    <a:pt x="46" y="76"/>
                  </a:cubicBezTo>
                  <a:cubicBezTo>
                    <a:pt x="77" y="47"/>
                    <a:pt x="77" y="47"/>
                    <a:pt x="77" y="47"/>
                  </a:cubicBezTo>
                  <a:cubicBezTo>
                    <a:pt x="80" y="45"/>
                    <a:pt x="80" y="41"/>
                    <a:pt x="78" y="38"/>
                  </a:cubicBezTo>
                  <a:cubicBezTo>
                    <a:pt x="53" y="11"/>
                    <a:pt x="53" y="11"/>
                    <a:pt x="53" y="11"/>
                  </a:cubicBezTo>
                  <a:cubicBezTo>
                    <a:pt x="51" y="10"/>
                    <a:pt x="50" y="9"/>
                    <a:pt x="48" y="9"/>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 name="Freeform 220"/>
            <p:cNvSpPr/>
            <p:nvPr/>
          </p:nvSpPr>
          <p:spPr bwMode="auto">
            <a:xfrm>
              <a:off x="3341688" y="357187"/>
              <a:ext cx="300038" cy="300038"/>
            </a:xfrm>
            <a:custGeom>
              <a:avLst/>
              <a:gdLst>
                <a:gd name="T0" fmla="*/ 36 w 80"/>
                <a:gd name="T1" fmla="*/ 4 h 80"/>
                <a:gd name="T2" fmla="*/ 5 w 80"/>
                <a:gd name="T3" fmla="*/ 34 h 80"/>
                <a:gd name="T4" fmla="*/ 4 w 80"/>
                <a:gd name="T5" fmla="*/ 48 h 80"/>
                <a:gd name="T6" fmla="*/ 30 w 80"/>
                <a:gd name="T7" fmla="*/ 75 h 80"/>
                <a:gd name="T8" fmla="*/ 44 w 80"/>
                <a:gd name="T9" fmla="*/ 76 h 80"/>
                <a:gd name="T10" fmla="*/ 76 w 80"/>
                <a:gd name="T11" fmla="*/ 46 h 80"/>
                <a:gd name="T12" fmla="*/ 76 w 80"/>
                <a:gd name="T13" fmla="*/ 32 h 80"/>
                <a:gd name="T14" fmla="*/ 51 w 80"/>
                <a:gd name="T15" fmla="*/ 5 h 80"/>
                <a:gd name="T16" fmla="*/ 36 w 80"/>
                <a:gd name="T17" fmla="*/ 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80">
                  <a:moveTo>
                    <a:pt x="36" y="4"/>
                  </a:moveTo>
                  <a:cubicBezTo>
                    <a:pt x="5" y="34"/>
                    <a:pt x="5" y="34"/>
                    <a:pt x="5" y="34"/>
                  </a:cubicBezTo>
                  <a:cubicBezTo>
                    <a:pt x="1" y="38"/>
                    <a:pt x="0" y="44"/>
                    <a:pt x="4" y="48"/>
                  </a:cubicBezTo>
                  <a:cubicBezTo>
                    <a:pt x="30" y="75"/>
                    <a:pt x="30" y="75"/>
                    <a:pt x="30" y="75"/>
                  </a:cubicBezTo>
                  <a:cubicBezTo>
                    <a:pt x="33" y="80"/>
                    <a:pt x="40" y="80"/>
                    <a:pt x="44" y="76"/>
                  </a:cubicBezTo>
                  <a:cubicBezTo>
                    <a:pt x="76" y="46"/>
                    <a:pt x="76" y="46"/>
                    <a:pt x="76" y="46"/>
                  </a:cubicBezTo>
                  <a:cubicBezTo>
                    <a:pt x="80" y="43"/>
                    <a:pt x="80" y="36"/>
                    <a:pt x="76" y="32"/>
                  </a:cubicBezTo>
                  <a:cubicBezTo>
                    <a:pt x="51" y="5"/>
                    <a:pt x="51" y="5"/>
                    <a:pt x="51" y="5"/>
                  </a:cubicBezTo>
                  <a:cubicBezTo>
                    <a:pt x="47" y="1"/>
                    <a:pt x="41" y="0"/>
                    <a:pt x="36" y="4"/>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 name="Freeform 221"/>
            <p:cNvSpPr>
              <a:spLocks noEditPoints="1"/>
            </p:cNvSpPr>
            <p:nvPr/>
          </p:nvSpPr>
          <p:spPr bwMode="auto">
            <a:xfrm>
              <a:off x="3330575" y="341312"/>
              <a:ext cx="322263" cy="327025"/>
            </a:xfrm>
            <a:custGeom>
              <a:avLst/>
              <a:gdLst>
                <a:gd name="T0" fmla="*/ 40 w 86"/>
                <a:gd name="T1" fmla="*/ 87 h 87"/>
                <a:gd name="T2" fmla="*/ 40 w 86"/>
                <a:gd name="T3" fmla="*/ 87 h 87"/>
                <a:gd name="T4" fmla="*/ 30 w 86"/>
                <a:gd name="T5" fmla="*/ 82 h 87"/>
                <a:gd name="T6" fmla="*/ 4 w 86"/>
                <a:gd name="T7" fmla="*/ 55 h 87"/>
                <a:gd name="T8" fmla="*/ 1 w 86"/>
                <a:gd name="T9" fmla="*/ 45 h 87"/>
                <a:gd name="T10" fmla="*/ 5 w 86"/>
                <a:gd name="T11" fmla="*/ 35 h 87"/>
                <a:gd name="T12" fmla="*/ 37 w 86"/>
                <a:gd name="T13" fmla="*/ 5 h 87"/>
                <a:gd name="T14" fmla="*/ 57 w 86"/>
                <a:gd name="T15" fmla="*/ 6 h 87"/>
                <a:gd name="T16" fmla="*/ 82 w 86"/>
                <a:gd name="T17" fmla="*/ 33 h 87"/>
                <a:gd name="T18" fmla="*/ 86 w 86"/>
                <a:gd name="T19" fmla="*/ 43 h 87"/>
                <a:gd name="T20" fmla="*/ 82 w 86"/>
                <a:gd name="T21" fmla="*/ 53 h 87"/>
                <a:gd name="T22" fmla="*/ 50 w 86"/>
                <a:gd name="T23" fmla="*/ 83 h 87"/>
                <a:gd name="T24" fmla="*/ 40 w 86"/>
                <a:gd name="T25" fmla="*/ 87 h 87"/>
                <a:gd name="T26" fmla="*/ 46 w 86"/>
                <a:gd name="T27" fmla="*/ 9 h 87"/>
                <a:gd name="T28" fmla="*/ 42 w 86"/>
                <a:gd name="T29" fmla="*/ 11 h 87"/>
                <a:gd name="T30" fmla="*/ 11 w 86"/>
                <a:gd name="T31" fmla="*/ 41 h 87"/>
                <a:gd name="T32" fmla="*/ 9 w 86"/>
                <a:gd name="T33" fmla="*/ 45 h 87"/>
                <a:gd name="T34" fmla="*/ 10 w 86"/>
                <a:gd name="T35" fmla="*/ 50 h 87"/>
                <a:gd name="T36" fmla="*/ 36 w 86"/>
                <a:gd name="T37" fmla="*/ 77 h 87"/>
                <a:gd name="T38" fmla="*/ 40 w 86"/>
                <a:gd name="T39" fmla="*/ 79 h 87"/>
                <a:gd name="T40" fmla="*/ 40 w 86"/>
                <a:gd name="T41" fmla="*/ 79 h 87"/>
                <a:gd name="T42" fmla="*/ 44 w 86"/>
                <a:gd name="T43" fmla="*/ 77 h 87"/>
                <a:gd name="T44" fmla="*/ 76 w 86"/>
                <a:gd name="T45" fmla="*/ 48 h 87"/>
                <a:gd name="T46" fmla="*/ 78 w 86"/>
                <a:gd name="T47" fmla="*/ 43 h 87"/>
                <a:gd name="T48" fmla="*/ 76 w 86"/>
                <a:gd name="T49" fmla="*/ 39 h 87"/>
                <a:gd name="T50" fmla="*/ 51 w 86"/>
                <a:gd name="T51" fmla="*/ 11 h 87"/>
                <a:gd name="T52" fmla="*/ 46 w 86"/>
                <a:gd name="T53" fmla="*/ 9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6" h="87">
                  <a:moveTo>
                    <a:pt x="40" y="87"/>
                  </a:moveTo>
                  <a:cubicBezTo>
                    <a:pt x="40" y="87"/>
                    <a:pt x="40" y="87"/>
                    <a:pt x="40" y="87"/>
                  </a:cubicBezTo>
                  <a:cubicBezTo>
                    <a:pt x="36" y="87"/>
                    <a:pt x="32" y="85"/>
                    <a:pt x="30" y="82"/>
                  </a:cubicBezTo>
                  <a:cubicBezTo>
                    <a:pt x="4" y="55"/>
                    <a:pt x="4" y="55"/>
                    <a:pt x="4" y="55"/>
                  </a:cubicBezTo>
                  <a:cubicBezTo>
                    <a:pt x="2" y="52"/>
                    <a:pt x="0" y="49"/>
                    <a:pt x="1" y="45"/>
                  </a:cubicBezTo>
                  <a:cubicBezTo>
                    <a:pt x="1" y="41"/>
                    <a:pt x="2" y="37"/>
                    <a:pt x="5" y="35"/>
                  </a:cubicBezTo>
                  <a:cubicBezTo>
                    <a:pt x="37" y="5"/>
                    <a:pt x="37" y="5"/>
                    <a:pt x="37" y="5"/>
                  </a:cubicBezTo>
                  <a:cubicBezTo>
                    <a:pt x="42" y="0"/>
                    <a:pt x="52" y="0"/>
                    <a:pt x="57" y="6"/>
                  </a:cubicBezTo>
                  <a:cubicBezTo>
                    <a:pt x="82" y="33"/>
                    <a:pt x="82" y="33"/>
                    <a:pt x="82" y="33"/>
                  </a:cubicBezTo>
                  <a:cubicBezTo>
                    <a:pt x="85" y="36"/>
                    <a:pt x="86" y="40"/>
                    <a:pt x="86" y="43"/>
                  </a:cubicBezTo>
                  <a:cubicBezTo>
                    <a:pt x="86" y="47"/>
                    <a:pt x="84" y="51"/>
                    <a:pt x="82" y="53"/>
                  </a:cubicBezTo>
                  <a:cubicBezTo>
                    <a:pt x="50" y="83"/>
                    <a:pt x="50" y="83"/>
                    <a:pt x="50" y="83"/>
                  </a:cubicBezTo>
                  <a:cubicBezTo>
                    <a:pt x="47" y="85"/>
                    <a:pt x="44" y="87"/>
                    <a:pt x="40" y="87"/>
                  </a:cubicBezTo>
                  <a:close/>
                  <a:moveTo>
                    <a:pt x="46" y="9"/>
                  </a:moveTo>
                  <a:cubicBezTo>
                    <a:pt x="45" y="9"/>
                    <a:pt x="43" y="10"/>
                    <a:pt x="42" y="11"/>
                  </a:cubicBezTo>
                  <a:cubicBezTo>
                    <a:pt x="11" y="41"/>
                    <a:pt x="11" y="41"/>
                    <a:pt x="11" y="41"/>
                  </a:cubicBezTo>
                  <a:cubicBezTo>
                    <a:pt x="9" y="42"/>
                    <a:pt x="9" y="43"/>
                    <a:pt x="9" y="45"/>
                  </a:cubicBezTo>
                  <a:cubicBezTo>
                    <a:pt x="9" y="47"/>
                    <a:pt x="9" y="48"/>
                    <a:pt x="10" y="50"/>
                  </a:cubicBezTo>
                  <a:cubicBezTo>
                    <a:pt x="36" y="77"/>
                    <a:pt x="36" y="77"/>
                    <a:pt x="36" y="77"/>
                  </a:cubicBezTo>
                  <a:cubicBezTo>
                    <a:pt x="37" y="78"/>
                    <a:pt x="38" y="79"/>
                    <a:pt x="40" y="79"/>
                  </a:cubicBezTo>
                  <a:cubicBezTo>
                    <a:pt x="40" y="79"/>
                    <a:pt x="40" y="79"/>
                    <a:pt x="40" y="79"/>
                  </a:cubicBezTo>
                  <a:cubicBezTo>
                    <a:pt x="42" y="79"/>
                    <a:pt x="43" y="78"/>
                    <a:pt x="44" y="77"/>
                  </a:cubicBezTo>
                  <a:cubicBezTo>
                    <a:pt x="76" y="48"/>
                    <a:pt x="76" y="48"/>
                    <a:pt x="76" y="48"/>
                  </a:cubicBezTo>
                  <a:cubicBezTo>
                    <a:pt x="77" y="46"/>
                    <a:pt x="78" y="45"/>
                    <a:pt x="78" y="43"/>
                  </a:cubicBezTo>
                  <a:cubicBezTo>
                    <a:pt x="78" y="41"/>
                    <a:pt x="78" y="40"/>
                    <a:pt x="76" y="39"/>
                  </a:cubicBezTo>
                  <a:cubicBezTo>
                    <a:pt x="51" y="11"/>
                    <a:pt x="51" y="11"/>
                    <a:pt x="51" y="11"/>
                  </a:cubicBezTo>
                  <a:cubicBezTo>
                    <a:pt x="50" y="10"/>
                    <a:pt x="48" y="9"/>
                    <a:pt x="46" y="9"/>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 name="Freeform 222"/>
            <p:cNvSpPr/>
            <p:nvPr/>
          </p:nvSpPr>
          <p:spPr bwMode="auto">
            <a:xfrm>
              <a:off x="3570288" y="146050"/>
              <a:ext cx="300038" cy="296863"/>
            </a:xfrm>
            <a:custGeom>
              <a:avLst/>
              <a:gdLst>
                <a:gd name="T0" fmla="*/ 36 w 80"/>
                <a:gd name="T1" fmla="*/ 4 h 79"/>
                <a:gd name="T2" fmla="*/ 4 w 80"/>
                <a:gd name="T3" fmla="*/ 33 h 79"/>
                <a:gd name="T4" fmla="*/ 4 w 80"/>
                <a:gd name="T5" fmla="*/ 48 h 79"/>
                <a:gd name="T6" fmla="*/ 29 w 80"/>
                <a:gd name="T7" fmla="*/ 75 h 79"/>
                <a:gd name="T8" fmla="*/ 44 w 80"/>
                <a:gd name="T9" fmla="*/ 75 h 79"/>
                <a:gd name="T10" fmla="*/ 75 w 80"/>
                <a:gd name="T11" fmla="*/ 46 h 79"/>
                <a:gd name="T12" fmla="*/ 76 w 80"/>
                <a:gd name="T13" fmla="*/ 31 h 79"/>
                <a:gd name="T14" fmla="*/ 51 w 80"/>
                <a:gd name="T15" fmla="*/ 4 h 79"/>
                <a:gd name="T16" fmla="*/ 36 w 80"/>
                <a:gd name="T17" fmla="*/ 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79">
                  <a:moveTo>
                    <a:pt x="36" y="4"/>
                  </a:moveTo>
                  <a:cubicBezTo>
                    <a:pt x="4" y="33"/>
                    <a:pt x="4" y="33"/>
                    <a:pt x="4" y="33"/>
                  </a:cubicBezTo>
                  <a:cubicBezTo>
                    <a:pt x="0" y="37"/>
                    <a:pt x="0" y="44"/>
                    <a:pt x="4" y="48"/>
                  </a:cubicBezTo>
                  <a:cubicBezTo>
                    <a:pt x="29" y="75"/>
                    <a:pt x="29" y="75"/>
                    <a:pt x="29" y="75"/>
                  </a:cubicBezTo>
                  <a:cubicBezTo>
                    <a:pt x="33" y="79"/>
                    <a:pt x="40" y="79"/>
                    <a:pt x="44" y="75"/>
                  </a:cubicBezTo>
                  <a:cubicBezTo>
                    <a:pt x="75" y="46"/>
                    <a:pt x="75" y="46"/>
                    <a:pt x="75" y="46"/>
                  </a:cubicBezTo>
                  <a:cubicBezTo>
                    <a:pt x="80" y="42"/>
                    <a:pt x="80" y="36"/>
                    <a:pt x="76" y="31"/>
                  </a:cubicBezTo>
                  <a:cubicBezTo>
                    <a:pt x="51" y="4"/>
                    <a:pt x="51" y="4"/>
                    <a:pt x="51" y="4"/>
                  </a:cubicBezTo>
                  <a:cubicBezTo>
                    <a:pt x="47" y="0"/>
                    <a:pt x="40" y="0"/>
                    <a:pt x="36" y="4"/>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 name="Freeform 223"/>
            <p:cNvSpPr>
              <a:spLocks noEditPoints="1"/>
            </p:cNvSpPr>
            <p:nvPr/>
          </p:nvSpPr>
          <p:spPr bwMode="auto">
            <a:xfrm>
              <a:off x="3556000" y="131762"/>
              <a:ext cx="330200" cy="322263"/>
            </a:xfrm>
            <a:custGeom>
              <a:avLst/>
              <a:gdLst>
                <a:gd name="T0" fmla="*/ 41 w 88"/>
                <a:gd name="T1" fmla="*/ 86 h 86"/>
                <a:gd name="T2" fmla="*/ 30 w 88"/>
                <a:gd name="T3" fmla="*/ 82 h 86"/>
                <a:gd name="T4" fmla="*/ 5 w 88"/>
                <a:gd name="T5" fmla="*/ 55 h 86"/>
                <a:gd name="T6" fmla="*/ 6 w 88"/>
                <a:gd name="T7" fmla="*/ 34 h 86"/>
                <a:gd name="T8" fmla="*/ 37 w 88"/>
                <a:gd name="T9" fmla="*/ 5 h 86"/>
                <a:gd name="T10" fmla="*/ 58 w 88"/>
                <a:gd name="T11" fmla="*/ 6 h 86"/>
                <a:gd name="T12" fmla="*/ 83 w 88"/>
                <a:gd name="T13" fmla="*/ 33 h 86"/>
                <a:gd name="T14" fmla="*/ 82 w 88"/>
                <a:gd name="T15" fmla="*/ 53 h 86"/>
                <a:gd name="T16" fmla="*/ 51 w 88"/>
                <a:gd name="T17" fmla="*/ 82 h 86"/>
                <a:gd name="T18" fmla="*/ 41 w 88"/>
                <a:gd name="T19" fmla="*/ 86 h 86"/>
                <a:gd name="T20" fmla="*/ 47 w 88"/>
                <a:gd name="T21" fmla="*/ 9 h 86"/>
                <a:gd name="T22" fmla="*/ 43 w 88"/>
                <a:gd name="T23" fmla="*/ 11 h 86"/>
                <a:gd name="T24" fmla="*/ 11 w 88"/>
                <a:gd name="T25" fmla="*/ 40 h 86"/>
                <a:gd name="T26" fmla="*/ 11 w 88"/>
                <a:gd name="T27" fmla="*/ 49 h 86"/>
                <a:gd name="T28" fmla="*/ 36 w 88"/>
                <a:gd name="T29" fmla="*/ 76 h 86"/>
                <a:gd name="T30" fmla="*/ 45 w 88"/>
                <a:gd name="T31" fmla="*/ 77 h 86"/>
                <a:gd name="T32" fmla="*/ 77 w 88"/>
                <a:gd name="T33" fmla="*/ 47 h 86"/>
                <a:gd name="T34" fmla="*/ 77 w 88"/>
                <a:gd name="T35" fmla="*/ 38 h 86"/>
                <a:gd name="T36" fmla="*/ 52 w 88"/>
                <a:gd name="T37" fmla="*/ 11 h 86"/>
                <a:gd name="T38" fmla="*/ 47 w 88"/>
                <a:gd name="T39" fmla="*/ 9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8" h="86">
                  <a:moveTo>
                    <a:pt x="41" y="86"/>
                  </a:moveTo>
                  <a:cubicBezTo>
                    <a:pt x="37" y="86"/>
                    <a:pt x="33" y="85"/>
                    <a:pt x="30" y="82"/>
                  </a:cubicBezTo>
                  <a:cubicBezTo>
                    <a:pt x="5" y="55"/>
                    <a:pt x="5" y="55"/>
                    <a:pt x="5" y="55"/>
                  </a:cubicBezTo>
                  <a:cubicBezTo>
                    <a:pt x="0" y="49"/>
                    <a:pt x="0" y="40"/>
                    <a:pt x="6" y="34"/>
                  </a:cubicBezTo>
                  <a:cubicBezTo>
                    <a:pt x="37" y="5"/>
                    <a:pt x="37" y="5"/>
                    <a:pt x="37" y="5"/>
                  </a:cubicBezTo>
                  <a:cubicBezTo>
                    <a:pt x="43" y="0"/>
                    <a:pt x="52" y="0"/>
                    <a:pt x="58" y="6"/>
                  </a:cubicBezTo>
                  <a:cubicBezTo>
                    <a:pt x="83" y="33"/>
                    <a:pt x="83" y="33"/>
                    <a:pt x="83" y="33"/>
                  </a:cubicBezTo>
                  <a:cubicBezTo>
                    <a:pt x="88" y="38"/>
                    <a:pt x="88" y="48"/>
                    <a:pt x="82" y="53"/>
                  </a:cubicBezTo>
                  <a:cubicBezTo>
                    <a:pt x="51" y="82"/>
                    <a:pt x="51" y="82"/>
                    <a:pt x="51" y="82"/>
                  </a:cubicBezTo>
                  <a:cubicBezTo>
                    <a:pt x="48" y="85"/>
                    <a:pt x="44" y="86"/>
                    <a:pt x="41" y="86"/>
                  </a:cubicBezTo>
                  <a:close/>
                  <a:moveTo>
                    <a:pt x="47" y="9"/>
                  </a:moveTo>
                  <a:cubicBezTo>
                    <a:pt x="46" y="9"/>
                    <a:pt x="44" y="10"/>
                    <a:pt x="43" y="11"/>
                  </a:cubicBezTo>
                  <a:cubicBezTo>
                    <a:pt x="11" y="40"/>
                    <a:pt x="11" y="40"/>
                    <a:pt x="11" y="40"/>
                  </a:cubicBezTo>
                  <a:cubicBezTo>
                    <a:pt x="9" y="42"/>
                    <a:pt x="9" y="47"/>
                    <a:pt x="11" y="49"/>
                  </a:cubicBezTo>
                  <a:cubicBezTo>
                    <a:pt x="36" y="76"/>
                    <a:pt x="36" y="76"/>
                    <a:pt x="36" y="76"/>
                  </a:cubicBezTo>
                  <a:cubicBezTo>
                    <a:pt x="38" y="79"/>
                    <a:pt x="43" y="79"/>
                    <a:pt x="45" y="77"/>
                  </a:cubicBezTo>
                  <a:cubicBezTo>
                    <a:pt x="77" y="47"/>
                    <a:pt x="77" y="47"/>
                    <a:pt x="77" y="47"/>
                  </a:cubicBezTo>
                  <a:cubicBezTo>
                    <a:pt x="79" y="45"/>
                    <a:pt x="79" y="41"/>
                    <a:pt x="77" y="38"/>
                  </a:cubicBezTo>
                  <a:cubicBezTo>
                    <a:pt x="52" y="11"/>
                    <a:pt x="52" y="11"/>
                    <a:pt x="52" y="11"/>
                  </a:cubicBezTo>
                  <a:cubicBezTo>
                    <a:pt x="51" y="10"/>
                    <a:pt x="49" y="9"/>
                    <a:pt x="47" y="9"/>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 name="Freeform 224"/>
            <p:cNvSpPr/>
            <p:nvPr/>
          </p:nvSpPr>
          <p:spPr bwMode="auto">
            <a:xfrm>
              <a:off x="3798888" y="-68263"/>
              <a:ext cx="296863" cy="301625"/>
            </a:xfrm>
            <a:custGeom>
              <a:avLst/>
              <a:gdLst>
                <a:gd name="T0" fmla="*/ 36 w 79"/>
                <a:gd name="T1" fmla="*/ 4 h 80"/>
                <a:gd name="T2" fmla="*/ 4 w 79"/>
                <a:gd name="T3" fmla="*/ 34 h 80"/>
                <a:gd name="T4" fmla="*/ 4 w 79"/>
                <a:gd name="T5" fmla="*/ 48 h 80"/>
                <a:gd name="T6" fmla="*/ 29 w 79"/>
                <a:gd name="T7" fmla="*/ 75 h 80"/>
                <a:gd name="T8" fmla="*/ 43 w 79"/>
                <a:gd name="T9" fmla="*/ 76 h 80"/>
                <a:gd name="T10" fmla="*/ 75 w 79"/>
                <a:gd name="T11" fmla="*/ 47 h 80"/>
                <a:gd name="T12" fmla="*/ 76 w 79"/>
                <a:gd name="T13" fmla="*/ 32 h 80"/>
                <a:gd name="T14" fmla="*/ 50 w 79"/>
                <a:gd name="T15" fmla="*/ 5 h 80"/>
                <a:gd name="T16" fmla="*/ 36 w 79"/>
                <a:gd name="T17" fmla="*/ 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 h="80">
                  <a:moveTo>
                    <a:pt x="36" y="4"/>
                  </a:moveTo>
                  <a:cubicBezTo>
                    <a:pt x="4" y="34"/>
                    <a:pt x="4" y="34"/>
                    <a:pt x="4" y="34"/>
                  </a:cubicBezTo>
                  <a:cubicBezTo>
                    <a:pt x="0" y="38"/>
                    <a:pt x="0" y="44"/>
                    <a:pt x="4" y="48"/>
                  </a:cubicBezTo>
                  <a:cubicBezTo>
                    <a:pt x="29" y="75"/>
                    <a:pt x="29" y="75"/>
                    <a:pt x="29" y="75"/>
                  </a:cubicBezTo>
                  <a:cubicBezTo>
                    <a:pt x="33" y="80"/>
                    <a:pt x="39" y="80"/>
                    <a:pt x="43" y="76"/>
                  </a:cubicBezTo>
                  <a:cubicBezTo>
                    <a:pt x="75" y="47"/>
                    <a:pt x="75" y="47"/>
                    <a:pt x="75" y="47"/>
                  </a:cubicBezTo>
                  <a:cubicBezTo>
                    <a:pt x="79" y="43"/>
                    <a:pt x="79" y="36"/>
                    <a:pt x="76" y="32"/>
                  </a:cubicBezTo>
                  <a:cubicBezTo>
                    <a:pt x="50" y="5"/>
                    <a:pt x="50" y="5"/>
                    <a:pt x="50" y="5"/>
                  </a:cubicBezTo>
                  <a:cubicBezTo>
                    <a:pt x="46" y="1"/>
                    <a:pt x="40" y="0"/>
                    <a:pt x="36" y="4"/>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 name="Freeform 225"/>
            <p:cNvSpPr>
              <a:spLocks noEditPoints="1"/>
            </p:cNvSpPr>
            <p:nvPr/>
          </p:nvSpPr>
          <p:spPr bwMode="auto">
            <a:xfrm>
              <a:off x="3787775" y="-82551"/>
              <a:ext cx="327025" cy="327025"/>
            </a:xfrm>
            <a:custGeom>
              <a:avLst/>
              <a:gdLst>
                <a:gd name="T0" fmla="*/ 39 w 87"/>
                <a:gd name="T1" fmla="*/ 87 h 87"/>
                <a:gd name="T2" fmla="*/ 39 w 87"/>
                <a:gd name="T3" fmla="*/ 87 h 87"/>
                <a:gd name="T4" fmla="*/ 29 w 87"/>
                <a:gd name="T5" fmla="*/ 82 h 87"/>
                <a:gd name="T6" fmla="*/ 4 w 87"/>
                <a:gd name="T7" fmla="*/ 55 h 87"/>
                <a:gd name="T8" fmla="*/ 0 w 87"/>
                <a:gd name="T9" fmla="*/ 45 h 87"/>
                <a:gd name="T10" fmla="*/ 4 w 87"/>
                <a:gd name="T11" fmla="*/ 35 h 87"/>
                <a:gd name="T12" fmla="*/ 36 w 87"/>
                <a:gd name="T13" fmla="*/ 5 h 87"/>
                <a:gd name="T14" fmla="*/ 56 w 87"/>
                <a:gd name="T15" fmla="*/ 6 h 87"/>
                <a:gd name="T16" fmla="*/ 82 w 87"/>
                <a:gd name="T17" fmla="*/ 33 h 87"/>
                <a:gd name="T18" fmla="*/ 81 w 87"/>
                <a:gd name="T19" fmla="*/ 53 h 87"/>
                <a:gd name="T20" fmla="*/ 49 w 87"/>
                <a:gd name="T21" fmla="*/ 83 h 87"/>
                <a:gd name="T22" fmla="*/ 39 w 87"/>
                <a:gd name="T23" fmla="*/ 87 h 87"/>
                <a:gd name="T24" fmla="*/ 46 w 87"/>
                <a:gd name="T25" fmla="*/ 10 h 87"/>
                <a:gd name="T26" fmla="*/ 41 w 87"/>
                <a:gd name="T27" fmla="*/ 11 h 87"/>
                <a:gd name="T28" fmla="*/ 10 w 87"/>
                <a:gd name="T29" fmla="*/ 41 h 87"/>
                <a:gd name="T30" fmla="*/ 8 w 87"/>
                <a:gd name="T31" fmla="*/ 45 h 87"/>
                <a:gd name="T32" fmla="*/ 10 w 87"/>
                <a:gd name="T33" fmla="*/ 50 h 87"/>
                <a:gd name="T34" fmla="*/ 35 w 87"/>
                <a:gd name="T35" fmla="*/ 77 h 87"/>
                <a:gd name="T36" fmla="*/ 39 w 87"/>
                <a:gd name="T37" fmla="*/ 79 h 87"/>
                <a:gd name="T38" fmla="*/ 39 w 87"/>
                <a:gd name="T39" fmla="*/ 79 h 87"/>
                <a:gd name="T40" fmla="*/ 44 w 87"/>
                <a:gd name="T41" fmla="*/ 77 h 87"/>
                <a:gd name="T42" fmla="*/ 75 w 87"/>
                <a:gd name="T43" fmla="*/ 48 h 87"/>
                <a:gd name="T44" fmla="*/ 76 w 87"/>
                <a:gd name="T45" fmla="*/ 39 h 87"/>
                <a:gd name="T46" fmla="*/ 50 w 87"/>
                <a:gd name="T47" fmla="*/ 12 h 87"/>
                <a:gd name="T48" fmla="*/ 46 w 87"/>
                <a:gd name="T49"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7" h="87">
                  <a:moveTo>
                    <a:pt x="39" y="87"/>
                  </a:moveTo>
                  <a:cubicBezTo>
                    <a:pt x="39" y="87"/>
                    <a:pt x="39" y="87"/>
                    <a:pt x="39" y="87"/>
                  </a:cubicBezTo>
                  <a:cubicBezTo>
                    <a:pt x="35" y="87"/>
                    <a:pt x="32" y="85"/>
                    <a:pt x="29" y="82"/>
                  </a:cubicBezTo>
                  <a:cubicBezTo>
                    <a:pt x="4" y="55"/>
                    <a:pt x="4" y="55"/>
                    <a:pt x="4" y="55"/>
                  </a:cubicBezTo>
                  <a:cubicBezTo>
                    <a:pt x="1" y="52"/>
                    <a:pt x="0" y="49"/>
                    <a:pt x="0" y="45"/>
                  </a:cubicBezTo>
                  <a:cubicBezTo>
                    <a:pt x="0" y="41"/>
                    <a:pt x="2" y="37"/>
                    <a:pt x="4" y="35"/>
                  </a:cubicBezTo>
                  <a:cubicBezTo>
                    <a:pt x="36" y="5"/>
                    <a:pt x="36" y="5"/>
                    <a:pt x="36" y="5"/>
                  </a:cubicBezTo>
                  <a:cubicBezTo>
                    <a:pt x="42" y="0"/>
                    <a:pt x="51" y="1"/>
                    <a:pt x="56" y="6"/>
                  </a:cubicBezTo>
                  <a:cubicBezTo>
                    <a:pt x="82" y="33"/>
                    <a:pt x="82" y="33"/>
                    <a:pt x="82" y="33"/>
                  </a:cubicBezTo>
                  <a:cubicBezTo>
                    <a:pt x="87" y="39"/>
                    <a:pt x="87" y="48"/>
                    <a:pt x="81" y="53"/>
                  </a:cubicBezTo>
                  <a:cubicBezTo>
                    <a:pt x="49" y="83"/>
                    <a:pt x="49" y="83"/>
                    <a:pt x="49" y="83"/>
                  </a:cubicBezTo>
                  <a:cubicBezTo>
                    <a:pt x="47" y="85"/>
                    <a:pt x="43" y="87"/>
                    <a:pt x="39" y="87"/>
                  </a:cubicBezTo>
                  <a:close/>
                  <a:moveTo>
                    <a:pt x="46" y="10"/>
                  </a:moveTo>
                  <a:cubicBezTo>
                    <a:pt x="44" y="10"/>
                    <a:pt x="43" y="10"/>
                    <a:pt x="41" y="11"/>
                  </a:cubicBezTo>
                  <a:cubicBezTo>
                    <a:pt x="10" y="41"/>
                    <a:pt x="10" y="41"/>
                    <a:pt x="10" y="41"/>
                  </a:cubicBezTo>
                  <a:cubicBezTo>
                    <a:pt x="9" y="42"/>
                    <a:pt x="8" y="43"/>
                    <a:pt x="8" y="45"/>
                  </a:cubicBezTo>
                  <a:cubicBezTo>
                    <a:pt x="8" y="47"/>
                    <a:pt x="8" y="48"/>
                    <a:pt x="10" y="50"/>
                  </a:cubicBezTo>
                  <a:cubicBezTo>
                    <a:pt x="35" y="77"/>
                    <a:pt x="35" y="77"/>
                    <a:pt x="35" y="77"/>
                  </a:cubicBezTo>
                  <a:cubicBezTo>
                    <a:pt x="36" y="78"/>
                    <a:pt x="38" y="79"/>
                    <a:pt x="39" y="79"/>
                  </a:cubicBezTo>
                  <a:cubicBezTo>
                    <a:pt x="39" y="79"/>
                    <a:pt x="39" y="79"/>
                    <a:pt x="39" y="79"/>
                  </a:cubicBezTo>
                  <a:cubicBezTo>
                    <a:pt x="41" y="79"/>
                    <a:pt x="43" y="78"/>
                    <a:pt x="44" y="77"/>
                  </a:cubicBezTo>
                  <a:cubicBezTo>
                    <a:pt x="75" y="48"/>
                    <a:pt x="75" y="48"/>
                    <a:pt x="75" y="48"/>
                  </a:cubicBezTo>
                  <a:cubicBezTo>
                    <a:pt x="78" y="45"/>
                    <a:pt x="78" y="41"/>
                    <a:pt x="76" y="39"/>
                  </a:cubicBezTo>
                  <a:cubicBezTo>
                    <a:pt x="50" y="12"/>
                    <a:pt x="50" y="12"/>
                    <a:pt x="50" y="12"/>
                  </a:cubicBezTo>
                  <a:cubicBezTo>
                    <a:pt x="49" y="10"/>
                    <a:pt x="48" y="10"/>
                    <a:pt x="46" y="10"/>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 name="Freeform 226"/>
            <p:cNvSpPr/>
            <p:nvPr/>
          </p:nvSpPr>
          <p:spPr bwMode="auto">
            <a:xfrm>
              <a:off x="4024313" y="-277813"/>
              <a:ext cx="300038" cy="296863"/>
            </a:xfrm>
            <a:custGeom>
              <a:avLst/>
              <a:gdLst>
                <a:gd name="T0" fmla="*/ 36 w 80"/>
                <a:gd name="T1" fmla="*/ 4 h 79"/>
                <a:gd name="T2" fmla="*/ 5 w 80"/>
                <a:gd name="T3" fmla="*/ 33 h 79"/>
                <a:gd name="T4" fmla="*/ 4 w 80"/>
                <a:gd name="T5" fmla="*/ 48 h 79"/>
                <a:gd name="T6" fmla="*/ 29 w 80"/>
                <a:gd name="T7" fmla="*/ 75 h 79"/>
                <a:gd name="T8" fmla="*/ 44 w 80"/>
                <a:gd name="T9" fmla="*/ 76 h 79"/>
                <a:gd name="T10" fmla="*/ 76 w 80"/>
                <a:gd name="T11" fmla="*/ 46 h 79"/>
                <a:gd name="T12" fmla="*/ 76 w 80"/>
                <a:gd name="T13" fmla="*/ 32 h 79"/>
                <a:gd name="T14" fmla="*/ 51 w 80"/>
                <a:gd name="T15" fmla="*/ 4 h 79"/>
                <a:gd name="T16" fmla="*/ 36 w 80"/>
                <a:gd name="T17" fmla="*/ 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79">
                  <a:moveTo>
                    <a:pt x="36" y="4"/>
                  </a:moveTo>
                  <a:cubicBezTo>
                    <a:pt x="5" y="33"/>
                    <a:pt x="5" y="33"/>
                    <a:pt x="5" y="33"/>
                  </a:cubicBezTo>
                  <a:cubicBezTo>
                    <a:pt x="1" y="37"/>
                    <a:pt x="0" y="44"/>
                    <a:pt x="4" y="48"/>
                  </a:cubicBezTo>
                  <a:cubicBezTo>
                    <a:pt x="29" y="75"/>
                    <a:pt x="29" y="75"/>
                    <a:pt x="29" y="75"/>
                  </a:cubicBezTo>
                  <a:cubicBezTo>
                    <a:pt x="33" y="79"/>
                    <a:pt x="40" y="79"/>
                    <a:pt x="44" y="76"/>
                  </a:cubicBezTo>
                  <a:cubicBezTo>
                    <a:pt x="76" y="46"/>
                    <a:pt x="76" y="46"/>
                    <a:pt x="76" y="46"/>
                  </a:cubicBezTo>
                  <a:cubicBezTo>
                    <a:pt x="80" y="42"/>
                    <a:pt x="80" y="36"/>
                    <a:pt x="76" y="32"/>
                  </a:cubicBezTo>
                  <a:cubicBezTo>
                    <a:pt x="51" y="4"/>
                    <a:pt x="51" y="4"/>
                    <a:pt x="51" y="4"/>
                  </a:cubicBezTo>
                  <a:cubicBezTo>
                    <a:pt x="47" y="0"/>
                    <a:pt x="40" y="0"/>
                    <a:pt x="36" y="4"/>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 name="Freeform 227"/>
            <p:cNvSpPr>
              <a:spLocks noEditPoints="1"/>
            </p:cNvSpPr>
            <p:nvPr/>
          </p:nvSpPr>
          <p:spPr bwMode="auto">
            <a:xfrm>
              <a:off x="4010025" y="-292101"/>
              <a:ext cx="333375" cy="322263"/>
            </a:xfrm>
            <a:custGeom>
              <a:avLst/>
              <a:gdLst>
                <a:gd name="T0" fmla="*/ 41 w 89"/>
                <a:gd name="T1" fmla="*/ 86 h 86"/>
                <a:gd name="T2" fmla="*/ 41 w 89"/>
                <a:gd name="T3" fmla="*/ 86 h 86"/>
                <a:gd name="T4" fmla="*/ 31 w 89"/>
                <a:gd name="T5" fmla="*/ 82 h 86"/>
                <a:gd name="T6" fmla="*/ 5 w 89"/>
                <a:gd name="T7" fmla="*/ 55 h 86"/>
                <a:gd name="T8" fmla="*/ 6 w 89"/>
                <a:gd name="T9" fmla="*/ 34 h 86"/>
                <a:gd name="T10" fmla="*/ 38 w 89"/>
                <a:gd name="T11" fmla="*/ 5 h 86"/>
                <a:gd name="T12" fmla="*/ 58 w 89"/>
                <a:gd name="T13" fmla="*/ 6 h 86"/>
                <a:gd name="T14" fmla="*/ 83 w 89"/>
                <a:gd name="T15" fmla="*/ 33 h 86"/>
                <a:gd name="T16" fmla="*/ 82 w 89"/>
                <a:gd name="T17" fmla="*/ 53 h 86"/>
                <a:gd name="T18" fmla="*/ 51 w 89"/>
                <a:gd name="T19" fmla="*/ 82 h 86"/>
                <a:gd name="T20" fmla="*/ 41 w 89"/>
                <a:gd name="T21" fmla="*/ 86 h 86"/>
                <a:gd name="T22" fmla="*/ 47 w 89"/>
                <a:gd name="T23" fmla="*/ 9 h 86"/>
                <a:gd name="T24" fmla="*/ 43 w 89"/>
                <a:gd name="T25" fmla="*/ 11 h 86"/>
                <a:gd name="T26" fmla="*/ 11 w 89"/>
                <a:gd name="T27" fmla="*/ 40 h 86"/>
                <a:gd name="T28" fmla="*/ 11 w 89"/>
                <a:gd name="T29" fmla="*/ 49 h 86"/>
                <a:gd name="T30" fmla="*/ 36 w 89"/>
                <a:gd name="T31" fmla="*/ 76 h 86"/>
                <a:gd name="T32" fmla="*/ 41 w 89"/>
                <a:gd name="T33" fmla="*/ 78 h 86"/>
                <a:gd name="T34" fmla="*/ 41 w 89"/>
                <a:gd name="T35" fmla="*/ 78 h 86"/>
                <a:gd name="T36" fmla="*/ 45 w 89"/>
                <a:gd name="T37" fmla="*/ 77 h 86"/>
                <a:gd name="T38" fmla="*/ 77 w 89"/>
                <a:gd name="T39" fmla="*/ 47 h 86"/>
                <a:gd name="T40" fmla="*/ 77 w 89"/>
                <a:gd name="T41" fmla="*/ 38 h 86"/>
                <a:gd name="T42" fmla="*/ 52 w 89"/>
                <a:gd name="T43" fmla="*/ 11 h 86"/>
                <a:gd name="T44" fmla="*/ 47 w 89"/>
                <a:gd name="T45" fmla="*/ 9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9" h="86">
                  <a:moveTo>
                    <a:pt x="41" y="86"/>
                  </a:moveTo>
                  <a:cubicBezTo>
                    <a:pt x="41" y="86"/>
                    <a:pt x="41" y="86"/>
                    <a:pt x="41" y="86"/>
                  </a:cubicBezTo>
                  <a:cubicBezTo>
                    <a:pt x="37" y="86"/>
                    <a:pt x="33" y="85"/>
                    <a:pt x="31" y="82"/>
                  </a:cubicBezTo>
                  <a:cubicBezTo>
                    <a:pt x="5" y="55"/>
                    <a:pt x="5" y="55"/>
                    <a:pt x="5" y="55"/>
                  </a:cubicBezTo>
                  <a:cubicBezTo>
                    <a:pt x="0" y="49"/>
                    <a:pt x="0" y="40"/>
                    <a:pt x="6" y="34"/>
                  </a:cubicBezTo>
                  <a:cubicBezTo>
                    <a:pt x="38" y="5"/>
                    <a:pt x="38" y="5"/>
                    <a:pt x="38" y="5"/>
                  </a:cubicBezTo>
                  <a:cubicBezTo>
                    <a:pt x="43" y="0"/>
                    <a:pt x="53" y="0"/>
                    <a:pt x="58" y="6"/>
                  </a:cubicBezTo>
                  <a:cubicBezTo>
                    <a:pt x="83" y="33"/>
                    <a:pt x="83" y="33"/>
                    <a:pt x="83" y="33"/>
                  </a:cubicBezTo>
                  <a:cubicBezTo>
                    <a:pt x="89" y="39"/>
                    <a:pt x="88" y="48"/>
                    <a:pt x="82" y="53"/>
                  </a:cubicBezTo>
                  <a:cubicBezTo>
                    <a:pt x="51" y="82"/>
                    <a:pt x="51" y="82"/>
                    <a:pt x="51" y="82"/>
                  </a:cubicBezTo>
                  <a:cubicBezTo>
                    <a:pt x="48" y="85"/>
                    <a:pt x="45" y="86"/>
                    <a:pt x="41" y="86"/>
                  </a:cubicBezTo>
                  <a:close/>
                  <a:moveTo>
                    <a:pt x="47" y="9"/>
                  </a:moveTo>
                  <a:cubicBezTo>
                    <a:pt x="46" y="9"/>
                    <a:pt x="44" y="10"/>
                    <a:pt x="43" y="11"/>
                  </a:cubicBezTo>
                  <a:cubicBezTo>
                    <a:pt x="11" y="40"/>
                    <a:pt x="11" y="40"/>
                    <a:pt x="11" y="40"/>
                  </a:cubicBezTo>
                  <a:cubicBezTo>
                    <a:pt x="9" y="43"/>
                    <a:pt x="9" y="47"/>
                    <a:pt x="11" y="49"/>
                  </a:cubicBezTo>
                  <a:cubicBezTo>
                    <a:pt x="36" y="76"/>
                    <a:pt x="36" y="76"/>
                    <a:pt x="36" y="76"/>
                  </a:cubicBezTo>
                  <a:cubicBezTo>
                    <a:pt x="38" y="78"/>
                    <a:pt x="39" y="78"/>
                    <a:pt x="41" y="78"/>
                  </a:cubicBezTo>
                  <a:cubicBezTo>
                    <a:pt x="41" y="78"/>
                    <a:pt x="41" y="78"/>
                    <a:pt x="41" y="78"/>
                  </a:cubicBezTo>
                  <a:cubicBezTo>
                    <a:pt x="43" y="78"/>
                    <a:pt x="44" y="78"/>
                    <a:pt x="45" y="77"/>
                  </a:cubicBezTo>
                  <a:cubicBezTo>
                    <a:pt x="77" y="47"/>
                    <a:pt x="77" y="47"/>
                    <a:pt x="77" y="47"/>
                  </a:cubicBezTo>
                  <a:cubicBezTo>
                    <a:pt x="80" y="45"/>
                    <a:pt x="80" y="41"/>
                    <a:pt x="77" y="38"/>
                  </a:cubicBezTo>
                  <a:cubicBezTo>
                    <a:pt x="52" y="11"/>
                    <a:pt x="52" y="11"/>
                    <a:pt x="52" y="11"/>
                  </a:cubicBezTo>
                  <a:cubicBezTo>
                    <a:pt x="51" y="10"/>
                    <a:pt x="49" y="9"/>
                    <a:pt x="47" y="9"/>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4" name="Freeform 228"/>
            <p:cNvSpPr/>
            <p:nvPr/>
          </p:nvSpPr>
          <p:spPr bwMode="auto">
            <a:xfrm>
              <a:off x="4252913" y="-487363"/>
              <a:ext cx="300038" cy="295275"/>
            </a:xfrm>
            <a:custGeom>
              <a:avLst/>
              <a:gdLst>
                <a:gd name="T0" fmla="*/ 36 w 80"/>
                <a:gd name="T1" fmla="*/ 3 h 79"/>
                <a:gd name="T2" fmla="*/ 4 w 80"/>
                <a:gd name="T3" fmla="*/ 33 h 79"/>
                <a:gd name="T4" fmla="*/ 4 w 80"/>
                <a:gd name="T5" fmla="*/ 47 h 79"/>
                <a:gd name="T6" fmla="*/ 29 w 80"/>
                <a:gd name="T7" fmla="*/ 75 h 79"/>
                <a:gd name="T8" fmla="*/ 44 w 80"/>
                <a:gd name="T9" fmla="*/ 75 h 79"/>
                <a:gd name="T10" fmla="*/ 75 w 80"/>
                <a:gd name="T11" fmla="*/ 46 h 79"/>
                <a:gd name="T12" fmla="*/ 76 w 80"/>
                <a:gd name="T13" fmla="*/ 31 h 79"/>
                <a:gd name="T14" fmla="*/ 51 w 80"/>
                <a:gd name="T15" fmla="*/ 4 h 79"/>
                <a:gd name="T16" fmla="*/ 36 w 80"/>
                <a:gd name="T17" fmla="*/ 3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79">
                  <a:moveTo>
                    <a:pt x="36" y="3"/>
                  </a:moveTo>
                  <a:cubicBezTo>
                    <a:pt x="4" y="33"/>
                    <a:pt x="4" y="33"/>
                    <a:pt x="4" y="33"/>
                  </a:cubicBezTo>
                  <a:cubicBezTo>
                    <a:pt x="0" y="37"/>
                    <a:pt x="0" y="43"/>
                    <a:pt x="4" y="47"/>
                  </a:cubicBezTo>
                  <a:cubicBezTo>
                    <a:pt x="29" y="75"/>
                    <a:pt x="29" y="75"/>
                    <a:pt x="29" y="75"/>
                  </a:cubicBezTo>
                  <a:cubicBezTo>
                    <a:pt x="33" y="79"/>
                    <a:pt x="40" y="79"/>
                    <a:pt x="44" y="75"/>
                  </a:cubicBezTo>
                  <a:cubicBezTo>
                    <a:pt x="75" y="46"/>
                    <a:pt x="75" y="46"/>
                    <a:pt x="75" y="46"/>
                  </a:cubicBezTo>
                  <a:cubicBezTo>
                    <a:pt x="79" y="42"/>
                    <a:pt x="80" y="35"/>
                    <a:pt x="76" y="31"/>
                  </a:cubicBezTo>
                  <a:cubicBezTo>
                    <a:pt x="51" y="4"/>
                    <a:pt x="51" y="4"/>
                    <a:pt x="51" y="4"/>
                  </a:cubicBezTo>
                  <a:cubicBezTo>
                    <a:pt x="47" y="0"/>
                    <a:pt x="40" y="0"/>
                    <a:pt x="36" y="3"/>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5" name="Freeform 229"/>
            <p:cNvSpPr>
              <a:spLocks noEditPoints="1"/>
            </p:cNvSpPr>
            <p:nvPr/>
          </p:nvSpPr>
          <p:spPr bwMode="auto">
            <a:xfrm>
              <a:off x="4241800" y="-506413"/>
              <a:ext cx="322263" cy="327025"/>
            </a:xfrm>
            <a:custGeom>
              <a:avLst/>
              <a:gdLst>
                <a:gd name="T0" fmla="*/ 40 w 86"/>
                <a:gd name="T1" fmla="*/ 87 h 87"/>
                <a:gd name="T2" fmla="*/ 40 w 86"/>
                <a:gd name="T3" fmla="*/ 87 h 87"/>
                <a:gd name="T4" fmla="*/ 29 w 86"/>
                <a:gd name="T5" fmla="*/ 82 h 87"/>
                <a:gd name="T6" fmla="*/ 4 w 86"/>
                <a:gd name="T7" fmla="*/ 55 h 87"/>
                <a:gd name="T8" fmla="*/ 0 w 86"/>
                <a:gd name="T9" fmla="*/ 45 h 87"/>
                <a:gd name="T10" fmla="*/ 5 w 86"/>
                <a:gd name="T11" fmla="*/ 35 h 87"/>
                <a:gd name="T12" fmla="*/ 36 w 86"/>
                <a:gd name="T13" fmla="*/ 5 h 87"/>
                <a:gd name="T14" fmla="*/ 56 w 86"/>
                <a:gd name="T15" fmla="*/ 6 h 87"/>
                <a:gd name="T16" fmla="*/ 82 w 86"/>
                <a:gd name="T17" fmla="*/ 33 h 87"/>
                <a:gd name="T18" fmla="*/ 86 w 86"/>
                <a:gd name="T19" fmla="*/ 44 h 87"/>
                <a:gd name="T20" fmla="*/ 81 w 86"/>
                <a:gd name="T21" fmla="*/ 54 h 87"/>
                <a:gd name="T22" fmla="*/ 49 w 86"/>
                <a:gd name="T23" fmla="*/ 83 h 87"/>
                <a:gd name="T24" fmla="*/ 40 w 86"/>
                <a:gd name="T25" fmla="*/ 87 h 87"/>
                <a:gd name="T26" fmla="*/ 46 w 86"/>
                <a:gd name="T27" fmla="*/ 10 h 87"/>
                <a:gd name="T28" fmla="*/ 42 w 86"/>
                <a:gd name="T29" fmla="*/ 11 h 87"/>
                <a:gd name="T30" fmla="*/ 10 w 86"/>
                <a:gd name="T31" fmla="*/ 41 h 87"/>
                <a:gd name="T32" fmla="*/ 8 w 86"/>
                <a:gd name="T33" fmla="*/ 45 h 87"/>
                <a:gd name="T34" fmla="*/ 10 w 86"/>
                <a:gd name="T35" fmla="*/ 50 h 87"/>
                <a:gd name="T36" fmla="*/ 35 w 86"/>
                <a:gd name="T37" fmla="*/ 77 h 87"/>
                <a:gd name="T38" fmla="*/ 40 w 86"/>
                <a:gd name="T39" fmla="*/ 79 h 87"/>
                <a:gd name="T40" fmla="*/ 40 w 86"/>
                <a:gd name="T41" fmla="*/ 79 h 87"/>
                <a:gd name="T42" fmla="*/ 44 w 86"/>
                <a:gd name="T43" fmla="*/ 77 h 87"/>
                <a:gd name="T44" fmla="*/ 76 w 86"/>
                <a:gd name="T45" fmla="*/ 48 h 87"/>
                <a:gd name="T46" fmla="*/ 78 w 86"/>
                <a:gd name="T47" fmla="*/ 43 h 87"/>
                <a:gd name="T48" fmla="*/ 76 w 86"/>
                <a:gd name="T49" fmla="*/ 39 h 87"/>
                <a:gd name="T50" fmla="*/ 51 w 86"/>
                <a:gd name="T51" fmla="*/ 12 h 87"/>
                <a:gd name="T52" fmla="*/ 46 w 86"/>
                <a:gd name="T5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6" h="87">
                  <a:moveTo>
                    <a:pt x="40" y="87"/>
                  </a:moveTo>
                  <a:cubicBezTo>
                    <a:pt x="40" y="87"/>
                    <a:pt x="40" y="87"/>
                    <a:pt x="40" y="87"/>
                  </a:cubicBezTo>
                  <a:cubicBezTo>
                    <a:pt x="36" y="87"/>
                    <a:pt x="32" y="85"/>
                    <a:pt x="29" y="82"/>
                  </a:cubicBezTo>
                  <a:cubicBezTo>
                    <a:pt x="4" y="55"/>
                    <a:pt x="4" y="55"/>
                    <a:pt x="4" y="55"/>
                  </a:cubicBezTo>
                  <a:cubicBezTo>
                    <a:pt x="1" y="52"/>
                    <a:pt x="0" y="49"/>
                    <a:pt x="0" y="45"/>
                  </a:cubicBezTo>
                  <a:cubicBezTo>
                    <a:pt x="0" y="41"/>
                    <a:pt x="2" y="37"/>
                    <a:pt x="5" y="35"/>
                  </a:cubicBezTo>
                  <a:cubicBezTo>
                    <a:pt x="36" y="5"/>
                    <a:pt x="36" y="5"/>
                    <a:pt x="36" y="5"/>
                  </a:cubicBezTo>
                  <a:cubicBezTo>
                    <a:pt x="42" y="0"/>
                    <a:pt x="51" y="1"/>
                    <a:pt x="56" y="6"/>
                  </a:cubicBezTo>
                  <a:cubicBezTo>
                    <a:pt x="82" y="33"/>
                    <a:pt x="82" y="33"/>
                    <a:pt x="82" y="33"/>
                  </a:cubicBezTo>
                  <a:cubicBezTo>
                    <a:pt x="84" y="36"/>
                    <a:pt x="86" y="40"/>
                    <a:pt x="86" y="44"/>
                  </a:cubicBezTo>
                  <a:cubicBezTo>
                    <a:pt x="85" y="47"/>
                    <a:pt x="84" y="51"/>
                    <a:pt x="81" y="54"/>
                  </a:cubicBezTo>
                  <a:cubicBezTo>
                    <a:pt x="49" y="83"/>
                    <a:pt x="49" y="83"/>
                    <a:pt x="49" y="83"/>
                  </a:cubicBezTo>
                  <a:cubicBezTo>
                    <a:pt x="47" y="85"/>
                    <a:pt x="43" y="87"/>
                    <a:pt x="40" y="87"/>
                  </a:cubicBezTo>
                  <a:close/>
                  <a:moveTo>
                    <a:pt x="46" y="10"/>
                  </a:moveTo>
                  <a:cubicBezTo>
                    <a:pt x="44" y="10"/>
                    <a:pt x="43" y="10"/>
                    <a:pt x="42" y="11"/>
                  </a:cubicBezTo>
                  <a:cubicBezTo>
                    <a:pt x="10" y="41"/>
                    <a:pt x="10" y="41"/>
                    <a:pt x="10" y="41"/>
                  </a:cubicBezTo>
                  <a:cubicBezTo>
                    <a:pt x="9" y="42"/>
                    <a:pt x="8" y="43"/>
                    <a:pt x="8" y="45"/>
                  </a:cubicBezTo>
                  <a:cubicBezTo>
                    <a:pt x="8" y="47"/>
                    <a:pt x="9" y="48"/>
                    <a:pt x="10" y="50"/>
                  </a:cubicBezTo>
                  <a:cubicBezTo>
                    <a:pt x="35" y="77"/>
                    <a:pt x="35" y="77"/>
                    <a:pt x="35" y="77"/>
                  </a:cubicBezTo>
                  <a:cubicBezTo>
                    <a:pt x="36" y="78"/>
                    <a:pt x="38" y="79"/>
                    <a:pt x="40" y="79"/>
                  </a:cubicBezTo>
                  <a:cubicBezTo>
                    <a:pt x="40" y="79"/>
                    <a:pt x="40" y="79"/>
                    <a:pt x="40" y="79"/>
                  </a:cubicBezTo>
                  <a:cubicBezTo>
                    <a:pt x="41" y="79"/>
                    <a:pt x="43" y="78"/>
                    <a:pt x="44" y="77"/>
                  </a:cubicBezTo>
                  <a:cubicBezTo>
                    <a:pt x="76" y="48"/>
                    <a:pt x="76" y="48"/>
                    <a:pt x="76" y="48"/>
                  </a:cubicBezTo>
                  <a:cubicBezTo>
                    <a:pt x="77" y="47"/>
                    <a:pt x="78" y="45"/>
                    <a:pt x="78" y="43"/>
                  </a:cubicBezTo>
                  <a:cubicBezTo>
                    <a:pt x="78" y="42"/>
                    <a:pt x="77" y="40"/>
                    <a:pt x="76" y="39"/>
                  </a:cubicBezTo>
                  <a:cubicBezTo>
                    <a:pt x="51" y="12"/>
                    <a:pt x="51" y="12"/>
                    <a:pt x="51" y="12"/>
                  </a:cubicBezTo>
                  <a:cubicBezTo>
                    <a:pt x="49" y="10"/>
                    <a:pt x="48" y="10"/>
                    <a:pt x="46" y="10"/>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6" name="Freeform 230"/>
            <p:cNvSpPr/>
            <p:nvPr/>
          </p:nvSpPr>
          <p:spPr bwMode="auto">
            <a:xfrm>
              <a:off x="4489450" y="-728663"/>
              <a:ext cx="319088" cy="315913"/>
            </a:xfrm>
            <a:custGeom>
              <a:avLst/>
              <a:gdLst>
                <a:gd name="T0" fmla="*/ 41 w 85"/>
                <a:gd name="T1" fmla="*/ 4 h 84"/>
                <a:gd name="T2" fmla="*/ 5 w 85"/>
                <a:gd name="T3" fmla="*/ 38 h 84"/>
                <a:gd name="T4" fmla="*/ 4 w 85"/>
                <a:gd name="T5" fmla="*/ 53 h 84"/>
                <a:gd name="T6" fmla="*/ 29 w 85"/>
                <a:gd name="T7" fmla="*/ 80 h 84"/>
                <a:gd name="T8" fmla="*/ 44 w 85"/>
                <a:gd name="T9" fmla="*/ 80 h 84"/>
                <a:gd name="T10" fmla="*/ 80 w 85"/>
                <a:gd name="T11" fmla="*/ 46 h 84"/>
                <a:gd name="T12" fmla="*/ 81 w 85"/>
                <a:gd name="T13" fmla="*/ 32 h 84"/>
                <a:gd name="T14" fmla="*/ 56 w 85"/>
                <a:gd name="T15" fmla="*/ 4 h 84"/>
                <a:gd name="T16" fmla="*/ 41 w 85"/>
                <a:gd name="T17" fmla="*/ 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84">
                  <a:moveTo>
                    <a:pt x="41" y="4"/>
                  </a:moveTo>
                  <a:cubicBezTo>
                    <a:pt x="5" y="38"/>
                    <a:pt x="5" y="38"/>
                    <a:pt x="5" y="38"/>
                  </a:cubicBezTo>
                  <a:cubicBezTo>
                    <a:pt x="0" y="42"/>
                    <a:pt x="0" y="48"/>
                    <a:pt x="4" y="53"/>
                  </a:cubicBezTo>
                  <a:cubicBezTo>
                    <a:pt x="29" y="80"/>
                    <a:pt x="29" y="80"/>
                    <a:pt x="29" y="80"/>
                  </a:cubicBezTo>
                  <a:cubicBezTo>
                    <a:pt x="33" y="84"/>
                    <a:pt x="40" y="84"/>
                    <a:pt x="44" y="80"/>
                  </a:cubicBezTo>
                  <a:cubicBezTo>
                    <a:pt x="80" y="46"/>
                    <a:pt x="80" y="46"/>
                    <a:pt x="80" y="46"/>
                  </a:cubicBezTo>
                  <a:cubicBezTo>
                    <a:pt x="85" y="42"/>
                    <a:pt x="85" y="36"/>
                    <a:pt x="81" y="32"/>
                  </a:cubicBezTo>
                  <a:cubicBezTo>
                    <a:pt x="56" y="4"/>
                    <a:pt x="56" y="4"/>
                    <a:pt x="56" y="4"/>
                  </a:cubicBezTo>
                  <a:cubicBezTo>
                    <a:pt x="52" y="0"/>
                    <a:pt x="45" y="0"/>
                    <a:pt x="41" y="4"/>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 name="Freeform 231"/>
            <p:cNvSpPr>
              <a:spLocks noEditPoints="1"/>
            </p:cNvSpPr>
            <p:nvPr/>
          </p:nvSpPr>
          <p:spPr bwMode="auto">
            <a:xfrm>
              <a:off x="4478338" y="-742951"/>
              <a:ext cx="341313" cy="341313"/>
            </a:xfrm>
            <a:custGeom>
              <a:avLst/>
              <a:gdLst>
                <a:gd name="T0" fmla="*/ 40 w 91"/>
                <a:gd name="T1" fmla="*/ 91 h 91"/>
                <a:gd name="T2" fmla="*/ 40 w 91"/>
                <a:gd name="T3" fmla="*/ 91 h 91"/>
                <a:gd name="T4" fmla="*/ 29 w 91"/>
                <a:gd name="T5" fmla="*/ 86 h 91"/>
                <a:gd name="T6" fmla="*/ 4 w 91"/>
                <a:gd name="T7" fmla="*/ 59 h 91"/>
                <a:gd name="T8" fmla="*/ 0 w 91"/>
                <a:gd name="T9" fmla="*/ 49 h 91"/>
                <a:gd name="T10" fmla="*/ 5 w 91"/>
                <a:gd name="T11" fmla="*/ 39 h 91"/>
                <a:gd name="T12" fmla="*/ 41 w 91"/>
                <a:gd name="T13" fmla="*/ 5 h 91"/>
                <a:gd name="T14" fmla="*/ 62 w 91"/>
                <a:gd name="T15" fmla="*/ 6 h 91"/>
                <a:gd name="T16" fmla="*/ 87 w 91"/>
                <a:gd name="T17" fmla="*/ 33 h 91"/>
                <a:gd name="T18" fmla="*/ 91 w 91"/>
                <a:gd name="T19" fmla="*/ 43 h 91"/>
                <a:gd name="T20" fmla="*/ 86 w 91"/>
                <a:gd name="T21" fmla="*/ 53 h 91"/>
                <a:gd name="T22" fmla="*/ 50 w 91"/>
                <a:gd name="T23" fmla="*/ 87 h 91"/>
                <a:gd name="T24" fmla="*/ 40 w 91"/>
                <a:gd name="T25" fmla="*/ 91 h 91"/>
                <a:gd name="T26" fmla="*/ 51 w 91"/>
                <a:gd name="T27" fmla="*/ 9 h 91"/>
                <a:gd name="T28" fmla="*/ 47 w 91"/>
                <a:gd name="T29" fmla="*/ 11 h 91"/>
                <a:gd name="T30" fmla="*/ 10 w 91"/>
                <a:gd name="T31" fmla="*/ 45 h 91"/>
                <a:gd name="T32" fmla="*/ 8 w 91"/>
                <a:gd name="T33" fmla="*/ 49 h 91"/>
                <a:gd name="T34" fmla="*/ 10 w 91"/>
                <a:gd name="T35" fmla="*/ 54 h 91"/>
                <a:gd name="T36" fmla="*/ 35 w 91"/>
                <a:gd name="T37" fmla="*/ 81 h 91"/>
                <a:gd name="T38" fmla="*/ 44 w 91"/>
                <a:gd name="T39" fmla="*/ 81 h 91"/>
                <a:gd name="T40" fmla="*/ 81 w 91"/>
                <a:gd name="T41" fmla="*/ 47 h 91"/>
                <a:gd name="T42" fmla="*/ 83 w 91"/>
                <a:gd name="T43" fmla="*/ 43 h 91"/>
                <a:gd name="T44" fmla="*/ 81 w 91"/>
                <a:gd name="T45" fmla="*/ 38 h 91"/>
                <a:gd name="T46" fmla="*/ 56 w 91"/>
                <a:gd name="T47" fmla="*/ 11 h 91"/>
                <a:gd name="T48" fmla="*/ 51 w 91"/>
                <a:gd name="T49" fmla="*/ 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1" h="91">
                  <a:moveTo>
                    <a:pt x="40" y="91"/>
                  </a:moveTo>
                  <a:cubicBezTo>
                    <a:pt x="40" y="91"/>
                    <a:pt x="40" y="91"/>
                    <a:pt x="40" y="91"/>
                  </a:cubicBezTo>
                  <a:cubicBezTo>
                    <a:pt x="36" y="91"/>
                    <a:pt x="32" y="89"/>
                    <a:pt x="29" y="86"/>
                  </a:cubicBezTo>
                  <a:cubicBezTo>
                    <a:pt x="4" y="59"/>
                    <a:pt x="4" y="59"/>
                    <a:pt x="4" y="59"/>
                  </a:cubicBezTo>
                  <a:cubicBezTo>
                    <a:pt x="1" y="57"/>
                    <a:pt x="0" y="53"/>
                    <a:pt x="0" y="49"/>
                  </a:cubicBezTo>
                  <a:cubicBezTo>
                    <a:pt x="0" y="45"/>
                    <a:pt x="2" y="42"/>
                    <a:pt x="5" y="39"/>
                  </a:cubicBezTo>
                  <a:cubicBezTo>
                    <a:pt x="41" y="5"/>
                    <a:pt x="41" y="5"/>
                    <a:pt x="41" y="5"/>
                  </a:cubicBezTo>
                  <a:cubicBezTo>
                    <a:pt x="47" y="0"/>
                    <a:pt x="56" y="0"/>
                    <a:pt x="62" y="6"/>
                  </a:cubicBezTo>
                  <a:cubicBezTo>
                    <a:pt x="87" y="33"/>
                    <a:pt x="87" y="33"/>
                    <a:pt x="87" y="33"/>
                  </a:cubicBezTo>
                  <a:cubicBezTo>
                    <a:pt x="89" y="36"/>
                    <a:pt x="91" y="39"/>
                    <a:pt x="91" y="43"/>
                  </a:cubicBezTo>
                  <a:cubicBezTo>
                    <a:pt x="91" y="47"/>
                    <a:pt x="89" y="51"/>
                    <a:pt x="86" y="53"/>
                  </a:cubicBezTo>
                  <a:cubicBezTo>
                    <a:pt x="50" y="87"/>
                    <a:pt x="50" y="87"/>
                    <a:pt x="50" y="87"/>
                  </a:cubicBezTo>
                  <a:cubicBezTo>
                    <a:pt x="47" y="90"/>
                    <a:pt x="43" y="91"/>
                    <a:pt x="40" y="91"/>
                  </a:cubicBezTo>
                  <a:close/>
                  <a:moveTo>
                    <a:pt x="51" y="9"/>
                  </a:moveTo>
                  <a:cubicBezTo>
                    <a:pt x="49" y="9"/>
                    <a:pt x="48" y="10"/>
                    <a:pt x="47" y="11"/>
                  </a:cubicBezTo>
                  <a:cubicBezTo>
                    <a:pt x="10" y="45"/>
                    <a:pt x="10" y="45"/>
                    <a:pt x="10" y="45"/>
                  </a:cubicBezTo>
                  <a:cubicBezTo>
                    <a:pt x="9" y="46"/>
                    <a:pt x="8" y="48"/>
                    <a:pt x="8" y="49"/>
                  </a:cubicBezTo>
                  <a:cubicBezTo>
                    <a:pt x="8" y="51"/>
                    <a:pt x="9" y="53"/>
                    <a:pt x="10" y="54"/>
                  </a:cubicBezTo>
                  <a:cubicBezTo>
                    <a:pt x="35" y="81"/>
                    <a:pt x="35" y="81"/>
                    <a:pt x="35" y="81"/>
                  </a:cubicBezTo>
                  <a:cubicBezTo>
                    <a:pt x="37" y="83"/>
                    <a:pt x="42" y="84"/>
                    <a:pt x="44" y="81"/>
                  </a:cubicBezTo>
                  <a:cubicBezTo>
                    <a:pt x="81" y="47"/>
                    <a:pt x="81" y="47"/>
                    <a:pt x="81" y="47"/>
                  </a:cubicBezTo>
                  <a:cubicBezTo>
                    <a:pt x="82" y="46"/>
                    <a:pt x="83" y="45"/>
                    <a:pt x="83" y="43"/>
                  </a:cubicBezTo>
                  <a:cubicBezTo>
                    <a:pt x="83" y="41"/>
                    <a:pt x="82" y="40"/>
                    <a:pt x="81" y="38"/>
                  </a:cubicBezTo>
                  <a:cubicBezTo>
                    <a:pt x="56" y="11"/>
                    <a:pt x="56" y="11"/>
                    <a:pt x="56" y="11"/>
                  </a:cubicBezTo>
                  <a:cubicBezTo>
                    <a:pt x="55" y="10"/>
                    <a:pt x="53" y="9"/>
                    <a:pt x="51" y="9"/>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 name="Freeform 232"/>
            <p:cNvSpPr/>
            <p:nvPr/>
          </p:nvSpPr>
          <p:spPr bwMode="auto">
            <a:xfrm>
              <a:off x="1704975" y="2236787"/>
              <a:ext cx="357188" cy="357188"/>
            </a:xfrm>
            <a:custGeom>
              <a:avLst/>
              <a:gdLst>
                <a:gd name="T0" fmla="*/ 38 w 95"/>
                <a:gd name="T1" fmla="*/ 4 h 95"/>
                <a:gd name="T2" fmla="*/ 6 w 95"/>
                <a:gd name="T3" fmla="*/ 35 h 95"/>
                <a:gd name="T4" fmla="*/ 5 w 95"/>
                <a:gd name="T5" fmla="*/ 52 h 95"/>
                <a:gd name="T6" fmla="*/ 40 w 95"/>
                <a:gd name="T7" fmla="*/ 89 h 95"/>
                <a:gd name="T8" fmla="*/ 57 w 95"/>
                <a:gd name="T9" fmla="*/ 90 h 95"/>
                <a:gd name="T10" fmla="*/ 90 w 95"/>
                <a:gd name="T11" fmla="*/ 60 h 95"/>
                <a:gd name="T12" fmla="*/ 90 w 95"/>
                <a:gd name="T13" fmla="*/ 42 h 95"/>
                <a:gd name="T14" fmla="*/ 56 w 95"/>
                <a:gd name="T15" fmla="*/ 5 h 95"/>
                <a:gd name="T16" fmla="*/ 38 w 95"/>
                <a:gd name="T17" fmla="*/ 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95">
                  <a:moveTo>
                    <a:pt x="38" y="4"/>
                  </a:moveTo>
                  <a:cubicBezTo>
                    <a:pt x="6" y="35"/>
                    <a:pt x="6" y="35"/>
                    <a:pt x="6" y="35"/>
                  </a:cubicBezTo>
                  <a:cubicBezTo>
                    <a:pt x="1" y="39"/>
                    <a:pt x="0" y="47"/>
                    <a:pt x="5" y="52"/>
                  </a:cubicBezTo>
                  <a:cubicBezTo>
                    <a:pt x="40" y="89"/>
                    <a:pt x="40" y="89"/>
                    <a:pt x="40" y="89"/>
                  </a:cubicBezTo>
                  <a:cubicBezTo>
                    <a:pt x="44" y="94"/>
                    <a:pt x="52" y="95"/>
                    <a:pt x="57" y="90"/>
                  </a:cubicBezTo>
                  <a:cubicBezTo>
                    <a:pt x="90" y="60"/>
                    <a:pt x="90" y="60"/>
                    <a:pt x="90" y="60"/>
                  </a:cubicBezTo>
                  <a:cubicBezTo>
                    <a:pt x="95" y="55"/>
                    <a:pt x="95" y="47"/>
                    <a:pt x="90" y="42"/>
                  </a:cubicBezTo>
                  <a:cubicBezTo>
                    <a:pt x="56" y="5"/>
                    <a:pt x="56" y="5"/>
                    <a:pt x="56" y="5"/>
                  </a:cubicBezTo>
                  <a:cubicBezTo>
                    <a:pt x="51" y="0"/>
                    <a:pt x="43" y="0"/>
                    <a:pt x="38" y="4"/>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 name="Freeform 233"/>
            <p:cNvSpPr>
              <a:spLocks noEditPoints="1"/>
            </p:cNvSpPr>
            <p:nvPr/>
          </p:nvSpPr>
          <p:spPr bwMode="auto">
            <a:xfrm>
              <a:off x="1697038" y="2225675"/>
              <a:ext cx="376238" cy="376238"/>
            </a:xfrm>
            <a:custGeom>
              <a:avLst/>
              <a:gdLst>
                <a:gd name="T0" fmla="*/ 51 w 100"/>
                <a:gd name="T1" fmla="*/ 100 h 100"/>
                <a:gd name="T2" fmla="*/ 51 w 100"/>
                <a:gd name="T3" fmla="*/ 100 h 100"/>
                <a:gd name="T4" fmla="*/ 39 w 100"/>
                <a:gd name="T5" fmla="*/ 95 h 100"/>
                <a:gd name="T6" fmla="*/ 4 w 100"/>
                <a:gd name="T7" fmla="*/ 58 h 100"/>
                <a:gd name="T8" fmla="*/ 0 w 100"/>
                <a:gd name="T9" fmla="*/ 46 h 100"/>
                <a:gd name="T10" fmla="*/ 5 w 100"/>
                <a:gd name="T11" fmla="*/ 35 h 100"/>
                <a:gd name="T12" fmla="*/ 37 w 100"/>
                <a:gd name="T13" fmla="*/ 4 h 100"/>
                <a:gd name="T14" fmla="*/ 49 w 100"/>
                <a:gd name="T15" fmla="*/ 0 h 100"/>
                <a:gd name="T16" fmla="*/ 61 w 100"/>
                <a:gd name="T17" fmla="*/ 5 h 100"/>
                <a:gd name="T18" fmla="*/ 95 w 100"/>
                <a:gd name="T19" fmla="*/ 42 h 100"/>
                <a:gd name="T20" fmla="*/ 100 w 100"/>
                <a:gd name="T21" fmla="*/ 54 h 100"/>
                <a:gd name="T22" fmla="*/ 94 w 100"/>
                <a:gd name="T23" fmla="*/ 66 h 100"/>
                <a:gd name="T24" fmla="*/ 62 w 100"/>
                <a:gd name="T25" fmla="*/ 96 h 100"/>
                <a:gd name="T26" fmla="*/ 51 w 100"/>
                <a:gd name="T27" fmla="*/ 100 h 100"/>
                <a:gd name="T28" fmla="*/ 49 w 100"/>
                <a:gd name="T29" fmla="*/ 8 h 100"/>
                <a:gd name="T30" fmla="*/ 43 w 100"/>
                <a:gd name="T31" fmla="*/ 10 h 100"/>
                <a:gd name="T32" fmla="*/ 10 w 100"/>
                <a:gd name="T33" fmla="*/ 41 h 100"/>
                <a:gd name="T34" fmla="*/ 8 w 100"/>
                <a:gd name="T35" fmla="*/ 46 h 100"/>
                <a:gd name="T36" fmla="*/ 10 w 100"/>
                <a:gd name="T37" fmla="*/ 52 h 100"/>
                <a:gd name="T38" fmla="*/ 45 w 100"/>
                <a:gd name="T39" fmla="*/ 90 h 100"/>
                <a:gd name="T40" fmla="*/ 56 w 100"/>
                <a:gd name="T41" fmla="*/ 90 h 100"/>
                <a:gd name="T42" fmla="*/ 89 w 100"/>
                <a:gd name="T43" fmla="*/ 60 h 100"/>
                <a:gd name="T44" fmla="*/ 92 w 100"/>
                <a:gd name="T45" fmla="*/ 54 h 100"/>
                <a:gd name="T46" fmla="*/ 89 w 100"/>
                <a:gd name="T47" fmla="*/ 48 h 100"/>
                <a:gd name="T48" fmla="*/ 55 w 100"/>
                <a:gd name="T49" fmla="*/ 11 h 100"/>
                <a:gd name="T50" fmla="*/ 49 w 100"/>
                <a:gd name="T51" fmla="*/ 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0" h="100">
                  <a:moveTo>
                    <a:pt x="51" y="100"/>
                  </a:moveTo>
                  <a:cubicBezTo>
                    <a:pt x="51" y="100"/>
                    <a:pt x="51" y="100"/>
                    <a:pt x="51" y="100"/>
                  </a:cubicBezTo>
                  <a:cubicBezTo>
                    <a:pt x="46" y="100"/>
                    <a:pt x="42" y="98"/>
                    <a:pt x="39" y="95"/>
                  </a:cubicBezTo>
                  <a:cubicBezTo>
                    <a:pt x="4" y="58"/>
                    <a:pt x="4" y="58"/>
                    <a:pt x="4" y="58"/>
                  </a:cubicBezTo>
                  <a:cubicBezTo>
                    <a:pt x="1" y="55"/>
                    <a:pt x="0" y="51"/>
                    <a:pt x="0" y="46"/>
                  </a:cubicBezTo>
                  <a:cubicBezTo>
                    <a:pt x="0" y="42"/>
                    <a:pt x="2" y="38"/>
                    <a:pt x="5" y="35"/>
                  </a:cubicBezTo>
                  <a:cubicBezTo>
                    <a:pt x="37" y="4"/>
                    <a:pt x="37" y="4"/>
                    <a:pt x="37" y="4"/>
                  </a:cubicBezTo>
                  <a:cubicBezTo>
                    <a:pt x="41" y="2"/>
                    <a:pt x="44" y="0"/>
                    <a:pt x="49" y="0"/>
                  </a:cubicBezTo>
                  <a:cubicBezTo>
                    <a:pt x="53" y="0"/>
                    <a:pt x="58" y="2"/>
                    <a:pt x="61" y="5"/>
                  </a:cubicBezTo>
                  <a:cubicBezTo>
                    <a:pt x="95" y="42"/>
                    <a:pt x="95" y="42"/>
                    <a:pt x="95" y="42"/>
                  </a:cubicBezTo>
                  <a:cubicBezTo>
                    <a:pt x="98" y="46"/>
                    <a:pt x="100" y="50"/>
                    <a:pt x="100" y="54"/>
                  </a:cubicBezTo>
                  <a:cubicBezTo>
                    <a:pt x="99" y="59"/>
                    <a:pt x="98" y="63"/>
                    <a:pt x="94" y="66"/>
                  </a:cubicBezTo>
                  <a:cubicBezTo>
                    <a:pt x="62" y="96"/>
                    <a:pt x="62" y="96"/>
                    <a:pt x="62" y="96"/>
                  </a:cubicBezTo>
                  <a:cubicBezTo>
                    <a:pt x="59" y="99"/>
                    <a:pt x="55" y="100"/>
                    <a:pt x="51" y="100"/>
                  </a:cubicBezTo>
                  <a:close/>
                  <a:moveTo>
                    <a:pt x="49" y="8"/>
                  </a:moveTo>
                  <a:cubicBezTo>
                    <a:pt x="47" y="8"/>
                    <a:pt x="44" y="9"/>
                    <a:pt x="43" y="10"/>
                  </a:cubicBezTo>
                  <a:cubicBezTo>
                    <a:pt x="10" y="41"/>
                    <a:pt x="10" y="41"/>
                    <a:pt x="10" y="41"/>
                  </a:cubicBezTo>
                  <a:cubicBezTo>
                    <a:pt x="9" y="42"/>
                    <a:pt x="8" y="44"/>
                    <a:pt x="8" y="46"/>
                  </a:cubicBezTo>
                  <a:cubicBezTo>
                    <a:pt x="8" y="49"/>
                    <a:pt x="8" y="51"/>
                    <a:pt x="10" y="52"/>
                  </a:cubicBezTo>
                  <a:cubicBezTo>
                    <a:pt x="45" y="90"/>
                    <a:pt x="45" y="90"/>
                    <a:pt x="45" y="90"/>
                  </a:cubicBezTo>
                  <a:cubicBezTo>
                    <a:pt x="48" y="93"/>
                    <a:pt x="53" y="93"/>
                    <a:pt x="56" y="90"/>
                  </a:cubicBezTo>
                  <a:cubicBezTo>
                    <a:pt x="89" y="60"/>
                    <a:pt x="89" y="60"/>
                    <a:pt x="89" y="60"/>
                  </a:cubicBezTo>
                  <a:cubicBezTo>
                    <a:pt x="91" y="58"/>
                    <a:pt x="92" y="56"/>
                    <a:pt x="92" y="54"/>
                  </a:cubicBezTo>
                  <a:cubicBezTo>
                    <a:pt x="92" y="52"/>
                    <a:pt x="91" y="49"/>
                    <a:pt x="89" y="48"/>
                  </a:cubicBezTo>
                  <a:cubicBezTo>
                    <a:pt x="55" y="11"/>
                    <a:pt x="55" y="11"/>
                    <a:pt x="55" y="11"/>
                  </a:cubicBezTo>
                  <a:cubicBezTo>
                    <a:pt x="53" y="9"/>
                    <a:pt x="51" y="8"/>
                    <a:pt x="49"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0" name="Freeform 234"/>
            <p:cNvSpPr/>
            <p:nvPr/>
          </p:nvSpPr>
          <p:spPr bwMode="auto">
            <a:xfrm>
              <a:off x="1952625" y="2005012"/>
              <a:ext cx="357188" cy="355600"/>
            </a:xfrm>
            <a:custGeom>
              <a:avLst/>
              <a:gdLst>
                <a:gd name="T0" fmla="*/ 38 w 95"/>
                <a:gd name="T1" fmla="*/ 5 h 95"/>
                <a:gd name="T2" fmla="*/ 5 w 95"/>
                <a:gd name="T3" fmla="*/ 35 h 95"/>
                <a:gd name="T4" fmla="*/ 5 w 95"/>
                <a:gd name="T5" fmla="*/ 53 h 95"/>
                <a:gd name="T6" fmla="*/ 39 w 95"/>
                <a:gd name="T7" fmla="*/ 90 h 95"/>
                <a:gd name="T8" fmla="*/ 57 w 95"/>
                <a:gd name="T9" fmla="*/ 91 h 95"/>
                <a:gd name="T10" fmla="*/ 89 w 95"/>
                <a:gd name="T11" fmla="*/ 60 h 95"/>
                <a:gd name="T12" fmla="*/ 90 w 95"/>
                <a:gd name="T13" fmla="*/ 43 h 95"/>
                <a:gd name="T14" fmla="*/ 55 w 95"/>
                <a:gd name="T15" fmla="*/ 6 h 95"/>
                <a:gd name="T16" fmla="*/ 38 w 95"/>
                <a:gd name="T17" fmla="*/ 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95">
                  <a:moveTo>
                    <a:pt x="38" y="5"/>
                  </a:moveTo>
                  <a:cubicBezTo>
                    <a:pt x="5" y="35"/>
                    <a:pt x="5" y="35"/>
                    <a:pt x="5" y="35"/>
                  </a:cubicBezTo>
                  <a:cubicBezTo>
                    <a:pt x="0" y="40"/>
                    <a:pt x="0" y="48"/>
                    <a:pt x="5" y="53"/>
                  </a:cubicBezTo>
                  <a:cubicBezTo>
                    <a:pt x="39" y="90"/>
                    <a:pt x="39" y="90"/>
                    <a:pt x="39" y="90"/>
                  </a:cubicBezTo>
                  <a:cubicBezTo>
                    <a:pt x="44" y="95"/>
                    <a:pt x="52" y="95"/>
                    <a:pt x="57" y="91"/>
                  </a:cubicBezTo>
                  <a:cubicBezTo>
                    <a:pt x="89" y="60"/>
                    <a:pt x="89" y="60"/>
                    <a:pt x="89" y="60"/>
                  </a:cubicBezTo>
                  <a:cubicBezTo>
                    <a:pt x="94" y="56"/>
                    <a:pt x="95" y="48"/>
                    <a:pt x="90" y="43"/>
                  </a:cubicBezTo>
                  <a:cubicBezTo>
                    <a:pt x="55" y="6"/>
                    <a:pt x="55" y="6"/>
                    <a:pt x="55" y="6"/>
                  </a:cubicBezTo>
                  <a:cubicBezTo>
                    <a:pt x="51" y="1"/>
                    <a:pt x="43" y="0"/>
                    <a:pt x="38"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1" name="Freeform 235"/>
            <p:cNvSpPr>
              <a:spLocks noEditPoints="1"/>
            </p:cNvSpPr>
            <p:nvPr/>
          </p:nvSpPr>
          <p:spPr bwMode="auto">
            <a:xfrm>
              <a:off x="1941513" y="1997075"/>
              <a:ext cx="379413" cy="374650"/>
            </a:xfrm>
            <a:custGeom>
              <a:avLst/>
              <a:gdLst>
                <a:gd name="T0" fmla="*/ 51 w 101"/>
                <a:gd name="T1" fmla="*/ 100 h 100"/>
                <a:gd name="T2" fmla="*/ 51 w 101"/>
                <a:gd name="T3" fmla="*/ 100 h 100"/>
                <a:gd name="T4" fmla="*/ 39 w 101"/>
                <a:gd name="T5" fmla="*/ 95 h 100"/>
                <a:gd name="T6" fmla="*/ 5 w 101"/>
                <a:gd name="T7" fmla="*/ 58 h 100"/>
                <a:gd name="T8" fmla="*/ 0 w 101"/>
                <a:gd name="T9" fmla="*/ 46 h 100"/>
                <a:gd name="T10" fmla="*/ 6 w 101"/>
                <a:gd name="T11" fmla="*/ 35 h 100"/>
                <a:gd name="T12" fmla="*/ 38 w 101"/>
                <a:gd name="T13" fmla="*/ 4 h 100"/>
                <a:gd name="T14" fmla="*/ 49 w 101"/>
                <a:gd name="T15" fmla="*/ 0 h 100"/>
                <a:gd name="T16" fmla="*/ 61 w 101"/>
                <a:gd name="T17" fmla="*/ 5 h 100"/>
                <a:gd name="T18" fmla="*/ 96 w 101"/>
                <a:gd name="T19" fmla="*/ 42 h 100"/>
                <a:gd name="T20" fmla="*/ 100 w 101"/>
                <a:gd name="T21" fmla="*/ 54 h 100"/>
                <a:gd name="T22" fmla="*/ 95 w 101"/>
                <a:gd name="T23" fmla="*/ 65 h 100"/>
                <a:gd name="T24" fmla="*/ 63 w 101"/>
                <a:gd name="T25" fmla="*/ 96 h 100"/>
                <a:gd name="T26" fmla="*/ 51 w 101"/>
                <a:gd name="T27" fmla="*/ 100 h 100"/>
                <a:gd name="T28" fmla="*/ 49 w 101"/>
                <a:gd name="T29" fmla="*/ 8 h 100"/>
                <a:gd name="T30" fmla="*/ 44 w 101"/>
                <a:gd name="T31" fmla="*/ 10 h 100"/>
                <a:gd name="T32" fmla="*/ 11 w 101"/>
                <a:gd name="T33" fmla="*/ 40 h 100"/>
                <a:gd name="T34" fmla="*/ 8 w 101"/>
                <a:gd name="T35" fmla="*/ 46 h 100"/>
                <a:gd name="T36" fmla="*/ 11 w 101"/>
                <a:gd name="T37" fmla="*/ 52 h 100"/>
                <a:gd name="T38" fmla="*/ 45 w 101"/>
                <a:gd name="T39" fmla="*/ 89 h 100"/>
                <a:gd name="T40" fmla="*/ 51 w 101"/>
                <a:gd name="T41" fmla="*/ 92 h 100"/>
                <a:gd name="T42" fmla="*/ 51 w 101"/>
                <a:gd name="T43" fmla="*/ 92 h 100"/>
                <a:gd name="T44" fmla="*/ 57 w 101"/>
                <a:gd name="T45" fmla="*/ 90 h 100"/>
                <a:gd name="T46" fmla="*/ 90 w 101"/>
                <a:gd name="T47" fmla="*/ 59 h 100"/>
                <a:gd name="T48" fmla="*/ 92 w 101"/>
                <a:gd name="T49" fmla="*/ 54 h 100"/>
                <a:gd name="T50" fmla="*/ 90 w 101"/>
                <a:gd name="T51" fmla="*/ 48 h 100"/>
                <a:gd name="T52" fmla="*/ 56 w 101"/>
                <a:gd name="T53" fmla="*/ 10 h 100"/>
                <a:gd name="T54" fmla="*/ 49 w 101"/>
                <a:gd name="T55" fmla="*/ 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1" h="100">
                  <a:moveTo>
                    <a:pt x="51" y="100"/>
                  </a:moveTo>
                  <a:cubicBezTo>
                    <a:pt x="51" y="100"/>
                    <a:pt x="51" y="100"/>
                    <a:pt x="51" y="100"/>
                  </a:cubicBezTo>
                  <a:cubicBezTo>
                    <a:pt x="47" y="100"/>
                    <a:pt x="43" y="98"/>
                    <a:pt x="39" y="95"/>
                  </a:cubicBezTo>
                  <a:cubicBezTo>
                    <a:pt x="5" y="58"/>
                    <a:pt x="5" y="58"/>
                    <a:pt x="5" y="58"/>
                  </a:cubicBezTo>
                  <a:cubicBezTo>
                    <a:pt x="2" y="54"/>
                    <a:pt x="0" y="50"/>
                    <a:pt x="0" y="46"/>
                  </a:cubicBezTo>
                  <a:cubicBezTo>
                    <a:pt x="1" y="42"/>
                    <a:pt x="2" y="38"/>
                    <a:pt x="6" y="35"/>
                  </a:cubicBezTo>
                  <a:cubicBezTo>
                    <a:pt x="38" y="4"/>
                    <a:pt x="38" y="4"/>
                    <a:pt x="38" y="4"/>
                  </a:cubicBezTo>
                  <a:cubicBezTo>
                    <a:pt x="41" y="1"/>
                    <a:pt x="45" y="0"/>
                    <a:pt x="49" y="0"/>
                  </a:cubicBezTo>
                  <a:cubicBezTo>
                    <a:pt x="54" y="0"/>
                    <a:pt x="58" y="2"/>
                    <a:pt x="61" y="5"/>
                  </a:cubicBezTo>
                  <a:cubicBezTo>
                    <a:pt x="96" y="42"/>
                    <a:pt x="96" y="42"/>
                    <a:pt x="96" y="42"/>
                  </a:cubicBezTo>
                  <a:cubicBezTo>
                    <a:pt x="99" y="45"/>
                    <a:pt x="101" y="50"/>
                    <a:pt x="100" y="54"/>
                  </a:cubicBezTo>
                  <a:cubicBezTo>
                    <a:pt x="100" y="58"/>
                    <a:pt x="98" y="62"/>
                    <a:pt x="95" y="65"/>
                  </a:cubicBezTo>
                  <a:cubicBezTo>
                    <a:pt x="63" y="96"/>
                    <a:pt x="63" y="96"/>
                    <a:pt x="63" y="96"/>
                  </a:cubicBezTo>
                  <a:cubicBezTo>
                    <a:pt x="60" y="98"/>
                    <a:pt x="56" y="100"/>
                    <a:pt x="51" y="100"/>
                  </a:cubicBezTo>
                  <a:close/>
                  <a:moveTo>
                    <a:pt x="49" y="8"/>
                  </a:moveTo>
                  <a:cubicBezTo>
                    <a:pt x="47" y="8"/>
                    <a:pt x="45" y="9"/>
                    <a:pt x="44" y="10"/>
                  </a:cubicBezTo>
                  <a:cubicBezTo>
                    <a:pt x="11" y="40"/>
                    <a:pt x="11" y="40"/>
                    <a:pt x="11" y="40"/>
                  </a:cubicBezTo>
                  <a:cubicBezTo>
                    <a:pt x="10" y="42"/>
                    <a:pt x="9" y="44"/>
                    <a:pt x="8" y="46"/>
                  </a:cubicBezTo>
                  <a:cubicBezTo>
                    <a:pt x="8" y="48"/>
                    <a:pt x="9" y="51"/>
                    <a:pt x="11" y="52"/>
                  </a:cubicBezTo>
                  <a:cubicBezTo>
                    <a:pt x="45" y="89"/>
                    <a:pt x="45" y="89"/>
                    <a:pt x="45" y="89"/>
                  </a:cubicBezTo>
                  <a:cubicBezTo>
                    <a:pt x="47" y="91"/>
                    <a:pt x="49" y="92"/>
                    <a:pt x="51" y="92"/>
                  </a:cubicBezTo>
                  <a:cubicBezTo>
                    <a:pt x="51" y="92"/>
                    <a:pt x="51" y="92"/>
                    <a:pt x="51" y="92"/>
                  </a:cubicBezTo>
                  <a:cubicBezTo>
                    <a:pt x="54" y="92"/>
                    <a:pt x="56" y="91"/>
                    <a:pt x="57" y="90"/>
                  </a:cubicBezTo>
                  <a:cubicBezTo>
                    <a:pt x="90" y="59"/>
                    <a:pt x="90" y="59"/>
                    <a:pt x="90" y="59"/>
                  </a:cubicBezTo>
                  <a:cubicBezTo>
                    <a:pt x="91" y="58"/>
                    <a:pt x="92" y="56"/>
                    <a:pt x="92" y="54"/>
                  </a:cubicBezTo>
                  <a:cubicBezTo>
                    <a:pt x="92" y="51"/>
                    <a:pt x="92" y="49"/>
                    <a:pt x="90" y="48"/>
                  </a:cubicBezTo>
                  <a:cubicBezTo>
                    <a:pt x="56" y="10"/>
                    <a:pt x="56" y="10"/>
                    <a:pt x="56" y="10"/>
                  </a:cubicBezTo>
                  <a:cubicBezTo>
                    <a:pt x="54" y="9"/>
                    <a:pt x="52" y="8"/>
                    <a:pt x="49"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 name="Freeform 236"/>
            <p:cNvSpPr/>
            <p:nvPr/>
          </p:nvSpPr>
          <p:spPr bwMode="auto">
            <a:xfrm>
              <a:off x="2200275" y="1774825"/>
              <a:ext cx="352425" cy="357188"/>
            </a:xfrm>
            <a:custGeom>
              <a:avLst/>
              <a:gdLst>
                <a:gd name="T0" fmla="*/ 38 w 94"/>
                <a:gd name="T1" fmla="*/ 5 h 95"/>
                <a:gd name="T2" fmla="*/ 5 w 94"/>
                <a:gd name="T3" fmla="*/ 35 h 95"/>
                <a:gd name="T4" fmla="*/ 5 w 94"/>
                <a:gd name="T5" fmla="*/ 53 h 95"/>
                <a:gd name="T6" fmla="*/ 39 w 94"/>
                <a:gd name="T7" fmla="*/ 90 h 95"/>
                <a:gd name="T8" fmla="*/ 57 w 94"/>
                <a:gd name="T9" fmla="*/ 90 h 95"/>
                <a:gd name="T10" fmla="*/ 89 w 94"/>
                <a:gd name="T11" fmla="*/ 60 h 95"/>
                <a:gd name="T12" fmla="*/ 90 w 94"/>
                <a:gd name="T13" fmla="*/ 43 h 95"/>
                <a:gd name="T14" fmla="*/ 55 w 94"/>
                <a:gd name="T15" fmla="*/ 5 h 95"/>
                <a:gd name="T16" fmla="*/ 38 w 94"/>
                <a:gd name="T17" fmla="*/ 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95">
                  <a:moveTo>
                    <a:pt x="38" y="5"/>
                  </a:moveTo>
                  <a:cubicBezTo>
                    <a:pt x="5" y="35"/>
                    <a:pt x="5" y="35"/>
                    <a:pt x="5" y="35"/>
                  </a:cubicBezTo>
                  <a:cubicBezTo>
                    <a:pt x="0" y="40"/>
                    <a:pt x="0" y="48"/>
                    <a:pt x="5" y="53"/>
                  </a:cubicBezTo>
                  <a:cubicBezTo>
                    <a:pt x="39" y="90"/>
                    <a:pt x="39" y="90"/>
                    <a:pt x="39" y="90"/>
                  </a:cubicBezTo>
                  <a:cubicBezTo>
                    <a:pt x="44" y="95"/>
                    <a:pt x="52" y="95"/>
                    <a:pt x="57" y="90"/>
                  </a:cubicBezTo>
                  <a:cubicBezTo>
                    <a:pt x="89" y="60"/>
                    <a:pt x="89" y="60"/>
                    <a:pt x="89" y="60"/>
                  </a:cubicBezTo>
                  <a:cubicBezTo>
                    <a:pt x="94" y="55"/>
                    <a:pt x="94" y="48"/>
                    <a:pt x="90" y="43"/>
                  </a:cubicBezTo>
                  <a:cubicBezTo>
                    <a:pt x="55" y="5"/>
                    <a:pt x="55" y="5"/>
                    <a:pt x="55" y="5"/>
                  </a:cubicBezTo>
                  <a:cubicBezTo>
                    <a:pt x="51" y="0"/>
                    <a:pt x="43" y="0"/>
                    <a:pt x="38"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3" name="Freeform 237"/>
            <p:cNvSpPr>
              <a:spLocks noEditPoints="1"/>
            </p:cNvSpPr>
            <p:nvPr/>
          </p:nvSpPr>
          <p:spPr bwMode="auto">
            <a:xfrm>
              <a:off x="2189163" y="1768475"/>
              <a:ext cx="382588" cy="374650"/>
            </a:xfrm>
            <a:custGeom>
              <a:avLst/>
              <a:gdLst>
                <a:gd name="T0" fmla="*/ 51 w 102"/>
                <a:gd name="T1" fmla="*/ 100 h 100"/>
                <a:gd name="T2" fmla="*/ 51 w 102"/>
                <a:gd name="T3" fmla="*/ 100 h 100"/>
                <a:gd name="T4" fmla="*/ 39 w 102"/>
                <a:gd name="T5" fmla="*/ 95 h 100"/>
                <a:gd name="T6" fmla="*/ 5 w 102"/>
                <a:gd name="T7" fmla="*/ 57 h 100"/>
                <a:gd name="T8" fmla="*/ 0 w 102"/>
                <a:gd name="T9" fmla="*/ 46 h 100"/>
                <a:gd name="T10" fmla="*/ 5 w 102"/>
                <a:gd name="T11" fmla="*/ 34 h 100"/>
                <a:gd name="T12" fmla="*/ 38 w 102"/>
                <a:gd name="T13" fmla="*/ 4 h 100"/>
                <a:gd name="T14" fmla="*/ 49 w 102"/>
                <a:gd name="T15" fmla="*/ 0 h 100"/>
                <a:gd name="T16" fmla="*/ 61 w 102"/>
                <a:gd name="T17" fmla="*/ 5 h 100"/>
                <a:gd name="T18" fmla="*/ 96 w 102"/>
                <a:gd name="T19" fmla="*/ 42 h 100"/>
                <a:gd name="T20" fmla="*/ 95 w 102"/>
                <a:gd name="T21" fmla="*/ 65 h 100"/>
                <a:gd name="T22" fmla="*/ 62 w 102"/>
                <a:gd name="T23" fmla="*/ 95 h 100"/>
                <a:gd name="T24" fmla="*/ 51 w 102"/>
                <a:gd name="T25" fmla="*/ 100 h 100"/>
                <a:gd name="T26" fmla="*/ 49 w 102"/>
                <a:gd name="T27" fmla="*/ 8 h 100"/>
                <a:gd name="T28" fmla="*/ 43 w 102"/>
                <a:gd name="T29" fmla="*/ 10 h 100"/>
                <a:gd name="T30" fmla="*/ 11 w 102"/>
                <a:gd name="T31" fmla="*/ 40 h 100"/>
                <a:gd name="T32" fmla="*/ 8 w 102"/>
                <a:gd name="T33" fmla="*/ 46 h 100"/>
                <a:gd name="T34" fmla="*/ 10 w 102"/>
                <a:gd name="T35" fmla="*/ 52 h 100"/>
                <a:gd name="T36" fmla="*/ 45 w 102"/>
                <a:gd name="T37" fmla="*/ 89 h 100"/>
                <a:gd name="T38" fmla="*/ 51 w 102"/>
                <a:gd name="T39" fmla="*/ 92 h 100"/>
                <a:gd name="T40" fmla="*/ 51 w 102"/>
                <a:gd name="T41" fmla="*/ 92 h 100"/>
                <a:gd name="T42" fmla="*/ 57 w 102"/>
                <a:gd name="T43" fmla="*/ 90 h 100"/>
                <a:gd name="T44" fmla="*/ 89 w 102"/>
                <a:gd name="T45" fmla="*/ 59 h 100"/>
                <a:gd name="T46" fmla="*/ 90 w 102"/>
                <a:gd name="T47" fmla="*/ 47 h 100"/>
                <a:gd name="T48" fmla="*/ 55 w 102"/>
                <a:gd name="T49" fmla="*/ 10 h 100"/>
                <a:gd name="T50" fmla="*/ 49 w 102"/>
                <a:gd name="T51" fmla="*/ 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 h="100">
                  <a:moveTo>
                    <a:pt x="51" y="100"/>
                  </a:moveTo>
                  <a:cubicBezTo>
                    <a:pt x="51" y="100"/>
                    <a:pt x="51" y="100"/>
                    <a:pt x="51" y="100"/>
                  </a:cubicBezTo>
                  <a:cubicBezTo>
                    <a:pt x="47" y="100"/>
                    <a:pt x="42" y="98"/>
                    <a:pt x="39" y="95"/>
                  </a:cubicBezTo>
                  <a:cubicBezTo>
                    <a:pt x="5" y="57"/>
                    <a:pt x="5" y="57"/>
                    <a:pt x="5" y="57"/>
                  </a:cubicBezTo>
                  <a:cubicBezTo>
                    <a:pt x="2" y="54"/>
                    <a:pt x="0" y="50"/>
                    <a:pt x="0" y="46"/>
                  </a:cubicBezTo>
                  <a:cubicBezTo>
                    <a:pt x="0" y="41"/>
                    <a:pt x="2" y="37"/>
                    <a:pt x="5" y="34"/>
                  </a:cubicBezTo>
                  <a:cubicBezTo>
                    <a:pt x="38" y="4"/>
                    <a:pt x="38" y="4"/>
                    <a:pt x="38" y="4"/>
                  </a:cubicBezTo>
                  <a:cubicBezTo>
                    <a:pt x="41" y="1"/>
                    <a:pt x="45" y="0"/>
                    <a:pt x="49" y="0"/>
                  </a:cubicBezTo>
                  <a:cubicBezTo>
                    <a:pt x="54" y="0"/>
                    <a:pt x="58" y="1"/>
                    <a:pt x="61" y="5"/>
                  </a:cubicBezTo>
                  <a:cubicBezTo>
                    <a:pt x="96" y="42"/>
                    <a:pt x="96" y="42"/>
                    <a:pt x="96" y="42"/>
                  </a:cubicBezTo>
                  <a:cubicBezTo>
                    <a:pt x="102" y="49"/>
                    <a:pt x="102" y="59"/>
                    <a:pt x="95" y="65"/>
                  </a:cubicBezTo>
                  <a:cubicBezTo>
                    <a:pt x="62" y="95"/>
                    <a:pt x="62" y="95"/>
                    <a:pt x="62" y="95"/>
                  </a:cubicBezTo>
                  <a:cubicBezTo>
                    <a:pt x="59" y="98"/>
                    <a:pt x="55" y="100"/>
                    <a:pt x="51" y="100"/>
                  </a:cubicBezTo>
                  <a:close/>
                  <a:moveTo>
                    <a:pt x="49" y="8"/>
                  </a:moveTo>
                  <a:cubicBezTo>
                    <a:pt x="47" y="8"/>
                    <a:pt x="45" y="8"/>
                    <a:pt x="43" y="10"/>
                  </a:cubicBezTo>
                  <a:cubicBezTo>
                    <a:pt x="11" y="40"/>
                    <a:pt x="11" y="40"/>
                    <a:pt x="11" y="40"/>
                  </a:cubicBezTo>
                  <a:cubicBezTo>
                    <a:pt x="9" y="42"/>
                    <a:pt x="8" y="44"/>
                    <a:pt x="8" y="46"/>
                  </a:cubicBezTo>
                  <a:cubicBezTo>
                    <a:pt x="8" y="48"/>
                    <a:pt x="9" y="50"/>
                    <a:pt x="10" y="52"/>
                  </a:cubicBezTo>
                  <a:cubicBezTo>
                    <a:pt x="45" y="89"/>
                    <a:pt x="45" y="89"/>
                    <a:pt x="45" y="89"/>
                  </a:cubicBezTo>
                  <a:cubicBezTo>
                    <a:pt x="47" y="91"/>
                    <a:pt x="49" y="92"/>
                    <a:pt x="51" y="92"/>
                  </a:cubicBezTo>
                  <a:cubicBezTo>
                    <a:pt x="51" y="92"/>
                    <a:pt x="51" y="92"/>
                    <a:pt x="51" y="92"/>
                  </a:cubicBezTo>
                  <a:cubicBezTo>
                    <a:pt x="53" y="92"/>
                    <a:pt x="55" y="91"/>
                    <a:pt x="57" y="90"/>
                  </a:cubicBezTo>
                  <a:cubicBezTo>
                    <a:pt x="89" y="59"/>
                    <a:pt x="89" y="59"/>
                    <a:pt x="89" y="59"/>
                  </a:cubicBezTo>
                  <a:cubicBezTo>
                    <a:pt x="93" y="56"/>
                    <a:pt x="93" y="51"/>
                    <a:pt x="90" y="47"/>
                  </a:cubicBezTo>
                  <a:cubicBezTo>
                    <a:pt x="55" y="10"/>
                    <a:pt x="55" y="10"/>
                    <a:pt x="55" y="10"/>
                  </a:cubicBezTo>
                  <a:cubicBezTo>
                    <a:pt x="54" y="9"/>
                    <a:pt x="52" y="8"/>
                    <a:pt x="49"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 name="Freeform 238"/>
            <p:cNvSpPr/>
            <p:nvPr/>
          </p:nvSpPr>
          <p:spPr bwMode="auto">
            <a:xfrm>
              <a:off x="2447925" y="1546225"/>
              <a:ext cx="352425" cy="357188"/>
            </a:xfrm>
            <a:custGeom>
              <a:avLst/>
              <a:gdLst>
                <a:gd name="T0" fmla="*/ 38 w 94"/>
                <a:gd name="T1" fmla="*/ 5 h 95"/>
                <a:gd name="T2" fmla="*/ 5 w 94"/>
                <a:gd name="T3" fmla="*/ 35 h 95"/>
                <a:gd name="T4" fmla="*/ 4 w 94"/>
                <a:gd name="T5" fmla="*/ 52 h 95"/>
                <a:gd name="T6" fmla="*/ 39 w 94"/>
                <a:gd name="T7" fmla="*/ 90 h 95"/>
                <a:gd name="T8" fmla="*/ 56 w 94"/>
                <a:gd name="T9" fmla="*/ 90 h 95"/>
                <a:gd name="T10" fmla="*/ 89 w 94"/>
                <a:gd name="T11" fmla="*/ 60 h 95"/>
                <a:gd name="T12" fmla="*/ 90 w 94"/>
                <a:gd name="T13" fmla="*/ 42 h 95"/>
                <a:gd name="T14" fmla="*/ 55 w 94"/>
                <a:gd name="T15" fmla="*/ 5 h 95"/>
                <a:gd name="T16" fmla="*/ 38 w 94"/>
                <a:gd name="T17" fmla="*/ 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95">
                  <a:moveTo>
                    <a:pt x="38" y="5"/>
                  </a:moveTo>
                  <a:cubicBezTo>
                    <a:pt x="5" y="35"/>
                    <a:pt x="5" y="35"/>
                    <a:pt x="5" y="35"/>
                  </a:cubicBezTo>
                  <a:cubicBezTo>
                    <a:pt x="0" y="40"/>
                    <a:pt x="0" y="47"/>
                    <a:pt x="4" y="52"/>
                  </a:cubicBezTo>
                  <a:cubicBezTo>
                    <a:pt x="39" y="90"/>
                    <a:pt x="39" y="90"/>
                    <a:pt x="39" y="90"/>
                  </a:cubicBezTo>
                  <a:cubicBezTo>
                    <a:pt x="44" y="95"/>
                    <a:pt x="51" y="95"/>
                    <a:pt x="56" y="90"/>
                  </a:cubicBezTo>
                  <a:cubicBezTo>
                    <a:pt x="89" y="60"/>
                    <a:pt x="89" y="60"/>
                    <a:pt x="89" y="60"/>
                  </a:cubicBezTo>
                  <a:cubicBezTo>
                    <a:pt x="94" y="55"/>
                    <a:pt x="94" y="47"/>
                    <a:pt x="90" y="42"/>
                  </a:cubicBezTo>
                  <a:cubicBezTo>
                    <a:pt x="55" y="5"/>
                    <a:pt x="55" y="5"/>
                    <a:pt x="55" y="5"/>
                  </a:cubicBezTo>
                  <a:cubicBezTo>
                    <a:pt x="50" y="0"/>
                    <a:pt x="43" y="0"/>
                    <a:pt x="38"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 name="Freeform 239"/>
            <p:cNvSpPr>
              <a:spLocks noEditPoints="1"/>
            </p:cNvSpPr>
            <p:nvPr/>
          </p:nvSpPr>
          <p:spPr bwMode="auto">
            <a:xfrm>
              <a:off x="2428875" y="1535112"/>
              <a:ext cx="390525" cy="379413"/>
            </a:xfrm>
            <a:custGeom>
              <a:avLst/>
              <a:gdLst>
                <a:gd name="T0" fmla="*/ 53 w 104"/>
                <a:gd name="T1" fmla="*/ 101 h 101"/>
                <a:gd name="T2" fmla="*/ 53 w 104"/>
                <a:gd name="T3" fmla="*/ 101 h 101"/>
                <a:gd name="T4" fmla="*/ 41 w 104"/>
                <a:gd name="T5" fmla="*/ 95 h 101"/>
                <a:gd name="T6" fmla="*/ 6 w 104"/>
                <a:gd name="T7" fmla="*/ 58 h 101"/>
                <a:gd name="T8" fmla="*/ 7 w 104"/>
                <a:gd name="T9" fmla="*/ 35 h 101"/>
                <a:gd name="T10" fmla="*/ 40 w 104"/>
                <a:gd name="T11" fmla="*/ 5 h 101"/>
                <a:gd name="T12" fmla="*/ 51 w 104"/>
                <a:gd name="T13" fmla="*/ 0 h 101"/>
                <a:gd name="T14" fmla="*/ 63 w 104"/>
                <a:gd name="T15" fmla="*/ 6 h 101"/>
                <a:gd name="T16" fmla="*/ 98 w 104"/>
                <a:gd name="T17" fmla="*/ 43 h 101"/>
                <a:gd name="T18" fmla="*/ 97 w 104"/>
                <a:gd name="T19" fmla="*/ 66 h 101"/>
                <a:gd name="T20" fmla="*/ 64 w 104"/>
                <a:gd name="T21" fmla="*/ 96 h 101"/>
                <a:gd name="T22" fmla="*/ 53 w 104"/>
                <a:gd name="T23" fmla="*/ 101 h 101"/>
                <a:gd name="T24" fmla="*/ 51 w 104"/>
                <a:gd name="T25" fmla="*/ 8 h 101"/>
                <a:gd name="T26" fmla="*/ 45 w 104"/>
                <a:gd name="T27" fmla="*/ 11 h 101"/>
                <a:gd name="T28" fmla="*/ 13 w 104"/>
                <a:gd name="T29" fmla="*/ 41 h 101"/>
                <a:gd name="T30" fmla="*/ 12 w 104"/>
                <a:gd name="T31" fmla="*/ 53 h 101"/>
                <a:gd name="T32" fmla="*/ 47 w 104"/>
                <a:gd name="T33" fmla="*/ 90 h 101"/>
                <a:gd name="T34" fmla="*/ 53 w 104"/>
                <a:gd name="T35" fmla="*/ 93 h 101"/>
                <a:gd name="T36" fmla="*/ 53 w 104"/>
                <a:gd name="T37" fmla="*/ 93 h 101"/>
                <a:gd name="T38" fmla="*/ 59 w 104"/>
                <a:gd name="T39" fmla="*/ 90 h 101"/>
                <a:gd name="T40" fmla="*/ 91 w 104"/>
                <a:gd name="T41" fmla="*/ 60 h 101"/>
                <a:gd name="T42" fmla="*/ 92 w 104"/>
                <a:gd name="T43" fmla="*/ 48 h 101"/>
                <a:gd name="T44" fmla="*/ 57 w 104"/>
                <a:gd name="T45" fmla="*/ 11 h 101"/>
                <a:gd name="T46" fmla="*/ 51 w 104"/>
                <a:gd name="T47" fmla="*/ 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4" h="101">
                  <a:moveTo>
                    <a:pt x="53" y="101"/>
                  </a:moveTo>
                  <a:cubicBezTo>
                    <a:pt x="53" y="101"/>
                    <a:pt x="53" y="101"/>
                    <a:pt x="53" y="101"/>
                  </a:cubicBezTo>
                  <a:cubicBezTo>
                    <a:pt x="48" y="101"/>
                    <a:pt x="44" y="99"/>
                    <a:pt x="41" y="95"/>
                  </a:cubicBezTo>
                  <a:cubicBezTo>
                    <a:pt x="6" y="58"/>
                    <a:pt x="6" y="58"/>
                    <a:pt x="6" y="58"/>
                  </a:cubicBezTo>
                  <a:cubicBezTo>
                    <a:pt x="0" y="52"/>
                    <a:pt x="1" y="41"/>
                    <a:pt x="7" y="35"/>
                  </a:cubicBezTo>
                  <a:cubicBezTo>
                    <a:pt x="40" y="5"/>
                    <a:pt x="40" y="5"/>
                    <a:pt x="40" y="5"/>
                  </a:cubicBezTo>
                  <a:cubicBezTo>
                    <a:pt x="43" y="2"/>
                    <a:pt x="47" y="0"/>
                    <a:pt x="51" y="0"/>
                  </a:cubicBezTo>
                  <a:cubicBezTo>
                    <a:pt x="56" y="0"/>
                    <a:pt x="60" y="2"/>
                    <a:pt x="63" y="6"/>
                  </a:cubicBezTo>
                  <a:cubicBezTo>
                    <a:pt x="98" y="43"/>
                    <a:pt x="98" y="43"/>
                    <a:pt x="98" y="43"/>
                  </a:cubicBezTo>
                  <a:cubicBezTo>
                    <a:pt x="104" y="49"/>
                    <a:pt x="103" y="60"/>
                    <a:pt x="97" y="66"/>
                  </a:cubicBezTo>
                  <a:cubicBezTo>
                    <a:pt x="64" y="96"/>
                    <a:pt x="64" y="96"/>
                    <a:pt x="64" y="96"/>
                  </a:cubicBezTo>
                  <a:cubicBezTo>
                    <a:pt x="61" y="99"/>
                    <a:pt x="57" y="101"/>
                    <a:pt x="53" y="101"/>
                  </a:cubicBezTo>
                  <a:close/>
                  <a:moveTo>
                    <a:pt x="51" y="8"/>
                  </a:moveTo>
                  <a:cubicBezTo>
                    <a:pt x="49" y="8"/>
                    <a:pt x="47" y="9"/>
                    <a:pt x="45" y="11"/>
                  </a:cubicBezTo>
                  <a:cubicBezTo>
                    <a:pt x="13" y="41"/>
                    <a:pt x="13" y="41"/>
                    <a:pt x="13" y="41"/>
                  </a:cubicBezTo>
                  <a:cubicBezTo>
                    <a:pt x="9" y="44"/>
                    <a:pt x="9" y="49"/>
                    <a:pt x="12" y="53"/>
                  </a:cubicBezTo>
                  <a:cubicBezTo>
                    <a:pt x="47" y="90"/>
                    <a:pt x="47" y="90"/>
                    <a:pt x="47" y="90"/>
                  </a:cubicBezTo>
                  <a:cubicBezTo>
                    <a:pt x="48" y="92"/>
                    <a:pt x="51" y="93"/>
                    <a:pt x="53" y="93"/>
                  </a:cubicBezTo>
                  <a:cubicBezTo>
                    <a:pt x="53" y="93"/>
                    <a:pt x="53" y="93"/>
                    <a:pt x="53" y="93"/>
                  </a:cubicBezTo>
                  <a:cubicBezTo>
                    <a:pt x="55" y="93"/>
                    <a:pt x="57" y="92"/>
                    <a:pt x="59" y="90"/>
                  </a:cubicBezTo>
                  <a:cubicBezTo>
                    <a:pt x="91" y="60"/>
                    <a:pt x="91" y="60"/>
                    <a:pt x="91" y="60"/>
                  </a:cubicBezTo>
                  <a:cubicBezTo>
                    <a:pt x="95" y="57"/>
                    <a:pt x="95" y="51"/>
                    <a:pt x="92" y="48"/>
                  </a:cubicBezTo>
                  <a:cubicBezTo>
                    <a:pt x="57" y="11"/>
                    <a:pt x="57" y="11"/>
                    <a:pt x="57" y="11"/>
                  </a:cubicBezTo>
                  <a:cubicBezTo>
                    <a:pt x="56" y="9"/>
                    <a:pt x="53" y="8"/>
                    <a:pt x="51"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 name="Freeform 240"/>
            <p:cNvSpPr/>
            <p:nvPr/>
          </p:nvSpPr>
          <p:spPr bwMode="auto">
            <a:xfrm>
              <a:off x="2692400" y="1317625"/>
              <a:ext cx="355600" cy="357188"/>
            </a:xfrm>
            <a:custGeom>
              <a:avLst/>
              <a:gdLst>
                <a:gd name="T0" fmla="*/ 38 w 95"/>
                <a:gd name="T1" fmla="*/ 4 h 95"/>
                <a:gd name="T2" fmla="*/ 6 w 95"/>
                <a:gd name="T3" fmla="*/ 35 h 95"/>
                <a:gd name="T4" fmla="*/ 5 w 95"/>
                <a:gd name="T5" fmla="*/ 52 h 95"/>
                <a:gd name="T6" fmla="*/ 40 w 95"/>
                <a:gd name="T7" fmla="*/ 89 h 95"/>
                <a:gd name="T8" fmla="*/ 57 w 95"/>
                <a:gd name="T9" fmla="*/ 90 h 95"/>
                <a:gd name="T10" fmla="*/ 90 w 95"/>
                <a:gd name="T11" fmla="*/ 60 h 95"/>
                <a:gd name="T12" fmla="*/ 90 w 95"/>
                <a:gd name="T13" fmla="*/ 42 h 95"/>
                <a:gd name="T14" fmla="*/ 56 w 95"/>
                <a:gd name="T15" fmla="*/ 5 h 95"/>
                <a:gd name="T16" fmla="*/ 38 w 95"/>
                <a:gd name="T17" fmla="*/ 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95">
                  <a:moveTo>
                    <a:pt x="38" y="4"/>
                  </a:moveTo>
                  <a:cubicBezTo>
                    <a:pt x="6" y="35"/>
                    <a:pt x="6" y="35"/>
                    <a:pt x="6" y="35"/>
                  </a:cubicBezTo>
                  <a:cubicBezTo>
                    <a:pt x="1" y="39"/>
                    <a:pt x="0" y="47"/>
                    <a:pt x="5" y="52"/>
                  </a:cubicBezTo>
                  <a:cubicBezTo>
                    <a:pt x="40" y="89"/>
                    <a:pt x="40" y="89"/>
                    <a:pt x="40" y="89"/>
                  </a:cubicBezTo>
                  <a:cubicBezTo>
                    <a:pt x="44" y="94"/>
                    <a:pt x="52" y="95"/>
                    <a:pt x="57" y="90"/>
                  </a:cubicBezTo>
                  <a:cubicBezTo>
                    <a:pt x="90" y="60"/>
                    <a:pt x="90" y="60"/>
                    <a:pt x="90" y="60"/>
                  </a:cubicBezTo>
                  <a:cubicBezTo>
                    <a:pt x="95" y="55"/>
                    <a:pt x="95" y="47"/>
                    <a:pt x="90" y="42"/>
                  </a:cubicBezTo>
                  <a:cubicBezTo>
                    <a:pt x="56" y="5"/>
                    <a:pt x="56" y="5"/>
                    <a:pt x="56" y="5"/>
                  </a:cubicBezTo>
                  <a:cubicBezTo>
                    <a:pt x="51" y="0"/>
                    <a:pt x="43" y="0"/>
                    <a:pt x="38" y="4"/>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 name="Freeform 241"/>
            <p:cNvSpPr>
              <a:spLocks noEditPoints="1"/>
            </p:cNvSpPr>
            <p:nvPr/>
          </p:nvSpPr>
          <p:spPr bwMode="auto">
            <a:xfrm>
              <a:off x="2676525" y="1306512"/>
              <a:ext cx="387350" cy="374650"/>
            </a:xfrm>
            <a:custGeom>
              <a:avLst/>
              <a:gdLst>
                <a:gd name="T0" fmla="*/ 53 w 103"/>
                <a:gd name="T1" fmla="*/ 100 h 100"/>
                <a:gd name="T2" fmla="*/ 53 w 103"/>
                <a:gd name="T3" fmla="*/ 100 h 100"/>
                <a:gd name="T4" fmla="*/ 41 w 103"/>
                <a:gd name="T5" fmla="*/ 95 h 100"/>
                <a:gd name="T6" fmla="*/ 6 w 103"/>
                <a:gd name="T7" fmla="*/ 58 h 100"/>
                <a:gd name="T8" fmla="*/ 7 w 103"/>
                <a:gd name="T9" fmla="*/ 35 h 100"/>
                <a:gd name="T10" fmla="*/ 40 w 103"/>
                <a:gd name="T11" fmla="*/ 4 h 100"/>
                <a:gd name="T12" fmla="*/ 51 w 103"/>
                <a:gd name="T13" fmla="*/ 0 h 100"/>
                <a:gd name="T14" fmla="*/ 63 w 103"/>
                <a:gd name="T15" fmla="*/ 5 h 100"/>
                <a:gd name="T16" fmla="*/ 97 w 103"/>
                <a:gd name="T17" fmla="*/ 42 h 100"/>
                <a:gd name="T18" fmla="*/ 96 w 103"/>
                <a:gd name="T19" fmla="*/ 66 h 100"/>
                <a:gd name="T20" fmla="*/ 64 w 103"/>
                <a:gd name="T21" fmla="*/ 96 h 100"/>
                <a:gd name="T22" fmla="*/ 53 w 103"/>
                <a:gd name="T23" fmla="*/ 100 h 100"/>
                <a:gd name="T24" fmla="*/ 51 w 103"/>
                <a:gd name="T25" fmla="*/ 8 h 100"/>
                <a:gd name="T26" fmla="*/ 45 w 103"/>
                <a:gd name="T27" fmla="*/ 10 h 100"/>
                <a:gd name="T28" fmla="*/ 12 w 103"/>
                <a:gd name="T29" fmla="*/ 41 h 100"/>
                <a:gd name="T30" fmla="*/ 12 w 103"/>
                <a:gd name="T31" fmla="*/ 52 h 100"/>
                <a:gd name="T32" fmla="*/ 47 w 103"/>
                <a:gd name="T33" fmla="*/ 90 h 100"/>
                <a:gd name="T34" fmla="*/ 53 w 103"/>
                <a:gd name="T35" fmla="*/ 92 h 100"/>
                <a:gd name="T36" fmla="*/ 53 w 103"/>
                <a:gd name="T37" fmla="*/ 92 h 100"/>
                <a:gd name="T38" fmla="*/ 58 w 103"/>
                <a:gd name="T39" fmla="*/ 90 h 100"/>
                <a:gd name="T40" fmla="*/ 91 w 103"/>
                <a:gd name="T41" fmla="*/ 60 h 100"/>
                <a:gd name="T42" fmla="*/ 91 w 103"/>
                <a:gd name="T43" fmla="*/ 48 h 100"/>
                <a:gd name="T44" fmla="*/ 57 w 103"/>
                <a:gd name="T45" fmla="*/ 11 h 100"/>
                <a:gd name="T46" fmla="*/ 51 w 103"/>
                <a:gd name="T47" fmla="*/ 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3" h="100">
                  <a:moveTo>
                    <a:pt x="53" y="100"/>
                  </a:moveTo>
                  <a:cubicBezTo>
                    <a:pt x="53" y="100"/>
                    <a:pt x="53" y="100"/>
                    <a:pt x="53" y="100"/>
                  </a:cubicBezTo>
                  <a:cubicBezTo>
                    <a:pt x="48" y="100"/>
                    <a:pt x="44" y="98"/>
                    <a:pt x="41" y="95"/>
                  </a:cubicBezTo>
                  <a:cubicBezTo>
                    <a:pt x="6" y="58"/>
                    <a:pt x="6" y="58"/>
                    <a:pt x="6" y="58"/>
                  </a:cubicBezTo>
                  <a:cubicBezTo>
                    <a:pt x="0" y="51"/>
                    <a:pt x="0" y="41"/>
                    <a:pt x="7" y="35"/>
                  </a:cubicBezTo>
                  <a:cubicBezTo>
                    <a:pt x="40" y="4"/>
                    <a:pt x="40" y="4"/>
                    <a:pt x="40" y="4"/>
                  </a:cubicBezTo>
                  <a:cubicBezTo>
                    <a:pt x="43" y="2"/>
                    <a:pt x="47" y="0"/>
                    <a:pt x="51" y="0"/>
                  </a:cubicBezTo>
                  <a:cubicBezTo>
                    <a:pt x="55" y="0"/>
                    <a:pt x="60" y="2"/>
                    <a:pt x="63" y="5"/>
                  </a:cubicBezTo>
                  <a:cubicBezTo>
                    <a:pt x="97" y="42"/>
                    <a:pt x="97" y="42"/>
                    <a:pt x="97" y="42"/>
                  </a:cubicBezTo>
                  <a:cubicBezTo>
                    <a:pt x="103" y="49"/>
                    <a:pt x="103" y="59"/>
                    <a:pt x="96" y="66"/>
                  </a:cubicBezTo>
                  <a:cubicBezTo>
                    <a:pt x="64" y="96"/>
                    <a:pt x="64" y="96"/>
                    <a:pt x="64" y="96"/>
                  </a:cubicBezTo>
                  <a:cubicBezTo>
                    <a:pt x="61" y="99"/>
                    <a:pt x="57" y="100"/>
                    <a:pt x="53" y="100"/>
                  </a:cubicBezTo>
                  <a:close/>
                  <a:moveTo>
                    <a:pt x="51" y="8"/>
                  </a:moveTo>
                  <a:cubicBezTo>
                    <a:pt x="49" y="8"/>
                    <a:pt x="47" y="9"/>
                    <a:pt x="45" y="10"/>
                  </a:cubicBezTo>
                  <a:cubicBezTo>
                    <a:pt x="12" y="41"/>
                    <a:pt x="12" y="41"/>
                    <a:pt x="12" y="41"/>
                  </a:cubicBezTo>
                  <a:cubicBezTo>
                    <a:pt x="9" y="44"/>
                    <a:pt x="9" y="49"/>
                    <a:pt x="12" y="52"/>
                  </a:cubicBezTo>
                  <a:cubicBezTo>
                    <a:pt x="47" y="90"/>
                    <a:pt x="47" y="90"/>
                    <a:pt x="47" y="90"/>
                  </a:cubicBezTo>
                  <a:cubicBezTo>
                    <a:pt x="48" y="91"/>
                    <a:pt x="50" y="92"/>
                    <a:pt x="53" y="92"/>
                  </a:cubicBezTo>
                  <a:cubicBezTo>
                    <a:pt x="53" y="92"/>
                    <a:pt x="53" y="92"/>
                    <a:pt x="53" y="92"/>
                  </a:cubicBezTo>
                  <a:cubicBezTo>
                    <a:pt x="55" y="92"/>
                    <a:pt x="57" y="91"/>
                    <a:pt x="58" y="90"/>
                  </a:cubicBezTo>
                  <a:cubicBezTo>
                    <a:pt x="91" y="60"/>
                    <a:pt x="91" y="60"/>
                    <a:pt x="91" y="60"/>
                  </a:cubicBezTo>
                  <a:cubicBezTo>
                    <a:pt x="94" y="57"/>
                    <a:pt x="95" y="51"/>
                    <a:pt x="91" y="48"/>
                  </a:cubicBezTo>
                  <a:cubicBezTo>
                    <a:pt x="57" y="11"/>
                    <a:pt x="57" y="11"/>
                    <a:pt x="57" y="11"/>
                  </a:cubicBezTo>
                  <a:cubicBezTo>
                    <a:pt x="55" y="9"/>
                    <a:pt x="53" y="8"/>
                    <a:pt x="51"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 name="Freeform 242"/>
            <p:cNvSpPr/>
            <p:nvPr/>
          </p:nvSpPr>
          <p:spPr bwMode="auto">
            <a:xfrm>
              <a:off x="2940050" y="1084262"/>
              <a:ext cx="355600" cy="357188"/>
            </a:xfrm>
            <a:custGeom>
              <a:avLst/>
              <a:gdLst>
                <a:gd name="T0" fmla="*/ 38 w 95"/>
                <a:gd name="T1" fmla="*/ 5 h 95"/>
                <a:gd name="T2" fmla="*/ 6 w 95"/>
                <a:gd name="T3" fmla="*/ 35 h 95"/>
                <a:gd name="T4" fmla="*/ 5 w 95"/>
                <a:gd name="T5" fmla="*/ 53 h 95"/>
                <a:gd name="T6" fmla="*/ 39 w 95"/>
                <a:gd name="T7" fmla="*/ 90 h 95"/>
                <a:gd name="T8" fmla="*/ 57 w 95"/>
                <a:gd name="T9" fmla="*/ 91 h 95"/>
                <a:gd name="T10" fmla="*/ 90 w 95"/>
                <a:gd name="T11" fmla="*/ 60 h 95"/>
                <a:gd name="T12" fmla="*/ 90 w 95"/>
                <a:gd name="T13" fmla="*/ 43 h 95"/>
                <a:gd name="T14" fmla="*/ 56 w 95"/>
                <a:gd name="T15" fmla="*/ 6 h 95"/>
                <a:gd name="T16" fmla="*/ 38 w 95"/>
                <a:gd name="T17" fmla="*/ 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95">
                  <a:moveTo>
                    <a:pt x="38" y="5"/>
                  </a:moveTo>
                  <a:cubicBezTo>
                    <a:pt x="6" y="35"/>
                    <a:pt x="6" y="35"/>
                    <a:pt x="6" y="35"/>
                  </a:cubicBezTo>
                  <a:cubicBezTo>
                    <a:pt x="1" y="40"/>
                    <a:pt x="0" y="48"/>
                    <a:pt x="5" y="53"/>
                  </a:cubicBezTo>
                  <a:cubicBezTo>
                    <a:pt x="39" y="90"/>
                    <a:pt x="39" y="90"/>
                    <a:pt x="39" y="90"/>
                  </a:cubicBezTo>
                  <a:cubicBezTo>
                    <a:pt x="44" y="95"/>
                    <a:pt x="52" y="95"/>
                    <a:pt x="57" y="91"/>
                  </a:cubicBezTo>
                  <a:cubicBezTo>
                    <a:pt x="90" y="60"/>
                    <a:pt x="90" y="60"/>
                    <a:pt x="90" y="60"/>
                  </a:cubicBezTo>
                  <a:cubicBezTo>
                    <a:pt x="95" y="56"/>
                    <a:pt x="95" y="48"/>
                    <a:pt x="90" y="43"/>
                  </a:cubicBezTo>
                  <a:cubicBezTo>
                    <a:pt x="56" y="6"/>
                    <a:pt x="56" y="6"/>
                    <a:pt x="56" y="6"/>
                  </a:cubicBezTo>
                  <a:cubicBezTo>
                    <a:pt x="51" y="1"/>
                    <a:pt x="43" y="0"/>
                    <a:pt x="38"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9" name="Freeform 243"/>
            <p:cNvSpPr>
              <a:spLocks noEditPoints="1"/>
            </p:cNvSpPr>
            <p:nvPr/>
          </p:nvSpPr>
          <p:spPr bwMode="auto">
            <a:xfrm>
              <a:off x="2924175" y="1077912"/>
              <a:ext cx="382588" cy="374650"/>
            </a:xfrm>
            <a:custGeom>
              <a:avLst/>
              <a:gdLst>
                <a:gd name="T0" fmla="*/ 53 w 102"/>
                <a:gd name="T1" fmla="*/ 100 h 100"/>
                <a:gd name="T2" fmla="*/ 53 w 102"/>
                <a:gd name="T3" fmla="*/ 100 h 100"/>
                <a:gd name="T4" fmla="*/ 41 w 102"/>
                <a:gd name="T5" fmla="*/ 95 h 100"/>
                <a:gd name="T6" fmla="*/ 6 w 102"/>
                <a:gd name="T7" fmla="*/ 58 h 100"/>
                <a:gd name="T8" fmla="*/ 7 w 102"/>
                <a:gd name="T9" fmla="*/ 35 h 100"/>
                <a:gd name="T10" fmla="*/ 39 w 102"/>
                <a:gd name="T11" fmla="*/ 4 h 100"/>
                <a:gd name="T12" fmla="*/ 51 w 102"/>
                <a:gd name="T13" fmla="*/ 0 h 100"/>
                <a:gd name="T14" fmla="*/ 63 w 102"/>
                <a:gd name="T15" fmla="*/ 5 h 100"/>
                <a:gd name="T16" fmla="*/ 97 w 102"/>
                <a:gd name="T17" fmla="*/ 42 h 100"/>
                <a:gd name="T18" fmla="*/ 101 w 102"/>
                <a:gd name="T19" fmla="*/ 54 h 100"/>
                <a:gd name="T20" fmla="*/ 96 w 102"/>
                <a:gd name="T21" fmla="*/ 65 h 100"/>
                <a:gd name="T22" fmla="*/ 64 w 102"/>
                <a:gd name="T23" fmla="*/ 96 h 100"/>
                <a:gd name="T24" fmla="*/ 53 w 102"/>
                <a:gd name="T25" fmla="*/ 100 h 100"/>
                <a:gd name="T26" fmla="*/ 51 w 102"/>
                <a:gd name="T27" fmla="*/ 8 h 100"/>
                <a:gd name="T28" fmla="*/ 45 w 102"/>
                <a:gd name="T29" fmla="*/ 10 h 100"/>
                <a:gd name="T30" fmla="*/ 12 w 102"/>
                <a:gd name="T31" fmla="*/ 40 h 100"/>
                <a:gd name="T32" fmla="*/ 12 w 102"/>
                <a:gd name="T33" fmla="*/ 52 h 100"/>
                <a:gd name="T34" fmla="*/ 46 w 102"/>
                <a:gd name="T35" fmla="*/ 89 h 100"/>
                <a:gd name="T36" fmla="*/ 53 w 102"/>
                <a:gd name="T37" fmla="*/ 92 h 100"/>
                <a:gd name="T38" fmla="*/ 53 w 102"/>
                <a:gd name="T39" fmla="*/ 92 h 100"/>
                <a:gd name="T40" fmla="*/ 58 w 102"/>
                <a:gd name="T41" fmla="*/ 90 h 100"/>
                <a:gd name="T42" fmla="*/ 91 w 102"/>
                <a:gd name="T43" fmla="*/ 59 h 100"/>
                <a:gd name="T44" fmla="*/ 93 w 102"/>
                <a:gd name="T45" fmla="*/ 54 h 100"/>
                <a:gd name="T46" fmla="*/ 91 w 102"/>
                <a:gd name="T47" fmla="*/ 48 h 100"/>
                <a:gd name="T48" fmla="*/ 57 w 102"/>
                <a:gd name="T49" fmla="*/ 10 h 100"/>
                <a:gd name="T50" fmla="*/ 51 w 102"/>
                <a:gd name="T51" fmla="*/ 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 h="100">
                  <a:moveTo>
                    <a:pt x="53" y="100"/>
                  </a:moveTo>
                  <a:cubicBezTo>
                    <a:pt x="53" y="100"/>
                    <a:pt x="53" y="100"/>
                    <a:pt x="53" y="100"/>
                  </a:cubicBezTo>
                  <a:cubicBezTo>
                    <a:pt x="48" y="100"/>
                    <a:pt x="44" y="98"/>
                    <a:pt x="41" y="95"/>
                  </a:cubicBezTo>
                  <a:cubicBezTo>
                    <a:pt x="6" y="58"/>
                    <a:pt x="6" y="58"/>
                    <a:pt x="6" y="58"/>
                  </a:cubicBezTo>
                  <a:cubicBezTo>
                    <a:pt x="0" y="51"/>
                    <a:pt x="0" y="41"/>
                    <a:pt x="7" y="35"/>
                  </a:cubicBezTo>
                  <a:cubicBezTo>
                    <a:pt x="39" y="4"/>
                    <a:pt x="39" y="4"/>
                    <a:pt x="39" y="4"/>
                  </a:cubicBezTo>
                  <a:cubicBezTo>
                    <a:pt x="42" y="1"/>
                    <a:pt x="46" y="0"/>
                    <a:pt x="51" y="0"/>
                  </a:cubicBezTo>
                  <a:cubicBezTo>
                    <a:pt x="55" y="0"/>
                    <a:pt x="59" y="2"/>
                    <a:pt x="63" y="5"/>
                  </a:cubicBezTo>
                  <a:cubicBezTo>
                    <a:pt x="97" y="42"/>
                    <a:pt x="97" y="42"/>
                    <a:pt x="97" y="42"/>
                  </a:cubicBezTo>
                  <a:cubicBezTo>
                    <a:pt x="100" y="45"/>
                    <a:pt x="102" y="50"/>
                    <a:pt x="101" y="54"/>
                  </a:cubicBezTo>
                  <a:cubicBezTo>
                    <a:pt x="101" y="58"/>
                    <a:pt x="99" y="62"/>
                    <a:pt x="96" y="65"/>
                  </a:cubicBezTo>
                  <a:cubicBezTo>
                    <a:pt x="64" y="96"/>
                    <a:pt x="64" y="96"/>
                    <a:pt x="64" y="96"/>
                  </a:cubicBezTo>
                  <a:cubicBezTo>
                    <a:pt x="61" y="98"/>
                    <a:pt x="57" y="100"/>
                    <a:pt x="53" y="100"/>
                  </a:cubicBezTo>
                  <a:close/>
                  <a:moveTo>
                    <a:pt x="51" y="8"/>
                  </a:moveTo>
                  <a:cubicBezTo>
                    <a:pt x="48" y="8"/>
                    <a:pt x="46" y="9"/>
                    <a:pt x="45" y="10"/>
                  </a:cubicBezTo>
                  <a:cubicBezTo>
                    <a:pt x="12" y="40"/>
                    <a:pt x="12" y="40"/>
                    <a:pt x="12" y="40"/>
                  </a:cubicBezTo>
                  <a:cubicBezTo>
                    <a:pt x="9" y="44"/>
                    <a:pt x="9" y="49"/>
                    <a:pt x="12" y="52"/>
                  </a:cubicBezTo>
                  <a:cubicBezTo>
                    <a:pt x="46" y="89"/>
                    <a:pt x="46" y="89"/>
                    <a:pt x="46" y="89"/>
                  </a:cubicBezTo>
                  <a:cubicBezTo>
                    <a:pt x="48" y="91"/>
                    <a:pt x="50" y="92"/>
                    <a:pt x="53" y="92"/>
                  </a:cubicBezTo>
                  <a:cubicBezTo>
                    <a:pt x="53" y="92"/>
                    <a:pt x="53" y="92"/>
                    <a:pt x="53" y="92"/>
                  </a:cubicBezTo>
                  <a:cubicBezTo>
                    <a:pt x="55" y="92"/>
                    <a:pt x="57" y="91"/>
                    <a:pt x="58" y="90"/>
                  </a:cubicBezTo>
                  <a:cubicBezTo>
                    <a:pt x="91" y="59"/>
                    <a:pt x="91" y="59"/>
                    <a:pt x="91" y="59"/>
                  </a:cubicBezTo>
                  <a:cubicBezTo>
                    <a:pt x="92" y="58"/>
                    <a:pt x="93" y="56"/>
                    <a:pt x="93" y="54"/>
                  </a:cubicBezTo>
                  <a:cubicBezTo>
                    <a:pt x="94" y="51"/>
                    <a:pt x="93" y="49"/>
                    <a:pt x="91" y="48"/>
                  </a:cubicBezTo>
                  <a:cubicBezTo>
                    <a:pt x="57" y="10"/>
                    <a:pt x="57" y="10"/>
                    <a:pt x="57" y="10"/>
                  </a:cubicBezTo>
                  <a:cubicBezTo>
                    <a:pt x="55" y="9"/>
                    <a:pt x="53" y="8"/>
                    <a:pt x="51"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0" name="Freeform 244"/>
            <p:cNvSpPr/>
            <p:nvPr/>
          </p:nvSpPr>
          <p:spPr bwMode="auto">
            <a:xfrm>
              <a:off x="3187700" y="855662"/>
              <a:ext cx="355600" cy="357188"/>
            </a:xfrm>
            <a:custGeom>
              <a:avLst/>
              <a:gdLst>
                <a:gd name="T0" fmla="*/ 38 w 95"/>
                <a:gd name="T1" fmla="*/ 5 h 95"/>
                <a:gd name="T2" fmla="*/ 5 w 95"/>
                <a:gd name="T3" fmla="*/ 35 h 95"/>
                <a:gd name="T4" fmla="*/ 5 w 95"/>
                <a:gd name="T5" fmla="*/ 53 h 95"/>
                <a:gd name="T6" fmla="*/ 39 w 95"/>
                <a:gd name="T7" fmla="*/ 90 h 95"/>
                <a:gd name="T8" fmla="*/ 57 w 95"/>
                <a:gd name="T9" fmla="*/ 90 h 95"/>
                <a:gd name="T10" fmla="*/ 89 w 95"/>
                <a:gd name="T11" fmla="*/ 60 h 95"/>
                <a:gd name="T12" fmla="*/ 90 w 95"/>
                <a:gd name="T13" fmla="*/ 43 h 95"/>
                <a:gd name="T14" fmla="*/ 55 w 95"/>
                <a:gd name="T15" fmla="*/ 5 h 95"/>
                <a:gd name="T16" fmla="*/ 38 w 95"/>
                <a:gd name="T17" fmla="*/ 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95">
                  <a:moveTo>
                    <a:pt x="38" y="5"/>
                  </a:moveTo>
                  <a:cubicBezTo>
                    <a:pt x="5" y="35"/>
                    <a:pt x="5" y="35"/>
                    <a:pt x="5" y="35"/>
                  </a:cubicBezTo>
                  <a:cubicBezTo>
                    <a:pt x="0" y="40"/>
                    <a:pt x="0" y="48"/>
                    <a:pt x="5" y="53"/>
                  </a:cubicBezTo>
                  <a:cubicBezTo>
                    <a:pt x="39" y="90"/>
                    <a:pt x="39" y="90"/>
                    <a:pt x="39" y="90"/>
                  </a:cubicBezTo>
                  <a:cubicBezTo>
                    <a:pt x="44" y="95"/>
                    <a:pt x="52" y="95"/>
                    <a:pt x="57" y="90"/>
                  </a:cubicBezTo>
                  <a:cubicBezTo>
                    <a:pt x="89" y="60"/>
                    <a:pt x="89" y="60"/>
                    <a:pt x="89" y="60"/>
                  </a:cubicBezTo>
                  <a:cubicBezTo>
                    <a:pt x="94" y="55"/>
                    <a:pt x="95" y="48"/>
                    <a:pt x="90" y="43"/>
                  </a:cubicBezTo>
                  <a:cubicBezTo>
                    <a:pt x="55" y="5"/>
                    <a:pt x="55" y="5"/>
                    <a:pt x="55" y="5"/>
                  </a:cubicBezTo>
                  <a:cubicBezTo>
                    <a:pt x="51" y="0"/>
                    <a:pt x="43" y="0"/>
                    <a:pt x="38"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1" name="Freeform 245"/>
            <p:cNvSpPr>
              <a:spLocks noEditPoints="1"/>
            </p:cNvSpPr>
            <p:nvPr/>
          </p:nvSpPr>
          <p:spPr bwMode="auto">
            <a:xfrm>
              <a:off x="3171825" y="847725"/>
              <a:ext cx="387350" cy="376238"/>
            </a:xfrm>
            <a:custGeom>
              <a:avLst/>
              <a:gdLst>
                <a:gd name="T0" fmla="*/ 52 w 103"/>
                <a:gd name="T1" fmla="*/ 100 h 100"/>
                <a:gd name="T2" fmla="*/ 52 w 103"/>
                <a:gd name="T3" fmla="*/ 100 h 100"/>
                <a:gd name="T4" fmla="*/ 40 w 103"/>
                <a:gd name="T5" fmla="*/ 95 h 100"/>
                <a:gd name="T6" fmla="*/ 6 w 103"/>
                <a:gd name="T7" fmla="*/ 57 h 100"/>
                <a:gd name="T8" fmla="*/ 7 w 103"/>
                <a:gd name="T9" fmla="*/ 34 h 100"/>
                <a:gd name="T10" fmla="*/ 39 w 103"/>
                <a:gd name="T11" fmla="*/ 4 h 100"/>
                <a:gd name="T12" fmla="*/ 50 w 103"/>
                <a:gd name="T13" fmla="*/ 0 h 100"/>
                <a:gd name="T14" fmla="*/ 62 w 103"/>
                <a:gd name="T15" fmla="*/ 5 h 100"/>
                <a:gd name="T16" fmla="*/ 97 w 103"/>
                <a:gd name="T17" fmla="*/ 42 h 100"/>
                <a:gd name="T18" fmla="*/ 96 w 103"/>
                <a:gd name="T19" fmla="*/ 65 h 100"/>
                <a:gd name="T20" fmla="*/ 63 w 103"/>
                <a:gd name="T21" fmla="*/ 95 h 100"/>
                <a:gd name="T22" fmla="*/ 52 w 103"/>
                <a:gd name="T23" fmla="*/ 100 h 100"/>
                <a:gd name="T24" fmla="*/ 50 w 103"/>
                <a:gd name="T25" fmla="*/ 8 h 100"/>
                <a:gd name="T26" fmla="*/ 45 w 103"/>
                <a:gd name="T27" fmla="*/ 10 h 100"/>
                <a:gd name="T28" fmla="*/ 12 w 103"/>
                <a:gd name="T29" fmla="*/ 40 h 100"/>
                <a:gd name="T30" fmla="*/ 12 w 103"/>
                <a:gd name="T31" fmla="*/ 52 h 100"/>
                <a:gd name="T32" fmla="*/ 46 w 103"/>
                <a:gd name="T33" fmla="*/ 89 h 100"/>
                <a:gd name="T34" fmla="*/ 52 w 103"/>
                <a:gd name="T35" fmla="*/ 92 h 100"/>
                <a:gd name="T36" fmla="*/ 52 w 103"/>
                <a:gd name="T37" fmla="*/ 92 h 100"/>
                <a:gd name="T38" fmla="*/ 58 w 103"/>
                <a:gd name="T39" fmla="*/ 90 h 100"/>
                <a:gd name="T40" fmla="*/ 91 w 103"/>
                <a:gd name="T41" fmla="*/ 59 h 100"/>
                <a:gd name="T42" fmla="*/ 91 w 103"/>
                <a:gd name="T43" fmla="*/ 47 h 100"/>
                <a:gd name="T44" fmla="*/ 56 w 103"/>
                <a:gd name="T45" fmla="*/ 10 h 100"/>
                <a:gd name="T46" fmla="*/ 50 w 103"/>
                <a:gd name="T47" fmla="*/ 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3" h="100">
                  <a:moveTo>
                    <a:pt x="52" y="100"/>
                  </a:moveTo>
                  <a:cubicBezTo>
                    <a:pt x="52" y="100"/>
                    <a:pt x="52" y="100"/>
                    <a:pt x="52" y="100"/>
                  </a:cubicBezTo>
                  <a:cubicBezTo>
                    <a:pt x="48" y="100"/>
                    <a:pt x="43" y="98"/>
                    <a:pt x="40" y="95"/>
                  </a:cubicBezTo>
                  <a:cubicBezTo>
                    <a:pt x="6" y="57"/>
                    <a:pt x="6" y="57"/>
                    <a:pt x="6" y="57"/>
                  </a:cubicBezTo>
                  <a:cubicBezTo>
                    <a:pt x="0" y="51"/>
                    <a:pt x="0" y="40"/>
                    <a:pt x="7" y="34"/>
                  </a:cubicBezTo>
                  <a:cubicBezTo>
                    <a:pt x="39" y="4"/>
                    <a:pt x="39" y="4"/>
                    <a:pt x="39" y="4"/>
                  </a:cubicBezTo>
                  <a:cubicBezTo>
                    <a:pt x="42" y="1"/>
                    <a:pt x="46" y="0"/>
                    <a:pt x="50" y="0"/>
                  </a:cubicBezTo>
                  <a:cubicBezTo>
                    <a:pt x="55" y="0"/>
                    <a:pt x="59" y="1"/>
                    <a:pt x="62" y="5"/>
                  </a:cubicBezTo>
                  <a:cubicBezTo>
                    <a:pt x="97" y="42"/>
                    <a:pt x="97" y="42"/>
                    <a:pt x="97" y="42"/>
                  </a:cubicBezTo>
                  <a:cubicBezTo>
                    <a:pt x="103" y="49"/>
                    <a:pt x="103" y="59"/>
                    <a:pt x="96" y="65"/>
                  </a:cubicBezTo>
                  <a:cubicBezTo>
                    <a:pt x="63" y="95"/>
                    <a:pt x="63" y="95"/>
                    <a:pt x="63" y="95"/>
                  </a:cubicBezTo>
                  <a:cubicBezTo>
                    <a:pt x="60" y="98"/>
                    <a:pt x="56" y="100"/>
                    <a:pt x="52" y="100"/>
                  </a:cubicBezTo>
                  <a:close/>
                  <a:moveTo>
                    <a:pt x="50" y="8"/>
                  </a:moveTo>
                  <a:cubicBezTo>
                    <a:pt x="48" y="8"/>
                    <a:pt x="46" y="8"/>
                    <a:pt x="45" y="10"/>
                  </a:cubicBezTo>
                  <a:cubicBezTo>
                    <a:pt x="12" y="40"/>
                    <a:pt x="12" y="40"/>
                    <a:pt x="12" y="40"/>
                  </a:cubicBezTo>
                  <a:cubicBezTo>
                    <a:pt x="9" y="43"/>
                    <a:pt x="8" y="49"/>
                    <a:pt x="12" y="52"/>
                  </a:cubicBezTo>
                  <a:cubicBezTo>
                    <a:pt x="46" y="89"/>
                    <a:pt x="46" y="89"/>
                    <a:pt x="46" y="89"/>
                  </a:cubicBezTo>
                  <a:cubicBezTo>
                    <a:pt x="48" y="91"/>
                    <a:pt x="50" y="92"/>
                    <a:pt x="52" y="92"/>
                  </a:cubicBezTo>
                  <a:cubicBezTo>
                    <a:pt x="52" y="92"/>
                    <a:pt x="52" y="92"/>
                    <a:pt x="52" y="92"/>
                  </a:cubicBezTo>
                  <a:cubicBezTo>
                    <a:pt x="54" y="92"/>
                    <a:pt x="56" y="91"/>
                    <a:pt x="58" y="90"/>
                  </a:cubicBezTo>
                  <a:cubicBezTo>
                    <a:pt x="91" y="59"/>
                    <a:pt x="91" y="59"/>
                    <a:pt x="91" y="59"/>
                  </a:cubicBezTo>
                  <a:cubicBezTo>
                    <a:pt x="94" y="56"/>
                    <a:pt x="94" y="51"/>
                    <a:pt x="91" y="47"/>
                  </a:cubicBezTo>
                  <a:cubicBezTo>
                    <a:pt x="56" y="10"/>
                    <a:pt x="56" y="10"/>
                    <a:pt x="56" y="10"/>
                  </a:cubicBezTo>
                  <a:cubicBezTo>
                    <a:pt x="55" y="8"/>
                    <a:pt x="53" y="8"/>
                    <a:pt x="50"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2" name="Freeform 246"/>
            <p:cNvSpPr/>
            <p:nvPr/>
          </p:nvSpPr>
          <p:spPr bwMode="auto">
            <a:xfrm>
              <a:off x="3435350" y="627062"/>
              <a:ext cx="352425" cy="357188"/>
            </a:xfrm>
            <a:custGeom>
              <a:avLst/>
              <a:gdLst>
                <a:gd name="T0" fmla="*/ 38 w 94"/>
                <a:gd name="T1" fmla="*/ 5 h 95"/>
                <a:gd name="T2" fmla="*/ 5 w 94"/>
                <a:gd name="T3" fmla="*/ 35 h 95"/>
                <a:gd name="T4" fmla="*/ 4 w 94"/>
                <a:gd name="T5" fmla="*/ 52 h 95"/>
                <a:gd name="T6" fmla="*/ 39 w 94"/>
                <a:gd name="T7" fmla="*/ 90 h 95"/>
                <a:gd name="T8" fmla="*/ 57 w 94"/>
                <a:gd name="T9" fmla="*/ 90 h 95"/>
                <a:gd name="T10" fmla="*/ 89 w 94"/>
                <a:gd name="T11" fmla="*/ 60 h 95"/>
                <a:gd name="T12" fmla="*/ 90 w 94"/>
                <a:gd name="T13" fmla="*/ 42 h 95"/>
                <a:gd name="T14" fmla="*/ 55 w 94"/>
                <a:gd name="T15" fmla="*/ 5 h 95"/>
                <a:gd name="T16" fmla="*/ 38 w 94"/>
                <a:gd name="T17" fmla="*/ 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95">
                  <a:moveTo>
                    <a:pt x="38" y="5"/>
                  </a:moveTo>
                  <a:cubicBezTo>
                    <a:pt x="5" y="35"/>
                    <a:pt x="5" y="35"/>
                    <a:pt x="5" y="35"/>
                  </a:cubicBezTo>
                  <a:cubicBezTo>
                    <a:pt x="0" y="40"/>
                    <a:pt x="0" y="47"/>
                    <a:pt x="4" y="52"/>
                  </a:cubicBezTo>
                  <a:cubicBezTo>
                    <a:pt x="39" y="90"/>
                    <a:pt x="39" y="90"/>
                    <a:pt x="39" y="90"/>
                  </a:cubicBezTo>
                  <a:cubicBezTo>
                    <a:pt x="44" y="95"/>
                    <a:pt x="52" y="95"/>
                    <a:pt x="57" y="90"/>
                  </a:cubicBezTo>
                  <a:cubicBezTo>
                    <a:pt x="89" y="60"/>
                    <a:pt x="89" y="60"/>
                    <a:pt x="89" y="60"/>
                  </a:cubicBezTo>
                  <a:cubicBezTo>
                    <a:pt x="94" y="55"/>
                    <a:pt x="94" y="47"/>
                    <a:pt x="90" y="42"/>
                  </a:cubicBezTo>
                  <a:cubicBezTo>
                    <a:pt x="55" y="5"/>
                    <a:pt x="55" y="5"/>
                    <a:pt x="55" y="5"/>
                  </a:cubicBezTo>
                  <a:cubicBezTo>
                    <a:pt x="50" y="0"/>
                    <a:pt x="43" y="0"/>
                    <a:pt x="38"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3" name="Freeform 247"/>
            <p:cNvSpPr>
              <a:spLocks noEditPoints="1"/>
            </p:cNvSpPr>
            <p:nvPr/>
          </p:nvSpPr>
          <p:spPr bwMode="auto">
            <a:xfrm>
              <a:off x="3416300" y="615950"/>
              <a:ext cx="390525" cy="379413"/>
            </a:xfrm>
            <a:custGeom>
              <a:avLst/>
              <a:gdLst>
                <a:gd name="T0" fmla="*/ 53 w 104"/>
                <a:gd name="T1" fmla="*/ 101 h 101"/>
                <a:gd name="T2" fmla="*/ 53 w 104"/>
                <a:gd name="T3" fmla="*/ 101 h 101"/>
                <a:gd name="T4" fmla="*/ 41 w 104"/>
                <a:gd name="T5" fmla="*/ 95 h 101"/>
                <a:gd name="T6" fmla="*/ 6 w 104"/>
                <a:gd name="T7" fmla="*/ 58 h 101"/>
                <a:gd name="T8" fmla="*/ 7 w 104"/>
                <a:gd name="T9" fmla="*/ 35 h 101"/>
                <a:gd name="T10" fmla="*/ 40 w 104"/>
                <a:gd name="T11" fmla="*/ 5 h 101"/>
                <a:gd name="T12" fmla="*/ 51 w 104"/>
                <a:gd name="T13" fmla="*/ 0 h 101"/>
                <a:gd name="T14" fmla="*/ 63 w 104"/>
                <a:gd name="T15" fmla="*/ 6 h 101"/>
                <a:gd name="T16" fmla="*/ 98 w 104"/>
                <a:gd name="T17" fmla="*/ 43 h 101"/>
                <a:gd name="T18" fmla="*/ 97 w 104"/>
                <a:gd name="T19" fmla="*/ 66 h 101"/>
                <a:gd name="T20" fmla="*/ 64 w 104"/>
                <a:gd name="T21" fmla="*/ 96 h 101"/>
                <a:gd name="T22" fmla="*/ 53 w 104"/>
                <a:gd name="T23" fmla="*/ 101 h 101"/>
                <a:gd name="T24" fmla="*/ 51 w 104"/>
                <a:gd name="T25" fmla="*/ 8 h 101"/>
                <a:gd name="T26" fmla="*/ 45 w 104"/>
                <a:gd name="T27" fmla="*/ 11 h 101"/>
                <a:gd name="T28" fmla="*/ 13 w 104"/>
                <a:gd name="T29" fmla="*/ 41 h 101"/>
                <a:gd name="T30" fmla="*/ 12 w 104"/>
                <a:gd name="T31" fmla="*/ 53 h 101"/>
                <a:gd name="T32" fmla="*/ 47 w 104"/>
                <a:gd name="T33" fmla="*/ 90 h 101"/>
                <a:gd name="T34" fmla="*/ 53 w 104"/>
                <a:gd name="T35" fmla="*/ 93 h 101"/>
                <a:gd name="T36" fmla="*/ 53 w 104"/>
                <a:gd name="T37" fmla="*/ 93 h 101"/>
                <a:gd name="T38" fmla="*/ 59 w 104"/>
                <a:gd name="T39" fmla="*/ 90 h 101"/>
                <a:gd name="T40" fmla="*/ 91 w 104"/>
                <a:gd name="T41" fmla="*/ 60 h 101"/>
                <a:gd name="T42" fmla="*/ 92 w 104"/>
                <a:gd name="T43" fmla="*/ 48 h 101"/>
                <a:gd name="T44" fmla="*/ 57 w 104"/>
                <a:gd name="T45" fmla="*/ 11 h 101"/>
                <a:gd name="T46" fmla="*/ 51 w 104"/>
                <a:gd name="T47" fmla="*/ 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4" h="101">
                  <a:moveTo>
                    <a:pt x="53" y="101"/>
                  </a:moveTo>
                  <a:cubicBezTo>
                    <a:pt x="53" y="101"/>
                    <a:pt x="53" y="101"/>
                    <a:pt x="53" y="101"/>
                  </a:cubicBezTo>
                  <a:cubicBezTo>
                    <a:pt x="49" y="101"/>
                    <a:pt x="44" y="99"/>
                    <a:pt x="41" y="95"/>
                  </a:cubicBezTo>
                  <a:cubicBezTo>
                    <a:pt x="6" y="58"/>
                    <a:pt x="6" y="58"/>
                    <a:pt x="6" y="58"/>
                  </a:cubicBezTo>
                  <a:cubicBezTo>
                    <a:pt x="0" y="52"/>
                    <a:pt x="1" y="41"/>
                    <a:pt x="7" y="35"/>
                  </a:cubicBezTo>
                  <a:cubicBezTo>
                    <a:pt x="40" y="5"/>
                    <a:pt x="40" y="5"/>
                    <a:pt x="40" y="5"/>
                  </a:cubicBezTo>
                  <a:cubicBezTo>
                    <a:pt x="43" y="2"/>
                    <a:pt x="47" y="0"/>
                    <a:pt x="51" y="0"/>
                  </a:cubicBezTo>
                  <a:cubicBezTo>
                    <a:pt x="56" y="0"/>
                    <a:pt x="60" y="2"/>
                    <a:pt x="63" y="6"/>
                  </a:cubicBezTo>
                  <a:cubicBezTo>
                    <a:pt x="98" y="43"/>
                    <a:pt x="98" y="43"/>
                    <a:pt x="98" y="43"/>
                  </a:cubicBezTo>
                  <a:cubicBezTo>
                    <a:pt x="104" y="49"/>
                    <a:pt x="103" y="60"/>
                    <a:pt x="97" y="66"/>
                  </a:cubicBezTo>
                  <a:cubicBezTo>
                    <a:pt x="64" y="96"/>
                    <a:pt x="64" y="96"/>
                    <a:pt x="64" y="96"/>
                  </a:cubicBezTo>
                  <a:cubicBezTo>
                    <a:pt x="61" y="99"/>
                    <a:pt x="57" y="101"/>
                    <a:pt x="53" y="101"/>
                  </a:cubicBezTo>
                  <a:close/>
                  <a:moveTo>
                    <a:pt x="51" y="8"/>
                  </a:moveTo>
                  <a:cubicBezTo>
                    <a:pt x="49" y="8"/>
                    <a:pt x="47" y="9"/>
                    <a:pt x="45" y="11"/>
                  </a:cubicBezTo>
                  <a:cubicBezTo>
                    <a:pt x="13" y="41"/>
                    <a:pt x="13" y="41"/>
                    <a:pt x="13" y="41"/>
                  </a:cubicBezTo>
                  <a:cubicBezTo>
                    <a:pt x="9" y="44"/>
                    <a:pt x="9" y="49"/>
                    <a:pt x="12" y="53"/>
                  </a:cubicBezTo>
                  <a:cubicBezTo>
                    <a:pt x="47" y="90"/>
                    <a:pt x="47" y="90"/>
                    <a:pt x="47" y="90"/>
                  </a:cubicBezTo>
                  <a:cubicBezTo>
                    <a:pt x="49" y="92"/>
                    <a:pt x="51" y="93"/>
                    <a:pt x="53" y="93"/>
                  </a:cubicBezTo>
                  <a:cubicBezTo>
                    <a:pt x="53" y="93"/>
                    <a:pt x="53" y="93"/>
                    <a:pt x="53" y="93"/>
                  </a:cubicBezTo>
                  <a:cubicBezTo>
                    <a:pt x="55" y="93"/>
                    <a:pt x="57" y="92"/>
                    <a:pt x="59" y="90"/>
                  </a:cubicBezTo>
                  <a:cubicBezTo>
                    <a:pt x="91" y="60"/>
                    <a:pt x="91" y="60"/>
                    <a:pt x="91" y="60"/>
                  </a:cubicBezTo>
                  <a:cubicBezTo>
                    <a:pt x="95" y="57"/>
                    <a:pt x="95" y="51"/>
                    <a:pt x="92" y="48"/>
                  </a:cubicBezTo>
                  <a:cubicBezTo>
                    <a:pt x="57" y="11"/>
                    <a:pt x="57" y="11"/>
                    <a:pt x="57" y="11"/>
                  </a:cubicBezTo>
                  <a:cubicBezTo>
                    <a:pt x="56" y="9"/>
                    <a:pt x="53" y="8"/>
                    <a:pt x="51"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4" name="Freeform 248"/>
            <p:cNvSpPr/>
            <p:nvPr/>
          </p:nvSpPr>
          <p:spPr bwMode="auto">
            <a:xfrm>
              <a:off x="3683000" y="398462"/>
              <a:ext cx="352425" cy="355600"/>
            </a:xfrm>
            <a:custGeom>
              <a:avLst/>
              <a:gdLst>
                <a:gd name="T0" fmla="*/ 37 w 94"/>
                <a:gd name="T1" fmla="*/ 4 h 95"/>
                <a:gd name="T2" fmla="*/ 5 w 94"/>
                <a:gd name="T3" fmla="*/ 35 h 95"/>
                <a:gd name="T4" fmla="*/ 4 w 94"/>
                <a:gd name="T5" fmla="*/ 52 h 95"/>
                <a:gd name="T6" fmla="*/ 39 w 94"/>
                <a:gd name="T7" fmla="*/ 89 h 95"/>
                <a:gd name="T8" fmla="*/ 56 w 94"/>
                <a:gd name="T9" fmla="*/ 90 h 95"/>
                <a:gd name="T10" fmla="*/ 89 w 94"/>
                <a:gd name="T11" fmla="*/ 60 h 95"/>
                <a:gd name="T12" fmla="*/ 89 w 94"/>
                <a:gd name="T13" fmla="*/ 42 h 95"/>
                <a:gd name="T14" fmla="*/ 55 w 94"/>
                <a:gd name="T15" fmla="*/ 5 h 95"/>
                <a:gd name="T16" fmla="*/ 37 w 94"/>
                <a:gd name="T17" fmla="*/ 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95">
                  <a:moveTo>
                    <a:pt x="37" y="4"/>
                  </a:moveTo>
                  <a:cubicBezTo>
                    <a:pt x="5" y="35"/>
                    <a:pt x="5" y="35"/>
                    <a:pt x="5" y="35"/>
                  </a:cubicBezTo>
                  <a:cubicBezTo>
                    <a:pt x="0" y="39"/>
                    <a:pt x="0" y="47"/>
                    <a:pt x="4" y="52"/>
                  </a:cubicBezTo>
                  <a:cubicBezTo>
                    <a:pt x="39" y="89"/>
                    <a:pt x="39" y="89"/>
                    <a:pt x="39" y="89"/>
                  </a:cubicBezTo>
                  <a:cubicBezTo>
                    <a:pt x="43" y="94"/>
                    <a:pt x="51" y="95"/>
                    <a:pt x="56" y="90"/>
                  </a:cubicBezTo>
                  <a:cubicBezTo>
                    <a:pt x="89" y="60"/>
                    <a:pt x="89" y="60"/>
                    <a:pt x="89" y="60"/>
                  </a:cubicBezTo>
                  <a:cubicBezTo>
                    <a:pt x="94" y="55"/>
                    <a:pt x="94" y="47"/>
                    <a:pt x="89" y="42"/>
                  </a:cubicBezTo>
                  <a:cubicBezTo>
                    <a:pt x="55" y="5"/>
                    <a:pt x="55" y="5"/>
                    <a:pt x="55" y="5"/>
                  </a:cubicBezTo>
                  <a:cubicBezTo>
                    <a:pt x="50" y="0"/>
                    <a:pt x="42" y="0"/>
                    <a:pt x="37" y="4"/>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5" name="Freeform 249"/>
            <p:cNvSpPr>
              <a:spLocks noEditPoints="1"/>
            </p:cNvSpPr>
            <p:nvPr/>
          </p:nvSpPr>
          <p:spPr bwMode="auto">
            <a:xfrm>
              <a:off x="3663950" y="387350"/>
              <a:ext cx="390525" cy="374650"/>
            </a:xfrm>
            <a:custGeom>
              <a:avLst/>
              <a:gdLst>
                <a:gd name="T0" fmla="*/ 53 w 104"/>
                <a:gd name="T1" fmla="*/ 100 h 100"/>
                <a:gd name="T2" fmla="*/ 53 w 104"/>
                <a:gd name="T3" fmla="*/ 100 h 100"/>
                <a:gd name="T4" fmla="*/ 41 w 104"/>
                <a:gd name="T5" fmla="*/ 95 h 100"/>
                <a:gd name="T6" fmla="*/ 6 w 104"/>
                <a:gd name="T7" fmla="*/ 58 h 100"/>
                <a:gd name="T8" fmla="*/ 7 w 104"/>
                <a:gd name="T9" fmla="*/ 35 h 100"/>
                <a:gd name="T10" fmla="*/ 40 w 104"/>
                <a:gd name="T11" fmla="*/ 4 h 100"/>
                <a:gd name="T12" fmla="*/ 51 w 104"/>
                <a:gd name="T13" fmla="*/ 0 h 100"/>
                <a:gd name="T14" fmla="*/ 63 w 104"/>
                <a:gd name="T15" fmla="*/ 5 h 100"/>
                <a:gd name="T16" fmla="*/ 97 w 104"/>
                <a:gd name="T17" fmla="*/ 42 h 100"/>
                <a:gd name="T18" fmla="*/ 97 w 104"/>
                <a:gd name="T19" fmla="*/ 66 h 100"/>
                <a:gd name="T20" fmla="*/ 64 w 104"/>
                <a:gd name="T21" fmla="*/ 96 h 100"/>
                <a:gd name="T22" fmla="*/ 53 w 104"/>
                <a:gd name="T23" fmla="*/ 100 h 100"/>
                <a:gd name="T24" fmla="*/ 51 w 104"/>
                <a:gd name="T25" fmla="*/ 8 h 100"/>
                <a:gd name="T26" fmla="*/ 45 w 104"/>
                <a:gd name="T27" fmla="*/ 10 h 100"/>
                <a:gd name="T28" fmla="*/ 13 w 104"/>
                <a:gd name="T29" fmla="*/ 41 h 100"/>
                <a:gd name="T30" fmla="*/ 12 w 104"/>
                <a:gd name="T31" fmla="*/ 52 h 100"/>
                <a:gd name="T32" fmla="*/ 47 w 104"/>
                <a:gd name="T33" fmla="*/ 90 h 100"/>
                <a:gd name="T34" fmla="*/ 59 w 104"/>
                <a:gd name="T35" fmla="*/ 90 h 100"/>
                <a:gd name="T36" fmla="*/ 91 w 104"/>
                <a:gd name="T37" fmla="*/ 60 h 100"/>
                <a:gd name="T38" fmla="*/ 92 w 104"/>
                <a:gd name="T39" fmla="*/ 48 h 100"/>
                <a:gd name="T40" fmla="*/ 57 w 104"/>
                <a:gd name="T41" fmla="*/ 11 h 100"/>
                <a:gd name="T42" fmla="*/ 51 w 104"/>
                <a:gd name="T43" fmla="*/ 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4" h="100">
                  <a:moveTo>
                    <a:pt x="53" y="100"/>
                  </a:moveTo>
                  <a:cubicBezTo>
                    <a:pt x="53" y="100"/>
                    <a:pt x="53" y="100"/>
                    <a:pt x="53" y="100"/>
                  </a:cubicBezTo>
                  <a:cubicBezTo>
                    <a:pt x="48" y="100"/>
                    <a:pt x="44" y="98"/>
                    <a:pt x="41" y="95"/>
                  </a:cubicBezTo>
                  <a:cubicBezTo>
                    <a:pt x="6" y="58"/>
                    <a:pt x="6" y="58"/>
                    <a:pt x="6" y="58"/>
                  </a:cubicBezTo>
                  <a:cubicBezTo>
                    <a:pt x="0" y="51"/>
                    <a:pt x="0" y="41"/>
                    <a:pt x="7" y="35"/>
                  </a:cubicBezTo>
                  <a:cubicBezTo>
                    <a:pt x="40" y="4"/>
                    <a:pt x="40" y="4"/>
                    <a:pt x="40" y="4"/>
                  </a:cubicBezTo>
                  <a:cubicBezTo>
                    <a:pt x="43" y="2"/>
                    <a:pt x="47" y="0"/>
                    <a:pt x="51" y="0"/>
                  </a:cubicBezTo>
                  <a:cubicBezTo>
                    <a:pt x="55" y="0"/>
                    <a:pt x="60" y="2"/>
                    <a:pt x="63" y="5"/>
                  </a:cubicBezTo>
                  <a:cubicBezTo>
                    <a:pt x="97" y="42"/>
                    <a:pt x="97" y="42"/>
                    <a:pt x="97" y="42"/>
                  </a:cubicBezTo>
                  <a:cubicBezTo>
                    <a:pt x="104" y="49"/>
                    <a:pt x="103" y="59"/>
                    <a:pt x="97" y="66"/>
                  </a:cubicBezTo>
                  <a:cubicBezTo>
                    <a:pt x="64" y="96"/>
                    <a:pt x="64" y="96"/>
                    <a:pt x="64" y="96"/>
                  </a:cubicBezTo>
                  <a:cubicBezTo>
                    <a:pt x="61" y="99"/>
                    <a:pt x="57" y="100"/>
                    <a:pt x="53" y="100"/>
                  </a:cubicBezTo>
                  <a:close/>
                  <a:moveTo>
                    <a:pt x="51" y="8"/>
                  </a:moveTo>
                  <a:cubicBezTo>
                    <a:pt x="49" y="8"/>
                    <a:pt x="47" y="9"/>
                    <a:pt x="45" y="10"/>
                  </a:cubicBezTo>
                  <a:cubicBezTo>
                    <a:pt x="13" y="41"/>
                    <a:pt x="13" y="41"/>
                    <a:pt x="13" y="41"/>
                  </a:cubicBezTo>
                  <a:cubicBezTo>
                    <a:pt x="9" y="44"/>
                    <a:pt x="9" y="49"/>
                    <a:pt x="12" y="52"/>
                  </a:cubicBezTo>
                  <a:cubicBezTo>
                    <a:pt x="47" y="90"/>
                    <a:pt x="47" y="90"/>
                    <a:pt x="47" y="90"/>
                  </a:cubicBezTo>
                  <a:cubicBezTo>
                    <a:pt x="50" y="93"/>
                    <a:pt x="55" y="93"/>
                    <a:pt x="59" y="90"/>
                  </a:cubicBezTo>
                  <a:cubicBezTo>
                    <a:pt x="91" y="60"/>
                    <a:pt x="91" y="60"/>
                    <a:pt x="91" y="60"/>
                  </a:cubicBezTo>
                  <a:cubicBezTo>
                    <a:pt x="95" y="57"/>
                    <a:pt x="95" y="51"/>
                    <a:pt x="92" y="48"/>
                  </a:cubicBezTo>
                  <a:cubicBezTo>
                    <a:pt x="57" y="11"/>
                    <a:pt x="57" y="11"/>
                    <a:pt x="57" y="11"/>
                  </a:cubicBezTo>
                  <a:cubicBezTo>
                    <a:pt x="55" y="9"/>
                    <a:pt x="53" y="8"/>
                    <a:pt x="51"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6" name="Freeform 250"/>
            <p:cNvSpPr/>
            <p:nvPr/>
          </p:nvSpPr>
          <p:spPr bwMode="auto">
            <a:xfrm>
              <a:off x="3927475" y="165100"/>
              <a:ext cx="355600" cy="357188"/>
            </a:xfrm>
            <a:custGeom>
              <a:avLst/>
              <a:gdLst>
                <a:gd name="T0" fmla="*/ 38 w 95"/>
                <a:gd name="T1" fmla="*/ 5 h 95"/>
                <a:gd name="T2" fmla="*/ 6 w 95"/>
                <a:gd name="T3" fmla="*/ 35 h 95"/>
                <a:gd name="T4" fmla="*/ 5 w 95"/>
                <a:gd name="T5" fmla="*/ 53 h 95"/>
                <a:gd name="T6" fmla="*/ 40 w 95"/>
                <a:gd name="T7" fmla="*/ 90 h 95"/>
                <a:gd name="T8" fmla="*/ 57 w 95"/>
                <a:gd name="T9" fmla="*/ 91 h 95"/>
                <a:gd name="T10" fmla="*/ 90 w 95"/>
                <a:gd name="T11" fmla="*/ 60 h 95"/>
                <a:gd name="T12" fmla="*/ 90 w 95"/>
                <a:gd name="T13" fmla="*/ 43 h 95"/>
                <a:gd name="T14" fmla="*/ 56 w 95"/>
                <a:gd name="T15" fmla="*/ 6 h 95"/>
                <a:gd name="T16" fmla="*/ 38 w 95"/>
                <a:gd name="T17" fmla="*/ 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95">
                  <a:moveTo>
                    <a:pt x="38" y="5"/>
                  </a:moveTo>
                  <a:cubicBezTo>
                    <a:pt x="6" y="35"/>
                    <a:pt x="6" y="35"/>
                    <a:pt x="6" y="35"/>
                  </a:cubicBezTo>
                  <a:cubicBezTo>
                    <a:pt x="1" y="40"/>
                    <a:pt x="0" y="48"/>
                    <a:pt x="5" y="53"/>
                  </a:cubicBezTo>
                  <a:cubicBezTo>
                    <a:pt x="40" y="90"/>
                    <a:pt x="40" y="90"/>
                    <a:pt x="40" y="90"/>
                  </a:cubicBezTo>
                  <a:cubicBezTo>
                    <a:pt x="44" y="95"/>
                    <a:pt x="52" y="95"/>
                    <a:pt x="57" y="91"/>
                  </a:cubicBezTo>
                  <a:cubicBezTo>
                    <a:pt x="90" y="60"/>
                    <a:pt x="90" y="60"/>
                    <a:pt x="90" y="60"/>
                  </a:cubicBezTo>
                  <a:cubicBezTo>
                    <a:pt x="95" y="56"/>
                    <a:pt x="95" y="48"/>
                    <a:pt x="90" y="43"/>
                  </a:cubicBezTo>
                  <a:cubicBezTo>
                    <a:pt x="56" y="6"/>
                    <a:pt x="56" y="6"/>
                    <a:pt x="56" y="6"/>
                  </a:cubicBezTo>
                  <a:cubicBezTo>
                    <a:pt x="51" y="1"/>
                    <a:pt x="43" y="0"/>
                    <a:pt x="38"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7" name="Freeform 251"/>
            <p:cNvSpPr>
              <a:spLocks noEditPoints="1"/>
            </p:cNvSpPr>
            <p:nvPr/>
          </p:nvSpPr>
          <p:spPr bwMode="auto">
            <a:xfrm>
              <a:off x="3919538" y="157162"/>
              <a:ext cx="379413" cy="376238"/>
            </a:xfrm>
            <a:custGeom>
              <a:avLst/>
              <a:gdLst>
                <a:gd name="T0" fmla="*/ 51 w 101"/>
                <a:gd name="T1" fmla="*/ 100 h 100"/>
                <a:gd name="T2" fmla="*/ 51 w 101"/>
                <a:gd name="T3" fmla="*/ 100 h 100"/>
                <a:gd name="T4" fmla="*/ 39 w 101"/>
                <a:gd name="T5" fmla="*/ 95 h 100"/>
                <a:gd name="T6" fmla="*/ 4 w 101"/>
                <a:gd name="T7" fmla="*/ 58 h 100"/>
                <a:gd name="T8" fmla="*/ 0 w 101"/>
                <a:gd name="T9" fmla="*/ 46 h 100"/>
                <a:gd name="T10" fmla="*/ 5 w 101"/>
                <a:gd name="T11" fmla="*/ 35 h 100"/>
                <a:gd name="T12" fmla="*/ 37 w 101"/>
                <a:gd name="T13" fmla="*/ 4 h 100"/>
                <a:gd name="T14" fmla="*/ 49 w 101"/>
                <a:gd name="T15" fmla="*/ 0 h 100"/>
                <a:gd name="T16" fmla="*/ 61 w 101"/>
                <a:gd name="T17" fmla="*/ 5 h 100"/>
                <a:gd name="T18" fmla="*/ 95 w 101"/>
                <a:gd name="T19" fmla="*/ 42 h 100"/>
                <a:gd name="T20" fmla="*/ 94 w 101"/>
                <a:gd name="T21" fmla="*/ 65 h 100"/>
                <a:gd name="T22" fmla="*/ 62 w 101"/>
                <a:gd name="T23" fmla="*/ 96 h 100"/>
                <a:gd name="T24" fmla="*/ 51 w 101"/>
                <a:gd name="T25" fmla="*/ 100 h 100"/>
                <a:gd name="T26" fmla="*/ 49 w 101"/>
                <a:gd name="T27" fmla="*/ 8 h 100"/>
                <a:gd name="T28" fmla="*/ 43 w 101"/>
                <a:gd name="T29" fmla="*/ 10 h 100"/>
                <a:gd name="T30" fmla="*/ 10 w 101"/>
                <a:gd name="T31" fmla="*/ 40 h 100"/>
                <a:gd name="T32" fmla="*/ 8 w 101"/>
                <a:gd name="T33" fmla="*/ 46 h 100"/>
                <a:gd name="T34" fmla="*/ 10 w 101"/>
                <a:gd name="T35" fmla="*/ 52 h 100"/>
                <a:gd name="T36" fmla="*/ 44 w 101"/>
                <a:gd name="T37" fmla="*/ 89 h 100"/>
                <a:gd name="T38" fmla="*/ 51 w 101"/>
                <a:gd name="T39" fmla="*/ 92 h 100"/>
                <a:gd name="T40" fmla="*/ 51 w 101"/>
                <a:gd name="T41" fmla="*/ 92 h 100"/>
                <a:gd name="T42" fmla="*/ 56 w 101"/>
                <a:gd name="T43" fmla="*/ 90 h 100"/>
                <a:gd name="T44" fmla="*/ 89 w 101"/>
                <a:gd name="T45" fmla="*/ 59 h 100"/>
                <a:gd name="T46" fmla="*/ 89 w 101"/>
                <a:gd name="T47" fmla="*/ 48 h 100"/>
                <a:gd name="T48" fmla="*/ 55 w 101"/>
                <a:gd name="T49" fmla="*/ 10 h 100"/>
                <a:gd name="T50" fmla="*/ 49 w 101"/>
                <a:gd name="T51" fmla="*/ 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1" h="100">
                  <a:moveTo>
                    <a:pt x="51" y="100"/>
                  </a:moveTo>
                  <a:cubicBezTo>
                    <a:pt x="51" y="100"/>
                    <a:pt x="51" y="100"/>
                    <a:pt x="51" y="100"/>
                  </a:cubicBezTo>
                  <a:cubicBezTo>
                    <a:pt x="46" y="100"/>
                    <a:pt x="42" y="98"/>
                    <a:pt x="39" y="95"/>
                  </a:cubicBezTo>
                  <a:cubicBezTo>
                    <a:pt x="4" y="58"/>
                    <a:pt x="4" y="58"/>
                    <a:pt x="4" y="58"/>
                  </a:cubicBezTo>
                  <a:cubicBezTo>
                    <a:pt x="1" y="54"/>
                    <a:pt x="0" y="50"/>
                    <a:pt x="0" y="46"/>
                  </a:cubicBezTo>
                  <a:cubicBezTo>
                    <a:pt x="0" y="42"/>
                    <a:pt x="2" y="38"/>
                    <a:pt x="5" y="35"/>
                  </a:cubicBezTo>
                  <a:cubicBezTo>
                    <a:pt x="37" y="4"/>
                    <a:pt x="37" y="4"/>
                    <a:pt x="37" y="4"/>
                  </a:cubicBezTo>
                  <a:cubicBezTo>
                    <a:pt x="40" y="1"/>
                    <a:pt x="44" y="0"/>
                    <a:pt x="49" y="0"/>
                  </a:cubicBezTo>
                  <a:cubicBezTo>
                    <a:pt x="53" y="0"/>
                    <a:pt x="58" y="2"/>
                    <a:pt x="61" y="5"/>
                  </a:cubicBezTo>
                  <a:cubicBezTo>
                    <a:pt x="95" y="42"/>
                    <a:pt x="95" y="42"/>
                    <a:pt x="95" y="42"/>
                  </a:cubicBezTo>
                  <a:cubicBezTo>
                    <a:pt x="101" y="49"/>
                    <a:pt x="101" y="59"/>
                    <a:pt x="94" y="65"/>
                  </a:cubicBezTo>
                  <a:cubicBezTo>
                    <a:pt x="62" y="96"/>
                    <a:pt x="62" y="96"/>
                    <a:pt x="62" y="96"/>
                  </a:cubicBezTo>
                  <a:cubicBezTo>
                    <a:pt x="59" y="98"/>
                    <a:pt x="55" y="100"/>
                    <a:pt x="51" y="100"/>
                  </a:cubicBezTo>
                  <a:close/>
                  <a:moveTo>
                    <a:pt x="49" y="8"/>
                  </a:moveTo>
                  <a:cubicBezTo>
                    <a:pt x="46" y="8"/>
                    <a:pt x="44" y="9"/>
                    <a:pt x="43" y="10"/>
                  </a:cubicBezTo>
                  <a:cubicBezTo>
                    <a:pt x="10" y="40"/>
                    <a:pt x="10" y="40"/>
                    <a:pt x="10" y="40"/>
                  </a:cubicBezTo>
                  <a:cubicBezTo>
                    <a:pt x="9" y="42"/>
                    <a:pt x="8" y="44"/>
                    <a:pt x="8" y="46"/>
                  </a:cubicBezTo>
                  <a:cubicBezTo>
                    <a:pt x="8" y="48"/>
                    <a:pt x="8" y="51"/>
                    <a:pt x="10" y="52"/>
                  </a:cubicBezTo>
                  <a:cubicBezTo>
                    <a:pt x="44" y="89"/>
                    <a:pt x="44" y="89"/>
                    <a:pt x="44" y="89"/>
                  </a:cubicBezTo>
                  <a:cubicBezTo>
                    <a:pt x="46" y="91"/>
                    <a:pt x="48" y="92"/>
                    <a:pt x="51" y="92"/>
                  </a:cubicBezTo>
                  <a:cubicBezTo>
                    <a:pt x="51" y="92"/>
                    <a:pt x="51" y="92"/>
                    <a:pt x="51" y="92"/>
                  </a:cubicBezTo>
                  <a:cubicBezTo>
                    <a:pt x="53" y="92"/>
                    <a:pt x="55" y="91"/>
                    <a:pt x="56" y="90"/>
                  </a:cubicBezTo>
                  <a:cubicBezTo>
                    <a:pt x="89" y="59"/>
                    <a:pt x="89" y="59"/>
                    <a:pt x="89" y="59"/>
                  </a:cubicBezTo>
                  <a:cubicBezTo>
                    <a:pt x="92" y="56"/>
                    <a:pt x="92" y="51"/>
                    <a:pt x="89" y="48"/>
                  </a:cubicBezTo>
                  <a:cubicBezTo>
                    <a:pt x="55" y="10"/>
                    <a:pt x="55" y="10"/>
                    <a:pt x="55" y="10"/>
                  </a:cubicBezTo>
                  <a:cubicBezTo>
                    <a:pt x="53" y="9"/>
                    <a:pt x="51" y="8"/>
                    <a:pt x="49"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8" name="Freeform 252"/>
            <p:cNvSpPr/>
            <p:nvPr/>
          </p:nvSpPr>
          <p:spPr bwMode="auto">
            <a:xfrm>
              <a:off x="4175125" y="-63501"/>
              <a:ext cx="355600" cy="355600"/>
            </a:xfrm>
            <a:custGeom>
              <a:avLst/>
              <a:gdLst>
                <a:gd name="T0" fmla="*/ 38 w 95"/>
                <a:gd name="T1" fmla="*/ 5 h 95"/>
                <a:gd name="T2" fmla="*/ 5 w 95"/>
                <a:gd name="T3" fmla="*/ 35 h 95"/>
                <a:gd name="T4" fmla="*/ 5 w 95"/>
                <a:gd name="T5" fmla="*/ 53 h 95"/>
                <a:gd name="T6" fmla="*/ 39 w 95"/>
                <a:gd name="T7" fmla="*/ 90 h 95"/>
                <a:gd name="T8" fmla="*/ 57 w 95"/>
                <a:gd name="T9" fmla="*/ 90 h 95"/>
                <a:gd name="T10" fmla="*/ 89 w 95"/>
                <a:gd name="T11" fmla="*/ 60 h 95"/>
                <a:gd name="T12" fmla="*/ 90 w 95"/>
                <a:gd name="T13" fmla="*/ 43 h 95"/>
                <a:gd name="T14" fmla="*/ 55 w 95"/>
                <a:gd name="T15" fmla="*/ 5 h 95"/>
                <a:gd name="T16" fmla="*/ 38 w 95"/>
                <a:gd name="T17" fmla="*/ 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95">
                  <a:moveTo>
                    <a:pt x="38" y="5"/>
                  </a:moveTo>
                  <a:cubicBezTo>
                    <a:pt x="5" y="35"/>
                    <a:pt x="5" y="35"/>
                    <a:pt x="5" y="35"/>
                  </a:cubicBezTo>
                  <a:cubicBezTo>
                    <a:pt x="0" y="40"/>
                    <a:pt x="0" y="48"/>
                    <a:pt x="5" y="53"/>
                  </a:cubicBezTo>
                  <a:cubicBezTo>
                    <a:pt x="39" y="90"/>
                    <a:pt x="39" y="90"/>
                    <a:pt x="39" y="90"/>
                  </a:cubicBezTo>
                  <a:cubicBezTo>
                    <a:pt x="44" y="95"/>
                    <a:pt x="52" y="95"/>
                    <a:pt x="57" y="90"/>
                  </a:cubicBezTo>
                  <a:cubicBezTo>
                    <a:pt x="89" y="60"/>
                    <a:pt x="89" y="60"/>
                    <a:pt x="89" y="60"/>
                  </a:cubicBezTo>
                  <a:cubicBezTo>
                    <a:pt x="94" y="55"/>
                    <a:pt x="95" y="48"/>
                    <a:pt x="90" y="43"/>
                  </a:cubicBezTo>
                  <a:cubicBezTo>
                    <a:pt x="55" y="5"/>
                    <a:pt x="55" y="5"/>
                    <a:pt x="55" y="5"/>
                  </a:cubicBezTo>
                  <a:cubicBezTo>
                    <a:pt x="51" y="1"/>
                    <a:pt x="43" y="0"/>
                    <a:pt x="38"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9" name="Freeform 253"/>
            <p:cNvSpPr>
              <a:spLocks noEditPoints="1"/>
            </p:cNvSpPr>
            <p:nvPr/>
          </p:nvSpPr>
          <p:spPr bwMode="auto">
            <a:xfrm>
              <a:off x="4162425" y="-71438"/>
              <a:ext cx="384175" cy="376238"/>
            </a:xfrm>
            <a:custGeom>
              <a:avLst/>
              <a:gdLst>
                <a:gd name="T0" fmla="*/ 51 w 102"/>
                <a:gd name="T1" fmla="*/ 100 h 100"/>
                <a:gd name="T2" fmla="*/ 51 w 102"/>
                <a:gd name="T3" fmla="*/ 100 h 100"/>
                <a:gd name="T4" fmla="*/ 39 w 102"/>
                <a:gd name="T5" fmla="*/ 95 h 100"/>
                <a:gd name="T6" fmla="*/ 5 w 102"/>
                <a:gd name="T7" fmla="*/ 57 h 100"/>
                <a:gd name="T8" fmla="*/ 0 w 102"/>
                <a:gd name="T9" fmla="*/ 46 h 100"/>
                <a:gd name="T10" fmla="*/ 6 w 102"/>
                <a:gd name="T11" fmla="*/ 34 h 100"/>
                <a:gd name="T12" fmla="*/ 38 w 102"/>
                <a:gd name="T13" fmla="*/ 4 h 100"/>
                <a:gd name="T14" fmla="*/ 49 w 102"/>
                <a:gd name="T15" fmla="*/ 0 h 100"/>
                <a:gd name="T16" fmla="*/ 61 w 102"/>
                <a:gd name="T17" fmla="*/ 5 h 100"/>
                <a:gd name="T18" fmla="*/ 96 w 102"/>
                <a:gd name="T19" fmla="*/ 42 h 100"/>
                <a:gd name="T20" fmla="*/ 95 w 102"/>
                <a:gd name="T21" fmla="*/ 65 h 100"/>
                <a:gd name="T22" fmla="*/ 63 w 102"/>
                <a:gd name="T23" fmla="*/ 95 h 100"/>
                <a:gd name="T24" fmla="*/ 51 w 102"/>
                <a:gd name="T25" fmla="*/ 100 h 100"/>
                <a:gd name="T26" fmla="*/ 49 w 102"/>
                <a:gd name="T27" fmla="*/ 8 h 100"/>
                <a:gd name="T28" fmla="*/ 44 w 102"/>
                <a:gd name="T29" fmla="*/ 10 h 100"/>
                <a:gd name="T30" fmla="*/ 11 w 102"/>
                <a:gd name="T31" fmla="*/ 40 h 100"/>
                <a:gd name="T32" fmla="*/ 8 w 102"/>
                <a:gd name="T33" fmla="*/ 46 h 100"/>
                <a:gd name="T34" fmla="*/ 11 w 102"/>
                <a:gd name="T35" fmla="*/ 52 h 100"/>
                <a:gd name="T36" fmla="*/ 45 w 102"/>
                <a:gd name="T37" fmla="*/ 89 h 100"/>
                <a:gd name="T38" fmla="*/ 57 w 102"/>
                <a:gd name="T39" fmla="*/ 90 h 100"/>
                <a:gd name="T40" fmla="*/ 90 w 102"/>
                <a:gd name="T41" fmla="*/ 59 h 100"/>
                <a:gd name="T42" fmla="*/ 90 w 102"/>
                <a:gd name="T43" fmla="*/ 47 h 100"/>
                <a:gd name="T44" fmla="*/ 56 w 102"/>
                <a:gd name="T45" fmla="*/ 10 h 100"/>
                <a:gd name="T46" fmla="*/ 49 w 102"/>
                <a:gd name="T47" fmla="*/ 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2" h="100">
                  <a:moveTo>
                    <a:pt x="51" y="100"/>
                  </a:moveTo>
                  <a:cubicBezTo>
                    <a:pt x="51" y="100"/>
                    <a:pt x="51" y="100"/>
                    <a:pt x="51" y="100"/>
                  </a:cubicBezTo>
                  <a:cubicBezTo>
                    <a:pt x="47" y="100"/>
                    <a:pt x="42" y="98"/>
                    <a:pt x="39" y="95"/>
                  </a:cubicBezTo>
                  <a:cubicBezTo>
                    <a:pt x="5" y="57"/>
                    <a:pt x="5" y="57"/>
                    <a:pt x="5" y="57"/>
                  </a:cubicBezTo>
                  <a:cubicBezTo>
                    <a:pt x="2" y="54"/>
                    <a:pt x="0" y="50"/>
                    <a:pt x="0" y="46"/>
                  </a:cubicBezTo>
                  <a:cubicBezTo>
                    <a:pt x="1" y="41"/>
                    <a:pt x="2" y="37"/>
                    <a:pt x="6" y="34"/>
                  </a:cubicBezTo>
                  <a:cubicBezTo>
                    <a:pt x="38" y="4"/>
                    <a:pt x="38" y="4"/>
                    <a:pt x="38" y="4"/>
                  </a:cubicBezTo>
                  <a:cubicBezTo>
                    <a:pt x="41" y="1"/>
                    <a:pt x="45" y="0"/>
                    <a:pt x="49" y="0"/>
                  </a:cubicBezTo>
                  <a:cubicBezTo>
                    <a:pt x="54" y="0"/>
                    <a:pt x="58" y="1"/>
                    <a:pt x="61" y="5"/>
                  </a:cubicBezTo>
                  <a:cubicBezTo>
                    <a:pt x="96" y="42"/>
                    <a:pt x="96" y="42"/>
                    <a:pt x="96" y="42"/>
                  </a:cubicBezTo>
                  <a:cubicBezTo>
                    <a:pt x="102" y="49"/>
                    <a:pt x="102" y="59"/>
                    <a:pt x="95" y="65"/>
                  </a:cubicBezTo>
                  <a:cubicBezTo>
                    <a:pt x="63" y="95"/>
                    <a:pt x="63" y="95"/>
                    <a:pt x="63" y="95"/>
                  </a:cubicBezTo>
                  <a:cubicBezTo>
                    <a:pt x="60" y="98"/>
                    <a:pt x="56" y="100"/>
                    <a:pt x="51" y="100"/>
                  </a:cubicBezTo>
                  <a:close/>
                  <a:moveTo>
                    <a:pt x="49" y="8"/>
                  </a:moveTo>
                  <a:cubicBezTo>
                    <a:pt x="47" y="8"/>
                    <a:pt x="45" y="8"/>
                    <a:pt x="44" y="10"/>
                  </a:cubicBezTo>
                  <a:cubicBezTo>
                    <a:pt x="11" y="40"/>
                    <a:pt x="11" y="40"/>
                    <a:pt x="11" y="40"/>
                  </a:cubicBezTo>
                  <a:cubicBezTo>
                    <a:pt x="9" y="42"/>
                    <a:pt x="9" y="44"/>
                    <a:pt x="8" y="46"/>
                  </a:cubicBezTo>
                  <a:cubicBezTo>
                    <a:pt x="8" y="48"/>
                    <a:pt x="9" y="50"/>
                    <a:pt x="11" y="52"/>
                  </a:cubicBezTo>
                  <a:cubicBezTo>
                    <a:pt x="45" y="89"/>
                    <a:pt x="45" y="89"/>
                    <a:pt x="45" y="89"/>
                  </a:cubicBezTo>
                  <a:cubicBezTo>
                    <a:pt x="48" y="92"/>
                    <a:pt x="54" y="93"/>
                    <a:pt x="57" y="90"/>
                  </a:cubicBezTo>
                  <a:cubicBezTo>
                    <a:pt x="90" y="59"/>
                    <a:pt x="90" y="59"/>
                    <a:pt x="90" y="59"/>
                  </a:cubicBezTo>
                  <a:cubicBezTo>
                    <a:pt x="93" y="56"/>
                    <a:pt x="93" y="51"/>
                    <a:pt x="90" y="47"/>
                  </a:cubicBezTo>
                  <a:cubicBezTo>
                    <a:pt x="56" y="10"/>
                    <a:pt x="56" y="10"/>
                    <a:pt x="56" y="10"/>
                  </a:cubicBezTo>
                  <a:cubicBezTo>
                    <a:pt x="54" y="9"/>
                    <a:pt x="52" y="8"/>
                    <a:pt x="49"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0" name="Freeform 254"/>
            <p:cNvSpPr/>
            <p:nvPr/>
          </p:nvSpPr>
          <p:spPr bwMode="auto">
            <a:xfrm>
              <a:off x="4422775" y="-292101"/>
              <a:ext cx="352425" cy="355600"/>
            </a:xfrm>
            <a:custGeom>
              <a:avLst/>
              <a:gdLst>
                <a:gd name="T0" fmla="*/ 38 w 94"/>
                <a:gd name="T1" fmla="*/ 5 h 95"/>
                <a:gd name="T2" fmla="*/ 5 w 94"/>
                <a:gd name="T3" fmla="*/ 35 h 95"/>
                <a:gd name="T4" fmla="*/ 5 w 94"/>
                <a:gd name="T5" fmla="*/ 52 h 95"/>
                <a:gd name="T6" fmla="*/ 39 w 94"/>
                <a:gd name="T7" fmla="*/ 90 h 95"/>
                <a:gd name="T8" fmla="*/ 57 w 94"/>
                <a:gd name="T9" fmla="*/ 90 h 95"/>
                <a:gd name="T10" fmla="*/ 89 w 94"/>
                <a:gd name="T11" fmla="*/ 60 h 95"/>
                <a:gd name="T12" fmla="*/ 90 w 94"/>
                <a:gd name="T13" fmla="*/ 42 h 95"/>
                <a:gd name="T14" fmla="*/ 55 w 94"/>
                <a:gd name="T15" fmla="*/ 5 h 95"/>
                <a:gd name="T16" fmla="*/ 38 w 94"/>
                <a:gd name="T17" fmla="*/ 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95">
                  <a:moveTo>
                    <a:pt x="38" y="5"/>
                  </a:moveTo>
                  <a:cubicBezTo>
                    <a:pt x="5" y="35"/>
                    <a:pt x="5" y="35"/>
                    <a:pt x="5" y="35"/>
                  </a:cubicBezTo>
                  <a:cubicBezTo>
                    <a:pt x="0" y="40"/>
                    <a:pt x="0" y="47"/>
                    <a:pt x="5" y="52"/>
                  </a:cubicBezTo>
                  <a:cubicBezTo>
                    <a:pt x="39" y="90"/>
                    <a:pt x="39" y="90"/>
                    <a:pt x="39" y="90"/>
                  </a:cubicBezTo>
                  <a:cubicBezTo>
                    <a:pt x="44" y="95"/>
                    <a:pt x="52" y="95"/>
                    <a:pt x="57" y="90"/>
                  </a:cubicBezTo>
                  <a:cubicBezTo>
                    <a:pt x="89" y="60"/>
                    <a:pt x="89" y="60"/>
                    <a:pt x="89" y="60"/>
                  </a:cubicBezTo>
                  <a:cubicBezTo>
                    <a:pt x="94" y="55"/>
                    <a:pt x="94" y="47"/>
                    <a:pt x="90" y="42"/>
                  </a:cubicBezTo>
                  <a:cubicBezTo>
                    <a:pt x="55" y="5"/>
                    <a:pt x="55" y="5"/>
                    <a:pt x="55" y="5"/>
                  </a:cubicBezTo>
                  <a:cubicBezTo>
                    <a:pt x="51" y="0"/>
                    <a:pt x="43" y="0"/>
                    <a:pt x="38"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1" name="Freeform 255"/>
            <p:cNvSpPr>
              <a:spLocks noEditPoints="1"/>
            </p:cNvSpPr>
            <p:nvPr/>
          </p:nvSpPr>
          <p:spPr bwMode="auto">
            <a:xfrm>
              <a:off x="4411663" y="-303213"/>
              <a:ext cx="382588" cy="377825"/>
            </a:xfrm>
            <a:custGeom>
              <a:avLst/>
              <a:gdLst>
                <a:gd name="T0" fmla="*/ 51 w 102"/>
                <a:gd name="T1" fmla="*/ 101 h 101"/>
                <a:gd name="T2" fmla="*/ 51 w 102"/>
                <a:gd name="T3" fmla="*/ 101 h 101"/>
                <a:gd name="T4" fmla="*/ 39 w 102"/>
                <a:gd name="T5" fmla="*/ 95 h 101"/>
                <a:gd name="T6" fmla="*/ 5 w 102"/>
                <a:gd name="T7" fmla="*/ 58 h 101"/>
                <a:gd name="T8" fmla="*/ 0 w 102"/>
                <a:gd name="T9" fmla="*/ 46 h 101"/>
                <a:gd name="T10" fmla="*/ 5 w 102"/>
                <a:gd name="T11" fmla="*/ 35 h 101"/>
                <a:gd name="T12" fmla="*/ 38 w 102"/>
                <a:gd name="T13" fmla="*/ 5 h 101"/>
                <a:gd name="T14" fmla="*/ 49 w 102"/>
                <a:gd name="T15" fmla="*/ 0 h 101"/>
                <a:gd name="T16" fmla="*/ 61 w 102"/>
                <a:gd name="T17" fmla="*/ 6 h 101"/>
                <a:gd name="T18" fmla="*/ 96 w 102"/>
                <a:gd name="T19" fmla="*/ 43 h 101"/>
                <a:gd name="T20" fmla="*/ 95 w 102"/>
                <a:gd name="T21" fmla="*/ 66 h 101"/>
                <a:gd name="T22" fmla="*/ 62 w 102"/>
                <a:gd name="T23" fmla="*/ 96 h 101"/>
                <a:gd name="T24" fmla="*/ 51 w 102"/>
                <a:gd name="T25" fmla="*/ 101 h 101"/>
                <a:gd name="T26" fmla="*/ 49 w 102"/>
                <a:gd name="T27" fmla="*/ 8 h 101"/>
                <a:gd name="T28" fmla="*/ 43 w 102"/>
                <a:gd name="T29" fmla="*/ 11 h 101"/>
                <a:gd name="T30" fmla="*/ 11 w 102"/>
                <a:gd name="T31" fmla="*/ 41 h 101"/>
                <a:gd name="T32" fmla="*/ 8 w 102"/>
                <a:gd name="T33" fmla="*/ 47 h 101"/>
                <a:gd name="T34" fmla="*/ 10 w 102"/>
                <a:gd name="T35" fmla="*/ 53 h 101"/>
                <a:gd name="T36" fmla="*/ 45 w 102"/>
                <a:gd name="T37" fmla="*/ 90 h 101"/>
                <a:gd name="T38" fmla="*/ 57 w 102"/>
                <a:gd name="T39" fmla="*/ 90 h 101"/>
                <a:gd name="T40" fmla="*/ 89 w 102"/>
                <a:gd name="T41" fmla="*/ 60 h 101"/>
                <a:gd name="T42" fmla="*/ 90 w 102"/>
                <a:gd name="T43" fmla="*/ 48 h 101"/>
                <a:gd name="T44" fmla="*/ 55 w 102"/>
                <a:gd name="T45" fmla="*/ 11 h 101"/>
                <a:gd name="T46" fmla="*/ 49 w 102"/>
                <a:gd name="T47" fmla="*/ 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2" h="101">
                  <a:moveTo>
                    <a:pt x="51" y="101"/>
                  </a:moveTo>
                  <a:cubicBezTo>
                    <a:pt x="51" y="101"/>
                    <a:pt x="51" y="101"/>
                    <a:pt x="51" y="101"/>
                  </a:cubicBezTo>
                  <a:cubicBezTo>
                    <a:pt x="47" y="101"/>
                    <a:pt x="42" y="99"/>
                    <a:pt x="39" y="95"/>
                  </a:cubicBezTo>
                  <a:cubicBezTo>
                    <a:pt x="5" y="58"/>
                    <a:pt x="5" y="58"/>
                    <a:pt x="5" y="58"/>
                  </a:cubicBezTo>
                  <a:cubicBezTo>
                    <a:pt x="2" y="55"/>
                    <a:pt x="0" y="51"/>
                    <a:pt x="0" y="46"/>
                  </a:cubicBezTo>
                  <a:cubicBezTo>
                    <a:pt x="0" y="42"/>
                    <a:pt x="2" y="38"/>
                    <a:pt x="5" y="35"/>
                  </a:cubicBezTo>
                  <a:cubicBezTo>
                    <a:pt x="38" y="5"/>
                    <a:pt x="38" y="5"/>
                    <a:pt x="38" y="5"/>
                  </a:cubicBezTo>
                  <a:cubicBezTo>
                    <a:pt x="41" y="2"/>
                    <a:pt x="45" y="0"/>
                    <a:pt x="49" y="0"/>
                  </a:cubicBezTo>
                  <a:cubicBezTo>
                    <a:pt x="54" y="0"/>
                    <a:pt x="58" y="2"/>
                    <a:pt x="61" y="6"/>
                  </a:cubicBezTo>
                  <a:cubicBezTo>
                    <a:pt x="96" y="43"/>
                    <a:pt x="96" y="43"/>
                    <a:pt x="96" y="43"/>
                  </a:cubicBezTo>
                  <a:cubicBezTo>
                    <a:pt x="102" y="49"/>
                    <a:pt x="102" y="60"/>
                    <a:pt x="95" y="66"/>
                  </a:cubicBezTo>
                  <a:cubicBezTo>
                    <a:pt x="62" y="96"/>
                    <a:pt x="62" y="96"/>
                    <a:pt x="62" y="96"/>
                  </a:cubicBezTo>
                  <a:cubicBezTo>
                    <a:pt x="59" y="99"/>
                    <a:pt x="55" y="101"/>
                    <a:pt x="51" y="101"/>
                  </a:cubicBezTo>
                  <a:close/>
                  <a:moveTo>
                    <a:pt x="49" y="8"/>
                  </a:moveTo>
                  <a:cubicBezTo>
                    <a:pt x="47" y="8"/>
                    <a:pt x="45" y="9"/>
                    <a:pt x="43" y="11"/>
                  </a:cubicBezTo>
                  <a:cubicBezTo>
                    <a:pt x="11" y="41"/>
                    <a:pt x="11" y="41"/>
                    <a:pt x="11" y="41"/>
                  </a:cubicBezTo>
                  <a:cubicBezTo>
                    <a:pt x="9" y="42"/>
                    <a:pt x="8" y="44"/>
                    <a:pt x="8" y="47"/>
                  </a:cubicBezTo>
                  <a:cubicBezTo>
                    <a:pt x="8" y="49"/>
                    <a:pt x="9" y="51"/>
                    <a:pt x="10" y="53"/>
                  </a:cubicBezTo>
                  <a:cubicBezTo>
                    <a:pt x="45" y="90"/>
                    <a:pt x="45" y="90"/>
                    <a:pt x="45" y="90"/>
                  </a:cubicBezTo>
                  <a:cubicBezTo>
                    <a:pt x="48" y="93"/>
                    <a:pt x="54" y="93"/>
                    <a:pt x="57" y="90"/>
                  </a:cubicBezTo>
                  <a:cubicBezTo>
                    <a:pt x="89" y="60"/>
                    <a:pt x="89" y="60"/>
                    <a:pt x="89" y="60"/>
                  </a:cubicBezTo>
                  <a:cubicBezTo>
                    <a:pt x="93" y="57"/>
                    <a:pt x="93" y="51"/>
                    <a:pt x="90" y="48"/>
                  </a:cubicBezTo>
                  <a:cubicBezTo>
                    <a:pt x="55" y="11"/>
                    <a:pt x="55" y="11"/>
                    <a:pt x="55" y="11"/>
                  </a:cubicBezTo>
                  <a:cubicBezTo>
                    <a:pt x="54" y="9"/>
                    <a:pt x="51" y="8"/>
                    <a:pt x="49"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2" name="Freeform 256"/>
            <p:cNvSpPr/>
            <p:nvPr/>
          </p:nvSpPr>
          <p:spPr bwMode="auto">
            <a:xfrm>
              <a:off x="4673600" y="-528638"/>
              <a:ext cx="357188" cy="355600"/>
            </a:xfrm>
            <a:custGeom>
              <a:avLst/>
              <a:gdLst>
                <a:gd name="T0" fmla="*/ 39 w 95"/>
                <a:gd name="T1" fmla="*/ 4 h 95"/>
                <a:gd name="T2" fmla="*/ 5 w 95"/>
                <a:gd name="T3" fmla="*/ 35 h 95"/>
                <a:gd name="T4" fmla="*/ 5 w 95"/>
                <a:gd name="T5" fmla="*/ 53 h 95"/>
                <a:gd name="T6" fmla="*/ 39 w 95"/>
                <a:gd name="T7" fmla="*/ 90 h 95"/>
                <a:gd name="T8" fmla="*/ 57 w 95"/>
                <a:gd name="T9" fmla="*/ 91 h 95"/>
                <a:gd name="T10" fmla="*/ 90 w 95"/>
                <a:gd name="T11" fmla="*/ 60 h 95"/>
                <a:gd name="T12" fmla="*/ 91 w 95"/>
                <a:gd name="T13" fmla="*/ 42 h 95"/>
                <a:gd name="T14" fmla="*/ 56 w 95"/>
                <a:gd name="T15" fmla="*/ 5 h 95"/>
                <a:gd name="T16" fmla="*/ 39 w 95"/>
                <a:gd name="T17" fmla="*/ 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95">
                  <a:moveTo>
                    <a:pt x="39" y="4"/>
                  </a:moveTo>
                  <a:cubicBezTo>
                    <a:pt x="5" y="35"/>
                    <a:pt x="5" y="35"/>
                    <a:pt x="5" y="35"/>
                  </a:cubicBezTo>
                  <a:cubicBezTo>
                    <a:pt x="0" y="40"/>
                    <a:pt x="0" y="48"/>
                    <a:pt x="5" y="53"/>
                  </a:cubicBezTo>
                  <a:cubicBezTo>
                    <a:pt x="39" y="90"/>
                    <a:pt x="39" y="90"/>
                    <a:pt x="39" y="90"/>
                  </a:cubicBezTo>
                  <a:cubicBezTo>
                    <a:pt x="44" y="95"/>
                    <a:pt x="52" y="95"/>
                    <a:pt x="57" y="91"/>
                  </a:cubicBezTo>
                  <a:cubicBezTo>
                    <a:pt x="90" y="60"/>
                    <a:pt x="90" y="60"/>
                    <a:pt x="90" y="60"/>
                  </a:cubicBezTo>
                  <a:cubicBezTo>
                    <a:pt x="95" y="55"/>
                    <a:pt x="95" y="47"/>
                    <a:pt x="91" y="42"/>
                  </a:cubicBezTo>
                  <a:cubicBezTo>
                    <a:pt x="56" y="5"/>
                    <a:pt x="56" y="5"/>
                    <a:pt x="56" y="5"/>
                  </a:cubicBezTo>
                  <a:cubicBezTo>
                    <a:pt x="52" y="0"/>
                    <a:pt x="44" y="0"/>
                    <a:pt x="39" y="4"/>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3" name="Freeform 257"/>
            <p:cNvSpPr>
              <a:spLocks noEditPoints="1"/>
            </p:cNvSpPr>
            <p:nvPr/>
          </p:nvSpPr>
          <p:spPr bwMode="auto">
            <a:xfrm>
              <a:off x="4659313" y="-539751"/>
              <a:ext cx="388938" cy="377825"/>
            </a:xfrm>
            <a:custGeom>
              <a:avLst/>
              <a:gdLst>
                <a:gd name="T0" fmla="*/ 52 w 104"/>
                <a:gd name="T1" fmla="*/ 101 h 101"/>
                <a:gd name="T2" fmla="*/ 52 w 104"/>
                <a:gd name="T3" fmla="*/ 101 h 101"/>
                <a:gd name="T4" fmla="*/ 40 w 104"/>
                <a:gd name="T5" fmla="*/ 96 h 101"/>
                <a:gd name="T6" fmla="*/ 6 w 104"/>
                <a:gd name="T7" fmla="*/ 59 h 101"/>
                <a:gd name="T8" fmla="*/ 7 w 104"/>
                <a:gd name="T9" fmla="*/ 35 h 101"/>
                <a:gd name="T10" fmla="*/ 40 w 104"/>
                <a:gd name="T11" fmla="*/ 4 h 101"/>
                <a:gd name="T12" fmla="*/ 51 w 104"/>
                <a:gd name="T13" fmla="*/ 0 h 101"/>
                <a:gd name="T14" fmla="*/ 63 w 104"/>
                <a:gd name="T15" fmla="*/ 5 h 101"/>
                <a:gd name="T16" fmla="*/ 98 w 104"/>
                <a:gd name="T17" fmla="*/ 42 h 101"/>
                <a:gd name="T18" fmla="*/ 97 w 104"/>
                <a:gd name="T19" fmla="*/ 66 h 101"/>
                <a:gd name="T20" fmla="*/ 64 w 104"/>
                <a:gd name="T21" fmla="*/ 96 h 101"/>
                <a:gd name="T22" fmla="*/ 52 w 104"/>
                <a:gd name="T23" fmla="*/ 101 h 101"/>
                <a:gd name="T24" fmla="*/ 51 w 104"/>
                <a:gd name="T25" fmla="*/ 8 h 101"/>
                <a:gd name="T26" fmla="*/ 45 w 104"/>
                <a:gd name="T27" fmla="*/ 10 h 101"/>
                <a:gd name="T28" fmla="*/ 12 w 104"/>
                <a:gd name="T29" fmla="*/ 41 h 101"/>
                <a:gd name="T30" fmla="*/ 12 w 104"/>
                <a:gd name="T31" fmla="*/ 53 h 101"/>
                <a:gd name="T32" fmla="*/ 46 w 104"/>
                <a:gd name="T33" fmla="*/ 90 h 101"/>
                <a:gd name="T34" fmla="*/ 58 w 104"/>
                <a:gd name="T35" fmla="*/ 91 h 101"/>
                <a:gd name="T36" fmla="*/ 91 w 104"/>
                <a:gd name="T37" fmla="*/ 60 h 101"/>
                <a:gd name="T38" fmla="*/ 92 w 104"/>
                <a:gd name="T39" fmla="*/ 48 h 101"/>
                <a:gd name="T40" fmla="*/ 58 w 104"/>
                <a:gd name="T41" fmla="*/ 11 h 101"/>
                <a:gd name="T42" fmla="*/ 51 w 104"/>
                <a:gd name="T43" fmla="*/ 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4" h="101">
                  <a:moveTo>
                    <a:pt x="52" y="101"/>
                  </a:moveTo>
                  <a:cubicBezTo>
                    <a:pt x="52" y="101"/>
                    <a:pt x="52" y="101"/>
                    <a:pt x="52" y="101"/>
                  </a:cubicBezTo>
                  <a:cubicBezTo>
                    <a:pt x="48" y="101"/>
                    <a:pt x="43" y="99"/>
                    <a:pt x="40" y="96"/>
                  </a:cubicBezTo>
                  <a:cubicBezTo>
                    <a:pt x="6" y="59"/>
                    <a:pt x="6" y="59"/>
                    <a:pt x="6" y="59"/>
                  </a:cubicBezTo>
                  <a:cubicBezTo>
                    <a:pt x="0" y="52"/>
                    <a:pt x="0" y="42"/>
                    <a:pt x="7" y="35"/>
                  </a:cubicBezTo>
                  <a:cubicBezTo>
                    <a:pt x="40" y="4"/>
                    <a:pt x="40" y="4"/>
                    <a:pt x="40" y="4"/>
                  </a:cubicBezTo>
                  <a:cubicBezTo>
                    <a:pt x="43" y="2"/>
                    <a:pt x="47" y="0"/>
                    <a:pt x="51" y="0"/>
                  </a:cubicBezTo>
                  <a:cubicBezTo>
                    <a:pt x="56" y="0"/>
                    <a:pt x="60" y="2"/>
                    <a:pt x="63" y="5"/>
                  </a:cubicBezTo>
                  <a:cubicBezTo>
                    <a:pt x="98" y="42"/>
                    <a:pt x="98" y="42"/>
                    <a:pt x="98" y="42"/>
                  </a:cubicBezTo>
                  <a:cubicBezTo>
                    <a:pt x="104" y="49"/>
                    <a:pt x="104" y="59"/>
                    <a:pt x="97" y="66"/>
                  </a:cubicBezTo>
                  <a:cubicBezTo>
                    <a:pt x="64" y="96"/>
                    <a:pt x="64" y="96"/>
                    <a:pt x="64" y="96"/>
                  </a:cubicBezTo>
                  <a:cubicBezTo>
                    <a:pt x="61" y="99"/>
                    <a:pt x="57" y="101"/>
                    <a:pt x="52" y="101"/>
                  </a:cubicBezTo>
                  <a:close/>
                  <a:moveTo>
                    <a:pt x="51" y="8"/>
                  </a:moveTo>
                  <a:cubicBezTo>
                    <a:pt x="49" y="8"/>
                    <a:pt x="47" y="9"/>
                    <a:pt x="45" y="10"/>
                  </a:cubicBezTo>
                  <a:cubicBezTo>
                    <a:pt x="12" y="41"/>
                    <a:pt x="12" y="41"/>
                    <a:pt x="12" y="41"/>
                  </a:cubicBezTo>
                  <a:cubicBezTo>
                    <a:pt x="9" y="44"/>
                    <a:pt x="9" y="50"/>
                    <a:pt x="12" y="53"/>
                  </a:cubicBezTo>
                  <a:cubicBezTo>
                    <a:pt x="46" y="90"/>
                    <a:pt x="46" y="90"/>
                    <a:pt x="46" y="90"/>
                  </a:cubicBezTo>
                  <a:cubicBezTo>
                    <a:pt x="49" y="93"/>
                    <a:pt x="55" y="94"/>
                    <a:pt x="58" y="91"/>
                  </a:cubicBezTo>
                  <a:cubicBezTo>
                    <a:pt x="91" y="60"/>
                    <a:pt x="91" y="60"/>
                    <a:pt x="91" y="60"/>
                  </a:cubicBezTo>
                  <a:cubicBezTo>
                    <a:pt x="95" y="56"/>
                    <a:pt x="95" y="51"/>
                    <a:pt x="92" y="48"/>
                  </a:cubicBezTo>
                  <a:cubicBezTo>
                    <a:pt x="58" y="11"/>
                    <a:pt x="58" y="11"/>
                    <a:pt x="58" y="11"/>
                  </a:cubicBezTo>
                  <a:cubicBezTo>
                    <a:pt x="56" y="9"/>
                    <a:pt x="54" y="8"/>
                    <a:pt x="51"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4" name="Freeform 258"/>
            <p:cNvSpPr/>
            <p:nvPr/>
          </p:nvSpPr>
          <p:spPr bwMode="auto">
            <a:xfrm>
              <a:off x="4764088" y="-285751"/>
              <a:ext cx="495300" cy="484188"/>
            </a:xfrm>
            <a:custGeom>
              <a:avLst/>
              <a:gdLst>
                <a:gd name="T0" fmla="*/ 74 w 132"/>
                <a:gd name="T1" fmla="*/ 5 h 129"/>
                <a:gd name="T2" fmla="*/ 6 w 132"/>
                <a:gd name="T3" fmla="*/ 68 h 129"/>
                <a:gd name="T4" fmla="*/ 5 w 132"/>
                <a:gd name="T5" fmla="*/ 87 h 129"/>
                <a:gd name="T6" fmla="*/ 38 w 132"/>
                <a:gd name="T7" fmla="*/ 123 h 129"/>
                <a:gd name="T8" fmla="*/ 58 w 132"/>
                <a:gd name="T9" fmla="*/ 124 h 129"/>
                <a:gd name="T10" fmla="*/ 126 w 132"/>
                <a:gd name="T11" fmla="*/ 60 h 129"/>
                <a:gd name="T12" fmla="*/ 127 w 132"/>
                <a:gd name="T13" fmla="*/ 41 h 129"/>
                <a:gd name="T14" fmla="*/ 93 w 132"/>
                <a:gd name="T15" fmla="*/ 5 h 129"/>
                <a:gd name="T16" fmla="*/ 74 w 132"/>
                <a:gd name="T17" fmla="*/ 5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129">
                  <a:moveTo>
                    <a:pt x="74" y="5"/>
                  </a:moveTo>
                  <a:cubicBezTo>
                    <a:pt x="6" y="68"/>
                    <a:pt x="6" y="68"/>
                    <a:pt x="6" y="68"/>
                  </a:cubicBezTo>
                  <a:cubicBezTo>
                    <a:pt x="1" y="73"/>
                    <a:pt x="0" y="82"/>
                    <a:pt x="5" y="87"/>
                  </a:cubicBezTo>
                  <a:cubicBezTo>
                    <a:pt x="38" y="123"/>
                    <a:pt x="38" y="123"/>
                    <a:pt x="38" y="123"/>
                  </a:cubicBezTo>
                  <a:cubicBezTo>
                    <a:pt x="43" y="128"/>
                    <a:pt x="52" y="129"/>
                    <a:pt x="58" y="124"/>
                  </a:cubicBezTo>
                  <a:cubicBezTo>
                    <a:pt x="126" y="60"/>
                    <a:pt x="126" y="60"/>
                    <a:pt x="126" y="60"/>
                  </a:cubicBezTo>
                  <a:cubicBezTo>
                    <a:pt x="131" y="55"/>
                    <a:pt x="132" y="46"/>
                    <a:pt x="127" y="41"/>
                  </a:cubicBezTo>
                  <a:cubicBezTo>
                    <a:pt x="93" y="5"/>
                    <a:pt x="93" y="5"/>
                    <a:pt x="93" y="5"/>
                  </a:cubicBezTo>
                  <a:cubicBezTo>
                    <a:pt x="88" y="0"/>
                    <a:pt x="80" y="0"/>
                    <a:pt x="74"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5" name="Freeform 259"/>
            <p:cNvSpPr>
              <a:spLocks noEditPoints="1"/>
            </p:cNvSpPr>
            <p:nvPr/>
          </p:nvSpPr>
          <p:spPr bwMode="auto">
            <a:xfrm>
              <a:off x="4756150" y="-296863"/>
              <a:ext cx="517525" cy="503238"/>
            </a:xfrm>
            <a:custGeom>
              <a:avLst/>
              <a:gdLst>
                <a:gd name="T0" fmla="*/ 50 w 138"/>
                <a:gd name="T1" fmla="*/ 134 h 134"/>
                <a:gd name="T2" fmla="*/ 50 w 138"/>
                <a:gd name="T3" fmla="*/ 134 h 134"/>
                <a:gd name="T4" fmla="*/ 38 w 138"/>
                <a:gd name="T5" fmla="*/ 129 h 134"/>
                <a:gd name="T6" fmla="*/ 4 w 138"/>
                <a:gd name="T7" fmla="*/ 93 h 134"/>
                <a:gd name="T8" fmla="*/ 0 w 138"/>
                <a:gd name="T9" fmla="*/ 81 h 134"/>
                <a:gd name="T10" fmla="*/ 5 w 138"/>
                <a:gd name="T11" fmla="*/ 68 h 134"/>
                <a:gd name="T12" fmla="*/ 74 w 138"/>
                <a:gd name="T13" fmla="*/ 5 h 134"/>
                <a:gd name="T14" fmla="*/ 86 w 138"/>
                <a:gd name="T15" fmla="*/ 0 h 134"/>
                <a:gd name="T16" fmla="*/ 98 w 138"/>
                <a:gd name="T17" fmla="*/ 6 h 134"/>
                <a:gd name="T18" fmla="*/ 131 w 138"/>
                <a:gd name="T19" fmla="*/ 41 h 134"/>
                <a:gd name="T20" fmla="*/ 131 w 138"/>
                <a:gd name="T21" fmla="*/ 66 h 134"/>
                <a:gd name="T22" fmla="*/ 62 w 138"/>
                <a:gd name="T23" fmla="*/ 130 h 134"/>
                <a:gd name="T24" fmla="*/ 50 w 138"/>
                <a:gd name="T25" fmla="*/ 134 h 134"/>
                <a:gd name="T26" fmla="*/ 86 w 138"/>
                <a:gd name="T27" fmla="*/ 8 h 134"/>
                <a:gd name="T28" fmla="*/ 79 w 138"/>
                <a:gd name="T29" fmla="*/ 11 h 134"/>
                <a:gd name="T30" fmla="*/ 11 w 138"/>
                <a:gd name="T31" fmla="*/ 74 h 134"/>
                <a:gd name="T32" fmla="*/ 8 w 138"/>
                <a:gd name="T33" fmla="*/ 81 h 134"/>
                <a:gd name="T34" fmla="*/ 10 w 138"/>
                <a:gd name="T35" fmla="*/ 88 h 134"/>
                <a:gd name="T36" fmla="*/ 43 w 138"/>
                <a:gd name="T37" fmla="*/ 123 h 134"/>
                <a:gd name="T38" fmla="*/ 50 w 138"/>
                <a:gd name="T39" fmla="*/ 126 h 134"/>
                <a:gd name="T40" fmla="*/ 50 w 138"/>
                <a:gd name="T41" fmla="*/ 126 h 134"/>
                <a:gd name="T42" fmla="*/ 57 w 138"/>
                <a:gd name="T43" fmla="*/ 124 h 134"/>
                <a:gd name="T44" fmla="*/ 125 w 138"/>
                <a:gd name="T45" fmla="*/ 60 h 134"/>
                <a:gd name="T46" fmla="*/ 126 w 138"/>
                <a:gd name="T47" fmla="*/ 47 h 134"/>
                <a:gd name="T48" fmla="*/ 93 w 138"/>
                <a:gd name="T49" fmla="*/ 11 h 134"/>
                <a:gd name="T50" fmla="*/ 86 w 138"/>
                <a:gd name="T51" fmla="*/ 8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8" h="134">
                  <a:moveTo>
                    <a:pt x="50" y="134"/>
                  </a:moveTo>
                  <a:cubicBezTo>
                    <a:pt x="50" y="134"/>
                    <a:pt x="50" y="134"/>
                    <a:pt x="50" y="134"/>
                  </a:cubicBezTo>
                  <a:cubicBezTo>
                    <a:pt x="45" y="134"/>
                    <a:pt x="41" y="132"/>
                    <a:pt x="38" y="129"/>
                  </a:cubicBezTo>
                  <a:cubicBezTo>
                    <a:pt x="4" y="93"/>
                    <a:pt x="4" y="93"/>
                    <a:pt x="4" y="93"/>
                  </a:cubicBezTo>
                  <a:cubicBezTo>
                    <a:pt x="1" y="90"/>
                    <a:pt x="0" y="85"/>
                    <a:pt x="0" y="81"/>
                  </a:cubicBezTo>
                  <a:cubicBezTo>
                    <a:pt x="0" y="76"/>
                    <a:pt x="2" y="72"/>
                    <a:pt x="5" y="68"/>
                  </a:cubicBezTo>
                  <a:cubicBezTo>
                    <a:pt x="74" y="5"/>
                    <a:pt x="74" y="5"/>
                    <a:pt x="74" y="5"/>
                  </a:cubicBezTo>
                  <a:cubicBezTo>
                    <a:pt x="77" y="2"/>
                    <a:pt x="81" y="0"/>
                    <a:pt x="86" y="0"/>
                  </a:cubicBezTo>
                  <a:cubicBezTo>
                    <a:pt x="90" y="0"/>
                    <a:pt x="95" y="2"/>
                    <a:pt x="98" y="6"/>
                  </a:cubicBezTo>
                  <a:cubicBezTo>
                    <a:pt x="131" y="41"/>
                    <a:pt x="131" y="41"/>
                    <a:pt x="131" y="41"/>
                  </a:cubicBezTo>
                  <a:cubicBezTo>
                    <a:pt x="138" y="48"/>
                    <a:pt x="138" y="59"/>
                    <a:pt x="131" y="66"/>
                  </a:cubicBezTo>
                  <a:cubicBezTo>
                    <a:pt x="62" y="130"/>
                    <a:pt x="62" y="130"/>
                    <a:pt x="62" y="130"/>
                  </a:cubicBezTo>
                  <a:cubicBezTo>
                    <a:pt x="59" y="133"/>
                    <a:pt x="55" y="134"/>
                    <a:pt x="50" y="134"/>
                  </a:cubicBezTo>
                  <a:close/>
                  <a:moveTo>
                    <a:pt x="86" y="8"/>
                  </a:moveTo>
                  <a:cubicBezTo>
                    <a:pt x="83" y="8"/>
                    <a:pt x="81" y="9"/>
                    <a:pt x="79" y="11"/>
                  </a:cubicBezTo>
                  <a:cubicBezTo>
                    <a:pt x="11" y="74"/>
                    <a:pt x="11" y="74"/>
                    <a:pt x="11" y="74"/>
                  </a:cubicBezTo>
                  <a:cubicBezTo>
                    <a:pt x="9" y="76"/>
                    <a:pt x="8" y="78"/>
                    <a:pt x="8" y="81"/>
                  </a:cubicBezTo>
                  <a:cubicBezTo>
                    <a:pt x="8" y="83"/>
                    <a:pt x="9" y="86"/>
                    <a:pt x="10" y="88"/>
                  </a:cubicBezTo>
                  <a:cubicBezTo>
                    <a:pt x="43" y="123"/>
                    <a:pt x="43" y="123"/>
                    <a:pt x="43" y="123"/>
                  </a:cubicBezTo>
                  <a:cubicBezTo>
                    <a:pt x="45" y="125"/>
                    <a:pt x="48" y="126"/>
                    <a:pt x="50" y="126"/>
                  </a:cubicBezTo>
                  <a:cubicBezTo>
                    <a:pt x="50" y="126"/>
                    <a:pt x="50" y="126"/>
                    <a:pt x="50" y="126"/>
                  </a:cubicBezTo>
                  <a:cubicBezTo>
                    <a:pt x="53" y="126"/>
                    <a:pt x="55" y="125"/>
                    <a:pt x="57" y="124"/>
                  </a:cubicBezTo>
                  <a:cubicBezTo>
                    <a:pt x="125" y="60"/>
                    <a:pt x="125" y="60"/>
                    <a:pt x="125" y="60"/>
                  </a:cubicBezTo>
                  <a:cubicBezTo>
                    <a:pt x="129" y="57"/>
                    <a:pt x="129" y="51"/>
                    <a:pt x="126" y="47"/>
                  </a:cubicBezTo>
                  <a:cubicBezTo>
                    <a:pt x="93" y="11"/>
                    <a:pt x="93" y="11"/>
                    <a:pt x="93" y="11"/>
                  </a:cubicBezTo>
                  <a:cubicBezTo>
                    <a:pt x="91" y="9"/>
                    <a:pt x="88" y="8"/>
                    <a:pt x="86"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6" name="Freeform 260"/>
            <p:cNvSpPr/>
            <p:nvPr/>
          </p:nvSpPr>
          <p:spPr bwMode="auto">
            <a:xfrm>
              <a:off x="4943475" y="-41276"/>
              <a:ext cx="541338" cy="528638"/>
            </a:xfrm>
            <a:custGeom>
              <a:avLst/>
              <a:gdLst>
                <a:gd name="T0" fmla="*/ 87 w 144"/>
                <a:gd name="T1" fmla="*/ 5 h 141"/>
                <a:gd name="T2" fmla="*/ 5 w 144"/>
                <a:gd name="T3" fmla="*/ 80 h 141"/>
                <a:gd name="T4" fmla="*/ 5 w 144"/>
                <a:gd name="T5" fmla="*/ 99 h 141"/>
                <a:gd name="T6" fmla="*/ 38 w 144"/>
                <a:gd name="T7" fmla="*/ 135 h 141"/>
                <a:gd name="T8" fmla="*/ 57 w 144"/>
                <a:gd name="T9" fmla="*/ 135 h 141"/>
                <a:gd name="T10" fmla="*/ 138 w 144"/>
                <a:gd name="T11" fmla="*/ 60 h 141"/>
                <a:gd name="T12" fmla="*/ 139 w 144"/>
                <a:gd name="T13" fmla="*/ 41 h 141"/>
                <a:gd name="T14" fmla="*/ 106 w 144"/>
                <a:gd name="T15" fmla="*/ 5 h 141"/>
                <a:gd name="T16" fmla="*/ 87 w 144"/>
                <a:gd name="T17" fmla="*/ 5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1">
                  <a:moveTo>
                    <a:pt x="87" y="5"/>
                  </a:moveTo>
                  <a:cubicBezTo>
                    <a:pt x="5" y="80"/>
                    <a:pt x="5" y="80"/>
                    <a:pt x="5" y="80"/>
                  </a:cubicBezTo>
                  <a:cubicBezTo>
                    <a:pt x="0" y="85"/>
                    <a:pt x="0" y="94"/>
                    <a:pt x="5" y="99"/>
                  </a:cubicBezTo>
                  <a:cubicBezTo>
                    <a:pt x="38" y="135"/>
                    <a:pt x="38" y="135"/>
                    <a:pt x="38" y="135"/>
                  </a:cubicBezTo>
                  <a:cubicBezTo>
                    <a:pt x="43" y="140"/>
                    <a:pt x="52" y="141"/>
                    <a:pt x="57" y="135"/>
                  </a:cubicBezTo>
                  <a:cubicBezTo>
                    <a:pt x="138" y="60"/>
                    <a:pt x="138" y="60"/>
                    <a:pt x="138" y="60"/>
                  </a:cubicBezTo>
                  <a:cubicBezTo>
                    <a:pt x="144" y="55"/>
                    <a:pt x="144" y="46"/>
                    <a:pt x="139" y="41"/>
                  </a:cubicBezTo>
                  <a:cubicBezTo>
                    <a:pt x="106" y="5"/>
                    <a:pt x="106" y="5"/>
                    <a:pt x="106" y="5"/>
                  </a:cubicBezTo>
                  <a:cubicBezTo>
                    <a:pt x="101" y="0"/>
                    <a:pt x="92" y="0"/>
                    <a:pt x="87"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7" name="Freeform 261"/>
            <p:cNvSpPr>
              <a:spLocks noEditPoints="1"/>
            </p:cNvSpPr>
            <p:nvPr/>
          </p:nvSpPr>
          <p:spPr bwMode="auto">
            <a:xfrm>
              <a:off x="4932363" y="-52388"/>
              <a:ext cx="563563" cy="547688"/>
            </a:xfrm>
            <a:custGeom>
              <a:avLst/>
              <a:gdLst>
                <a:gd name="T0" fmla="*/ 51 w 150"/>
                <a:gd name="T1" fmla="*/ 146 h 146"/>
                <a:gd name="T2" fmla="*/ 51 w 150"/>
                <a:gd name="T3" fmla="*/ 146 h 146"/>
                <a:gd name="T4" fmla="*/ 38 w 150"/>
                <a:gd name="T5" fmla="*/ 141 h 146"/>
                <a:gd name="T6" fmla="*/ 5 w 150"/>
                <a:gd name="T7" fmla="*/ 105 h 146"/>
                <a:gd name="T8" fmla="*/ 0 w 150"/>
                <a:gd name="T9" fmla="*/ 92 h 146"/>
                <a:gd name="T10" fmla="*/ 6 w 150"/>
                <a:gd name="T11" fmla="*/ 80 h 146"/>
                <a:gd name="T12" fmla="*/ 87 w 150"/>
                <a:gd name="T13" fmla="*/ 5 h 146"/>
                <a:gd name="T14" fmla="*/ 99 w 150"/>
                <a:gd name="T15" fmla="*/ 0 h 146"/>
                <a:gd name="T16" fmla="*/ 112 w 150"/>
                <a:gd name="T17" fmla="*/ 6 h 146"/>
                <a:gd name="T18" fmla="*/ 145 w 150"/>
                <a:gd name="T19" fmla="*/ 41 h 146"/>
                <a:gd name="T20" fmla="*/ 149 w 150"/>
                <a:gd name="T21" fmla="*/ 54 h 146"/>
                <a:gd name="T22" fmla="*/ 144 w 150"/>
                <a:gd name="T23" fmla="*/ 66 h 146"/>
                <a:gd name="T24" fmla="*/ 63 w 150"/>
                <a:gd name="T25" fmla="*/ 141 h 146"/>
                <a:gd name="T26" fmla="*/ 51 w 150"/>
                <a:gd name="T27" fmla="*/ 146 h 146"/>
                <a:gd name="T28" fmla="*/ 99 w 150"/>
                <a:gd name="T29" fmla="*/ 8 h 146"/>
                <a:gd name="T30" fmla="*/ 92 w 150"/>
                <a:gd name="T31" fmla="*/ 11 h 146"/>
                <a:gd name="T32" fmla="*/ 11 w 150"/>
                <a:gd name="T33" fmla="*/ 86 h 146"/>
                <a:gd name="T34" fmla="*/ 8 w 150"/>
                <a:gd name="T35" fmla="*/ 93 h 146"/>
                <a:gd name="T36" fmla="*/ 11 w 150"/>
                <a:gd name="T37" fmla="*/ 100 h 146"/>
                <a:gd name="T38" fmla="*/ 44 w 150"/>
                <a:gd name="T39" fmla="*/ 135 h 146"/>
                <a:gd name="T40" fmla="*/ 51 w 150"/>
                <a:gd name="T41" fmla="*/ 138 h 146"/>
                <a:gd name="T42" fmla="*/ 51 w 150"/>
                <a:gd name="T43" fmla="*/ 138 h 146"/>
                <a:gd name="T44" fmla="*/ 57 w 150"/>
                <a:gd name="T45" fmla="*/ 136 h 146"/>
                <a:gd name="T46" fmla="*/ 138 w 150"/>
                <a:gd name="T47" fmla="*/ 60 h 146"/>
                <a:gd name="T48" fmla="*/ 141 w 150"/>
                <a:gd name="T49" fmla="*/ 53 h 146"/>
                <a:gd name="T50" fmla="*/ 139 w 150"/>
                <a:gd name="T51" fmla="*/ 46 h 146"/>
                <a:gd name="T52" fmla="*/ 106 w 150"/>
                <a:gd name="T53" fmla="*/ 11 h 146"/>
                <a:gd name="T54" fmla="*/ 99 w 150"/>
                <a:gd name="T55" fmla="*/ 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0" h="146">
                  <a:moveTo>
                    <a:pt x="51" y="146"/>
                  </a:moveTo>
                  <a:cubicBezTo>
                    <a:pt x="51" y="146"/>
                    <a:pt x="51" y="146"/>
                    <a:pt x="51" y="146"/>
                  </a:cubicBezTo>
                  <a:cubicBezTo>
                    <a:pt x="46" y="146"/>
                    <a:pt x="41" y="144"/>
                    <a:pt x="38" y="141"/>
                  </a:cubicBezTo>
                  <a:cubicBezTo>
                    <a:pt x="5" y="105"/>
                    <a:pt x="5" y="105"/>
                    <a:pt x="5" y="105"/>
                  </a:cubicBezTo>
                  <a:cubicBezTo>
                    <a:pt x="2" y="102"/>
                    <a:pt x="0" y="97"/>
                    <a:pt x="0" y="92"/>
                  </a:cubicBezTo>
                  <a:cubicBezTo>
                    <a:pt x="0" y="88"/>
                    <a:pt x="2" y="83"/>
                    <a:pt x="6" y="80"/>
                  </a:cubicBezTo>
                  <a:cubicBezTo>
                    <a:pt x="87" y="5"/>
                    <a:pt x="87" y="5"/>
                    <a:pt x="87" y="5"/>
                  </a:cubicBezTo>
                  <a:cubicBezTo>
                    <a:pt x="90" y="2"/>
                    <a:pt x="94" y="0"/>
                    <a:pt x="99" y="0"/>
                  </a:cubicBezTo>
                  <a:cubicBezTo>
                    <a:pt x="104" y="0"/>
                    <a:pt x="108" y="2"/>
                    <a:pt x="112" y="6"/>
                  </a:cubicBezTo>
                  <a:cubicBezTo>
                    <a:pt x="145" y="41"/>
                    <a:pt x="145" y="41"/>
                    <a:pt x="145" y="41"/>
                  </a:cubicBezTo>
                  <a:cubicBezTo>
                    <a:pt x="148" y="44"/>
                    <a:pt x="150" y="49"/>
                    <a:pt x="149" y="54"/>
                  </a:cubicBezTo>
                  <a:cubicBezTo>
                    <a:pt x="149" y="58"/>
                    <a:pt x="147" y="63"/>
                    <a:pt x="144" y="66"/>
                  </a:cubicBezTo>
                  <a:cubicBezTo>
                    <a:pt x="63" y="141"/>
                    <a:pt x="63" y="141"/>
                    <a:pt x="63" y="141"/>
                  </a:cubicBezTo>
                  <a:cubicBezTo>
                    <a:pt x="59" y="144"/>
                    <a:pt x="55" y="146"/>
                    <a:pt x="51" y="146"/>
                  </a:cubicBezTo>
                  <a:close/>
                  <a:moveTo>
                    <a:pt x="99" y="8"/>
                  </a:moveTo>
                  <a:cubicBezTo>
                    <a:pt x="96" y="8"/>
                    <a:pt x="94" y="9"/>
                    <a:pt x="92" y="11"/>
                  </a:cubicBezTo>
                  <a:cubicBezTo>
                    <a:pt x="11" y="86"/>
                    <a:pt x="11" y="86"/>
                    <a:pt x="11" y="86"/>
                  </a:cubicBezTo>
                  <a:cubicBezTo>
                    <a:pt x="9" y="88"/>
                    <a:pt x="8" y="90"/>
                    <a:pt x="8" y="93"/>
                  </a:cubicBezTo>
                  <a:cubicBezTo>
                    <a:pt x="8" y="95"/>
                    <a:pt x="9" y="98"/>
                    <a:pt x="11" y="100"/>
                  </a:cubicBezTo>
                  <a:cubicBezTo>
                    <a:pt x="44" y="135"/>
                    <a:pt x="44" y="135"/>
                    <a:pt x="44" y="135"/>
                  </a:cubicBezTo>
                  <a:cubicBezTo>
                    <a:pt x="46" y="137"/>
                    <a:pt x="48" y="138"/>
                    <a:pt x="51" y="138"/>
                  </a:cubicBezTo>
                  <a:cubicBezTo>
                    <a:pt x="51" y="138"/>
                    <a:pt x="51" y="138"/>
                    <a:pt x="51" y="138"/>
                  </a:cubicBezTo>
                  <a:cubicBezTo>
                    <a:pt x="53" y="138"/>
                    <a:pt x="55" y="137"/>
                    <a:pt x="57" y="136"/>
                  </a:cubicBezTo>
                  <a:cubicBezTo>
                    <a:pt x="138" y="60"/>
                    <a:pt x="138" y="60"/>
                    <a:pt x="138" y="60"/>
                  </a:cubicBezTo>
                  <a:cubicBezTo>
                    <a:pt x="140" y="58"/>
                    <a:pt x="141" y="56"/>
                    <a:pt x="141" y="53"/>
                  </a:cubicBezTo>
                  <a:cubicBezTo>
                    <a:pt x="142" y="51"/>
                    <a:pt x="141" y="48"/>
                    <a:pt x="139" y="46"/>
                  </a:cubicBezTo>
                  <a:cubicBezTo>
                    <a:pt x="106" y="11"/>
                    <a:pt x="106" y="11"/>
                    <a:pt x="106" y="11"/>
                  </a:cubicBezTo>
                  <a:cubicBezTo>
                    <a:pt x="104" y="9"/>
                    <a:pt x="102" y="8"/>
                    <a:pt x="99"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8" name="Freeform 262"/>
            <p:cNvSpPr/>
            <p:nvPr/>
          </p:nvSpPr>
          <p:spPr bwMode="auto">
            <a:xfrm>
              <a:off x="5037138" y="198437"/>
              <a:ext cx="671513" cy="654050"/>
            </a:xfrm>
            <a:custGeom>
              <a:avLst/>
              <a:gdLst>
                <a:gd name="T0" fmla="*/ 122 w 179"/>
                <a:gd name="T1" fmla="*/ 5 h 174"/>
                <a:gd name="T2" fmla="*/ 6 w 179"/>
                <a:gd name="T3" fmla="*/ 114 h 174"/>
                <a:gd name="T4" fmla="*/ 5 w 179"/>
                <a:gd name="T5" fmla="*/ 133 h 174"/>
                <a:gd name="T6" fmla="*/ 38 w 179"/>
                <a:gd name="T7" fmla="*/ 168 h 174"/>
                <a:gd name="T8" fmla="*/ 57 w 179"/>
                <a:gd name="T9" fmla="*/ 169 h 174"/>
                <a:gd name="T10" fmla="*/ 174 w 179"/>
                <a:gd name="T11" fmla="*/ 61 h 174"/>
                <a:gd name="T12" fmla="*/ 174 w 179"/>
                <a:gd name="T13" fmla="*/ 42 h 174"/>
                <a:gd name="T14" fmla="*/ 141 w 179"/>
                <a:gd name="T15" fmla="*/ 6 h 174"/>
                <a:gd name="T16" fmla="*/ 122 w 179"/>
                <a:gd name="T17" fmla="*/ 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9" h="174">
                  <a:moveTo>
                    <a:pt x="122" y="5"/>
                  </a:moveTo>
                  <a:cubicBezTo>
                    <a:pt x="6" y="114"/>
                    <a:pt x="6" y="114"/>
                    <a:pt x="6" y="114"/>
                  </a:cubicBezTo>
                  <a:cubicBezTo>
                    <a:pt x="0" y="119"/>
                    <a:pt x="0" y="127"/>
                    <a:pt x="5" y="133"/>
                  </a:cubicBezTo>
                  <a:cubicBezTo>
                    <a:pt x="38" y="168"/>
                    <a:pt x="38" y="168"/>
                    <a:pt x="38" y="168"/>
                  </a:cubicBezTo>
                  <a:cubicBezTo>
                    <a:pt x="43" y="174"/>
                    <a:pt x="52" y="174"/>
                    <a:pt x="57" y="169"/>
                  </a:cubicBezTo>
                  <a:cubicBezTo>
                    <a:pt x="174" y="61"/>
                    <a:pt x="174" y="61"/>
                    <a:pt x="174" y="61"/>
                  </a:cubicBezTo>
                  <a:cubicBezTo>
                    <a:pt x="179" y="56"/>
                    <a:pt x="179" y="47"/>
                    <a:pt x="174" y="42"/>
                  </a:cubicBezTo>
                  <a:cubicBezTo>
                    <a:pt x="141" y="6"/>
                    <a:pt x="141" y="6"/>
                    <a:pt x="141" y="6"/>
                  </a:cubicBezTo>
                  <a:cubicBezTo>
                    <a:pt x="136" y="1"/>
                    <a:pt x="128" y="0"/>
                    <a:pt x="122"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9" name="Freeform 263"/>
            <p:cNvSpPr>
              <a:spLocks noEditPoints="1"/>
            </p:cNvSpPr>
            <p:nvPr/>
          </p:nvSpPr>
          <p:spPr bwMode="auto">
            <a:xfrm>
              <a:off x="5026025" y="192087"/>
              <a:ext cx="695325" cy="671513"/>
            </a:xfrm>
            <a:custGeom>
              <a:avLst/>
              <a:gdLst>
                <a:gd name="T0" fmla="*/ 51 w 185"/>
                <a:gd name="T1" fmla="*/ 179 h 179"/>
                <a:gd name="T2" fmla="*/ 51 w 185"/>
                <a:gd name="T3" fmla="*/ 179 h 179"/>
                <a:gd name="T4" fmla="*/ 38 w 185"/>
                <a:gd name="T5" fmla="*/ 173 h 179"/>
                <a:gd name="T6" fmla="*/ 5 w 185"/>
                <a:gd name="T7" fmla="*/ 138 h 179"/>
                <a:gd name="T8" fmla="*/ 0 w 185"/>
                <a:gd name="T9" fmla="*/ 125 h 179"/>
                <a:gd name="T10" fmla="*/ 6 w 185"/>
                <a:gd name="T11" fmla="*/ 113 h 179"/>
                <a:gd name="T12" fmla="*/ 122 w 185"/>
                <a:gd name="T13" fmla="*/ 4 h 179"/>
                <a:gd name="T14" fmla="*/ 134 w 185"/>
                <a:gd name="T15" fmla="*/ 0 h 179"/>
                <a:gd name="T16" fmla="*/ 147 w 185"/>
                <a:gd name="T17" fmla="*/ 5 h 179"/>
                <a:gd name="T18" fmla="*/ 180 w 185"/>
                <a:gd name="T19" fmla="*/ 41 h 179"/>
                <a:gd name="T20" fmla="*/ 185 w 185"/>
                <a:gd name="T21" fmla="*/ 53 h 179"/>
                <a:gd name="T22" fmla="*/ 179 w 185"/>
                <a:gd name="T23" fmla="*/ 66 h 179"/>
                <a:gd name="T24" fmla="*/ 63 w 185"/>
                <a:gd name="T25" fmla="*/ 174 h 179"/>
                <a:gd name="T26" fmla="*/ 51 w 185"/>
                <a:gd name="T27" fmla="*/ 179 h 179"/>
                <a:gd name="T28" fmla="*/ 134 w 185"/>
                <a:gd name="T29" fmla="*/ 8 h 179"/>
                <a:gd name="T30" fmla="*/ 128 w 185"/>
                <a:gd name="T31" fmla="*/ 10 h 179"/>
                <a:gd name="T32" fmla="*/ 11 w 185"/>
                <a:gd name="T33" fmla="*/ 119 h 179"/>
                <a:gd name="T34" fmla="*/ 8 w 185"/>
                <a:gd name="T35" fmla="*/ 125 h 179"/>
                <a:gd name="T36" fmla="*/ 11 w 185"/>
                <a:gd name="T37" fmla="*/ 132 h 179"/>
                <a:gd name="T38" fmla="*/ 44 w 185"/>
                <a:gd name="T39" fmla="*/ 168 h 179"/>
                <a:gd name="T40" fmla="*/ 57 w 185"/>
                <a:gd name="T41" fmla="*/ 168 h 179"/>
                <a:gd name="T42" fmla="*/ 174 w 185"/>
                <a:gd name="T43" fmla="*/ 60 h 179"/>
                <a:gd name="T44" fmla="*/ 177 w 185"/>
                <a:gd name="T45" fmla="*/ 53 h 179"/>
                <a:gd name="T46" fmla="*/ 174 w 185"/>
                <a:gd name="T47" fmla="*/ 46 h 179"/>
                <a:gd name="T48" fmla="*/ 141 w 185"/>
                <a:gd name="T49" fmla="*/ 11 h 179"/>
                <a:gd name="T50" fmla="*/ 134 w 185"/>
                <a:gd name="T51" fmla="*/ 8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5" h="179">
                  <a:moveTo>
                    <a:pt x="51" y="179"/>
                  </a:moveTo>
                  <a:cubicBezTo>
                    <a:pt x="51" y="179"/>
                    <a:pt x="51" y="179"/>
                    <a:pt x="51" y="179"/>
                  </a:cubicBezTo>
                  <a:cubicBezTo>
                    <a:pt x="46" y="179"/>
                    <a:pt x="41" y="177"/>
                    <a:pt x="38" y="173"/>
                  </a:cubicBezTo>
                  <a:cubicBezTo>
                    <a:pt x="5" y="138"/>
                    <a:pt x="5" y="138"/>
                    <a:pt x="5" y="138"/>
                  </a:cubicBezTo>
                  <a:cubicBezTo>
                    <a:pt x="2" y="134"/>
                    <a:pt x="0" y="130"/>
                    <a:pt x="0" y="125"/>
                  </a:cubicBezTo>
                  <a:cubicBezTo>
                    <a:pt x="1" y="120"/>
                    <a:pt x="2" y="116"/>
                    <a:pt x="6" y="113"/>
                  </a:cubicBezTo>
                  <a:cubicBezTo>
                    <a:pt x="122" y="4"/>
                    <a:pt x="122" y="4"/>
                    <a:pt x="122" y="4"/>
                  </a:cubicBezTo>
                  <a:cubicBezTo>
                    <a:pt x="126" y="1"/>
                    <a:pt x="130" y="0"/>
                    <a:pt x="134" y="0"/>
                  </a:cubicBezTo>
                  <a:cubicBezTo>
                    <a:pt x="139" y="0"/>
                    <a:pt x="144" y="2"/>
                    <a:pt x="147" y="5"/>
                  </a:cubicBezTo>
                  <a:cubicBezTo>
                    <a:pt x="180" y="41"/>
                    <a:pt x="180" y="41"/>
                    <a:pt x="180" y="41"/>
                  </a:cubicBezTo>
                  <a:cubicBezTo>
                    <a:pt x="183" y="44"/>
                    <a:pt x="185" y="49"/>
                    <a:pt x="185" y="53"/>
                  </a:cubicBezTo>
                  <a:cubicBezTo>
                    <a:pt x="185" y="58"/>
                    <a:pt x="183" y="62"/>
                    <a:pt x="179" y="66"/>
                  </a:cubicBezTo>
                  <a:cubicBezTo>
                    <a:pt x="63" y="174"/>
                    <a:pt x="63" y="174"/>
                    <a:pt x="63" y="174"/>
                  </a:cubicBezTo>
                  <a:cubicBezTo>
                    <a:pt x="60" y="177"/>
                    <a:pt x="55" y="179"/>
                    <a:pt x="51" y="179"/>
                  </a:cubicBezTo>
                  <a:close/>
                  <a:moveTo>
                    <a:pt x="134" y="8"/>
                  </a:moveTo>
                  <a:cubicBezTo>
                    <a:pt x="132" y="8"/>
                    <a:pt x="130" y="9"/>
                    <a:pt x="128" y="10"/>
                  </a:cubicBezTo>
                  <a:cubicBezTo>
                    <a:pt x="11" y="119"/>
                    <a:pt x="11" y="119"/>
                    <a:pt x="11" y="119"/>
                  </a:cubicBezTo>
                  <a:cubicBezTo>
                    <a:pt x="10" y="120"/>
                    <a:pt x="8" y="123"/>
                    <a:pt x="8" y="125"/>
                  </a:cubicBezTo>
                  <a:cubicBezTo>
                    <a:pt x="8" y="128"/>
                    <a:pt x="9" y="130"/>
                    <a:pt x="11" y="132"/>
                  </a:cubicBezTo>
                  <a:cubicBezTo>
                    <a:pt x="44" y="168"/>
                    <a:pt x="44" y="168"/>
                    <a:pt x="44" y="168"/>
                  </a:cubicBezTo>
                  <a:cubicBezTo>
                    <a:pt x="47" y="171"/>
                    <a:pt x="54" y="172"/>
                    <a:pt x="57" y="168"/>
                  </a:cubicBezTo>
                  <a:cubicBezTo>
                    <a:pt x="174" y="60"/>
                    <a:pt x="174" y="60"/>
                    <a:pt x="174" y="60"/>
                  </a:cubicBezTo>
                  <a:cubicBezTo>
                    <a:pt x="176" y="58"/>
                    <a:pt x="177" y="56"/>
                    <a:pt x="177" y="53"/>
                  </a:cubicBezTo>
                  <a:cubicBezTo>
                    <a:pt x="177" y="51"/>
                    <a:pt x="176" y="48"/>
                    <a:pt x="174" y="46"/>
                  </a:cubicBezTo>
                  <a:cubicBezTo>
                    <a:pt x="141" y="11"/>
                    <a:pt x="141" y="11"/>
                    <a:pt x="141" y="11"/>
                  </a:cubicBezTo>
                  <a:cubicBezTo>
                    <a:pt x="139" y="9"/>
                    <a:pt x="137" y="8"/>
                    <a:pt x="134"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0" name="Freeform 264"/>
            <p:cNvSpPr/>
            <p:nvPr/>
          </p:nvSpPr>
          <p:spPr bwMode="auto">
            <a:xfrm>
              <a:off x="5518150" y="442912"/>
              <a:ext cx="420688" cy="415925"/>
            </a:xfrm>
            <a:custGeom>
              <a:avLst/>
              <a:gdLst>
                <a:gd name="T0" fmla="*/ 54 w 112"/>
                <a:gd name="T1" fmla="*/ 5 h 111"/>
                <a:gd name="T2" fmla="*/ 6 w 112"/>
                <a:gd name="T3" fmla="*/ 50 h 111"/>
                <a:gd name="T4" fmla="*/ 5 w 112"/>
                <a:gd name="T5" fmla="*/ 69 h 111"/>
                <a:gd name="T6" fmla="*/ 38 w 112"/>
                <a:gd name="T7" fmla="*/ 105 h 111"/>
                <a:gd name="T8" fmla="*/ 58 w 112"/>
                <a:gd name="T9" fmla="*/ 105 h 111"/>
                <a:gd name="T10" fmla="*/ 106 w 112"/>
                <a:gd name="T11" fmla="*/ 60 h 111"/>
                <a:gd name="T12" fmla="*/ 107 w 112"/>
                <a:gd name="T13" fmla="*/ 41 h 111"/>
                <a:gd name="T14" fmla="*/ 73 w 112"/>
                <a:gd name="T15" fmla="*/ 6 h 111"/>
                <a:gd name="T16" fmla="*/ 54 w 112"/>
                <a:gd name="T17" fmla="*/ 5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 h="111">
                  <a:moveTo>
                    <a:pt x="54" y="5"/>
                  </a:moveTo>
                  <a:cubicBezTo>
                    <a:pt x="6" y="50"/>
                    <a:pt x="6" y="50"/>
                    <a:pt x="6" y="50"/>
                  </a:cubicBezTo>
                  <a:cubicBezTo>
                    <a:pt x="1" y="55"/>
                    <a:pt x="0" y="64"/>
                    <a:pt x="5" y="69"/>
                  </a:cubicBezTo>
                  <a:cubicBezTo>
                    <a:pt x="38" y="105"/>
                    <a:pt x="38" y="105"/>
                    <a:pt x="38" y="105"/>
                  </a:cubicBezTo>
                  <a:cubicBezTo>
                    <a:pt x="44" y="110"/>
                    <a:pt x="52" y="111"/>
                    <a:pt x="58" y="105"/>
                  </a:cubicBezTo>
                  <a:cubicBezTo>
                    <a:pt x="106" y="60"/>
                    <a:pt x="106" y="60"/>
                    <a:pt x="106" y="60"/>
                  </a:cubicBezTo>
                  <a:cubicBezTo>
                    <a:pt x="111" y="55"/>
                    <a:pt x="112" y="47"/>
                    <a:pt x="107" y="41"/>
                  </a:cubicBezTo>
                  <a:cubicBezTo>
                    <a:pt x="73" y="6"/>
                    <a:pt x="73" y="6"/>
                    <a:pt x="73" y="6"/>
                  </a:cubicBezTo>
                  <a:cubicBezTo>
                    <a:pt x="68" y="0"/>
                    <a:pt x="60" y="0"/>
                    <a:pt x="54"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1" name="Freeform 265"/>
            <p:cNvSpPr>
              <a:spLocks noEditPoints="1"/>
            </p:cNvSpPr>
            <p:nvPr/>
          </p:nvSpPr>
          <p:spPr bwMode="auto">
            <a:xfrm>
              <a:off x="5502275" y="434975"/>
              <a:ext cx="442913" cy="431800"/>
            </a:xfrm>
            <a:custGeom>
              <a:avLst/>
              <a:gdLst>
                <a:gd name="T0" fmla="*/ 52 w 118"/>
                <a:gd name="T1" fmla="*/ 115 h 115"/>
                <a:gd name="T2" fmla="*/ 52 w 118"/>
                <a:gd name="T3" fmla="*/ 115 h 115"/>
                <a:gd name="T4" fmla="*/ 40 w 118"/>
                <a:gd name="T5" fmla="*/ 110 h 115"/>
                <a:gd name="T6" fmla="*/ 6 w 118"/>
                <a:gd name="T7" fmla="*/ 74 h 115"/>
                <a:gd name="T8" fmla="*/ 7 w 118"/>
                <a:gd name="T9" fmla="*/ 49 h 115"/>
                <a:gd name="T10" fmla="*/ 56 w 118"/>
                <a:gd name="T11" fmla="*/ 4 h 115"/>
                <a:gd name="T12" fmla="*/ 68 w 118"/>
                <a:gd name="T13" fmla="*/ 0 h 115"/>
                <a:gd name="T14" fmla="*/ 80 w 118"/>
                <a:gd name="T15" fmla="*/ 5 h 115"/>
                <a:gd name="T16" fmla="*/ 113 w 118"/>
                <a:gd name="T17" fmla="*/ 41 h 115"/>
                <a:gd name="T18" fmla="*/ 118 w 118"/>
                <a:gd name="T19" fmla="*/ 53 h 115"/>
                <a:gd name="T20" fmla="*/ 113 w 118"/>
                <a:gd name="T21" fmla="*/ 65 h 115"/>
                <a:gd name="T22" fmla="*/ 64 w 118"/>
                <a:gd name="T23" fmla="*/ 110 h 115"/>
                <a:gd name="T24" fmla="*/ 52 w 118"/>
                <a:gd name="T25" fmla="*/ 115 h 115"/>
                <a:gd name="T26" fmla="*/ 68 w 118"/>
                <a:gd name="T27" fmla="*/ 8 h 115"/>
                <a:gd name="T28" fmla="*/ 61 w 118"/>
                <a:gd name="T29" fmla="*/ 10 h 115"/>
                <a:gd name="T30" fmla="*/ 13 w 118"/>
                <a:gd name="T31" fmla="*/ 55 h 115"/>
                <a:gd name="T32" fmla="*/ 12 w 118"/>
                <a:gd name="T33" fmla="*/ 69 h 115"/>
                <a:gd name="T34" fmla="*/ 45 w 118"/>
                <a:gd name="T35" fmla="*/ 104 h 115"/>
                <a:gd name="T36" fmla="*/ 59 w 118"/>
                <a:gd name="T37" fmla="*/ 105 h 115"/>
                <a:gd name="T38" fmla="*/ 107 w 118"/>
                <a:gd name="T39" fmla="*/ 60 h 115"/>
                <a:gd name="T40" fmla="*/ 110 w 118"/>
                <a:gd name="T41" fmla="*/ 53 h 115"/>
                <a:gd name="T42" fmla="*/ 108 w 118"/>
                <a:gd name="T43" fmla="*/ 46 h 115"/>
                <a:gd name="T44" fmla="*/ 75 w 118"/>
                <a:gd name="T45" fmla="*/ 11 h 115"/>
                <a:gd name="T46" fmla="*/ 68 w 118"/>
                <a:gd name="T47" fmla="*/ 8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8" h="115">
                  <a:moveTo>
                    <a:pt x="52" y="115"/>
                  </a:moveTo>
                  <a:cubicBezTo>
                    <a:pt x="52" y="115"/>
                    <a:pt x="52" y="115"/>
                    <a:pt x="52" y="115"/>
                  </a:cubicBezTo>
                  <a:cubicBezTo>
                    <a:pt x="47" y="115"/>
                    <a:pt x="43" y="113"/>
                    <a:pt x="40" y="110"/>
                  </a:cubicBezTo>
                  <a:cubicBezTo>
                    <a:pt x="6" y="74"/>
                    <a:pt x="6" y="74"/>
                    <a:pt x="6" y="74"/>
                  </a:cubicBezTo>
                  <a:cubicBezTo>
                    <a:pt x="0" y="67"/>
                    <a:pt x="0" y="56"/>
                    <a:pt x="7" y="49"/>
                  </a:cubicBezTo>
                  <a:cubicBezTo>
                    <a:pt x="56" y="4"/>
                    <a:pt x="56" y="4"/>
                    <a:pt x="56" y="4"/>
                  </a:cubicBezTo>
                  <a:cubicBezTo>
                    <a:pt x="59" y="1"/>
                    <a:pt x="63" y="0"/>
                    <a:pt x="68" y="0"/>
                  </a:cubicBezTo>
                  <a:cubicBezTo>
                    <a:pt x="72" y="0"/>
                    <a:pt x="77" y="2"/>
                    <a:pt x="80" y="5"/>
                  </a:cubicBezTo>
                  <a:cubicBezTo>
                    <a:pt x="113" y="41"/>
                    <a:pt x="113" y="41"/>
                    <a:pt x="113" y="41"/>
                  </a:cubicBezTo>
                  <a:cubicBezTo>
                    <a:pt x="117" y="44"/>
                    <a:pt x="118" y="49"/>
                    <a:pt x="118" y="53"/>
                  </a:cubicBezTo>
                  <a:cubicBezTo>
                    <a:pt x="118" y="58"/>
                    <a:pt x="116" y="62"/>
                    <a:pt x="113" y="65"/>
                  </a:cubicBezTo>
                  <a:cubicBezTo>
                    <a:pt x="64" y="110"/>
                    <a:pt x="64" y="110"/>
                    <a:pt x="64" y="110"/>
                  </a:cubicBezTo>
                  <a:cubicBezTo>
                    <a:pt x="61" y="113"/>
                    <a:pt x="57" y="115"/>
                    <a:pt x="52" y="115"/>
                  </a:cubicBezTo>
                  <a:close/>
                  <a:moveTo>
                    <a:pt x="68" y="8"/>
                  </a:moveTo>
                  <a:cubicBezTo>
                    <a:pt x="65" y="8"/>
                    <a:pt x="63" y="8"/>
                    <a:pt x="61" y="10"/>
                  </a:cubicBezTo>
                  <a:cubicBezTo>
                    <a:pt x="13" y="55"/>
                    <a:pt x="13" y="55"/>
                    <a:pt x="13" y="55"/>
                  </a:cubicBezTo>
                  <a:cubicBezTo>
                    <a:pt x="9" y="59"/>
                    <a:pt x="9" y="65"/>
                    <a:pt x="12" y="69"/>
                  </a:cubicBezTo>
                  <a:cubicBezTo>
                    <a:pt x="45" y="104"/>
                    <a:pt x="45" y="104"/>
                    <a:pt x="45" y="104"/>
                  </a:cubicBezTo>
                  <a:cubicBezTo>
                    <a:pt x="49" y="108"/>
                    <a:pt x="55" y="108"/>
                    <a:pt x="59" y="105"/>
                  </a:cubicBezTo>
                  <a:cubicBezTo>
                    <a:pt x="107" y="60"/>
                    <a:pt x="107" y="60"/>
                    <a:pt x="107" y="60"/>
                  </a:cubicBezTo>
                  <a:cubicBezTo>
                    <a:pt x="109" y="58"/>
                    <a:pt x="110" y="55"/>
                    <a:pt x="110" y="53"/>
                  </a:cubicBezTo>
                  <a:cubicBezTo>
                    <a:pt x="110" y="50"/>
                    <a:pt x="109" y="48"/>
                    <a:pt x="108" y="46"/>
                  </a:cubicBezTo>
                  <a:cubicBezTo>
                    <a:pt x="75" y="11"/>
                    <a:pt x="75" y="11"/>
                    <a:pt x="75" y="11"/>
                  </a:cubicBezTo>
                  <a:cubicBezTo>
                    <a:pt x="73" y="9"/>
                    <a:pt x="70" y="8"/>
                    <a:pt x="68"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2" name="Freeform 266"/>
            <p:cNvSpPr/>
            <p:nvPr/>
          </p:nvSpPr>
          <p:spPr bwMode="auto">
            <a:xfrm>
              <a:off x="4530725" y="49212"/>
              <a:ext cx="363538" cy="366713"/>
            </a:xfrm>
            <a:custGeom>
              <a:avLst/>
              <a:gdLst>
                <a:gd name="T0" fmla="*/ 40 w 97"/>
                <a:gd name="T1" fmla="*/ 5 h 98"/>
                <a:gd name="T2" fmla="*/ 5 w 97"/>
                <a:gd name="T3" fmla="*/ 38 h 98"/>
                <a:gd name="T4" fmla="*/ 5 w 97"/>
                <a:gd name="T5" fmla="*/ 56 h 98"/>
                <a:gd name="T6" fmla="*/ 38 w 97"/>
                <a:gd name="T7" fmla="*/ 92 h 98"/>
                <a:gd name="T8" fmla="*/ 57 w 97"/>
                <a:gd name="T9" fmla="*/ 93 h 98"/>
                <a:gd name="T10" fmla="*/ 92 w 97"/>
                <a:gd name="T11" fmla="*/ 61 h 98"/>
                <a:gd name="T12" fmla="*/ 92 w 97"/>
                <a:gd name="T13" fmla="*/ 42 h 98"/>
                <a:gd name="T14" fmla="*/ 59 w 97"/>
                <a:gd name="T15" fmla="*/ 6 h 98"/>
                <a:gd name="T16" fmla="*/ 40 w 97"/>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98">
                  <a:moveTo>
                    <a:pt x="40" y="5"/>
                  </a:moveTo>
                  <a:cubicBezTo>
                    <a:pt x="5" y="38"/>
                    <a:pt x="5" y="38"/>
                    <a:pt x="5" y="38"/>
                  </a:cubicBezTo>
                  <a:cubicBezTo>
                    <a:pt x="0" y="43"/>
                    <a:pt x="0" y="51"/>
                    <a:pt x="5" y="56"/>
                  </a:cubicBezTo>
                  <a:cubicBezTo>
                    <a:pt x="38" y="92"/>
                    <a:pt x="38" y="92"/>
                    <a:pt x="38" y="92"/>
                  </a:cubicBezTo>
                  <a:cubicBezTo>
                    <a:pt x="43" y="98"/>
                    <a:pt x="51" y="98"/>
                    <a:pt x="57" y="93"/>
                  </a:cubicBezTo>
                  <a:cubicBezTo>
                    <a:pt x="92" y="61"/>
                    <a:pt x="92" y="61"/>
                    <a:pt x="92" y="61"/>
                  </a:cubicBezTo>
                  <a:cubicBezTo>
                    <a:pt x="97" y="56"/>
                    <a:pt x="97" y="47"/>
                    <a:pt x="92" y="42"/>
                  </a:cubicBezTo>
                  <a:cubicBezTo>
                    <a:pt x="59" y="6"/>
                    <a:pt x="59" y="6"/>
                    <a:pt x="59" y="6"/>
                  </a:cubicBezTo>
                  <a:cubicBezTo>
                    <a:pt x="54" y="1"/>
                    <a:pt x="46" y="0"/>
                    <a:pt x="40"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3" name="Freeform 267"/>
            <p:cNvSpPr>
              <a:spLocks noEditPoints="1"/>
            </p:cNvSpPr>
            <p:nvPr/>
          </p:nvSpPr>
          <p:spPr bwMode="auto">
            <a:xfrm>
              <a:off x="4519613" y="41275"/>
              <a:ext cx="387350" cy="387350"/>
            </a:xfrm>
            <a:custGeom>
              <a:avLst/>
              <a:gdLst>
                <a:gd name="T0" fmla="*/ 51 w 103"/>
                <a:gd name="T1" fmla="*/ 103 h 103"/>
                <a:gd name="T2" fmla="*/ 51 w 103"/>
                <a:gd name="T3" fmla="*/ 103 h 103"/>
                <a:gd name="T4" fmla="*/ 38 w 103"/>
                <a:gd name="T5" fmla="*/ 97 h 103"/>
                <a:gd name="T6" fmla="*/ 5 w 103"/>
                <a:gd name="T7" fmla="*/ 61 h 103"/>
                <a:gd name="T8" fmla="*/ 0 w 103"/>
                <a:gd name="T9" fmla="*/ 49 h 103"/>
                <a:gd name="T10" fmla="*/ 6 w 103"/>
                <a:gd name="T11" fmla="*/ 37 h 103"/>
                <a:gd name="T12" fmla="*/ 41 w 103"/>
                <a:gd name="T13" fmla="*/ 4 h 103"/>
                <a:gd name="T14" fmla="*/ 52 w 103"/>
                <a:gd name="T15" fmla="*/ 0 h 103"/>
                <a:gd name="T16" fmla="*/ 65 w 103"/>
                <a:gd name="T17" fmla="*/ 5 h 103"/>
                <a:gd name="T18" fmla="*/ 98 w 103"/>
                <a:gd name="T19" fmla="*/ 41 h 103"/>
                <a:gd name="T20" fmla="*/ 103 w 103"/>
                <a:gd name="T21" fmla="*/ 53 h 103"/>
                <a:gd name="T22" fmla="*/ 97 w 103"/>
                <a:gd name="T23" fmla="*/ 65 h 103"/>
                <a:gd name="T24" fmla="*/ 63 w 103"/>
                <a:gd name="T25" fmla="*/ 98 h 103"/>
                <a:gd name="T26" fmla="*/ 51 w 103"/>
                <a:gd name="T27" fmla="*/ 103 h 103"/>
                <a:gd name="T28" fmla="*/ 52 w 103"/>
                <a:gd name="T29" fmla="*/ 8 h 103"/>
                <a:gd name="T30" fmla="*/ 46 w 103"/>
                <a:gd name="T31" fmla="*/ 10 h 103"/>
                <a:gd name="T32" fmla="*/ 11 w 103"/>
                <a:gd name="T33" fmla="*/ 43 h 103"/>
                <a:gd name="T34" fmla="*/ 8 w 103"/>
                <a:gd name="T35" fmla="*/ 49 h 103"/>
                <a:gd name="T36" fmla="*/ 11 w 103"/>
                <a:gd name="T37" fmla="*/ 56 h 103"/>
                <a:gd name="T38" fmla="*/ 44 w 103"/>
                <a:gd name="T39" fmla="*/ 92 h 103"/>
                <a:gd name="T40" fmla="*/ 51 w 103"/>
                <a:gd name="T41" fmla="*/ 95 h 103"/>
                <a:gd name="T42" fmla="*/ 51 w 103"/>
                <a:gd name="T43" fmla="*/ 95 h 103"/>
                <a:gd name="T44" fmla="*/ 57 w 103"/>
                <a:gd name="T45" fmla="*/ 92 h 103"/>
                <a:gd name="T46" fmla="*/ 92 w 103"/>
                <a:gd name="T47" fmla="*/ 60 h 103"/>
                <a:gd name="T48" fmla="*/ 95 w 103"/>
                <a:gd name="T49" fmla="*/ 53 h 103"/>
                <a:gd name="T50" fmla="*/ 92 w 103"/>
                <a:gd name="T51" fmla="*/ 47 h 103"/>
                <a:gd name="T52" fmla="*/ 59 w 103"/>
                <a:gd name="T53" fmla="*/ 11 h 103"/>
                <a:gd name="T54" fmla="*/ 52 w 103"/>
                <a:gd name="T55"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3" h="103">
                  <a:moveTo>
                    <a:pt x="51" y="103"/>
                  </a:moveTo>
                  <a:cubicBezTo>
                    <a:pt x="51" y="103"/>
                    <a:pt x="51" y="103"/>
                    <a:pt x="51" y="103"/>
                  </a:cubicBezTo>
                  <a:cubicBezTo>
                    <a:pt x="46" y="103"/>
                    <a:pt x="41" y="101"/>
                    <a:pt x="38" y="97"/>
                  </a:cubicBezTo>
                  <a:cubicBezTo>
                    <a:pt x="5" y="61"/>
                    <a:pt x="5" y="61"/>
                    <a:pt x="5" y="61"/>
                  </a:cubicBezTo>
                  <a:cubicBezTo>
                    <a:pt x="2" y="58"/>
                    <a:pt x="0" y="53"/>
                    <a:pt x="0" y="49"/>
                  </a:cubicBezTo>
                  <a:cubicBezTo>
                    <a:pt x="0" y="44"/>
                    <a:pt x="2" y="40"/>
                    <a:pt x="6" y="37"/>
                  </a:cubicBezTo>
                  <a:cubicBezTo>
                    <a:pt x="41" y="4"/>
                    <a:pt x="41" y="4"/>
                    <a:pt x="41" y="4"/>
                  </a:cubicBezTo>
                  <a:cubicBezTo>
                    <a:pt x="44" y="1"/>
                    <a:pt x="48" y="0"/>
                    <a:pt x="52" y="0"/>
                  </a:cubicBezTo>
                  <a:cubicBezTo>
                    <a:pt x="57" y="0"/>
                    <a:pt x="62" y="2"/>
                    <a:pt x="65" y="5"/>
                  </a:cubicBezTo>
                  <a:cubicBezTo>
                    <a:pt x="98" y="41"/>
                    <a:pt x="98" y="41"/>
                    <a:pt x="98" y="41"/>
                  </a:cubicBezTo>
                  <a:cubicBezTo>
                    <a:pt x="101" y="44"/>
                    <a:pt x="103" y="49"/>
                    <a:pt x="103" y="53"/>
                  </a:cubicBezTo>
                  <a:cubicBezTo>
                    <a:pt x="103" y="58"/>
                    <a:pt x="101" y="62"/>
                    <a:pt x="97" y="65"/>
                  </a:cubicBezTo>
                  <a:cubicBezTo>
                    <a:pt x="63" y="98"/>
                    <a:pt x="63" y="98"/>
                    <a:pt x="63" y="98"/>
                  </a:cubicBezTo>
                  <a:cubicBezTo>
                    <a:pt x="59" y="101"/>
                    <a:pt x="55" y="103"/>
                    <a:pt x="51" y="103"/>
                  </a:cubicBezTo>
                  <a:close/>
                  <a:moveTo>
                    <a:pt x="52" y="8"/>
                  </a:moveTo>
                  <a:cubicBezTo>
                    <a:pt x="50" y="8"/>
                    <a:pt x="48" y="9"/>
                    <a:pt x="46" y="10"/>
                  </a:cubicBezTo>
                  <a:cubicBezTo>
                    <a:pt x="11" y="43"/>
                    <a:pt x="11" y="43"/>
                    <a:pt x="11" y="43"/>
                  </a:cubicBezTo>
                  <a:cubicBezTo>
                    <a:pt x="9" y="44"/>
                    <a:pt x="8" y="47"/>
                    <a:pt x="8" y="49"/>
                  </a:cubicBezTo>
                  <a:cubicBezTo>
                    <a:pt x="8" y="52"/>
                    <a:pt x="9" y="54"/>
                    <a:pt x="11" y="56"/>
                  </a:cubicBezTo>
                  <a:cubicBezTo>
                    <a:pt x="44" y="92"/>
                    <a:pt x="44" y="92"/>
                    <a:pt x="44" y="92"/>
                  </a:cubicBezTo>
                  <a:cubicBezTo>
                    <a:pt x="46" y="93"/>
                    <a:pt x="48" y="95"/>
                    <a:pt x="51" y="95"/>
                  </a:cubicBezTo>
                  <a:cubicBezTo>
                    <a:pt x="51" y="95"/>
                    <a:pt x="51" y="95"/>
                    <a:pt x="51" y="95"/>
                  </a:cubicBezTo>
                  <a:cubicBezTo>
                    <a:pt x="53" y="95"/>
                    <a:pt x="55" y="94"/>
                    <a:pt x="57" y="92"/>
                  </a:cubicBezTo>
                  <a:cubicBezTo>
                    <a:pt x="92" y="60"/>
                    <a:pt x="92" y="60"/>
                    <a:pt x="92" y="60"/>
                  </a:cubicBezTo>
                  <a:cubicBezTo>
                    <a:pt x="94" y="58"/>
                    <a:pt x="95" y="56"/>
                    <a:pt x="95" y="53"/>
                  </a:cubicBezTo>
                  <a:cubicBezTo>
                    <a:pt x="95" y="51"/>
                    <a:pt x="94" y="48"/>
                    <a:pt x="92" y="47"/>
                  </a:cubicBezTo>
                  <a:cubicBezTo>
                    <a:pt x="59" y="11"/>
                    <a:pt x="59" y="11"/>
                    <a:pt x="59" y="11"/>
                  </a:cubicBezTo>
                  <a:cubicBezTo>
                    <a:pt x="57" y="9"/>
                    <a:pt x="55" y="8"/>
                    <a:pt x="52"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4" name="Freeform 268"/>
            <p:cNvSpPr/>
            <p:nvPr/>
          </p:nvSpPr>
          <p:spPr bwMode="auto">
            <a:xfrm>
              <a:off x="4279900" y="285750"/>
              <a:ext cx="363538" cy="363538"/>
            </a:xfrm>
            <a:custGeom>
              <a:avLst/>
              <a:gdLst>
                <a:gd name="T0" fmla="*/ 40 w 97"/>
                <a:gd name="T1" fmla="*/ 5 h 97"/>
                <a:gd name="T2" fmla="*/ 5 w 97"/>
                <a:gd name="T3" fmla="*/ 37 h 97"/>
                <a:gd name="T4" fmla="*/ 5 w 97"/>
                <a:gd name="T5" fmla="*/ 56 h 97"/>
                <a:gd name="T6" fmla="*/ 38 w 97"/>
                <a:gd name="T7" fmla="*/ 92 h 97"/>
                <a:gd name="T8" fmla="*/ 57 w 97"/>
                <a:gd name="T9" fmla="*/ 92 h 97"/>
                <a:gd name="T10" fmla="*/ 92 w 97"/>
                <a:gd name="T11" fmla="*/ 60 h 97"/>
                <a:gd name="T12" fmla="*/ 92 w 97"/>
                <a:gd name="T13" fmla="*/ 41 h 97"/>
                <a:gd name="T14" fmla="*/ 59 w 97"/>
                <a:gd name="T15" fmla="*/ 5 h 97"/>
                <a:gd name="T16" fmla="*/ 40 w 97"/>
                <a:gd name="T17" fmla="*/ 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97">
                  <a:moveTo>
                    <a:pt x="40" y="5"/>
                  </a:moveTo>
                  <a:cubicBezTo>
                    <a:pt x="5" y="37"/>
                    <a:pt x="5" y="37"/>
                    <a:pt x="5" y="37"/>
                  </a:cubicBezTo>
                  <a:cubicBezTo>
                    <a:pt x="0" y="42"/>
                    <a:pt x="0" y="51"/>
                    <a:pt x="5" y="56"/>
                  </a:cubicBezTo>
                  <a:cubicBezTo>
                    <a:pt x="38" y="92"/>
                    <a:pt x="38" y="92"/>
                    <a:pt x="38" y="92"/>
                  </a:cubicBezTo>
                  <a:cubicBezTo>
                    <a:pt x="43" y="97"/>
                    <a:pt x="51" y="97"/>
                    <a:pt x="57" y="92"/>
                  </a:cubicBezTo>
                  <a:cubicBezTo>
                    <a:pt x="92" y="60"/>
                    <a:pt x="92" y="60"/>
                    <a:pt x="92" y="60"/>
                  </a:cubicBezTo>
                  <a:cubicBezTo>
                    <a:pt x="97" y="55"/>
                    <a:pt x="97" y="47"/>
                    <a:pt x="92" y="41"/>
                  </a:cubicBezTo>
                  <a:cubicBezTo>
                    <a:pt x="59" y="5"/>
                    <a:pt x="59" y="5"/>
                    <a:pt x="59" y="5"/>
                  </a:cubicBezTo>
                  <a:cubicBezTo>
                    <a:pt x="54" y="0"/>
                    <a:pt x="46" y="0"/>
                    <a:pt x="40"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5" name="Freeform 269"/>
            <p:cNvSpPr>
              <a:spLocks noEditPoints="1"/>
            </p:cNvSpPr>
            <p:nvPr/>
          </p:nvSpPr>
          <p:spPr bwMode="auto">
            <a:xfrm>
              <a:off x="4260850" y="274637"/>
              <a:ext cx="393700" cy="385763"/>
            </a:xfrm>
            <a:custGeom>
              <a:avLst/>
              <a:gdLst>
                <a:gd name="T0" fmla="*/ 53 w 105"/>
                <a:gd name="T1" fmla="*/ 103 h 103"/>
                <a:gd name="T2" fmla="*/ 53 w 105"/>
                <a:gd name="T3" fmla="*/ 103 h 103"/>
                <a:gd name="T4" fmla="*/ 40 w 105"/>
                <a:gd name="T5" fmla="*/ 97 h 103"/>
                <a:gd name="T6" fmla="*/ 7 w 105"/>
                <a:gd name="T7" fmla="*/ 62 h 103"/>
                <a:gd name="T8" fmla="*/ 8 w 105"/>
                <a:gd name="T9" fmla="*/ 37 h 103"/>
                <a:gd name="T10" fmla="*/ 43 w 105"/>
                <a:gd name="T11" fmla="*/ 5 h 103"/>
                <a:gd name="T12" fmla="*/ 54 w 105"/>
                <a:gd name="T13" fmla="*/ 0 h 103"/>
                <a:gd name="T14" fmla="*/ 67 w 105"/>
                <a:gd name="T15" fmla="*/ 6 h 103"/>
                <a:gd name="T16" fmla="*/ 100 w 105"/>
                <a:gd name="T17" fmla="*/ 41 h 103"/>
                <a:gd name="T18" fmla="*/ 105 w 105"/>
                <a:gd name="T19" fmla="*/ 54 h 103"/>
                <a:gd name="T20" fmla="*/ 99 w 105"/>
                <a:gd name="T21" fmla="*/ 66 h 103"/>
                <a:gd name="T22" fmla="*/ 65 w 105"/>
                <a:gd name="T23" fmla="*/ 98 h 103"/>
                <a:gd name="T24" fmla="*/ 53 w 105"/>
                <a:gd name="T25" fmla="*/ 103 h 103"/>
                <a:gd name="T26" fmla="*/ 54 w 105"/>
                <a:gd name="T27" fmla="*/ 8 h 103"/>
                <a:gd name="T28" fmla="*/ 48 w 105"/>
                <a:gd name="T29" fmla="*/ 11 h 103"/>
                <a:gd name="T30" fmla="*/ 13 w 105"/>
                <a:gd name="T31" fmla="*/ 43 h 103"/>
                <a:gd name="T32" fmla="*/ 13 w 105"/>
                <a:gd name="T33" fmla="*/ 56 h 103"/>
                <a:gd name="T34" fmla="*/ 46 w 105"/>
                <a:gd name="T35" fmla="*/ 92 h 103"/>
                <a:gd name="T36" fmla="*/ 53 w 105"/>
                <a:gd name="T37" fmla="*/ 95 h 103"/>
                <a:gd name="T38" fmla="*/ 53 w 105"/>
                <a:gd name="T39" fmla="*/ 95 h 103"/>
                <a:gd name="T40" fmla="*/ 59 w 105"/>
                <a:gd name="T41" fmla="*/ 92 h 103"/>
                <a:gd name="T42" fmla="*/ 94 w 105"/>
                <a:gd name="T43" fmla="*/ 60 h 103"/>
                <a:gd name="T44" fmla="*/ 97 w 105"/>
                <a:gd name="T45" fmla="*/ 54 h 103"/>
                <a:gd name="T46" fmla="*/ 94 w 105"/>
                <a:gd name="T47" fmla="*/ 47 h 103"/>
                <a:gd name="T48" fmla="*/ 61 w 105"/>
                <a:gd name="T49" fmla="*/ 11 h 103"/>
                <a:gd name="T50" fmla="*/ 54 w 105"/>
                <a:gd name="T51"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5" h="103">
                  <a:moveTo>
                    <a:pt x="53" y="103"/>
                  </a:moveTo>
                  <a:cubicBezTo>
                    <a:pt x="53" y="103"/>
                    <a:pt x="53" y="103"/>
                    <a:pt x="53" y="103"/>
                  </a:cubicBezTo>
                  <a:cubicBezTo>
                    <a:pt x="48" y="103"/>
                    <a:pt x="43" y="101"/>
                    <a:pt x="40" y="97"/>
                  </a:cubicBezTo>
                  <a:cubicBezTo>
                    <a:pt x="7" y="62"/>
                    <a:pt x="7" y="62"/>
                    <a:pt x="7" y="62"/>
                  </a:cubicBezTo>
                  <a:cubicBezTo>
                    <a:pt x="0" y="55"/>
                    <a:pt x="1" y="44"/>
                    <a:pt x="8" y="37"/>
                  </a:cubicBezTo>
                  <a:cubicBezTo>
                    <a:pt x="43" y="5"/>
                    <a:pt x="43" y="5"/>
                    <a:pt x="43" y="5"/>
                  </a:cubicBezTo>
                  <a:cubicBezTo>
                    <a:pt x="46" y="2"/>
                    <a:pt x="50" y="0"/>
                    <a:pt x="54" y="0"/>
                  </a:cubicBezTo>
                  <a:cubicBezTo>
                    <a:pt x="59" y="0"/>
                    <a:pt x="64" y="2"/>
                    <a:pt x="67" y="6"/>
                  </a:cubicBezTo>
                  <a:cubicBezTo>
                    <a:pt x="100" y="41"/>
                    <a:pt x="100" y="41"/>
                    <a:pt x="100" y="41"/>
                  </a:cubicBezTo>
                  <a:cubicBezTo>
                    <a:pt x="103" y="45"/>
                    <a:pt x="105" y="49"/>
                    <a:pt x="105" y="54"/>
                  </a:cubicBezTo>
                  <a:cubicBezTo>
                    <a:pt x="105" y="58"/>
                    <a:pt x="103" y="63"/>
                    <a:pt x="99" y="66"/>
                  </a:cubicBezTo>
                  <a:cubicBezTo>
                    <a:pt x="65" y="98"/>
                    <a:pt x="65" y="98"/>
                    <a:pt x="65" y="98"/>
                  </a:cubicBezTo>
                  <a:cubicBezTo>
                    <a:pt x="61" y="101"/>
                    <a:pt x="57" y="103"/>
                    <a:pt x="53" y="103"/>
                  </a:cubicBezTo>
                  <a:close/>
                  <a:moveTo>
                    <a:pt x="54" y="8"/>
                  </a:moveTo>
                  <a:cubicBezTo>
                    <a:pt x="52" y="8"/>
                    <a:pt x="50" y="9"/>
                    <a:pt x="48" y="11"/>
                  </a:cubicBezTo>
                  <a:cubicBezTo>
                    <a:pt x="13" y="43"/>
                    <a:pt x="13" y="43"/>
                    <a:pt x="13" y="43"/>
                  </a:cubicBezTo>
                  <a:cubicBezTo>
                    <a:pt x="9" y="47"/>
                    <a:pt x="9" y="52"/>
                    <a:pt x="13" y="56"/>
                  </a:cubicBezTo>
                  <a:cubicBezTo>
                    <a:pt x="46" y="92"/>
                    <a:pt x="46" y="92"/>
                    <a:pt x="46" y="92"/>
                  </a:cubicBezTo>
                  <a:cubicBezTo>
                    <a:pt x="48" y="94"/>
                    <a:pt x="50" y="95"/>
                    <a:pt x="53" y="95"/>
                  </a:cubicBezTo>
                  <a:cubicBezTo>
                    <a:pt x="53" y="95"/>
                    <a:pt x="53" y="95"/>
                    <a:pt x="53" y="95"/>
                  </a:cubicBezTo>
                  <a:cubicBezTo>
                    <a:pt x="55" y="95"/>
                    <a:pt x="57" y="94"/>
                    <a:pt x="59" y="92"/>
                  </a:cubicBezTo>
                  <a:cubicBezTo>
                    <a:pt x="94" y="60"/>
                    <a:pt x="94" y="60"/>
                    <a:pt x="94" y="60"/>
                  </a:cubicBezTo>
                  <a:cubicBezTo>
                    <a:pt x="96" y="58"/>
                    <a:pt x="97" y="56"/>
                    <a:pt x="97" y="54"/>
                  </a:cubicBezTo>
                  <a:cubicBezTo>
                    <a:pt x="97" y="51"/>
                    <a:pt x="96" y="49"/>
                    <a:pt x="94" y="47"/>
                  </a:cubicBezTo>
                  <a:cubicBezTo>
                    <a:pt x="61" y="11"/>
                    <a:pt x="61" y="11"/>
                    <a:pt x="61" y="11"/>
                  </a:cubicBezTo>
                  <a:cubicBezTo>
                    <a:pt x="59" y="9"/>
                    <a:pt x="57" y="8"/>
                    <a:pt x="54"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6" name="Freeform 270"/>
            <p:cNvSpPr/>
            <p:nvPr/>
          </p:nvSpPr>
          <p:spPr bwMode="auto">
            <a:xfrm>
              <a:off x="4027488" y="517525"/>
              <a:ext cx="365125" cy="368300"/>
            </a:xfrm>
            <a:custGeom>
              <a:avLst/>
              <a:gdLst>
                <a:gd name="T0" fmla="*/ 40 w 97"/>
                <a:gd name="T1" fmla="*/ 5 h 98"/>
                <a:gd name="T2" fmla="*/ 5 w 97"/>
                <a:gd name="T3" fmla="*/ 38 h 98"/>
                <a:gd name="T4" fmla="*/ 5 w 97"/>
                <a:gd name="T5" fmla="*/ 56 h 98"/>
                <a:gd name="T6" fmla="*/ 38 w 97"/>
                <a:gd name="T7" fmla="*/ 92 h 98"/>
                <a:gd name="T8" fmla="*/ 57 w 97"/>
                <a:gd name="T9" fmla="*/ 93 h 98"/>
                <a:gd name="T10" fmla="*/ 92 w 97"/>
                <a:gd name="T11" fmla="*/ 60 h 98"/>
                <a:gd name="T12" fmla="*/ 92 w 97"/>
                <a:gd name="T13" fmla="*/ 42 h 98"/>
                <a:gd name="T14" fmla="*/ 59 w 97"/>
                <a:gd name="T15" fmla="*/ 6 h 98"/>
                <a:gd name="T16" fmla="*/ 40 w 97"/>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98">
                  <a:moveTo>
                    <a:pt x="40" y="5"/>
                  </a:moveTo>
                  <a:cubicBezTo>
                    <a:pt x="5" y="38"/>
                    <a:pt x="5" y="38"/>
                    <a:pt x="5" y="38"/>
                  </a:cubicBezTo>
                  <a:cubicBezTo>
                    <a:pt x="0" y="43"/>
                    <a:pt x="0" y="51"/>
                    <a:pt x="5" y="56"/>
                  </a:cubicBezTo>
                  <a:cubicBezTo>
                    <a:pt x="38" y="92"/>
                    <a:pt x="38" y="92"/>
                    <a:pt x="38" y="92"/>
                  </a:cubicBezTo>
                  <a:cubicBezTo>
                    <a:pt x="43" y="97"/>
                    <a:pt x="51" y="98"/>
                    <a:pt x="57" y="93"/>
                  </a:cubicBezTo>
                  <a:cubicBezTo>
                    <a:pt x="92" y="60"/>
                    <a:pt x="92" y="60"/>
                    <a:pt x="92" y="60"/>
                  </a:cubicBezTo>
                  <a:cubicBezTo>
                    <a:pt x="97" y="55"/>
                    <a:pt x="97" y="47"/>
                    <a:pt x="92" y="42"/>
                  </a:cubicBezTo>
                  <a:cubicBezTo>
                    <a:pt x="59" y="6"/>
                    <a:pt x="59" y="6"/>
                    <a:pt x="59" y="6"/>
                  </a:cubicBezTo>
                  <a:cubicBezTo>
                    <a:pt x="54" y="0"/>
                    <a:pt x="46" y="0"/>
                    <a:pt x="40"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7" name="Freeform 271"/>
            <p:cNvSpPr>
              <a:spLocks noEditPoints="1"/>
            </p:cNvSpPr>
            <p:nvPr/>
          </p:nvSpPr>
          <p:spPr bwMode="auto">
            <a:xfrm>
              <a:off x="4010025" y="511175"/>
              <a:ext cx="393700" cy="382588"/>
            </a:xfrm>
            <a:custGeom>
              <a:avLst/>
              <a:gdLst>
                <a:gd name="T0" fmla="*/ 53 w 105"/>
                <a:gd name="T1" fmla="*/ 102 h 102"/>
                <a:gd name="T2" fmla="*/ 53 w 105"/>
                <a:gd name="T3" fmla="*/ 102 h 102"/>
                <a:gd name="T4" fmla="*/ 40 w 105"/>
                <a:gd name="T5" fmla="*/ 97 h 102"/>
                <a:gd name="T6" fmla="*/ 7 w 105"/>
                <a:gd name="T7" fmla="*/ 61 h 102"/>
                <a:gd name="T8" fmla="*/ 8 w 105"/>
                <a:gd name="T9" fmla="*/ 37 h 102"/>
                <a:gd name="T10" fmla="*/ 43 w 105"/>
                <a:gd name="T11" fmla="*/ 4 h 102"/>
                <a:gd name="T12" fmla="*/ 54 w 105"/>
                <a:gd name="T13" fmla="*/ 0 h 102"/>
                <a:gd name="T14" fmla="*/ 67 w 105"/>
                <a:gd name="T15" fmla="*/ 5 h 102"/>
                <a:gd name="T16" fmla="*/ 100 w 105"/>
                <a:gd name="T17" fmla="*/ 41 h 102"/>
                <a:gd name="T18" fmla="*/ 105 w 105"/>
                <a:gd name="T19" fmla="*/ 53 h 102"/>
                <a:gd name="T20" fmla="*/ 99 w 105"/>
                <a:gd name="T21" fmla="*/ 65 h 102"/>
                <a:gd name="T22" fmla="*/ 65 w 105"/>
                <a:gd name="T23" fmla="*/ 98 h 102"/>
                <a:gd name="T24" fmla="*/ 53 w 105"/>
                <a:gd name="T25" fmla="*/ 102 h 102"/>
                <a:gd name="T26" fmla="*/ 54 w 105"/>
                <a:gd name="T27" fmla="*/ 8 h 102"/>
                <a:gd name="T28" fmla="*/ 48 w 105"/>
                <a:gd name="T29" fmla="*/ 10 h 102"/>
                <a:gd name="T30" fmla="*/ 13 w 105"/>
                <a:gd name="T31" fmla="*/ 42 h 102"/>
                <a:gd name="T32" fmla="*/ 13 w 105"/>
                <a:gd name="T33" fmla="*/ 56 h 102"/>
                <a:gd name="T34" fmla="*/ 46 w 105"/>
                <a:gd name="T35" fmla="*/ 91 h 102"/>
                <a:gd name="T36" fmla="*/ 59 w 105"/>
                <a:gd name="T37" fmla="*/ 92 h 102"/>
                <a:gd name="T38" fmla="*/ 94 w 105"/>
                <a:gd name="T39" fmla="*/ 59 h 102"/>
                <a:gd name="T40" fmla="*/ 97 w 105"/>
                <a:gd name="T41" fmla="*/ 53 h 102"/>
                <a:gd name="T42" fmla="*/ 94 w 105"/>
                <a:gd name="T43" fmla="*/ 46 h 102"/>
                <a:gd name="T44" fmla="*/ 61 w 105"/>
                <a:gd name="T45" fmla="*/ 10 h 102"/>
                <a:gd name="T46" fmla="*/ 54 w 105"/>
                <a:gd name="T47" fmla="*/ 8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5" h="102">
                  <a:moveTo>
                    <a:pt x="53" y="102"/>
                  </a:moveTo>
                  <a:cubicBezTo>
                    <a:pt x="53" y="102"/>
                    <a:pt x="53" y="102"/>
                    <a:pt x="53" y="102"/>
                  </a:cubicBezTo>
                  <a:cubicBezTo>
                    <a:pt x="48" y="102"/>
                    <a:pt x="43" y="100"/>
                    <a:pt x="40" y="97"/>
                  </a:cubicBezTo>
                  <a:cubicBezTo>
                    <a:pt x="7" y="61"/>
                    <a:pt x="7" y="61"/>
                    <a:pt x="7" y="61"/>
                  </a:cubicBezTo>
                  <a:cubicBezTo>
                    <a:pt x="0" y="54"/>
                    <a:pt x="1" y="43"/>
                    <a:pt x="8" y="37"/>
                  </a:cubicBezTo>
                  <a:cubicBezTo>
                    <a:pt x="43" y="4"/>
                    <a:pt x="43" y="4"/>
                    <a:pt x="43" y="4"/>
                  </a:cubicBezTo>
                  <a:cubicBezTo>
                    <a:pt x="46" y="1"/>
                    <a:pt x="50" y="0"/>
                    <a:pt x="54" y="0"/>
                  </a:cubicBezTo>
                  <a:cubicBezTo>
                    <a:pt x="59" y="0"/>
                    <a:pt x="64" y="2"/>
                    <a:pt x="67" y="5"/>
                  </a:cubicBezTo>
                  <a:cubicBezTo>
                    <a:pt x="100" y="41"/>
                    <a:pt x="100" y="41"/>
                    <a:pt x="100" y="41"/>
                  </a:cubicBezTo>
                  <a:cubicBezTo>
                    <a:pt x="103" y="44"/>
                    <a:pt x="105" y="49"/>
                    <a:pt x="105" y="53"/>
                  </a:cubicBezTo>
                  <a:cubicBezTo>
                    <a:pt x="105" y="58"/>
                    <a:pt x="103" y="62"/>
                    <a:pt x="99" y="65"/>
                  </a:cubicBezTo>
                  <a:cubicBezTo>
                    <a:pt x="65" y="98"/>
                    <a:pt x="65" y="98"/>
                    <a:pt x="65" y="98"/>
                  </a:cubicBezTo>
                  <a:cubicBezTo>
                    <a:pt x="61" y="101"/>
                    <a:pt x="57" y="102"/>
                    <a:pt x="53" y="102"/>
                  </a:cubicBezTo>
                  <a:close/>
                  <a:moveTo>
                    <a:pt x="54" y="8"/>
                  </a:moveTo>
                  <a:cubicBezTo>
                    <a:pt x="52" y="8"/>
                    <a:pt x="50" y="8"/>
                    <a:pt x="48" y="10"/>
                  </a:cubicBezTo>
                  <a:cubicBezTo>
                    <a:pt x="13" y="42"/>
                    <a:pt x="13" y="42"/>
                    <a:pt x="13" y="42"/>
                  </a:cubicBezTo>
                  <a:cubicBezTo>
                    <a:pt x="9" y="46"/>
                    <a:pt x="9" y="52"/>
                    <a:pt x="13" y="56"/>
                  </a:cubicBezTo>
                  <a:cubicBezTo>
                    <a:pt x="46" y="91"/>
                    <a:pt x="46" y="91"/>
                    <a:pt x="46" y="91"/>
                  </a:cubicBezTo>
                  <a:cubicBezTo>
                    <a:pt x="49" y="95"/>
                    <a:pt x="55" y="95"/>
                    <a:pt x="59" y="92"/>
                  </a:cubicBezTo>
                  <a:cubicBezTo>
                    <a:pt x="94" y="59"/>
                    <a:pt x="94" y="59"/>
                    <a:pt x="94" y="59"/>
                  </a:cubicBezTo>
                  <a:cubicBezTo>
                    <a:pt x="96" y="58"/>
                    <a:pt x="97" y="55"/>
                    <a:pt x="97" y="53"/>
                  </a:cubicBezTo>
                  <a:cubicBezTo>
                    <a:pt x="97" y="50"/>
                    <a:pt x="96" y="48"/>
                    <a:pt x="94" y="46"/>
                  </a:cubicBezTo>
                  <a:cubicBezTo>
                    <a:pt x="61" y="10"/>
                    <a:pt x="61" y="10"/>
                    <a:pt x="61" y="10"/>
                  </a:cubicBezTo>
                  <a:cubicBezTo>
                    <a:pt x="59" y="9"/>
                    <a:pt x="57" y="8"/>
                    <a:pt x="54"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8" name="Freeform 272"/>
            <p:cNvSpPr/>
            <p:nvPr/>
          </p:nvSpPr>
          <p:spPr bwMode="auto">
            <a:xfrm>
              <a:off x="3776663" y="750887"/>
              <a:ext cx="363538" cy="368300"/>
            </a:xfrm>
            <a:custGeom>
              <a:avLst/>
              <a:gdLst>
                <a:gd name="T0" fmla="*/ 40 w 97"/>
                <a:gd name="T1" fmla="*/ 5 h 98"/>
                <a:gd name="T2" fmla="*/ 5 w 97"/>
                <a:gd name="T3" fmla="*/ 38 h 98"/>
                <a:gd name="T4" fmla="*/ 5 w 97"/>
                <a:gd name="T5" fmla="*/ 57 h 98"/>
                <a:gd name="T6" fmla="*/ 38 w 97"/>
                <a:gd name="T7" fmla="*/ 93 h 98"/>
                <a:gd name="T8" fmla="*/ 57 w 97"/>
                <a:gd name="T9" fmla="*/ 93 h 98"/>
                <a:gd name="T10" fmla="*/ 92 w 97"/>
                <a:gd name="T11" fmla="*/ 61 h 98"/>
                <a:gd name="T12" fmla="*/ 92 w 97"/>
                <a:gd name="T13" fmla="*/ 42 h 98"/>
                <a:gd name="T14" fmla="*/ 59 w 97"/>
                <a:gd name="T15" fmla="*/ 6 h 98"/>
                <a:gd name="T16" fmla="*/ 40 w 97"/>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98">
                  <a:moveTo>
                    <a:pt x="40" y="5"/>
                  </a:moveTo>
                  <a:cubicBezTo>
                    <a:pt x="5" y="38"/>
                    <a:pt x="5" y="38"/>
                    <a:pt x="5" y="38"/>
                  </a:cubicBezTo>
                  <a:cubicBezTo>
                    <a:pt x="0" y="43"/>
                    <a:pt x="0" y="51"/>
                    <a:pt x="5" y="57"/>
                  </a:cubicBezTo>
                  <a:cubicBezTo>
                    <a:pt x="38" y="93"/>
                    <a:pt x="38" y="93"/>
                    <a:pt x="38" y="93"/>
                  </a:cubicBezTo>
                  <a:cubicBezTo>
                    <a:pt x="43" y="98"/>
                    <a:pt x="51" y="98"/>
                    <a:pt x="57" y="93"/>
                  </a:cubicBezTo>
                  <a:cubicBezTo>
                    <a:pt x="92" y="61"/>
                    <a:pt x="92" y="61"/>
                    <a:pt x="92" y="61"/>
                  </a:cubicBezTo>
                  <a:cubicBezTo>
                    <a:pt x="97" y="56"/>
                    <a:pt x="97" y="47"/>
                    <a:pt x="92" y="42"/>
                  </a:cubicBezTo>
                  <a:cubicBezTo>
                    <a:pt x="59" y="6"/>
                    <a:pt x="59" y="6"/>
                    <a:pt x="59" y="6"/>
                  </a:cubicBezTo>
                  <a:cubicBezTo>
                    <a:pt x="54" y="1"/>
                    <a:pt x="46" y="0"/>
                    <a:pt x="40"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9" name="Freeform 273"/>
            <p:cNvSpPr>
              <a:spLocks noEditPoints="1"/>
            </p:cNvSpPr>
            <p:nvPr/>
          </p:nvSpPr>
          <p:spPr bwMode="auto">
            <a:xfrm>
              <a:off x="3765550" y="742950"/>
              <a:ext cx="393700" cy="387350"/>
            </a:xfrm>
            <a:custGeom>
              <a:avLst/>
              <a:gdLst>
                <a:gd name="T0" fmla="*/ 51 w 105"/>
                <a:gd name="T1" fmla="*/ 103 h 103"/>
                <a:gd name="T2" fmla="*/ 51 w 105"/>
                <a:gd name="T3" fmla="*/ 103 h 103"/>
                <a:gd name="T4" fmla="*/ 38 w 105"/>
                <a:gd name="T5" fmla="*/ 97 h 103"/>
                <a:gd name="T6" fmla="*/ 5 w 105"/>
                <a:gd name="T7" fmla="*/ 61 h 103"/>
                <a:gd name="T8" fmla="*/ 0 w 105"/>
                <a:gd name="T9" fmla="*/ 49 h 103"/>
                <a:gd name="T10" fmla="*/ 6 w 105"/>
                <a:gd name="T11" fmla="*/ 37 h 103"/>
                <a:gd name="T12" fmla="*/ 41 w 105"/>
                <a:gd name="T13" fmla="*/ 5 h 103"/>
                <a:gd name="T14" fmla="*/ 52 w 105"/>
                <a:gd name="T15" fmla="*/ 0 h 103"/>
                <a:gd name="T16" fmla="*/ 65 w 105"/>
                <a:gd name="T17" fmla="*/ 5 h 103"/>
                <a:gd name="T18" fmla="*/ 98 w 105"/>
                <a:gd name="T19" fmla="*/ 41 h 103"/>
                <a:gd name="T20" fmla="*/ 97 w 105"/>
                <a:gd name="T21" fmla="*/ 66 h 103"/>
                <a:gd name="T22" fmla="*/ 63 w 105"/>
                <a:gd name="T23" fmla="*/ 98 h 103"/>
                <a:gd name="T24" fmla="*/ 51 w 105"/>
                <a:gd name="T25" fmla="*/ 103 h 103"/>
                <a:gd name="T26" fmla="*/ 52 w 105"/>
                <a:gd name="T27" fmla="*/ 8 h 103"/>
                <a:gd name="T28" fmla="*/ 46 w 105"/>
                <a:gd name="T29" fmla="*/ 10 h 103"/>
                <a:gd name="T30" fmla="*/ 11 w 105"/>
                <a:gd name="T31" fmla="*/ 43 h 103"/>
                <a:gd name="T32" fmla="*/ 8 w 105"/>
                <a:gd name="T33" fmla="*/ 49 h 103"/>
                <a:gd name="T34" fmla="*/ 11 w 105"/>
                <a:gd name="T35" fmla="*/ 56 h 103"/>
                <a:gd name="T36" fmla="*/ 44 w 105"/>
                <a:gd name="T37" fmla="*/ 92 h 103"/>
                <a:gd name="T38" fmla="*/ 51 w 105"/>
                <a:gd name="T39" fmla="*/ 95 h 103"/>
                <a:gd name="T40" fmla="*/ 51 w 105"/>
                <a:gd name="T41" fmla="*/ 95 h 103"/>
                <a:gd name="T42" fmla="*/ 57 w 105"/>
                <a:gd name="T43" fmla="*/ 92 h 103"/>
                <a:gd name="T44" fmla="*/ 92 w 105"/>
                <a:gd name="T45" fmla="*/ 60 h 103"/>
                <a:gd name="T46" fmla="*/ 92 w 105"/>
                <a:gd name="T47" fmla="*/ 47 h 103"/>
                <a:gd name="T48" fmla="*/ 59 w 105"/>
                <a:gd name="T49" fmla="*/ 11 h 103"/>
                <a:gd name="T50" fmla="*/ 52 w 105"/>
                <a:gd name="T51"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5" h="103">
                  <a:moveTo>
                    <a:pt x="51" y="103"/>
                  </a:moveTo>
                  <a:cubicBezTo>
                    <a:pt x="51" y="103"/>
                    <a:pt x="51" y="103"/>
                    <a:pt x="51" y="103"/>
                  </a:cubicBezTo>
                  <a:cubicBezTo>
                    <a:pt x="46" y="103"/>
                    <a:pt x="41" y="101"/>
                    <a:pt x="38" y="97"/>
                  </a:cubicBezTo>
                  <a:cubicBezTo>
                    <a:pt x="5" y="61"/>
                    <a:pt x="5" y="61"/>
                    <a:pt x="5" y="61"/>
                  </a:cubicBezTo>
                  <a:cubicBezTo>
                    <a:pt x="2" y="58"/>
                    <a:pt x="0" y="54"/>
                    <a:pt x="0" y="49"/>
                  </a:cubicBezTo>
                  <a:cubicBezTo>
                    <a:pt x="0" y="44"/>
                    <a:pt x="2" y="40"/>
                    <a:pt x="6" y="37"/>
                  </a:cubicBezTo>
                  <a:cubicBezTo>
                    <a:pt x="41" y="5"/>
                    <a:pt x="41" y="5"/>
                    <a:pt x="41" y="5"/>
                  </a:cubicBezTo>
                  <a:cubicBezTo>
                    <a:pt x="44" y="2"/>
                    <a:pt x="48" y="0"/>
                    <a:pt x="52" y="0"/>
                  </a:cubicBezTo>
                  <a:cubicBezTo>
                    <a:pt x="57" y="0"/>
                    <a:pt x="62" y="2"/>
                    <a:pt x="65" y="5"/>
                  </a:cubicBezTo>
                  <a:cubicBezTo>
                    <a:pt x="98" y="41"/>
                    <a:pt x="98" y="41"/>
                    <a:pt x="98" y="41"/>
                  </a:cubicBezTo>
                  <a:cubicBezTo>
                    <a:pt x="105" y="48"/>
                    <a:pt x="104" y="59"/>
                    <a:pt x="97" y="66"/>
                  </a:cubicBezTo>
                  <a:cubicBezTo>
                    <a:pt x="63" y="98"/>
                    <a:pt x="63" y="98"/>
                    <a:pt x="63" y="98"/>
                  </a:cubicBezTo>
                  <a:cubicBezTo>
                    <a:pt x="59" y="101"/>
                    <a:pt x="55" y="103"/>
                    <a:pt x="51" y="103"/>
                  </a:cubicBezTo>
                  <a:close/>
                  <a:moveTo>
                    <a:pt x="52" y="8"/>
                  </a:moveTo>
                  <a:cubicBezTo>
                    <a:pt x="50" y="8"/>
                    <a:pt x="48" y="9"/>
                    <a:pt x="46" y="10"/>
                  </a:cubicBezTo>
                  <a:cubicBezTo>
                    <a:pt x="11" y="43"/>
                    <a:pt x="11" y="43"/>
                    <a:pt x="11" y="43"/>
                  </a:cubicBezTo>
                  <a:cubicBezTo>
                    <a:pt x="9" y="45"/>
                    <a:pt x="8" y="47"/>
                    <a:pt x="8" y="49"/>
                  </a:cubicBezTo>
                  <a:cubicBezTo>
                    <a:pt x="8" y="52"/>
                    <a:pt x="9" y="54"/>
                    <a:pt x="11" y="56"/>
                  </a:cubicBezTo>
                  <a:cubicBezTo>
                    <a:pt x="44" y="92"/>
                    <a:pt x="44" y="92"/>
                    <a:pt x="44" y="92"/>
                  </a:cubicBezTo>
                  <a:cubicBezTo>
                    <a:pt x="46" y="94"/>
                    <a:pt x="48" y="95"/>
                    <a:pt x="51" y="95"/>
                  </a:cubicBezTo>
                  <a:cubicBezTo>
                    <a:pt x="51" y="95"/>
                    <a:pt x="51" y="95"/>
                    <a:pt x="51" y="95"/>
                  </a:cubicBezTo>
                  <a:cubicBezTo>
                    <a:pt x="53" y="95"/>
                    <a:pt x="55" y="94"/>
                    <a:pt x="57" y="92"/>
                  </a:cubicBezTo>
                  <a:cubicBezTo>
                    <a:pt x="92" y="60"/>
                    <a:pt x="92" y="60"/>
                    <a:pt x="92" y="60"/>
                  </a:cubicBezTo>
                  <a:cubicBezTo>
                    <a:pt x="96" y="56"/>
                    <a:pt x="96" y="50"/>
                    <a:pt x="92" y="47"/>
                  </a:cubicBezTo>
                  <a:cubicBezTo>
                    <a:pt x="59" y="11"/>
                    <a:pt x="59" y="11"/>
                    <a:pt x="59" y="11"/>
                  </a:cubicBezTo>
                  <a:cubicBezTo>
                    <a:pt x="57" y="9"/>
                    <a:pt x="55" y="8"/>
                    <a:pt x="52"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0" name="Freeform 274"/>
            <p:cNvSpPr/>
            <p:nvPr/>
          </p:nvSpPr>
          <p:spPr bwMode="auto">
            <a:xfrm>
              <a:off x="3525838" y="987425"/>
              <a:ext cx="363538" cy="368300"/>
            </a:xfrm>
            <a:custGeom>
              <a:avLst/>
              <a:gdLst>
                <a:gd name="T0" fmla="*/ 40 w 97"/>
                <a:gd name="T1" fmla="*/ 5 h 98"/>
                <a:gd name="T2" fmla="*/ 5 w 97"/>
                <a:gd name="T3" fmla="*/ 37 h 98"/>
                <a:gd name="T4" fmla="*/ 5 w 97"/>
                <a:gd name="T5" fmla="*/ 56 h 98"/>
                <a:gd name="T6" fmla="*/ 38 w 97"/>
                <a:gd name="T7" fmla="*/ 92 h 98"/>
                <a:gd name="T8" fmla="*/ 57 w 97"/>
                <a:gd name="T9" fmla="*/ 93 h 98"/>
                <a:gd name="T10" fmla="*/ 92 w 97"/>
                <a:gd name="T11" fmla="*/ 60 h 98"/>
                <a:gd name="T12" fmla="*/ 92 w 97"/>
                <a:gd name="T13" fmla="*/ 41 h 98"/>
                <a:gd name="T14" fmla="*/ 59 w 97"/>
                <a:gd name="T15" fmla="*/ 6 h 98"/>
                <a:gd name="T16" fmla="*/ 40 w 97"/>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98">
                  <a:moveTo>
                    <a:pt x="40" y="5"/>
                  </a:moveTo>
                  <a:cubicBezTo>
                    <a:pt x="5" y="37"/>
                    <a:pt x="5" y="37"/>
                    <a:pt x="5" y="37"/>
                  </a:cubicBezTo>
                  <a:cubicBezTo>
                    <a:pt x="0" y="42"/>
                    <a:pt x="0" y="51"/>
                    <a:pt x="5" y="56"/>
                  </a:cubicBezTo>
                  <a:cubicBezTo>
                    <a:pt x="38" y="92"/>
                    <a:pt x="38" y="92"/>
                    <a:pt x="38" y="92"/>
                  </a:cubicBezTo>
                  <a:cubicBezTo>
                    <a:pt x="43" y="97"/>
                    <a:pt x="51" y="98"/>
                    <a:pt x="57" y="93"/>
                  </a:cubicBezTo>
                  <a:cubicBezTo>
                    <a:pt x="92" y="60"/>
                    <a:pt x="92" y="60"/>
                    <a:pt x="92" y="60"/>
                  </a:cubicBezTo>
                  <a:cubicBezTo>
                    <a:pt x="97" y="55"/>
                    <a:pt x="97" y="47"/>
                    <a:pt x="92" y="41"/>
                  </a:cubicBezTo>
                  <a:cubicBezTo>
                    <a:pt x="59" y="6"/>
                    <a:pt x="59" y="6"/>
                    <a:pt x="59" y="6"/>
                  </a:cubicBezTo>
                  <a:cubicBezTo>
                    <a:pt x="54" y="0"/>
                    <a:pt x="46" y="0"/>
                    <a:pt x="40"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1" name="Freeform 275"/>
            <p:cNvSpPr>
              <a:spLocks noEditPoints="1"/>
            </p:cNvSpPr>
            <p:nvPr/>
          </p:nvSpPr>
          <p:spPr bwMode="auto">
            <a:xfrm>
              <a:off x="3514725" y="976312"/>
              <a:ext cx="385763" cy="385763"/>
            </a:xfrm>
            <a:custGeom>
              <a:avLst/>
              <a:gdLst>
                <a:gd name="T0" fmla="*/ 51 w 103"/>
                <a:gd name="T1" fmla="*/ 103 h 103"/>
                <a:gd name="T2" fmla="*/ 51 w 103"/>
                <a:gd name="T3" fmla="*/ 103 h 103"/>
                <a:gd name="T4" fmla="*/ 38 w 103"/>
                <a:gd name="T5" fmla="*/ 98 h 103"/>
                <a:gd name="T6" fmla="*/ 5 w 103"/>
                <a:gd name="T7" fmla="*/ 62 h 103"/>
                <a:gd name="T8" fmla="*/ 0 w 103"/>
                <a:gd name="T9" fmla="*/ 49 h 103"/>
                <a:gd name="T10" fmla="*/ 6 w 103"/>
                <a:gd name="T11" fmla="*/ 37 h 103"/>
                <a:gd name="T12" fmla="*/ 41 w 103"/>
                <a:gd name="T13" fmla="*/ 5 h 103"/>
                <a:gd name="T14" fmla="*/ 52 w 103"/>
                <a:gd name="T15" fmla="*/ 0 h 103"/>
                <a:gd name="T16" fmla="*/ 65 w 103"/>
                <a:gd name="T17" fmla="*/ 6 h 103"/>
                <a:gd name="T18" fmla="*/ 98 w 103"/>
                <a:gd name="T19" fmla="*/ 42 h 103"/>
                <a:gd name="T20" fmla="*/ 103 w 103"/>
                <a:gd name="T21" fmla="*/ 54 h 103"/>
                <a:gd name="T22" fmla="*/ 97 w 103"/>
                <a:gd name="T23" fmla="*/ 66 h 103"/>
                <a:gd name="T24" fmla="*/ 63 w 103"/>
                <a:gd name="T25" fmla="*/ 99 h 103"/>
                <a:gd name="T26" fmla="*/ 51 w 103"/>
                <a:gd name="T27" fmla="*/ 103 h 103"/>
                <a:gd name="T28" fmla="*/ 52 w 103"/>
                <a:gd name="T29" fmla="*/ 8 h 103"/>
                <a:gd name="T30" fmla="*/ 46 w 103"/>
                <a:gd name="T31" fmla="*/ 11 h 103"/>
                <a:gd name="T32" fmla="*/ 11 w 103"/>
                <a:gd name="T33" fmla="*/ 43 h 103"/>
                <a:gd name="T34" fmla="*/ 8 w 103"/>
                <a:gd name="T35" fmla="*/ 50 h 103"/>
                <a:gd name="T36" fmla="*/ 11 w 103"/>
                <a:gd name="T37" fmla="*/ 56 h 103"/>
                <a:gd name="T38" fmla="*/ 44 w 103"/>
                <a:gd name="T39" fmla="*/ 92 h 103"/>
                <a:gd name="T40" fmla="*/ 51 w 103"/>
                <a:gd name="T41" fmla="*/ 95 h 103"/>
                <a:gd name="T42" fmla="*/ 51 w 103"/>
                <a:gd name="T43" fmla="*/ 95 h 103"/>
                <a:gd name="T44" fmla="*/ 57 w 103"/>
                <a:gd name="T45" fmla="*/ 93 h 103"/>
                <a:gd name="T46" fmla="*/ 92 w 103"/>
                <a:gd name="T47" fmla="*/ 60 h 103"/>
                <a:gd name="T48" fmla="*/ 95 w 103"/>
                <a:gd name="T49" fmla="*/ 54 h 103"/>
                <a:gd name="T50" fmla="*/ 92 w 103"/>
                <a:gd name="T51" fmla="*/ 47 h 103"/>
                <a:gd name="T52" fmla="*/ 59 w 103"/>
                <a:gd name="T53" fmla="*/ 11 h 103"/>
                <a:gd name="T54" fmla="*/ 52 w 103"/>
                <a:gd name="T55"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3" h="103">
                  <a:moveTo>
                    <a:pt x="51" y="103"/>
                  </a:moveTo>
                  <a:cubicBezTo>
                    <a:pt x="51" y="103"/>
                    <a:pt x="51" y="103"/>
                    <a:pt x="51" y="103"/>
                  </a:cubicBezTo>
                  <a:cubicBezTo>
                    <a:pt x="46" y="103"/>
                    <a:pt x="41" y="101"/>
                    <a:pt x="38" y="98"/>
                  </a:cubicBezTo>
                  <a:cubicBezTo>
                    <a:pt x="5" y="62"/>
                    <a:pt x="5" y="62"/>
                    <a:pt x="5" y="62"/>
                  </a:cubicBezTo>
                  <a:cubicBezTo>
                    <a:pt x="2" y="58"/>
                    <a:pt x="0" y="54"/>
                    <a:pt x="0" y="49"/>
                  </a:cubicBezTo>
                  <a:cubicBezTo>
                    <a:pt x="0" y="45"/>
                    <a:pt x="2" y="41"/>
                    <a:pt x="6" y="37"/>
                  </a:cubicBezTo>
                  <a:cubicBezTo>
                    <a:pt x="41" y="5"/>
                    <a:pt x="41" y="5"/>
                    <a:pt x="41" y="5"/>
                  </a:cubicBezTo>
                  <a:cubicBezTo>
                    <a:pt x="44" y="2"/>
                    <a:pt x="48" y="0"/>
                    <a:pt x="52" y="0"/>
                  </a:cubicBezTo>
                  <a:cubicBezTo>
                    <a:pt x="57" y="0"/>
                    <a:pt x="62" y="2"/>
                    <a:pt x="65" y="6"/>
                  </a:cubicBezTo>
                  <a:cubicBezTo>
                    <a:pt x="98" y="42"/>
                    <a:pt x="98" y="42"/>
                    <a:pt x="98" y="42"/>
                  </a:cubicBezTo>
                  <a:cubicBezTo>
                    <a:pt x="101" y="45"/>
                    <a:pt x="103" y="49"/>
                    <a:pt x="103" y="54"/>
                  </a:cubicBezTo>
                  <a:cubicBezTo>
                    <a:pt x="103" y="59"/>
                    <a:pt x="101" y="63"/>
                    <a:pt x="97" y="66"/>
                  </a:cubicBezTo>
                  <a:cubicBezTo>
                    <a:pt x="63" y="99"/>
                    <a:pt x="63" y="99"/>
                    <a:pt x="63" y="99"/>
                  </a:cubicBezTo>
                  <a:cubicBezTo>
                    <a:pt x="59" y="102"/>
                    <a:pt x="55" y="103"/>
                    <a:pt x="51" y="103"/>
                  </a:cubicBezTo>
                  <a:close/>
                  <a:moveTo>
                    <a:pt x="52" y="8"/>
                  </a:moveTo>
                  <a:cubicBezTo>
                    <a:pt x="50" y="8"/>
                    <a:pt x="48" y="9"/>
                    <a:pt x="46" y="11"/>
                  </a:cubicBezTo>
                  <a:cubicBezTo>
                    <a:pt x="11" y="43"/>
                    <a:pt x="11" y="43"/>
                    <a:pt x="11" y="43"/>
                  </a:cubicBezTo>
                  <a:cubicBezTo>
                    <a:pt x="9" y="45"/>
                    <a:pt x="8" y="47"/>
                    <a:pt x="8" y="50"/>
                  </a:cubicBezTo>
                  <a:cubicBezTo>
                    <a:pt x="8" y="52"/>
                    <a:pt x="9" y="55"/>
                    <a:pt x="11" y="56"/>
                  </a:cubicBezTo>
                  <a:cubicBezTo>
                    <a:pt x="44" y="92"/>
                    <a:pt x="44" y="92"/>
                    <a:pt x="44" y="92"/>
                  </a:cubicBezTo>
                  <a:cubicBezTo>
                    <a:pt x="46" y="94"/>
                    <a:pt x="48" y="95"/>
                    <a:pt x="51" y="95"/>
                  </a:cubicBezTo>
                  <a:cubicBezTo>
                    <a:pt x="51" y="95"/>
                    <a:pt x="51" y="95"/>
                    <a:pt x="51" y="95"/>
                  </a:cubicBezTo>
                  <a:cubicBezTo>
                    <a:pt x="53" y="95"/>
                    <a:pt x="55" y="94"/>
                    <a:pt x="57" y="93"/>
                  </a:cubicBezTo>
                  <a:cubicBezTo>
                    <a:pt x="92" y="60"/>
                    <a:pt x="92" y="60"/>
                    <a:pt x="92" y="60"/>
                  </a:cubicBezTo>
                  <a:cubicBezTo>
                    <a:pt x="94" y="59"/>
                    <a:pt x="95" y="56"/>
                    <a:pt x="95" y="54"/>
                  </a:cubicBezTo>
                  <a:cubicBezTo>
                    <a:pt x="95" y="51"/>
                    <a:pt x="94" y="49"/>
                    <a:pt x="92" y="47"/>
                  </a:cubicBezTo>
                  <a:cubicBezTo>
                    <a:pt x="59" y="11"/>
                    <a:pt x="59" y="11"/>
                    <a:pt x="59" y="11"/>
                  </a:cubicBezTo>
                  <a:cubicBezTo>
                    <a:pt x="57" y="9"/>
                    <a:pt x="55" y="8"/>
                    <a:pt x="52"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2" name="Freeform 276"/>
            <p:cNvSpPr/>
            <p:nvPr/>
          </p:nvSpPr>
          <p:spPr bwMode="auto">
            <a:xfrm>
              <a:off x="3273425" y="1219200"/>
              <a:ext cx="365125" cy="368300"/>
            </a:xfrm>
            <a:custGeom>
              <a:avLst/>
              <a:gdLst>
                <a:gd name="T0" fmla="*/ 40 w 97"/>
                <a:gd name="T1" fmla="*/ 5 h 98"/>
                <a:gd name="T2" fmla="*/ 5 w 97"/>
                <a:gd name="T3" fmla="*/ 38 h 98"/>
                <a:gd name="T4" fmla="*/ 5 w 97"/>
                <a:gd name="T5" fmla="*/ 56 h 98"/>
                <a:gd name="T6" fmla="*/ 38 w 97"/>
                <a:gd name="T7" fmla="*/ 92 h 98"/>
                <a:gd name="T8" fmla="*/ 57 w 97"/>
                <a:gd name="T9" fmla="*/ 93 h 98"/>
                <a:gd name="T10" fmla="*/ 92 w 97"/>
                <a:gd name="T11" fmla="*/ 61 h 98"/>
                <a:gd name="T12" fmla="*/ 92 w 97"/>
                <a:gd name="T13" fmla="*/ 42 h 98"/>
                <a:gd name="T14" fmla="*/ 59 w 97"/>
                <a:gd name="T15" fmla="*/ 6 h 98"/>
                <a:gd name="T16" fmla="*/ 40 w 97"/>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98">
                  <a:moveTo>
                    <a:pt x="40" y="5"/>
                  </a:moveTo>
                  <a:cubicBezTo>
                    <a:pt x="5" y="38"/>
                    <a:pt x="5" y="38"/>
                    <a:pt x="5" y="38"/>
                  </a:cubicBezTo>
                  <a:cubicBezTo>
                    <a:pt x="0" y="43"/>
                    <a:pt x="0" y="51"/>
                    <a:pt x="5" y="56"/>
                  </a:cubicBezTo>
                  <a:cubicBezTo>
                    <a:pt x="38" y="92"/>
                    <a:pt x="38" y="92"/>
                    <a:pt x="38" y="92"/>
                  </a:cubicBezTo>
                  <a:cubicBezTo>
                    <a:pt x="43" y="98"/>
                    <a:pt x="51" y="98"/>
                    <a:pt x="57" y="93"/>
                  </a:cubicBezTo>
                  <a:cubicBezTo>
                    <a:pt x="92" y="61"/>
                    <a:pt x="92" y="61"/>
                    <a:pt x="92" y="61"/>
                  </a:cubicBezTo>
                  <a:cubicBezTo>
                    <a:pt x="97" y="56"/>
                    <a:pt x="97" y="47"/>
                    <a:pt x="92" y="42"/>
                  </a:cubicBezTo>
                  <a:cubicBezTo>
                    <a:pt x="59" y="6"/>
                    <a:pt x="59" y="6"/>
                    <a:pt x="59" y="6"/>
                  </a:cubicBezTo>
                  <a:cubicBezTo>
                    <a:pt x="54" y="1"/>
                    <a:pt x="46" y="0"/>
                    <a:pt x="40"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3" name="Freeform 277"/>
            <p:cNvSpPr>
              <a:spLocks noEditPoints="1"/>
            </p:cNvSpPr>
            <p:nvPr/>
          </p:nvSpPr>
          <p:spPr bwMode="auto">
            <a:xfrm>
              <a:off x="3254375" y="1212850"/>
              <a:ext cx="401638" cy="385763"/>
            </a:xfrm>
            <a:custGeom>
              <a:avLst/>
              <a:gdLst>
                <a:gd name="T0" fmla="*/ 53 w 107"/>
                <a:gd name="T1" fmla="*/ 103 h 103"/>
                <a:gd name="T2" fmla="*/ 53 w 107"/>
                <a:gd name="T3" fmla="*/ 103 h 103"/>
                <a:gd name="T4" fmla="*/ 40 w 107"/>
                <a:gd name="T5" fmla="*/ 97 h 103"/>
                <a:gd name="T6" fmla="*/ 7 w 107"/>
                <a:gd name="T7" fmla="*/ 61 h 103"/>
                <a:gd name="T8" fmla="*/ 8 w 107"/>
                <a:gd name="T9" fmla="*/ 37 h 103"/>
                <a:gd name="T10" fmla="*/ 42 w 107"/>
                <a:gd name="T11" fmla="*/ 4 h 103"/>
                <a:gd name="T12" fmla="*/ 54 w 107"/>
                <a:gd name="T13" fmla="*/ 0 h 103"/>
                <a:gd name="T14" fmla="*/ 67 w 107"/>
                <a:gd name="T15" fmla="*/ 5 h 103"/>
                <a:gd name="T16" fmla="*/ 100 w 107"/>
                <a:gd name="T17" fmla="*/ 41 h 103"/>
                <a:gd name="T18" fmla="*/ 99 w 107"/>
                <a:gd name="T19" fmla="*/ 65 h 103"/>
                <a:gd name="T20" fmla="*/ 65 w 107"/>
                <a:gd name="T21" fmla="*/ 98 h 103"/>
                <a:gd name="T22" fmla="*/ 53 w 107"/>
                <a:gd name="T23" fmla="*/ 103 h 103"/>
                <a:gd name="T24" fmla="*/ 54 w 107"/>
                <a:gd name="T25" fmla="*/ 8 h 103"/>
                <a:gd name="T26" fmla="*/ 48 w 107"/>
                <a:gd name="T27" fmla="*/ 10 h 103"/>
                <a:gd name="T28" fmla="*/ 13 w 107"/>
                <a:gd name="T29" fmla="*/ 43 h 103"/>
                <a:gd name="T30" fmla="*/ 13 w 107"/>
                <a:gd name="T31" fmla="*/ 56 h 103"/>
                <a:gd name="T32" fmla="*/ 46 w 107"/>
                <a:gd name="T33" fmla="*/ 92 h 103"/>
                <a:gd name="T34" fmla="*/ 59 w 107"/>
                <a:gd name="T35" fmla="*/ 92 h 103"/>
                <a:gd name="T36" fmla="*/ 94 w 107"/>
                <a:gd name="T37" fmla="*/ 60 h 103"/>
                <a:gd name="T38" fmla="*/ 94 w 107"/>
                <a:gd name="T39" fmla="*/ 47 h 103"/>
                <a:gd name="T40" fmla="*/ 61 w 107"/>
                <a:gd name="T41" fmla="*/ 11 h 103"/>
                <a:gd name="T42" fmla="*/ 54 w 107"/>
                <a:gd name="T43"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103">
                  <a:moveTo>
                    <a:pt x="53" y="103"/>
                  </a:moveTo>
                  <a:cubicBezTo>
                    <a:pt x="53" y="103"/>
                    <a:pt x="53" y="103"/>
                    <a:pt x="53" y="103"/>
                  </a:cubicBezTo>
                  <a:cubicBezTo>
                    <a:pt x="48" y="103"/>
                    <a:pt x="43" y="101"/>
                    <a:pt x="40" y="97"/>
                  </a:cubicBezTo>
                  <a:cubicBezTo>
                    <a:pt x="7" y="61"/>
                    <a:pt x="7" y="61"/>
                    <a:pt x="7" y="61"/>
                  </a:cubicBezTo>
                  <a:cubicBezTo>
                    <a:pt x="0" y="54"/>
                    <a:pt x="1" y="43"/>
                    <a:pt x="8" y="37"/>
                  </a:cubicBezTo>
                  <a:cubicBezTo>
                    <a:pt x="42" y="4"/>
                    <a:pt x="42" y="4"/>
                    <a:pt x="42" y="4"/>
                  </a:cubicBezTo>
                  <a:cubicBezTo>
                    <a:pt x="46" y="1"/>
                    <a:pt x="50" y="0"/>
                    <a:pt x="54" y="0"/>
                  </a:cubicBezTo>
                  <a:cubicBezTo>
                    <a:pt x="59" y="0"/>
                    <a:pt x="64" y="2"/>
                    <a:pt x="67" y="5"/>
                  </a:cubicBezTo>
                  <a:cubicBezTo>
                    <a:pt x="100" y="41"/>
                    <a:pt x="100" y="41"/>
                    <a:pt x="100" y="41"/>
                  </a:cubicBezTo>
                  <a:cubicBezTo>
                    <a:pt x="107" y="48"/>
                    <a:pt x="106" y="59"/>
                    <a:pt x="99" y="65"/>
                  </a:cubicBezTo>
                  <a:cubicBezTo>
                    <a:pt x="65" y="98"/>
                    <a:pt x="65" y="98"/>
                    <a:pt x="65" y="98"/>
                  </a:cubicBezTo>
                  <a:cubicBezTo>
                    <a:pt x="61" y="101"/>
                    <a:pt x="57" y="103"/>
                    <a:pt x="53" y="103"/>
                  </a:cubicBezTo>
                  <a:close/>
                  <a:moveTo>
                    <a:pt x="54" y="8"/>
                  </a:moveTo>
                  <a:cubicBezTo>
                    <a:pt x="52" y="8"/>
                    <a:pt x="50" y="9"/>
                    <a:pt x="48" y="10"/>
                  </a:cubicBezTo>
                  <a:cubicBezTo>
                    <a:pt x="13" y="43"/>
                    <a:pt x="13" y="43"/>
                    <a:pt x="13" y="43"/>
                  </a:cubicBezTo>
                  <a:cubicBezTo>
                    <a:pt x="9" y="46"/>
                    <a:pt x="9" y="52"/>
                    <a:pt x="13" y="56"/>
                  </a:cubicBezTo>
                  <a:cubicBezTo>
                    <a:pt x="46" y="92"/>
                    <a:pt x="46" y="92"/>
                    <a:pt x="46" y="92"/>
                  </a:cubicBezTo>
                  <a:cubicBezTo>
                    <a:pt x="49" y="95"/>
                    <a:pt x="55" y="95"/>
                    <a:pt x="59" y="92"/>
                  </a:cubicBezTo>
                  <a:cubicBezTo>
                    <a:pt x="94" y="60"/>
                    <a:pt x="94" y="60"/>
                    <a:pt x="94" y="60"/>
                  </a:cubicBezTo>
                  <a:cubicBezTo>
                    <a:pt x="98" y="56"/>
                    <a:pt x="98" y="50"/>
                    <a:pt x="94" y="47"/>
                  </a:cubicBezTo>
                  <a:cubicBezTo>
                    <a:pt x="61" y="11"/>
                    <a:pt x="61" y="11"/>
                    <a:pt x="61" y="11"/>
                  </a:cubicBezTo>
                  <a:cubicBezTo>
                    <a:pt x="59" y="9"/>
                    <a:pt x="57" y="8"/>
                    <a:pt x="54"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4" name="Freeform 278"/>
            <p:cNvSpPr/>
            <p:nvPr/>
          </p:nvSpPr>
          <p:spPr bwMode="auto">
            <a:xfrm>
              <a:off x="3022600" y="1455737"/>
              <a:ext cx="363538" cy="365125"/>
            </a:xfrm>
            <a:custGeom>
              <a:avLst/>
              <a:gdLst>
                <a:gd name="T0" fmla="*/ 40 w 97"/>
                <a:gd name="T1" fmla="*/ 5 h 97"/>
                <a:gd name="T2" fmla="*/ 5 w 97"/>
                <a:gd name="T3" fmla="*/ 37 h 97"/>
                <a:gd name="T4" fmla="*/ 5 w 97"/>
                <a:gd name="T5" fmla="*/ 56 h 97"/>
                <a:gd name="T6" fmla="*/ 38 w 97"/>
                <a:gd name="T7" fmla="*/ 92 h 97"/>
                <a:gd name="T8" fmla="*/ 57 w 97"/>
                <a:gd name="T9" fmla="*/ 92 h 97"/>
                <a:gd name="T10" fmla="*/ 92 w 97"/>
                <a:gd name="T11" fmla="*/ 60 h 97"/>
                <a:gd name="T12" fmla="*/ 92 w 97"/>
                <a:gd name="T13" fmla="*/ 41 h 97"/>
                <a:gd name="T14" fmla="*/ 59 w 97"/>
                <a:gd name="T15" fmla="*/ 5 h 97"/>
                <a:gd name="T16" fmla="*/ 40 w 97"/>
                <a:gd name="T17" fmla="*/ 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97">
                  <a:moveTo>
                    <a:pt x="40" y="5"/>
                  </a:moveTo>
                  <a:cubicBezTo>
                    <a:pt x="5" y="37"/>
                    <a:pt x="5" y="37"/>
                    <a:pt x="5" y="37"/>
                  </a:cubicBezTo>
                  <a:cubicBezTo>
                    <a:pt x="0" y="42"/>
                    <a:pt x="0" y="51"/>
                    <a:pt x="5" y="56"/>
                  </a:cubicBezTo>
                  <a:cubicBezTo>
                    <a:pt x="38" y="92"/>
                    <a:pt x="38" y="92"/>
                    <a:pt x="38" y="92"/>
                  </a:cubicBezTo>
                  <a:cubicBezTo>
                    <a:pt x="43" y="97"/>
                    <a:pt x="51" y="97"/>
                    <a:pt x="57" y="92"/>
                  </a:cubicBezTo>
                  <a:cubicBezTo>
                    <a:pt x="92" y="60"/>
                    <a:pt x="92" y="60"/>
                    <a:pt x="92" y="60"/>
                  </a:cubicBezTo>
                  <a:cubicBezTo>
                    <a:pt x="97" y="55"/>
                    <a:pt x="97" y="47"/>
                    <a:pt x="92" y="41"/>
                  </a:cubicBezTo>
                  <a:cubicBezTo>
                    <a:pt x="59" y="5"/>
                    <a:pt x="59" y="5"/>
                    <a:pt x="59" y="5"/>
                  </a:cubicBezTo>
                  <a:cubicBezTo>
                    <a:pt x="54" y="0"/>
                    <a:pt x="46" y="0"/>
                    <a:pt x="40"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5" name="Freeform 279"/>
            <p:cNvSpPr>
              <a:spLocks noEditPoints="1"/>
            </p:cNvSpPr>
            <p:nvPr/>
          </p:nvSpPr>
          <p:spPr bwMode="auto">
            <a:xfrm>
              <a:off x="3011488" y="1444625"/>
              <a:ext cx="385763" cy="387350"/>
            </a:xfrm>
            <a:custGeom>
              <a:avLst/>
              <a:gdLst>
                <a:gd name="T0" fmla="*/ 51 w 103"/>
                <a:gd name="T1" fmla="*/ 103 h 103"/>
                <a:gd name="T2" fmla="*/ 51 w 103"/>
                <a:gd name="T3" fmla="*/ 103 h 103"/>
                <a:gd name="T4" fmla="*/ 38 w 103"/>
                <a:gd name="T5" fmla="*/ 97 h 103"/>
                <a:gd name="T6" fmla="*/ 5 w 103"/>
                <a:gd name="T7" fmla="*/ 62 h 103"/>
                <a:gd name="T8" fmla="*/ 0 w 103"/>
                <a:gd name="T9" fmla="*/ 49 h 103"/>
                <a:gd name="T10" fmla="*/ 6 w 103"/>
                <a:gd name="T11" fmla="*/ 37 h 103"/>
                <a:gd name="T12" fmla="*/ 40 w 103"/>
                <a:gd name="T13" fmla="*/ 5 h 103"/>
                <a:gd name="T14" fmla="*/ 52 w 103"/>
                <a:gd name="T15" fmla="*/ 0 h 103"/>
                <a:gd name="T16" fmla="*/ 65 w 103"/>
                <a:gd name="T17" fmla="*/ 6 h 103"/>
                <a:gd name="T18" fmla="*/ 98 w 103"/>
                <a:gd name="T19" fmla="*/ 41 h 103"/>
                <a:gd name="T20" fmla="*/ 103 w 103"/>
                <a:gd name="T21" fmla="*/ 54 h 103"/>
                <a:gd name="T22" fmla="*/ 97 w 103"/>
                <a:gd name="T23" fmla="*/ 66 h 103"/>
                <a:gd name="T24" fmla="*/ 62 w 103"/>
                <a:gd name="T25" fmla="*/ 98 h 103"/>
                <a:gd name="T26" fmla="*/ 51 w 103"/>
                <a:gd name="T27" fmla="*/ 103 h 103"/>
                <a:gd name="T28" fmla="*/ 52 w 103"/>
                <a:gd name="T29" fmla="*/ 8 h 103"/>
                <a:gd name="T30" fmla="*/ 46 w 103"/>
                <a:gd name="T31" fmla="*/ 11 h 103"/>
                <a:gd name="T32" fmla="*/ 11 w 103"/>
                <a:gd name="T33" fmla="*/ 43 h 103"/>
                <a:gd name="T34" fmla="*/ 8 w 103"/>
                <a:gd name="T35" fmla="*/ 50 h 103"/>
                <a:gd name="T36" fmla="*/ 11 w 103"/>
                <a:gd name="T37" fmla="*/ 56 h 103"/>
                <a:gd name="T38" fmla="*/ 44 w 103"/>
                <a:gd name="T39" fmla="*/ 92 h 103"/>
                <a:gd name="T40" fmla="*/ 51 w 103"/>
                <a:gd name="T41" fmla="*/ 95 h 103"/>
                <a:gd name="T42" fmla="*/ 51 w 103"/>
                <a:gd name="T43" fmla="*/ 95 h 103"/>
                <a:gd name="T44" fmla="*/ 57 w 103"/>
                <a:gd name="T45" fmla="*/ 92 h 103"/>
                <a:gd name="T46" fmla="*/ 92 w 103"/>
                <a:gd name="T47" fmla="*/ 60 h 103"/>
                <a:gd name="T48" fmla="*/ 95 w 103"/>
                <a:gd name="T49" fmla="*/ 54 h 103"/>
                <a:gd name="T50" fmla="*/ 92 w 103"/>
                <a:gd name="T51" fmla="*/ 47 h 103"/>
                <a:gd name="T52" fmla="*/ 59 w 103"/>
                <a:gd name="T53" fmla="*/ 11 h 103"/>
                <a:gd name="T54" fmla="*/ 52 w 103"/>
                <a:gd name="T55"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3" h="103">
                  <a:moveTo>
                    <a:pt x="51" y="103"/>
                  </a:moveTo>
                  <a:cubicBezTo>
                    <a:pt x="51" y="103"/>
                    <a:pt x="51" y="103"/>
                    <a:pt x="51" y="103"/>
                  </a:cubicBezTo>
                  <a:cubicBezTo>
                    <a:pt x="46" y="103"/>
                    <a:pt x="41" y="101"/>
                    <a:pt x="38" y="97"/>
                  </a:cubicBezTo>
                  <a:cubicBezTo>
                    <a:pt x="5" y="62"/>
                    <a:pt x="5" y="62"/>
                    <a:pt x="5" y="62"/>
                  </a:cubicBezTo>
                  <a:cubicBezTo>
                    <a:pt x="2" y="58"/>
                    <a:pt x="0" y="54"/>
                    <a:pt x="0" y="49"/>
                  </a:cubicBezTo>
                  <a:cubicBezTo>
                    <a:pt x="0" y="45"/>
                    <a:pt x="2" y="40"/>
                    <a:pt x="6" y="37"/>
                  </a:cubicBezTo>
                  <a:cubicBezTo>
                    <a:pt x="40" y="5"/>
                    <a:pt x="40" y="5"/>
                    <a:pt x="40" y="5"/>
                  </a:cubicBezTo>
                  <a:cubicBezTo>
                    <a:pt x="44" y="2"/>
                    <a:pt x="48" y="0"/>
                    <a:pt x="52" y="0"/>
                  </a:cubicBezTo>
                  <a:cubicBezTo>
                    <a:pt x="57" y="0"/>
                    <a:pt x="62" y="2"/>
                    <a:pt x="65" y="6"/>
                  </a:cubicBezTo>
                  <a:cubicBezTo>
                    <a:pt x="98" y="41"/>
                    <a:pt x="98" y="41"/>
                    <a:pt x="98" y="41"/>
                  </a:cubicBezTo>
                  <a:cubicBezTo>
                    <a:pt x="101" y="45"/>
                    <a:pt x="103" y="49"/>
                    <a:pt x="103" y="54"/>
                  </a:cubicBezTo>
                  <a:cubicBezTo>
                    <a:pt x="103" y="58"/>
                    <a:pt x="101" y="63"/>
                    <a:pt x="97" y="66"/>
                  </a:cubicBezTo>
                  <a:cubicBezTo>
                    <a:pt x="62" y="98"/>
                    <a:pt x="62" y="98"/>
                    <a:pt x="62" y="98"/>
                  </a:cubicBezTo>
                  <a:cubicBezTo>
                    <a:pt x="59" y="101"/>
                    <a:pt x="55" y="103"/>
                    <a:pt x="51" y="103"/>
                  </a:cubicBezTo>
                  <a:close/>
                  <a:moveTo>
                    <a:pt x="52" y="8"/>
                  </a:moveTo>
                  <a:cubicBezTo>
                    <a:pt x="50" y="8"/>
                    <a:pt x="48" y="9"/>
                    <a:pt x="46" y="11"/>
                  </a:cubicBezTo>
                  <a:cubicBezTo>
                    <a:pt x="11" y="43"/>
                    <a:pt x="11" y="43"/>
                    <a:pt x="11" y="43"/>
                  </a:cubicBezTo>
                  <a:cubicBezTo>
                    <a:pt x="9" y="45"/>
                    <a:pt x="8" y="47"/>
                    <a:pt x="8" y="50"/>
                  </a:cubicBezTo>
                  <a:cubicBezTo>
                    <a:pt x="8" y="52"/>
                    <a:pt x="9" y="54"/>
                    <a:pt x="11" y="56"/>
                  </a:cubicBezTo>
                  <a:cubicBezTo>
                    <a:pt x="44" y="92"/>
                    <a:pt x="44" y="92"/>
                    <a:pt x="44" y="92"/>
                  </a:cubicBezTo>
                  <a:cubicBezTo>
                    <a:pt x="46" y="94"/>
                    <a:pt x="48" y="95"/>
                    <a:pt x="51" y="95"/>
                  </a:cubicBezTo>
                  <a:cubicBezTo>
                    <a:pt x="51" y="95"/>
                    <a:pt x="51" y="95"/>
                    <a:pt x="51" y="95"/>
                  </a:cubicBezTo>
                  <a:cubicBezTo>
                    <a:pt x="53" y="95"/>
                    <a:pt x="55" y="94"/>
                    <a:pt x="57" y="92"/>
                  </a:cubicBezTo>
                  <a:cubicBezTo>
                    <a:pt x="92" y="60"/>
                    <a:pt x="92" y="60"/>
                    <a:pt x="92" y="60"/>
                  </a:cubicBezTo>
                  <a:cubicBezTo>
                    <a:pt x="94" y="58"/>
                    <a:pt x="95" y="56"/>
                    <a:pt x="95" y="54"/>
                  </a:cubicBezTo>
                  <a:cubicBezTo>
                    <a:pt x="95" y="51"/>
                    <a:pt x="94" y="49"/>
                    <a:pt x="92" y="47"/>
                  </a:cubicBezTo>
                  <a:cubicBezTo>
                    <a:pt x="59" y="11"/>
                    <a:pt x="59" y="11"/>
                    <a:pt x="59" y="11"/>
                  </a:cubicBezTo>
                  <a:cubicBezTo>
                    <a:pt x="57" y="9"/>
                    <a:pt x="55" y="8"/>
                    <a:pt x="52"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6" name="Freeform 280"/>
            <p:cNvSpPr/>
            <p:nvPr/>
          </p:nvSpPr>
          <p:spPr bwMode="auto">
            <a:xfrm>
              <a:off x="2770188" y="1689100"/>
              <a:ext cx="365125" cy="368300"/>
            </a:xfrm>
            <a:custGeom>
              <a:avLst/>
              <a:gdLst>
                <a:gd name="T0" fmla="*/ 40 w 97"/>
                <a:gd name="T1" fmla="*/ 5 h 98"/>
                <a:gd name="T2" fmla="*/ 5 w 97"/>
                <a:gd name="T3" fmla="*/ 38 h 98"/>
                <a:gd name="T4" fmla="*/ 5 w 97"/>
                <a:gd name="T5" fmla="*/ 56 h 98"/>
                <a:gd name="T6" fmla="*/ 38 w 97"/>
                <a:gd name="T7" fmla="*/ 92 h 98"/>
                <a:gd name="T8" fmla="*/ 57 w 97"/>
                <a:gd name="T9" fmla="*/ 93 h 98"/>
                <a:gd name="T10" fmla="*/ 92 w 97"/>
                <a:gd name="T11" fmla="*/ 60 h 98"/>
                <a:gd name="T12" fmla="*/ 92 w 97"/>
                <a:gd name="T13" fmla="*/ 42 h 98"/>
                <a:gd name="T14" fmla="*/ 59 w 97"/>
                <a:gd name="T15" fmla="*/ 6 h 98"/>
                <a:gd name="T16" fmla="*/ 40 w 97"/>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98">
                  <a:moveTo>
                    <a:pt x="40" y="5"/>
                  </a:moveTo>
                  <a:cubicBezTo>
                    <a:pt x="5" y="38"/>
                    <a:pt x="5" y="38"/>
                    <a:pt x="5" y="38"/>
                  </a:cubicBezTo>
                  <a:cubicBezTo>
                    <a:pt x="0" y="43"/>
                    <a:pt x="0" y="51"/>
                    <a:pt x="5" y="56"/>
                  </a:cubicBezTo>
                  <a:cubicBezTo>
                    <a:pt x="38" y="92"/>
                    <a:pt x="38" y="92"/>
                    <a:pt x="38" y="92"/>
                  </a:cubicBezTo>
                  <a:cubicBezTo>
                    <a:pt x="43" y="97"/>
                    <a:pt x="51" y="98"/>
                    <a:pt x="57" y="93"/>
                  </a:cubicBezTo>
                  <a:cubicBezTo>
                    <a:pt x="92" y="60"/>
                    <a:pt x="92" y="60"/>
                    <a:pt x="92" y="60"/>
                  </a:cubicBezTo>
                  <a:cubicBezTo>
                    <a:pt x="97" y="55"/>
                    <a:pt x="97" y="47"/>
                    <a:pt x="92" y="42"/>
                  </a:cubicBezTo>
                  <a:cubicBezTo>
                    <a:pt x="59" y="6"/>
                    <a:pt x="59" y="6"/>
                    <a:pt x="59" y="6"/>
                  </a:cubicBezTo>
                  <a:cubicBezTo>
                    <a:pt x="54" y="0"/>
                    <a:pt x="46" y="0"/>
                    <a:pt x="40"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7" name="Freeform 281"/>
            <p:cNvSpPr>
              <a:spLocks noEditPoints="1"/>
            </p:cNvSpPr>
            <p:nvPr/>
          </p:nvSpPr>
          <p:spPr bwMode="auto">
            <a:xfrm>
              <a:off x="2759075" y="1681162"/>
              <a:ext cx="395288" cy="382588"/>
            </a:xfrm>
            <a:custGeom>
              <a:avLst/>
              <a:gdLst>
                <a:gd name="T0" fmla="*/ 51 w 105"/>
                <a:gd name="T1" fmla="*/ 102 h 102"/>
                <a:gd name="T2" fmla="*/ 51 w 105"/>
                <a:gd name="T3" fmla="*/ 102 h 102"/>
                <a:gd name="T4" fmla="*/ 38 w 105"/>
                <a:gd name="T5" fmla="*/ 97 h 102"/>
                <a:gd name="T6" fmla="*/ 5 w 105"/>
                <a:gd name="T7" fmla="*/ 61 h 102"/>
                <a:gd name="T8" fmla="*/ 0 w 105"/>
                <a:gd name="T9" fmla="*/ 49 h 102"/>
                <a:gd name="T10" fmla="*/ 6 w 105"/>
                <a:gd name="T11" fmla="*/ 37 h 102"/>
                <a:gd name="T12" fmla="*/ 40 w 105"/>
                <a:gd name="T13" fmla="*/ 4 h 102"/>
                <a:gd name="T14" fmla="*/ 52 w 105"/>
                <a:gd name="T15" fmla="*/ 0 h 102"/>
                <a:gd name="T16" fmla="*/ 65 w 105"/>
                <a:gd name="T17" fmla="*/ 5 h 102"/>
                <a:gd name="T18" fmla="*/ 98 w 105"/>
                <a:gd name="T19" fmla="*/ 41 h 102"/>
                <a:gd name="T20" fmla="*/ 97 w 105"/>
                <a:gd name="T21" fmla="*/ 65 h 102"/>
                <a:gd name="T22" fmla="*/ 62 w 105"/>
                <a:gd name="T23" fmla="*/ 98 h 102"/>
                <a:gd name="T24" fmla="*/ 51 w 105"/>
                <a:gd name="T25" fmla="*/ 102 h 102"/>
                <a:gd name="T26" fmla="*/ 52 w 105"/>
                <a:gd name="T27" fmla="*/ 8 h 102"/>
                <a:gd name="T28" fmla="*/ 46 w 105"/>
                <a:gd name="T29" fmla="*/ 10 h 102"/>
                <a:gd name="T30" fmla="*/ 11 w 105"/>
                <a:gd name="T31" fmla="*/ 42 h 102"/>
                <a:gd name="T32" fmla="*/ 8 w 105"/>
                <a:gd name="T33" fmla="*/ 49 h 102"/>
                <a:gd name="T34" fmla="*/ 11 w 105"/>
                <a:gd name="T35" fmla="*/ 56 h 102"/>
                <a:gd name="T36" fmla="*/ 44 w 105"/>
                <a:gd name="T37" fmla="*/ 91 h 102"/>
                <a:gd name="T38" fmla="*/ 57 w 105"/>
                <a:gd name="T39" fmla="*/ 92 h 102"/>
                <a:gd name="T40" fmla="*/ 92 w 105"/>
                <a:gd name="T41" fmla="*/ 59 h 102"/>
                <a:gd name="T42" fmla="*/ 92 w 105"/>
                <a:gd name="T43" fmla="*/ 46 h 102"/>
                <a:gd name="T44" fmla="*/ 59 w 105"/>
                <a:gd name="T45" fmla="*/ 10 h 102"/>
                <a:gd name="T46" fmla="*/ 52 w 105"/>
                <a:gd name="T47" fmla="*/ 8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5" h="102">
                  <a:moveTo>
                    <a:pt x="51" y="102"/>
                  </a:moveTo>
                  <a:cubicBezTo>
                    <a:pt x="51" y="102"/>
                    <a:pt x="51" y="102"/>
                    <a:pt x="51" y="102"/>
                  </a:cubicBezTo>
                  <a:cubicBezTo>
                    <a:pt x="46" y="102"/>
                    <a:pt x="41" y="100"/>
                    <a:pt x="38" y="97"/>
                  </a:cubicBezTo>
                  <a:cubicBezTo>
                    <a:pt x="5" y="61"/>
                    <a:pt x="5" y="61"/>
                    <a:pt x="5" y="61"/>
                  </a:cubicBezTo>
                  <a:cubicBezTo>
                    <a:pt x="2" y="58"/>
                    <a:pt x="0" y="53"/>
                    <a:pt x="0" y="49"/>
                  </a:cubicBezTo>
                  <a:cubicBezTo>
                    <a:pt x="0" y="44"/>
                    <a:pt x="2" y="40"/>
                    <a:pt x="6" y="37"/>
                  </a:cubicBezTo>
                  <a:cubicBezTo>
                    <a:pt x="40" y="4"/>
                    <a:pt x="40" y="4"/>
                    <a:pt x="40" y="4"/>
                  </a:cubicBezTo>
                  <a:cubicBezTo>
                    <a:pt x="44" y="1"/>
                    <a:pt x="48" y="0"/>
                    <a:pt x="52" y="0"/>
                  </a:cubicBezTo>
                  <a:cubicBezTo>
                    <a:pt x="57" y="0"/>
                    <a:pt x="62" y="2"/>
                    <a:pt x="65" y="5"/>
                  </a:cubicBezTo>
                  <a:cubicBezTo>
                    <a:pt x="98" y="41"/>
                    <a:pt x="98" y="41"/>
                    <a:pt x="98" y="41"/>
                  </a:cubicBezTo>
                  <a:cubicBezTo>
                    <a:pt x="105" y="48"/>
                    <a:pt x="104" y="59"/>
                    <a:pt x="97" y="65"/>
                  </a:cubicBezTo>
                  <a:cubicBezTo>
                    <a:pt x="62" y="98"/>
                    <a:pt x="62" y="98"/>
                    <a:pt x="62" y="98"/>
                  </a:cubicBezTo>
                  <a:cubicBezTo>
                    <a:pt x="59" y="101"/>
                    <a:pt x="55" y="102"/>
                    <a:pt x="51" y="102"/>
                  </a:cubicBezTo>
                  <a:close/>
                  <a:moveTo>
                    <a:pt x="52" y="8"/>
                  </a:moveTo>
                  <a:cubicBezTo>
                    <a:pt x="50" y="8"/>
                    <a:pt x="48" y="8"/>
                    <a:pt x="46" y="10"/>
                  </a:cubicBezTo>
                  <a:cubicBezTo>
                    <a:pt x="11" y="42"/>
                    <a:pt x="11" y="42"/>
                    <a:pt x="11" y="42"/>
                  </a:cubicBezTo>
                  <a:cubicBezTo>
                    <a:pt x="9" y="44"/>
                    <a:pt x="8" y="46"/>
                    <a:pt x="8" y="49"/>
                  </a:cubicBezTo>
                  <a:cubicBezTo>
                    <a:pt x="8" y="51"/>
                    <a:pt x="9" y="54"/>
                    <a:pt x="11" y="56"/>
                  </a:cubicBezTo>
                  <a:cubicBezTo>
                    <a:pt x="44" y="91"/>
                    <a:pt x="44" y="91"/>
                    <a:pt x="44" y="91"/>
                  </a:cubicBezTo>
                  <a:cubicBezTo>
                    <a:pt x="47" y="95"/>
                    <a:pt x="53" y="95"/>
                    <a:pt x="57" y="92"/>
                  </a:cubicBezTo>
                  <a:cubicBezTo>
                    <a:pt x="92" y="59"/>
                    <a:pt x="92" y="59"/>
                    <a:pt x="92" y="59"/>
                  </a:cubicBezTo>
                  <a:cubicBezTo>
                    <a:pt x="96" y="56"/>
                    <a:pt x="96" y="50"/>
                    <a:pt x="92" y="46"/>
                  </a:cubicBezTo>
                  <a:cubicBezTo>
                    <a:pt x="59" y="10"/>
                    <a:pt x="59" y="10"/>
                    <a:pt x="59" y="10"/>
                  </a:cubicBezTo>
                  <a:cubicBezTo>
                    <a:pt x="57" y="9"/>
                    <a:pt x="55" y="8"/>
                    <a:pt x="52"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8" name="Freeform 282"/>
            <p:cNvSpPr/>
            <p:nvPr/>
          </p:nvSpPr>
          <p:spPr bwMode="auto">
            <a:xfrm>
              <a:off x="2519363" y="1922462"/>
              <a:ext cx="363538" cy="366713"/>
            </a:xfrm>
            <a:custGeom>
              <a:avLst/>
              <a:gdLst>
                <a:gd name="T0" fmla="*/ 40 w 97"/>
                <a:gd name="T1" fmla="*/ 5 h 98"/>
                <a:gd name="T2" fmla="*/ 5 w 97"/>
                <a:gd name="T3" fmla="*/ 38 h 98"/>
                <a:gd name="T4" fmla="*/ 5 w 97"/>
                <a:gd name="T5" fmla="*/ 57 h 98"/>
                <a:gd name="T6" fmla="*/ 38 w 97"/>
                <a:gd name="T7" fmla="*/ 93 h 98"/>
                <a:gd name="T8" fmla="*/ 57 w 97"/>
                <a:gd name="T9" fmla="*/ 93 h 98"/>
                <a:gd name="T10" fmla="*/ 92 w 97"/>
                <a:gd name="T11" fmla="*/ 61 h 98"/>
                <a:gd name="T12" fmla="*/ 92 w 97"/>
                <a:gd name="T13" fmla="*/ 42 h 98"/>
                <a:gd name="T14" fmla="*/ 59 w 97"/>
                <a:gd name="T15" fmla="*/ 6 h 98"/>
                <a:gd name="T16" fmla="*/ 40 w 97"/>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98">
                  <a:moveTo>
                    <a:pt x="40" y="5"/>
                  </a:moveTo>
                  <a:cubicBezTo>
                    <a:pt x="5" y="38"/>
                    <a:pt x="5" y="38"/>
                    <a:pt x="5" y="38"/>
                  </a:cubicBezTo>
                  <a:cubicBezTo>
                    <a:pt x="0" y="43"/>
                    <a:pt x="0" y="51"/>
                    <a:pt x="5" y="57"/>
                  </a:cubicBezTo>
                  <a:cubicBezTo>
                    <a:pt x="38" y="93"/>
                    <a:pt x="38" y="93"/>
                    <a:pt x="38" y="93"/>
                  </a:cubicBezTo>
                  <a:cubicBezTo>
                    <a:pt x="43" y="98"/>
                    <a:pt x="51" y="98"/>
                    <a:pt x="57" y="93"/>
                  </a:cubicBezTo>
                  <a:cubicBezTo>
                    <a:pt x="92" y="61"/>
                    <a:pt x="92" y="61"/>
                    <a:pt x="92" y="61"/>
                  </a:cubicBezTo>
                  <a:cubicBezTo>
                    <a:pt x="97" y="56"/>
                    <a:pt x="97" y="47"/>
                    <a:pt x="92" y="42"/>
                  </a:cubicBezTo>
                  <a:cubicBezTo>
                    <a:pt x="59" y="6"/>
                    <a:pt x="59" y="6"/>
                    <a:pt x="59" y="6"/>
                  </a:cubicBezTo>
                  <a:cubicBezTo>
                    <a:pt x="54" y="1"/>
                    <a:pt x="46" y="0"/>
                    <a:pt x="40"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9" name="Freeform 283"/>
            <p:cNvSpPr>
              <a:spLocks noEditPoints="1"/>
            </p:cNvSpPr>
            <p:nvPr/>
          </p:nvSpPr>
          <p:spPr bwMode="auto">
            <a:xfrm>
              <a:off x="2500313" y="1914525"/>
              <a:ext cx="401638" cy="385763"/>
            </a:xfrm>
            <a:custGeom>
              <a:avLst/>
              <a:gdLst>
                <a:gd name="T0" fmla="*/ 53 w 107"/>
                <a:gd name="T1" fmla="*/ 103 h 103"/>
                <a:gd name="T2" fmla="*/ 53 w 107"/>
                <a:gd name="T3" fmla="*/ 103 h 103"/>
                <a:gd name="T4" fmla="*/ 40 w 107"/>
                <a:gd name="T5" fmla="*/ 97 h 103"/>
                <a:gd name="T6" fmla="*/ 7 w 107"/>
                <a:gd name="T7" fmla="*/ 61 h 103"/>
                <a:gd name="T8" fmla="*/ 8 w 107"/>
                <a:gd name="T9" fmla="*/ 37 h 103"/>
                <a:gd name="T10" fmla="*/ 42 w 107"/>
                <a:gd name="T11" fmla="*/ 5 h 103"/>
                <a:gd name="T12" fmla="*/ 54 w 107"/>
                <a:gd name="T13" fmla="*/ 0 h 103"/>
                <a:gd name="T14" fmla="*/ 67 w 107"/>
                <a:gd name="T15" fmla="*/ 5 h 103"/>
                <a:gd name="T16" fmla="*/ 100 w 107"/>
                <a:gd name="T17" fmla="*/ 41 h 103"/>
                <a:gd name="T18" fmla="*/ 99 w 107"/>
                <a:gd name="T19" fmla="*/ 66 h 103"/>
                <a:gd name="T20" fmla="*/ 64 w 107"/>
                <a:gd name="T21" fmla="*/ 98 h 103"/>
                <a:gd name="T22" fmla="*/ 53 w 107"/>
                <a:gd name="T23" fmla="*/ 103 h 103"/>
                <a:gd name="T24" fmla="*/ 54 w 107"/>
                <a:gd name="T25" fmla="*/ 8 h 103"/>
                <a:gd name="T26" fmla="*/ 48 w 107"/>
                <a:gd name="T27" fmla="*/ 10 h 103"/>
                <a:gd name="T28" fmla="*/ 13 w 107"/>
                <a:gd name="T29" fmla="*/ 43 h 103"/>
                <a:gd name="T30" fmla="*/ 13 w 107"/>
                <a:gd name="T31" fmla="*/ 56 h 103"/>
                <a:gd name="T32" fmla="*/ 46 w 107"/>
                <a:gd name="T33" fmla="*/ 92 h 103"/>
                <a:gd name="T34" fmla="*/ 59 w 107"/>
                <a:gd name="T35" fmla="*/ 92 h 103"/>
                <a:gd name="T36" fmla="*/ 94 w 107"/>
                <a:gd name="T37" fmla="*/ 60 h 103"/>
                <a:gd name="T38" fmla="*/ 94 w 107"/>
                <a:gd name="T39" fmla="*/ 47 h 103"/>
                <a:gd name="T40" fmla="*/ 61 w 107"/>
                <a:gd name="T41" fmla="*/ 11 h 103"/>
                <a:gd name="T42" fmla="*/ 54 w 107"/>
                <a:gd name="T43"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103">
                  <a:moveTo>
                    <a:pt x="53" y="103"/>
                  </a:moveTo>
                  <a:cubicBezTo>
                    <a:pt x="53" y="103"/>
                    <a:pt x="53" y="103"/>
                    <a:pt x="53" y="103"/>
                  </a:cubicBezTo>
                  <a:cubicBezTo>
                    <a:pt x="48" y="103"/>
                    <a:pt x="43" y="101"/>
                    <a:pt x="40" y="97"/>
                  </a:cubicBezTo>
                  <a:cubicBezTo>
                    <a:pt x="7" y="61"/>
                    <a:pt x="7" y="61"/>
                    <a:pt x="7" y="61"/>
                  </a:cubicBezTo>
                  <a:cubicBezTo>
                    <a:pt x="0" y="54"/>
                    <a:pt x="1" y="44"/>
                    <a:pt x="8" y="37"/>
                  </a:cubicBezTo>
                  <a:cubicBezTo>
                    <a:pt x="42" y="5"/>
                    <a:pt x="42" y="5"/>
                    <a:pt x="42" y="5"/>
                  </a:cubicBezTo>
                  <a:cubicBezTo>
                    <a:pt x="46" y="2"/>
                    <a:pt x="50" y="0"/>
                    <a:pt x="54" y="0"/>
                  </a:cubicBezTo>
                  <a:cubicBezTo>
                    <a:pt x="59" y="0"/>
                    <a:pt x="64" y="2"/>
                    <a:pt x="67" y="5"/>
                  </a:cubicBezTo>
                  <a:cubicBezTo>
                    <a:pt x="100" y="41"/>
                    <a:pt x="100" y="41"/>
                    <a:pt x="100" y="41"/>
                  </a:cubicBezTo>
                  <a:cubicBezTo>
                    <a:pt x="107" y="48"/>
                    <a:pt x="106" y="59"/>
                    <a:pt x="99" y="66"/>
                  </a:cubicBezTo>
                  <a:cubicBezTo>
                    <a:pt x="64" y="98"/>
                    <a:pt x="64" y="98"/>
                    <a:pt x="64" y="98"/>
                  </a:cubicBezTo>
                  <a:cubicBezTo>
                    <a:pt x="61" y="101"/>
                    <a:pt x="57" y="103"/>
                    <a:pt x="53" y="103"/>
                  </a:cubicBezTo>
                  <a:close/>
                  <a:moveTo>
                    <a:pt x="54" y="8"/>
                  </a:moveTo>
                  <a:cubicBezTo>
                    <a:pt x="52" y="8"/>
                    <a:pt x="50" y="9"/>
                    <a:pt x="48" y="10"/>
                  </a:cubicBezTo>
                  <a:cubicBezTo>
                    <a:pt x="13" y="43"/>
                    <a:pt x="13" y="43"/>
                    <a:pt x="13" y="43"/>
                  </a:cubicBezTo>
                  <a:cubicBezTo>
                    <a:pt x="9" y="46"/>
                    <a:pt x="9" y="52"/>
                    <a:pt x="13" y="56"/>
                  </a:cubicBezTo>
                  <a:cubicBezTo>
                    <a:pt x="46" y="92"/>
                    <a:pt x="46" y="92"/>
                    <a:pt x="46" y="92"/>
                  </a:cubicBezTo>
                  <a:cubicBezTo>
                    <a:pt x="49" y="95"/>
                    <a:pt x="55" y="96"/>
                    <a:pt x="59" y="92"/>
                  </a:cubicBezTo>
                  <a:cubicBezTo>
                    <a:pt x="94" y="60"/>
                    <a:pt x="94" y="60"/>
                    <a:pt x="94" y="60"/>
                  </a:cubicBezTo>
                  <a:cubicBezTo>
                    <a:pt x="98" y="56"/>
                    <a:pt x="98" y="50"/>
                    <a:pt x="94" y="47"/>
                  </a:cubicBezTo>
                  <a:cubicBezTo>
                    <a:pt x="61" y="11"/>
                    <a:pt x="61" y="11"/>
                    <a:pt x="61" y="11"/>
                  </a:cubicBezTo>
                  <a:cubicBezTo>
                    <a:pt x="59" y="9"/>
                    <a:pt x="57" y="8"/>
                    <a:pt x="54"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0" name="Freeform 284"/>
            <p:cNvSpPr/>
            <p:nvPr/>
          </p:nvSpPr>
          <p:spPr bwMode="auto">
            <a:xfrm>
              <a:off x="2268538" y="2159000"/>
              <a:ext cx="363538" cy="366713"/>
            </a:xfrm>
            <a:custGeom>
              <a:avLst/>
              <a:gdLst>
                <a:gd name="T0" fmla="*/ 40 w 97"/>
                <a:gd name="T1" fmla="*/ 5 h 98"/>
                <a:gd name="T2" fmla="*/ 5 w 97"/>
                <a:gd name="T3" fmla="*/ 37 h 98"/>
                <a:gd name="T4" fmla="*/ 5 w 97"/>
                <a:gd name="T5" fmla="*/ 56 h 98"/>
                <a:gd name="T6" fmla="*/ 38 w 97"/>
                <a:gd name="T7" fmla="*/ 92 h 98"/>
                <a:gd name="T8" fmla="*/ 57 w 97"/>
                <a:gd name="T9" fmla="*/ 93 h 98"/>
                <a:gd name="T10" fmla="*/ 92 w 97"/>
                <a:gd name="T11" fmla="*/ 60 h 98"/>
                <a:gd name="T12" fmla="*/ 92 w 97"/>
                <a:gd name="T13" fmla="*/ 41 h 98"/>
                <a:gd name="T14" fmla="*/ 59 w 97"/>
                <a:gd name="T15" fmla="*/ 6 h 98"/>
                <a:gd name="T16" fmla="*/ 40 w 97"/>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98">
                  <a:moveTo>
                    <a:pt x="40" y="5"/>
                  </a:moveTo>
                  <a:cubicBezTo>
                    <a:pt x="5" y="37"/>
                    <a:pt x="5" y="37"/>
                    <a:pt x="5" y="37"/>
                  </a:cubicBezTo>
                  <a:cubicBezTo>
                    <a:pt x="0" y="42"/>
                    <a:pt x="0" y="51"/>
                    <a:pt x="5" y="56"/>
                  </a:cubicBezTo>
                  <a:cubicBezTo>
                    <a:pt x="38" y="92"/>
                    <a:pt x="38" y="92"/>
                    <a:pt x="38" y="92"/>
                  </a:cubicBezTo>
                  <a:cubicBezTo>
                    <a:pt x="43" y="97"/>
                    <a:pt x="51" y="98"/>
                    <a:pt x="57" y="93"/>
                  </a:cubicBezTo>
                  <a:cubicBezTo>
                    <a:pt x="92" y="60"/>
                    <a:pt x="92" y="60"/>
                    <a:pt x="92" y="60"/>
                  </a:cubicBezTo>
                  <a:cubicBezTo>
                    <a:pt x="97" y="55"/>
                    <a:pt x="97" y="47"/>
                    <a:pt x="92" y="41"/>
                  </a:cubicBezTo>
                  <a:cubicBezTo>
                    <a:pt x="59" y="6"/>
                    <a:pt x="59" y="6"/>
                    <a:pt x="59" y="6"/>
                  </a:cubicBezTo>
                  <a:cubicBezTo>
                    <a:pt x="54" y="0"/>
                    <a:pt x="46" y="0"/>
                    <a:pt x="40"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1" name="Freeform 285"/>
            <p:cNvSpPr>
              <a:spLocks noEditPoints="1"/>
            </p:cNvSpPr>
            <p:nvPr/>
          </p:nvSpPr>
          <p:spPr bwMode="auto">
            <a:xfrm>
              <a:off x="2249488" y="2146300"/>
              <a:ext cx="393700" cy="387350"/>
            </a:xfrm>
            <a:custGeom>
              <a:avLst/>
              <a:gdLst>
                <a:gd name="T0" fmla="*/ 53 w 105"/>
                <a:gd name="T1" fmla="*/ 103 h 103"/>
                <a:gd name="T2" fmla="*/ 53 w 105"/>
                <a:gd name="T3" fmla="*/ 103 h 103"/>
                <a:gd name="T4" fmla="*/ 40 w 105"/>
                <a:gd name="T5" fmla="*/ 98 h 103"/>
                <a:gd name="T6" fmla="*/ 7 w 105"/>
                <a:gd name="T7" fmla="*/ 62 h 103"/>
                <a:gd name="T8" fmla="*/ 8 w 105"/>
                <a:gd name="T9" fmla="*/ 37 h 103"/>
                <a:gd name="T10" fmla="*/ 42 w 105"/>
                <a:gd name="T11" fmla="*/ 5 h 103"/>
                <a:gd name="T12" fmla="*/ 54 w 105"/>
                <a:gd name="T13" fmla="*/ 0 h 103"/>
                <a:gd name="T14" fmla="*/ 67 w 105"/>
                <a:gd name="T15" fmla="*/ 6 h 103"/>
                <a:gd name="T16" fmla="*/ 100 w 105"/>
                <a:gd name="T17" fmla="*/ 42 h 103"/>
                <a:gd name="T18" fmla="*/ 105 w 105"/>
                <a:gd name="T19" fmla="*/ 54 h 103"/>
                <a:gd name="T20" fmla="*/ 99 w 105"/>
                <a:gd name="T21" fmla="*/ 66 h 103"/>
                <a:gd name="T22" fmla="*/ 64 w 105"/>
                <a:gd name="T23" fmla="*/ 99 h 103"/>
                <a:gd name="T24" fmla="*/ 53 w 105"/>
                <a:gd name="T25" fmla="*/ 103 h 103"/>
                <a:gd name="T26" fmla="*/ 54 w 105"/>
                <a:gd name="T27" fmla="*/ 8 h 103"/>
                <a:gd name="T28" fmla="*/ 48 w 105"/>
                <a:gd name="T29" fmla="*/ 11 h 103"/>
                <a:gd name="T30" fmla="*/ 13 w 105"/>
                <a:gd name="T31" fmla="*/ 43 h 103"/>
                <a:gd name="T32" fmla="*/ 13 w 105"/>
                <a:gd name="T33" fmla="*/ 56 h 103"/>
                <a:gd name="T34" fmla="*/ 46 w 105"/>
                <a:gd name="T35" fmla="*/ 92 h 103"/>
                <a:gd name="T36" fmla="*/ 53 w 105"/>
                <a:gd name="T37" fmla="*/ 95 h 103"/>
                <a:gd name="T38" fmla="*/ 53 w 105"/>
                <a:gd name="T39" fmla="*/ 95 h 103"/>
                <a:gd name="T40" fmla="*/ 59 w 105"/>
                <a:gd name="T41" fmla="*/ 93 h 103"/>
                <a:gd name="T42" fmla="*/ 94 w 105"/>
                <a:gd name="T43" fmla="*/ 60 h 103"/>
                <a:gd name="T44" fmla="*/ 97 w 105"/>
                <a:gd name="T45" fmla="*/ 54 h 103"/>
                <a:gd name="T46" fmla="*/ 94 w 105"/>
                <a:gd name="T47" fmla="*/ 47 h 103"/>
                <a:gd name="T48" fmla="*/ 61 w 105"/>
                <a:gd name="T49" fmla="*/ 11 h 103"/>
                <a:gd name="T50" fmla="*/ 54 w 105"/>
                <a:gd name="T51"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5" h="103">
                  <a:moveTo>
                    <a:pt x="53" y="103"/>
                  </a:moveTo>
                  <a:cubicBezTo>
                    <a:pt x="53" y="103"/>
                    <a:pt x="53" y="103"/>
                    <a:pt x="53" y="103"/>
                  </a:cubicBezTo>
                  <a:cubicBezTo>
                    <a:pt x="48" y="103"/>
                    <a:pt x="43" y="101"/>
                    <a:pt x="40" y="98"/>
                  </a:cubicBezTo>
                  <a:cubicBezTo>
                    <a:pt x="7" y="62"/>
                    <a:pt x="7" y="62"/>
                    <a:pt x="7" y="62"/>
                  </a:cubicBezTo>
                  <a:cubicBezTo>
                    <a:pt x="0" y="55"/>
                    <a:pt x="1" y="44"/>
                    <a:pt x="8" y="37"/>
                  </a:cubicBezTo>
                  <a:cubicBezTo>
                    <a:pt x="42" y="5"/>
                    <a:pt x="42" y="5"/>
                    <a:pt x="42" y="5"/>
                  </a:cubicBezTo>
                  <a:cubicBezTo>
                    <a:pt x="46" y="2"/>
                    <a:pt x="50" y="0"/>
                    <a:pt x="54" y="0"/>
                  </a:cubicBezTo>
                  <a:cubicBezTo>
                    <a:pt x="59" y="0"/>
                    <a:pt x="64" y="2"/>
                    <a:pt x="67" y="6"/>
                  </a:cubicBezTo>
                  <a:cubicBezTo>
                    <a:pt x="100" y="42"/>
                    <a:pt x="100" y="42"/>
                    <a:pt x="100" y="42"/>
                  </a:cubicBezTo>
                  <a:cubicBezTo>
                    <a:pt x="103" y="45"/>
                    <a:pt x="105" y="49"/>
                    <a:pt x="105" y="54"/>
                  </a:cubicBezTo>
                  <a:cubicBezTo>
                    <a:pt x="105" y="59"/>
                    <a:pt x="103" y="63"/>
                    <a:pt x="99" y="66"/>
                  </a:cubicBezTo>
                  <a:cubicBezTo>
                    <a:pt x="64" y="99"/>
                    <a:pt x="64" y="99"/>
                    <a:pt x="64" y="99"/>
                  </a:cubicBezTo>
                  <a:cubicBezTo>
                    <a:pt x="61" y="102"/>
                    <a:pt x="57" y="103"/>
                    <a:pt x="53" y="103"/>
                  </a:cubicBezTo>
                  <a:close/>
                  <a:moveTo>
                    <a:pt x="54" y="8"/>
                  </a:moveTo>
                  <a:cubicBezTo>
                    <a:pt x="52" y="8"/>
                    <a:pt x="50" y="9"/>
                    <a:pt x="48" y="11"/>
                  </a:cubicBezTo>
                  <a:cubicBezTo>
                    <a:pt x="13" y="43"/>
                    <a:pt x="13" y="43"/>
                    <a:pt x="13" y="43"/>
                  </a:cubicBezTo>
                  <a:cubicBezTo>
                    <a:pt x="9" y="47"/>
                    <a:pt x="9" y="53"/>
                    <a:pt x="13" y="56"/>
                  </a:cubicBezTo>
                  <a:cubicBezTo>
                    <a:pt x="46" y="92"/>
                    <a:pt x="46" y="92"/>
                    <a:pt x="46" y="92"/>
                  </a:cubicBezTo>
                  <a:cubicBezTo>
                    <a:pt x="48" y="94"/>
                    <a:pt x="50" y="95"/>
                    <a:pt x="53" y="95"/>
                  </a:cubicBezTo>
                  <a:cubicBezTo>
                    <a:pt x="53" y="95"/>
                    <a:pt x="53" y="95"/>
                    <a:pt x="53" y="95"/>
                  </a:cubicBezTo>
                  <a:cubicBezTo>
                    <a:pt x="55" y="95"/>
                    <a:pt x="57" y="94"/>
                    <a:pt x="59" y="93"/>
                  </a:cubicBezTo>
                  <a:cubicBezTo>
                    <a:pt x="94" y="60"/>
                    <a:pt x="94" y="60"/>
                    <a:pt x="94" y="60"/>
                  </a:cubicBezTo>
                  <a:cubicBezTo>
                    <a:pt x="96" y="59"/>
                    <a:pt x="97" y="56"/>
                    <a:pt x="97" y="54"/>
                  </a:cubicBezTo>
                  <a:cubicBezTo>
                    <a:pt x="97" y="51"/>
                    <a:pt x="96" y="49"/>
                    <a:pt x="94" y="47"/>
                  </a:cubicBezTo>
                  <a:cubicBezTo>
                    <a:pt x="61" y="11"/>
                    <a:pt x="61" y="11"/>
                    <a:pt x="61" y="11"/>
                  </a:cubicBezTo>
                  <a:cubicBezTo>
                    <a:pt x="59" y="9"/>
                    <a:pt x="57" y="8"/>
                    <a:pt x="54"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2" name="Freeform 286"/>
            <p:cNvSpPr/>
            <p:nvPr/>
          </p:nvSpPr>
          <p:spPr bwMode="auto">
            <a:xfrm>
              <a:off x="2016125" y="2390775"/>
              <a:ext cx="365125" cy="368300"/>
            </a:xfrm>
            <a:custGeom>
              <a:avLst/>
              <a:gdLst>
                <a:gd name="T0" fmla="*/ 40 w 97"/>
                <a:gd name="T1" fmla="*/ 5 h 98"/>
                <a:gd name="T2" fmla="*/ 5 w 97"/>
                <a:gd name="T3" fmla="*/ 38 h 98"/>
                <a:gd name="T4" fmla="*/ 5 w 97"/>
                <a:gd name="T5" fmla="*/ 56 h 98"/>
                <a:gd name="T6" fmla="*/ 38 w 97"/>
                <a:gd name="T7" fmla="*/ 92 h 98"/>
                <a:gd name="T8" fmla="*/ 57 w 97"/>
                <a:gd name="T9" fmla="*/ 93 h 98"/>
                <a:gd name="T10" fmla="*/ 92 w 97"/>
                <a:gd name="T11" fmla="*/ 61 h 98"/>
                <a:gd name="T12" fmla="*/ 92 w 97"/>
                <a:gd name="T13" fmla="*/ 42 h 98"/>
                <a:gd name="T14" fmla="*/ 59 w 97"/>
                <a:gd name="T15" fmla="*/ 6 h 98"/>
                <a:gd name="T16" fmla="*/ 40 w 97"/>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98">
                  <a:moveTo>
                    <a:pt x="40" y="5"/>
                  </a:moveTo>
                  <a:cubicBezTo>
                    <a:pt x="5" y="38"/>
                    <a:pt x="5" y="38"/>
                    <a:pt x="5" y="38"/>
                  </a:cubicBezTo>
                  <a:cubicBezTo>
                    <a:pt x="0" y="43"/>
                    <a:pt x="0" y="51"/>
                    <a:pt x="5" y="56"/>
                  </a:cubicBezTo>
                  <a:cubicBezTo>
                    <a:pt x="38" y="92"/>
                    <a:pt x="38" y="92"/>
                    <a:pt x="38" y="92"/>
                  </a:cubicBezTo>
                  <a:cubicBezTo>
                    <a:pt x="43" y="98"/>
                    <a:pt x="51" y="98"/>
                    <a:pt x="57" y="93"/>
                  </a:cubicBezTo>
                  <a:cubicBezTo>
                    <a:pt x="92" y="61"/>
                    <a:pt x="92" y="61"/>
                    <a:pt x="92" y="61"/>
                  </a:cubicBezTo>
                  <a:cubicBezTo>
                    <a:pt x="97" y="56"/>
                    <a:pt x="97" y="47"/>
                    <a:pt x="92" y="42"/>
                  </a:cubicBezTo>
                  <a:cubicBezTo>
                    <a:pt x="59" y="6"/>
                    <a:pt x="59" y="6"/>
                    <a:pt x="59" y="6"/>
                  </a:cubicBezTo>
                  <a:cubicBezTo>
                    <a:pt x="54" y="1"/>
                    <a:pt x="46" y="0"/>
                    <a:pt x="40"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3" name="Freeform 287"/>
            <p:cNvSpPr>
              <a:spLocks noEditPoints="1"/>
            </p:cNvSpPr>
            <p:nvPr/>
          </p:nvSpPr>
          <p:spPr bwMode="auto">
            <a:xfrm>
              <a:off x="2005013" y="2382837"/>
              <a:ext cx="387350" cy="387350"/>
            </a:xfrm>
            <a:custGeom>
              <a:avLst/>
              <a:gdLst>
                <a:gd name="T0" fmla="*/ 51 w 103"/>
                <a:gd name="T1" fmla="*/ 103 h 103"/>
                <a:gd name="T2" fmla="*/ 51 w 103"/>
                <a:gd name="T3" fmla="*/ 103 h 103"/>
                <a:gd name="T4" fmla="*/ 38 w 103"/>
                <a:gd name="T5" fmla="*/ 97 h 103"/>
                <a:gd name="T6" fmla="*/ 5 w 103"/>
                <a:gd name="T7" fmla="*/ 61 h 103"/>
                <a:gd name="T8" fmla="*/ 0 w 103"/>
                <a:gd name="T9" fmla="*/ 49 h 103"/>
                <a:gd name="T10" fmla="*/ 6 w 103"/>
                <a:gd name="T11" fmla="*/ 37 h 103"/>
                <a:gd name="T12" fmla="*/ 40 w 103"/>
                <a:gd name="T13" fmla="*/ 4 h 103"/>
                <a:gd name="T14" fmla="*/ 52 w 103"/>
                <a:gd name="T15" fmla="*/ 0 h 103"/>
                <a:gd name="T16" fmla="*/ 65 w 103"/>
                <a:gd name="T17" fmla="*/ 5 h 103"/>
                <a:gd name="T18" fmla="*/ 98 w 103"/>
                <a:gd name="T19" fmla="*/ 41 h 103"/>
                <a:gd name="T20" fmla="*/ 103 w 103"/>
                <a:gd name="T21" fmla="*/ 53 h 103"/>
                <a:gd name="T22" fmla="*/ 97 w 103"/>
                <a:gd name="T23" fmla="*/ 65 h 103"/>
                <a:gd name="T24" fmla="*/ 62 w 103"/>
                <a:gd name="T25" fmla="*/ 98 h 103"/>
                <a:gd name="T26" fmla="*/ 51 w 103"/>
                <a:gd name="T27" fmla="*/ 103 h 103"/>
                <a:gd name="T28" fmla="*/ 52 w 103"/>
                <a:gd name="T29" fmla="*/ 8 h 103"/>
                <a:gd name="T30" fmla="*/ 46 w 103"/>
                <a:gd name="T31" fmla="*/ 10 h 103"/>
                <a:gd name="T32" fmla="*/ 11 w 103"/>
                <a:gd name="T33" fmla="*/ 43 h 103"/>
                <a:gd name="T34" fmla="*/ 8 w 103"/>
                <a:gd name="T35" fmla="*/ 49 h 103"/>
                <a:gd name="T36" fmla="*/ 11 w 103"/>
                <a:gd name="T37" fmla="*/ 56 h 103"/>
                <a:gd name="T38" fmla="*/ 44 w 103"/>
                <a:gd name="T39" fmla="*/ 92 h 103"/>
                <a:gd name="T40" fmla="*/ 51 w 103"/>
                <a:gd name="T41" fmla="*/ 95 h 103"/>
                <a:gd name="T42" fmla="*/ 51 w 103"/>
                <a:gd name="T43" fmla="*/ 95 h 103"/>
                <a:gd name="T44" fmla="*/ 57 w 103"/>
                <a:gd name="T45" fmla="*/ 92 h 103"/>
                <a:gd name="T46" fmla="*/ 92 w 103"/>
                <a:gd name="T47" fmla="*/ 60 h 103"/>
                <a:gd name="T48" fmla="*/ 95 w 103"/>
                <a:gd name="T49" fmla="*/ 53 h 103"/>
                <a:gd name="T50" fmla="*/ 92 w 103"/>
                <a:gd name="T51" fmla="*/ 47 h 103"/>
                <a:gd name="T52" fmla="*/ 59 w 103"/>
                <a:gd name="T53" fmla="*/ 11 h 103"/>
                <a:gd name="T54" fmla="*/ 52 w 103"/>
                <a:gd name="T55"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3" h="103">
                  <a:moveTo>
                    <a:pt x="51" y="103"/>
                  </a:moveTo>
                  <a:cubicBezTo>
                    <a:pt x="51" y="103"/>
                    <a:pt x="51" y="103"/>
                    <a:pt x="51" y="103"/>
                  </a:cubicBezTo>
                  <a:cubicBezTo>
                    <a:pt x="46" y="103"/>
                    <a:pt x="41" y="101"/>
                    <a:pt x="38" y="97"/>
                  </a:cubicBezTo>
                  <a:cubicBezTo>
                    <a:pt x="5" y="61"/>
                    <a:pt x="5" y="61"/>
                    <a:pt x="5" y="61"/>
                  </a:cubicBezTo>
                  <a:cubicBezTo>
                    <a:pt x="2" y="58"/>
                    <a:pt x="0" y="53"/>
                    <a:pt x="0" y="49"/>
                  </a:cubicBezTo>
                  <a:cubicBezTo>
                    <a:pt x="0" y="44"/>
                    <a:pt x="2" y="40"/>
                    <a:pt x="6" y="37"/>
                  </a:cubicBezTo>
                  <a:cubicBezTo>
                    <a:pt x="40" y="4"/>
                    <a:pt x="40" y="4"/>
                    <a:pt x="40" y="4"/>
                  </a:cubicBezTo>
                  <a:cubicBezTo>
                    <a:pt x="44" y="1"/>
                    <a:pt x="48" y="0"/>
                    <a:pt x="52" y="0"/>
                  </a:cubicBezTo>
                  <a:cubicBezTo>
                    <a:pt x="57" y="0"/>
                    <a:pt x="62" y="2"/>
                    <a:pt x="65" y="5"/>
                  </a:cubicBezTo>
                  <a:cubicBezTo>
                    <a:pt x="98" y="41"/>
                    <a:pt x="98" y="41"/>
                    <a:pt x="98" y="41"/>
                  </a:cubicBezTo>
                  <a:cubicBezTo>
                    <a:pt x="101" y="44"/>
                    <a:pt x="103" y="49"/>
                    <a:pt x="103" y="53"/>
                  </a:cubicBezTo>
                  <a:cubicBezTo>
                    <a:pt x="103" y="58"/>
                    <a:pt x="101" y="62"/>
                    <a:pt x="97" y="65"/>
                  </a:cubicBezTo>
                  <a:cubicBezTo>
                    <a:pt x="62" y="98"/>
                    <a:pt x="62" y="98"/>
                    <a:pt x="62" y="98"/>
                  </a:cubicBezTo>
                  <a:cubicBezTo>
                    <a:pt x="59" y="101"/>
                    <a:pt x="55" y="103"/>
                    <a:pt x="51" y="103"/>
                  </a:cubicBezTo>
                  <a:close/>
                  <a:moveTo>
                    <a:pt x="52" y="8"/>
                  </a:moveTo>
                  <a:cubicBezTo>
                    <a:pt x="50" y="8"/>
                    <a:pt x="48" y="9"/>
                    <a:pt x="46" y="10"/>
                  </a:cubicBezTo>
                  <a:cubicBezTo>
                    <a:pt x="11" y="43"/>
                    <a:pt x="11" y="43"/>
                    <a:pt x="11" y="43"/>
                  </a:cubicBezTo>
                  <a:cubicBezTo>
                    <a:pt x="9" y="44"/>
                    <a:pt x="8" y="47"/>
                    <a:pt x="8" y="49"/>
                  </a:cubicBezTo>
                  <a:cubicBezTo>
                    <a:pt x="8" y="52"/>
                    <a:pt x="9" y="54"/>
                    <a:pt x="11" y="56"/>
                  </a:cubicBezTo>
                  <a:cubicBezTo>
                    <a:pt x="44" y="92"/>
                    <a:pt x="44" y="92"/>
                    <a:pt x="44" y="92"/>
                  </a:cubicBezTo>
                  <a:cubicBezTo>
                    <a:pt x="46" y="93"/>
                    <a:pt x="48" y="95"/>
                    <a:pt x="51" y="95"/>
                  </a:cubicBezTo>
                  <a:cubicBezTo>
                    <a:pt x="51" y="95"/>
                    <a:pt x="51" y="95"/>
                    <a:pt x="51" y="95"/>
                  </a:cubicBezTo>
                  <a:cubicBezTo>
                    <a:pt x="53" y="95"/>
                    <a:pt x="55" y="94"/>
                    <a:pt x="57" y="92"/>
                  </a:cubicBezTo>
                  <a:cubicBezTo>
                    <a:pt x="92" y="60"/>
                    <a:pt x="92" y="60"/>
                    <a:pt x="92" y="60"/>
                  </a:cubicBezTo>
                  <a:cubicBezTo>
                    <a:pt x="94" y="58"/>
                    <a:pt x="95" y="56"/>
                    <a:pt x="95" y="53"/>
                  </a:cubicBezTo>
                  <a:cubicBezTo>
                    <a:pt x="95" y="51"/>
                    <a:pt x="94" y="48"/>
                    <a:pt x="92" y="47"/>
                  </a:cubicBezTo>
                  <a:cubicBezTo>
                    <a:pt x="59" y="11"/>
                    <a:pt x="59" y="11"/>
                    <a:pt x="59" y="11"/>
                  </a:cubicBezTo>
                  <a:cubicBezTo>
                    <a:pt x="57" y="9"/>
                    <a:pt x="55" y="8"/>
                    <a:pt x="52"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4" name="Freeform 288"/>
            <p:cNvSpPr/>
            <p:nvPr/>
          </p:nvSpPr>
          <p:spPr bwMode="auto">
            <a:xfrm>
              <a:off x="1765300" y="2627312"/>
              <a:ext cx="363538" cy="363538"/>
            </a:xfrm>
            <a:custGeom>
              <a:avLst/>
              <a:gdLst>
                <a:gd name="T0" fmla="*/ 40 w 97"/>
                <a:gd name="T1" fmla="*/ 5 h 97"/>
                <a:gd name="T2" fmla="*/ 5 w 97"/>
                <a:gd name="T3" fmla="*/ 37 h 97"/>
                <a:gd name="T4" fmla="*/ 5 w 97"/>
                <a:gd name="T5" fmla="*/ 56 h 97"/>
                <a:gd name="T6" fmla="*/ 38 w 97"/>
                <a:gd name="T7" fmla="*/ 92 h 97"/>
                <a:gd name="T8" fmla="*/ 57 w 97"/>
                <a:gd name="T9" fmla="*/ 92 h 97"/>
                <a:gd name="T10" fmla="*/ 92 w 97"/>
                <a:gd name="T11" fmla="*/ 60 h 97"/>
                <a:gd name="T12" fmla="*/ 92 w 97"/>
                <a:gd name="T13" fmla="*/ 41 h 97"/>
                <a:gd name="T14" fmla="*/ 59 w 97"/>
                <a:gd name="T15" fmla="*/ 5 h 97"/>
                <a:gd name="T16" fmla="*/ 40 w 97"/>
                <a:gd name="T17" fmla="*/ 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97">
                  <a:moveTo>
                    <a:pt x="40" y="5"/>
                  </a:moveTo>
                  <a:cubicBezTo>
                    <a:pt x="5" y="37"/>
                    <a:pt x="5" y="37"/>
                    <a:pt x="5" y="37"/>
                  </a:cubicBezTo>
                  <a:cubicBezTo>
                    <a:pt x="0" y="42"/>
                    <a:pt x="0" y="51"/>
                    <a:pt x="5" y="56"/>
                  </a:cubicBezTo>
                  <a:cubicBezTo>
                    <a:pt x="38" y="92"/>
                    <a:pt x="38" y="92"/>
                    <a:pt x="38" y="92"/>
                  </a:cubicBezTo>
                  <a:cubicBezTo>
                    <a:pt x="43" y="97"/>
                    <a:pt x="51" y="97"/>
                    <a:pt x="57" y="92"/>
                  </a:cubicBezTo>
                  <a:cubicBezTo>
                    <a:pt x="92" y="60"/>
                    <a:pt x="92" y="60"/>
                    <a:pt x="92" y="60"/>
                  </a:cubicBezTo>
                  <a:cubicBezTo>
                    <a:pt x="97" y="55"/>
                    <a:pt x="97" y="47"/>
                    <a:pt x="92" y="41"/>
                  </a:cubicBezTo>
                  <a:cubicBezTo>
                    <a:pt x="59" y="5"/>
                    <a:pt x="59" y="5"/>
                    <a:pt x="59" y="5"/>
                  </a:cubicBezTo>
                  <a:cubicBezTo>
                    <a:pt x="54" y="0"/>
                    <a:pt x="46" y="0"/>
                    <a:pt x="40"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5" name="Freeform 289"/>
            <p:cNvSpPr>
              <a:spLocks noEditPoints="1"/>
            </p:cNvSpPr>
            <p:nvPr/>
          </p:nvSpPr>
          <p:spPr bwMode="auto">
            <a:xfrm>
              <a:off x="1754188" y="2616200"/>
              <a:ext cx="385763" cy="387350"/>
            </a:xfrm>
            <a:custGeom>
              <a:avLst/>
              <a:gdLst>
                <a:gd name="T0" fmla="*/ 51 w 103"/>
                <a:gd name="T1" fmla="*/ 103 h 103"/>
                <a:gd name="T2" fmla="*/ 51 w 103"/>
                <a:gd name="T3" fmla="*/ 103 h 103"/>
                <a:gd name="T4" fmla="*/ 38 w 103"/>
                <a:gd name="T5" fmla="*/ 97 h 103"/>
                <a:gd name="T6" fmla="*/ 5 w 103"/>
                <a:gd name="T7" fmla="*/ 62 h 103"/>
                <a:gd name="T8" fmla="*/ 0 w 103"/>
                <a:gd name="T9" fmla="*/ 49 h 103"/>
                <a:gd name="T10" fmla="*/ 6 w 103"/>
                <a:gd name="T11" fmla="*/ 37 h 103"/>
                <a:gd name="T12" fmla="*/ 40 w 103"/>
                <a:gd name="T13" fmla="*/ 5 h 103"/>
                <a:gd name="T14" fmla="*/ 52 w 103"/>
                <a:gd name="T15" fmla="*/ 0 h 103"/>
                <a:gd name="T16" fmla="*/ 65 w 103"/>
                <a:gd name="T17" fmla="*/ 6 h 103"/>
                <a:gd name="T18" fmla="*/ 98 w 103"/>
                <a:gd name="T19" fmla="*/ 41 h 103"/>
                <a:gd name="T20" fmla="*/ 103 w 103"/>
                <a:gd name="T21" fmla="*/ 54 h 103"/>
                <a:gd name="T22" fmla="*/ 97 w 103"/>
                <a:gd name="T23" fmla="*/ 66 h 103"/>
                <a:gd name="T24" fmla="*/ 62 w 103"/>
                <a:gd name="T25" fmla="*/ 98 h 103"/>
                <a:gd name="T26" fmla="*/ 51 w 103"/>
                <a:gd name="T27" fmla="*/ 103 h 103"/>
                <a:gd name="T28" fmla="*/ 52 w 103"/>
                <a:gd name="T29" fmla="*/ 8 h 103"/>
                <a:gd name="T30" fmla="*/ 46 w 103"/>
                <a:gd name="T31" fmla="*/ 11 h 103"/>
                <a:gd name="T32" fmla="*/ 11 w 103"/>
                <a:gd name="T33" fmla="*/ 43 h 103"/>
                <a:gd name="T34" fmla="*/ 8 w 103"/>
                <a:gd name="T35" fmla="*/ 50 h 103"/>
                <a:gd name="T36" fmla="*/ 11 w 103"/>
                <a:gd name="T37" fmla="*/ 56 h 103"/>
                <a:gd name="T38" fmla="*/ 44 w 103"/>
                <a:gd name="T39" fmla="*/ 92 h 103"/>
                <a:gd name="T40" fmla="*/ 57 w 103"/>
                <a:gd name="T41" fmla="*/ 92 h 103"/>
                <a:gd name="T42" fmla="*/ 92 w 103"/>
                <a:gd name="T43" fmla="*/ 60 h 103"/>
                <a:gd name="T44" fmla="*/ 95 w 103"/>
                <a:gd name="T45" fmla="*/ 54 h 103"/>
                <a:gd name="T46" fmla="*/ 92 w 103"/>
                <a:gd name="T47" fmla="*/ 47 h 103"/>
                <a:gd name="T48" fmla="*/ 59 w 103"/>
                <a:gd name="T49" fmla="*/ 11 h 103"/>
                <a:gd name="T50" fmla="*/ 52 w 103"/>
                <a:gd name="T51"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3" h="103">
                  <a:moveTo>
                    <a:pt x="51" y="103"/>
                  </a:moveTo>
                  <a:cubicBezTo>
                    <a:pt x="51" y="103"/>
                    <a:pt x="51" y="103"/>
                    <a:pt x="51" y="103"/>
                  </a:cubicBezTo>
                  <a:cubicBezTo>
                    <a:pt x="46" y="103"/>
                    <a:pt x="41" y="101"/>
                    <a:pt x="38" y="97"/>
                  </a:cubicBezTo>
                  <a:cubicBezTo>
                    <a:pt x="5" y="62"/>
                    <a:pt x="5" y="62"/>
                    <a:pt x="5" y="62"/>
                  </a:cubicBezTo>
                  <a:cubicBezTo>
                    <a:pt x="2" y="58"/>
                    <a:pt x="0" y="54"/>
                    <a:pt x="0" y="49"/>
                  </a:cubicBezTo>
                  <a:cubicBezTo>
                    <a:pt x="0" y="45"/>
                    <a:pt x="2" y="40"/>
                    <a:pt x="6" y="37"/>
                  </a:cubicBezTo>
                  <a:cubicBezTo>
                    <a:pt x="40" y="5"/>
                    <a:pt x="40" y="5"/>
                    <a:pt x="40" y="5"/>
                  </a:cubicBezTo>
                  <a:cubicBezTo>
                    <a:pt x="44" y="2"/>
                    <a:pt x="48" y="0"/>
                    <a:pt x="52" y="0"/>
                  </a:cubicBezTo>
                  <a:cubicBezTo>
                    <a:pt x="57" y="0"/>
                    <a:pt x="62" y="2"/>
                    <a:pt x="65" y="6"/>
                  </a:cubicBezTo>
                  <a:cubicBezTo>
                    <a:pt x="98" y="41"/>
                    <a:pt x="98" y="41"/>
                    <a:pt x="98" y="41"/>
                  </a:cubicBezTo>
                  <a:cubicBezTo>
                    <a:pt x="101" y="45"/>
                    <a:pt x="103" y="49"/>
                    <a:pt x="103" y="54"/>
                  </a:cubicBezTo>
                  <a:cubicBezTo>
                    <a:pt x="103" y="58"/>
                    <a:pt x="101" y="63"/>
                    <a:pt x="97" y="66"/>
                  </a:cubicBezTo>
                  <a:cubicBezTo>
                    <a:pt x="62" y="98"/>
                    <a:pt x="62" y="98"/>
                    <a:pt x="62" y="98"/>
                  </a:cubicBezTo>
                  <a:cubicBezTo>
                    <a:pt x="59" y="101"/>
                    <a:pt x="55" y="103"/>
                    <a:pt x="51" y="103"/>
                  </a:cubicBezTo>
                  <a:close/>
                  <a:moveTo>
                    <a:pt x="52" y="8"/>
                  </a:moveTo>
                  <a:cubicBezTo>
                    <a:pt x="50" y="8"/>
                    <a:pt x="48" y="9"/>
                    <a:pt x="46" y="11"/>
                  </a:cubicBezTo>
                  <a:cubicBezTo>
                    <a:pt x="11" y="43"/>
                    <a:pt x="11" y="43"/>
                    <a:pt x="11" y="43"/>
                  </a:cubicBezTo>
                  <a:cubicBezTo>
                    <a:pt x="9" y="45"/>
                    <a:pt x="8" y="47"/>
                    <a:pt x="8" y="50"/>
                  </a:cubicBezTo>
                  <a:cubicBezTo>
                    <a:pt x="8" y="52"/>
                    <a:pt x="9" y="54"/>
                    <a:pt x="11" y="56"/>
                  </a:cubicBezTo>
                  <a:cubicBezTo>
                    <a:pt x="44" y="92"/>
                    <a:pt x="44" y="92"/>
                    <a:pt x="44" y="92"/>
                  </a:cubicBezTo>
                  <a:cubicBezTo>
                    <a:pt x="47" y="96"/>
                    <a:pt x="53" y="96"/>
                    <a:pt x="57" y="92"/>
                  </a:cubicBezTo>
                  <a:cubicBezTo>
                    <a:pt x="92" y="60"/>
                    <a:pt x="92" y="60"/>
                    <a:pt x="92" y="60"/>
                  </a:cubicBezTo>
                  <a:cubicBezTo>
                    <a:pt x="94" y="58"/>
                    <a:pt x="95" y="56"/>
                    <a:pt x="95" y="54"/>
                  </a:cubicBezTo>
                  <a:cubicBezTo>
                    <a:pt x="95" y="51"/>
                    <a:pt x="94" y="49"/>
                    <a:pt x="92" y="47"/>
                  </a:cubicBezTo>
                  <a:cubicBezTo>
                    <a:pt x="59" y="11"/>
                    <a:pt x="59" y="11"/>
                    <a:pt x="59" y="11"/>
                  </a:cubicBezTo>
                  <a:cubicBezTo>
                    <a:pt x="57" y="9"/>
                    <a:pt x="55" y="8"/>
                    <a:pt x="52"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6" name="Freeform 290"/>
            <p:cNvSpPr/>
            <p:nvPr/>
          </p:nvSpPr>
          <p:spPr bwMode="auto">
            <a:xfrm>
              <a:off x="4684713" y="357187"/>
              <a:ext cx="368300" cy="366713"/>
            </a:xfrm>
            <a:custGeom>
              <a:avLst/>
              <a:gdLst>
                <a:gd name="T0" fmla="*/ 41 w 98"/>
                <a:gd name="T1" fmla="*/ 5 h 98"/>
                <a:gd name="T2" fmla="*/ 6 w 98"/>
                <a:gd name="T3" fmla="*/ 38 h 98"/>
                <a:gd name="T4" fmla="*/ 5 w 98"/>
                <a:gd name="T5" fmla="*/ 57 h 98"/>
                <a:gd name="T6" fmla="*/ 39 w 98"/>
                <a:gd name="T7" fmla="*/ 93 h 98"/>
                <a:gd name="T8" fmla="*/ 58 w 98"/>
                <a:gd name="T9" fmla="*/ 93 h 98"/>
                <a:gd name="T10" fmla="*/ 92 w 98"/>
                <a:gd name="T11" fmla="*/ 61 h 98"/>
                <a:gd name="T12" fmla="*/ 93 w 98"/>
                <a:gd name="T13" fmla="*/ 42 h 98"/>
                <a:gd name="T14" fmla="*/ 60 w 98"/>
                <a:gd name="T15" fmla="*/ 6 h 98"/>
                <a:gd name="T16" fmla="*/ 41 w 98"/>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98">
                  <a:moveTo>
                    <a:pt x="41" y="5"/>
                  </a:moveTo>
                  <a:cubicBezTo>
                    <a:pt x="6" y="38"/>
                    <a:pt x="6" y="38"/>
                    <a:pt x="6" y="38"/>
                  </a:cubicBezTo>
                  <a:cubicBezTo>
                    <a:pt x="1" y="43"/>
                    <a:pt x="0" y="51"/>
                    <a:pt x="5" y="57"/>
                  </a:cubicBezTo>
                  <a:cubicBezTo>
                    <a:pt x="39" y="93"/>
                    <a:pt x="39" y="93"/>
                    <a:pt x="39" y="93"/>
                  </a:cubicBezTo>
                  <a:cubicBezTo>
                    <a:pt x="44" y="98"/>
                    <a:pt x="52" y="98"/>
                    <a:pt x="58" y="93"/>
                  </a:cubicBezTo>
                  <a:cubicBezTo>
                    <a:pt x="92" y="61"/>
                    <a:pt x="92" y="61"/>
                    <a:pt x="92" y="61"/>
                  </a:cubicBezTo>
                  <a:cubicBezTo>
                    <a:pt x="98" y="56"/>
                    <a:pt x="98" y="47"/>
                    <a:pt x="93" y="42"/>
                  </a:cubicBezTo>
                  <a:cubicBezTo>
                    <a:pt x="60" y="6"/>
                    <a:pt x="60" y="6"/>
                    <a:pt x="60" y="6"/>
                  </a:cubicBezTo>
                  <a:cubicBezTo>
                    <a:pt x="55" y="1"/>
                    <a:pt x="46" y="0"/>
                    <a:pt x="41"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7" name="Freeform 291"/>
            <p:cNvSpPr>
              <a:spLocks noEditPoints="1"/>
            </p:cNvSpPr>
            <p:nvPr/>
          </p:nvSpPr>
          <p:spPr bwMode="auto">
            <a:xfrm>
              <a:off x="4670425" y="349250"/>
              <a:ext cx="393700" cy="385763"/>
            </a:xfrm>
            <a:custGeom>
              <a:avLst/>
              <a:gdLst>
                <a:gd name="T0" fmla="*/ 53 w 105"/>
                <a:gd name="T1" fmla="*/ 103 h 103"/>
                <a:gd name="T2" fmla="*/ 53 w 105"/>
                <a:gd name="T3" fmla="*/ 103 h 103"/>
                <a:gd name="T4" fmla="*/ 40 w 105"/>
                <a:gd name="T5" fmla="*/ 97 h 103"/>
                <a:gd name="T6" fmla="*/ 6 w 105"/>
                <a:gd name="T7" fmla="*/ 61 h 103"/>
                <a:gd name="T8" fmla="*/ 7 w 105"/>
                <a:gd name="T9" fmla="*/ 37 h 103"/>
                <a:gd name="T10" fmla="*/ 42 w 105"/>
                <a:gd name="T11" fmla="*/ 5 h 103"/>
                <a:gd name="T12" fmla="*/ 54 w 105"/>
                <a:gd name="T13" fmla="*/ 0 h 103"/>
                <a:gd name="T14" fmla="*/ 67 w 105"/>
                <a:gd name="T15" fmla="*/ 5 h 103"/>
                <a:gd name="T16" fmla="*/ 100 w 105"/>
                <a:gd name="T17" fmla="*/ 41 h 103"/>
                <a:gd name="T18" fmla="*/ 105 w 105"/>
                <a:gd name="T19" fmla="*/ 54 h 103"/>
                <a:gd name="T20" fmla="*/ 99 w 105"/>
                <a:gd name="T21" fmla="*/ 66 h 103"/>
                <a:gd name="T22" fmla="*/ 64 w 105"/>
                <a:gd name="T23" fmla="*/ 98 h 103"/>
                <a:gd name="T24" fmla="*/ 53 w 105"/>
                <a:gd name="T25" fmla="*/ 103 h 103"/>
                <a:gd name="T26" fmla="*/ 54 w 105"/>
                <a:gd name="T27" fmla="*/ 8 h 103"/>
                <a:gd name="T28" fmla="*/ 48 w 105"/>
                <a:gd name="T29" fmla="*/ 10 h 103"/>
                <a:gd name="T30" fmla="*/ 13 w 105"/>
                <a:gd name="T31" fmla="*/ 43 h 103"/>
                <a:gd name="T32" fmla="*/ 12 w 105"/>
                <a:gd name="T33" fmla="*/ 56 h 103"/>
                <a:gd name="T34" fmla="*/ 46 w 105"/>
                <a:gd name="T35" fmla="*/ 92 h 103"/>
                <a:gd name="T36" fmla="*/ 53 w 105"/>
                <a:gd name="T37" fmla="*/ 95 h 103"/>
                <a:gd name="T38" fmla="*/ 53 w 105"/>
                <a:gd name="T39" fmla="*/ 95 h 103"/>
                <a:gd name="T40" fmla="*/ 59 w 105"/>
                <a:gd name="T41" fmla="*/ 92 h 103"/>
                <a:gd name="T42" fmla="*/ 94 w 105"/>
                <a:gd name="T43" fmla="*/ 60 h 103"/>
                <a:gd name="T44" fmla="*/ 97 w 105"/>
                <a:gd name="T45" fmla="*/ 53 h 103"/>
                <a:gd name="T46" fmla="*/ 94 w 105"/>
                <a:gd name="T47" fmla="*/ 47 h 103"/>
                <a:gd name="T48" fmla="*/ 61 w 105"/>
                <a:gd name="T49" fmla="*/ 11 h 103"/>
                <a:gd name="T50" fmla="*/ 54 w 105"/>
                <a:gd name="T51"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5" h="103">
                  <a:moveTo>
                    <a:pt x="53" y="103"/>
                  </a:moveTo>
                  <a:cubicBezTo>
                    <a:pt x="53" y="103"/>
                    <a:pt x="53" y="103"/>
                    <a:pt x="53" y="103"/>
                  </a:cubicBezTo>
                  <a:cubicBezTo>
                    <a:pt x="48" y="103"/>
                    <a:pt x="43" y="101"/>
                    <a:pt x="40" y="97"/>
                  </a:cubicBezTo>
                  <a:cubicBezTo>
                    <a:pt x="6" y="61"/>
                    <a:pt x="6" y="61"/>
                    <a:pt x="6" y="61"/>
                  </a:cubicBezTo>
                  <a:cubicBezTo>
                    <a:pt x="0" y="54"/>
                    <a:pt x="0" y="43"/>
                    <a:pt x="7" y="37"/>
                  </a:cubicBezTo>
                  <a:cubicBezTo>
                    <a:pt x="42" y="5"/>
                    <a:pt x="42" y="5"/>
                    <a:pt x="42" y="5"/>
                  </a:cubicBezTo>
                  <a:cubicBezTo>
                    <a:pt x="45" y="2"/>
                    <a:pt x="50" y="0"/>
                    <a:pt x="54" y="0"/>
                  </a:cubicBezTo>
                  <a:cubicBezTo>
                    <a:pt x="59" y="0"/>
                    <a:pt x="63" y="2"/>
                    <a:pt x="67" y="5"/>
                  </a:cubicBezTo>
                  <a:cubicBezTo>
                    <a:pt x="100" y="41"/>
                    <a:pt x="100" y="41"/>
                    <a:pt x="100" y="41"/>
                  </a:cubicBezTo>
                  <a:cubicBezTo>
                    <a:pt x="103" y="45"/>
                    <a:pt x="105" y="49"/>
                    <a:pt x="105" y="54"/>
                  </a:cubicBezTo>
                  <a:cubicBezTo>
                    <a:pt x="104" y="58"/>
                    <a:pt x="103" y="62"/>
                    <a:pt x="99" y="66"/>
                  </a:cubicBezTo>
                  <a:cubicBezTo>
                    <a:pt x="64" y="98"/>
                    <a:pt x="64" y="98"/>
                    <a:pt x="64" y="98"/>
                  </a:cubicBezTo>
                  <a:cubicBezTo>
                    <a:pt x="61" y="101"/>
                    <a:pt x="57" y="103"/>
                    <a:pt x="53" y="103"/>
                  </a:cubicBezTo>
                  <a:close/>
                  <a:moveTo>
                    <a:pt x="54" y="8"/>
                  </a:moveTo>
                  <a:cubicBezTo>
                    <a:pt x="52" y="8"/>
                    <a:pt x="49" y="9"/>
                    <a:pt x="48" y="10"/>
                  </a:cubicBezTo>
                  <a:cubicBezTo>
                    <a:pt x="13" y="43"/>
                    <a:pt x="13" y="43"/>
                    <a:pt x="13" y="43"/>
                  </a:cubicBezTo>
                  <a:cubicBezTo>
                    <a:pt x="9" y="46"/>
                    <a:pt x="9" y="52"/>
                    <a:pt x="12" y="56"/>
                  </a:cubicBezTo>
                  <a:cubicBezTo>
                    <a:pt x="46" y="92"/>
                    <a:pt x="46" y="92"/>
                    <a:pt x="46" y="92"/>
                  </a:cubicBezTo>
                  <a:cubicBezTo>
                    <a:pt x="47" y="94"/>
                    <a:pt x="50" y="95"/>
                    <a:pt x="53" y="95"/>
                  </a:cubicBezTo>
                  <a:cubicBezTo>
                    <a:pt x="53" y="95"/>
                    <a:pt x="53" y="95"/>
                    <a:pt x="53" y="95"/>
                  </a:cubicBezTo>
                  <a:cubicBezTo>
                    <a:pt x="55" y="95"/>
                    <a:pt x="57" y="94"/>
                    <a:pt x="59" y="92"/>
                  </a:cubicBezTo>
                  <a:cubicBezTo>
                    <a:pt x="94" y="60"/>
                    <a:pt x="94" y="60"/>
                    <a:pt x="94" y="60"/>
                  </a:cubicBezTo>
                  <a:cubicBezTo>
                    <a:pt x="96" y="58"/>
                    <a:pt x="97" y="56"/>
                    <a:pt x="97" y="53"/>
                  </a:cubicBezTo>
                  <a:cubicBezTo>
                    <a:pt x="97" y="51"/>
                    <a:pt x="96" y="48"/>
                    <a:pt x="94" y="47"/>
                  </a:cubicBezTo>
                  <a:cubicBezTo>
                    <a:pt x="61" y="11"/>
                    <a:pt x="61" y="11"/>
                    <a:pt x="61" y="11"/>
                  </a:cubicBezTo>
                  <a:cubicBezTo>
                    <a:pt x="59" y="9"/>
                    <a:pt x="57" y="8"/>
                    <a:pt x="54"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8" name="Freeform 292"/>
            <p:cNvSpPr/>
            <p:nvPr/>
          </p:nvSpPr>
          <p:spPr bwMode="auto">
            <a:xfrm>
              <a:off x="4433888" y="593725"/>
              <a:ext cx="366713" cy="366713"/>
            </a:xfrm>
            <a:custGeom>
              <a:avLst/>
              <a:gdLst>
                <a:gd name="T0" fmla="*/ 41 w 98"/>
                <a:gd name="T1" fmla="*/ 5 h 98"/>
                <a:gd name="T2" fmla="*/ 6 w 98"/>
                <a:gd name="T3" fmla="*/ 37 h 98"/>
                <a:gd name="T4" fmla="*/ 5 w 98"/>
                <a:gd name="T5" fmla="*/ 56 h 98"/>
                <a:gd name="T6" fmla="*/ 39 w 98"/>
                <a:gd name="T7" fmla="*/ 92 h 98"/>
                <a:gd name="T8" fmla="*/ 58 w 98"/>
                <a:gd name="T9" fmla="*/ 93 h 98"/>
                <a:gd name="T10" fmla="*/ 92 w 98"/>
                <a:gd name="T11" fmla="*/ 60 h 98"/>
                <a:gd name="T12" fmla="*/ 93 w 98"/>
                <a:gd name="T13" fmla="*/ 41 h 98"/>
                <a:gd name="T14" fmla="*/ 60 w 98"/>
                <a:gd name="T15" fmla="*/ 6 h 98"/>
                <a:gd name="T16" fmla="*/ 41 w 98"/>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98">
                  <a:moveTo>
                    <a:pt x="41" y="5"/>
                  </a:moveTo>
                  <a:cubicBezTo>
                    <a:pt x="6" y="37"/>
                    <a:pt x="6" y="37"/>
                    <a:pt x="6" y="37"/>
                  </a:cubicBezTo>
                  <a:cubicBezTo>
                    <a:pt x="1" y="42"/>
                    <a:pt x="0" y="51"/>
                    <a:pt x="5" y="56"/>
                  </a:cubicBezTo>
                  <a:cubicBezTo>
                    <a:pt x="39" y="92"/>
                    <a:pt x="39" y="92"/>
                    <a:pt x="39" y="92"/>
                  </a:cubicBezTo>
                  <a:cubicBezTo>
                    <a:pt x="44" y="97"/>
                    <a:pt x="52" y="98"/>
                    <a:pt x="58" y="93"/>
                  </a:cubicBezTo>
                  <a:cubicBezTo>
                    <a:pt x="92" y="60"/>
                    <a:pt x="92" y="60"/>
                    <a:pt x="92" y="60"/>
                  </a:cubicBezTo>
                  <a:cubicBezTo>
                    <a:pt x="98" y="55"/>
                    <a:pt x="98" y="47"/>
                    <a:pt x="93" y="41"/>
                  </a:cubicBezTo>
                  <a:cubicBezTo>
                    <a:pt x="60" y="6"/>
                    <a:pt x="60" y="6"/>
                    <a:pt x="60" y="6"/>
                  </a:cubicBezTo>
                  <a:cubicBezTo>
                    <a:pt x="55" y="0"/>
                    <a:pt x="46" y="0"/>
                    <a:pt x="41"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9" name="Freeform 293"/>
            <p:cNvSpPr>
              <a:spLocks noEditPoints="1"/>
            </p:cNvSpPr>
            <p:nvPr/>
          </p:nvSpPr>
          <p:spPr bwMode="auto">
            <a:xfrm>
              <a:off x="4425950" y="582612"/>
              <a:ext cx="385763" cy="385763"/>
            </a:xfrm>
            <a:custGeom>
              <a:avLst/>
              <a:gdLst>
                <a:gd name="T0" fmla="*/ 51 w 103"/>
                <a:gd name="T1" fmla="*/ 103 h 103"/>
                <a:gd name="T2" fmla="*/ 51 w 103"/>
                <a:gd name="T3" fmla="*/ 103 h 103"/>
                <a:gd name="T4" fmla="*/ 38 w 103"/>
                <a:gd name="T5" fmla="*/ 98 h 103"/>
                <a:gd name="T6" fmla="*/ 4 w 103"/>
                <a:gd name="T7" fmla="*/ 62 h 103"/>
                <a:gd name="T8" fmla="*/ 0 w 103"/>
                <a:gd name="T9" fmla="*/ 49 h 103"/>
                <a:gd name="T10" fmla="*/ 5 w 103"/>
                <a:gd name="T11" fmla="*/ 37 h 103"/>
                <a:gd name="T12" fmla="*/ 40 w 103"/>
                <a:gd name="T13" fmla="*/ 5 h 103"/>
                <a:gd name="T14" fmla="*/ 52 w 103"/>
                <a:gd name="T15" fmla="*/ 0 h 103"/>
                <a:gd name="T16" fmla="*/ 65 w 103"/>
                <a:gd name="T17" fmla="*/ 6 h 103"/>
                <a:gd name="T18" fmla="*/ 98 w 103"/>
                <a:gd name="T19" fmla="*/ 42 h 103"/>
                <a:gd name="T20" fmla="*/ 103 w 103"/>
                <a:gd name="T21" fmla="*/ 54 h 103"/>
                <a:gd name="T22" fmla="*/ 97 w 103"/>
                <a:gd name="T23" fmla="*/ 66 h 103"/>
                <a:gd name="T24" fmla="*/ 62 w 103"/>
                <a:gd name="T25" fmla="*/ 99 h 103"/>
                <a:gd name="T26" fmla="*/ 51 w 103"/>
                <a:gd name="T27" fmla="*/ 103 h 103"/>
                <a:gd name="T28" fmla="*/ 52 w 103"/>
                <a:gd name="T29" fmla="*/ 8 h 103"/>
                <a:gd name="T30" fmla="*/ 46 w 103"/>
                <a:gd name="T31" fmla="*/ 11 h 103"/>
                <a:gd name="T32" fmla="*/ 11 w 103"/>
                <a:gd name="T33" fmla="*/ 43 h 103"/>
                <a:gd name="T34" fmla="*/ 8 w 103"/>
                <a:gd name="T35" fmla="*/ 50 h 103"/>
                <a:gd name="T36" fmla="*/ 10 w 103"/>
                <a:gd name="T37" fmla="*/ 56 h 103"/>
                <a:gd name="T38" fmla="*/ 44 w 103"/>
                <a:gd name="T39" fmla="*/ 92 h 103"/>
                <a:gd name="T40" fmla="*/ 51 w 103"/>
                <a:gd name="T41" fmla="*/ 95 h 103"/>
                <a:gd name="T42" fmla="*/ 51 w 103"/>
                <a:gd name="T43" fmla="*/ 95 h 103"/>
                <a:gd name="T44" fmla="*/ 57 w 103"/>
                <a:gd name="T45" fmla="*/ 93 h 103"/>
                <a:gd name="T46" fmla="*/ 92 w 103"/>
                <a:gd name="T47" fmla="*/ 60 h 103"/>
                <a:gd name="T48" fmla="*/ 95 w 103"/>
                <a:gd name="T49" fmla="*/ 54 h 103"/>
                <a:gd name="T50" fmla="*/ 92 w 103"/>
                <a:gd name="T51" fmla="*/ 47 h 103"/>
                <a:gd name="T52" fmla="*/ 59 w 103"/>
                <a:gd name="T53" fmla="*/ 11 h 103"/>
                <a:gd name="T54" fmla="*/ 52 w 103"/>
                <a:gd name="T55"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3" h="103">
                  <a:moveTo>
                    <a:pt x="51" y="103"/>
                  </a:moveTo>
                  <a:cubicBezTo>
                    <a:pt x="51" y="103"/>
                    <a:pt x="51" y="103"/>
                    <a:pt x="51" y="103"/>
                  </a:cubicBezTo>
                  <a:cubicBezTo>
                    <a:pt x="46" y="103"/>
                    <a:pt x="41" y="101"/>
                    <a:pt x="38" y="98"/>
                  </a:cubicBezTo>
                  <a:cubicBezTo>
                    <a:pt x="4" y="62"/>
                    <a:pt x="4" y="62"/>
                    <a:pt x="4" y="62"/>
                  </a:cubicBezTo>
                  <a:cubicBezTo>
                    <a:pt x="1" y="58"/>
                    <a:pt x="0" y="54"/>
                    <a:pt x="0" y="49"/>
                  </a:cubicBezTo>
                  <a:cubicBezTo>
                    <a:pt x="0" y="45"/>
                    <a:pt x="2" y="41"/>
                    <a:pt x="5" y="37"/>
                  </a:cubicBezTo>
                  <a:cubicBezTo>
                    <a:pt x="40" y="5"/>
                    <a:pt x="40" y="5"/>
                    <a:pt x="40" y="5"/>
                  </a:cubicBezTo>
                  <a:cubicBezTo>
                    <a:pt x="43" y="2"/>
                    <a:pt x="48" y="0"/>
                    <a:pt x="52" y="0"/>
                  </a:cubicBezTo>
                  <a:cubicBezTo>
                    <a:pt x="57" y="0"/>
                    <a:pt x="61" y="2"/>
                    <a:pt x="65" y="6"/>
                  </a:cubicBezTo>
                  <a:cubicBezTo>
                    <a:pt x="98" y="42"/>
                    <a:pt x="98" y="42"/>
                    <a:pt x="98" y="42"/>
                  </a:cubicBezTo>
                  <a:cubicBezTo>
                    <a:pt x="101" y="45"/>
                    <a:pt x="103" y="49"/>
                    <a:pt x="103" y="54"/>
                  </a:cubicBezTo>
                  <a:cubicBezTo>
                    <a:pt x="102" y="59"/>
                    <a:pt x="101" y="63"/>
                    <a:pt x="97" y="66"/>
                  </a:cubicBezTo>
                  <a:cubicBezTo>
                    <a:pt x="62" y="99"/>
                    <a:pt x="62" y="99"/>
                    <a:pt x="62" y="99"/>
                  </a:cubicBezTo>
                  <a:cubicBezTo>
                    <a:pt x="59" y="101"/>
                    <a:pt x="55" y="103"/>
                    <a:pt x="51" y="103"/>
                  </a:cubicBezTo>
                  <a:close/>
                  <a:moveTo>
                    <a:pt x="52" y="8"/>
                  </a:moveTo>
                  <a:cubicBezTo>
                    <a:pt x="50" y="8"/>
                    <a:pt x="47" y="9"/>
                    <a:pt x="46" y="11"/>
                  </a:cubicBezTo>
                  <a:cubicBezTo>
                    <a:pt x="11" y="43"/>
                    <a:pt x="11" y="43"/>
                    <a:pt x="11" y="43"/>
                  </a:cubicBezTo>
                  <a:cubicBezTo>
                    <a:pt x="9" y="45"/>
                    <a:pt x="8" y="47"/>
                    <a:pt x="8" y="50"/>
                  </a:cubicBezTo>
                  <a:cubicBezTo>
                    <a:pt x="8" y="52"/>
                    <a:pt x="9" y="55"/>
                    <a:pt x="10" y="56"/>
                  </a:cubicBezTo>
                  <a:cubicBezTo>
                    <a:pt x="44" y="92"/>
                    <a:pt x="44" y="92"/>
                    <a:pt x="44" y="92"/>
                  </a:cubicBezTo>
                  <a:cubicBezTo>
                    <a:pt x="45" y="94"/>
                    <a:pt x="48" y="95"/>
                    <a:pt x="51" y="95"/>
                  </a:cubicBezTo>
                  <a:cubicBezTo>
                    <a:pt x="51" y="95"/>
                    <a:pt x="51" y="95"/>
                    <a:pt x="51" y="95"/>
                  </a:cubicBezTo>
                  <a:cubicBezTo>
                    <a:pt x="53" y="95"/>
                    <a:pt x="55" y="94"/>
                    <a:pt x="57" y="93"/>
                  </a:cubicBezTo>
                  <a:cubicBezTo>
                    <a:pt x="92" y="60"/>
                    <a:pt x="92" y="60"/>
                    <a:pt x="92" y="60"/>
                  </a:cubicBezTo>
                  <a:cubicBezTo>
                    <a:pt x="94" y="58"/>
                    <a:pt x="95" y="56"/>
                    <a:pt x="95" y="54"/>
                  </a:cubicBezTo>
                  <a:cubicBezTo>
                    <a:pt x="95" y="51"/>
                    <a:pt x="94" y="49"/>
                    <a:pt x="92" y="47"/>
                  </a:cubicBezTo>
                  <a:cubicBezTo>
                    <a:pt x="59" y="11"/>
                    <a:pt x="59" y="11"/>
                    <a:pt x="59" y="11"/>
                  </a:cubicBezTo>
                  <a:cubicBezTo>
                    <a:pt x="57" y="9"/>
                    <a:pt x="55" y="8"/>
                    <a:pt x="52"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0" name="Freeform 294"/>
            <p:cNvSpPr/>
            <p:nvPr/>
          </p:nvSpPr>
          <p:spPr bwMode="auto">
            <a:xfrm>
              <a:off x="4181475" y="825500"/>
              <a:ext cx="368300" cy="368300"/>
            </a:xfrm>
            <a:custGeom>
              <a:avLst/>
              <a:gdLst>
                <a:gd name="T0" fmla="*/ 41 w 98"/>
                <a:gd name="T1" fmla="*/ 5 h 98"/>
                <a:gd name="T2" fmla="*/ 6 w 98"/>
                <a:gd name="T3" fmla="*/ 38 h 98"/>
                <a:gd name="T4" fmla="*/ 5 w 98"/>
                <a:gd name="T5" fmla="*/ 56 h 98"/>
                <a:gd name="T6" fmla="*/ 39 w 98"/>
                <a:gd name="T7" fmla="*/ 92 h 98"/>
                <a:gd name="T8" fmla="*/ 58 w 98"/>
                <a:gd name="T9" fmla="*/ 93 h 98"/>
                <a:gd name="T10" fmla="*/ 92 w 98"/>
                <a:gd name="T11" fmla="*/ 60 h 98"/>
                <a:gd name="T12" fmla="*/ 93 w 98"/>
                <a:gd name="T13" fmla="*/ 42 h 98"/>
                <a:gd name="T14" fmla="*/ 60 w 98"/>
                <a:gd name="T15" fmla="*/ 6 h 98"/>
                <a:gd name="T16" fmla="*/ 41 w 98"/>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98">
                  <a:moveTo>
                    <a:pt x="41" y="5"/>
                  </a:moveTo>
                  <a:cubicBezTo>
                    <a:pt x="6" y="38"/>
                    <a:pt x="6" y="38"/>
                    <a:pt x="6" y="38"/>
                  </a:cubicBezTo>
                  <a:cubicBezTo>
                    <a:pt x="1" y="43"/>
                    <a:pt x="0" y="51"/>
                    <a:pt x="5" y="56"/>
                  </a:cubicBezTo>
                  <a:cubicBezTo>
                    <a:pt x="39" y="92"/>
                    <a:pt x="39" y="92"/>
                    <a:pt x="39" y="92"/>
                  </a:cubicBezTo>
                  <a:cubicBezTo>
                    <a:pt x="44" y="98"/>
                    <a:pt x="52" y="98"/>
                    <a:pt x="58" y="93"/>
                  </a:cubicBezTo>
                  <a:cubicBezTo>
                    <a:pt x="92" y="60"/>
                    <a:pt x="92" y="60"/>
                    <a:pt x="92" y="60"/>
                  </a:cubicBezTo>
                  <a:cubicBezTo>
                    <a:pt x="98" y="56"/>
                    <a:pt x="98" y="47"/>
                    <a:pt x="93" y="42"/>
                  </a:cubicBezTo>
                  <a:cubicBezTo>
                    <a:pt x="60" y="6"/>
                    <a:pt x="60" y="6"/>
                    <a:pt x="60" y="6"/>
                  </a:cubicBezTo>
                  <a:cubicBezTo>
                    <a:pt x="55" y="1"/>
                    <a:pt x="46" y="0"/>
                    <a:pt x="41"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1" name="Freeform 295"/>
            <p:cNvSpPr>
              <a:spLocks noEditPoints="1"/>
            </p:cNvSpPr>
            <p:nvPr/>
          </p:nvSpPr>
          <p:spPr bwMode="auto">
            <a:xfrm>
              <a:off x="4175125" y="817562"/>
              <a:ext cx="388938" cy="387350"/>
            </a:xfrm>
            <a:custGeom>
              <a:avLst/>
              <a:gdLst>
                <a:gd name="T0" fmla="*/ 50 w 104"/>
                <a:gd name="T1" fmla="*/ 103 h 103"/>
                <a:gd name="T2" fmla="*/ 50 w 104"/>
                <a:gd name="T3" fmla="*/ 103 h 103"/>
                <a:gd name="T4" fmla="*/ 38 w 104"/>
                <a:gd name="T5" fmla="*/ 97 h 103"/>
                <a:gd name="T6" fmla="*/ 4 w 104"/>
                <a:gd name="T7" fmla="*/ 61 h 103"/>
                <a:gd name="T8" fmla="*/ 0 w 104"/>
                <a:gd name="T9" fmla="*/ 49 h 103"/>
                <a:gd name="T10" fmla="*/ 5 w 104"/>
                <a:gd name="T11" fmla="*/ 37 h 103"/>
                <a:gd name="T12" fmla="*/ 40 w 104"/>
                <a:gd name="T13" fmla="*/ 4 h 103"/>
                <a:gd name="T14" fmla="*/ 52 w 104"/>
                <a:gd name="T15" fmla="*/ 0 h 103"/>
                <a:gd name="T16" fmla="*/ 65 w 104"/>
                <a:gd name="T17" fmla="*/ 5 h 103"/>
                <a:gd name="T18" fmla="*/ 98 w 104"/>
                <a:gd name="T19" fmla="*/ 41 h 103"/>
                <a:gd name="T20" fmla="*/ 97 w 104"/>
                <a:gd name="T21" fmla="*/ 65 h 103"/>
                <a:gd name="T22" fmla="*/ 62 w 104"/>
                <a:gd name="T23" fmla="*/ 98 h 103"/>
                <a:gd name="T24" fmla="*/ 50 w 104"/>
                <a:gd name="T25" fmla="*/ 103 h 103"/>
                <a:gd name="T26" fmla="*/ 52 w 104"/>
                <a:gd name="T27" fmla="*/ 8 h 103"/>
                <a:gd name="T28" fmla="*/ 46 w 104"/>
                <a:gd name="T29" fmla="*/ 10 h 103"/>
                <a:gd name="T30" fmla="*/ 11 w 104"/>
                <a:gd name="T31" fmla="*/ 43 h 103"/>
                <a:gd name="T32" fmla="*/ 8 w 104"/>
                <a:gd name="T33" fmla="*/ 49 h 103"/>
                <a:gd name="T34" fmla="*/ 10 w 104"/>
                <a:gd name="T35" fmla="*/ 56 h 103"/>
                <a:gd name="T36" fmla="*/ 44 w 104"/>
                <a:gd name="T37" fmla="*/ 92 h 103"/>
                <a:gd name="T38" fmla="*/ 50 w 104"/>
                <a:gd name="T39" fmla="*/ 95 h 103"/>
                <a:gd name="T40" fmla="*/ 50 w 104"/>
                <a:gd name="T41" fmla="*/ 95 h 103"/>
                <a:gd name="T42" fmla="*/ 57 w 104"/>
                <a:gd name="T43" fmla="*/ 92 h 103"/>
                <a:gd name="T44" fmla="*/ 92 w 104"/>
                <a:gd name="T45" fmla="*/ 60 h 103"/>
                <a:gd name="T46" fmla="*/ 92 w 104"/>
                <a:gd name="T47" fmla="*/ 46 h 103"/>
                <a:gd name="T48" fmla="*/ 59 w 104"/>
                <a:gd name="T49" fmla="*/ 11 h 103"/>
                <a:gd name="T50" fmla="*/ 52 w 104"/>
                <a:gd name="T51"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4" h="103">
                  <a:moveTo>
                    <a:pt x="50" y="103"/>
                  </a:moveTo>
                  <a:cubicBezTo>
                    <a:pt x="50" y="103"/>
                    <a:pt x="50" y="103"/>
                    <a:pt x="50" y="103"/>
                  </a:cubicBezTo>
                  <a:cubicBezTo>
                    <a:pt x="46" y="103"/>
                    <a:pt x="41" y="101"/>
                    <a:pt x="38" y="97"/>
                  </a:cubicBezTo>
                  <a:cubicBezTo>
                    <a:pt x="4" y="61"/>
                    <a:pt x="4" y="61"/>
                    <a:pt x="4" y="61"/>
                  </a:cubicBezTo>
                  <a:cubicBezTo>
                    <a:pt x="1" y="58"/>
                    <a:pt x="0" y="53"/>
                    <a:pt x="0" y="49"/>
                  </a:cubicBezTo>
                  <a:cubicBezTo>
                    <a:pt x="0" y="44"/>
                    <a:pt x="2" y="40"/>
                    <a:pt x="5" y="37"/>
                  </a:cubicBezTo>
                  <a:cubicBezTo>
                    <a:pt x="40" y="4"/>
                    <a:pt x="40" y="4"/>
                    <a:pt x="40" y="4"/>
                  </a:cubicBezTo>
                  <a:cubicBezTo>
                    <a:pt x="43" y="1"/>
                    <a:pt x="48" y="0"/>
                    <a:pt x="52" y="0"/>
                  </a:cubicBezTo>
                  <a:cubicBezTo>
                    <a:pt x="57" y="0"/>
                    <a:pt x="61" y="2"/>
                    <a:pt x="65" y="5"/>
                  </a:cubicBezTo>
                  <a:cubicBezTo>
                    <a:pt x="98" y="41"/>
                    <a:pt x="98" y="41"/>
                    <a:pt x="98" y="41"/>
                  </a:cubicBezTo>
                  <a:cubicBezTo>
                    <a:pt x="104" y="48"/>
                    <a:pt x="104" y="59"/>
                    <a:pt x="97" y="65"/>
                  </a:cubicBezTo>
                  <a:cubicBezTo>
                    <a:pt x="62" y="98"/>
                    <a:pt x="62" y="98"/>
                    <a:pt x="62" y="98"/>
                  </a:cubicBezTo>
                  <a:cubicBezTo>
                    <a:pt x="59" y="101"/>
                    <a:pt x="55" y="103"/>
                    <a:pt x="50" y="103"/>
                  </a:cubicBezTo>
                  <a:close/>
                  <a:moveTo>
                    <a:pt x="52" y="8"/>
                  </a:moveTo>
                  <a:cubicBezTo>
                    <a:pt x="50" y="8"/>
                    <a:pt x="47" y="9"/>
                    <a:pt x="46" y="10"/>
                  </a:cubicBezTo>
                  <a:cubicBezTo>
                    <a:pt x="11" y="43"/>
                    <a:pt x="11" y="43"/>
                    <a:pt x="11" y="43"/>
                  </a:cubicBezTo>
                  <a:cubicBezTo>
                    <a:pt x="9" y="44"/>
                    <a:pt x="8" y="47"/>
                    <a:pt x="8" y="49"/>
                  </a:cubicBezTo>
                  <a:cubicBezTo>
                    <a:pt x="8" y="52"/>
                    <a:pt x="9" y="54"/>
                    <a:pt x="10" y="56"/>
                  </a:cubicBezTo>
                  <a:cubicBezTo>
                    <a:pt x="44" y="92"/>
                    <a:pt x="44" y="92"/>
                    <a:pt x="44" y="92"/>
                  </a:cubicBezTo>
                  <a:cubicBezTo>
                    <a:pt x="45" y="93"/>
                    <a:pt x="48" y="95"/>
                    <a:pt x="50" y="95"/>
                  </a:cubicBezTo>
                  <a:cubicBezTo>
                    <a:pt x="50" y="95"/>
                    <a:pt x="50" y="95"/>
                    <a:pt x="50" y="95"/>
                  </a:cubicBezTo>
                  <a:cubicBezTo>
                    <a:pt x="53" y="95"/>
                    <a:pt x="55" y="94"/>
                    <a:pt x="57" y="92"/>
                  </a:cubicBezTo>
                  <a:cubicBezTo>
                    <a:pt x="92" y="60"/>
                    <a:pt x="92" y="60"/>
                    <a:pt x="92" y="60"/>
                  </a:cubicBezTo>
                  <a:cubicBezTo>
                    <a:pt x="95" y="56"/>
                    <a:pt x="96" y="50"/>
                    <a:pt x="92" y="46"/>
                  </a:cubicBezTo>
                  <a:cubicBezTo>
                    <a:pt x="59" y="11"/>
                    <a:pt x="59" y="11"/>
                    <a:pt x="59" y="11"/>
                  </a:cubicBezTo>
                  <a:cubicBezTo>
                    <a:pt x="57" y="9"/>
                    <a:pt x="55" y="8"/>
                    <a:pt x="52"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2" name="Freeform 296"/>
            <p:cNvSpPr/>
            <p:nvPr/>
          </p:nvSpPr>
          <p:spPr bwMode="auto">
            <a:xfrm>
              <a:off x="3930650" y="1062037"/>
              <a:ext cx="368300" cy="365125"/>
            </a:xfrm>
            <a:custGeom>
              <a:avLst/>
              <a:gdLst>
                <a:gd name="T0" fmla="*/ 41 w 98"/>
                <a:gd name="T1" fmla="*/ 5 h 97"/>
                <a:gd name="T2" fmla="*/ 6 w 98"/>
                <a:gd name="T3" fmla="*/ 37 h 97"/>
                <a:gd name="T4" fmla="*/ 5 w 98"/>
                <a:gd name="T5" fmla="*/ 56 h 97"/>
                <a:gd name="T6" fmla="*/ 39 w 98"/>
                <a:gd name="T7" fmla="*/ 92 h 97"/>
                <a:gd name="T8" fmla="*/ 58 w 98"/>
                <a:gd name="T9" fmla="*/ 92 h 97"/>
                <a:gd name="T10" fmla="*/ 92 w 98"/>
                <a:gd name="T11" fmla="*/ 60 h 97"/>
                <a:gd name="T12" fmla="*/ 93 w 98"/>
                <a:gd name="T13" fmla="*/ 41 h 97"/>
                <a:gd name="T14" fmla="*/ 60 w 98"/>
                <a:gd name="T15" fmla="*/ 5 h 97"/>
                <a:gd name="T16" fmla="*/ 41 w 98"/>
                <a:gd name="T17" fmla="*/ 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97">
                  <a:moveTo>
                    <a:pt x="41" y="5"/>
                  </a:moveTo>
                  <a:cubicBezTo>
                    <a:pt x="6" y="37"/>
                    <a:pt x="6" y="37"/>
                    <a:pt x="6" y="37"/>
                  </a:cubicBezTo>
                  <a:cubicBezTo>
                    <a:pt x="1" y="42"/>
                    <a:pt x="0" y="51"/>
                    <a:pt x="5" y="56"/>
                  </a:cubicBezTo>
                  <a:cubicBezTo>
                    <a:pt x="39" y="92"/>
                    <a:pt x="39" y="92"/>
                    <a:pt x="39" y="92"/>
                  </a:cubicBezTo>
                  <a:cubicBezTo>
                    <a:pt x="44" y="97"/>
                    <a:pt x="52" y="97"/>
                    <a:pt x="58" y="92"/>
                  </a:cubicBezTo>
                  <a:cubicBezTo>
                    <a:pt x="92" y="60"/>
                    <a:pt x="92" y="60"/>
                    <a:pt x="92" y="60"/>
                  </a:cubicBezTo>
                  <a:cubicBezTo>
                    <a:pt x="98" y="55"/>
                    <a:pt x="98" y="46"/>
                    <a:pt x="93" y="41"/>
                  </a:cubicBezTo>
                  <a:cubicBezTo>
                    <a:pt x="60" y="5"/>
                    <a:pt x="60" y="5"/>
                    <a:pt x="60" y="5"/>
                  </a:cubicBezTo>
                  <a:cubicBezTo>
                    <a:pt x="55" y="0"/>
                    <a:pt x="46" y="0"/>
                    <a:pt x="41"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3" name="Freeform 297"/>
            <p:cNvSpPr>
              <a:spLocks noEditPoints="1"/>
            </p:cNvSpPr>
            <p:nvPr/>
          </p:nvSpPr>
          <p:spPr bwMode="auto">
            <a:xfrm>
              <a:off x="3922713" y="1050925"/>
              <a:ext cx="390525" cy="387350"/>
            </a:xfrm>
            <a:custGeom>
              <a:avLst/>
              <a:gdLst>
                <a:gd name="T0" fmla="*/ 50 w 104"/>
                <a:gd name="T1" fmla="*/ 103 h 103"/>
                <a:gd name="T2" fmla="*/ 50 w 104"/>
                <a:gd name="T3" fmla="*/ 103 h 103"/>
                <a:gd name="T4" fmla="*/ 38 w 104"/>
                <a:gd name="T5" fmla="*/ 97 h 103"/>
                <a:gd name="T6" fmla="*/ 4 w 104"/>
                <a:gd name="T7" fmla="*/ 62 h 103"/>
                <a:gd name="T8" fmla="*/ 0 w 104"/>
                <a:gd name="T9" fmla="*/ 49 h 103"/>
                <a:gd name="T10" fmla="*/ 5 w 104"/>
                <a:gd name="T11" fmla="*/ 37 h 103"/>
                <a:gd name="T12" fmla="*/ 40 w 104"/>
                <a:gd name="T13" fmla="*/ 5 h 103"/>
                <a:gd name="T14" fmla="*/ 52 w 104"/>
                <a:gd name="T15" fmla="*/ 0 h 103"/>
                <a:gd name="T16" fmla="*/ 65 w 104"/>
                <a:gd name="T17" fmla="*/ 6 h 103"/>
                <a:gd name="T18" fmla="*/ 98 w 104"/>
                <a:gd name="T19" fmla="*/ 41 h 103"/>
                <a:gd name="T20" fmla="*/ 97 w 104"/>
                <a:gd name="T21" fmla="*/ 66 h 103"/>
                <a:gd name="T22" fmla="*/ 62 w 104"/>
                <a:gd name="T23" fmla="*/ 98 h 103"/>
                <a:gd name="T24" fmla="*/ 50 w 104"/>
                <a:gd name="T25" fmla="*/ 103 h 103"/>
                <a:gd name="T26" fmla="*/ 52 w 104"/>
                <a:gd name="T27" fmla="*/ 8 h 103"/>
                <a:gd name="T28" fmla="*/ 46 w 104"/>
                <a:gd name="T29" fmla="*/ 11 h 103"/>
                <a:gd name="T30" fmla="*/ 11 w 104"/>
                <a:gd name="T31" fmla="*/ 43 h 103"/>
                <a:gd name="T32" fmla="*/ 8 w 104"/>
                <a:gd name="T33" fmla="*/ 50 h 103"/>
                <a:gd name="T34" fmla="*/ 10 w 104"/>
                <a:gd name="T35" fmla="*/ 56 h 103"/>
                <a:gd name="T36" fmla="*/ 44 w 104"/>
                <a:gd name="T37" fmla="*/ 92 h 103"/>
                <a:gd name="T38" fmla="*/ 57 w 104"/>
                <a:gd name="T39" fmla="*/ 92 h 103"/>
                <a:gd name="T40" fmla="*/ 92 w 104"/>
                <a:gd name="T41" fmla="*/ 60 h 103"/>
                <a:gd name="T42" fmla="*/ 92 w 104"/>
                <a:gd name="T43" fmla="*/ 47 h 103"/>
                <a:gd name="T44" fmla="*/ 59 w 104"/>
                <a:gd name="T45" fmla="*/ 11 h 103"/>
                <a:gd name="T46" fmla="*/ 52 w 104"/>
                <a:gd name="T47"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4" h="103">
                  <a:moveTo>
                    <a:pt x="50" y="103"/>
                  </a:moveTo>
                  <a:cubicBezTo>
                    <a:pt x="50" y="103"/>
                    <a:pt x="50" y="103"/>
                    <a:pt x="50" y="103"/>
                  </a:cubicBezTo>
                  <a:cubicBezTo>
                    <a:pt x="46" y="103"/>
                    <a:pt x="41" y="101"/>
                    <a:pt x="38" y="97"/>
                  </a:cubicBezTo>
                  <a:cubicBezTo>
                    <a:pt x="4" y="62"/>
                    <a:pt x="4" y="62"/>
                    <a:pt x="4" y="62"/>
                  </a:cubicBezTo>
                  <a:cubicBezTo>
                    <a:pt x="1" y="58"/>
                    <a:pt x="0" y="54"/>
                    <a:pt x="0" y="49"/>
                  </a:cubicBezTo>
                  <a:cubicBezTo>
                    <a:pt x="0" y="45"/>
                    <a:pt x="2" y="40"/>
                    <a:pt x="5" y="37"/>
                  </a:cubicBezTo>
                  <a:cubicBezTo>
                    <a:pt x="40" y="5"/>
                    <a:pt x="40" y="5"/>
                    <a:pt x="40" y="5"/>
                  </a:cubicBezTo>
                  <a:cubicBezTo>
                    <a:pt x="43" y="2"/>
                    <a:pt x="48" y="0"/>
                    <a:pt x="52" y="0"/>
                  </a:cubicBezTo>
                  <a:cubicBezTo>
                    <a:pt x="57" y="0"/>
                    <a:pt x="61" y="2"/>
                    <a:pt x="65" y="6"/>
                  </a:cubicBezTo>
                  <a:cubicBezTo>
                    <a:pt x="98" y="41"/>
                    <a:pt x="98" y="41"/>
                    <a:pt x="98" y="41"/>
                  </a:cubicBezTo>
                  <a:cubicBezTo>
                    <a:pt x="104" y="48"/>
                    <a:pt x="104" y="59"/>
                    <a:pt x="97" y="66"/>
                  </a:cubicBezTo>
                  <a:cubicBezTo>
                    <a:pt x="62" y="98"/>
                    <a:pt x="62" y="98"/>
                    <a:pt x="62" y="98"/>
                  </a:cubicBezTo>
                  <a:cubicBezTo>
                    <a:pt x="59" y="101"/>
                    <a:pt x="55" y="103"/>
                    <a:pt x="50" y="103"/>
                  </a:cubicBezTo>
                  <a:close/>
                  <a:moveTo>
                    <a:pt x="52" y="8"/>
                  </a:moveTo>
                  <a:cubicBezTo>
                    <a:pt x="50" y="8"/>
                    <a:pt x="47" y="9"/>
                    <a:pt x="46" y="11"/>
                  </a:cubicBezTo>
                  <a:cubicBezTo>
                    <a:pt x="11" y="43"/>
                    <a:pt x="11" y="43"/>
                    <a:pt x="11" y="43"/>
                  </a:cubicBezTo>
                  <a:cubicBezTo>
                    <a:pt x="9" y="45"/>
                    <a:pt x="8" y="47"/>
                    <a:pt x="8" y="50"/>
                  </a:cubicBezTo>
                  <a:cubicBezTo>
                    <a:pt x="8" y="52"/>
                    <a:pt x="9" y="54"/>
                    <a:pt x="10" y="56"/>
                  </a:cubicBezTo>
                  <a:cubicBezTo>
                    <a:pt x="44" y="92"/>
                    <a:pt x="44" y="92"/>
                    <a:pt x="44" y="92"/>
                  </a:cubicBezTo>
                  <a:cubicBezTo>
                    <a:pt x="47" y="96"/>
                    <a:pt x="53" y="96"/>
                    <a:pt x="57" y="92"/>
                  </a:cubicBezTo>
                  <a:cubicBezTo>
                    <a:pt x="92" y="60"/>
                    <a:pt x="92" y="60"/>
                    <a:pt x="92" y="60"/>
                  </a:cubicBezTo>
                  <a:cubicBezTo>
                    <a:pt x="95" y="56"/>
                    <a:pt x="96" y="51"/>
                    <a:pt x="92" y="47"/>
                  </a:cubicBezTo>
                  <a:cubicBezTo>
                    <a:pt x="59" y="11"/>
                    <a:pt x="59" y="11"/>
                    <a:pt x="59" y="11"/>
                  </a:cubicBezTo>
                  <a:cubicBezTo>
                    <a:pt x="57" y="9"/>
                    <a:pt x="55" y="8"/>
                    <a:pt x="52"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4" name="Freeform 298"/>
            <p:cNvSpPr/>
            <p:nvPr/>
          </p:nvSpPr>
          <p:spPr bwMode="auto">
            <a:xfrm>
              <a:off x="3679825" y="1295400"/>
              <a:ext cx="366713" cy="366713"/>
            </a:xfrm>
            <a:custGeom>
              <a:avLst/>
              <a:gdLst>
                <a:gd name="T0" fmla="*/ 41 w 98"/>
                <a:gd name="T1" fmla="*/ 5 h 98"/>
                <a:gd name="T2" fmla="*/ 6 w 98"/>
                <a:gd name="T3" fmla="*/ 38 h 98"/>
                <a:gd name="T4" fmla="*/ 5 w 98"/>
                <a:gd name="T5" fmla="*/ 56 h 98"/>
                <a:gd name="T6" fmla="*/ 39 w 98"/>
                <a:gd name="T7" fmla="*/ 92 h 98"/>
                <a:gd name="T8" fmla="*/ 58 w 98"/>
                <a:gd name="T9" fmla="*/ 93 h 98"/>
                <a:gd name="T10" fmla="*/ 92 w 98"/>
                <a:gd name="T11" fmla="*/ 60 h 98"/>
                <a:gd name="T12" fmla="*/ 93 w 98"/>
                <a:gd name="T13" fmla="*/ 42 h 98"/>
                <a:gd name="T14" fmla="*/ 60 w 98"/>
                <a:gd name="T15" fmla="*/ 6 h 98"/>
                <a:gd name="T16" fmla="*/ 41 w 98"/>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98">
                  <a:moveTo>
                    <a:pt x="41" y="5"/>
                  </a:moveTo>
                  <a:cubicBezTo>
                    <a:pt x="6" y="38"/>
                    <a:pt x="6" y="38"/>
                    <a:pt x="6" y="38"/>
                  </a:cubicBezTo>
                  <a:cubicBezTo>
                    <a:pt x="1" y="43"/>
                    <a:pt x="0" y="51"/>
                    <a:pt x="5" y="56"/>
                  </a:cubicBezTo>
                  <a:cubicBezTo>
                    <a:pt x="39" y="92"/>
                    <a:pt x="39" y="92"/>
                    <a:pt x="39" y="92"/>
                  </a:cubicBezTo>
                  <a:cubicBezTo>
                    <a:pt x="44" y="97"/>
                    <a:pt x="52" y="98"/>
                    <a:pt x="58" y="93"/>
                  </a:cubicBezTo>
                  <a:cubicBezTo>
                    <a:pt x="92" y="60"/>
                    <a:pt x="92" y="60"/>
                    <a:pt x="92" y="60"/>
                  </a:cubicBezTo>
                  <a:cubicBezTo>
                    <a:pt x="98" y="55"/>
                    <a:pt x="98" y="47"/>
                    <a:pt x="93" y="42"/>
                  </a:cubicBezTo>
                  <a:cubicBezTo>
                    <a:pt x="60" y="6"/>
                    <a:pt x="60" y="6"/>
                    <a:pt x="60" y="6"/>
                  </a:cubicBezTo>
                  <a:cubicBezTo>
                    <a:pt x="55" y="0"/>
                    <a:pt x="46" y="0"/>
                    <a:pt x="41"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5" name="Freeform 299"/>
            <p:cNvSpPr>
              <a:spLocks noEditPoints="1"/>
            </p:cNvSpPr>
            <p:nvPr/>
          </p:nvSpPr>
          <p:spPr bwMode="auto">
            <a:xfrm>
              <a:off x="3663950" y="1284287"/>
              <a:ext cx="398463" cy="385763"/>
            </a:xfrm>
            <a:custGeom>
              <a:avLst/>
              <a:gdLst>
                <a:gd name="T0" fmla="*/ 52 w 106"/>
                <a:gd name="T1" fmla="*/ 103 h 103"/>
                <a:gd name="T2" fmla="*/ 52 w 106"/>
                <a:gd name="T3" fmla="*/ 103 h 103"/>
                <a:gd name="T4" fmla="*/ 40 w 106"/>
                <a:gd name="T5" fmla="*/ 98 h 103"/>
                <a:gd name="T6" fmla="*/ 6 w 106"/>
                <a:gd name="T7" fmla="*/ 62 h 103"/>
                <a:gd name="T8" fmla="*/ 7 w 106"/>
                <a:gd name="T9" fmla="*/ 38 h 103"/>
                <a:gd name="T10" fmla="*/ 42 w 106"/>
                <a:gd name="T11" fmla="*/ 5 h 103"/>
                <a:gd name="T12" fmla="*/ 54 w 106"/>
                <a:gd name="T13" fmla="*/ 0 h 103"/>
                <a:gd name="T14" fmla="*/ 67 w 106"/>
                <a:gd name="T15" fmla="*/ 6 h 103"/>
                <a:gd name="T16" fmla="*/ 100 w 106"/>
                <a:gd name="T17" fmla="*/ 42 h 103"/>
                <a:gd name="T18" fmla="*/ 99 w 106"/>
                <a:gd name="T19" fmla="*/ 66 h 103"/>
                <a:gd name="T20" fmla="*/ 64 w 106"/>
                <a:gd name="T21" fmla="*/ 99 h 103"/>
                <a:gd name="T22" fmla="*/ 52 w 106"/>
                <a:gd name="T23" fmla="*/ 103 h 103"/>
                <a:gd name="T24" fmla="*/ 54 w 106"/>
                <a:gd name="T25" fmla="*/ 8 h 103"/>
                <a:gd name="T26" fmla="*/ 48 w 106"/>
                <a:gd name="T27" fmla="*/ 11 h 103"/>
                <a:gd name="T28" fmla="*/ 13 w 106"/>
                <a:gd name="T29" fmla="*/ 43 h 103"/>
                <a:gd name="T30" fmla="*/ 12 w 106"/>
                <a:gd name="T31" fmla="*/ 57 h 103"/>
                <a:gd name="T32" fmla="*/ 46 w 106"/>
                <a:gd name="T33" fmla="*/ 92 h 103"/>
                <a:gd name="T34" fmla="*/ 52 w 106"/>
                <a:gd name="T35" fmla="*/ 95 h 103"/>
                <a:gd name="T36" fmla="*/ 52 w 106"/>
                <a:gd name="T37" fmla="*/ 95 h 103"/>
                <a:gd name="T38" fmla="*/ 59 w 106"/>
                <a:gd name="T39" fmla="*/ 93 h 103"/>
                <a:gd name="T40" fmla="*/ 94 w 106"/>
                <a:gd name="T41" fmla="*/ 60 h 103"/>
                <a:gd name="T42" fmla="*/ 94 w 106"/>
                <a:gd name="T43" fmla="*/ 47 h 103"/>
                <a:gd name="T44" fmla="*/ 61 w 106"/>
                <a:gd name="T45" fmla="*/ 11 h 103"/>
                <a:gd name="T46" fmla="*/ 54 w 106"/>
                <a:gd name="T47"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6" h="103">
                  <a:moveTo>
                    <a:pt x="52" y="103"/>
                  </a:moveTo>
                  <a:cubicBezTo>
                    <a:pt x="52" y="103"/>
                    <a:pt x="52" y="103"/>
                    <a:pt x="52" y="103"/>
                  </a:cubicBezTo>
                  <a:cubicBezTo>
                    <a:pt x="48" y="103"/>
                    <a:pt x="43" y="101"/>
                    <a:pt x="40" y="98"/>
                  </a:cubicBezTo>
                  <a:cubicBezTo>
                    <a:pt x="6" y="62"/>
                    <a:pt x="6" y="62"/>
                    <a:pt x="6" y="62"/>
                  </a:cubicBezTo>
                  <a:cubicBezTo>
                    <a:pt x="0" y="55"/>
                    <a:pt x="0" y="44"/>
                    <a:pt x="7" y="38"/>
                  </a:cubicBezTo>
                  <a:cubicBezTo>
                    <a:pt x="42" y="5"/>
                    <a:pt x="42" y="5"/>
                    <a:pt x="42" y="5"/>
                  </a:cubicBezTo>
                  <a:cubicBezTo>
                    <a:pt x="45" y="2"/>
                    <a:pt x="50" y="0"/>
                    <a:pt x="54" y="0"/>
                  </a:cubicBezTo>
                  <a:cubicBezTo>
                    <a:pt x="59" y="0"/>
                    <a:pt x="63" y="2"/>
                    <a:pt x="67" y="6"/>
                  </a:cubicBezTo>
                  <a:cubicBezTo>
                    <a:pt x="100" y="42"/>
                    <a:pt x="100" y="42"/>
                    <a:pt x="100" y="42"/>
                  </a:cubicBezTo>
                  <a:cubicBezTo>
                    <a:pt x="106" y="49"/>
                    <a:pt x="106" y="60"/>
                    <a:pt x="99" y="66"/>
                  </a:cubicBezTo>
                  <a:cubicBezTo>
                    <a:pt x="64" y="99"/>
                    <a:pt x="64" y="99"/>
                    <a:pt x="64" y="99"/>
                  </a:cubicBezTo>
                  <a:cubicBezTo>
                    <a:pt x="61" y="102"/>
                    <a:pt x="57" y="103"/>
                    <a:pt x="52" y="103"/>
                  </a:cubicBezTo>
                  <a:close/>
                  <a:moveTo>
                    <a:pt x="54" y="8"/>
                  </a:moveTo>
                  <a:cubicBezTo>
                    <a:pt x="52" y="8"/>
                    <a:pt x="49" y="9"/>
                    <a:pt x="48" y="11"/>
                  </a:cubicBezTo>
                  <a:cubicBezTo>
                    <a:pt x="13" y="43"/>
                    <a:pt x="13" y="43"/>
                    <a:pt x="13" y="43"/>
                  </a:cubicBezTo>
                  <a:cubicBezTo>
                    <a:pt x="9" y="47"/>
                    <a:pt x="9" y="53"/>
                    <a:pt x="12" y="57"/>
                  </a:cubicBezTo>
                  <a:cubicBezTo>
                    <a:pt x="46" y="92"/>
                    <a:pt x="46" y="92"/>
                    <a:pt x="46" y="92"/>
                  </a:cubicBezTo>
                  <a:cubicBezTo>
                    <a:pt x="47" y="94"/>
                    <a:pt x="50" y="95"/>
                    <a:pt x="52" y="95"/>
                  </a:cubicBezTo>
                  <a:cubicBezTo>
                    <a:pt x="52" y="95"/>
                    <a:pt x="52" y="95"/>
                    <a:pt x="52" y="95"/>
                  </a:cubicBezTo>
                  <a:cubicBezTo>
                    <a:pt x="55" y="95"/>
                    <a:pt x="57" y="94"/>
                    <a:pt x="59" y="93"/>
                  </a:cubicBezTo>
                  <a:cubicBezTo>
                    <a:pt x="94" y="60"/>
                    <a:pt x="94" y="60"/>
                    <a:pt x="94" y="60"/>
                  </a:cubicBezTo>
                  <a:cubicBezTo>
                    <a:pt x="97" y="57"/>
                    <a:pt x="98" y="51"/>
                    <a:pt x="94" y="47"/>
                  </a:cubicBezTo>
                  <a:cubicBezTo>
                    <a:pt x="61" y="11"/>
                    <a:pt x="61" y="11"/>
                    <a:pt x="61" y="11"/>
                  </a:cubicBezTo>
                  <a:cubicBezTo>
                    <a:pt x="59" y="10"/>
                    <a:pt x="57" y="8"/>
                    <a:pt x="54"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6" name="Freeform 300"/>
            <p:cNvSpPr/>
            <p:nvPr/>
          </p:nvSpPr>
          <p:spPr bwMode="auto">
            <a:xfrm>
              <a:off x="3427413" y="1527175"/>
              <a:ext cx="368300" cy="368300"/>
            </a:xfrm>
            <a:custGeom>
              <a:avLst/>
              <a:gdLst>
                <a:gd name="T0" fmla="*/ 41 w 98"/>
                <a:gd name="T1" fmla="*/ 5 h 98"/>
                <a:gd name="T2" fmla="*/ 6 w 98"/>
                <a:gd name="T3" fmla="*/ 38 h 98"/>
                <a:gd name="T4" fmla="*/ 5 w 98"/>
                <a:gd name="T5" fmla="*/ 57 h 98"/>
                <a:gd name="T6" fmla="*/ 39 w 98"/>
                <a:gd name="T7" fmla="*/ 93 h 98"/>
                <a:gd name="T8" fmla="*/ 57 w 98"/>
                <a:gd name="T9" fmla="*/ 93 h 98"/>
                <a:gd name="T10" fmla="*/ 92 w 98"/>
                <a:gd name="T11" fmla="*/ 61 h 98"/>
                <a:gd name="T12" fmla="*/ 93 w 98"/>
                <a:gd name="T13" fmla="*/ 42 h 98"/>
                <a:gd name="T14" fmla="*/ 60 w 98"/>
                <a:gd name="T15" fmla="*/ 6 h 98"/>
                <a:gd name="T16" fmla="*/ 41 w 98"/>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98">
                  <a:moveTo>
                    <a:pt x="41" y="5"/>
                  </a:moveTo>
                  <a:cubicBezTo>
                    <a:pt x="6" y="38"/>
                    <a:pt x="6" y="38"/>
                    <a:pt x="6" y="38"/>
                  </a:cubicBezTo>
                  <a:cubicBezTo>
                    <a:pt x="1" y="43"/>
                    <a:pt x="0" y="51"/>
                    <a:pt x="5" y="57"/>
                  </a:cubicBezTo>
                  <a:cubicBezTo>
                    <a:pt x="39" y="93"/>
                    <a:pt x="39" y="93"/>
                    <a:pt x="39" y="93"/>
                  </a:cubicBezTo>
                  <a:cubicBezTo>
                    <a:pt x="44" y="98"/>
                    <a:pt x="52" y="98"/>
                    <a:pt x="57" y="93"/>
                  </a:cubicBezTo>
                  <a:cubicBezTo>
                    <a:pt x="92" y="61"/>
                    <a:pt x="92" y="61"/>
                    <a:pt x="92" y="61"/>
                  </a:cubicBezTo>
                  <a:cubicBezTo>
                    <a:pt x="98" y="56"/>
                    <a:pt x="98" y="47"/>
                    <a:pt x="93" y="42"/>
                  </a:cubicBezTo>
                  <a:cubicBezTo>
                    <a:pt x="60" y="6"/>
                    <a:pt x="60" y="6"/>
                    <a:pt x="60" y="6"/>
                  </a:cubicBezTo>
                  <a:cubicBezTo>
                    <a:pt x="55" y="1"/>
                    <a:pt x="46" y="0"/>
                    <a:pt x="41"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7" name="Freeform 301"/>
            <p:cNvSpPr>
              <a:spLocks noEditPoints="1"/>
            </p:cNvSpPr>
            <p:nvPr/>
          </p:nvSpPr>
          <p:spPr bwMode="auto">
            <a:xfrm>
              <a:off x="3419475" y="1520825"/>
              <a:ext cx="387350" cy="385763"/>
            </a:xfrm>
            <a:custGeom>
              <a:avLst/>
              <a:gdLst>
                <a:gd name="T0" fmla="*/ 50 w 103"/>
                <a:gd name="T1" fmla="*/ 103 h 103"/>
                <a:gd name="T2" fmla="*/ 50 w 103"/>
                <a:gd name="T3" fmla="*/ 103 h 103"/>
                <a:gd name="T4" fmla="*/ 38 w 103"/>
                <a:gd name="T5" fmla="*/ 97 h 103"/>
                <a:gd name="T6" fmla="*/ 4 w 103"/>
                <a:gd name="T7" fmla="*/ 61 h 103"/>
                <a:gd name="T8" fmla="*/ 0 w 103"/>
                <a:gd name="T9" fmla="*/ 49 h 103"/>
                <a:gd name="T10" fmla="*/ 5 w 103"/>
                <a:gd name="T11" fmla="*/ 37 h 103"/>
                <a:gd name="T12" fmla="*/ 40 w 103"/>
                <a:gd name="T13" fmla="*/ 5 h 103"/>
                <a:gd name="T14" fmla="*/ 52 w 103"/>
                <a:gd name="T15" fmla="*/ 0 h 103"/>
                <a:gd name="T16" fmla="*/ 65 w 103"/>
                <a:gd name="T17" fmla="*/ 5 h 103"/>
                <a:gd name="T18" fmla="*/ 98 w 103"/>
                <a:gd name="T19" fmla="*/ 41 h 103"/>
                <a:gd name="T20" fmla="*/ 103 w 103"/>
                <a:gd name="T21" fmla="*/ 54 h 103"/>
                <a:gd name="T22" fmla="*/ 97 w 103"/>
                <a:gd name="T23" fmla="*/ 66 h 103"/>
                <a:gd name="T24" fmla="*/ 62 w 103"/>
                <a:gd name="T25" fmla="*/ 98 h 103"/>
                <a:gd name="T26" fmla="*/ 50 w 103"/>
                <a:gd name="T27" fmla="*/ 103 h 103"/>
                <a:gd name="T28" fmla="*/ 52 w 103"/>
                <a:gd name="T29" fmla="*/ 8 h 103"/>
                <a:gd name="T30" fmla="*/ 46 w 103"/>
                <a:gd name="T31" fmla="*/ 10 h 103"/>
                <a:gd name="T32" fmla="*/ 11 w 103"/>
                <a:gd name="T33" fmla="*/ 43 h 103"/>
                <a:gd name="T34" fmla="*/ 8 w 103"/>
                <a:gd name="T35" fmla="*/ 49 h 103"/>
                <a:gd name="T36" fmla="*/ 10 w 103"/>
                <a:gd name="T37" fmla="*/ 56 h 103"/>
                <a:gd name="T38" fmla="*/ 44 w 103"/>
                <a:gd name="T39" fmla="*/ 92 h 103"/>
                <a:gd name="T40" fmla="*/ 50 w 103"/>
                <a:gd name="T41" fmla="*/ 95 h 103"/>
                <a:gd name="T42" fmla="*/ 50 w 103"/>
                <a:gd name="T43" fmla="*/ 95 h 103"/>
                <a:gd name="T44" fmla="*/ 57 w 103"/>
                <a:gd name="T45" fmla="*/ 92 h 103"/>
                <a:gd name="T46" fmla="*/ 92 w 103"/>
                <a:gd name="T47" fmla="*/ 60 h 103"/>
                <a:gd name="T48" fmla="*/ 95 w 103"/>
                <a:gd name="T49" fmla="*/ 53 h 103"/>
                <a:gd name="T50" fmla="*/ 92 w 103"/>
                <a:gd name="T51" fmla="*/ 47 h 103"/>
                <a:gd name="T52" fmla="*/ 59 w 103"/>
                <a:gd name="T53" fmla="*/ 11 h 103"/>
                <a:gd name="T54" fmla="*/ 52 w 103"/>
                <a:gd name="T55"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3" h="103">
                  <a:moveTo>
                    <a:pt x="50" y="103"/>
                  </a:moveTo>
                  <a:cubicBezTo>
                    <a:pt x="50" y="103"/>
                    <a:pt x="50" y="103"/>
                    <a:pt x="50" y="103"/>
                  </a:cubicBezTo>
                  <a:cubicBezTo>
                    <a:pt x="46" y="103"/>
                    <a:pt x="41" y="101"/>
                    <a:pt x="38" y="97"/>
                  </a:cubicBezTo>
                  <a:cubicBezTo>
                    <a:pt x="4" y="61"/>
                    <a:pt x="4" y="61"/>
                    <a:pt x="4" y="61"/>
                  </a:cubicBezTo>
                  <a:cubicBezTo>
                    <a:pt x="1" y="58"/>
                    <a:pt x="0" y="54"/>
                    <a:pt x="0" y="49"/>
                  </a:cubicBezTo>
                  <a:cubicBezTo>
                    <a:pt x="0" y="44"/>
                    <a:pt x="2" y="40"/>
                    <a:pt x="5" y="37"/>
                  </a:cubicBezTo>
                  <a:cubicBezTo>
                    <a:pt x="40" y="5"/>
                    <a:pt x="40" y="5"/>
                    <a:pt x="40" y="5"/>
                  </a:cubicBezTo>
                  <a:cubicBezTo>
                    <a:pt x="43" y="2"/>
                    <a:pt x="48" y="0"/>
                    <a:pt x="52" y="0"/>
                  </a:cubicBezTo>
                  <a:cubicBezTo>
                    <a:pt x="57" y="0"/>
                    <a:pt x="61" y="2"/>
                    <a:pt x="65" y="5"/>
                  </a:cubicBezTo>
                  <a:cubicBezTo>
                    <a:pt x="98" y="41"/>
                    <a:pt x="98" y="41"/>
                    <a:pt x="98" y="41"/>
                  </a:cubicBezTo>
                  <a:cubicBezTo>
                    <a:pt x="101" y="45"/>
                    <a:pt x="103" y="49"/>
                    <a:pt x="103" y="54"/>
                  </a:cubicBezTo>
                  <a:cubicBezTo>
                    <a:pt x="102" y="58"/>
                    <a:pt x="100" y="62"/>
                    <a:pt x="97" y="66"/>
                  </a:cubicBezTo>
                  <a:cubicBezTo>
                    <a:pt x="62" y="98"/>
                    <a:pt x="62" y="98"/>
                    <a:pt x="62" y="98"/>
                  </a:cubicBezTo>
                  <a:cubicBezTo>
                    <a:pt x="59" y="101"/>
                    <a:pt x="55" y="103"/>
                    <a:pt x="50" y="103"/>
                  </a:cubicBezTo>
                  <a:close/>
                  <a:moveTo>
                    <a:pt x="52" y="8"/>
                  </a:moveTo>
                  <a:cubicBezTo>
                    <a:pt x="50" y="8"/>
                    <a:pt x="47" y="9"/>
                    <a:pt x="46" y="10"/>
                  </a:cubicBezTo>
                  <a:cubicBezTo>
                    <a:pt x="11" y="43"/>
                    <a:pt x="11" y="43"/>
                    <a:pt x="11" y="43"/>
                  </a:cubicBezTo>
                  <a:cubicBezTo>
                    <a:pt x="9" y="45"/>
                    <a:pt x="8" y="47"/>
                    <a:pt x="8" y="49"/>
                  </a:cubicBezTo>
                  <a:cubicBezTo>
                    <a:pt x="8" y="52"/>
                    <a:pt x="9" y="54"/>
                    <a:pt x="10" y="56"/>
                  </a:cubicBezTo>
                  <a:cubicBezTo>
                    <a:pt x="44" y="92"/>
                    <a:pt x="44" y="92"/>
                    <a:pt x="44" y="92"/>
                  </a:cubicBezTo>
                  <a:cubicBezTo>
                    <a:pt x="45" y="94"/>
                    <a:pt x="48" y="95"/>
                    <a:pt x="50" y="95"/>
                  </a:cubicBezTo>
                  <a:cubicBezTo>
                    <a:pt x="50" y="95"/>
                    <a:pt x="50" y="95"/>
                    <a:pt x="50" y="95"/>
                  </a:cubicBezTo>
                  <a:cubicBezTo>
                    <a:pt x="53" y="95"/>
                    <a:pt x="55" y="94"/>
                    <a:pt x="57" y="92"/>
                  </a:cubicBezTo>
                  <a:cubicBezTo>
                    <a:pt x="92" y="60"/>
                    <a:pt x="92" y="60"/>
                    <a:pt x="92" y="60"/>
                  </a:cubicBezTo>
                  <a:cubicBezTo>
                    <a:pt x="93" y="58"/>
                    <a:pt x="95" y="56"/>
                    <a:pt x="95" y="53"/>
                  </a:cubicBezTo>
                  <a:cubicBezTo>
                    <a:pt x="95" y="51"/>
                    <a:pt x="94" y="48"/>
                    <a:pt x="92" y="47"/>
                  </a:cubicBezTo>
                  <a:cubicBezTo>
                    <a:pt x="59" y="11"/>
                    <a:pt x="59" y="11"/>
                    <a:pt x="59" y="11"/>
                  </a:cubicBezTo>
                  <a:cubicBezTo>
                    <a:pt x="57" y="9"/>
                    <a:pt x="55" y="8"/>
                    <a:pt x="52"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8" name="Freeform 302"/>
            <p:cNvSpPr/>
            <p:nvPr/>
          </p:nvSpPr>
          <p:spPr bwMode="auto">
            <a:xfrm>
              <a:off x="3176588" y="1763712"/>
              <a:ext cx="366713" cy="368300"/>
            </a:xfrm>
            <a:custGeom>
              <a:avLst/>
              <a:gdLst>
                <a:gd name="T0" fmla="*/ 41 w 98"/>
                <a:gd name="T1" fmla="*/ 5 h 98"/>
                <a:gd name="T2" fmla="*/ 6 w 98"/>
                <a:gd name="T3" fmla="*/ 37 h 98"/>
                <a:gd name="T4" fmla="*/ 5 w 98"/>
                <a:gd name="T5" fmla="*/ 56 h 98"/>
                <a:gd name="T6" fmla="*/ 39 w 98"/>
                <a:gd name="T7" fmla="*/ 92 h 98"/>
                <a:gd name="T8" fmla="*/ 57 w 98"/>
                <a:gd name="T9" fmla="*/ 93 h 98"/>
                <a:gd name="T10" fmla="*/ 92 w 98"/>
                <a:gd name="T11" fmla="*/ 60 h 98"/>
                <a:gd name="T12" fmla="*/ 93 w 98"/>
                <a:gd name="T13" fmla="*/ 41 h 98"/>
                <a:gd name="T14" fmla="*/ 60 w 98"/>
                <a:gd name="T15" fmla="*/ 6 h 98"/>
                <a:gd name="T16" fmla="*/ 41 w 98"/>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98">
                  <a:moveTo>
                    <a:pt x="41" y="5"/>
                  </a:moveTo>
                  <a:cubicBezTo>
                    <a:pt x="6" y="37"/>
                    <a:pt x="6" y="37"/>
                    <a:pt x="6" y="37"/>
                  </a:cubicBezTo>
                  <a:cubicBezTo>
                    <a:pt x="1" y="42"/>
                    <a:pt x="0" y="51"/>
                    <a:pt x="5" y="56"/>
                  </a:cubicBezTo>
                  <a:cubicBezTo>
                    <a:pt x="39" y="92"/>
                    <a:pt x="39" y="92"/>
                    <a:pt x="39" y="92"/>
                  </a:cubicBezTo>
                  <a:cubicBezTo>
                    <a:pt x="44" y="97"/>
                    <a:pt x="52" y="98"/>
                    <a:pt x="57" y="93"/>
                  </a:cubicBezTo>
                  <a:cubicBezTo>
                    <a:pt x="92" y="60"/>
                    <a:pt x="92" y="60"/>
                    <a:pt x="92" y="60"/>
                  </a:cubicBezTo>
                  <a:cubicBezTo>
                    <a:pt x="98" y="55"/>
                    <a:pt x="98" y="47"/>
                    <a:pt x="93" y="41"/>
                  </a:cubicBezTo>
                  <a:cubicBezTo>
                    <a:pt x="60" y="6"/>
                    <a:pt x="60" y="6"/>
                    <a:pt x="60" y="6"/>
                  </a:cubicBezTo>
                  <a:cubicBezTo>
                    <a:pt x="55" y="0"/>
                    <a:pt x="46" y="0"/>
                    <a:pt x="41"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9" name="Freeform 303"/>
            <p:cNvSpPr>
              <a:spLocks noEditPoints="1"/>
            </p:cNvSpPr>
            <p:nvPr/>
          </p:nvSpPr>
          <p:spPr bwMode="auto">
            <a:xfrm>
              <a:off x="3160713" y="1752600"/>
              <a:ext cx="398463" cy="387350"/>
            </a:xfrm>
            <a:custGeom>
              <a:avLst/>
              <a:gdLst>
                <a:gd name="T0" fmla="*/ 52 w 106"/>
                <a:gd name="T1" fmla="*/ 103 h 103"/>
                <a:gd name="T2" fmla="*/ 52 w 106"/>
                <a:gd name="T3" fmla="*/ 103 h 103"/>
                <a:gd name="T4" fmla="*/ 40 w 106"/>
                <a:gd name="T5" fmla="*/ 98 h 103"/>
                <a:gd name="T6" fmla="*/ 6 w 106"/>
                <a:gd name="T7" fmla="*/ 62 h 103"/>
                <a:gd name="T8" fmla="*/ 7 w 106"/>
                <a:gd name="T9" fmla="*/ 37 h 103"/>
                <a:gd name="T10" fmla="*/ 42 w 106"/>
                <a:gd name="T11" fmla="*/ 5 h 103"/>
                <a:gd name="T12" fmla="*/ 54 w 106"/>
                <a:gd name="T13" fmla="*/ 0 h 103"/>
                <a:gd name="T14" fmla="*/ 67 w 106"/>
                <a:gd name="T15" fmla="*/ 6 h 103"/>
                <a:gd name="T16" fmla="*/ 100 w 106"/>
                <a:gd name="T17" fmla="*/ 42 h 103"/>
                <a:gd name="T18" fmla="*/ 99 w 106"/>
                <a:gd name="T19" fmla="*/ 66 h 103"/>
                <a:gd name="T20" fmla="*/ 64 w 106"/>
                <a:gd name="T21" fmla="*/ 99 h 103"/>
                <a:gd name="T22" fmla="*/ 52 w 106"/>
                <a:gd name="T23" fmla="*/ 103 h 103"/>
                <a:gd name="T24" fmla="*/ 54 w 106"/>
                <a:gd name="T25" fmla="*/ 8 h 103"/>
                <a:gd name="T26" fmla="*/ 48 w 106"/>
                <a:gd name="T27" fmla="*/ 11 h 103"/>
                <a:gd name="T28" fmla="*/ 13 w 106"/>
                <a:gd name="T29" fmla="*/ 43 h 103"/>
                <a:gd name="T30" fmla="*/ 12 w 106"/>
                <a:gd name="T31" fmla="*/ 56 h 103"/>
                <a:gd name="T32" fmla="*/ 46 w 106"/>
                <a:gd name="T33" fmla="*/ 92 h 103"/>
                <a:gd name="T34" fmla="*/ 52 w 106"/>
                <a:gd name="T35" fmla="*/ 95 h 103"/>
                <a:gd name="T36" fmla="*/ 52 w 106"/>
                <a:gd name="T37" fmla="*/ 95 h 103"/>
                <a:gd name="T38" fmla="*/ 59 w 106"/>
                <a:gd name="T39" fmla="*/ 93 h 103"/>
                <a:gd name="T40" fmla="*/ 94 w 106"/>
                <a:gd name="T41" fmla="*/ 60 h 103"/>
                <a:gd name="T42" fmla="*/ 94 w 106"/>
                <a:gd name="T43" fmla="*/ 47 h 103"/>
                <a:gd name="T44" fmla="*/ 61 w 106"/>
                <a:gd name="T45" fmla="*/ 11 h 103"/>
                <a:gd name="T46" fmla="*/ 54 w 106"/>
                <a:gd name="T47"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6" h="103">
                  <a:moveTo>
                    <a:pt x="52" y="103"/>
                  </a:moveTo>
                  <a:cubicBezTo>
                    <a:pt x="52" y="103"/>
                    <a:pt x="52" y="103"/>
                    <a:pt x="52" y="103"/>
                  </a:cubicBezTo>
                  <a:cubicBezTo>
                    <a:pt x="48" y="103"/>
                    <a:pt x="43" y="101"/>
                    <a:pt x="40" y="98"/>
                  </a:cubicBezTo>
                  <a:cubicBezTo>
                    <a:pt x="6" y="62"/>
                    <a:pt x="6" y="62"/>
                    <a:pt x="6" y="62"/>
                  </a:cubicBezTo>
                  <a:cubicBezTo>
                    <a:pt x="0" y="55"/>
                    <a:pt x="0" y="44"/>
                    <a:pt x="7" y="37"/>
                  </a:cubicBezTo>
                  <a:cubicBezTo>
                    <a:pt x="42" y="5"/>
                    <a:pt x="42" y="5"/>
                    <a:pt x="42" y="5"/>
                  </a:cubicBezTo>
                  <a:cubicBezTo>
                    <a:pt x="45" y="2"/>
                    <a:pt x="50" y="0"/>
                    <a:pt x="54" y="0"/>
                  </a:cubicBezTo>
                  <a:cubicBezTo>
                    <a:pt x="59" y="0"/>
                    <a:pt x="63" y="2"/>
                    <a:pt x="67" y="6"/>
                  </a:cubicBezTo>
                  <a:cubicBezTo>
                    <a:pt x="100" y="42"/>
                    <a:pt x="100" y="42"/>
                    <a:pt x="100" y="42"/>
                  </a:cubicBezTo>
                  <a:cubicBezTo>
                    <a:pt x="106" y="49"/>
                    <a:pt x="106" y="60"/>
                    <a:pt x="99" y="66"/>
                  </a:cubicBezTo>
                  <a:cubicBezTo>
                    <a:pt x="64" y="99"/>
                    <a:pt x="64" y="99"/>
                    <a:pt x="64" y="99"/>
                  </a:cubicBezTo>
                  <a:cubicBezTo>
                    <a:pt x="61" y="101"/>
                    <a:pt x="57" y="103"/>
                    <a:pt x="52" y="103"/>
                  </a:cubicBezTo>
                  <a:close/>
                  <a:moveTo>
                    <a:pt x="54" y="8"/>
                  </a:moveTo>
                  <a:cubicBezTo>
                    <a:pt x="52" y="8"/>
                    <a:pt x="49" y="9"/>
                    <a:pt x="48" y="11"/>
                  </a:cubicBezTo>
                  <a:cubicBezTo>
                    <a:pt x="13" y="43"/>
                    <a:pt x="13" y="43"/>
                    <a:pt x="13" y="43"/>
                  </a:cubicBezTo>
                  <a:cubicBezTo>
                    <a:pt x="9" y="47"/>
                    <a:pt x="9" y="53"/>
                    <a:pt x="12" y="56"/>
                  </a:cubicBezTo>
                  <a:cubicBezTo>
                    <a:pt x="46" y="92"/>
                    <a:pt x="46" y="92"/>
                    <a:pt x="46" y="92"/>
                  </a:cubicBezTo>
                  <a:cubicBezTo>
                    <a:pt x="47" y="94"/>
                    <a:pt x="50" y="95"/>
                    <a:pt x="52" y="95"/>
                  </a:cubicBezTo>
                  <a:cubicBezTo>
                    <a:pt x="52" y="95"/>
                    <a:pt x="52" y="95"/>
                    <a:pt x="52" y="95"/>
                  </a:cubicBezTo>
                  <a:cubicBezTo>
                    <a:pt x="55" y="95"/>
                    <a:pt x="57" y="94"/>
                    <a:pt x="59" y="93"/>
                  </a:cubicBezTo>
                  <a:cubicBezTo>
                    <a:pt x="94" y="60"/>
                    <a:pt x="94" y="60"/>
                    <a:pt x="94" y="60"/>
                  </a:cubicBezTo>
                  <a:cubicBezTo>
                    <a:pt x="97" y="57"/>
                    <a:pt x="98" y="51"/>
                    <a:pt x="94" y="47"/>
                  </a:cubicBezTo>
                  <a:cubicBezTo>
                    <a:pt x="61" y="11"/>
                    <a:pt x="61" y="11"/>
                    <a:pt x="61" y="11"/>
                  </a:cubicBezTo>
                  <a:cubicBezTo>
                    <a:pt x="59" y="9"/>
                    <a:pt x="57" y="8"/>
                    <a:pt x="54"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0" name="Freeform 304"/>
            <p:cNvSpPr/>
            <p:nvPr/>
          </p:nvSpPr>
          <p:spPr bwMode="auto">
            <a:xfrm>
              <a:off x="2924175" y="1997075"/>
              <a:ext cx="368300" cy="368300"/>
            </a:xfrm>
            <a:custGeom>
              <a:avLst/>
              <a:gdLst>
                <a:gd name="T0" fmla="*/ 41 w 98"/>
                <a:gd name="T1" fmla="*/ 5 h 98"/>
                <a:gd name="T2" fmla="*/ 6 w 98"/>
                <a:gd name="T3" fmla="*/ 38 h 98"/>
                <a:gd name="T4" fmla="*/ 5 w 98"/>
                <a:gd name="T5" fmla="*/ 56 h 98"/>
                <a:gd name="T6" fmla="*/ 39 w 98"/>
                <a:gd name="T7" fmla="*/ 92 h 98"/>
                <a:gd name="T8" fmla="*/ 57 w 98"/>
                <a:gd name="T9" fmla="*/ 93 h 98"/>
                <a:gd name="T10" fmla="*/ 92 w 98"/>
                <a:gd name="T11" fmla="*/ 60 h 98"/>
                <a:gd name="T12" fmla="*/ 93 w 98"/>
                <a:gd name="T13" fmla="*/ 42 h 98"/>
                <a:gd name="T14" fmla="*/ 60 w 98"/>
                <a:gd name="T15" fmla="*/ 6 h 98"/>
                <a:gd name="T16" fmla="*/ 41 w 98"/>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98">
                  <a:moveTo>
                    <a:pt x="41" y="5"/>
                  </a:moveTo>
                  <a:cubicBezTo>
                    <a:pt x="6" y="38"/>
                    <a:pt x="6" y="38"/>
                    <a:pt x="6" y="38"/>
                  </a:cubicBezTo>
                  <a:cubicBezTo>
                    <a:pt x="1" y="43"/>
                    <a:pt x="0" y="51"/>
                    <a:pt x="5" y="56"/>
                  </a:cubicBezTo>
                  <a:cubicBezTo>
                    <a:pt x="39" y="92"/>
                    <a:pt x="39" y="92"/>
                    <a:pt x="39" y="92"/>
                  </a:cubicBezTo>
                  <a:cubicBezTo>
                    <a:pt x="44" y="98"/>
                    <a:pt x="52" y="98"/>
                    <a:pt x="57" y="93"/>
                  </a:cubicBezTo>
                  <a:cubicBezTo>
                    <a:pt x="92" y="60"/>
                    <a:pt x="92" y="60"/>
                    <a:pt x="92" y="60"/>
                  </a:cubicBezTo>
                  <a:cubicBezTo>
                    <a:pt x="98" y="56"/>
                    <a:pt x="98" y="47"/>
                    <a:pt x="93" y="42"/>
                  </a:cubicBezTo>
                  <a:cubicBezTo>
                    <a:pt x="60" y="6"/>
                    <a:pt x="60" y="6"/>
                    <a:pt x="60" y="6"/>
                  </a:cubicBezTo>
                  <a:cubicBezTo>
                    <a:pt x="55" y="1"/>
                    <a:pt x="46" y="0"/>
                    <a:pt x="41"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1" name="Freeform 305"/>
            <p:cNvSpPr>
              <a:spLocks noEditPoints="1"/>
            </p:cNvSpPr>
            <p:nvPr/>
          </p:nvSpPr>
          <p:spPr bwMode="auto">
            <a:xfrm>
              <a:off x="2917825" y="1989137"/>
              <a:ext cx="388938" cy="387350"/>
            </a:xfrm>
            <a:custGeom>
              <a:avLst/>
              <a:gdLst>
                <a:gd name="T0" fmla="*/ 50 w 104"/>
                <a:gd name="T1" fmla="*/ 103 h 103"/>
                <a:gd name="T2" fmla="*/ 50 w 104"/>
                <a:gd name="T3" fmla="*/ 103 h 103"/>
                <a:gd name="T4" fmla="*/ 38 w 104"/>
                <a:gd name="T5" fmla="*/ 97 h 103"/>
                <a:gd name="T6" fmla="*/ 4 w 104"/>
                <a:gd name="T7" fmla="*/ 61 h 103"/>
                <a:gd name="T8" fmla="*/ 0 w 104"/>
                <a:gd name="T9" fmla="*/ 49 h 103"/>
                <a:gd name="T10" fmla="*/ 5 w 104"/>
                <a:gd name="T11" fmla="*/ 37 h 103"/>
                <a:gd name="T12" fmla="*/ 40 w 104"/>
                <a:gd name="T13" fmla="*/ 4 h 103"/>
                <a:gd name="T14" fmla="*/ 52 w 104"/>
                <a:gd name="T15" fmla="*/ 0 h 103"/>
                <a:gd name="T16" fmla="*/ 65 w 104"/>
                <a:gd name="T17" fmla="*/ 5 h 103"/>
                <a:gd name="T18" fmla="*/ 98 w 104"/>
                <a:gd name="T19" fmla="*/ 41 h 103"/>
                <a:gd name="T20" fmla="*/ 97 w 104"/>
                <a:gd name="T21" fmla="*/ 65 h 103"/>
                <a:gd name="T22" fmla="*/ 62 w 104"/>
                <a:gd name="T23" fmla="*/ 98 h 103"/>
                <a:gd name="T24" fmla="*/ 50 w 104"/>
                <a:gd name="T25" fmla="*/ 103 h 103"/>
                <a:gd name="T26" fmla="*/ 52 w 104"/>
                <a:gd name="T27" fmla="*/ 8 h 103"/>
                <a:gd name="T28" fmla="*/ 46 w 104"/>
                <a:gd name="T29" fmla="*/ 10 h 103"/>
                <a:gd name="T30" fmla="*/ 11 w 104"/>
                <a:gd name="T31" fmla="*/ 43 h 103"/>
                <a:gd name="T32" fmla="*/ 8 w 104"/>
                <a:gd name="T33" fmla="*/ 49 h 103"/>
                <a:gd name="T34" fmla="*/ 10 w 104"/>
                <a:gd name="T35" fmla="*/ 56 h 103"/>
                <a:gd name="T36" fmla="*/ 44 w 104"/>
                <a:gd name="T37" fmla="*/ 92 h 103"/>
                <a:gd name="T38" fmla="*/ 57 w 104"/>
                <a:gd name="T39" fmla="*/ 92 h 103"/>
                <a:gd name="T40" fmla="*/ 92 w 104"/>
                <a:gd name="T41" fmla="*/ 60 h 103"/>
                <a:gd name="T42" fmla="*/ 92 w 104"/>
                <a:gd name="T43" fmla="*/ 46 h 103"/>
                <a:gd name="T44" fmla="*/ 59 w 104"/>
                <a:gd name="T45" fmla="*/ 11 h 103"/>
                <a:gd name="T46" fmla="*/ 52 w 104"/>
                <a:gd name="T47"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4" h="103">
                  <a:moveTo>
                    <a:pt x="50" y="103"/>
                  </a:moveTo>
                  <a:cubicBezTo>
                    <a:pt x="50" y="103"/>
                    <a:pt x="50" y="103"/>
                    <a:pt x="50" y="103"/>
                  </a:cubicBezTo>
                  <a:cubicBezTo>
                    <a:pt x="46" y="103"/>
                    <a:pt x="41" y="101"/>
                    <a:pt x="38" y="97"/>
                  </a:cubicBezTo>
                  <a:cubicBezTo>
                    <a:pt x="4" y="61"/>
                    <a:pt x="4" y="61"/>
                    <a:pt x="4" y="61"/>
                  </a:cubicBezTo>
                  <a:cubicBezTo>
                    <a:pt x="1" y="58"/>
                    <a:pt x="0" y="53"/>
                    <a:pt x="0" y="49"/>
                  </a:cubicBezTo>
                  <a:cubicBezTo>
                    <a:pt x="0" y="44"/>
                    <a:pt x="2" y="40"/>
                    <a:pt x="5" y="37"/>
                  </a:cubicBezTo>
                  <a:cubicBezTo>
                    <a:pt x="40" y="4"/>
                    <a:pt x="40" y="4"/>
                    <a:pt x="40" y="4"/>
                  </a:cubicBezTo>
                  <a:cubicBezTo>
                    <a:pt x="43" y="1"/>
                    <a:pt x="48" y="0"/>
                    <a:pt x="52" y="0"/>
                  </a:cubicBezTo>
                  <a:cubicBezTo>
                    <a:pt x="57" y="0"/>
                    <a:pt x="61" y="2"/>
                    <a:pt x="65" y="5"/>
                  </a:cubicBezTo>
                  <a:cubicBezTo>
                    <a:pt x="98" y="41"/>
                    <a:pt x="98" y="41"/>
                    <a:pt x="98" y="41"/>
                  </a:cubicBezTo>
                  <a:cubicBezTo>
                    <a:pt x="104" y="48"/>
                    <a:pt x="104" y="59"/>
                    <a:pt x="97" y="65"/>
                  </a:cubicBezTo>
                  <a:cubicBezTo>
                    <a:pt x="62" y="98"/>
                    <a:pt x="62" y="98"/>
                    <a:pt x="62" y="98"/>
                  </a:cubicBezTo>
                  <a:cubicBezTo>
                    <a:pt x="59" y="101"/>
                    <a:pt x="55" y="103"/>
                    <a:pt x="50" y="103"/>
                  </a:cubicBezTo>
                  <a:close/>
                  <a:moveTo>
                    <a:pt x="52" y="8"/>
                  </a:moveTo>
                  <a:cubicBezTo>
                    <a:pt x="50" y="8"/>
                    <a:pt x="47" y="9"/>
                    <a:pt x="46" y="10"/>
                  </a:cubicBezTo>
                  <a:cubicBezTo>
                    <a:pt x="11" y="43"/>
                    <a:pt x="11" y="43"/>
                    <a:pt x="11" y="43"/>
                  </a:cubicBezTo>
                  <a:cubicBezTo>
                    <a:pt x="9" y="44"/>
                    <a:pt x="8" y="47"/>
                    <a:pt x="8" y="49"/>
                  </a:cubicBezTo>
                  <a:cubicBezTo>
                    <a:pt x="8" y="52"/>
                    <a:pt x="9" y="54"/>
                    <a:pt x="10" y="56"/>
                  </a:cubicBezTo>
                  <a:cubicBezTo>
                    <a:pt x="44" y="92"/>
                    <a:pt x="44" y="92"/>
                    <a:pt x="44" y="92"/>
                  </a:cubicBezTo>
                  <a:cubicBezTo>
                    <a:pt x="47" y="95"/>
                    <a:pt x="53" y="95"/>
                    <a:pt x="57" y="92"/>
                  </a:cubicBezTo>
                  <a:cubicBezTo>
                    <a:pt x="92" y="60"/>
                    <a:pt x="92" y="60"/>
                    <a:pt x="92" y="60"/>
                  </a:cubicBezTo>
                  <a:cubicBezTo>
                    <a:pt x="95" y="56"/>
                    <a:pt x="96" y="50"/>
                    <a:pt x="92" y="46"/>
                  </a:cubicBezTo>
                  <a:cubicBezTo>
                    <a:pt x="59" y="11"/>
                    <a:pt x="59" y="11"/>
                    <a:pt x="59" y="11"/>
                  </a:cubicBezTo>
                  <a:cubicBezTo>
                    <a:pt x="57" y="9"/>
                    <a:pt x="55" y="8"/>
                    <a:pt x="52"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2" name="Freeform 306"/>
            <p:cNvSpPr/>
            <p:nvPr/>
          </p:nvSpPr>
          <p:spPr bwMode="auto">
            <a:xfrm>
              <a:off x="2673350" y="2233612"/>
              <a:ext cx="368300" cy="363538"/>
            </a:xfrm>
            <a:custGeom>
              <a:avLst/>
              <a:gdLst>
                <a:gd name="T0" fmla="*/ 41 w 98"/>
                <a:gd name="T1" fmla="*/ 5 h 97"/>
                <a:gd name="T2" fmla="*/ 6 w 98"/>
                <a:gd name="T3" fmla="*/ 37 h 97"/>
                <a:gd name="T4" fmla="*/ 5 w 98"/>
                <a:gd name="T5" fmla="*/ 56 h 97"/>
                <a:gd name="T6" fmla="*/ 39 w 98"/>
                <a:gd name="T7" fmla="*/ 92 h 97"/>
                <a:gd name="T8" fmla="*/ 57 w 98"/>
                <a:gd name="T9" fmla="*/ 92 h 97"/>
                <a:gd name="T10" fmla="*/ 92 w 98"/>
                <a:gd name="T11" fmla="*/ 60 h 97"/>
                <a:gd name="T12" fmla="*/ 93 w 98"/>
                <a:gd name="T13" fmla="*/ 41 h 97"/>
                <a:gd name="T14" fmla="*/ 60 w 98"/>
                <a:gd name="T15" fmla="*/ 5 h 97"/>
                <a:gd name="T16" fmla="*/ 41 w 98"/>
                <a:gd name="T17" fmla="*/ 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97">
                  <a:moveTo>
                    <a:pt x="41" y="5"/>
                  </a:moveTo>
                  <a:cubicBezTo>
                    <a:pt x="6" y="37"/>
                    <a:pt x="6" y="37"/>
                    <a:pt x="6" y="37"/>
                  </a:cubicBezTo>
                  <a:cubicBezTo>
                    <a:pt x="1" y="42"/>
                    <a:pt x="0" y="51"/>
                    <a:pt x="5" y="56"/>
                  </a:cubicBezTo>
                  <a:cubicBezTo>
                    <a:pt x="39" y="92"/>
                    <a:pt x="39" y="92"/>
                    <a:pt x="39" y="92"/>
                  </a:cubicBezTo>
                  <a:cubicBezTo>
                    <a:pt x="44" y="97"/>
                    <a:pt x="52" y="97"/>
                    <a:pt x="57" y="92"/>
                  </a:cubicBezTo>
                  <a:cubicBezTo>
                    <a:pt x="92" y="60"/>
                    <a:pt x="92" y="60"/>
                    <a:pt x="92" y="60"/>
                  </a:cubicBezTo>
                  <a:cubicBezTo>
                    <a:pt x="98" y="55"/>
                    <a:pt x="98" y="46"/>
                    <a:pt x="93" y="41"/>
                  </a:cubicBezTo>
                  <a:cubicBezTo>
                    <a:pt x="60" y="5"/>
                    <a:pt x="60" y="5"/>
                    <a:pt x="60" y="5"/>
                  </a:cubicBezTo>
                  <a:cubicBezTo>
                    <a:pt x="55" y="0"/>
                    <a:pt x="46" y="0"/>
                    <a:pt x="41"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3" name="Freeform 307"/>
            <p:cNvSpPr>
              <a:spLocks noEditPoints="1"/>
            </p:cNvSpPr>
            <p:nvPr/>
          </p:nvSpPr>
          <p:spPr bwMode="auto">
            <a:xfrm>
              <a:off x="2665413" y="2222500"/>
              <a:ext cx="387350" cy="385763"/>
            </a:xfrm>
            <a:custGeom>
              <a:avLst/>
              <a:gdLst>
                <a:gd name="T0" fmla="*/ 50 w 103"/>
                <a:gd name="T1" fmla="*/ 103 h 103"/>
                <a:gd name="T2" fmla="*/ 50 w 103"/>
                <a:gd name="T3" fmla="*/ 103 h 103"/>
                <a:gd name="T4" fmla="*/ 38 w 103"/>
                <a:gd name="T5" fmla="*/ 97 h 103"/>
                <a:gd name="T6" fmla="*/ 4 w 103"/>
                <a:gd name="T7" fmla="*/ 62 h 103"/>
                <a:gd name="T8" fmla="*/ 0 w 103"/>
                <a:gd name="T9" fmla="*/ 49 h 103"/>
                <a:gd name="T10" fmla="*/ 5 w 103"/>
                <a:gd name="T11" fmla="*/ 37 h 103"/>
                <a:gd name="T12" fmla="*/ 40 w 103"/>
                <a:gd name="T13" fmla="*/ 5 h 103"/>
                <a:gd name="T14" fmla="*/ 52 w 103"/>
                <a:gd name="T15" fmla="*/ 0 h 103"/>
                <a:gd name="T16" fmla="*/ 65 w 103"/>
                <a:gd name="T17" fmla="*/ 6 h 103"/>
                <a:gd name="T18" fmla="*/ 98 w 103"/>
                <a:gd name="T19" fmla="*/ 41 h 103"/>
                <a:gd name="T20" fmla="*/ 103 w 103"/>
                <a:gd name="T21" fmla="*/ 54 h 103"/>
                <a:gd name="T22" fmla="*/ 97 w 103"/>
                <a:gd name="T23" fmla="*/ 66 h 103"/>
                <a:gd name="T24" fmla="*/ 62 w 103"/>
                <a:gd name="T25" fmla="*/ 98 h 103"/>
                <a:gd name="T26" fmla="*/ 50 w 103"/>
                <a:gd name="T27" fmla="*/ 103 h 103"/>
                <a:gd name="T28" fmla="*/ 52 w 103"/>
                <a:gd name="T29" fmla="*/ 8 h 103"/>
                <a:gd name="T30" fmla="*/ 46 w 103"/>
                <a:gd name="T31" fmla="*/ 11 h 103"/>
                <a:gd name="T32" fmla="*/ 11 w 103"/>
                <a:gd name="T33" fmla="*/ 43 h 103"/>
                <a:gd name="T34" fmla="*/ 8 w 103"/>
                <a:gd name="T35" fmla="*/ 50 h 103"/>
                <a:gd name="T36" fmla="*/ 10 w 103"/>
                <a:gd name="T37" fmla="*/ 56 h 103"/>
                <a:gd name="T38" fmla="*/ 44 w 103"/>
                <a:gd name="T39" fmla="*/ 92 h 103"/>
                <a:gd name="T40" fmla="*/ 50 w 103"/>
                <a:gd name="T41" fmla="*/ 95 h 103"/>
                <a:gd name="T42" fmla="*/ 50 w 103"/>
                <a:gd name="T43" fmla="*/ 95 h 103"/>
                <a:gd name="T44" fmla="*/ 57 w 103"/>
                <a:gd name="T45" fmla="*/ 92 h 103"/>
                <a:gd name="T46" fmla="*/ 92 w 103"/>
                <a:gd name="T47" fmla="*/ 60 h 103"/>
                <a:gd name="T48" fmla="*/ 95 w 103"/>
                <a:gd name="T49" fmla="*/ 54 h 103"/>
                <a:gd name="T50" fmla="*/ 92 w 103"/>
                <a:gd name="T51" fmla="*/ 47 h 103"/>
                <a:gd name="T52" fmla="*/ 59 w 103"/>
                <a:gd name="T53" fmla="*/ 11 h 103"/>
                <a:gd name="T54" fmla="*/ 52 w 103"/>
                <a:gd name="T55"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3" h="103">
                  <a:moveTo>
                    <a:pt x="50" y="103"/>
                  </a:moveTo>
                  <a:cubicBezTo>
                    <a:pt x="50" y="103"/>
                    <a:pt x="50" y="103"/>
                    <a:pt x="50" y="103"/>
                  </a:cubicBezTo>
                  <a:cubicBezTo>
                    <a:pt x="46" y="103"/>
                    <a:pt x="41" y="101"/>
                    <a:pt x="38" y="97"/>
                  </a:cubicBezTo>
                  <a:cubicBezTo>
                    <a:pt x="4" y="62"/>
                    <a:pt x="4" y="62"/>
                    <a:pt x="4" y="62"/>
                  </a:cubicBezTo>
                  <a:cubicBezTo>
                    <a:pt x="1" y="58"/>
                    <a:pt x="0" y="54"/>
                    <a:pt x="0" y="49"/>
                  </a:cubicBezTo>
                  <a:cubicBezTo>
                    <a:pt x="0" y="45"/>
                    <a:pt x="2" y="40"/>
                    <a:pt x="5" y="37"/>
                  </a:cubicBezTo>
                  <a:cubicBezTo>
                    <a:pt x="40" y="5"/>
                    <a:pt x="40" y="5"/>
                    <a:pt x="40" y="5"/>
                  </a:cubicBezTo>
                  <a:cubicBezTo>
                    <a:pt x="43" y="2"/>
                    <a:pt x="48" y="0"/>
                    <a:pt x="52" y="0"/>
                  </a:cubicBezTo>
                  <a:cubicBezTo>
                    <a:pt x="57" y="0"/>
                    <a:pt x="61" y="2"/>
                    <a:pt x="65" y="6"/>
                  </a:cubicBezTo>
                  <a:cubicBezTo>
                    <a:pt x="98" y="41"/>
                    <a:pt x="98" y="41"/>
                    <a:pt x="98" y="41"/>
                  </a:cubicBezTo>
                  <a:cubicBezTo>
                    <a:pt x="101" y="45"/>
                    <a:pt x="103" y="49"/>
                    <a:pt x="103" y="54"/>
                  </a:cubicBezTo>
                  <a:cubicBezTo>
                    <a:pt x="102" y="58"/>
                    <a:pt x="100" y="63"/>
                    <a:pt x="97" y="66"/>
                  </a:cubicBezTo>
                  <a:cubicBezTo>
                    <a:pt x="62" y="98"/>
                    <a:pt x="62" y="98"/>
                    <a:pt x="62" y="98"/>
                  </a:cubicBezTo>
                  <a:cubicBezTo>
                    <a:pt x="59" y="101"/>
                    <a:pt x="55" y="103"/>
                    <a:pt x="50" y="103"/>
                  </a:cubicBezTo>
                  <a:close/>
                  <a:moveTo>
                    <a:pt x="52" y="8"/>
                  </a:moveTo>
                  <a:cubicBezTo>
                    <a:pt x="50" y="8"/>
                    <a:pt x="47" y="9"/>
                    <a:pt x="46" y="11"/>
                  </a:cubicBezTo>
                  <a:cubicBezTo>
                    <a:pt x="11" y="43"/>
                    <a:pt x="11" y="43"/>
                    <a:pt x="11" y="43"/>
                  </a:cubicBezTo>
                  <a:cubicBezTo>
                    <a:pt x="9" y="45"/>
                    <a:pt x="8" y="47"/>
                    <a:pt x="8" y="50"/>
                  </a:cubicBezTo>
                  <a:cubicBezTo>
                    <a:pt x="8" y="52"/>
                    <a:pt x="9" y="54"/>
                    <a:pt x="10" y="56"/>
                  </a:cubicBezTo>
                  <a:cubicBezTo>
                    <a:pt x="44" y="92"/>
                    <a:pt x="44" y="92"/>
                    <a:pt x="44" y="92"/>
                  </a:cubicBezTo>
                  <a:cubicBezTo>
                    <a:pt x="45" y="94"/>
                    <a:pt x="48" y="95"/>
                    <a:pt x="50" y="95"/>
                  </a:cubicBezTo>
                  <a:cubicBezTo>
                    <a:pt x="50" y="95"/>
                    <a:pt x="50" y="95"/>
                    <a:pt x="50" y="95"/>
                  </a:cubicBezTo>
                  <a:cubicBezTo>
                    <a:pt x="53" y="95"/>
                    <a:pt x="55" y="94"/>
                    <a:pt x="57" y="92"/>
                  </a:cubicBezTo>
                  <a:cubicBezTo>
                    <a:pt x="92" y="60"/>
                    <a:pt x="92" y="60"/>
                    <a:pt x="92" y="60"/>
                  </a:cubicBezTo>
                  <a:cubicBezTo>
                    <a:pt x="93" y="58"/>
                    <a:pt x="94" y="56"/>
                    <a:pt x="95" y="54"/>
                  </a:cubicBezTo>
                  <a:cubicBezTo>
                    <a:pt x="95" y="51"/>
                    <a:pt x="94" y="49"/>
                    <a:pt x="92" y="47"/>
                  </a:cubicBezTo>
                  <a:cubicBezTo>
                    <a:pt x="59" y="11"/>
                    <a:pt x="59" y="11"/>
                    <a:pt x="59" y="11"/>
                  </a:cubicBezTo>
                  <a:cubicBezTo>
                    <a:pt x="57" y="9"/>
                    <a:pt x="55" y="8"/>
                    <a:pt x="52"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4" name="Freeform 308"/>
            <p:cNvSpPr/>
            <p:nvPr/>
          </p:nvSpPr>
          <p:spPr bwMode="auto">
            <a:xfrm>
              <a:off x="2422525" y="2465387"/>
              <a:ext cx="366713" cy="368300"/>
            </a:xfrm>
            <a:custGeom>
              <a:avLst/>
              <a:gdLst>
                <a:gd name="T0" fmla="*/ 41 w 98"/>
                <a:gd name="T1" fmla="*/ 5 h 98"/>
                <a:gd name="T2" fmla="*/ 6 w 98"/>
                <a:gd name="T3" fmla="*/ 38 h 98"/>
                <a:gd name="T4" fmla="*/ 5 w 98"/>
                <a:gd name="T5" fmla="*/ 56 h 98"/>
                <a:gd name="T6" fmla="*/ 39 w 98"/>
                <a:gd name="T7" fmla="*/ 92 h 98"/>
                <a:gd name="T8" fmla="*/ 57 w 98"/>
                <a:gd name="T9" fmla="*/ 93 h 98"/>
                <a:gd name="T10" fmla="*/ 92 w 98"/>
                <a:gd name="T11" fmla="*/ 60 h 98"/>
                <a:gd name="T12" fmla="*/ 93 w 98"/>
                <a:gd name="T13" fmla="*/ 42 h 98"/>
                <a:gd name="T14" fmla="*/ 60 w 98"/>
                <a:gd name="T15" fmla="*/ 6 h 98"/>
                <a:gd name="T16" fmla="*/ 41 w 98"/>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98">
                  <a:moveTo>
                    <a:pt x="41" y="5"/>
                  </a:moveTo>
                  <a:cubicBezTo>
                    <a:pt x="6" y="38"/>
                    <a:pt x="6" y="38"/>
                    <a:pt x="6" y="38"/>
                  </a:cubicBezTo>
                  <a:cubicBezTo>
                    <a:pt x="1" y="43"/>
                    <a:pt x="0" y="51"/>
                    <a:pt x="5" y="56"/>
                  </a:cubicBezTo>
                  <a:cubicBezTo>
                    <a:pt x="39" y="92"/>
                    <a:pt x="39" y="92"/>
                    <a:pt x="39" y="92"/>
                  </a:cubicBezTo>
                  <a:cubicBezTo>
                    <a:pt x="44" y="97"/>
                    <a:pt x="52" y="98"/>
                    <a:pt x="57" y="93"/>
                  </a:cubicBezTo>
                  <a:cubicBezTo>
                    <a:pt x="92" y="60"/>
                    <a:pt x="92" y="60"/>
                    <a:pt x="92" y="60"/>
                  </a:cubicBezTo>
                  <a:cubicBezTo>
                    <a:pt x="98" y="55"/>
                    <a:pt x="98" y="47"/>
                    <a:pt x="93" y="42"/>
                  </a:cubicBezTo>
                  <a:cubicBezTo>
                    <a:pt x="60" y="6"/>
                    <a:pt x="60" y="6"/>
                    <a:pt x="60" y="6"/>
                  </a:cubicBezTo>
                  <a:cubicBezTo>
                    <a:pt x="55" y="0"/>
                    <a:pt x="46" y="0"/>
                    <a:pt x="41"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5" name="Freeform 309"/>
            <p:cNvSpPr>
              <a:spLocks noEditPoints="1"/>
            </p:cNvSpPr>
            <p:nvPr/>
          </p:nvSpPr>
          <p:spPr bwMode="auto">
            <a:xfrm>
              <a:off x="2414588" y="2454275"/>
              <a:ext cx="385763" cy="387350"/>
            </a:xfrm>
            <a:custGeom>
              <a:avLst/>
              <a:gdLst>
                <a:gd name="T0" fmla="*/ 50 w 103"/>
                <a:gd name="T1" fmla="*/ 103 h 103"/>
                <a:gd name="T2" fmla="*/ 50 w 103"/>
                <a:gd name="T3" fmla="*/ 103 h 103"/>
                <a:gd name="T4" fmla="*/ 38 w 103"/>
                <a:gd name="T5" fmla="*/ 98 h 103"/>
                <a:gd name="T6" fmla="*/ 4 w 103"/>
                <a:gd name="T7" fmla="*/ 62 h 103"/>
                <a:gd name="T8" fmla="*/ 0 w 103"/>
                <a:gd name="T9" fmla="*/ 50 h 103"/>
                <a:gd name="T10" fmla="*/ 5 w 103"/>
                <a:gd name="T11" fmla="*/ 38 h 103"/>
                <a:gd name="T12" fmla="*/ 40 w 103"/>
                <a:gd name="T13" fmla="*/ 5 h 103"/>
                <a:gd name="T14" fmla="*/ 52 w 103"/>
                <a:gd name="T15" fmla="*/ 0 h 103"/>
                <a:gd name="T16" fmla="*/ 65 w 103"/>
                <a:gd name="T17" fmla="*/ 6 h 103"/>
                <a:gd name="T18" fmla="*/ 98 w 103"/>
                <a:gd name="T19" fmla="*/ 42 h 103"/>
                <a:gd name="T20" fmla="*/ 103 w 103"/>
                <a:gd name="T21" fmla="*/ 54 h 103"/>
                <a:gd name="T22" fmla="*/ 97 w 103"/>
                <a:gd name="T23" fmla="*/ 66 h 103"/>
                <a:gd name="T24" fmla="*/ 62 w 103"/>
                <a:gd name="T25" fmla="*/ 99 h 103"/>
                <a:gd name="T26" fmla="*/ 50 w 103"/>
                <a:gd name="T27" fmla="*/ 103 h 103"/>
                <a:gd name="T28" fmla="*/ 52 w 103"/>
                <a:gd name="T29" fmla="*/ 8 h 103"/>
                <a:gd name="T30" fmla="*/ 46 w 103"/>
                <a:gd name="T31" fmla="*/ 11 h 103"/>
                <a:gd name="T32" fmla="*/ 11 w 103"/>
                <a:gd name="T33" fmla="*/ 43 h 103"/>
                <a:gd name="T34" fmla="*/ 8 w 103"/>
                <a:gd name="T35" fmla="*/ 50 h 103"/>
                <a:gd name="T36" fmla="*/ 10 w 103"/>
                <a:gd name="T37" fmla="*/ 57 h 103"/>
                <a:gd name="T38" fmla="*/ 44 w 103"/>
                <a:gd name="T39" fmla="*/ 92 h 103"/>
                <a:gd name="T40" fmla="*/ 50 w 103"/>
                <a:gd name="T41" fmla="*/ 95 h 103"/>
                <a:gd name="T42" fmla="*/ 50 w 103"/>
                <a:gd name="T43" fmla="*/ 95 h 103"/>
                <a:gd name="T44" fmla="*/ 57 w 103"/>
                <a:gd name="T45" fmla="*/ 93 h 103"/>
                <a:gd name="T46" fmla="*/ 92 w 103"/>
                <a:gd name="T47" fmla="*/ 60 h 103"/>
                <a:gd name="T48" fmla="*/ 95 w 103"/>
                <a:gd name="T49" fmla="*/ 54 h 103"/>
                <a:gd name="T50" fmla="*/ 92 w 103"/>
                <a:gd name="T51" fmla="*/ 47 h 103"/>
                <a:gd name="T52" fmla="*/ 59 w 103"/>
                <a:gd name="T53" fmla="*/ 11 h 103"/>
                <a:gd name="T54" fmla="*/ 52 w 103"/>
                <a:gd name="T55"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3" h="103">
                  <a:moveTo>
                    <a:pt x="50" y="103"/>
                  </a:moveTo>
                  <a:cubicBezTo>
                    <a:pt x="50" y="103"/>
                    <a:pt x="50" y="103"/>
                    <a:pt x="50" y="103"/>
                  </a:cubicBezTo>
                  <a:cubicBezTo>
                    <a:pt x="46" y="103"/>
                    <a:pt x="41" y="101"/>
                    <a:pt x="38" y="98"/>
                  </a:cubicBezTo>
                  <a:cubicBezTo>
                    <a:pt x="4" y="62"/>
                    <a:pt x="4" y="62"/>
                    <a:pt x="4" y="62"/>
                  </a:cubicBezTo>
                  <a:cubicBezTo>
                    <a:pt x="1" y="59"/>
                    <a:pt x="0" y="54"/>
                    <a:pt x="0" y="50"/>
                  </a:cubicBezTo>
                  <a:cubicBezTo>
                    <a:pt x="0" y="45"/>
                    <a:pt x="2" y="41"/>
                    <a:pt x="5" y="38"/>
                  </a:cubicBezTo>
                  <a:cubicBezTo>
                    <a:pt x="40" y="5"/>
                    <a:pt x="40" y="5"/>
                    <a:pt x="40" y="5"/>
                  </a:cubicBezTo>
                  <a:cubicBezTo>
                    <a:pt x="43" y="2"/>
                    <a:pt x="48" y="0"/>
                    <a:pt x="52" y="0"/>
                  </a:cubicBezTo>
                  <a:cubicBezTo>
                    <a:pt x="57" y="0"/>
                    <a:pt x="61" y="2"/>
                    <a:pt x="65" y="6"/>
                  </a:cubicBezTo>
                  <a:cubicBezTo>
                    <a:pt x="98" y="42"/>
                    <a:pt x="98" y="42"/>
                    <a:pt x="98" y="42"/>
                  </a:cubicBezTo>
                  <a:cubicBezTo>
                    <a:pt x="101" y="45"/>
                    <a:pt x="103" y="50"/>
                    <a:pt x="103" y="54"/>
                  </a:cubicBezTo>
                  <a:cubicBezTo>
                    <a:pt x="102" y="59"/>
                    <a:pt x="100" y="63"/>
                    <a:pt x="97" y="66"/>
                  </a:cubicBezTo>
                  <a:cubicBezTo>
                    <a:pt x="62" y="99"/>
                    <a:pt x="62" y="99"/>
                    <a:pt x="62" y="99"/>
                  </a:cubicBezTo>
                  <a:cubicBezTo>
                    <a:pt x="59" y="102"/>
                    <a:pt x="55" y="103"/>
                    <a:pt x="50" y="103"/>
                  </a:cubicBezTo>
                  <a:close/>
                  <a:moveTo>
                    <a:pt x="52" y="8"/>
                  </a:moveTo>
                  <a:cubicBezTo>
                    <a:pt x="50" y="8"/>
                    <a:pt x="47" y="9"/>
                    <a:pt x="46" y="11"/>
                  </a:cubicBezTo>
                  <a:cubicBezTo>
                    <a:pt x="11" y="43"/>
                    <a:pt x="11" y="43"/>
                    <a:pt x="11" y="43"/>
                  </a:cubicBezTo>
                  <a:cubicBezTo>
                    <a:pt x="9" y="45"/>
                    <a:pt x="8" y="47"/>
                    <a:pt x="8" y="50"/>
                  </a:cubicBezTo>
                  <a:cubicBezTo>
                    <a:pt x="8" y="52"/>
                    <a:pt x="9" y="55"/>
                    <a:pt x="10" y="57"/>
                  </a:cubicBezTo>
                  <a:cubicBezTo>
                    <a:pt x="44" y="92"/>
                    <a:pt x="44" y="92"/>
                    <a:pt x="44" y="92"/>
                  </a:cubicBezTo>
                  <a:cubicBezTo>
                    <a:pt x="45" y="94"/>
                    <a:pt x="48" y="95"/>
                    <a:pt x="50" y="95"/>
                  </a:cubicBezTo>
                  <a:cubicBezTo>
                    <a:pt x="50" y="95"/>
                    <a:pt x="50" y="95"/>
                    <a:pt x="50" y="95"/>
                  </a:cubicBezTo>
                  <a:cubicBezTo>
                    <a:pt x="53" y="95"/>
                    <a:pt x="55" y="94"/>
                    <a:pt x="57" y="93"/>
                  </a:cubicBezTo>
                  <a:cubicBezTo>
                    <a:pt x="92" y="60"/>
                    <a:pt x="92" y="60"/>
                    <a:pt x="92" y="60"/>
                  </a:cubicBezTo>
                  <a:cubicBezTo>
                    <a:pt x="93" y="59"/>
                    <a:pt x="94" y="56"/>
                    <a:pt x="95" y="54"/>
                  </a:cubicBezTo>
                  <a:cubicBezTo>
                    <a:pt x="95" y="51"/>
                    <a:pt x="94" y="49"/>
                    <a:pt x="92" y="47"/>
                  </a:cubicBezTo>
                  <a:cubicBezTo>
                    <a:pt x="59" y="11"/>
                    <a:pt x="59" y="11"/>
                    <a:pt x="59" y="11"/>
                  </a:cubicBezTo>
                  <a:cubicBezTo>
                    <a:pt x="57" y="10"/>
                    <a:pt x="54" y="8"/>
                    <a:pt x="52"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6" name="Freeform 310"/>
            <p:cNvSpPr/>
            <p:nvPr/>
          </p:nvSpPr>
          <p:spPr bwMode="auto">
            <a:xfrm>
              <a:off x="2170113" y="2698750"/>
              <a:ext cx="368300" cy="368300"/>
            </a:xfrm>
            <a:custGeom>
              <a:avLst/>
              <a:gdLst>
                <a:gd name="T0" fmla="*/ 41 w 98"/>
                <a:gd name="T1" fmla="*/ 5 h 98"/>
                <a:gd name="T2" fmla="*/ 6 w 98"/>
                <a:gd name="T3" fmla="*/ 38 h 98"/>
                <a:gd name="T4" fmla="*/ 5 w 98"/>
                <a:gd name="T5" fmla="*/ 57 h 98"/>
                <a:gd name="T6" fmla="*/ 39 w 98"/>
                <a:gd name="T7" fmla="*/ 93 h 98"/>
                <a:gd name="T8" fmla="*/ 57 w 98"/>
                <a:gd name="T9" fmla="*/ 93 h 98"/>
                <a:gd name="T10" fmla="*/ 92 w 98"/>
                <a:gd name="T11" fmla="*/ 61 h 98"/>
                <a:gd name="T12" fmla="*/ 93 w 98"/>
                <a:gd name="T13" fmla="*/ 42 h 98"/>
                <a:gd name="T14" fmla="*/ 60 w 98"/>
                <a:gd name="T15" fmla="*/ 6 h 98"/>
                <a:gd name="T16" fmla="*/ 41 w 98"/>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98">
                  <a:moveTo>
                    <a:pt x="41" y="5"/>
                  </a:moveTo>
                  <a:cubicBezTo>
                    <a:pt x="6" y="38"/>
                    <a:pt x="6" y="38"/>
                    <a:pt x="6" y="38"/>
                  </a:cubicBezTo>
                  <a:cubicBezTo>
                    <a:pt x="1" y="43"/>
                    <a:pt x="0" y="51"/>
                    <a:pt x="5" y="57"/>
                  </a:cubicBezTo>
                  <a:cubicBezTo>
                    <a:pt x="39" y="93"/>
                    <a:pt x="39" y="93"/>
                    <a:pt x="39" y="93"/>
                  </a:cubicBezTo>
                  <a:cubicBezTo>
                    <a:pt x="44" y="98"/>
                    <a:pt x="52" y="98"/>
                    <a:pt x="57" y="93"/>
                  </a:cubicBezTo>
                  <a:cubicBezTo>
                    <a:pt x="92" y="61"/>
                    <a:pt x="92" y="61"/>
                    <a:pt x="92" y="61"/>
                  </a:cubicBezTo>
                  <a:cubicBezTo>
                    <a:pt x="98" y="56"/>
                    <a:pt x="98" y="47"/>
                    <a:pt x="93" y="42"/>
                  </a:cubicBezTo>
                  <a:cubicBezTo>
                    <a:pt x="60" y="6"/>
                    <a:pt x="60" y="6"/>
                    <a:pt x="60" y="6"/>
                  </a:cubicBezTo>
                  <a:cubicBezTo>
                    <a:pt x="55" y="1"/>
                    <a:pt x="46" y="0"/>
                    <a:pt x="41"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7" name="Freeform 311"/>
            <p:cNvSpPr>
              <a:spLocks noEditPoints="1"/>
            </p:cNvSpPr>
            <p:nvPr/>
          </p:nvSpPr>
          <p:spPr bwMode="auto">
            <a:xfrm>
              <a:off x="2155825" y="2690812"/>
              <a:ext cx="393700" cy="387350"/>
            </a:xfrm>
            <a:custGeom>
              <a:avLst/>
              <a:gdLst>
                <a:gd name="T0" fmla="*/ 52 w 105"/>
                <a:gd name="T1" fmla="*/ 103 h 103"/>
                <a:gd name="T2" fmla="*/ 52 w 105"/>
                <a:gd name="T3" fmla="*/ 103 h 103"/>
                <a:gd name="T4" fmla="*/ 40 w 105"/>
                <a:gd name="T5" fmla="*/ 97 h 103"/>
                <a:gd name="T6" fmla="*/ 6 w 105"/>
                <a:gd name="T7" fmla="*/ 61 h 103"/>
                <a:gd name="T8" fmla="*/ 7 w 105"/>
                <a:gd name="T9" fmla="*/ 37 h 103"/>
                <a:gd name="T10" fmla="*/ 42 w 105"/>
                <a:gd name="T11" fmla="*/ 5 h 103"/>
                <a:gd name="T12" fmla="*/ 54 w 105"/>
                <a:gd name="T13" fmla="*/ 0 h 103"/>
                <a:gd name="T14" fmla="*/ 67 w 105"/>
                <a:gd name="T15" fmla="*/ 5 h 103"/>
                <a:gd name="T16" fmla="*/ 100 w 105"/>
                <a:gd name="T17" fmla="*/ 41 h 103"/>
                <a:gd name="T18" fmla="*/ 105 w 105"/>
                <a:gd name="T19" fmla="*/ 54 h 103"/>
                <a:gd name="T20" fmla="*/ 99 w 105"/>
                <a:gd name="T21" fmla="*/ 66 h 103"/>
                <a:gd name="T22" fmla="*/ 64 w 105"/>
                <a:gd name="T23" fmla="*/ 98 h 103"/>
                <a:gd name="T24" fmla="*/ 52 w 105"/>
                <a:gd name="T25" fmla="*/ 103 h 103"/>
                <a:gd name="T26" fmla="*/ 54 w 105"/>
                <a:gd name="T27" fmla="*/ 8 h 103"/>
                <a:gd name="T28" fmla="*/ 48 w 105"/>
                <a:gd name="T29" fmla="*/ 10 h 103"/>
                <a:gd name="T30" fmla="*/ 13 w 105"/>
                <a:gd name="T31" fmla="*/ 43 h 103"/>
                <a:gd name="T32" fmla="*/ 12 w 105"/>
                <a:gd name="T33" fmla="*/ 56 h 103"/>
                <a:gd name="T34" fmla="*/ 46 w 105"/>
                <a:gd name="T35" fmla="*/ 92 h 103"/>
                <a:gd name="T36" fmla="*/ 52 w 105"/>
                <a:gd name="T37" fmla="*/ 95 h 103"/>
                <a:gd name="T38" fmla="*/ 52 w 105"/>
                <a:gd name="T39" fmla="*/ 95 h 103"/>
                <a:gd name="T40" fmla="*/ 59 w 105"/>
                <a:gd name="T41" fmla="*/ 92 h 103"/>
                <a:gd name="T42" fmla="*/ 94 w 105"/>
                <a:gd name="T43" fmla="*/ 60 h 103"/>
                <a:gd name="T44" fmla="*/ 97 w 105"/>
                <a:gd name="T45" fmla="*/ 53 h 103"/>
                <a:gd name="T46" fmla="*/ 94 w 105"/>
                <a:gd name="T47" fmla="*/ 47 h 103"/>
                <a:gd name="T48" fmla="*/ 61 w 105"/>
                <a:gd name="T49" fmla="*/ 11 h 103"/>
                <a:gd name="T50" fmla="*/ 54 w 105"/>
                <a:gd name="T51"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5" h="103">
                  <a:moveTo>
                    <a:pt x="52" y="103"/>
                  </a:moveTo>
                  <a:cubicBezTo>
                    <a:pt x="52" y="103"/>
                    <a:pt x="52" y="103"/>
                    <a:pt x="52" y="103"/>
                  </a:cubicBezTo>
                  <a:cubicBezTo>
                    <a:pt x="48" y="103"/>
                    <a:pt x="43" y="101"/>
                    <a:pt x="40" y="97"/>
                  </a:cubicBezTo>
                  <a:cubicBezTo>
                    <a:pt x="6" y="61"/>
                    <a:pt x="6" y="61"/>
                    <a:pt x="6" y="61"/>
                  </a:cubicBezTo>
                  <a:cubicBezTo>
                    <a:pt x="0" y="54"/>
                    <a:pt x="0" y="43"/>
                    <a:pt x="7" y="37"/>
                  </a:cubicBezTo>
                  <a:cubicBezTo>
                    <a:pt x="42" y="5"/>
                    <a:pt x="42" y="5"/>
                    <a:pt x="42" y="5"/>
                  </a:cubicBezTo>
                  <a:cubicBezTo>
                    <a:pt x="45" y="2"/>
                    <a:pt x="50" y="0"/>
                    <a:pt x="54" y="0"/>
                  </a:cubicBezTo>
                  <a:cubicBezTo>
                    <a:pt x="59" y="0"/>
                    <a:pt x="63" y="2"/>
                    <a:pt x="67" y="5"/>
                  </a:cubicBezTo>
                  <a:cubicBezTo>
                    <a:pt x="100" y="41"/>
                    <a:pt x="100" y="41"/>
                    <a:pt x="100" y="41"/>
                  </a:cubicBezTo>
                  <a:cubicBezTo>
                    <a:pt x="103" y="45"/>
                    <a:pt x="105" y="49"/>
                    <a:pt x="105" y="54"/>
                  </a:cubicBezTo>
                  <a:cubicBezTo>
                    <a:pt x="104" y="58"/>
                    <a:pt x="102" y="62"/>
                    <a:pt x="99" y="66"/>
                  </a:cubicBezTo>
                  <a:cubicBezTo>
                    <a:pt x="64" y="98"/>
                    <a:pt x="64" y="98"/>
                    <a:pt x="64" y="98"/>
                  </a:cubicBezTo>
                  <a:cubicBezTo>
                    <a:pt x="61" y="101"/>
                    <a:pt x="57" y="103"/>
                    <a:pt x="52" y="103"/>
                  </a:cubicBezTo>
                  <a:close/>
                  <a:moveTo>
                    <a:pt x="54" y="8"/>
                  </a:moveTo>
                  <a:cubicBezTo>
                    <a:pt x="52" y="8"/>
                    <a:pt x="49" y="9"/>
                    <a:pt x="48" y="10"/>
                  </a:cubicBezTo>
                  <a:cubicBezTo>
                    <a:pt x="13" y="43"/>
                    <a:pt x="13" y="43"/>
                    <a:pt x="13" y="43"/>
                  </a:cubicBezTo>
                  <a:cubicBezTo>
                    <a:pt x="9" y="46"/>
                    <a:pt x="9" y="52"/>
                    <a:pt x="12" y="56"/>
                  </a:cubicBezTo>
                  <a:cubicBezTo>
                    <a:pt x="46" y="92"/>
                    <a:pt x="46" y="92"/>
                    <a:pt x="46" y="92"/>
                  </a:cubicBezTo>
                  <a:cubicBezTo>
                    <a:pt x="47" y="94"/>
                    <a:pt x="50" y="95"/>
                    <a:pt x="52" y="95"/>
                  </a:cubicBezTo>
                  <a:cubicBezTo>
                    <a:pt x="52" y="95"/>
                    <a:pt x="52" y="95"/>
                    <a:pt x="52" y="95"/>
                  </a:cubicBezTo>
                  <a:cubicBezTo>
                    <a:pt x="55" y="95"/>
                    <a:pt x="57" y="94"/>
                    <a:pt x="59" y="92"/>
                  </a:cubicBezTo>
                  <a:cubicBezTo>
                    <a:pt x="94" y="60"/>
                    <a:pt x="94" y="60"/>
                    <a:pt x="94" y="60"/>
                  </a:cubicBezTo>
                  <a:cubicBezTo>
                    <a:pt x="95" y="58"/>
                    <a:pt x="96" y="56"/>
                    <a:pt x="97" y="53"/>
                  </a:cubicBezTo>
                  <a:cubicBezTo>
                    <a:pt x="97" y="51"/>
                    <a:pt x="96" y="48"/>
                    <a:pt x="94" y="47"/>
                  </a:cubicBezTo>
                  <a:cubicBezTo>
                    <a:pt x="61" y="11"/>
                    <a:pt x="61" y="11"/>
                    <a:pt x="61" y="11"/>
                  </a:cubicBezTo>
                  <a:cubicBezTo>
                    <a:pt x="59" y="9"/>
                    <a:pt x="56" y="8"/>
                    <a:pt x="54"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8" name="Freeform 312"/>
            <p:cNvSpPr/>
            <p:nvPr/>
          </p:nvSpPr>
          <p:spPr bwMode="auto">
            <a:xfrm>
              <a:off x="4783138" y="723900"/>
              <a:ext cx="363538" cy="368300"/>
            </a:xfrm>
            <a:custGeom>
              <a:avLst/>
              <a:gdLst>
                <a:gd name="T0" fmla="*/ 40 w 97"/>
                <a:gd name="T1" fmla="*/ 5 h 98"/>
                <a:gd name="T2" fmla="*/ 5 w 97"/>
                <a:gd name="T3" fmla="*/ 37 h 98"/>
                <a:gd name="T4" fmla="*/ 5 w 97"/>
                <a:gd name="T5" fmla="*/ 56 h 98"/>
                <a:gd name="T6" fmla="*/ 38 w 97"/>
                <a:gd name="T7" fmla="*/ 92 h 98"/>
                <a:gd name="T8" fmla="*/ 57 w 97"/>
                <a:gd name="T9" fmla="*/ 93 h 98"/>
                <a:gd name="T10" fmla="*/ 92 w 97"/>
                <a:gd name="T11" fmla="*/ 60 h 98"/>
                <a:gd name="T12" fmla="*/ 92 w 97"/>
                <a:gd name="T13" fmla="*/ 41 h 98"/>
                <a:gd name="T14" fmla="*/ 59 w 97"/>
                <a:gd name="T15" fmla="*/ 6 h 98"/>
                <a:gd name="T16" fmla="*/ 40 w 97"/>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98">
                  <a:moveTo>
                    <a:pt x="40" y="5"/>
                  </a:moveTo>
                  <a:cubicBezTo>
                    <a:pt x="5" y="37"/>
                    <a:pt x="5" y="37"/>
                    <a:pt x="5" y="37"/>
                  </a:cubicBezTo>
                  <a:cubicBezTo>
                    <a:pt x="0" y="42"/>
                    <a:pt x="0" y="51"/>
                    <a:pt x="5" y="56"/>
                  </a:cubicBezTo>
                  <a:cubicBezTo>
                    <a:pt x="38" y="92"/>
                    <a:pt x="38" y="92"/>
                    <a:pt x="38" y="92"/>
                  </a:cubicBezTo>
                  <a:cubicBezTo>
                    <a:pt x="43" y="97"/>
                    <a:pt x="51" y="98"/>
                    <a:pt x="57" y="93"/>
                  </a:cubicBezTo>
                  <a:cubicBezTo>
                    <a:pt x="92" y="60"/>
                    <a:pt x="92" y="60"/>
                    <a:pt x="92" y="60"/>
                  </a:cubicBezTo>
                  <a:cubicBezTo>
                    <a:pt x="97" y="55"/>
                    <a:pt x="97" y="47"/>
                    <a:pt x="92" y="41"/>
                  </a:cubicBezTo>
                  <a:cubicBezTo>
                    <a:pt x="59" y="6"/>
                    <a:pt x="59" y="6"/>
                    <a:pt x="59" y="6"/>
                  </a:cubicBezTo>
                  <a:cubicBezTo>
                    <a:pt x="54" y="0"/>
                    <a:pt x="46" y="0"/>
                    <a:pt x="40"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9" name="Freeform 313"/>
            <p:cNvSpPr>
              <a:spLocks noEditPoints="1"/>
            </p:cNvSpPr>
            <p:nvPr/>
          </p:nvSpPr>
          <p:spPr bwMode="auto">
            <a:xfrm>
              <a:off x="4770438" y="712787"/>
              <a:ext cx="387350" cy="387350"/>
            </a:xfrm>
            <a:custGeom>
              <a:avLst/>
              <a:gdLst>
                <a:gd name="T0" fmla="*/ 51 w 103"/>
                <a:gd name="T1" fmla="*/ 103 h 103"/>
                <a:gd name="T2" fmla="*/ 51 w 103"/>
                <a:gd name="T3" fmla="*/ 103 h 103"/>
                <a:gd name="T4" fmla="*/ 38 w 103"/>
                <a:gd name="T5" fmla="*/ 98 h 103"/>
                <a:gd name="T6" fmla="*/ 5 w 103"/>
                <a:gd name="T7" fmla="*/ 62 h 103"/>
                <a:gd name="T8" fmla="*/ 0 w 103"/>
                <a:gd name="T9" fmla="*/ 50 h 103"/>
                <a:gd name="T10" fmla="*/ 6 w 103"/>
                <a:gd name="T11" fmla="*/ 37 h 103"/>
                <a:gd name="T12" fmla="*/ 41 w 103"/>
                <a:gd name="T13" fmla="*/ 5 h 103"/>
                <a:gd name="T14" fmla="*/ 52 w 103"/>
                <a:gd name="T15" fmla="*/ 0 h 103"/>
                <a:gd name="T16" fmla="*/ 65 w 103"/>
                <a:gd name="T17" fmla="*/ 6 h 103"/>
                <a:gd name="T18" fmla="*/ 98 w 103"/>
                <a:gd name="T19" fmla="*/ 42 h 103"/>
                <a:gd name="T20" fmla="*/ 103 w 103"/>
                <a:gd name="T21" fmla="*/ 54 h 103"/>
                <a:gd name="T22" fmla="*/ 97 w 103"/>
                <a:gd name="T23" fmla="*/ 66 h 103"/>
                <a:gd name="T24" fmla="*/ 63 w 103"/>
                <a:gd name="T25" fmla="*/ 99 h 103"/>
                <a:gd name="T26" fmla="*/ 51 w 103"/>
                <a:gd name="T27" fmla="*/ 103 h 103"/>
                <a:gd name="T28" fmla="*/ 52 w 103"/>
                <a:gd name="T29" fmla="*/ 8 h 103"/>
                <a:gd name="T30" fmla="*/ 46 w 103"/>
                <a:gd name="T31" fmla="*/ 11 h 103"/>
                <a:gd name="T32" fmla="*/ 11 w 103"/>
                <a:gd name="T33" fmla="*/ 43 h 103"/>
                <a:gd name="T34" fmla="*/ 8 w 103"/>
                <a:gd name="T35" fmla="*/ 50 h 103"/>
                <a:gd name="T36" fmla="*/ 11 w 103"/>
                <a:gd name="T37" fmla="*/ 56 h 103"/>
                <a:gd name="T38" fmla="*/ 44 w 103"/>
                <a:gd name="T39" fmla="*/ 92 h 103"/>
                <a:gd name="T40" fmla="*/ 51 w 103"/>
                <a:gd name="T41" fmla="*/ 95 h 103"/>
                <a:gd name="T42" fmla="*/ 51 w 103"/>
                <a:gd name="T43" fmla="*/ 95 h 103"/>
                <a:gd name="T44" fmla="*/ 57 w 103"/>
                <a:gd name="T45" fmla="*/ 93 h 103"/>
                <a:gd name="T46" fmla="*/ 92 w 103"/>
                <a:gd name="T47" fmla="*/ 60 h 103"/>
                <a:gd name="T48" fmla="*/ 92 w 103"/>
                <a:gd name="T49" fmla="*/ 47 h 103"/>
                <a:gd name="T50" fmla="*/ 59 w 103"/>
                <a:gd name="T51" fmla="*/ 11 h 103"/>
                <a:gd name="T52" fmla="*/ 52 w 103"/>
                <a:gd name="T53"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3" h="103">
                  <a:moveTo>
                    <a:pt x="51" y="103"/>
                  </a:moveTo>
                  <a:cubicBezTo>
                    <a:pt x="51" y="103"/>
                    <a:pt x="51" y="103"/>
                    <a:pt x="51" y="103"/>
                  </a:cubicBezTo>
                  <a:cubicBezTo>
                    <a:pt x="46" y="103"/>
                    <a:pt x="41" y="101"/>
                    <a:pt x="38" y="98"/>
                  </a:cubicBezTo>
                  <a:cubicBezTo>
                    <a:pt x="5" y="62"/>
                    <a:pt x="5" y="62"/>
                    <a:pt x="5" y="62"/>
                  </a:cubicBezTo>
                  <a:cubicBezTo>
                    <a:pt x="2" y="59"/>
                    <a:pt x="0" y="54"/>
                    <a:pt x="0" y="50"/>
                  </a:cubicBezTo>
                  <a:cubicBezTo>
                    <a:pt x="0" y="45"/>
                    <a:pt x="2" y="41"/>
                    <a:pt x="6" y="37"/>
                  </a:cubicBezTo>
                  <a:cubicBezTo>
                    <a:pt x="41" y="5"/>
                    <a:pt x="41" y="5"/>
                    <a:pt x="41" y="5"/>
                  </a:cubicBezTo>
                  <a:cubicBezTo>
                    <a:pt x="44" y="2"/>
                    <a:pt x="48" y="0"/>
                    <a:pt x="52" y="0"/>
                  </a:cubicBezTo>
                  <a:cubicBezTo>
                    <a:pt x="57" y="0"/>
                    <a:pt x="62" y="2"/>
                    <a:pt x="65" y="6"/>
                  </a:cubicBezTo>
                  <a:cubicBezTo>
                    <a:pt x="98" y="42"/>
                    <a:pt x="98" y="42"/>
                    <a:pt x="98" y="42"/>
                  </a:cubicBezTo>
                  <a:cubicBezTo>
                    <a:pt x="101" y="45"/>
                    <a:pt x="103" y="49"/>
                    <a:pt x="103" y="54"/>
                  </a:cubicBezTo>
                  <a:cubicBezTo>
                    <a:pt x="103" y="59"/>
                    <a:pt x="101" y="63"/>
                    <a:pt x="97" y="66"/>
                  </a:cubicBezTo>
                  <a:cubicBezTo>
                    <a:pt x="63" y="99"/>
                    <a:pt x="63" y="99"/>
                    <a:pt x="63" y="99"/>
                  </a:cubicBezTo>
                  <a:cubicBezTo>
                    <a:pt x="59" y="102"/>
                    <a:pt x="55" y="103"/>
                    <a:pt x="51" y="103"/>
                  </a:cubicBezTo>
                  <a:close/>
                  <a:moveTo>
                    <a:pt x="52" y="8"/>
                  </a:moveTo>
                  <a:cubicBezTo>
                    <a:pt x="50" y="8"/>
                    <a:pt x="48" y="9"/>
                    <a:pt x="46" y="11"/>
                  </a:cubicBezTo>
                  <a:cubicBezTo>
                    <a:pt x="11" y="43"/>
                    <a:pt x="11" y="43"/>
                    <a:pt x="11" y="43"/>
                  </a:cubicBezTo>
                  <a:cubicBezTo>
                    <a:pt x="9" y="45"/>
                    <a:pt x="8" y="47"/>
                    <a:pt x="8" y="50"/>
                  </a:cubicBezTo>
                  <a:cubicBezTo>
                    <a:pt x="8" y="52"/>
                    <a:pt x="9" y="55"/>
                    <a:pt x="11" y="56"/>
                  </a:cubicBezTo>
                  <a:cubicBezTo>
                    <a:pt x="44" y="92"/>
                    <a:pt x="44" y="92"/>
                    <a:pt x="44" y="92"/>
                  </a:cubicBezTo>
                  <a:cubicBezTo>
                    <a:pt x="46" y="94"/>
                    <a:pt x="48" y="95"/>
                    <a:pt x="51" y="95"/>
                  </a:cubicBezTo>
                  <a:cubicBezTo>
                    <a:pt x="51" y="95"/>
                    <a:pt x="51" y="95"/>
                    <a:pt x="51" y="95"/>
                  </a:cubicBezTo>
                  <a:cubicBezTo>
                    <a:pt x="53" y="95"/>
                    <a:pt x="55" y="94"/>
                    <a:pt x="57" y="93"/>
                  </a:cubicBezTo>
                  <a:cubicBezTo>
                    <a:pt x="92" y="60"/>
                    <a:pt x="92" y="60"/>
                    <a:pt x="92" y="60"/>
                  </a:cubicBezTo>
                  <a:cubicBezTo>
                    <a:pt x="96" y="57"/>
                    <a:pt x="96" y="51"/>
                    <a:pt x="92" y="47"/>
                  </a:cubicBezTo>
                  <a:cubicBezTo>
                    <a:pt x="59" y="11"/>
                    <a:pt x="59" y="11"/>
                    <a:pt x="59" y="11"/>
                  </a:cubicBezTo>
                  <a:cubicBezTo>
                    <a:pt x="57" y="9"/>
                    <a:pt x="55" y="8"/>
                    <a:pt x="52"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0" name="Freeform 314"/>
            <p:cNvSpPr/>
            <p:nvPr/>
          </p:nvSpPr>
          <p:spPr bwMode="auto">
            <a:xfrm>
              <a:off x="4530725" y="957262"/>
              <a:ext cx="363538" cy="368300"/>
            </a:xfrm>
            <a:custGeom>
              <a:avLst/>
              <a:gdLst>
                <a:gd name="T0" fmla="*/ 40 w 97"/>
                <a:gd name="T1" fmla="*/ 5 h 98"/>
                <a:gd name="T2" fmla="*/ 5 w 97"/>
                <a:gd name="T3" fmla="*/ 38 h 98"/>
                <a:gd name="T4" fmla="*/ 5 w 97"/>
                <a:gd name="T5" fmla="*/ 57 h 98"/>
                <a:gd name="T6" fmla="*/ 38 w 97"/>
                <a:gd name="T7" fmla="*/ 92 h 98"/>
                <a:gd name="T8" fmla="*/ 57 w 97"/>
                <a:gd name="T9" fmla="*/ 93 h 98"/>
                <a:gd name="T10" fmla="*/ 92 w 97"/>
                <a:gd name="T11" fmla="*/ 61 h 98"/>
                <a:gd name="T12" fmla="*/ 92 w 97"/>
                <a:gd name="T13" fmla="*/ 42 h 98"/>
                <a:gd name="T14" fmla="*/ 59 w 97"/>
                <a:gd name="T15" fmla="*/ 6 h 98"/>
                <a:gd name="T16" fmla="*/ 40 w 97"/>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98">
                  <a:moveTo>
                    <a:pt x="40" y="5"/>
                  </a:moveTo>
                  <a:cubicBezTo>
                    <a:pt x="5" y="38"/>
                    <a:pt x="5" y="38"/>
                    <a:pt x="5" y="38"/>
                  </a:cubicBezTo>
                  <a:cubicBezTo>
                    <a:pt x="0" y="43"/>
                    <a:pt x="0" y="51"/>
                    <a:pt x="5" y="57"/>
                  </a:cubicBezTo>
                  <a:cubicBezTo>
                    <a:pt x="38" y="92"/>
                    <a:pt x="38" y="92"/>
                    <a:pt x="38" y="92"/>
                  </a:cubicBezTo>
                  <a:cubicBezTo>
                    <a:pt x="43" y="98"/>
                    <a:pt x="51" y="98"/>
                    <a:pt x="57" y="93"/>
                  </a:cubicBezTo>
                  <a:cubicBezTo>
                    <a:pt x="92" y="61"/>
                    <a:pt x="92" y="61"/>
                    <a:pt x="92" y="61"/>
                  </a:cubicBezTo>
                  <a:cubicBezTo>
                    <a:pt x="97" y="56"/>
                    <a:pt x="97" y="47"/>
                    <a:pt x="92" y="42"/>
                  </a:cubicBezTo>
                  <a:cubicBezTo>
                    <a:pt x="59" y="6"/>
                    <a:pt x="59" y="6"/>
                    <a:pt x="59" y="6"/>
                  </a:cubicBezTo>
                  <a:cubicBezTo>
                    <a:pt x="54" y="1"/>
                    <a:pt x="46" y="0"/>
                    <a:pt x="40"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1" name="Freeform 315"/>
            <p:cNvSpPr>
              <a:spLocks noEditPoints="1"/>
            </p:cNvSpPr>
            <p:nvPr/>
          </p:nvSpPr>
          <p:spPr bwMode="auto">
            <a:xfrm>
              <a:off x="4511675" y="949325"/>
              <a:ext cx="395288" cy="387350"/>
            </a:xfrm>
            <a:custGeom>
              <a:avLst/>
              <a:gdLst>
                <a:gd name="T0" fmla="*/ 53 w 105"/>
                <a:gd name="T1" fmla="*/ 103 h 103"/>
                <a:gd name="T2" fmla="*/ 53 w 105"/>
                <a:gd name="T3" fmla="*/ 103 h 103"/>
                <a:gd name="T4" fmla="*/ 40 w 105"/>
                <a:gd name="T5" fmla="*/ 97 h 103"/>
                <a:gd name="T6" fmla="*/ 7 w 105"/>
                <a:gd name="T7" fmla="*/ 61 h 103"/>
                <a:gd name="T8" fmla="*/ 8 w 105"/>
                <a:gd name="T9" fmla="*/ 37 h 103"/>
                <a:gd name="T10" fmla="*/ 43 w 105"/>
                <a:gd name="T11" fmla="*/ 4 h 103"/>
                <a:gd name="T12" fmla="*/ 54 w 105"/>
                <a:gd name="T13" fmla="*/ 0 h 103"/>
                <a:gd name="T14" fmla="*/ 67 w 105"/>
                <a:gd name="T15" fmla="*/ 5 h 103"/>
                <a:gd name="T16" fmla="*/ 100 w 105"/>
                <a:gd name="T17" fmla="*/ 41 h 103"/>
                <a:gd name="T18" fmla="*/ 105 w 105"/>
                <a:gd name="T19" fmla="*/ 53 h 103"/>
                <a:gd name="T20" fmla="*/ 99 w 105"/>
                <a:gd name="T21" fmla="*/ 66 h 103"/>
                <a:gd name="T22" fmla="*/ 65 w 105"/>
                <a:gd name="T23" fmla="*/ 98 h 103"/>
                <a:gd name="T24" fmla="*/ 53 w 105"/>
                <a:gd name="T25" fmla="*/ 103 h 103"/>
                <a:gd name="T26" fmla="*/ 54 w 105"/>
                <a:gd name="T27" fmla="*/ 8 h 103"/>
                <a:gd name="T28" fmla="*/ 48 w 105"/>
                <a:gd name="T29" fmla="*/ 10 h 103"/>
                <a:gd name="T30" fmla="*/ 13 w 105"/>
                <a:gd name="T31" fmla="*/ 43 h 103"/>
                <a:gd name="T32" fmla="*/ 13 w 105"/>
                <a:gd name="T33" fmla="*/ 56 h 103"/>
                <a:gd name="T34" fmla="*/ 46 w 105"/>
                <a:gd name="T35" fmla="*/ 92 h 103"/>
                <a:gd name="T36" fmla="*/ 53 w 105"/>
                <a:gd name="T37" fmla="*/ 95 h 103"/>
                <a:gd name="T38" fmla="*/ 53 w 105"/>
                <a:gd name="T39" fmla="*/ 95 h 103"/>
                <a:gd name="T40" fmla="*/ 59 w 105"/>
                <a:gd name="T41" fmla="*/ 92 h 103"/>
                <a:gd name="T42" fmla="*/ 94 w 105"/>
                <a:gd name="T43" fmla="*/ 60 h 103"/>
                <a:gd name="T44" fmla="*/ 97 w 105"/>
                <a:gd name="T45" fmla="*/ 53 h 103"/>
                <a:gd name="T46" fmla="*/ 94 w 105"/>
                <a:gd name="T47" fmla="*/ 47 h 103"/>
                <a:gd name="T48" fmla="*/ 61 w 105"/>
                <a:gd name="T49" fmla="*/ 11 h 103"/>
                <a:gd name="T50" fmla="*/ 54 w 105"/>
                <a:gd name="T51"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5" h="103">
                  <a:moveTo>
                    <a:pt x="53" y="103"/>
                  </a:moveTo>
                  <a:cubicBezTo>
                    <a:pt x="53" y="103"/>
                    <a:pt x="53" y="103"/>
                    <a:pt x="53" y="103"/>
                  </a:cubicBezTo>
                  <a:cubicBezTo>
                    <a:pt x="48" y="103"/>
                    <a:pt x="43" y="101"/>
                    <a:pt x="40" y="97"/>
                  </a:cubicBezTo>
                  <a:cubicBezTo>
                    <a:pt x="7" y="61"/>
                    <a:pt x="7" y="61"/>
                    <a:pt x="7" y="61"/>
                  </a:cubicBezTo>
                  <a:cubicBezTo>
                    <a:pt x="0" y="54"/>
                    <a:pt x="1" y="43"/>
                    <a:pt x="8" y="37"/>
                  </a:cubicBezTo>
                  <a:cubicBezTo>
                    <a:pt x="43" y="4"/>
                    <a:pt x="43" y="4"/>
                    <a:pt x="43" y="4"/>
                  </a:cubicBezTo>
                  <a:cubicBezTo>
                    <a:pt x="46" y="1"/>
                    <a:pt x="50" y="0"/>
                    <a:pt x="54" y="0"/>
                  </a:cubicBezTo>
                  <a:cubicBezTo>
                    <a:pt x="59" y="0"/>
                    <a:pt x="64" y="2"/>
                    <a:pt x="67" y="5"/>
                  </a:cubicBezTo>
                  <a:cubicBezTo>
                    <a:pt x="100" y="41"/>
                    <a:pt x="100" y="41"/>
                    <a:pt x="100" y="41"/>
                  </a:cubicBezTo>
                  <a:cubicBezTo>
                    <a:pt x="103" y="44"/>
                    <a:pt x="105" y="49"/>
                    <a:pt x="105" y="53"/>
                  </a:cubicBezTo>
                  <a:cubicBezTo>
                    <a:pt x="105" y="58"/>
                    <a:pt x="103" y="62"/>
                    <a:pt x="99" y="66"/>
                  </a:cubicBezTo>
                  <a:cubicBezTo>
                    <a:pt x="65" y="98"/>
                    <a:pt x="65" y="98"/>
                    <a:pt x="65" y="98"/>
                  </a:cubicBezTo>
                  <a:cubicBezTo>
                    <a:pt x="61" y="101"/>
                    <a:pt x="57" y="103"/>
                    <a:pt x="53" y="103"/>
                  </a:cubicBezTo>
                  <a:close/>
                  <a:moveTo>
                    <a:pt x="54" y="8"/>
                  </a:moveTo>
                  <a:cubicBezTo>
                    <a:pt x="52" y="8"/>
                    <a:pt x="50" y="9"/>
                    <a:pt x="48" y="10"/>
                  </a:cubicBezTo>
                  <a:cubicBezTo>
                    <a:pt x="13" y="43"/>
                    <a:pt x="13" y="43"/>
                    <a:pt x="13" y="43"/>
                  </a:cubicBezTo>
                  <a:cubicBezTo>
                    <a:pt x="9" y="46"/>
                    <a:pt x="9" y="52"/>
                    <a:pt x="13" y="56"/>
                  </a:cubicBezTo>
                  <a:cubicBezTo>
                    <a:pt x="46" y="92"/>
                    <a:pt x="46" y="92"/>
                    <a:pt x="46" y="92"/>
                  </a:cubicBezTo>
                  <a:cubicBezTo>
                    <a:pt x="48" y="94"/>
                    <a:pt x="50" y="95"/>
                    <a:pt x="53" y="95"/>
                  </a:cubicBezTo>
                  <a:cubicBezTo>
                    <a:pt x="53" y="95"/>
                    <a:pt x="53" y="95"/>
                    <a:pt x="53" y="95"/>
                  </a:cubicBezTo>
                  <a:cubicBezTo>
                    <a:pt x="55" y="95"/>
                    <a:pt x="57" y="94"/>
                    <a:pt x="59" y="92"/>
                  </a:cubicBezTo>
                  <a:cubicBezTo>
                    <a:pt x="94" y="60"/>
                    <a:pt x="94" y="60"/>
                    <a:pt x="94" y="60"/>
                  </a:cubicBezTo>
                  <a:cubicBezTo>
                    <a:pt x="96" y="58"/>
                    <a:pt x="97" y="56"/>
                    <a:pt x="97" y="53"/>
                  </a:cubicBezTo>
                  <a:cubicBezTo>
                    <a:pt x="97" y="51"/>
                    <a:pt x="96" y="48"/>
                    <a:pt x="94" y="47"/>
                  </a:cubicBezTo>
                  <a:cubicBezTo>
                    <a:pt x="61" y="11"/>
                    <a:pt x="61" y="11"/>
                    <a:pt x="61" y="11"/>
                  </a:cubicBezTo>
                  <a:cubicBezTo>
                    <a:pt x="59" y="9"/>
                    <a:pt x="57" y="8"/>
                    <a:pt x="54"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2" name="Freeform 316"/>
            <p:cNvSpPr/>
            <p:nvPr/>
          </p:nvSpPr>
          <p:spPr bwMode="auto">
            <a:xfrm>
              <a:off x="4279900" y="1193800"/>
              <a:ext cx="363538" cy="363538"/>
            </a:xfrm>
            <a:custGeom>
              <a:avLst/>
              <a:gdLst>
                <a:gd name="T0" fmla="*/ 40 w 97"/>
                <a:gd name="T1" fmla="*/ 5 h 97"/>
                <a:gd name="T2" fmla="*/ 5 w 97"/>
                <a:gd name="T3" fmla="*/ 37 h 97"/>
                <a:gd name="T4" fmla="*/ 5 w 97"/>
                <a:gd name="T5" fmla="*/ 56 h 97"/>
                <a:gd name="T6" fmla="*/ 38 w 97"/>
                <a:gd name="T7" fmla="*/ 92 h 97"/>
                <a:gd name="T8" fmla="*/ 57 w 97"/>
                <a:gd name="T9" fmla="*/ 92 h 97"/>
                <a:gd name="T10" fmla="*/ 92 w 97"/>
                <a:gd name="T11" fmla="*/ 60 h 97"/>
                <a:gd name="T12" fmla="*/ 92 w 97"/>
                <a:gd name="T13" fmla="*/ 41 h 97"/>
                <a:gd name="T14" fmla="*/ 59 w 97"/>
                <a:gd name="T15" fmla="*/ 5 h 97"/>
                <a:gd name="T16" fmla="*/ 40 w 97"/>
                <a:gd name="T17" fmla="*/ 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97">
                  <a:moveTo>
                    <a:pt x="40" y="5"/>
                  </a:moveTo>
                  <a:cubicBezTo>
                    <a:pt x="5" y="37"/>
                    <a:pt x="5" y="37"/>
                    <a:pt x="5" y="37"/>
                  </a:cubicBezTo>
                  <a:cubicBezTo>
                    <a:pt x="0" y="42"/>
                    <a:pt x="0" y="51"/>
                    <a:pt x="5" y="56"/>
                  </a:cubicBezTo>
                  <a:cubicBezTo>
                    <a:pt x="38" y="92"/>
                    <a:pt x="38" y="92"/>
                    <a:pt x="38" y="92"/>
                  </a:cubicBezTo>
                  <a:cubicBezTo>
                    <a:pt x="43" y="97"/>
                    <a:pt x="51" y="97"/>
                    <a:pt x="57" y="92"/>
                  </a:cubicBezTo>
                  <a:cubicBezTo>
                    <a:pt x="92" y="60"/>
                    <a:pt x="92" y="60"/>
                    <a:pt x="92" y="60"/>
                  </a:cubicBezTo>
                  <a:cubicBezTo>
                    <a:pt x="97" y="55"/>
                    <a:pt x="97" y="47"/>
                    <a:pt x="92" y="41"/>
                  </a:cubicBezTo>
                  <a:cubicBezTo>
                    <a:pt x="59" y="5"/>
                    <a:pt x="59" y="5"/>
                    <a:pt x="59" y="5"/>
                  </a:cubicBezTo>
                  <a:cubicBezTo>
                    <a:pt x="54" y="0"/>
                    <a:pt x="46" y="0"/>
                    <a:pt x="40"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3" name="Freeform 317"/>
            <p:cNvSpPr>
              <a:spLocks noEditPoints="1"/>
            </p:cNvSpPr>
            <p:nvPr/>
          </p:nvSpPr>
          <p:spPr bwMode="auto">
            <a:xfrm>
              <a:off x="4260850" y="1182687"/>
              <a:ext cx="393700" cy="385763"/>
            </a:xfrm>
            <a:custGeom>
              <a:avLst/>
              <a:gdLst>
                <a:gd name="T0" fmla="*/ 53 w 105"/>
                <a:gd name="T1" fmla="*/ 103 h 103"/>
                <a:gd name="T2" fmla="*/ 53 w 105"/>
                <a:gd name="T3" fmla="*/ 103 h 103"/>
                <a:gd name="T4" fmla="*/ 40 w 105"/>
                <a:gd name="T5" fmla="*/ 98 h 103"/>
                <a:gd name="T6" fmla="*/ 7 w 105"/>
                <a:gd name="T7" fmla="*/ 62 h 103"/>
                <a:gd name="T8" fmla="*/ 8 w 105"/>
                <a:gd name="T9" fmla="*/ 37 h 103"/>
                <a:gd name="T10" fmla="*/ 43 w 105"/>
                <a:gd name="T11" fmla="*/ 5 h 103"/>
                <a:gd name="T12" fmla="*/ 54 w 105"/>
                <a:gd name="T13" fmla="*/ 0 h 103"/>
                <a:gd name="T14" fmla="*/ 67 w 105"/>
                <a:gd name="T15" fmla="*/ 6 h 103"/>
                <a:gd name="T16" fmla="*/ 100 w 105"/>
                <a:gd name="T17" fmla="*/ 42 h 103"/>
                <a:gd name="T18" fmla="*/ 105 w 105"/>
                <a:gd name="T19" fmla="*/ 54 h 103"/>
                <a:gd name="T20" fmla="*/ 99 w 105"/>
                <a:gd name="T21" fmla="*/ 66 h 103"/>
                <a:gd name="T22" fmla="*/ 65 w 105"/>
                <a:gd name="T23" fmla="*/ 98 h 103"/>
                <a:gd name="T24" fmla="*/ 53 w 105"/>
                <a:gd name="T25" fmla="*/ 103 h 103"/>
                <a:gd name="T26" fmla="*/ 54 w 105"/>
                <a:gd name="T27" fmla="*/ 8 h 103"/>
                <a:gd name="T28" fmla="*/ 48 w 105"/>
                <a:gd name="T29" fmla="*/ 11 h 103"/>
                <a:gd name="T30" fmla="*/ 13 w 105"/>
                <a:gd name="T31" fmla="*/ 43 h 103"/>
                <a:gd name="T32" fmla="*/ 13 w 105"/>
                <a:gd name="T33" fmla="*/ 56 h 103"/>
                <a:gd name="T34" fmla="*/ 46 w 105"/>
                <a:gd name="T35" fmla="*/ 92 h 103"/>
                <a:gd name="T36" fmla="*/ 53 w 105"/>
                <a:gd name="T37" fmla="*/ 95 h 103"/>
                <a:gd name="T38" fmla="*/ 53 w 105"/>
                <a:gd name="T39" fmla="*/ 95 h 103"/>
                <a:gd name="T40" fmla="*/ 59 w 105"/>
                <a:gd name="T41" fmla="*/ 93 h 103"/>
                <a:gd name="T42" fmla="*/ 94 w 105"/>
                <a:gd name="T43" fmla="*/ 60 h 103"/>
                <a:gd name="T44" fmla="*/ 97 w 105"/>
                <a:gd name="T45" fmla="*/ 54 h 103"/>
                <a:gd name="T46" fmla="*/ 94 w 105"/>
                <a:gd name="T47" fmla="*/ 47 h 103"/>
                <a:gd name="T48" fmla="*/ 61 w 105"/>
                <a:gd name="T49" fmla="*/ 11 h 103"/>
                <a:gd name="T50" fmla="*/ 54 w 105"/>
                <a:gd name="T51"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5" h="103">
                  <a:moveTo>
                    <a:pt x="53" y="103"/>
                  </a:moveTo>
                  <a:cubicBezTo>
                    <a:pt x="53" y="103"/>
                    <a:pt x="53" y="103"/>
                    <a:pt x="53" y="103"/>
                  </a:cubicBezTo>
                  <a:cubicBezTo>
                    <a:pt x="48" y="103"/>
                    <a:pt x="43" y="101"/>
                    <a:pt x="40" y="98"/>
                  </a:cubicBezTo>
                  <a:cubicBezTo>
                    <a:pt x="7" y="62"/>
                    <a:pt x="7" y="62"/>
                    <a:pt x="7" y="62"/>
                  </a:cubicBezTo>
                  <a:cubicBezTo>
                    <a:pt x="0" y="55"/>
                    <a:pt x="1" y="44"/>
                    <a:pt x="8" y="37"/>
                  </a:cubicBezTo>
                  <a:cubicBezTo>
                    <a:pt x="43" y="5"/>
                    <a:pt x="43" y="5"/>
                    <a:pt x="43" y="5"/>
                  </a:cubicBezTo>
                  <a:cubicBezTo>
                    <a:pt x="46" y="2"/>
                    <a:pt x="50" y="0"/>
                    <a:pt x="54" y="0"/>
                  </a:cubicBezTo>
                  <a:cubicBezTo>
                    <a:pt x="59" y="0"/>
                    <a:pt x="64" y="2"/>
                    <a:pt x="67" y="6"/>
                  </a:cubicBezTo>
                  <a:cubicBezTo>
                    <a:pt x="100" y="42"/>
                    <a:pt x="100" y="42"/>
                    <a:pt x="100" y="42"/>
                  </a:cubicBezTo>
                  <a:cubicBezTo>
                    <a:pt x="103" y="45"/>
                    <a:pt x="105" y="49"/>
                    <a:pt x="105" y="54"/>
                  </a:cubicBezTo>
                  <a:cubicBezTo>
                    <a:pt x="105" y="59"/>
                    <a:pt x="103" y="63"/>
                    <a:pt x="99" y="66"/>
                  </a:cubicBezTo>
                  <a:cubicBezTo>
                    <a:pt x="65" y="98"/>
                    <a:pt x="65" y="98"/>
                    <a:pt x="65" y="98"/>
                  </a:cubicBezTo>
                  <a:cubicBezTo>
                    <a:pt x="61" y="101"/>
                    <a:pt x="57" y="103"/>
                    <a:pt x="53" y="103"/>
                  </a:cubicBezTo>
                  <a:close/>
                  <a:moveTo>
                    <a:pt x="54" y="8"/>
                  </a:moveTo>
                  <a:cubicBezTo>
                    <a:pt x="52" y="8"/>
                    <a:pt x="50" y="9"/>
                    <a:pt x="48" y="11"/>
                  </a:cubicBezTo>
                  <a:cubicBezTo>
                    <a:pt x="13" y="43"/>
                    <a:pt x="13" y="43"/>
                    <a:pt x="13" y="43"/>
                  </a:cubicBezTo>
                  <a:cubicBezTo>
                    <a:pt x="9" y="47"/>
                    <a:pt x="9" y="52"/>
                    <a:pt x="13" y="56"/>
                  </a:cubicBezTo>
                  <a:cubicBezTo>
                    <a:pt x="46" y="92"/>
                    <a:pt x="46" y="92"/>
                    <a:pt x="46" y="92"/>
                  </a:cubicBezTo>
                  <a:cubicBezTo>
                    <a:pt x="48" y="94"/>
                    <a:pt x="50" y="95"/>
                    <a:pt x="53" y="95"/>
                  </a:cubicBezTo>
                  <a:cubicBezTo>
                    <a:pt x="53" y="95"/>
                    <a:pt x="53" y="95"/>
                    <a:pt x="53" y="95"/>
                  </a:cubicBezTo>
                  <a:cubicBezTo>
                    <a:pt x="55" y="95"/>
                    <a:pt x="57" y="94"/>
                    <a:pt x="59" y="93"/>
                  </a:cubicBezTo>
                  <a:cubicBezTo>
                    <a:pt x="94" y="60"/>
                    <a:pt x="94" y="60"/>
                    <a:pt x="94" y="60"/>
                  </a:cubicBezTo>
                  <a:cubicBezTo>
                    <a:pt x="96" y="58"/>
                    <a:pt x="97" y="56"/>
                    <a:pt x="97" y="54"/>
                  </a:cubicBezTo>
                  <a:cubicBezTo>
                    <a:pt x="97" y="51"/>
                    <a:pt x="96" y="49"/>
                    <a:pt x="94" y="47"/>
                  </a:cubicBezTo>
                  <a:cubicBezTo>
                    <a:pt x="61" y="11"/>
                    <a:pt x="61" y="11"/>
                    <a:pt x="61" y="11"/>
                  </a:cubicBezTo>
                  <a:cubicBezTo>
                    <a:pt x="59" y="9"/>
                    <a:pt x="57" y="8"/>
                    <a:pt x="54"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4" name="Freeform 318"/>
            <p:cNvSpPr/>
            <p:nvPr/>
          </p:nvSpPr>
          <p:spPr bwMode="auto">
            <a:xfrm>
              <a:off x="4027488" y="1427162"/>
              <a:ext cx="365125" cy="366713"/>
            </a:xfrm>
            <a:custGeom>
              <a:avLst/>
              <a:gdLst>
                <a:gd name="T0" fmla="*/ 40 w 97"/>
                <a:gd name="T1" fmla="*/ 5 h 98"/>
                <a:gd name="T2" fmla="*/ 5 w 97"/>
                <a:gd name="T3" fmla="*/ 38 h 98"/>
                <a:gd name="T4" fmla="*/ 5 w 97"/>
                <a:gd name="T5" fmla="*/ 56 h 98"/>
                <a:gd name="T6" fmla="*/ 38 w 97"/>
                <a:gd name="T7" fmla="*/ 92 h 98"/>
                <a:gd name="T8" fmla="*/ 57 w 97"/>
                <a:gd name="T9" fmla="*/ 93 h 98"/>
                <a:gd name="T10" fmla="*/ 92 w 97"/>
                <a:gd name="T11" fmla="*/ 60 h 98"/>
                <a:gd name="T12" fmla="*/ 92 w 97"/>
                <a:gd name="T13" fmla="*/ 42 h 98"/>
                <a:gd name="T14" fmla="*/ 59 w 97"/>
                <a:gd name="T15" fmla="*/ 6 h 98"/>
                <a:gd name="T16" fmla="*/ 40 w 97"/>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98">
                  <a:moveTo>
                    <a:pt x="40" y="5"/>
                  </a:moveTo>
                  <a:cubicBezTo>
                    <a:pt x="5" y="38"/>
                    <a:pt x="5" y="38"/>
                    <a:pt x="5" y="38"/>
                  </a:cubicBezTo>
                  <a:cubicBezTo>
                    <a:pt x="0" y="43"/>
                    <a:pt x="0" y="51"/>
                    <a:pt x="5" y="56"/>
                  </a:cubicBezTo>
                  <a:cubicBezTo>
                    <a:pt x="38" y="92"/>
                    <a:pt x="38" y="92"/>
                    <a:pt x="38" y="92"/>
                  </a:cubicBezTo>
                  <a:cubicBezTo>
                    <a:pt x="43" y="98"/>
                    <a:pt x="51" y="98"/>
                    <a:pt x="57" y="93"/>
                  </a:cubicBezTo>
                  <a:cubicBezTo>
                    <a:pt x="92" y="60"/>
                    <a:pt x="92" y="60"/>
                    <a:pt x="92" y="60"/>
                  </a:cubicBezTo>
                  <a:cubicBezTo>
                    <a:pt x="97" y="55"/>
                    <a:pt x="97" y="47"/>
                    <a:pt x="92" y="42"/>
                  </a:cubicBezTo>
                  <a:cubicBezTo>
                    <a:pt x="59" y="6"/>
                    <a:pt x="59" y="6"/>
                    <a:pt x="59" y="6"/>
                  </a:cubicBezTo>
                  <a:cubicBezTo>
                    <a:pt x="54" y="0"/>
                    <a:pt x="46" y="0"/>
                    <a:pt x="40"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5" name="Freeform 319"/>
            <p:cNvSpPr>
              <a:spLocks noEditPoints="1"/>
            </p:cNvSpPr>
            <p:nvPr/>
          </p:nvSpPr>
          <p:spPr bwMode="auto">
            <a:xfrm>
              <a:off x="4016375" y="1419225"/>
              <a:ext cx="395288" cy="382588"/>
            </a:xfrm>
            <a:custGeom>
              <a:avLst/>
              <a:gdLst>
                <a:gd name="T0" fmla="*/ 51 w 105"/>
                <a:gd name="T1" fmla="*/ 102 h 102"/>
                <a:gd name="T2" fmla="*/ 51 w 105"/>
                <a:gd name="T3" fmla="*/ 102 h 102"/>
                <a:gd name="T4" fmla="*/ 38 w 105"/>
                <a:gd name="T5" fmla="*/ 97 h 102"/>
                <a:gd name="T6" fmla="*/ 5 w 105"/>
                <a:gd name="T7" fmla="*/ 61 h 102"/>
                <a:gd name="T8" fmla="*/ 0 w 105"/>
                <a:gd name="T9" fmla="*/ 49 h 102"/>
                <a:gd name="T10" fmla="*/ 6 w 105"/>
                <a:gd name="T11" fmla="*/ 37 h 102"/>
                <a:gd name="T12" fmla="*/ 40 w 105"/>
                <a:gd name="T13" fmla="*/ 4 h 102"/>
                <a:gd name="T14" fmla="*/ 52 w 105"/>
                <a:gd name="T15" fmla="*/ 0 h 102"/>
                <a:gd name="T16" fmla="*/ 65 w 105"/>
                <a:gd name="T17" fmla="*/ 5 h 102"/>
                <a:gd name="T18" fmla="*/ 98 w 105"/>
                <a:gd name="T19" fmla="*/ 41 h 102"/>
                <a:gd name="T20" fmla="*/ 97 w 105"/>
                <a:gd name="T21" fmla="*/ 65 h 102"/>
                <a:gd name="T22" fmla="*/ 63 w 105"/>
                <a:gd name="T23" fmla="*/ 98 h 102"/>
                <a:gd name="T24" fmla="*/ 51 w 105"/>
                <a:gd name="T25" fmla="*/ 102 h 102"/>
                <a:gd name="T26" fmla="*/ 52 w 105"/>
                <a:gd name="T27" fmla="*/ 8 h 102"/>
                <a:gd name="T28" fmla="*/ 46 w 105"/>
                <a:gd name="T29" fmla="*/ 10 h 102"/>
                <a:gd name="T30" fmla="*/ 11 w 105"/>
                <a:gd name="T31" fmla="*/ 43 h 102"/>
                <a:gd name="T32" fmla="*/ 8 w 105"/>
                <a:gd name="T33" fmla="*/ 49 h 102"/>
                <a:gd name="T34" fmla="*/ 11 w 105"/>
                <a:gd name="T35" fmla="*/ 56 h 102"/>
                <a:gd name="T36" fmla="*/ 44 w 105"/>
                <a:gd name="T37" fmla="*/ 91 h 102"/>
                <a:gd name="T38" fmla="*/ 51 w 105"/>
                <a:gd name="T39" fmla="*/ 94 h 102"/>
                <a:gd name="T40" fmla="*/ 51 w 105"/>
                <a:gd name="T41" fmla="*/ 94 h 102"/>
                <a:gd name="T42" fmla="*/ 57 w 105"/>
                <a:gd name="T43" fmla="*/ 92 h 102"/>
                <a:gd name="T44" fmla="*/ 92 w 105"/>
                <a:gd name="T45" fmla="*/ 59 h 102"/>
                <a:gd name="T46" fmla="*/ 92 w 105"/>
                <a:gd name="T47" fmla="*/ 46 h 102"/>
                <a:gd name="T48" fmla="*/ 59 w 105"/>
                <a:gd name="T49" fmla="*/ 11 h 102"/>
                <a:gd name="T50" fmla="*/ 52 w 105"/>
                <a:gd name="T51" fmla="*/ 8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5" h="102">
                  <a:moveTo>
                    <a:pt x="51" y="102"/>
                  </a:moveTo>
                  <a:cubicBezTo>
                    <a:pt x="51" y="102"/>
                    <a:pt x="51" y="102"/>
                    <a:pt x="51" y="102"/>
                  </a:cubicBezTo>
                  <a:cubicBezTo>
                    <a:pt x="46" y="102"/>
                    <a:pt x="41" y="100"/>
                    <a:pt x="38" y="97"/>
                  </a:cubicBezTo>
                  <a:cubicBezTo>
                    <a:pt x="5" y="61"/>
                    <a:pt x="5" y="61"/>
                    <a:pt x="5" y="61"/>
                  </a:cubicBezTo>
                  <a:cubicBezTo>
                    <a:pt x="2" y="58"/>
                    <a:pt x="0" y="53"/>
                    <a:pt x="0" y="49"/>
                  </a:cubicBezTo>
                  <a:cubicBezTo>
                    <a:pt x="0" y="44"/>
                    <a:pt x="2" y="40"/>
                    <a:pt x="6" y="37"/>
                  </a:cubicBezTo>
                  <a:cubicBezTo>
                    <a:pt x="40" y="4"/>
                    <a:pt x="40" y="4"/>
                    <a:pt x="40" y="4"/>
                  </a:cubicBezTo>
                  <a:cubicBezTo>
                    <a:pt x="44" y="1"/>
                    <a:pt x="48" y="0"/>
                    <a:pt x="52" y="0"/>
                  </a:cubicBezTo>
                  <a:cubicBezTo>
                    <a:pt x="57" y="0"/>
                    <a:pt x="62" y="2"/>
                    <a:pt x="65" y="5"/>
                  </a:cubicBezTo>
                  <a:cubicBezTo>
                    <a:pt x="98" y="41"/>
                    <a:pt x="98" y="41"/>
                    <a:pt x="98" y="41"/>
                  </a:cubicBezTo>
                  <a:cubicBezTo>
                    <a:pt x="105" y="48"/>
                    <a:pt x="104" y="59"/>
                    <a:pt x="97" y="65"/>
                  </a:cubicBezTo>
                  <a:cubicBezTo>
                    <a:pt x="63" y="98"/>
                    <a:pt x="63" y="98"/>
                    <a:pt x="63" y="98"/>
                  </a:cubicBezTo>
                  <a:cubicBezTo>
                    <a:pt x="59" y="101"/>
                    <a:pt x="55" y="102"/>
                    <a:pt x="51" y="102"/>
                  </a:cubicBezTo>
                  <a:close/>
                  <a:moveTo>
                    <a:pt x="52" y="8"/>
                  </a:moveTo>
                  <a:cubicBezTo>
                    <a:pt x="50" y="8"/>
                    <a:pt x="48" y="8"/>
                    <a:pt x="46" y="10"/>
                  </a:cubicBezTo>
                  <a:cubicBezTo>
                    <a:pt x="11" y="43"/>
                    <a:pt x="11" y="43"/>
                    <a:pt x="11" y="43"/>
                  </a:cubicBezTo>
                  <a:cubicBezTo>
                    <a:pt x="9" y="44"/>
                    <a:pt x="8" y="47"/>
                    <a:pt x="8" y="49"/>
                  </a:cubicBezTo>
                  <a:cubicBezTo>
                    <a:pt x="8" y="51"/>
                    <a:pt x="9" y="54"/>
                    <a:pt x="11" y="56"/>
                  </a:cubicBezTo>
                  <a:cubicBezTo>
                    <a:pt x="44" y="91"/>
                    <a:pt x="44" y="91"/>
                    <a:pt x="44" y="91"/>
                  </a:cubicBezTo>
                  <a:cubicBezTo>
                    <a:pt x="46" y="93"/>
                    <a:pt x="48" y="94"/>
                    <a:pt x="51" y="94"/>
                  </a:cubicBezTo>
                  <a:cubicBezTo>
                    <a:pt x="51" y="94"/>
                    <a:pt x="51" y="94"/>
                    <a:pt x="51" y="94"/>
                  </a:cubicBezTo>
                  <a:cubicBezTo>
                    <a:pt x="53" y="94"/>
                    <a:pt x="55" y="94"/>
                    <a:pt x="57" y="92"/>
                  </a:cubicBezTo>
                  <a:cubicBezTo>
                    <a:pt x="92" y="59"/>
                    <a:pt x="92" y="59"/>
                    <a:pt x="92" y="59"/>
                  </a:cubicBezTo>
                  <a:cubicBezTo>
                    <a:pt x="96" y="56"/>
                    <a:pt x="96" y="50"/>
                    <a:pt x="92" y="46"/>
                  </a:cubicBezTo>
                  <a:cubicBezTo>
                    <a:pt x="59" y="11"/>
                    <a:pt x="59" y="11"/>
                    <a:pt x="59" y="11"/>
                  </a:cubicBezTo>
                  <a:cubicBezTo>
                    <a:pt x="57" y="9"/>
                    <a:pt x="55" y="8"/>
                    <a:pt x="52"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6" name="Freeform 320"/>
            <p:cNvSpPr/>
            <p:nvPr/>
          </p:nvSpPr>
          <p:spPr bwMode="auto">
            <a:xfrm>
              <a:off x="3776663" y="1662112"/>
              <a:ext cx="363538" cy="365125"/>
            </a:xfrm>
            <a:custGeom>
              <a:avLst/>
              <a:gdLst>
                <a:gd name="T0" fmla="*/ 40 w 97"/>
                <a:gd name="T1" fmla="*/ 5 h 97"/>
                <a:gd name="T2" fmla="*/ 5 w 97"/>
                <a:gd name="T3" fmla="*/ 37 h 97"/>
                <a:gd name="T4" fmla="*/ 5 w 97"/>
                <a:gd name="T5" fmla="*/ 56 h 97"/>
                <a:gd name="T6" fmla="*/ 38 w 97"/>
                <a:gd name="T7" fmla="*/ 92 h 97"/>
                <a:gd name="T8" fmla="*/ 57 w 97"/>
                <a:gd name="T9" fmla="*/ 92 h 97"/>
                <a:gd name="T10" fmla="*/ 92 w 97"/>
                <a:gd name="T11" fmla="*/ 60 h 97"/>
                <a:gd name="T12" fmla="*/ 92 w 97"/>
                <a:gd name="T13" fmla="*/ 41 h 97"/>
                <a:gd name="T14" fmla="*/ 59 w 97"/>
                <a:gd name="T15" fmla="*/ 5 h 97"/>
                <a:gd name="T16" fmla="*/ 40 w 97"/>
                <a:gd name="T17" fmla="*/ 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97">
                  <a:moveTo>
                    <a:pt x="40" y="5"/>
                  </a:moveTo>
                  <a:cubicBezTo>
                    <a:pt x="5" y="37"/>
                    <a:pt x="5" y="37"/>
                    <a:pt x="5" y="37"/>
                  </a:cubicBezTo>
                  <a:cubicBezTo>
                    <a:pt x="0" y="42"/>
                    <a:pt x="0" y="50"/>
                    <a:pt x="5" y="56"/>
                  </a:cubicBezTo>
                  <a:cubicBezTo>
                    <a:pt x="38" y="92"/>
                    <a:pt x="38" y="92"/>
                    <a:pt x="38" y="92"/>
                  </a:cubicBezTo>
                  <a:cubicBezTo>
                    <a:pt x="43" y="97"/>
                    <a:pt x="51" y="97"/>
                    <a:pt x="57" y="92"/>
                  </a:cubicBezTo>
                  <a:cubicBezTo>
                    <a:pt x="92" y="60"/>
                    <a:pt x="92" y="60"/>
                    <a:pt x="92" y="60"/>
                  </a:cubicBezTo>
                  <a:cubicBezTo>
                    <a:pt x="97" y="55"/>
                    <a:pt x="97" y="46"/>
                    <a:pt x="92" y="41"/>
                  </a:cubicBezTo>
                  <a:cubicBezTo>
                    <a:pt x="59" y="5"/>
                    <a:pt x="59" y="5"/>
                    <a:pt x="59" y="5"/>
                  </a:cubicBezTo>
                  <a:cubicBezTo>
                    <a:pt x="54" y="0"/>
                    <a:pt x="46" y="0"/>
                    <a:pt x="40"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7" name="Freeform 321"/>
            <p:cNvSpPr>
              <a:spLocks noEditPoints="1"/>
            </p:cNvSpPr>
            <p:nvPr/>
          </p:nvSpPr>
          <p:spPr bwMode="auto">
            <a:xfrm>
              <a:off x="3757613" y="1651000"/>
              <a:ext cx="393700" cy="387350"/>
            </a:xfrm>
            <a:custGeom>
              <a:avLst/>
              <a:gdLst>
                <a:gd name="T0" fmla="*/ 53 w 105"/>
                <a:gd name="T1" fmla="*/ 103 h 103"/>
                <a:gd name="T2" fmla="*/ 53 w 105"/>
                <a:gd name="T3" fmla="*/ 103 h 103"/>
                <a:gd name="T4" fmla="*/ 40 w 105"/>
                <a:gd name="T5" fmla="*/ 97 h 103"/>
                <a:gd name="T6" fmla="*/ 7 w 105"/>
                <a:gd name="T7" fmla="*/ 61 h 103"/>
                <a:gd name="T8" fmla="*/ 8 w 105"/>
                <a:gd name="T9" fmla="*/ 37 h 103"/>
                <a:gd name="T10" fmla="*/ 42 w 105"/>
                <a:gd name="T11" fmla="*/ 5 h 103"/>
                <a:gd name="T12" fmla="*/ 54 w 105"/>
                <a:gd name="T13" fmla="*/ 0 h 103"/>
                <a:gd name="T14" fmla="*/ 67 w 105"/>
                <a:gd name="T15" fmla="*/ 5 h 103"/>
                <a:gd name="T16" fmla="*/ 100 w 105"/>
                <a:gd name="T17" fmla="*/ 41 h 103"/>
                <a:gd name="T18" fmla="*/ 105 w 105"/>
                <a:gd name="T19" fmla="*/ 54 h 103"/>
                <a:gd name="T20" fmla="*/ 99 w 105"/>
                <a:gd name="T21" fmla="*/ 66 h 103"/>
                <a:gd name="T22" fmla="*/ 65 w 105"/>
                <a:gd name="T23" fmla="*/ 98 h 103"/>
                <a:gd name="T24" fmla="*/ 53 w 105"/>
                <a:gd name="T25" fmla="*/ 103 h 103"/>
                <a:gd name="T26" fmla="*/ 54 w 105"/>
                <a:gd name="T27" fmla="*/ 8 h 103"/>
                <a:gd name="T28" fmla="*/ 48 w 105"/>
                <a:gd name="T29" fmla="*/ 10 h 103"/>
                <a:gd name="T30" fmla="*/ 13 w 105"/>
                <a:gd name="T31" fmla="*/ 43 h 103"/>
                <a:gd name="T32" fmla="*/ 13 w 105"/>
                <a:gd name="T33" fmla="*/ 56 h 103"/>
                <a:gd name="T34" fmla="*/ 46 w 105"/>
                <a:gd name="T35" fmla="*/ 92 h 103"/>
                <a:gd name="T36" fmla="*/ 53 w 105"/>
                <a:gd name="T37" fmla="*/ 95 h 103"/>
                <a:gd name="T38" fmla="*/ 53 w 105"/>
                <a:gd name="T39" fmla="*/ 95 h 103"/>
                <a:gd name="T40" fmla="*/ 59 w 105"/>
                <a:gd name="T41" fmla="*/ 92 h 103"/>
                <a:gd name="T42" fmla="*/ 94 w 105"/>
                <a:gd name="T43" fmla="*/ 60 h 103"/>
                <a:gd name="T44" fmla="*/ 97 w 105"/>
                <a:gd name="T45" fmla="*/ 53 h 103"/>
                <a:gd name="T46" fmla="*/ 94 w 105"/>
                <a:gd name="T47" fmla="*/ 47 h 103"/>
                <a:gd name="T48" fmla="*/ 61 w 105"/>
                <a:gd name="T49" fmla="*/ 11 h 103"/>
                <a:gd name="T50" fmla="*/ 54 w 105"/>
                <a:gd name="T51"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5" h="103">
                  <a:moveTo>
                    <a:pt x="53" y="103"/>
                  </a:moveTo>
                  <a:cubicBezTo>
                    <a:pt x="53" y="103"/>
                    <a:pt x="53" y="103"/>
                    <a:pt x="53" y="103"/>
                  </a:cubicBezTo>
                  <a:cubicBezTo>
                    <a:pt x="48" y="103"/>
                    <a:pt x="43" y="101"/>
                    <a:pt x="40" y="97"/>
                  </a:cubicBezTo>
                  <a:cubicBezTo>
                    <a:pt x="7" y="61"/>
                    <a:pt x="7" y="61"/>
                    <a:pt x="7" y="61"/>
                  </a:cubicBezTo>
                  <a:cubicBezTo>
                    <a:pt x="0" y="55"/>
                    <a:pt x="1" y="44"/>
                    <a:pt x="8" y="37"/>
                  </a:cubicBezTo>
                  <a:cubicBezTo>
                    <a:pt x="42" y="5"/>
                    <a:pt x="42" y="5"/>
                    <a:pt x="42" y="5"/>
                  </a:cubicBezTo>
                  <a:cubicBezTo>
                    <a:pt x="46" y="2"/>
                    <a:pt x="50" y="0"/>
                    <a:pt x="54" y="0"/>
                  </a:cubicBezTo>
                  <a:cubicBezTo>
                    <a:pt x="59" y="0"/>
                    <a:pt x="64" y="2"/>
                    <a:pt x="67" y="5"/>
                  </a:cubicBezTo>
                  <a:cubicBezTo>
                    <a:pt x="100" y="41"/>
                    <a:pt x="100" y="41"/>
                    <a:pt x="100" y="41"/>
                  </a:cubicBezTo>
                  <a:cubicBezTo>
                    <a:pt x="103" y="45"/>
                    <a:pt x="105" y="49"/>
                    <a:pt x="105" y="54"/>
                  </a:cubicBezTo>
                  <a:cubicBezTo>
                    <a:pt x="105" y="58"/>
                    <a:pt x="103" y="63"/>
                    <a:pt x="99" y="66"/>
                  </a:cubicBezTo>
                  <a:cubicBezTo>
                    <a:pt x="65" y="98"/>
                    <a:pt x="65" y="98"/>
                    <a:pt x="65" y="98"/>
                  </a:cubicBezTo>
                  <a:cubicBezTo>
                    <a:pt x="61" y="101"/>
                    <a:pt x="57" y="103"/>
                    <a:pt x="53" y="103"/>
                  </a:cubicBezTo>
                  <a:close/>
                  <a:moveTo>
                    <a:pt x="54" y="8"/>
                  </a:moveTo>
                  <a:cubicBezTo>
                    <a:pt x="52" y="8"/>
                    <a:pt x="50" y="9"/>
                    <a:pt x="48" y="10"/>
                  </a:cubicBezTo>
                  <a:cubicBezTo>
                    <a:pt x="13" y="43"/>
                    <a:pt x="13" y="43"/>
                    <a:pt x="13" y="43"/>
                  </a:cubicBezTo>
                  <a:cubicBezTo>
                    <a:pt x="9" y="46"/>
                    <a:pt x="9" y="52"/>
                    <a:pt x="13" y="56"/>
                  </a:cubicBezTo>
                  <a:cubicBezTo>
                    <a:pt x="46" y="92"/>
                    <a:pt x="46" y="92"/>
                    <a:pt x="46" y="92"/>
                  </a:cubicBezTo>
                  <a:cubicBezTo>
                    <a:pt x="48" y="94"/>
                    <a:pt x="50" y="95"/>
                    <a:pt x="53" y="95"/>
                  </a:cubicBezTo>
                  <a:cubicBezTo>
                    <a:pt x="53" y="95"/>
                    <a:pt x="53" y="95"/>
                    <a:pt x="53" y="95"/>
                  </a:cubicBezTo>
                  <a:cubicBezTo>
                    <a:pt x="55" y="95"/>
                    <a:pt x="57" y="94"/>
                    <a:pt x="59" y="92"/>
                  </a:cubicBezTo>
                  <a:cubicBezTo>
                    <a:pt x="94" y="60"/>
                    <a:pt x="94" y="60"/>
                    <a:pt x="94" y="60"/>
                  </a:cubicBezTo>
                  <a:cubicBezTo>
                    <a:pt x="96" y="58"/>
                    <a:pt x="97" y="56"/>
                    <a:pt x="97" y="53"/>
                  </a:cubicBezTo>
                  <a:cubicBezTo>
                    <a:pt x="97" y="51"/>
                    <a:pt x="96" y="49"/>
                    <a:pt x="94" y="47"/>
                  </a:cubicBezTo>
                  <a:cubicBezTo>
                    <a:pt x="61" y="11"/>
                    <a:pt x="61" y="11"/>
                    <a:pt x="61" y="11"/>
                  </a:cubicBezTo>
                  <a:cubicBezTo>
                    <a:pt x="59" y="9"/>
                    <a:pt x="57" y="8"/>
                    <a:pt x="54"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8" name="Freeform 322"/>
            <p:cNvSpPr/>
            <p:nvPr/>
          </p:nvSpPr>
          <p:spPr bwMode="auto">
            <a:xfrm>
              <a:off x="3525838" y="1895475"/>
              <a:ext cx="363538" cy="368300"/>
            </a:xfrm>
            <a:custGeom>
              <a:avLst/>
              <a:gdLst>
                <a:gd name="T0" fmla="*/ 40 w 97"/>
                <a:gd name="T1" fmla="*/ 5 h 98"/>
                <a:gd name="T2" fmla="*/ 5 w 97"/>
                <a:gd name="T3" fmla="*/ 37 h 98"/>
                <a:gd name="T4" fmla="*/ 5 w 97"/>
                <a:gd name="T5" fmla="*/ 56 h 98"/>
                <a:gd name="T6" fmla="*/ 38 w 97"/>
                <a:gd name="T7" fmla="*/ 92 h 98"/>
                <a:gd name="T8" fmla="*/ 57 w 97"/>
                <a:gd name="T9" fmla="*/ 93 h 98"/>
                <a:gd name="T10" fmla="*/ 92 w 97"/>
                <a:gd name="T11" fmla="*/ 60 h 98"/>
                <a:gd name="T12" fmla="*/ 92 w 97"/>
                <a:gd name="T13" fmla="*/ 41 h 98"/>
                <a:gd name="T14" fmla="*/ 59 w 97"/>
                <a:gd name="T15" fmla="*/ 6 h 98"/>
                <a:gd name="T16" fmla="*/ 40 w 97"/>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98">
                  <a:moveTo>
                    <a:pt x="40" y="5"/>
                  </a:moveTo>
                  <a:cubicBezTo>
                    <a:pt x="5" y="37"/>
                    <a:pt x="5" y="37"/>
                    <a:pt x="5" y="37"/>
                  </a:cubicBezTo>
                  <a:cubicBezTo>
                    <a:pt x="0" y="42"/>
                    <a:pt x="0" y="51"/>
                    <a:pt x="5" y="56"/>
                  </a:cubicBezTo>
                  <a:cubicBezTo>
                    <a:pt x="38" y="92"/>
                    <a:pt x="38" y="92"/>
                    <a:pt x="38" y="92"/>
                  </a:cubicBezTo>
                  <a:cubicBezTo>
                    <a:pt x="43" y="97"/>
                    <a:pt x="51" y="98"/>
                    <a:pt x="57" y="93"/>
                  </a:cubicBezTo>
                  <a:cubicBezTo>
                    <a:pt x="92" y="60"/>
                    <a:pt x="92" y="60"/>
                    <a:pt x="92" y="60"/>
                  </a:cubicBezTo>
                  <a:cubicBezTo>
                    <a:pt x="97" y="55"/>
                    <a:pt x="97" y="47"/>
                    <a:pt x="92" y="41"/>
                  </a:cubicBezTo>
                  <a:cubicBezTo>
                    <a:pt x="59" y="6"/>
                    <a:pt x="59" y="6"/>
                    <a:pt x="59" y="6"/>
                  </a:cubicBezTo>
                  <a:cubicBezTo>
                    <a:pt x="54" y="0"/>
                    <a:pt x="46" y="0"/>
                    <a:pt x="40"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9" name="Freeform 323"/>
            <p:cNvSpPr>
              <a:spLocks noEditPoints="1"/>
            </p:cNvSpPr>
            <p:nvPr/>
          </p:nvSpPr>
          <p:spPr bwMode="auto">
            <a:xfrm>
              <a:off x="3506788" y="1884362"/>
              <a:ext cx="393700" cy="385763"/>
            </a:xfrm>
            <a:custGeom>
              <a:avLst/>
              <a:gdLst>
                <a:gd name="T0" fmla="*/ 53 w 105"/>
                <a:gd name="T1" fmla="*/ 103 h 103"/>
                <a:gd name="T2" fmla="*/ 53 w 105"/>
                <a:gd name="T3" fmla="*/ 103 h 103"/>
                <a:gd name="T4" fmla="*/ 40 w 105"/>
                <a:gd name="T5" fmla="*/ 98 h 103"/>
                <a:gd name="T6" fmla="*/ 7 w 105"/>
                <a:gd name="T7" fmla="*/ 62 h 103"/>
                <a:gd name="T8" fmla="*/ 8 w 105"/>
                <a:gd name="T9" fmla="*/ 37 h 103"/>
                <a:gd name="T10" fmla="*/ 42 w 105"/>
                <a:gd name="T11" fmla="*/ 5 h 103"/>
                <a:gd name="T12" fmla="*/ 54 w 105"/>
                <a:gd name="T13" fmla="*/ 0 h 103"/>
                <a:gd name="T14" fmla="*/ 67 w 105"/>
                <a:gd name="T15" fmla="*/ 6 h 103"/>
                <a:gd name="T16" fmla="*/ 100 w 105"/>
                <a:gd name="T17" fmla="*/ 42 h 103"/>
                <a:gd name="T18" fmla="*/ 105 w 105"/>
                <a:gd name="T19" fmla="*/ 54 h 103"/>
                <a:gd name="T20" fmla="*/ 99 w 105"/>
                <a:gd name="T21" fmla="*/ 66 h 103"/>
                <a:gd name="T22" fmla="*/ 64 w 105"/>
                <a:gd name="T23" fmla="*/ 99 h 103"/>
                <a:gd name="T24" fmla="*/ 53 w 105"/>
                <a:gd name="T25" fmla="*/ 103 h 103"/>
                <a:gd name="T26" fmla="*/ 54 w 105"/>
                <a:gd name="T27" fmla="*/ 8 h 103"/>
                <a:gd name="T28" fmla="*/ 48 w 105"/>
                <a:gd name="T29" fmla="*/ 11 h 103"/>
                <a:gd name="T30" fmla="*/ 13 w 105"/>
                <a:gd name="T31" fmla="*/ 43 h 103"/>
                <a:gd name="T32" fmla="*/ 13 w 105"/>
                <a:gd name="T33" fmla="*/ 56 h 103"/>
                <a:gd name="T34" fmla="*/ 46 w 105"/>
                <a:gd name="T35" fmla="*/ 92 h 103"/>
                <a:gd name="T36" fmla="*/ 53 w 105"/>
                <a:gd name="T37" fmla="*/ 95 h 103"/>
                <a:gd name="T38" fmla="*/ 53 w 105"/>
                <a:gd name="T39" fmla="*/ 95 h 103"/>
                <a:gd name="T40" fmla="*/ 59 w 105"/>
                <a:gd name="T41" fmla="*/ 93 h 103"/>
                <a:gd name="T42" fmla="*/ 94 w 105"/>
                <a:gd name="T43" fmla="*/ 60 h 103"/>
                <a:gd name="T44" fmla="*/ 97 w 105"/>
                <a:gd name="T45" fmla="*/ 54 h 103"/>
                <a:gd name="T46" fmla="*/ 94 w 105"/>
                <a:gd name="T47" fmla="*/ 47 h 103"/>
                <a:gd name="T48" fmla="*/ 61 w 105"/>
                <a:gd name="T49" fmla="*/ 11 h 103"/>
                <a:gd name="T50" fmla="*/ 54 w 105"/>
                <a:gd name="T51"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5" h="103">
                  <a:moveTo>
                    <a:pt x="53" y="103"/>
                  </a:moveTo>
                  <a:cubicBezTo>
                    <a:pt x="53" y="103"/>
                    <a:pt x="53" y="103"/>
                    <a:pt x="53" y="103"/>
                  </a:cubicBezTo>
                  <a:cubicBezTo>
                    <a:pt x="48" y="103"/>
                    <a:pt x="43" y="101"/>
                    <a:pt x="40" y="98"/>
                  </a:cubicBezTo>
                  <a:cubicBezTo>
                    <a:pt x="7" y="62"/>
                    <a:pt x="7" y="62"/>
                    <a:pt x="7" y="62"/>
                  </a:cubicBezTo>
                  <a:cubicBezTo>
                    <a:pt x="0" y="55"/>
                    <a:pt x="1" y="44"/>
                    <a:pt x="8" y="37"/>
                  </a:cubicBezTo>
                  <a:cubicBezTo>
                    <a:pt x="42" y="5"/>
                    <a:pt x="42" y="5"/>
                    <a:pt x="42" y="5"/>
                  </a:cubicBezTo>
                  <a:cubicBezTo>
                    <a:pt x="46" y="2"/>
                    <a:pt x="50" y="0"/>
                    <a:pt x="54" y="0"/>
                  </a:cubicBezTo>
                  <a:cubicBezTo>
                    <a:pt x="59" y="0"/>
                    <a:pt x="64" y="2"/>
                    <a:pt x="67" y="6"/>
                  </a:cubicBezTo>
                  <a:cubicBezTo>
                    <a:pt x="100" y="42"/>
                    <a:pt x="100" y="42"/>
                    <a:pt x="100" y="42"/>
                  </a:cubicBezTo>
                  <a:cubicBezTo>
                    <a:pt x="103" y="45"/>
                    <a:pt x="105" y="49"/>
                    <a:pt x="105" y="54"/>
                  </a:cubicBezTo>
                  <a:cubicBezTo>
                    <a:pt x="105" y="59"/>
                    <a:pt x="103" y="63"/>
                    <a:pt x="99" y="66"/>
                  </a:cubicBezTo>
                  <a:cubicBezTo>
                    <a:pt x="64" y="99"/>
                    <a:pt x="64" y="99"/>
                    <a:pt x="64" y="99"/>
                  </a:cubicBezTo>
                  <a:cubicBezTo>
                    <a:pt x="61" y="102"/>
                    <a:pt x="57" y="103"/>
                    <a:pt x="53" y="103"/>
                  </a:cubicBezTo>
                  <a:close/>
                  <a:moveTo>
                    <a:pt x="54" y="8"/>
                  </a:moveTo>
                  <a:cubicBezTo>
                    <a:pt x="52" y="8"/>
                    <a:pt x="50" y="9"/>
                    <a:pt x="48" y="11"/>
                  </a:cubicBezTo>
                  <a:cubicBezTo>
                    <a:pt x="13" y="43"/>
                    <a:pt x="13" y="43"/>
                    <a:pt x="13" y="43"/>
                  </a:cubicBezTo>
                  <a:cubicBezTo>
                    <a:pt x="9" y="47"/>
                    <a:pt x="9" y="53"/>
                    <a:pt x="13" y="56"/>
                  </a:cubicBezTo>
                  <a:cubicBezTo>
                    <a:pt x="46" y="92"/>
                    <a:pt x="46" y="92"/>
                    <a:pt x="46" y="92"/>
                  </a:cubicBezTo>
                  <a:cubicBezTo>
                    <a:pt x="48" y="94"/>
                    <a:pt x="50" y="95"/>
                    <a:pt x="53" y="95"/>
                  </a:cubicBezTo>
                  <a:cubicBezTo>
                    <a:pt x="53" y="95"/>
                    <a:pt x="53" y="95"/>
                    <a:pt x="53" y="95"/>
                  </a:cubicBezTo>
                  <a:cubicBezTo>
                    <a:pt x="55" y="95"/>
                    <a:pt x="57" y="94"/>
                    <a:pt x="59" y="93"/>
                  </a:cubicBezTo>
                  <a:cubicBezTo>
                    <a:pt x="94" y="60"/>
                    <a:pt x="94" y="60"/>
                    <a:pt x="94" y="60"/>
                  </a:cubicBezTo>
                  <a:cubicBezTo>
                    <a:pt x="96" y="59"/>
                    <a:pt x="97" y="56"/>
                    <a:pt x="97" y="54"/>
                  </a:cubicBezTo>
                  <a:cubicBezTo>
                    <a:pt x="97" y="51"/>
                    <a:pt x="96" y="49"/>
                    <a:pt x="94" y="47"/>
                  </a:cubicBezTo>
                  <a:cubicBezTo>
                    <a:pt x="61" y="11"/>
                    <a:pt x="61" y="11"/>
                    <a:pt x="61" y="11"/>
                  </a:cubicBezTo>
                  <a:cubicBezTo>
                    <a:pt x="59" y="9"/>
                    <a:pt x="57" y="8"/>
                    <a:pt x="54"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0" name="Freeform 324"/>
            <p:cNvSpPr/>
            <p:nvPr/>
          </p:nvSpPr>
          <p:spPr bwMode="auto">
            <a:xfrm>
              <a:off x="3273425" y="2128837"/>
              <a:ext cx="365125" cy="366713"/>
            </a:xfrm>
            <a:custGeom>
              <a:avLst/>
              <a:gdLst>
                <a:gd name="T0" fmla="*/ 40 w 97"/>
                <a:gd name="T1" fmla="*/ 5 h 98"/>
                <a:gd name="T2" fmla="*/ 5 w 97"/>
                <a:gd name="T3" fmla="*/ 38 h 98"/>
                <a:gd name="T4" fmla="*/ 5 w 97"/>
                <a:gd name="T5" fmla="*/ 57 h 98"/>
                <a:gd name="T6" fmla="*/ 38 w 97"/>
                <a:gd name="T7" fmla="*/ 92 h 98"/>
                <a:gd name="T8" fmla="*/ 57 w 97"/>
                <a:gd name="T9" fmla="*/ 93 h 98"/>
                <a:gd name="T10" fmla="*/ 92 w 97"/>
                <a:gd name="T11" fmla="*/ 61 h 98"/>
                <a:gd name="T12" fmla="*/ 92 w 97"/>
                <a:gd name="T13" fmla="*/ 42 h 98"/>
                <a:gd name="T14" fmla="*/ 59 w 97"/>
                <a:gd name="T15" fmla="*/ 6 h 98"/>
                <a:gd name="T16" fmla="*/ 40 w 97"/>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98">
                  <a:moveTo>
                    <a:pt x="40" y="5"/>
                  </a:moveTo>
                  <a:cubicBezTo>
                    <a:pt x="5" y="38"/>
                    <a:pt x="5" y="38"/>
                    <a:pt x="5" y="38"/>
                  </a:cubicBezTo>
                  <a:cubicBezTo>
                    <a:pt x="0" y="43"/>
                    <a:pt x="0" y="51"/>
                    <a:pt x="5" y="57"/>
                  </a:cubicBezTo>
                  <a:cubicBezTo>
                    <a:pt x="38" y="92"/>
                    <a:pt x="38" y="92"/>
                    <a:pt x="38" y="92"/>
                  </a:cubicBezTo>
                  <a:cubicBezTo>
                    <a:pt x="43" y="98"/>
                    <a:pt x="51" y="98"/>
                    <a:pt x="57" y="93"/>
                  </a:cubicBezTo>
                  <a:cubicBezTo>
                    <a:pt x="92" y="61"/>
                    <a:pt x="92" y="61"/>
                    <a:pt x="92" y="61"/>
                  </a:cubicBezTo>
                  <a:cubicBezTo>
                    <a:pt x="97" y="56"/>
                    <a:pt x="97" y="47"/>
                    <a:pt x="92" y="42"/>
                  </a:cubicBezTo>
                  <a:cubicBezTo>
                    <a:pt x="59" y="6"/>
                    <a:pt x="59" y="6"/>
                    <a:pt x="59" y="6"/>
                  </a:cubicBezTo>
                  <a:cubicBezTo>
                    <a:pt x="54" y="1"/>
                    <a:pt x="46" y="0"/>
                    <a:pt x="40"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1" name="Freeform 325"/>
            <p:cNvSpPr>
              <a:spLocks noEditPoints="1"/>
            </p:cNvSpPr>
            <p:nvPr/>
          </p:nvSpPr>
          <p:spPr bwMode="auto">
            <a:xfrm>
              <a:off x="3262313" y="2120900"/>
              <a:ext cx="387350" cy="385763"/>
            </a:xfrm>
            <a:custGeom>
              <a:avLst/>
              <a:gdLst>
                <a:gd name="T0" fmla="*/ 51 w 103"/>
                <a:gd name="T1" fmla="*/ 103 h 103"/>
                <a:gd name="T2" fmla="*/ 51 w 103"/>
                <a:gd name="T3" fmla="*/ 103 h 103"/>
                <a:gd name="T4" fmla="*/ 38 w 103"/>
                <a:gd name="T5" fmla="*/ 97 h 103"/>
                <a:gd name="T6" fmla="*/ 5 w 103"/>
                <a:gd name="T7" fmla="*/ 61 h 103"/>
                <a:gd name="T8" fmla="*/ 0 w 103"/>
                <a:gd name="T9" fmla="*/ 49 h 103"/>
                <a:gd name="T10" fmla="*/ 6 w 103"/>
                <a:gd name="T11" fmla="*/ 37 h 103"/>
                <a:gd name="T12" fmla="*/ 40 w 103"/>
                <a:gd name="T13" fmla="*/ 4 h 103"/>
                <a:gd name="T14" fmla="*/ 52 w 103"/>
                <a:gd name="T15" fmla="*/ 0 h 103"/>
                <a:gd name="T16" fmla="*/ 65 w 103"/>
                <a:gd name="T17" fmla="*/ 5 h 103"/>
                <a:gd name="T18" fmla="*/ 98 w 103"/>
                <a:gd name="T19" fmla="*/ 41 h 103"/>
                <a:gd name="T20" fmla="*/ 103 w 103"/>
                <a:gd name="T21" fmla="*/ 53 h 103"/>
                <a:gd name="T22" fmla="*/ 97 w 103"/>
                <a:gd name="T23" fmla="*/ 66 h 103"/>
                <a:gd name="T24" fmla="*/ 62 w 103"/>
                <a:gd name="T25" fmla="*/ 98 h 103"/>
                <a:gd name="T26" fmla="*/ 51 w 103"/>
                <a:gd name="T27" fmla="*/ 103 h 103"/>
                <a:gd name="T28" fmla="*/ 52 w 103"/>
                <a:gd name="T29" fmla="*/ 8 h 103"/>
                <a:gd name="T30" fmla="*/ 46 w 103"/>
                <a:gd name="T31" fmla="*/ 10 h 103"/>
                <a:gd name="T32" fmla="*/ 11 w 103"/>
                <a:gd name="T33" fmla="*/ 43 h 103"/>
                <a:gd name="T34" fmla="*/ 8 w 103"/>
                <a:gd name="T35" fmla="*/ 49 h 103"/>
                <a:gd name="T36" fmla="*/ 11 w 103"/>
                <a:gd name="T37" fmla="*/ 56 h 103"/>
                <a:gd name="T38" fmla="*/ 44 w 103"/>
                <a:gd name="T39" fmla="*/ 92 h 103"/>
                <a:gd name="T40" fmla="*/ 51 w 103"/>
                <a:gd name="T41" fmla="*/ 95 h 103"/>
                <a:gd name="T42" fmla="*/ 51 w 103"/>
                <a:gd name="T43" fmla="*/ 95 h 103"/>
                <a:gd name="T44" fmla="*/ 57 w 103"/>
                <a:gd name="T45" fmla="*/ 92 h 103"/>
                <a:gd name="T46" fmla="*/ 92 w 103"/>
                <a:gd name="T47" fmla="*/ 60 h 103"/>
                <a:gd name="T48" fmla="*/ 95 w 103"/>
                <a:gd name="T49" fmla="*/ 53 h 103"/>
                <a:gd name="T50" fmla="*/ 92 w 103"/>
                <a:gd name="T51" fmla="*/ 47 h 103"/>
                <a:gd name="T52" fmla="*/ 59 w 103"/>
                <a:gd name="T53" fmla="*/ 11 h 103"/>
                <a:gd name="T54" fmla="*/ 52 w 103"/>
                <a:gd name="T55"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3" h="103">
                  <a:moveTo>
                    <a:pt x="51" y="103"/>
                  </a:moveTo>
                  <a:cubicBezTo>
                    <a:pt x="51" y="103"/>
                    <a:pt x="51" y="103"/>
                    <a:pt x="51" y="103"/>
                  </a:cubicBezTo>
                  <a:cubicBezTo>
                    <a:pt x="46" y="103"/>
                    <a:pt x="41" y="101"/>
                    <a:pt x="38" y="97"/>
                  </a:cubicBezTo>
                  <a:cubicBezTo>
                    <a:pt x="5" y="61"/>
                    <a:pt x="5" y="61"/>
                    <a:pt x="5" y="61"/>
                  </a:cubicBezTo>
                  <a:cubicBezTo>
                    <a:pt x="2" y="58"/>
                    <a:pt x="0" y="54"/>
                    <a:pt x="0" y="49"/>
                  </a:cubicBezTo>
                  <a:cubicBezTo>
                    <a:pt x="0" y="44"/>
                    <a:pt x="2" y="40"/>
                    <a:pt x="6" y="37"/>
                  </a:cubicBezTo>
                  <a:cubicBezTo>
                    <a:pt x="40" y="4"/>
                    <a:pt x="40" y="4"/>
                    <a:pt x="40" y="4"/>
                  </a:cubicBezTo>
                  <a:cubicBezTo>
                    <a:pt x="44" y="1"/>
                    <a:pt x="48" y="0"/>
                    <a:pt x="52" y="0"/>
                  </a:cubicBezTo>
                  <a:cubicBezTo>
                    <a:pt x="57" y="0"/>
                    <a:pt x="62" y="2"/>
                    <a:pt x="65" y="5"/>
                  </a:cubicBezTo>
                  <a:cubicBezTo>
                    <a:pt x="98" y="41"/>
                    <a:pt x="98" y="41"/>
                    <a:pt x="98" y="41"/>
                  </a:cubicBezTo>
                  <a:cubicBezTo>
                    <a:pt x="101" y="44"/>
                    <a:pt x="103" y="49"/>
                    <a:pt x="103" y="53"/>
                  </a:cubicBezTo>
                  <a:cubicBezTo>
                    <a:pt x="103" y="58"/>
                    <a:pt x="101" y="62"/>
                    <a:pt x="97" y="66"/>
                  </a:cubicBezTo>
                  <a:cubicBezTo>
                    <a:pt x="62" y="98"/>
                    <a:pt x="62" y="98"/>
                    <a:pt x="62" y="98"/>
                  </a:cubicBezTo>
                  <a:cubicBezTo>
                    <a:pt x="59" y="101"/>
                    <a:pt x="55" y="103"/>
                    <a:pt x="51" y="103"/>
                  </a:cubicBezTo>
                  <a:close/>
                  <a:moveTo>
                    <a:pt x="52" y="8"/>
                  </a:moveTo>
                  <a:cubicBezTo>
                    <a:pt x="50" y="8"/>
                    <a:pt x="48" y="9"/>
                    <a:pt x="46" y="10"/>
                  </a:cubicBezTo>
                  <a:cubicBezTo>
                    <a:pt x="11" y="43"/>
                    <a:pt x="11" y="43"/>
                    <a:pt x="11" y="43"/>
                  </a:cubicBezTo>
                  <a:cubicBezTo>
                    <a:pt x="9" y="44"/>
                    <a:pt x="8" y="47"/>
                    <a:pt x="8" y="49"/>
                  </a:cubicBezTo>
                  <a:cubicBezTo>
                    <a:pt x="8" y="52"/>
                    <a:pt x="9" y="54"/>
                    <a:pt x="11" y="56"/>
                  </a:cubicBezTo>
                  <a:cubicBezTo>
                    <a:pt x="44" y="92"/>
                    <a:pt x="44" y="92"/>
                    <a:pt x="44" y="92"/>
                  </a:cubicBezTo>
                  <a:cubicBezTo>
                    <a:pt x="46" y="94"/>
                    <a:pt x="48" y="95"/>
                    <a:pt x="51" y="95"/>
                  </a:cubicBezTo>
                  <a:cubicBezTo>
                    <a:pt x="51" y="95"/>
                    <a:pt x="51" y="95"/>
                    <a:pt x="51" y="95"/>
                  </a:cubicBezTo>
                  <a:cubicBezTo>
                    <a:pt x="53" y="95"/>
                    <a:pt x="55" y="94"/>
                    <a:pt x="57" y="92"/>
                  </a:cubicBezTo>
                  <a:cubicBezTo>
                    <a:pt x="92" y="60"/>
                    <a:pt x="92" y="60"/>
                    <a:pt x="92" y="60"/>
                  </a:cubicBezTo>
                  <a:cubicBezTo>
                    <a:pt x="94" y="58"/>
                    <a:pt x="95" y="56"/>
                    <a:pt x="95" y="53"/>
                  </a:cubicBezTo>
                  <a:cubicBezTo>
                    <a:pt x="95" y="51"/>
                    <a:pt x="94" y="48"/>
                    <a:pt x="92" y="47"/>
                  </a:cubicBezTo>
                  <a:cubicBezTo>
                    <a:pt x="59" y="11"/>
                    <a:pt x="59" y="11"/>
                    <a:pt x="59" y="11"/>
                  </a:cubicBezTo>
                  <a:cubicBezTo>
                    <a:pt x="57" y="9"/>
                    <a:pt x="55" y="8"/>
                    <a:pt x="52"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2" name="Freeform 326"/>
            <p:cNvSpPr/>
            <p:nvPr/>
          </p:nvSpPr>
          <p:spPr bwMode="auto">
            <a:xfrm>
              <a:off x="3022600" y="2365375"/>
              <a:ext cx="363538" cy="363538"/>
            </a:xfrm>
            <a:custGeom>
              <a:avLst/>
              <a:gdLst>
                <a:gd name="T0" fmla="*/ 40 w 97"/>
                <a:gd name="T1" fmla="*/ 5 h 97"/>
                <a:gd name="T2" fmla="*/ 5 w 97"/>
                <a:gd name="T3" fmla="*/ 37 h 97"/>
                <a:gd name="T4" fmla="*/ 5 w 97"/>
                <a:gd name="T5" fmla="*/ 56 h 97"/>
                <a:gd name="T6" fmla="*/ 38 w 97"/>
                <a:gd name="T7" fmla="*/ 92 h 97"/>
                <a:gd name="T8" fmla="*/ 57 w 97"/>
                <a:gd name="T9" fmla="*/ 92 h 97"/>
                <a:gd name="T10" fmla="*/ 92 w 97"/>
                <a:gd name="T11" fmla="*/ 60 h 97"/>
                <a:gd name="T12" fmla="*/ 92 w 97"/>
                <a:gd name="T13" fmla="*/ 41 h 97"/>
                <a:gd name="T14" fmla="*/ 59 w 97"/>
                <a:gd name="T15" fmla="*/ 5 h 97"/>
                <a:gd name="T16" fmla="*/ 40 w 97"/>
                <a:gd name="T17" fmla="*/ 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97">
                  <a:moveTo>
                    <a:pt x="40" y="5"/>
                  </a:moveTo>
                  <a:cubicBezTo>
                    <a:pt x="5" y="37"/>
                    <a:pt x="5" y="37"/>
                    <a:pt x="5" y="37"/>
                  </a:cubicBezTo>
                  <a:cubicBezTo>
                    <a:pt x="0" y="42"/>
                    <a:pt x="0" y="51"/>
                    <a:pt x="5" y="56"/>
                  </a:cubicBezTo>
                  <a:cubicBezTo>
                    <a:pt x="38" y="92"/>
                    <a:pt x="38" y="92"/>
                    <a:pt x="38" y="92"/>
                  </a:cubicBezTo>
                  <a:cubicBezTo>
                    <a:pt x="43" y="97"/>
                    <a:pt x="51" y="97"/>
                    <a:pt x="57" y="92"/>
                  </a:cubicBezTo>
                  <a:cubicBezTo>
                    <a:pt x="92" y="60"/>
                    <a:pt x="92" y="60"/>
                    <a:pt x="92" y="60"/>
                  </a:cubicBezTo>
                  <a:cubicBezTo>
                    <a:pt x="97" y="55"/>
                    <a:pt x="97" y="47"/>
                    <a:pt x="92" y="41"/>
                  </a:cubicBezTo>
                  <a:cubicBezTo>
                    <a:pt x="59" y="5"/>
                    <a:pt x="59" y="5"/>
                    <a:pt x="59" y="5"/>
                  </a:cubicBezTo>
                  <a:cubicBezTo>
                    <a:pt x="54" y="0"/>
                    <a:pt x="46" y="0"/>
                    <a:pt x="40"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3" name="Freeform 327"/>
            <p:cNvSpPr>
              <a:spLocks noEditPoints="1"/>
            </p:cNvSpPr>
            <p:nvPr/>
          </p:nvSpPr>
          <p:spPr bwMode="auto">
            <a:xfrm>
              <a:off x="3011488" y="2352675"/>
              <a:ext cx="385763" cy="387350"/>
            </a:xfrm>
            <a:custGeom>
              <a:avLst/>
              <a:gdLst>
                <a:gd name="T0" fmla="*/ 51 w 103"/>
                <a:gd name="T1" fmla="*/ 103 h 103"/>
                <a:gd name="T2" fmla="*/ 51 w 103"/>
                <a:gd name="T3" fmla="*/ 103 h 103"/>
                <a:gd name="T4" fmla="*/ 38 w 103"/>
                <a:gd name="T5" fmla="*/ 98 h 103"/>
                <a:gd name="T6" fmla="*/ 5 w 103"/>
                <a:gd name="T7" fmla="*/ 62 h 103"/>
                <a:gd name="T8" fmla="*/ 0 w 103"/>
                <a:gd name="T9" fmla="*/ 49 h 103"/>
                <a:gd name="T10" fmla="*/ 6 w 103"/>
                <a:gd name="T11" fmla="*/ 37 h 103"/>
                <a:gd name="T12" fmla="*/ 40 w 103"/>
                <a:gd name="T13" fmla="*/ 5 h 103"/>
                <a:gd name="T14" fmla="*/ 52 w 103"/>
                <a:gd name="T15" fmla="*/ 0 h 103"/>
                <a:gd name="T16" fmla="*/ 65 w 103"/>
                <a:gd name="T17" fmla="*/ 6 h 103"/>
                <a:gd name="T18" fmla="*/ 98 w 103"/>
                <a:gd name="T19" fmla="*/ 42 h 103"/>
                <a:gd name="T20" fmla="*/ 103 w 103"/>
                <a:gd name="T21" fmla="*/ 54 h 103"/>
                <a:gd name="T22" fmla="*/ 97 w 103"/>
                <a:gd name="T23" fmla="*/ 66 h 103"/>
                <a:gd name="T24" fmla="*/ 62 w 103"/>
                <a:gd name="T25" fmla="*/ 98 h 103"/>
                <a:gd name="T26" fmla="*/ 51 w 103"/>
                <a:gd name="T27" fmla="*/ 103 h 103"/>
                <a:gd name="T28" fmla="*/ 52 w 103"/>
                <a:gd name="T29" fmla="*/ 8 h 103"/>
                <a:gd name="T30" fmla="*/ 46 w 103"/>
                <a:gd name="T31" fmla="*/ 11 h 103"/>
                <a:gd name="T32" fmla="*/ 11 w 103"/>
                <a:gd name="T33" fmla="*/ 43 h 103"/>
                <a:gd name="T34" fmla="*/ 8 w 103"/>
                <a:gd name="T35" fmla="*/ 50 h 103"/>
                <a:gd name="T36" fmla="*/ 11 w 103"/>
                <a:gd name="T37" fmla="*/ 56 h 103"/>
                <a:gd name="T38" fmla="*/ 44 w 103"/>
                <a:gd name="T39" fmla="*/ 92 h 103"/>
                <a:gd name="T40" fmla="*/ 51 w 103"/>
                <a:gd name="T41" fmla="*/ 95 h 103"/>
                <a:gd name="T42" fmla="*/ 51 w 103"/>
                <a:gd name="T43" fmla="*/ 95 h 103"/>
                <a:gd name="T44" fmla="*/ 57 w 103"/>
                <a:gd name="T45" fmla="*/ 93 h 103"/>
                <a:gd name="T46" fmla="*/ 92 w 103"/>
                <a:gd name="T47" fmla="*/ 60 h 103"/>
                <a:gd name="T48" fmla="*/ 95 w 103"/>
                <a:gd name="T49" fmla="*/ 54 h 103"/>
                <a:gd name="T50" fmla="*/ 92 w 103"/>
                <a:gd name="T51" fmla="*/ 47 h 103"/>
                <a:gd name="T52" fmla="*/ 59 w 103"/>
                <a:gd name="T53" fmla="*/ 11 h 103"/>
                <a:gd name="T54" fmla="*/ 52 w 103"/>
                <a:gd name="T55"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3" h="103">
                  <a:moveTo>
                    <a:pt x="51" y="103"/>
                  </a:moveTo>
                  <a:cubicBezTo>
                    <a:pt x="51" y="103"/>
                    <a:pt x="51" y="103"/>
                    <a:pt x="51" y="103"/>
                  </a:cubicBezTo>
                  <a:cubicBezTo>
                    <a:pt x="46" y="103"/>
                    <a:pt x="41" y="101"/>
                    <a:pt x="38" y="98"/>
                  </a:cubicBezTo>
                  <a:cubicBezTo>
                    <a:pt x="5" y="62"/>
                    <a:pt x="5" y="62"/>
                    <a:pt x="5" y="62"/>
                  </a:cubicBezTo>
                  <a:cubicBezTo>
                    <a:pt x="2" y="58"/>
                    <a:pt x="0" y="54"/>
                    <a:pt x="0" y="49"/>
                  </a:cubicBezTo>
                  <a:cubicBezTo>
                    <a:pt x="0" y="45"/>
                    <a:pt x="2" y="40"/>
                    <a:pt x="6" y="37"/>
                  </a:cubicBezTo>
                  <a:cubicBezTo>
                    <a:pt x="40" y="5"/>
                    <a:pt x="40" y="5"/>
                    <a:pt x="40" y="5"/>
                  </a:cubicBezTo>
                  <a:cubicBezTo>
                    <a:pt x="44" y="2"/>
                    <a:pt x="48" y="0"/>
                    <a:pt x="52" y="0"/>
                  </a:cubicBezTo>
                  <a:cubicBezTo>
                    <a:pt x="57" y="0"/>
                    <a:pt x="62" y="2"/>
                    <a:pt x="65" y="6"/>
                  </a:cubicBezTo>
                  <a:cubicBezTo>
                    <a:pt x="98" y="42"/>
                    <a:pt x="98" y="42"/>
                    <a:pt x="98" y="42"/>
                  </a:cubicBezTo>
                  <a:cubicBezTo>
                    <a:pt x="101" y="45"/>
                    <a:pt x="103" y="49"/>
                    <a:pt x="103" y="54"/>
                  </a:cubicBezTo>
                  <a:cubicBezTo>
                    <a:pt x="103" y="59"/>
                    <a:pt x="101" y="63"/>
                    <a:pt x="97" y="66"/>
                  </a:cubicBezTo>
                  <a:cubicBezTo>
                    <a:pt x="62" y="98"/>
                    <a:pt x="62" y="98"/>
                    <a:pt x="62" y="98"/>
                  </a:cubicBezTo>
                  <a:cubicBezTo>
                    <a:pt x="59" y="101"/>
                    <a:pt x="55" y="103"/>
                    <a:pt x="51" y="103"/>
                  </a:cubicBezTo>
                  <a:close/>
                  <a:moveTo>
                    <a:pt x="52" y="8"/>
                  </a:moveTo>
                  <a:cubicBezTo>
                    <a:pt x="50" y="8"/>
                    <a:pt x="48" y="9"/>
                    <a:pt x="46" y="11"/>
                  </a:cubicBezTo>
                  <a:cubicBezTo>
                    <a:pt x="11" y="43"/>
                    <a:pt x="11" y="43"/>
                    <a:pt x="11" y="43"/>
                  </a:cubicBezTo>
                  <a:cubicBezTo>
                    <a:pt x="9" y="45"/>
                    <a:pt x="8" y="47"/>
                    <a:pt x="8" y="50"/>
                  </a:cubicBezTo>
                  <a:cubicBezTo>
                    <a:pt x="8" y="52"/>
                    <a:pt x="9" y="54"/>
                    <a:pt x="11" y="56"/>
                  </a:cubicBezTo>
                  <a:cubicBezTo>
                    <a:pt x="44" y="92"/>
                    <a:pt x="44" y="92"/>
                    <a:pt x="44" y="92"/>
                  </a:cubicBezTo>
                  <a:cubicBezTo>
                    <a:pt x="46" y="94"/>
                    <a:pt x="48" y="95"/>
                    <a:pt x="51" y="95"/>
                  </a:cubicBezTo>
                  <a:cubicBezTo>
                    <a:pt x="51" y="95"/>
                    <a:pt x="51" y="95"/>
                    <a:pt x="51" y="95"/>
                  </a:cubicBezTo>
                  <a:cubicBezTo>
                    <a:pt x="53" y="95"/>
                    <a:pt x="55" y="94"/>
                    <a:pt x="57" y="93"/>
                  </a:cubicBezTo>
                  <a:cubicBezTo>
                    <a:pt x="92" y="60"/>
                    <a:pt x="92" y="60"/>
                    <a:pt x="92" y="60"/>
                  </a:cubicBezTo>
                  <a:cubicBezTo>
                    <a:pt x="94" y="58"/>
                    <a:pt x="95" y="56"/>
                    <a:pt x="95" y="54"/>
                  </a:cubicBezTo>
                  <a:cubicBezTo>
                    <a:pt x="95" y="51"/>
                    <a:pt x="94" y="49"/>
                    <a:pt x="92" y="47"/>
                  </a:cubicBezTo>
                  <a:cubicBezTo>
                    <a:pt x="59" y="11"/>
                    <a:pt x="59" y="11"/>
                    <a:pt x="59" y="11"/>
                  </a:cubicBezTo>
                  <a:cubicBezTo>
                    <a:pt x="57" y="9"/>
                    <a:pt x="55" y="8"/>
                    <a:pt x="52"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4" name="Freeform 328"/>
            <p:cNvSpPr/>
            <p:nvPr/>
          </p:nvSpPr>
          <p:spPr bwMode="auto">
            <a:xfrm>
              <a:off x="2770188" y="2597150"/>
              <a:ext cx="365125" cy="368300"/>
            </a:xfrm>
            <a:custGeom>
              <a:avLst/>
              <a:gdLst>
                <a:gd name="T0" fmla="*/ 40 w 97"/>
                <a:gd name="T1" fmla="*/ 5 h 98"/>
                <a:gd name="T2" fmla="*/ 5 w 97"/>
                <a:gd name="T3" fmla="*/ 38 h 98"/>
                <a:gd name="T4" fmla="*/ 5 w 97"/>
                <a:gd name="T5" fmla="*/ 56 h 98"/>
                <a:gd name="T6" fmla="*/ 38 w 97"/>
                <a:gd name="T7" fmla="*/ 92 h 98"/>
                <a:gd name="T8" fmla="*/ 57 w 97"/>
                <a:gd name="T9" fmla="*/ 93 h 98"/>
                <a:gd name="T10" fmla="*/ 92 w 97"/>
                <a:gd name="T11" fmla="*/ 60 h 98"/>
                <a:gd name="T12" fmla="*/ 92 w 97"/>
                <a:gd name="T13" fmla="*/ 42 h 98"/>
                <a:gd name="T14" fmla="*/ 59 w 97"/>
                <a:gd name="T15" fmla="*/ 6 h 98"/>
                <a:gd name="T16" fmla="*/ 40 w 97"/>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98">
                  <a:moveTo>
                    <a:pt x="40" y="5"/>
                  </a:moveTo>
                  <a:cubicBezTo>
                    <a:pt x="5" y="38"/>
                    <a:pt x="5" y="38"/>
                    <a:pt x="5" y="38"/>
                  </a:cubicBezTo>
                  <a:cubicBezTo>
                    <a:pt x="0" y="43"/>
                    <a:pt x="0" y="51"/>
                    <a:pt x="5" y="56"/>
                  </a:cubicBezTo>
                  <a:cubicBezTo>
                    <a:pt x="38" y="92"/>
                    <a:pt x="38" y="92"/>
                    <a:pt x="38" y="92"/>
                  </a:cubicBezTo>
                  <a:cubicBezTo>
                    <a:pt x="43" y="98"/>
                    <a:pt x="51" y="98"/>
                    <a:pt x="57" y="93"/>
                  </a:cubicBezTo>
                  <a:cubicBezTo>
                    <a:pt x="92" y="60"/>
                    <a:pt x="92" y="60"/>
                    <a:pt x="92" y="60"/>
                  </a:cubicBezTo>
                  <a:cubicBezTo>
                    <a:pt x="97" y="55"/>
                    <a:pt x="97" y="47"/>
                    <a:pt x="92" y="42"/>
                  </a:cubicBezTo>
                  <a:cubicBezTo>
                    <a:pt x="59" y="6"/>
                    <a:pt x="59" y="6"/>
                    <a:pt x="59" y="6"/>
                  </a:cubicBezTo>
                  <a:cubicBezTo>
                    <a:pt x="54" y="0"/>
                    <a:pt x="46" y="0"/>
                    <a:pt x="40"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5" name="Freeform 329"/>
            <p:cNvSpPr>
              <a:spLocks noEditPoints="1"/>
            </p:cNvSpPr>
            <p:nvPr/>
          </p:nvSpPr>
          <p:spPr bwMode="auto">
            <a:xfrm>
              <a:off x="2752725" y="2589212"/>
              <a:ext cx="401638" cy="384175"/>
            </a:xfrm>
            <a:custGeom>
              <a:avLst/>
              <a:gdLst>
                <a:gd name="T0" fmla="*/ 53 w 107"/>
                <a:gd name="T1" fmla="*/ 102 h 102"/>
                <a:gd name="T2" fmla="*/ 40 w 107"/>
                <a:gd name="T3" fmla="*/ 97 h 102"/>
                <a:gd name="T4" fmla="*/ 7 w 107"/>
                <a:gd name="T5" fmla="*/ 61 h 102"/>
                <a:gd name="T6" fmla="*/ 8 w 107"/>
                <a:gd name="T7" fmla="*/ 37 h 102"/>
                <a:gd name="T8" fmla="*/ 42 w 107"/>
                <a:gd name="T9" fmla="*/ 4 h 102"/>
                <a:gd name="T10" fmla="*/ 54 w 107"/>
                <a:gd name="T11" fmla="*/ 0 h 102"/>
                <a:gd name="T12" fmla="*/ 67 w 107"/>
                <a:gd name="T13" fmla="*/ 5 h 102"/>
                <a:gd name="T14" fmla="*/ 100 w 107"/>
                <a:gd name="T15" fmla="*/ 41 h 102"/>
                <a:gd name="T16" fmla="*/ 99 w 107"/>
                <a:gd name="T17" fmla="*/ 65 h 102"/>
                <a:gd name="T18" fmla="*/ 64 w 107"/>
                <a:gd name="T19" fmla="*/ 98 h 102"/>
                <a:gd name="T20" fmla="*/ 53 w 107"/>
                <a:gd name="T21" fmla="*/ 102 h 102"/>
                <a:gd name="T22" fmla="*/ 54 w 107"/>
                <a:gd name="T23" fmla="*/ 8 h 102"/>
                <a:gd name="T24" fmla="*/ 48 w 107"/>
                <a:gd name="T25" fmla="*/ 10 h 102"/>
                <a:gd name="T26" fmla="*/ 13 w 107"/>
                <a:gd name="T27" fmla="*/ 43 h 102"/>
                <a:gd name="T28" fmla="*/ 13 w 107"/>
                <a:gd name="T29" fmla="*/ 56 h 102"/>
                <a:gd name="T30" fmla="*/ 46 w 107"/>
                <a:gd name="T31" fmla="*/ 91 h 102"/>
                <a:gd name="T32" fmla="*/ 59 w 107"/>
                <a:gd name="T33" fmla="*/ 92 h 102"/>
                <a:gd name="T34" fmla="*/ 94 w 107"/>
                <a:gd name="T35" fmla="*/ 59 h 102"/>
                <a:gd name="T36" fmla="*/ 94 w 107"/>
                <a:gd name="T37" fmla="*/ 46 h 102"/>
                <a:gd name="T38" fmla="*/ 61 w 107"/>
                <a:gd name="T39" fmla="*/ 11 h 102"/>
                <a:gd name="T40" fmla="*/ 54 w 107"/>
                <a:gd name="T41" fmla="*/ 8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7" h="102">
                  <a:moveTo>
                    <a:pt x="53" y="102"/>
                  </a:moveTo>
                  <a:cubicBezTo>
                    <a:pt x="48" y="102"/>
                    <a:pt x="43" y="100"/>
                    <a:pt x="40" y="97"/>
                  </a:cubicBezTo>
                  <a:cubicBezTo>
                    <a:pt x="7" y="61"/>
                    <a:pt x="7" y="61"/>
                    <a:pt x="7" y="61"/>
                  </a:cubicBezTo>
                  <a:cubicBezTo>
                    <a:pt x="0" y="54"/>
                    <a:pt x="1" y="43"/>
                    <a:pt x="8" y="37"/>
                  </a:cubicBezTo>
                  <a:cubicBezTo>
                    <a:pt x="42" y="4"/>
                    <a:pt x="42" y="4"/>
                    <a:pt x="42" y="4"/>
                  </a:cubicBezTo>
                  <a:cubicBezTo>
                    <a:pt x="46" y="1"/>
                    <a:pt x="50" y="0"/>
                    <a:pt x="54" y="0"/>
                  </a:cubicBezTo>
                  <a:cubicBezTo>
                    <a:pt x="59" y="0"/>
                    <a:pt x="64" y="2"/>
                    <a:pt x="67" y="5"/>
                  </a:cubicBezTo>
                  <a:cubicBezTo>
                    <a:pt x="100" y="41"/>
                    <a:pt x="100" y="41"/>
                    <a:pt x="100" y="41"/>
                  </a:cubicBezTo>
                  <a:cubicBezTo>
                    <a:pt x="107" y="48"/>
                    <a:pt x="106" y="59"/>
                    <a:pt x="99" y="65"/>
                  </a:cubicBezTo>
                  <a:cubicBezTo>
                    <a:pt x="64" y="98"/>
                    <a:pt x="64" y="98"/>
                    <a:pt x="64" y="98"/>
                  </a:cubicBezTo>
                  <a:cubicBezTo>
                    <a:pt x="61" y="101"/>
                    <a:pt x="57" y="102"/>
                    <a:pt x="53" y="102"/>
                  </a:cubicBezTo>
                  <a:close/>
                  <a:moveTo>
                    <a:pt x="54" y="8"/>
                  </a:moveTo>
                  <a:cubicBezTo>
                    <a:pt x="52" y="8"/>
                    <a:pt x="50" y="8"/>
                    <a:pt x="48" y="10"/>
                  </a:cubicBezTo>
                  <a:cubicBezTo>
                    <a:pt x="13" y="43"/>
                    <a:pt x="13" y="43"/>
                    <a:pt x="13" y="43"/>
                  </a:cubicBezTo>
                  <a:cubicBezTo>
                    <a:pt x="9" y="46"/>
                    <a:pt x="9" y="52"/>
                    <a:pt x="13" y="56"/>
                  </a:cubicBezTo>
                  <a:cubicBezTo>
                    <a:pt x="46" y="91"/>
                    <a:pt x="46" y="91"/>
                    <a:pt x="46" y="91"/>
                  </a:cubicBezTo>
                  <a:cubicBezTo>
                    <a:pt x="49" y="95"/>
                    <a:pt x="55" y="95"/>
                    <a:pt x="59" y="92"/>
                  </a:cubicBezTo>
                  <a:cubicBezTo>
                    <a:pt x="94" y="59"/>
                    <a:pt x="94" y="59"/>
                    <a:pt x="94" y="59"/>
                  </a:cubicBezTo>
                  <a:cubicBezTo>
                    <a:pt x="98" y="56"/>
                    <a:pt x="98" y="50"/>
                    <a:pt x="94" y="46"/>
                  </a:cubicBezTo>
                  <a:cubicBezTo>
                    <a:pt x="61" y="11"/>
                    <a:pt x="61" y="11"/>
                    <a:pt x="61" y="11"/>
                  </a:cubicBezTo>
                  <a:cubicBezTo>
                    <a:pt x="59" y="9"/>
                    <a:pt x="57" y="8"/>
                    <a:pt x="54"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6" name="Freeform 330"/>
            <p:cNvSpPr/>
            <p:nvPr/>
          </p:nvSpPr>
          <p:spPr bwMode="auto">
            <a:xfrm>
              <a:off x="2519363" y="2833687"/>
              <a:ext cx="363538" cy="363538"/>
            </a:xfrm>
            <a:custGeom>
              <a:avLst/>
              <a:gdLst>
                <a:gd name="T0" fmla="*/ 40 w 97"/>
                <a:gd name="T1" fmla="*/ 5 h 97"/>
                <a:gd name="T2" fmla="*/ 5 w 97"/>
                <a:gd name="T3" fmla="*/ 37 h 97"/>
                <a:gd name="T4" fmla="*/ 5 w 97"/>
                <a:gd name="T5" fmla="*/ 56 h 97"/>
                <a:gd name="T6" fmla="*/ 38 w 97"/>
                <a:gd name="T7" fmla="*/ 92 h 97"/>
                <a:gd name="T8" fmla="*/ 57 w 97"/>
                <a:gd name="T9" fmla="*/ 92 h 97"/>
                <a:gd name="T10" fmla="*/ 92 w 97"/>
                <a:gd name="T11" fmla="*/ 60 h 97"/>
                <a:gd name="T12" fmla="*/ 92 w 97"/>
                <a:gd name="T13" fmla="*/ 41 h 97"/>
                <a:gd name="T14" fmla="*/ 59 w 97"/>
                <a:gd name="T15" fmla="*/ 5 h 97"/>
                <a:gd name="T16" fmla="*/ 40 w 97"/>
                <a:gd name="T17" fmla="*/ 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97">
                  <a:moveTo>
                    <a:pt x="40" y="5"/>
                  </a:moveTo>
                  <a:cubicBezTo>
                    <a:pt x="5" y="37"/>
                    <a:pt x="5" y="37"/>
                    <a:pt x="5" y="37"/>
                  </a:cubicBezTo>
                  <a:cubicBezTo>
                    <a:pt x="0" y="42"/>
                    <a:pt x="0" y="50"/>
                    <a:pt x="5" y="56"/>
                  </a:cubicBezTo>
                  <a:cubicBezTo>
                    <a:pt x="38" y="92"/>
                    <a:pt x="38" y="92"/>
                    <a:pt x="38" y="92"/>
                  </a:cubicBezTo>
                  <a:cubicBezTo>
                    <a:pt x="43" y="97"/>
                    <a:pt x="51" y="97"/>
                    <a:pt x="57" y="92"/>
                  </a:cubicBezTo>
                  <a:cubicBezTo>
                    <a:pt x="92" y="60"/>
                    <a:pt x="92" y="60"/>
                    <a:pt x="92" y="60"/>
                  </a:cubicBezTo>
                  <a:cubicBezTo>
                    <a:pt x="97" y="55"/>
                    <a:pt x="97" y="46"/>
                    <a:pt x="92" y="41"/>
                  </a:cubicBezTo>
                  <a:cubicBezTo>
                    <a:pt x="59" y="5"/>
                    <a:pt x="59" y="5"/>
                    <a:pt x="59" y="5"/>
                  </a:cubicBezTo>
                  <a:cubicBezTo>
                    <a:pt x="54" y="0"/>
                    <a:pt x="46" y="0"/>
                    <a:pt x="40"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7" name="Freeform 331"/>
            <p:cNvSpPr>
              <a:spLocks noEditPoints="1"/>
            </p:cNvSpPr>
            <p:nvPr/>
          </p:nvSpPr>
          <p:spPr bwMode="auto">
            <a:xfrm>
              <a:off x="2500313" y="2822575"/>
              <a:ext cx="401638" cy="387350"/>
            </a:xfrm>
            <a:custGeom>
              <a:avLst/>
              <a:gdLst>
                <a:gd name="T0" fmla="*/ 53 w 107"/>
                <a:gd name="T1" fmla="*/ 103 h 103"/>
                <a:gd name="T2" fmla="*/ 53 w 107"/>
                <a:gd name="T3" fmla="*/ 103 h 103"/>
                <a:gd name="T4" fmla="*/ 40 w 107"/>
                <a:gd name="T5" fmla="*/ 97 h 103"/>
                <a:gd name="T6" fmla="*/ 7 w 107"/>
                <a:gd name="T7" fmla="*/ 61 h 103"/>
                <a:gd name="T8" fmla="*/ 8 w 107"/>
                <a:gd name="T9" fmla="*/ 37 h 103"/>
                <a:gd name="T10" fmla="*/ 42 w 107"/>
                <a:gd name="T11" fmla="*/ 5 h 103"/>
                <a:gd name="T12" fmla="*/ 54 w 107"/>
                <a:gd name="T13" fmla="*/ 0 h 103"/>
                <a:gd name="T14" fmla="*/ 67 w 107"/>
                <a:gd name="T15" fmla="*/ 5 h 103"/>
                <a:gd name="T16" fmla="*/ 100 w 107"/>
                <a:gd name="T17" fmla="*/ 41 h 103"/>
                <a:gd name="T18" fmla="*/ 99 w 107"/>
                <a:gd name="T19" fmla="*/ 66 h 103"/>
                <a:gd name="T20" fmla="*/ 64 w 107"/>
                <a:gd name="T21" fmla="*/ 98 h 103"/>
                <a:gd name="T22" fmla="*/ 53 w 107"/>
                <a:gd name="T23" fmla="*/ 103 h 103"/>
                <a:gd name="T24" fmla="*/ 54 w 107"/>
                <a:gd name="T25" fmla="*/ 8 h 103"/>
                <a:gd name="T26" fmla="*/ 48 w 107"/>
                <a:gd name="T27" fmla="*/ 10 h 103"/>
                <a:gd name="T28" fmla="*/ 13 w 107"/>
                <a:gd name="T29" fmla="*/ 43 h 103"/>
                <a:gd name="T30" fmla="*/ 13 w 107"/>
                <a:gd name="T31" fmla="*/ 56 h 103"/>
                <a:gd name="T32" fmla="*/ 46 w 107"/>
                <a:gd name="T33" fmla="*/ 92 h 103"/>
                <a:gd name="T34" fmla="*/ 53 w 107"/>
                <a:gd name="T35" fmla="*/ 95 h 103"/>
                <a:gd name="T36" fmla="*/ 53 w 107"/>
                <a:gd name="T37" fmla="*/ 95 h 103"/>
                <a:gd name="T38" fmla="*/ 59 w 107"/>
                <a:gd name="T39" fmla="*/ 92 h 103"/>
                <a:gd name="T40" fmla="*/ 94 w 107"/>
                <a:gd name="T41" fmla="*/ 60 h 103"/>
                <a:gd name="T42" fmla="*/ 94 w 107"/>
                <a:gd name="T43" fmla="*/ 47 h 103"/>
                <a:gd name="T44" fmla="*/ 61 w 107"/>
                <a:gd name="T45" fmla="*/ 11 h 103"/>
                <a:gd name="T46" fmla="*/ 54 w 107"/>
                <a:gd name="T47"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7" h="103">
                  <a:moveTo>
                    <a:pt x="53" y="103"/>
                  </a:moveTo>
                  <a:cubicBezTo>
                    <a:pt x="53" y="103"/>
                    <a:pt x="53" y="103"/>
                    <a:pt x="53" y="103"/>
                  </a:cubicBezTo>
                  <a:cubicBezTo>
                    <a:pt x="48" y="103"/>
                    <a:pt x="43" y="101"/>
                    <a:pt x="40" y="97"/>
                  </a:cubicBezTo>
                  <a:cubicBezTo>
                    <a:pt x="7" y="61"/>
                    <a:pt x="7" y="61"/>
                    <a:pt x="7" y="61"/>
                  </a:cubicBezTo>
                  <a:cubicBezTo>
                    <a:pt x="0" y="55"/>
                    <a:pt x="1" y="44"/>
                    <a:pt x="8" y="37"/>
                  </a:cubicBezTo>
                  <a:cubicBezTo>
                    <a:pt x="42" y="5"/>
                    <a:pt x="42" y="5"/>
                    <a:pt x="42" y="5"/>
                  </a:cubicBezTo>
                  <a:cubicBezTo>
                    <a:pt x="46" y="2"/>
                    <a:pt x="50" y="0"/>
                    <a:pt x="54" y="0"/>
                  </a:cubicBezTo>
                  <a:cubicBezTo>
                    <a:pt x="59" y="0"/>
                    <a:pt x="64" y="2"/>
                    <a:pt x="67" y="5"/>
                  </a:cubicBezTo>
                  <a:cubicBezTo>
                    <a:pt x="100" y="41"/>
                    <a:pt x="100" y="41"/>
                    <a:pt x="100" y="41"/>
                  </a:cubicBezTo>
                  <a:cubicBezTo>
                    <a:pt x="107" y="48"/>
                    <a:pt x="106" y="59"/>
                    <a:pt x="99" y="66"/>
                  </a:cubicBezTo>
                  <a:cubicBezTo>
                    <a:pt x="64" y="98"/>
                    <a:pt x="64" y="98"/>
                    <a:pt x="64" y="98"/>
                  </a:cubicBezTo>
                  <a:cubicBezTo>
                    <a:pt x="61" y="101"/>
                    <a:pt x="57" y="103"/>
                    <a:pt x="53" y="103"/>
                  </a:cubicBezTo>
                  <a:close/>
                  <a:moveTo>
                    <a:pt x="54" y="8"/>
                  </a:moveTo>
                  <a:cubicBezTo>
                    <a:pt x="52" y="8"/>
                    <a:pt x="50" y="9"/>
                    <a:pt x="48" y="10"/>
                  </a:cubicBezTo>
                  <a:cubicBezTo>
                    <a:pt x="13" y="43"/>
                    <a:pt x="13" y="43"/>
                    <a:pt x="13" y="43"/>
                  </a:cubicBezTo>
                  <a:cubicBezTo>
                    <a:pt x="9" y="46"/>
                    <a:pt x="9" y="52"/>
                    <a:pt x="13" y="56"/>
                  </a:cubicBezTo>
                  <a:cubicBezTo>
                    <a:pt x="46" y="92"/>
                    <a:pt x="46" y="92"/>
                    <a:pt x="46" y="92"/>
                  </a:cubicBezTo>
                  <a:cubicBezTo>
                    <a:pt x="48" y="94"/>
                    <a:pt x="50" y="95"/>
                    <a:pt x="53" y="95"/>
                  </a:cubicBezTo>
                  <a:cubicBezTo>
                    <a:pt x="53" y="95"/>
                    <a:pt x="53" y="95"/>
                    <a:pt x="53" y="95"/>
                  </a:cubicBezTo>
                  <a:cubicBezTo>
                    <a:pt x="55" y="95"/>
                    <a:pt x="57" y="94"/>
                    <a:pt x="59" y="92"/>
                  </a:cubicBezTo>
                  <a:cubicBezTo>
                    <a:pt x="94" y="60"/>
                    <a:pt x="94" y="60"/>
                    <a:pt x="94" y="60"/>
                  </a:cubicBezTo>
                  <a:cubicBezTo>
                    <a:pt x="98" y="56"/>
                    <a:pt x="98" y="51"/>
                    <a:pt x="94" y="47"/>
                  </a:cubicBezTo>
                  <a:cubicBezTo>
                    <a:pt x="61" y="11"/>
                    <a:pt x="61" y="11"/>
                    <a:pt x="61" y="11"/>
                  </a:cubicBezTo>
                  <a:cubicBezTo>
                    <a:pt x="59" y="9"/>
                    <a:pt x="57" y="8"/>
                    <a:pt x="54"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8" name="Freeform 332"/>
            <p:cNvSpPr/>
            <p:nvPr/>
          </p:nvSpPr>
          <p:spPr bwMode="auto">
            <a:xfrm>
              <a:off x="2159000" y="3067050"/>
              <a:ext cx="473075" cy="465138"/>
            </a:xfrm>
            <a:custGeom>
              <a:avLst/>
              <a:gdLst>
                <a:gd name="T0" fmla="*/ 69 w 126"/>
                <a:gd name="T1" fmla="*/ 5 h 124"/>
                <a:gd name="T2" fmla="*/ 6 w 126"/>
                <a:gd name="T3" fmla="*/ 64 h 124"/>
                <a:gd name="T4" fmla="*/ 5 w 126"/>
                <a:gd name="T5" fmla="*/ 83 h 124"/>
                <a:gd name="T6" fmla="*/ 38 w 126"/>
                <a:gd name="T7" fmla="*/ 118 h 124"/>
                <a:gd name="T8" fmla="*/ 57 w 126"/>
                <a:gd name="T9" fmla="*/ 119 h 124"/>
                <a:gd name="T10" fmla="*/ 120 w 126"/>
                <a:gd name="T11" fmla="*/ 60 h 124"/>
                <a:gd name="T12" fmla="*/ 121 w 126"/>
                <a:gd name="T13" fmla="*/ 41 h 124"/>
                <a:gd name="T14" fmla="*/ 88 w 126"/>
                <a:gd name="T15" fmla="*/ 6 h 124"/>
                <a:gd name="T16" fmla="*/ 69 w 126"/>
                <a:gd name="T17" fmla="*/ 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 h="124">
                  <a:moveTo>
                    <a:pt x="69" y="5"/>
                  </a:moveTo>
                  <a:cubicBezTo>
                    <a:pt x="6" y="64"/>
                    <a:pt x="6" y="64"/>
                    <a:pt x="6" y="64"/>
                  </a:cubicBezTo>
                  <a:cubicBezTo>
                    <a:pt x="0" y="69"/>
                    <a:pt x="0" y="77"/>
                    <a:pt x="5" y="83"/>
                  </a:cubicBezTo>
                  <a:cubicBezTo>
                    <a:pt x="38" y="118"/>
                    <a:pt x="38" y="118"/>
                    <a:pt x="38" y="118"/>
                  </a:cubicBezTo>
                  <a:cubicBezTo>
                    <a:pt x="43" y="124"/>
                    <a:pt x="52" y="124"/>
                    <a:pt x="57" y="119"/>
                  </a:cubicBezTo>
                  <a:cubicBezTo>
                    <a:pt x="120" y="60"/>
                    <a:pt x="120" y="60"/>
                    <a:pt x="120" y="60"/>
                  </a:cubicBezTo>
                  <a:cubicBezTo>
                    <a:pt x="126" y="55"/>
                    <a:pt x="126" y="47"/>
                    <a:pt x="121" y="41"/>
                  </a:cubicBezTo>
                  <a:cubicBezTo>
                    <a:pt x="88" y="6"/>
                    <a:pt x="88" y="6"/>
                    <a:pt x="88" y="6"/>
                  </a:cubicBezTo>
                  <a:cubicBezTo>
                    <a:pt x="83" y="0"/>
                    <a:pt x="74" y="0"/>
                    <a:pt x="69"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9" name="Freeform 333"/>
            <p:cNvSpPr>
              <a:spLocks noEditPoints="1"/>
            </p:cNvSpPr>
            <p:nvPr/>
          </p:nvSpPr>
          <p:spPr bwMode="auto">
            <a:xfrm>
              <a:off x="2147888" y="3055937"/>
              <a:ext cx="503238" cy="487363"/>
            </a:xfrm>
            <a:custGeom>
              <a:avLst/>
              <a:gdLst>
                <a:gd name="T0" fmla="*/ 51 w 134"/>
                <a:gd name="T1" fmla="*/ 130 h 130"/>
                <a:gd name="T2" fmla="*/ 51 w 134"/>
                <a:gd name="T3" fmla="*/ 130 h 130"/>
                <a:gd name="T4" fmla="*/ 38 w 134"/>
                <a:gd name="T5" fmla="*/ 124 h 130"/>
                <a:gd name="T6" fmla="*/ 5 w 134"/>
                <a:gd name="T7" fmla="*/ 89 h 130"/>
                <a:gd name="T8" fmla="*/ 1 w 134"/>
                <a:gd name="T9" fmla="*/ 76 h 130"/>
                <a:gd name="T10" fmla="*/ 6 w 134"/>
                <a:gd name="T11" fmla="*/ 64 h 130"/>
                <a:gd name="T12" fmla="*/ 69 w 134"/>
                <a:gd name="T13" fmla="*/ 5 h 130"/>
                <a:gd name="T14" fmla="*/ 81 w 134"/>
                <a:gd name="T15" fmla="*/ 0 h 130"/>
                <a:gd name="T16" fmla="*/ 94 w 134"/>
                <a:gd name="T17" fmla="*/ 6 h 130"/>
                <a:gd name="T18" fmla="*/ 127 w 134"/>
                <a:gd name="T19" fmla="*/ 42 h 130"/>
                <a:gd name="T20" fmla="*/ 126 w 134"/>
                <a:gd name="T21" fmla="*/ 66 h 130"/>
                <a:gd name="T22" fmla="*/ 63 w 134"/>
                <a:gd name="T23" fmla="*/ 125 h 130"/>
                <a:gd name="T24" fmla="*/ 51 w 134"/>
                <a:gd name="T25" fmla="*/ 130 h 130"/>
                <a:gd name="T26" fmla="*/ 81 w 134"/>
                <a:gd name="T27" fmla="*/ 8 h 130"/>
                <a:gd name="T28" fmla="*/ 75 w 134"/>
                <a:gd name="T29" fmla="*/ 11 h 130"/>
                <a:gd name="T30" fmla="*/ 12 w 134"/>
                <a:gd name="T31" fmla="*/ 70 h 130"/>
                <a:gd name="T32" fmla="*/ 9 w 134"/>
                <a:gd name="T33" fmla="*/ 76 h 130"/>
                <a:gd name="T34" fmla="*/ 11 w 134"/>
                <a:gd name="T35" fmla="*/ 83 h 130"/>
                <a:gd name="T36" fmla="*/ 44 w 134"/>
                <a:gd name="T37" fmla="*/ 119 h 130"/>
                <a:gd name="T38" fmla="*/ 58 w 134"/>
                <a:gd name="T39" fmla="*/ 119 h 130"/>
                <a:gd name="T40" fmla="*/ 121 w 134"/>
                <a:gd name="T41" fmla="*/ 60 h 130"/>
                <a:gd name="T42" fmla="*/ 121 w 134"/>
                <a:gd name="T43" fmla="*/ 47 h 130"/>
                <a:gd name="T44" fmla="*/ 88 w 134"/>
                <a:gd name="T45" fmla="*/ 11 h 130"/>
                <a:gd name="T46" fmla="*/ 81 w 134"/>
                <a:gd name="T47" fmla="*/ 8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4" h="130">
                  <a:moveTo>
                    <a:pt x="51" y="130"/>
                  </a:moveTo>
                  <a:cubicBezTo>
                    <a:pt x="51" y="130"/>
                    <a:pt x="51" y="130"/>
                    <a:pt x="51" y="130"/>
                  </a:cubicBezTo>
                  <a:cubicBezTo>
                    <a:pt x="46" y="130"/>
                    <a:pt x="42" y="128"/>
                    <a:pt x="38" y="124"/>
                  </a:cubicBezTo>
                  <a:cubicBezTo>
                    <a:pt x="5" y="89"/>
                    <a:pt x="5" y="89"/>
                    <a:pt x="5" y="89"/>
                  </a:cubicBezTo>
                  <a:cubicBezTo>
                    <a:pt x="2" y="85"/>
                    <a:pt x="0" y="81"/>
                    <a:pt x="1" y="76"/>
                  </a:cubicBezTo>
                  <a:cubicBezTo>
                    <a:pt x="1" y="71"/>
                    <a:pt x="3" y="67"/>
                    <a:pt x="6" y="64"/>
                  </a:cubicBezTo>
                  <a:cubicBezTo>
                    <a:pt x="69" y="5"/>
                    <a:pt x="69" y="5"/>
                    <a:pt x="69" y="5"/>
                  </a:cubicBezTo>
                  <a:cubicBezTo>
                    <a:pt x="73" y="2"/>
                    <a:pt x="77" y="0"/>
                    <a:pt x="81" y="0"/>
                  </a:cubicBezTo>
                  <a:cubicBezTo>
                    <a:pt x="86" y="0"/>
                    <a:pt x="91" y="2"/>
                    <a:pt x="94" y="6"/>
                  </a:cubicBezTo>
                  <a:cubicBezTo>
                    <a:pt x="127" y="42"/>
                    <a:pt x="127" y="42"/>
                    <a:pt x="127" y="42"/>
                  </a:cubicBezTo>
                  <a:cubicBezTo>
                    <a:pt x="134" y="49"/>
                    <a:pt x="133" y="60"/>
                    <a:pt x="126" y="66"/>
                  </a:cubicBezTo>
                  <a:cubicBezTo>
                    <a:pt x="63" y="125"/>
                    <a:pt x="63" y="125"/>
                    <a:pt x="63" y="125"/>
                  </a:cubicBezTo>
                  <a:cubicBezTo>
                    <a:pt x="60" y="128"/>
                    <a:pt x="56" y="130"/>
                    <a:pt x="51" y="130"/>
                  </a:cubicBezTo>
                  <a:close/>
                  <a:moveTo>
                    <a:pt x="81" y="8"/>
                  </a:moveTo>
                  <a:cubicBezTo>
                    <a:pt x="79" y="8"/>
                    <a:pt x="76" y="9"/>
                    <a:pt x="75" y="11"/>
                  </a:cubicBezTo>
                  <a:cubicBezTo>
                    <a:pt x="12" y="70"/>
                    <a:pt x="12" y="70"/>
                    <a:pt x="12" y="70"/>
                  </a:cubicBezTo>
                  <a:cubicBezTo>
                    <a:pt x="10" y="71"/>
                    <a:pt x="9" y="74"/>
                    <a:pt x="9" y="76"/>
                  </a:cubicBezTo>
                  <a:cubicBezTo>
                    <a:pt x="9" y="79"/>
                    <a:pt x="9" y="81"/>
                    <a:pt x="11" y="83"/>
                  </a:cubicBezTo>
                  <a:cubicBezTo>
                    <a:pt x="44" y="119"/>
                    <a:pt x="44" y="119"/>
                    <a:pt x="44" y="119"/>
                  </a:cubicBezTo>
                  <a:cubicBezTo>
                    <a:pt x="48" y="122"/>
                    <a:pt x="54" y="123"/>
                    <a:pt x="58" y="119"/>
                  </a:cubicBezTo>
                  <a:cubicBezTo>
                    <a:pt x="121" y="60"/>
                    <a:pt x="121" y="60"/>
                    <a:pt x="121" y="60"/>
                  </a:cubicBezTo>
                  <a:cubicBezTo>
                    <a:pt x="125" y="57"/>
                    <a:pt x="125" y="51"/>
                    <a:pt x="121" y="47"/>
                  </a:cubicBezTo>
                  <a:cubicBezTo>
                    <a:pt x="88" y="11"/>
                    <a:pt x="88" y="11"/>
                    <a:pt x="88" y="11"/>
                  </a:cubicBezTo>
                  <a:cubicBezTo>
                    <a:pt x="86" y="10"/>
                    <a:pt x="84" y="8"/>
                    <a:pt x="81"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0" name="Freeform 334"/>
            <p:cNvSpPr/>
            <p:nvPr/>
          </p:nvSpPr>
          <p:spPr bwMode="auto">
            <a:xfrm>
              <a:off x="5262563" y="728662"/>
              <a:ext cx="368300" cy="366713"/>
            </a:xfrm>
            <a:custGeom>
              <a:avLst/>
              <a:gdLst>
                <a:gd name="T0" fmla="*/ 41 w 98"/>
                <a:gd name="T1" fmla="*/ 5 h 98"/>
                <a:gd name="T2" fmla="*/ 6 w 98"/>
                <a:gd name="T3" fmla="*/ 38 h 98"/>
                <a:gd name="T4" fmla="*/ 5 w 98"/>
                <a:gd name="T5" fmla="*/ 57 h 98"/>
                <a:gd name="T6" fmla="*/ 39 w 98"/>
                <a:gd name="T7" fmla="*/ 92 h 98"/>
                <a:gd name="T8" fmla="*/ 57 w 98"/>
                <a:gd name="T9" fmla="*/ 93 h 98"/>
                <a:gd name="T10" fmla="*/ 92 w 98"/>
                <a:gd name="T11" fmla="*/ 61 h 98"/>
                <a:gd name="T12" fmla="*/ 93 w 98"/>
                <a:gd name="T13" fmla="*/ 42 h 98"/>
                <a:gd name="T14" fmla="*/ 59 w 98"/>
                <a:gd name="T15" fmla="*/ 6 h 98"/>
                <a:gd name="T16" fmla="*/ 41 w 98"/>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98">
                  <a:moveTo>
                    <a:pt x="41" y="5"/>
                  </a:moveTo>
                  <a:cubicBezTo>
                    <a:pt x="6" y="38"/>
                    <a:pt x="6" y="38"/>
                    <a:pt x="6" y="38"/>
                  </a:cubicBezTo>
                  <a:cubicBezTo>
                    <a:pt x="0" y="43"/>
                    <a:pt x="0" y="51"/>
                    <a:pt x="5" y="57"/>
                  </a:cubicBezTo>
                  <a:cubicBezTo>
                    <a:pt x="39" y="92"/>
                    <a:pt x="39" y="92"/>
                    <a:pt x="39" y="92"/>
                  </a:cubicBezTo>
                  <a:cubicBezTo>
                    <a:pt x="43" y="98"/>
                    <a:pt x="52" y="98"/>
                    <a:pt x="57" y="93"/>
                  </a:cubicBezTo>
                  <a:cubicBezTo>
                    <a:pt x="92" y="61"/>
                    <a:pt x="92" y="61"/>
                    <a:pt x="92" y="61"/>
                  </a:cubicBezTo>
                  <a:cubicBezTo>
                    <a:pt x="97" y="56"/>
                    <a:pt x="98" y="47"/>
                    <a:pt x="93" y="42"/>
                  </a:cubicBezTo>
                  <a:cubicBezTo>
                    <a:pt x="59" y="6"/>
                    <a:pt x="59" y="6"/>
                    <a:pt x="59" y="6"/>
                  </a:cubicBezTo>
                  <a:cubicBezTo>
                    <a:pt x="54" y="1"/>
                    <a:pt x="46" y="0"/>
                    <a:pt x="41"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1" name="Freeform 335"/>
            <p:cNvSpPr>
              <a:spLocks noEditPoints="1"/>
            </p:cNvSpPr>
            <p:nvPr/>
          </p:nvSpPr>
          <p:spPr bwMode="auto">
            <a:xfrm>
              <a:off x="5251450" y="720725"/>
              <a:ext cx="390525" cy="387350"/>
            </a:xfrm>
            <a:custGeom>
              <a:avLst/>
              <a:gdLst>
                <a:gd name="T0" fmla="*/ 51 w 104"/>
                <a:gd name="T1" fmla="*/ 103 h 103"/>
                <a:gd name="T2" fmla="*/ 51 w 104"/>
                <a:gd name="T3" fmla="*/ 103 h 103"/>
                <a:gd name="T4" fmla="*/ 39 w 104"/>
                <a:gd name="T5" fmla="*/ 97 h 103"/>
                <a:gd name="T6" fmla="*/ 5 w 104"/>
                <a:gd name="T7" fmla="*/ 61 h 103"/>
                <a:gd name="T8" fmla="*/ 1 w 104"/>
                <a:gd name="T9" fmla="*/ 49 h 103"/>
                <a:gd name="T10" fmla="*/ 6 w 104"/>
                <a:gd name="T11" fmla="*/ 37 h 103"/>
                <a:gd name="T12" fmla="*/ 41 w 104"/>
                <a:gd name="T13" fmla="*/ 4 h 103"/>
                <a:gd name="T14" fmla="*/ 53 w 104"/>
                <a:gd name="T15" fmla="*/ 0 h 103"/>
                <a:gd name="T16" fmla="*/ 65 w 104"/>
                <a:gd name="T17" fmla="*/ 5 h 103"/>
                <a:gd name="T18" fmla="*/ 99 w 104"/>
                <a:gd name="T19" fmla="*/ 41 h 103"/>
                <a:gd name="T20" fmla="*/ 103 w 104"/>
                <a:gd name="T21" fmla="*/ 53 h 103"/>
                <a:gd name="T22" fmla="*/ 98 w 104"/>
                <a:gd name="T23" fmla="*/ 65 h 103"/>
                <a:gd name="T24" fmla="*/ 63 w 104"/>
                <a:gd name="T25" fmla="*/ 98 h 103"/>
                <a:gd name="T26" fmla="*/ 51 w 104"/>
                <a:gd name="T27" fmla="*/ 103 h 103"/>
                <a:gd name="T28" fmla="*/ 53 w 104"/>
                <a:gd name="T29" fmla="*/ 8 h 103"/>
                <a:gd name="T30" fmla="*/ 46 w 104"/>
                <a:gd name="T31" fmla="*/ 10 h 103"/>
                <a:gd name="T32" fmla="*/ 12 w 104"/>
                <a:gd name="T33" fmla="*/ 43 h 103"/>
                <a:gd name="T34" fmla="*/ 9 w 104"/>
                <a:gd name="T35" fmla="*/ 49 h 103"/>
                <a:gd name="T36" fmla="*/ 11 w 104"/>
                <a:gd name="T37" fmla="*/ 56 h 103"/>
                <a:gd name="T38" fmla="*/ 44 w 104"/>
                <a:gd name="T39" fmla="*/ 92 h 103"/>
                <a:gd name="T40" fmla="*/ 58 w 104"/>
                <a:gd name="T41" fmla="*/ 92 h 103"/>
                <a:gd name="T42" fmla="*/ 92 w 104"/>
                <a:gd name="T43" fmla="*/ 60 h 103"/>
                <a:gd name="T44" fmla="*/ 95 w 104"/>
                <a:gd name="T45" fmla="*/ 53 h 103"/>
                <a:gd name="T46" fmla="*/ 93 w 104"/>
                <a:gd name="T47" fmla="*/ 47 h 103"/>
                <a:gd name="T48" fmla="*/ 60 w 104"/>
                <a:gd name="T49" fmla="*/ 11 h 103"/>
                <a:gd name="T50" fmla="*/ 53 w 104"/>
                <a:gd name="T51"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4" h="103">
                  <a:moveTo>
                    <a:pt x="51" y="103"/>
                  </a:moveTo>
                  <a:cubicBezTo>
                    <a:pt x="51" y="103"/>
                    <a:pt x="51" y="103"/>
                    <a:pt x="51" y="103"/>
                  </a:cubicBezTo>
                  <a:cubicBezTo>
                    <a:pt x="46" y="103"/>
                    <a:pt x="42" y="101"/>
                    <a:pt x="39" y="97"/>
                  </a:cubicBezTo>
                  <a:cubicBezTo>
                    <a:pt x="5" y="61"/>
                    <a:pt x="5" y="61"/>
                    <a:pt x="5" y="61"/>
                  </a:cubicBezTo>
                  <a:cubicBezTo>
                    <a:pt x="2" y="58"/>
                    <a:pt x="0" y="54"/>
                    <a:pt x="1" y="49"/>
                  </a:cubicBezTo>
                  <a:cubicBezTo>
                    <a:pt x="1" y="44"/>
                    <a:pt x="3" y="40"/>
                    <a:pt x="6" y="37"/>
                  </a:cubicBezTo>
                  <a:cubicBezTo>
                    <a:pt x="41" y="4"/>
                    <a:pt x="41" y="4"/>
                    <a:pt x="41" y="4"/>
                  </a:cubicBezTo>
                  <a:cubicBezTo>
                    <a:pt x="44" y="1"/>
                    <a:pt x="48" y="0"/>
                    <a:pt x="53" y="0"/>
                  </a:cubicBezTo>
                  <a:cubicBezTo>
                    <a:pt x="58" y="0"/>
                    <a:pt x="62" y="2"/>
                    <a:pt x="65" y="5"/>
                  </a:cubicBezTo>
                  <a:cubicBezTo>
                    <a:pt x="99" y="41"/>
                    <a:pt x="99" y="41"/>
                    <a:pt x="99" y="41"/>
                  </a:cubicBezTo>
                  <a:cubicBezTo>
                    <a:pt x="102" y="44"/>
                    <a:pt x="104" y="49"/>
                    <a:pt x="103" y="53"/>
                  </a:cubicBezTo>
                  <a:cubicBezTo>
                    <a:pt x="103" y="58"/>
                    <a:pt x="101" y="62"/>
                    <a:pt x="98" y="65"/>
                  </a:cubicBezTo>
                  <a:cubicBezTo>
                    <a:pt x="63" y="98"/>
                    <a:pt x="63" y="98"/>
                    <a:pt x="63" y="98"/>
                  </a:cubicBezTo>
                  <a:cubicBezTo>
                    <a:pt x="60" y="101"/>
                    <a:pt x="56" y="103"/>
                    <a:pt x="51" y="103"/>
                  </a:cubicBezTo>
                  <a:close/>
                  <a:moveTo>
                    <a:pt x="53" y="8"/>
                  </a:moveTo>
                  <a:cubicBezTo>
                    <a:pt x="50" y="8"/>
                    <a:pt x="48" y="9"/>
                    <a:pt x="46" y="10"/>
                  </a:cubicBezTo>
                  <a:cubicBezTo>
                    <a:pt x="12" y="43"/>
                    <a:pt x="12" y="43"/>
                    <a:pt x="12" y="43"/>
                  </a:cubicBezTo>
                  <a:cubicBezTo>
                    <a:pt x="10" y="44"/>
                    <a:pt x="9" y="47"/>
                    <a:pt x="9" y="49"/>
                  </a:cubicBezTo>
                  <a:cubicBezTo>
                    <a:pt x="9" y="52"/>
                    <a:pt x="9" y="54"/>
                    <a:pt x="11" y="56"/>
                  </a:cubicBezTo>
                  <a:cubicBezTo>
                    <a:pt x="44" y="92"/>
                    <a:pt x="44" y="92"/>
                    <a:pt x="44" y="92"/>
                  </a:cubicBezTo>
                  <a:cubicBezTo>
                    <a:pt x="48" y="95"/>
                    <a:pt x="54" y="96"/>
                    <a:pt x="58" y="92"/>
                  </a:cubicBezTo>
                  <a:cubicBezTo>
                    <a:pt x="92" y="60"/>
                    <a:pt x="92" y="60"/>
                    <a:pt x="92" y="60"/>
                  </a:cubicBezTo>
                  <a:cubicBezTo>
                    <a:pt x="94" y="58"/>
                    <a:pt x="95" y="56"/>
                    <a:pt x="95" y="53"/>
                  </a:cubicBezTo>
                  <a:cubicBezTo>
                    <a:pt x="95" y="51"/>
                    <a:pt x="95" y="48"/>
                    <a:pt x="93" y="47"/>
                  </a:cubicBezTo>
                  <a:cubicBezTo>
                    <a:pt x="60" y="11"/>
                    <a:pt x="60" y="11"/>
                    <a:pt x="60" y="11"/>
                  </a:cubicBezTo>
                  <a:cubicBezTo>
                    <a:pt x="58" y="9"/>
                    <a:pt x="55" y="8"/>
                    <a:pt x="53"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2" name="Freeform 336"/>
            <p:cNvSpPr/>
            <p:nvPr/>
          </p:nvSpPr>
          <p:spPr bwMode="auto">
            <a:xfrm>
              <a:off x="5011738" y="965200"/>
              <a:ext cx="366713" cy="363538"/>
            </a:xfrm>
            <a:custGeom>
              <a:avLst/>
              <a:gdLst>
                <a:gd name="T0" fmla="*/ 41 w 98"/>
                <a:gd name="T1" fmla="*/ 5 h 97"/>
                <a:gd name="T2" fmla="*/ 6 w 98"/>
                <a:gd name="T3" fmla="*/ 37 h 97"/>
                <a:gd name="T4" fmla="*/ 5 w 98"/>
                <a:gd name="T5" fmla="*/ 56 h 97"/>
                <a:gd name="T6" fmla="*/ 39 w 98"/>
                <a:gd name="T7" fmla="*/ 92 h 97"/>
                <a:gd name="T8" fmla="*/ 57 w 98"/>
                <a:gd name="T9" fmla="*/ 92 h 97"/>
                <a:gd name="T10" fmla="*/ 92 w 98"/>
                <a:gd name="T11" fmla="*/ 60 h 97"/>
                <a:gd name="T12" fmla="*/ 93 w 98"/>
                <a:gd name="T13" fmla="*/ 41 h 97"/>
                <a:gd name="T14" fmla="*/ 59 w 98"/>
                <a:gd name="T15" fmla="*/ 5 h 97"/>
                <a:gd name="T16" fmla="*/ 41 w 98"/>
                <a:gd name="T17" fmla="*/ 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97">
                  <a:moveTo>
                    <a:pt x="41" y="5"/>
                  </a:moveTo>
                  <a:cubicBezTo>
                    <a:pt x="6" y="37"/>
                    <a:pt x="6" y="37"/>
                    <a:pt x="6" y="37"/>
                  </a:cubicBezTo>
                  <a:cubicBezTo>
                    <a:pt x="0" y="42"/>
                    <a:pt x="0" y="51"/>
                    <a:pt x="5" y="56"/>
                  </a:cubicBezTo>
                  <a:cubicBezTo>
                    <a:pt x="39" y="92"/>
                    <a:pt x="39" y="92"/>
                    <a:pt x="39" y="92"/>
                  </a:cubicBezTo>
                  <a:cubicBezTo>
                    <a:pt x="43" y="97"/>
                    <a:pt x="52" y="97"/>
                    <a:pt x="57" y="92"/>
                  </a:cubicBezTo>
                  <a:cubicBezTo>
                    <a:pt x="92" y="60"/>
                    <a:pt x="92" y="60"/>
                    <a:pt x="92" y="60"/>
                  </a:cubicBezTo>
                  <a:cubicBezTo>
                    <a:pt x="97" y="55"/>
                    <a:pt x="98" y="47"/>
                    <a:pt x="93" y="41"/>
                  </a:cubicBezTo>
                  <a:cubicBezTo>
                    <a:pt x="59" y="5"/>
                    <a:pt x="59" y="5"/>
                    <a:pt x="59" y="5"/>
                  </a:cubicBezTo>
                  <a:cubicBezTo>
                    <a:pt x="54" y="0"/>
                    <a:pt x="46" y="0"/>
                    <a:pt x="41"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3" name="Freeform 337"/>
            <p:cNvSpPr>
              <a:spLocks noEditPoints="1"/>
            </p:cNvSpPr>
            <p:nvPr/>
          </p:nvSpPr>
          <p:spPr bwMode="auto">
            <a:xfrm>
              <a:off x="5000625" y="954087"/>
              <a:ext cx="393700" cy="385763"/>
            </a:xfrm>
            <a:custGeom>
              <a:avLst/>
              <a:gdLst>
                <a:gd name="T0" fmla="*/ 51 w 105"/>
                <a:gd name="T1" fmla="*/ 103 h 103"/>
                <a:gd name="T2" fmla="*/ 51 w 105"/>
                <a:gd name="T3" fmla="*/ 103 h 103"/>
                <a:gd name="T4" fmla="*/ 39 w 105"/>
                <a:gd name="T5" fmla="*/ 98 h 103"/>
                <a:gd name="T6" fmla="*/ 5 w 105"/>
                <a:gd name="T7" fmla="*/ 62 h 103"/>
                <a:gd name="T8" fmla="*/ 1 w 105"/>
                <a:gd name="T9" fmla="*/ 49 h 103"/>
                <a:gd name="T10" fmla="*/ 6 w 105"/>
                <a:gd name="T11" fmla="*/ 37 h 103"/>
                <a:gd name="T12" fmla="*/ 41 w 105"/>
                <a:gd name="T13" fmla="*/ 5 h 103"/>
                <a:gd name="T14" fmla="*/ 53 w 105"/>
                <a:gd name="T15" fmla="*/ 0 h 103"/>
                <a:gd name="T16" fmla="*/ 65 w 105"/>
                <a:gd name="T17" fmla="*/ 6 h 103"/>
                <a:gd name="T18" fmla="*/ 99 w 105"/>
                <a:gd name="T19" fmla="*/ 42 h 103"/>
                <a:gd name="T20" fmla="*/ 98 w 105"/>
                <a:gd name="T21" fmla="*/ 66 h 103"/>
                <a:gd name="T22" fmla="*/ 63 w 105"/>
                <a:gd name="T23" fmla="*/ 98 h 103"/>
                <a:gd name="T24" fmla="*/ 51 w 105"/>
                <a:gd name="T25" fmla="*/ 103 h 103"/>
                <a:gd name="T26" fmla="*/ 53 w 105"/>
                <a:gd name="T27" fmla="*/ 8 h 103"/>
                <a:gd name="T28" fmla="*/ 46 w 105"/>
                <a:gd name="T29" fmla="*/ 11 h 103"/>
                <a:gd name="T30" fmla="*/ 12 w 105"/>
                <a:gd name="T31" fmla="*/ 43 h 103"/>
                <a:gd name="T32" fmla="*/ 9 w 105"/>
                <a:gd name="T33" fmla="*/ 50 h 103"/>
                <a:gd name="T34" fmla="*/ 11 w 105"/>
                <a:gd name="T35" fmla="*/ 56 h 103"/>
                <a:gd name="T36" fmla="*/ 44 w 105"/>
                <a:gd name="T37" fmla="*/ 92 h 103"/>
                <a:gd name="T38" fmla="*/ 58 w 105"/>
                <a:gd name="T39" fmla="*/ 93 h 103"/>
                <a:gd name="T40" fmla="*/ 92 w 105"/>
                <a:gd name="T41" fmla="*/ 60 h 103"/>
                <a:gd name="T42" fmla="*/ 93 w 105"/>
                <a:gd name="T43" fmla="*/ 47 h 103"/>
                <a:gd name="T44" fmla="*/ 60 w 105"/>
                <a:gd name="T45" fmla="*/ 11 h 103"/>
                <a:gd name="T46" fmla="*/ 53 w 105"/>
                <a:gd name="T47"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5" h="103">
                  <a:moveTo>
                    <a:pt x="51" y="103"/>
                  </a:moveTo>
                  <a:cubicBezTo>
                    <a:pt x="51" y="103"/>
                    <a:pt x="51" y="103"/>
                    <a:pt x="51" y="103"/>
                  </a:cubicBezTo>
                  <a:cubicBezTo>
                    <a:pt x="46" y="103"/>
                    <a:pt x="42" y="101"/>
                    <a:pt x="39" y="98"/>
                  </a:cubicBezTo>
                  <a:cubicBezTo>
                    <a:pt x="5" y="62"/>
                    <a:pt x="5" y="62"/>
                    <a:pt x="5" y="62"/>
                  </a:cubicBezTo>
                  <a:cubicBezTo>
                    <a:pt x="2" y="58"/>
                    <a:pt x="0" y="54"/>
                    <a:pt x="1" y="49"/>
                  </a:cubicBezTo>
                  <a:cubicBezTo>
                    <a:pt x="1" y="45"/>
                    <a:pt x="3" y="40"/>
                    <a:pt x="6" y="37"/>
                  </a:cubicBezTo>
                  <a:cubicBezTo>
                    <a:pt x="41" y="5"/>
                    <a:pt x="41" y="5"/>
                    <a:pt x="41" y="5"/>
                  </a:cubicBezTo>
                  <a:cubicBezTo>
                    <a:pt x="44" y="2"/>
                    <a:pt x="48" y="0"/>
                    <a:pt x="53" y="0"/>
                  </a:cubicBezTo>
                  <a:cubicBezTo>
                    <a:pt x="58" y="0"/>
                    <a:pt x="62" y="2"/>
                    <a:pt x="65" y="6"/>
                  </a:cubicBezTo>
                  <a:cubicBezTo>
                    <a:pt x="99" y="42"/>
                    <a:pt x="99" y="42"/>
                    <a:pt x="99" y="42"/>
                  </a:cubicBezTo>
                  <a:cubicBezTo>
                    <a:pt x="105" y="48"/>
                    <a:pt x="105" y="59"/>
                    <a:pt x="98" y="66"/>
                  </a:cubicBezTo>
                  <a:cubicBezTo>
                    <a:pt x="63" y="98"/>
                    <a:pt x="63" y="98"/>
                    <a:pt x="63" y="98"/>
                  </a:cubicBezTo>
                  <a:cubicBezTo>
                    <a:pt x="60" y="101"/>
                    <a:pt x="56" y="103"/>
                    <a:pt x="51" y="103"/>
                  </a:cubicBezTo>
                  <a:close/>
                  <a:moveTo>
                    <a:pt x="53" y="8"/>
                  </a:moveTo>
                  <a:cubicBezTo>
                    <a:pt x="50" y="8"/>
                    <a:pt x="48" y="9"/>
                    <a:pt x="46" y="11"/>
                  </a:cubicBezTo>
                  <a:cubicBezTo>
                    <a:pt x="12" y="43"/>
                    <a:pt x="12" y="43"/>
                    <a:pt x="12" y="43"/>
                  </a:cubicBezTo>
                  <a:cubicBezTo>
                    <a:pt x="10" y="45"/>
                    <a:pt x="9" y="47"/>
                    <a:pt x="9" y="50"/>
                  </a:cubicBezTo>
                  <a:cubicBezTo>
                    <a:pt x="9" y="52"/>
                    <a:pt x="9" y="54"/>
                    <a:pt x="11" y="56"/>
                  </a:cubicBezTo>
                  <a:cubicBezTo>
                    <a:pt x="44" y="92"/>
                    <a:pt x="44" y="92"/>
                    <a:pt x="44" y="92"/>
                  </a:cubicBezTo>
                  <a:cubicBezTo>
                    <a:pt x="48" y="96"/>
                    <a:pt x="54" y="96"/>
                    <a:pt x="58" y="93"/>
                  </a:cubicBezTo>
                  <a:cubicBezTo>
                    <a:pt x="92" y="60"/>
                    <a:pt x="92" y="60"/>
                    <a:pt x="92" y="60"/>
                  </a:cubicBezTo>
                  <a:cubicBezTo>
                    <a:pt x="96" y="57"/>
                    <a:pt x="96" y="51"/>
                    <a:pt x="93" y="47"/>
                  </a:cubicBezTo>
                  <a:cubicBezTo>
                    <a:pt x="60" y="11"/>
                    <a:pt x="60" y="11"/>
                    <a:pt x="60" y="11"/>
                  </a:cubicBezTo>
                  <a:cubicBezTo>
                    <a:pt x="58" y="9"/>
                    <a:pt x="55" y="8"/>
                    <a:pt x="53"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4" name="Freeform 338"/>
            <p:cNvSpPr/>
            <p:nvPr/>
          </p:nvSpPr>
          <p:spPr bwMode="auto">
            <a:xfrm>
              <a:off x="4759325" y="1196975"/>
              <a:ext cx="368300" cy="368300"/>
            </a:xfrm>
            <a:custGeom>
              <a:avLst/>
              <a:gdLst>
                <a:gd name="T0" fmla="*/ 41 w 98"/>
                <a:gd name="T1" fmla="*/ 5 h 98"/>
                <a:gd name="T2" fmla="*/ 6 w 98"/>
                <a:gd name="T3" fmla="*/ 38 h 98"/>
                <a:gd name="T4" fmla="*/ 5 w 98"/>
                <a:gd name="T5" fmla="*/ 56 h 98"/>
                <a:gd name="T6" fmla="*/ 39 w 98"/>
                <a:gd name="T7" fmla="*/ 92 h 98"/>
                <a:gd name="T8" fmla="*/ 57 w 98"/>
                <a:gd name="T9" fmla="*/ 93 h 98"/>
                <a:gd name="T10" fmla="*/ 92 w 98"/>
                <a:gd name="T11" fmla="*/ 60 h 98"/>
                <a:gd name="T12" fmla="*/ 93 w 98"/>
                <a:gd name="T13" fmla="*/ 42 h 98"/>
                <a:gd name="T14" fmla="*/ 59 w 98"/>
                <a:gd name="T15" fmla="*/ 6 h 98"/>
                <a:gd name="T16" fmla="*/ 41 w 98"/>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98">
                  <a:moveTo>
                    <a:pt x="41" y="5"/>
                  </a:moveTo>
                  <a:cubicBezTo>
                    <a:pt x="6" y="38"/>
                    <a:pt x="6" y="38"/>
                    <a:pt x="6" y="38"/>
                  </a:cubicBezTo>
                  <a:cubicBezTo>
                    <a:pt x="0" y="43"/>
                    <a:pt x="0" y="51"/>
                    <a:pt x="5" y="56"/>
                  </a:cubicBezTo>
                  <a:cubicBezTo>
                    <a:pt x="39" y="92"/>
                    <a:pt x="39" y="92"/>
                    <a:pt x="39" y="92"/>
                  </a:cubicBezTo>
                  <a:cubicBezTo>
                    <a:pt x="43" y="98"/>
                    <a:pt x="52" y="98"/>
                    <a:pt x="57" y="93"/>
                  </a:cubicBezTo>
                  <a:cubicBezTo>
                    <a:pt x="92" y="60"/>
                    <a:pt x="92" y="60"/>
                    <a:pt x="92" y="60"/>
                  </a:cubicBezTo>
                  <a:cubicBezTo>
                    <a:pt x="97" y="55"/>
                    <a:pt x="98" y="47"/>
                    <a:pt x="93" y="42"/>
                  </a:cubicBezTo>
                  <a:cubicBezTo>
                    <a:pt x="59" y="6"/>
                    <a:pt x="59" y="6"/>
                    <a:pt x="59" y="6"/>
                  </a:cubicBezTo>
                  <a:cubicBezTo>
                    <a:pt x="54" y="0"/>
                    <a:pt x="46" y="0"/>
                    <a:pt x="41"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5" name="Freeform 339"/>
            <p:cNvSpPr>
              <a:spLocks noEditPoints="1"/>
            </p:cNvSpPr>
            <p:nvPr/>
          </p:nvSpPr>
          <p:spPr bwMode="auto">
            <a:xfrm>
              <a:off x="4748213" y="1190625"/>
              <a:ext cx="393700" cy="382588"/>
            </a:xfrm>
            <a:custGeom>
              <a:avLst/>
              <a:gdLst>
                <a:gd name="T0" fmla="*/ 51 w 105"/>
                <a:gd name="T1" fmla="*/ 102 h 102"/>
                <a:gd name="T2" fmla="*/ 51 w 105"/>
                <a:gd name="T3" fmla="*/ 102 h 102"/>
                <a:gd name="T4" fmla="*/ 39 w 105"/>
                <a:gd name="T5" fmla="*/ 97 h 102"/>
                <a:gd name="T6" fmla="*/ 5 w 105"/>
                <a:gd name="T7" fmla="*/ 61 h 102"/>
                <a:gd name="T8" fmla="*/ 1 w 105"/>
                <a:gd name="T9" fmla="*/ 49 h 102"/>
                <a:gd name="T10" fmla="*/ 6 w 105"/>
                <a:gd name="T11" fmla="*/ 37 h 102"/>
                <a:gd name="T12" fmla="*/ 41 w 105"/>
                <a:gd name="T13" fmla="*/ 4 h 102"/>
                <a:gd name="T14" fmla="*/ 53 w 105"/>
                <a:gd name="T15" fmla="*/ 0 h 102"/>
                <a:gd name="T16" fmla="*/ 65 w 105"/>
                <a:gd name="T17" fmla="*/ 5 h 102"/>
                <a:gd name="T18" fmla="*/ 99 w 105"/>
                <a:gd name="T19" fmla="*/ 41 h 102"/>
                <a:gd name="T20" fmla="*/ 98 w 105"/>
                <a:gd name="T21" fmla="*/ 65 h 102"/>
                <a:gd name="T22" fmla="*/ 63 w 105"/>
                <a:gd name="T23" fmla="*/ 98 h 102"/>
                <a:gd name="T24" fmla="*/ 51 w 105"/>
                <a:gd name="T25" fmla="*/ 102 h 102"/>
                <a:gd name="T26" fmla="*/ 53 w 105"/>
                <a:gd name="T27" fmla="*/ 8 h 102"/>
                <a:gd name="T28" fmla="*/ 46 w 105"/>
                <a:gd name="T29" fmla="*/ 10 h 102"/>
                <a:gd name="T30" fmla="*/ 12 w 105"/>
                <a:gd name="T31" fmla="*/ 43 h 102"/>
                <a:gd name="T32" fmla="*/ 9 w 105"/>
                <a:gd name="T33" fmla="*/ 49 h 102"/>
                <a:gd name="T34" fmla="*/ 11 w 105"/>
                <a:gd name="T35" fmla="*/ 56 h 102"/>
                <a:gd name="T36" fmla="*/ 44 w 105"/>
                <a:gd name="T37" fmla="*/ 91 h 102"/>
                <a:gd name="T38" fmla="*/ 51 w 105"/>
                <a:gd name="T39" fmla="*/ 94 h 102"/>
                <a:gd name="T40" fmla="*/ 51 w 105"/>
                <a:gd name="T41" fmla="*/ 94 h 102"/>
                <a:gd name="T42" fmla="*/ 58 w 105"/>
                <a:gd name="T43" fmla="*/ 92 h 102"/>
                <a:gd name="T44" fmla="*/ 92 w 105"/>
                <a:gd name="T45" fmla="*/ 59 h 102"/>
                <a:gd name="T46" fmla="*/ 93 w 105"/>
                <a:gd name="T47" fmla="*/ 46 h 102"/>
                <a:gd name="T48" fmla="*/ 59 w 105"/>
                <a:gd name="T49" fmla="*/ 11 h 102"/>
                <a:gd name="T50" fmla="*/ 53 w 105"/>
                <a:gd name="T51" fmla="*/ 8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5" h="102">
                  <a:moveTo>
                    <a:pt x="51" y="102"/>
                  </a:moveTo>
                  <a:cubicBezTo>
                    <a:pt x="51" y="102"/>
                    <a:pt x="51" y="102"/>
                    <a:pt x="51" y="102"/>
                  </a:cubicBezTo>
                  <a:cubicBezTo>
                    <a:pt x="46" y="102"/>
                    <a:pt x="42" y="100"/>
                    <a:pt x="39" y="97"/>
                  </a:cubicBezTo>
                  <a:cubicBezTo>
                    <a:pt x="5" y="61"/>
                    <a:pt x="5" y="61"/>
                    <a:pt x="5" y="61"/>
                  </a:cubicBezTo>
                  <a:cubicBezTo>
                    <a:pt x="2" y="58"/>
                    <a:pt x="0" y="53"/>
                    <a:pt x="1" y="49"/>
                  </a:cubicBezTo>
                  <a:cubicBezTo>
                    <a:pt x="1" y="44"/>
                    <a:pt x="3" y="40"/>
                    <a:pt x="6" y="37"/>
                  </a:cubicBezTo>
                  <a:cubicBezTo>
                    <a:pt x="41" y="4"/>
                    <a:pt x="41" y="4"/>
                    <a:pt x="41" y="4"/>
                  </a:cubicBezTo>
                  <a:cubicBezTo>
                    <a:pt x="44" y="1"/>
                    <a:pt x="48" y="0"/>
                    <a:pt x="53" y="0"/>
                  </a:cubicBezTo>
                  <a:cubicBezTo>
                    <a:pt x="58" y="0"/>
                    <a:pt x="62" y="2"/>
                    <a:pt x="65" y="5"/>
                  </a:cubicBezTo>
                  <a:cubicBezTo>
                    <a:pt x="99" y="41"/>
                    <a:pt x="99" y="41"/>
                    <a:pt x="99" y="41"/>
                  </a:cubicBezTo>
                  <a:cubicBezTo>
                    <a:pt x="105" y="48"/>
                    <a:pt x="105" y="59"/>
                    <a:pt x="98" y="65"/>
                  </a:cubicBezTo>
                  <a:cubicBezTo>
                    <a:pt x="63" y="98"/>
                    <a:pt x="63" y="98"/>
                    <a:pt x="63" y="98"/>
                  </a:cubicBezTo>
                  <a:cubicBezTo>
                    <a:pt x="60" y="101"/>
                    <a:pt x="56" y="102"/>
                    <a:pt x="51" y="102"/>
                  </a:cubicBezTo>
                  <a:close/>
                  <a:moveTo>
                    <a:pt x="53" y="8"/>
                  </a:moveTo>
                  <a:cubicBezTo>
                    <a:pt x="50" y="8"/>
                    <a:pt x="48" y="8"/>
                    <a:pt x="46" y="10"/>
                  </a:cubicBezTo>
                  <a:cubicBezTo>
                    <a:pt x="12" y="43"/>
                    <a:pt x="12" y="43"/>
                    <a:pt x="12" y="43"/>
                  </a:cubicBezTo>
                  <a:cubicBezTo>
                    <a:pt x="10" y="44"/>
                    <a:pt x="9" y="47"/>
                    <a:pt x="9" y="49"/>
                  </a:cubicBezTo>
                  <a:cubicBezTo>
                    <a:pt x="9" y="51"/>
                    <a:pt x="9" y="54"/>
                    <a:pt x="11" y="56"/>
                  </a:cubicBezTo>
                  <a:cubicBezTo>
                    <a:pt x="44" y="91"/>
                    <a:pt x="44" y="91"/>
                    <a:pt x="44" y="91"/>
                  </a:cubicBezTo>
                  <a:cubicBezTo>
                    <a:pt x="46" y="93"/>
                    <a:pt x="49" y="94"/>
                    <a:pt x="51" y="94"/>
                  </a:cubicBezTo>
                  <a:cubicBezTo>
                    <a:pt x="51" y="94"/>
                    <a:pt x="51" y="94"/>
                    <a:pt x="51" y="94"/>
                  </a:cubicBezTo>
                  <a:cubicBezTo>
                    <a:pt x="54" y="94"/>
                    <a:pt x="56" y="94"/>
                    <a:pt x="58" y="92"/>
                  </a:cubicBezTo>
                  <a:cubicBezTo>
                    <a:pt x="92" y="59"/>
                    <a:pt x="92" y="59"/>
                    <a:pt x="92" y="59"/>
                  </a:cubicBezTo>
                  <a:cubicBezTo>
                    <a:pt x="96" y="56"/>
                    <a:pt x="96" y="50"/>
                    <a:pt x="93" y="46"/>
                  </a:cubicBezTo>
                  <a:cubicBezTo>
                    <a:pt x="59" y="11"/>
                    <a:pt x="59" y="11"/>
                    <a:pt x="59" y="11"/>
                  </a:cubicBezTo>
                  <a:cubicBezTo>
                    <a:pt x="58" y="9"/>
                    <a:pt x="55" y="8"/>
                    <a:pt x="53"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6" name="Freeform 340"/>
            <p:cNvSpPr/>
            <p:nvPr/>
          </p:nvSpPr>
          <p:spPr bwMode="auto">
            <a:xfrm>
              <a:off x="4508500" y="1433512"/>
              <a:ext cx="368300" cy="365125"/>
            </a:xfrm>
            <a:custGeom>
              <a:avLst/>
              <a:gdLst>
                <a:gd name="T0" fmla="*/ 41 w 98"/>
                <a:gd name="T1" fmla="*/ 5 h 97"/>
                <a:gd name="T2" fmla="*/ 6 w 98"/>
                <a:gd name="T3" fmla="*/ 37 h 97"/>
                <a:gd name="T4" fmla="*/ 5 w 98"/>
                <a:gd name="T5" fmla="*/ 56 h 97"/>
                <a:gd name="T6" fmla="*/ 38 w 98"/>
                <a:gd name="T7" fmla="*/ 92 h 97"/>
                <a:gd name="T8" fmla="*/ 57 w 98"/>
                <a:gd name="T9" fmla="*/ 92 h 97"/>
                <a:gd name="T10" fmla="*/ 92 w 98"/>
                <a:gd name="T11" fmla="*/ 60 h 97"/>
                <a:gd name="T12" fmla="*/ 93 w 98"/>
                <a:gd name="T13" fmla="*/ 41 h 97"/>
                <a:gd name="T14" fmla="*/ 59 w 98"/>
                <a:gd name="T15" fmla="*/ 5 h 97"/>
                <a:gd name="T16" fmla="*/ 41 w 98"/>
                <a:gd name="T17" fmla="*/ 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97">
                  <a:moveTo>
                    <a:pt x="41" y="5"/>
                  </a:moveTo>
                  <a:cubicBezTo>
                    <a:pt x="6" y="37"/>
                    <a:pt x="6" y="37"/>
                    <a:pt x="6" y="37"/>
                  </a:cubicBezTo>
                  <a:cubicBezTo>
                    <a:pt x="0" y="42"/>
                    <a:pt x="0" y="50"/>
                    <a:pt x="5" y="56"/>
                  </a:cubicBezTo>
                  <a:cubicBezTo>
                    <a:pt x="38" y="92"/>
                    <a:pt x="38" y="92"/>
                    <a:pt x="38" y="92"/>
                  </a:cubicBezTo>
                  <a:cubicBezTo>
                    <a:pt x="43" y="97"/>
                    <a:pt x="52" y="97"/>
                    <a:pt x="57" y="92"/>
                  </a:cubicBezTo>
                  <a:cubicBezTo>
                    <a:pt x="92" y="60"/>
                    <a:pt x="92" y="60"/>
                    <a:pt x="92" y="60"/>
                  </a:cubicBezTo>
                  <a:cubicBezTo>
                    <a:pt x="97" y="55"/>
                    <a:pt x="98" y="46"/>
                    <a:pt x="93" y="41"/>
                  </a:cubicBezTo>
                  <a:cubicBezTo>
                    <a:pt x="59" y="5"/>
                    <a:pt x="59" y="5"/>
                    <a:pt x="59" y="5"/>
                  </a:cubicBezTo>
                  <a:cubicBezTo>
                    <a:pt x="54" y="0"/>
                    <a:pt x="46" y="0"/>
                    <a:pt x="41"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7" name="Freeform 341"/>
            <p:cNvSpPr>
              <a:spLocks noEditPoints="1"/>
            </p:cNvSpPr>
            <p:nvPr/>
          </p:nvSpPr>
          <p:spPr bwMode="auto">
            <a:xfrm>
              <a:off x="4494213" y="1422400"/>
              <a:ext cx="396875" cy="387350"/>
            </a:xfrm>
            <a:custGeom>
              <a:avLst/>
              <a:gdLst>
                <a:gd name="T0" fmla="*/ 52 w 106"/>
                <a:gd name="T1" fmla="*/ 103 h 103"/>
                <a:gd name="T2" fmla="*/ 52 w 106"/>
                <a:gd name="T3" fmla="*/ 103 h 103"/>
                <a:gd name="T4" fmla="*/ 40 w 106"/>
                <a:gd name="T5" fmla="*/ 97 h 103"/>
                <a:gd name="T6" fmla="*/ 6 w 106"/>
                <a:gd name="T7" fmla="*/ 61 h 103"/>
                <a:gd name="T8" fmla="*/ 7 w 106"/>
                <a:gd name="T9" fmla="*/ 37 h 103"/>
                <a:gd name="T10" fmla="*/ 42 w 106"/>
                <a:gd name="T11" fmla="*/ 5 h 103"/>
                <a:gd name="T12" fmla="*/ 54 w 106"/>
                <a:gd name="T13" fmla="*/ 0 h 103"/>
                <a:gd name="T14" fmla="*/ 66 w 106"/>
                <a:gd name="T15" fmla="*/ 5 h 103"/>
                <a:gd name="T16" fmla="*/ 100 w 106"/>
                <a:gd name="T17" fmla="*/ 41 h 103"/>
                <a:gd name="T18" fmla="*/ 99 w 106"/>
                <a:gd name="T19" fmla="*/ 66 h 103"/>
                <a:gd name="T20" fmla="*/ 64 w 106"/>
                <a:gd name="T21" fmla="*/ 98 h 103"/>
                <a:gd name="T22" fmla="*/ 52 w 106"/>
                <a:gd name="T23" fmla="*/ 103 h 103"/>
                <a:gd name="T24" fmla="*/ 54 w 106"/>
                <a:gd name="T25" fmla="*/ 8 h 103"/>
                <a:gd name="T26" fmla="*/ 47 w 106"/>
                <a:gd name="T27" fmla="*/ 10 h 103"/>
                <a:gd name="T28" fmla="*/ 13 w 106"/>
                <a:gd name="T29" fmla="*/ 43 h 103"/>
                <a:gd name="T30" fmla="*/ 12 w 106"/>
                <a:gd name="T31" fmla="*/ 56 h 103"/>
                <a:gd name="T32" fmla="*/ 45 w 106"/>
                <a:gd name="T33" fmla="*/ 92 h 103"/>
                <a:gd name="T34" fmla="*/ 59 w 106"/>
                <a:gd name="T35" fmla="*/ 92 h 103"/>
                <a:gd name="T36" fmla="*/ 93 w 106"/>
                <a:gd name="T37" fmla="*/ 60 h 103"/>
                <a:gd name="T38" fmla="*/ 94 w 106"/>
                <a:gd name="T39" fmla="*/ 47 h 103"/>
                <a:gd name="T40" fmla="*/ 60 w 106"/>
                <a:gd name="T41" fmla="*/ 11 h 103"/>
                <a:gd name="T42" fmla="*/ 54 w 106"/>
                <a:gd name="T43"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6" h="103">
                  <a:moveTo>
                    <a:pt x="52" y="103"/>
                  </a:moveTo>
                  <a:cubicBezTo>
                    <a:pt x="52" y="103"/>
                    <a:pt x="52" y="103"/>
                    <a:pt x="52" y="103"/>
                  </a:cubicBezTo>
                  <a:cubicBezTo>
                    <a:pt x="47" y="103"/>
                    <a:pt x="43" y="101"/>
                    <a:pt x="40" y="97"/>
                  </a:cubicBezTo>
                  <a:cubicBezTo>
                    <a:pt x="6" y="61"/>
                    <a:pt x="6" y="61"/>
                    <a:pt x="6" y="61"/>
                  </a:cubicBezTo>
                  <a:cubicBezTo>
                    <a:pt x="0" y="55"/>
                    <a:pt x="0" y="44"/>
                    <a:pt x="7" y="37"/>
                  </a:cubicBezTo>
                  <a:cubicBezTo>
                    <a:pt x="42" y="5"/>
                    <a:pt x="42" y="5"/>
                    <a:pt x="42" y="5"/>
                  </a:cubicBezTo>
                  <a:cubicBezTo>
                    <a:pt x="45" y="2"/>
                    <a:pt x="49" y="0"/>
                    <a:pt x="54" y="0"/>
                  </a:cubicBezTo>
                  <a:cubicBezTo>
                    <a:pt x="58" y="0"/>
                    <a:pt x="63" y="2"/>
                    <a:pt x="66" y="5"/>
                  </a:cubicBezTo>
                  <a:cubicBezTo>
                    <a:pt x="100" y="41"/>
                    <a:pt x="100" y="41"/>
                    <a:pt x="100" y="41"/>
                  </a:cubicBezTo>
                  <a:cubicBezTo>
                    <a:pt x="106" y="48"/>
                    <a:pt x="106" y="59"/>
                    <a:pt x="99" y="66"/>
                  </a:cubicBezTo>
                  <a:cubicBezTo>
                    <a:pt x="64" y="98"/>
                    <a:pt x="64" y="98"/>
                    <a:pt x="64" y="98"/>
                  </a:cubicBezTo>
                  <a:cubicBezTo>
                    <a:pt x="61" y="101"/>
                    <a:pt x="57" y="103"/>
                    <a:pt x="52" y="103"/>
                  </a:cubicBezTo>
                  <a:close/>
                  <a:moveTo>
                    <a:pt x="54" y="8"/>
                  </a:moveTo>
                  <a:cubicBezTo>
                    <a:pt x="51" y="8"/>
                    <a:pt x="49" y="9"/>
                    <a:pt x="47" y="10"/>
                  </a:cubicBezTo>
                  <a:cubicBezTo>
                    <a:pt x="13" y="43"/>
                    <a:pt x="13" y="43"/>
                    <a:pt x="13" y="43"/>
                  </a:cubicBezTo>
                  <a:cubicBezTo>
                    <a:pt x="9" y="46"/>
                    <a:pt x="9" y="52"/>
                    <a:pt x="12" y="56"/>
                  </a:cubicBezTo>
                  <a:cubicBezTo>
                    <a:pt x="45" y="92"/>
                    <a:pt x="45" y="92"/>
                    <a:pt x="45" y="92"/>
                  </a:cubicBezTo>
                  <a:cubicBezTo>
                    <a:pt x="49" y="95"/>
                    <a:pt x="55" y="96"/>
                    <a:pt x="59" y="92"/>
                  </a:cubicBezTo>
                  <a:cubicBezTo>
                    <a:pt x="93" y="60"/>
                    <a:pt x="93" y="60"/>
                    <a:pt x="93" y="60"/>
                  </a:cubicBezTo>
                  <a:cubicBezTo>
                    <a:pt x="97" y="56"/>
                    <a:pt x="97" y="50"/>
                    <a:pt x="94" y="47"/>
                  </a:cubicBezTo>
                  <a:cubicBezTo>
                    <a:pt x="60" y="11"/>
                    <a:pt x="60" y="11"/>
                    <a:pt x="60" y="11"/>
                  </a:cubicBezTo>
                  <a:cubicBezTo>
                    <a:pt x="59" y="9"/>
                    <a:pt x="56" y="8"/>
                    <a:pt x="54"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8" name="Freeform 342"/>
            <p:cNvSpPr/>
            <p:nvPr/>
          </p:nvSpPr>
          <p:spPr bwMode="auto">
            <a:xfrm>
              <a:off x="4257675" y="1666875"/>
              <a:ext cx="366713" cy="368300"/>
            </a:xfrm>
            <a:custGeom>
              <a:avLst/>
              <a:gdLst>
                <a:gd name="T0" fmla="*/ 41 w 98"/>
                <a:gd name="T1" fmla="*/ 5 h 98"/>
                <a:gd name="T2" fmla="*/ 6 w 98"/>
                <a:gd name="T3" fmla="*/ 37 h 98"/>
                <a:gd name="T4" fmla="*/ 5 w 98"/>
                <a:gd name="T5" fmla="*/ 56 h 98"/>
                <a:gd name="T6" fmla="*/ 38 w 98"/>
                <a:gd name="T7" fmla="*/ 92 h 98"/>
                <a:gd name="T8" fmla="*/ 57 w 98"/>
                <a:gd name="T9" fmla="*/ 93 h 98"/>
                <a:gd name="T10" fmla="*/ 92 w 98"/>
                <a:gd name="T11" fmla="*/ 60 h 98"/>
                <a:gd name="T12" fmla="*/ 93 w 98"/>
                <a:gd name="T13" fmla="*/ 41 h 98"/>
                <a:gd name="T14" fmla="*/ 59 w 98"/>
                <a:gd name="T15" fmla="*/ 6 h 98"/>
                <a:gd name="T16" fmla="*/ 41 w 98"/>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98">
                  <a:moveTo>
                    <a:pt x="41" y="5"/>
                  </a:moveTo>
                  <a:cubicBezTo>
                    <a:pt x="6" y="37"/>
                    <a:pt x="6" y="37"/>
                    <a:pt x="6" y="37"/>
                  </a:cubicBezTo>
                  <a:cubicBezTo>
                    <a:pt x="0" y="42"/>
                    <a:pt x="0" y="51"/>
                    <a:pt x="5" y="56"/>
                  </a:cubicBezTo>
                  <a:cubicBezTo>
                    <a:pt x="38" y="92"/>
                    <a:pt x="38" y="92"/>
                    <a:pt x="38" y="92"/>
                  </a:cubicBezTo>
                  <a:cubicBezTo>
                    <a:pt x="43" y="97"/>
                    <a:pt x="52" y="98"/>
                    <a:pt x="57" y="93"/>
                  </a:cubicBezTo>
                  <a:cubicBezTo>
                    <a:pt x="92" y="60"/>
                    <a:pt x="92" y="60"/>
                    <a:pt x="92" y="60"/>
                  </a:cubicBezTo>
                  <a:cubicBezTo>
                    <a:pt x="97" y="55"/>
                    <a:pt x="98" y="47"/>
                    <a:pt x="93" y="41"/>
                  </a:cubicBezTo>
                  <a:cubicBezTo>
                    <a:pt x="59" y="6"/>
                    <a:pt x="59" y="6"/>
                    <a:pt x="59" y="6"/>
                  </a:cubicBezTo>
                  <a:cubicBezTo>
                    <a:pt x="54" y="0"/>
                    <a:pt x="46" y="0"/>
                    <a:pt x="41"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9" name="Freeform 343"/>
            <p:cNvSpPr>
              <a:spLocks noEditPoints="1"/>
            </p:cNvSpPr>
            <p:nvPr/>
          </p:nvSpPr>
          <p:spPr bwMode="auto">
            <a:xfrm>
              <a:off x="4244975" y="1655762"/>
              <a:ext cx="387350" cy="385763"/>
            </a:xfrm>
            <a:custGeom>
              <a:avLst/>
              <a:gdLst>
                <a:gd name="T0" fmla="*/ 51 w 103"/>
                <a:gd name="T1" fmla="*/ 103 h 103"/>
                <a:gd name="T2" fmla="*/ 51 w 103"/>
                <a:gd name="T3" fmla="*/ 103 h 103"/>
                <a:gd name="T4" fmla="*/ 39 w 103"/>
                <a:gd name="T5" fmla="*/ 98 h 103"/>
                <a:gd name="T6" fmla="*/ 5 w 103"/>
                <a:gd name="T7" fmla="*/ 62 h 103"/>
                <a:gd name="T8" fmla="*/ 1 w 103"/>
                <a:gd name="T9" fmla="*/ 49 h 103"/>
                <a:gd name="T10" fmla="*/ 6 w 103"/>
                <a:gd name="T11" fmla="*/ 37 h 103"/>
                <a:gd name="T12" fmla="*/ 41 w 103"/>
                <a:gd name="T13" fmla="*/ 5 h 103"/>
                <a:gd name="T14" fmla="*/ 53 w 103"/>
                <a:gd name="T15" fmla="*/ 0 h 103"/>
                <a:gd name="T16" fmla="*/ 65 w 103"/>
                <a:gd name="T17" fmla="*/ 6 h 103"/>
                <a:gd name="T18" fmla="*/ 99 w 103"/>
                <a:gd name="T19" fmla="*/ 42 h 103"/>
                <a:gd name="T20" fmla="*/ 103 w 103"/>
                <a:gd name="T21" fmla="*/ 54 h 103"/>
                <a:gd name="T22" fmla="*/ 98 w 103"/>
                <a:gd name="T23" fmla="*/ 66 h 103"/>
                <a:gd name="T24" fmla="*/ 63 w 103"/>
                <a:gd name="T25" fmla="*/ 99 h 103"/>
                <a:gd name="T26" fmla="*/ 51 w 103"/>
                <a:gd name="T27" fmla="*/ 103 h 103"/>
                <a:gd name="T28" fmla="*/ 53 w 103"/>
                <a:gd name="T29" fmla="*/ 8 h 103"/>
                <a:gd name="T30" fmla="*/ 46 w 103"/>
                <a:gd name="T31" fmla="*/ 11 h 103"/>
                <a:gd name="T32" fmla="*/ 11 w 103"/>
                <a:gd name="T33" fmla="*/ 43 h 103"/>
                <a:gd name="T34" fmla="*/ 9 w 103"/>
                <a:gd name="T35" fmla="*/ 50 h 103"/>
                <a:gd name="T36" fmla="*/ 11 w 103"/>
                <a:gd name="T37" fmla="*/ 56 h 103"/>
                <a:gd name="T38" fmla="*/ 44 w 103"/>
                <a:gd name="T39" fmla="*/ 92 h 103"/>
                <a:gd name="T40" fmla="*/ 58 w 103"/>
                <a:gd name="T41" fmla="*/ 93 h 103"/>
                <a:gd name="T42" fmla="*/ 92 w 103"/>
                <a:gd name="T43" fmla="*/ 60 h 103"/>
                <a:gd name="T44" fmla="*/ 95 w 103"/>
                <a:gd name="T45" fmla="*/ 54 h 103"/>
                <a:gd name="T46" fmla="*/ 93 w 103"/>
                <a:gd name="T47" fmla="*/ 47 h 103"/>
                <a:gd name="T48" fmla="*/ 59 w 103"/>
                <a:gd name="T49" fmla="*/ 11 h 103"/>
                <a:gd name="T50" fmla="*/ 53 w 103"/>
                <a:gd name="T51"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3" h="103">
                  <a:moveTo>
                    <a:pt x="51" y="103"/>
                  </a:moveTo>
                  <a:cubicBezTo>
                    <a:pt x="51" y="103"/>
                    <a:pt x="51" y="103"/>
                    <a:pt x="51" y="103"/>
                  </a:cubicBezTo>
                  <a:cubicBezTo>
                    <a:pt x="46" y="103"/>
                    <a:pt x="42" y="101"/>
                    <a:pt x="39" y="98"/>
                  </a:cubicBezTo>
                  <a:cubicBezTo>
                    <a:pt x="5" y="62"/>
                    <a:pt x="5" y="62"/>
                    <a:pt x="5" y="62"/>
                  </a:cubicBezTo>
                  <a:cubicBezTo>
                    <a:pt x="2" y="59"/>
                    <a:pt x="0" y="54"/>
                    <a:pt x="1" y="49"/>
                  </a:cubicBezTo>
                  <a:cubicBezTo>
                    <a:pt x="1" y="45"/>
                    <a:pt x="3" y="41"/>
                    <a:pt x="6" y="37"/>
                  </a:cubicBezTo>
                  <a:cubicBezTo>
                    <a:pt x="41" y="5"/>
                    <a:pt x="41" y="5"/>
                    <a:pt x="41" y="5"/>
                  </a:cubicBezTo>
                  <a:cubicBezTo>
                    <a:pt x="44" y="2"/>
                    <a:pt x="48" y="0"/>
                    <a:pt x="53" y="0"/>
                  </a:cubicBezTo>
                  <a:cubicBezTo>
                    <a:pt x="57" y="0"/>
                    <a:pt x="62" y="2"/>
                    <a:pt x="65" y="6"/>
                  </a:cubicBezTo>
                  <a:cubicBezTo>
                    <a:pt x="99" y="42"/>
                    <a:pt x="99" y="42"/>
                    <a:pt x="99" y="42"/>
                  </a:cubicBezTo>
                  <a:cubicBezTo>
                    <a:pt x="102" y="45"/>
                    <a:pt x="103" y="49"/>
                    <a:pt x="103" y="54"/>
                  </a:cubicBezTo>
                  <a:cubicBezTo>
                    <a:pt x="103" y="59"/>
                    <a:pt x="101" y="63"/>
                    <a:pt x="98" y="66"/>
                  </a:cubicBezTo>
                  <a:cubicBezTo>
                    <a:pt x="63" y="99"/>
                    <a:pt x="63" y="99"/>
                    <a:pt x="63" y="99"/>
                  </a:cubicBezTo>
                  <a:cubicBezTo>
                    <a:pt x="60" y="102"/>
                    <a:pt x="56" y="103"/>
                    <a:pt x="51" y="103"/>
                  </a:cubicBezTo>
                  <a:close/>
                  <a:moveTo>
                    <a:pt x="53" y="8"/>
                  </a:moveTo>
                  <a:cubicBezTo>
                    <a:pt x="50" y="8"/>
                    <a:pt x="48" y="9"/>
                    <a:pt x="46" y="11"/>
                  </a:cubicBezTo>
                  <a:cubicBezTo>
                    <a:pt x="11" y="43"/>
                    <a:pt x="11" y="43"/>
                    <a:pt x="11" y="43"/>
                  </a:cubicBezTo>
                  <a:cubicBezTo>
                    <a:pt x="10" y="45"/>
                    <a:pt x="9" y="47"/>
                    <a:pt x="9" y="50"/>
                  </a:cubicBezTo>
                  <a:cubicBezTo>
                    <a:pt x="8" y="52"/>
                    <a:pt x="9" y="55"/>
                    <a:pt x="11" y="56"/>
                  </a:cubicBezTo>
                  <a:cubicBezTo>
                    <a:pt x="44" y="92"/>
                    <a:pt x="44" y="92"/>
                    <a:pt x="44" y="92"/>
                  </a:cubicBezTo>
                  <a:cubicBezTo>
                    <a:pt x="48" y="96"/>
                    <a:pt x="54" y="96"/>
                    <a:pt x="58" y="93"/>
                  </a:cubicBezTo>
                  <a:cubicBezTo>
                    <a:pt x="92" y="60"/>
                    <a:pt x="92" y="60"/>
                    <a:pt x="92" y="60"/>
                  </a:cubicBezTo>
                  <a:cubicBezTo>
                    <a:pt x="94" y="59"/>
                    <a:pt x="95" y="56"/>
                    <a:pt x="95" y="54"/>
                  </a:cubicBezTo>
                  <a:cubicBezTo>
                    <a:pt x="95" y="51"/>
                    <a:pt x="95" y="49"/>
                    <a:pt x="93" y="47"/>
                  </a:cubicBezTo>
                  <a:cubicBezTo>
                    <a:pt x="59" y="11"/>
                    <a:pt x="59" y="11"/>
                    <a:pt x="59" y="11"/>
                  </a:cubicBezTo>
                  <a:cubicBezTo>
                    <a:pt x="58" y="9"/>
                    <a:pt x="55" y="8"/>
                    <a:pt x="53"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0" name="Freeform 344"/>
            <p:cNvSpPr/>
            <p:nvPr/>
          </p:nvSpPr>
          <p:spPr bwMode="auto">
            <a:xfrm>
              <a:off x="4005263" y="1898650"/>
              <a:ext cx="368300" cy="368300"/>
            </a:xfrm>
            <a:custGeom>
              <a:avLst/>
              <a:gdLst>
                <a:gd name="T0" fmla="*/ 41 w 98"/>
                <a:gd name="T1" fmla="*/ 5 h 98"/>
                <a:gd name="T2" fmla="*/ 6 w 98"/>
                <a:gd name="T3" fmla="*/ 38 h 98"/>
                <a:gd name="T4" fmla="*/ 5 w 98"/>
                <a:gd name="T5" fmla="*/ 57 h 98"/>
                <a:gd name="T6" fmla="*/ 38 w 98"/>
                <a:gd name="T7" fmla="*/ 92 h 98"/>
                <a:gd name="T8" fmla="*/ 57 w 98"/>
                <a:gd name="T9" fmla="*/ 93 h 98"/>
                <a:gd name="T10" fmla="*/ 92 w 98"/>
                <a:gd name="T11" fmla="*/ 61 h 98"/>
                <a:gd name="T12" fmla="*/ 93 w 98"/>
                <a:gd name="T13" fmla="*/ 42 h 98"/>
                <a:gd name="T14" fmla="*/ 59 w 98"/>
                <a:gd name="T15" fmla="*/ 6 h 98"/>
                <a:gd name="T16" fmla="*/ 41 w 98"/>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98">
                  <a:moveTo>
                    <a:pt x="41" y="5"/>
                  </a:moveTo>
                  <a:cubicBezTo>
                    <a:pt x="6" y="38"/>
                    <a:pt x="6" y="38"/>
                    <a:pt x="6" y="38"/>
                  </a:cubicBezTo>
                  <a:cubicBezTo>
                    <a:pt x="0" y="43"/>
                    <a:pt x="0" y="51"/>
                    <a:pt x="5" y="57"/>
                  </a:cubicBezTo>
                  <a:cubicBezTo>
                    <a:pt x="38" y="92"/>
                    <a:pt x="38" y="92"/>
                    <a:pt x="38" y="92"/>
                  </a:cubicBezTo>
                  <a:cubicBezTo>
                    <a:pt x="43" y="98"/>
                    <a:pt x="52" y="98"/>
                    <a:pt x="57" y="93"/>
                  </a:cubicBezTo>
                  <a:cubicBezTo>
                    <a:pt x="92" y="61"/>
                    <a:pt x="92" y="61"/>
                    <a:pt x="92" y="61"/>
                  </a:cubicBezTo>
                  <a:cubicBezTo>
                    <a:pt x="97" y="56"/>
                    <a:pt x="98" y="47"/>
                    <a:pt x="93" y="42"/>
                  </a:cubicBezTo>
                  <a:cubicBezTo>
                    <a:pt x="59" y="6"/>
                    <a:pt x="59" y="6"/>
                    <a:pt x="59" y="6"/>
                  </a:cubicBezTo>
                  <a:cubicBezTo>
                    <a:pt x="54" y="1"/>
                    <a:pt x="46" y="0"/>
                    <a:pt x="41"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1" name="Freeform 345"/>
            <p:cNvSpPr>
              <a:spLocks noEditPoints="1"/>
            </p:cNvSpPr>
            <p:nvPr/>
          </p:nvSpPr>
          <p:spPr bwMode="auto">
            <a:xfrm>
              <a:off x="3990975" y="1892300"/>
              <a:ext cx="396875" cy="385763"/>
            </a:xfrm>
            <a:custGeom>
              <a:avLst/>
              <a:gdLst>
                <a:gd name="T0" fmla="*/ 52 w 106"/>
                <a:gd name="T1" fmla="*/ 103 h 103"/>
                <a:gd name="T2" fmla="*/ 52 w 106"/>
                <a:gd name="T3" fmla="*/ 103 h 103"/>
                <a:gd name="T4" fmla="*/ 40 w 106"/>
                <a:gd name="T5" fmla="*/ 97 h 103"/>
                <a:gd name="T6" fmla="*/ 6 w 106"/>
                <a:gd name="T7" fmla="*/ 61 h 103"/>
                <a:gd name="T8" fmla="*/ 7 w 106"/>
                <a:gd name="T9" fmla="*/ 37 h 103"/>
                <a:gd name="T10" fmla="*/ 42 w 106"/>
                <a:gd name="T11" fmla="*/ 4 h 103"/>
                <a:gd name="T12" fmla="*/ 54 w 106"/>
                <a:gd name="T13" fmla="*/ 0 h 103"/>
                <a:gd name="T14" fmla="*/ 66 w 106"/>
                <a:gd name="T15" fmla="*/ 5 h 103"/>
                <a:gd name="T16" fmla="*/ 100 w 106"/>
                <a:gd name="T17" fmla="*/ 41 h 103"/>
                <a:gd name="T18" fmla="*/ 99 w 106"/>
                <a:gd name="T19" fmla="*/ 65 h 103"/>
                <a:gd name="T20" fmla="*/ 64 w 106"/>
                <a:gd name="T21" fmla="*/ 98 h 103"/>
                <a:gd name="T22" fmla="*/ 52 w 106"/>
                <a:gd name="T23" fmla="*/ 103 h 103"/>
                <a:gd name="T24" fmla="*/ 54 w 106"/>
                <a:gd name="T25" fmla="*/ 8 h 103"/>
                <a:gd name="T26" fmla="*/ 47 w 106"/>
                <a:gd name="T27" fmla="*/ 10 h 103"/>
                <a:gd name="T28" fmla="*/ 12 w 106"/>
                <a:gd name="T29" fmla="*/ 43 h 103"/>
                <a:gd name="T30" fmla="*/ 12 w 106"/>
                <a:gd name="T31" fmla="*/ 56 h 103"/>
                <a:gd name="T32" fmla="*/ 45 w 106"/>
                <a:gd name="T33" fmla="*/ 92 h 103"/>
                <a:gd name="T34" fmla="*/ 52 w 106"/>
                <a:gd name="T35" fmla="*/ 95 h 103"/>
                <a:gd name="T36" fmla="*/ 52 w 106"/>
                <a:gd name="T37" fmla="*/ 95 h 103"/>
                <a:gd name="T38" fmla="*/ 58 w 106"/>
                <a:gd name="T39" fmla="*/ 92 h 103"/>
                <a:gd name="T40" fmla="*/ 93 w 106"/>
                <a:gd name="T41" fmla="*/ 60 h 103"/>
                <a:gd name="T42" fmla="*/ 94 w 106"/>
                <a:gd name="T43" fmla="*/ 47 h 103"/>
                <a:gd name="T44" fmla="*/ 60 w 106"/>
                <a:gd name="T45" fmla="*/ 11 h 103"/>
                <a:gd name="T46" fmla="*/ 54 w 106"/>
                <a:gd name="T47"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6" h="103">
                  <a:moveTo>
                    <a:pt x="52" y="103"/>
                  </a:moveTo>
                  <a:cubicBezTo>
                    <a:pt x="52" y="103"/>
                    <a:pt x="52" y="103"/>
                    <a:pt x="52" y="103"/>
                  </a:cubicBezTo>
                  <a:cubicBezTo>
                    <a:pt x="47" y="103"/>
                    <a:pt x="43" y="101"/>
                    <a:pt x="40" y="97"/>
                  </a:cubicBezTo>
                  <a:cubicBezTo>
                    <a:pt x="6" y="61"/>
                    <a:pt x="6" y="61"/>
                    <a:pt x="6" y="61"/>
                  </a:cubicBezTo>
                  <a:cubicBezTo>
                    <a:pt x="0" y="54"/>
                    <a:pt x="0" y="43"/>
                    <a:pt x="7" y="37"/>
                  </a:cubicBezTo>
                  <a:cubicBezTo>
                    <a:pt x="42" y="4"/>
                    <a:pt x="42" y="4"/>
                    <a:pt x="42" y="4"/>
                  </a:cubicBezTo>
                  <a:cubicBezTo>
                    <a:pt x="45" y="1"/>
                    <a:pt x="49" y="0"/>
                    <a:pt x="54" y="0"/>
                  </a:cubicBezTo>
                  <a:cubicBezTo>
                    <a:pt x="58" y="0"/>
                    <a:pt x="63" y="2"/>
                    <a:pt x="66" y="5"/>
                  </a:cubicBezTo>
                  <a:cubicBezTo>
                    <a:pt x="100" y="41"/>
                    <a:pt x="100" y="41"/>
                    <a:pt x="100" y="41"/>
                  </a:cubicBezTo>
                  <a:cubicBezTo>
                    <a:pt x="106" y="48"/>
                    <a:pt x="106" y="59"/>
                    <a:pt x="99" y="65"/>
                  </a:cubicBezTo>
                  <a:cubicBezTo>
                    <a:pt x="64" y="98"/>
                    <a:pt x="64" y="98"/>
                    <a:pt x="64" y="98"/>
                  </a:cubicBezTo>
                  <a:cubicBezTo>
                    <a:pt x="61" y="101"/>
                    <a:pt x="57" y="103"/>
                    <a:pt x="52" y="103"/>
                  </a:cubicBezTo>
                  <a:close/>
                  <a:moveTo>
                    <a:pt x="54" y="8"/>
                  </a:moveTo>
                  <a:cubicBezTo>
                    <a:pt x="51" y="8"/>
                    <a:pt x="49" y="9"/>
                    <a:pt x="47" y="10"/>
                  </a:cubicBezTo>
                  <a:cubicBezTo>
                    <a:pt x="12" y="43"/>
                    <a:pt x="12" y="43"/>
                    <a:pt x="12" y="43"/>
                  </a:cubicBezTo>
                  <a:cubicBezTo>
                    <a:pt x="9" y="46"/>
                    <a:pt x="9" y="52"/>
                    <a:pt x="12" y="56"/>
                  </a:cubicBezTo>
                  <a:cubicBezTo>
                    <a:pt x="45" y="92"/>
                    <a:pt x="45" y="92"/>
                    <a:pt x="45" y="92"/>
                  </a:cubicBezTo>
                  <a:cubicBezTo>
                    <a:pt x="47" y="94"/>
                    <a:pt x="50" y="95"/>
                    <a:pt x="52" y="95"/>
                  </a:cubicBezTo>
                  <a:cubicBezTo>
                    <a:pt x="52" y="95"/>
                    <a:pt x="52" y="95"/>
                    <a:pt x="52" y="95"/>
                  </a:cubicBezTo>
                  <a:cubicBezTo>
                    <a:pt x="55" y="95"/>
                    <a:pt x="57" y="94"/>
                    <a:pt x="58" y="92"/>
                  </a:cubicBezTo>
                  <a:cubicBezTo>
                    <a:pt x="93" y="60"/>
                    <a:pt x="93" y="60"/>
                    <a:pt x="93" y="60"/>
                  </a:cubicBezTo>
                  <a:cubicBezTo>
                    <a:pt x="97" y="56"/>
                    <a:pt x="97" y="50"/>
                    <a:pt x="94" y="47"/>
                  </a:cubicBezTo>
                  <a:cubicBezTo>
                    <a:pt x="60" y="11"/>
                    <a:pt x="60" y="11"/>
                    <a:pt x="60" y="11"/>
                  </a:cubicBezTo>
                  <a:cubicBezTo>
                    <a:pt x="59" y="9"/>
                    <a:pt x="56" y="8"/>
                    <a:pt x="54"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2" name="Freeform 346"/>
            <p:cNvSpPr/>
            <p:nvPr/>
          </p:nvSpPr>
          <p:spPr bwMode="auto">
            <a:xfrm>
              <a:off x="3754438" y="2135187"/>
              <a:ext cx="366713" cy="365125"/>
            </a:xfrm>
            <a:custGeom>
              <a:avLst/>
              <a:gdLst>
                <a:gd name="T0" fmla="*/ 41 w 98"/>
                <a:gd name="T1" fmla="*/ 5 h 97"/>
                <a:gd name="T2" fmla="*/ 6 w 98"/>
                <a:gd name="T3" fmla="*/ 37 h 97"/>
                <a:gd name="T4" fmla="*/ 5 w 98"/>
                <a:gd name="T5" fmla="*/ 56 h 97"/>
                <a:gd name="T6" fmla="*/ 38 w 98"/>
                <a:gd name="T7" fmla="*/ 92 h 97"/>
                <a:gd name="T8" fmla="*/ 57 w 98"/>
                <a:gd name="T9" fmla="*/ 92 h 97"/>
                <a:gd name="T10" fmla="*/ 92 w 98"/>
                <a:gd name="T11" fmla="*/ 60 h 97"/>
                <a:gd name="T12" fmla="*/ 93 w 98"/>
                <a:gd name="T13" fmla="*/ 41 h 97"/>
                <a:gd name="T14" fmla="*/ 59 w 98"/>
                <a:gd name="T15" fmla="*/ 5 h 97"/>
                <a:gd name="T16" fmla="*/ 41 w 98"/>
                <a:gd name="T17" fmla="*/ 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97">
                  <a:moveTo>
                    <a:pt x="41" y="5"/>
                  </a:moveTo>
                  <a:cubicBezTo>
                    <a:pt x="6" y="37"/>
                    <a:pt x="6" y="37"/>
                    <a:pt x="6" y="37"/>
                  </a:cubicBezTo>
                  <a:cubicBezTo>
                    <a:pt x="0" y="42"/>
                    <a:pt x="0" y="51"/>
                    <a:pt x="5" y="56"/>
                  </a:cubicBezTo>
                  <a:cubicBezTo>
                    <a:pt x="38" y="92"/>
                    <a:pt x="38" y="92"/>
                    <a:pt x="38" y="92"/>
                  </a:cubicBezTo>
                  <a:cubicBezTo>
                    <a:pt x="43" y="97"/>
                    <a:pt x="52" y="97"/>
                    <a:pt x="57" y="92"/>
                  </a:cubicBezTo>
                  <a:cubicBezTo>
                    <a:pt x="92" y="60"/>
                    <a:pt x="92" y="60"/>
                    <a:pt x="92" y="60"/>
                  </a:cubicBezTo>
                  <a:cubicBezTo>
                    <a:pt x="97" y="55"/>
                    <a:pt x="98" y="47"/>
                    <a:pt x="93" y="41"/>
                  </a:cubicBezTo>
                  <a:cubicBezTo>
                    <a:pt x="59" y="5"/>
                    <a:pt x="59" y="5"/>
                    <a:pt x="59" y="5"/>
                  </a:cubicBezTo>
                  <a:cubicBezTo>
                    <a:pt x="54" y="0"/>
                    <a:pt x="46" y="0"/>
                    <a:pt x="41"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3" name="Freeform 347"/>
            <p:cNvSpPr>
              <a:spLocks noEditPoints="1"/>
            </p:cNvSpPr>
            <p:nvPr/>
          </p:nvSpPr>
          <p:spPr bwMode="auto">
            <a:xfrm>
              <a:off x="3743325" y="2124075"/>
              <a:ext cx="385763" cy="387350"/>
            </a:xfrm>
            <a:custGeom>
              <a:avLst/>
              <a:gdLst>
                <a:gd name="T0" fmla="*/ 51 w 103"/>
                <a:gd name="T1" fmla="*/ 103 h 103"/>
                <a:gd name="T2" fmla="*/ 51 w 103"/>
                <a:gd name="T3" fmla="*/ 103 h 103"/>
                <a:gd name="T4" fmla="*/ 39 w 103"/>
                <a:gd name="T5" fmla="*/ 98 h 103"/>
                <a:gd name="T6" fmla="*/ 5 w 103"/>
                <a:gd name="T7" fmla="*/ 62 h 103"/>
                <a:gd name="T8" fmla="*/ 1 w 103"/>
                <a:gd name="T9" fmla="*/ 49 h 103"/>
                <a:gd name="T10" fmla="*/ 6 w 103"/>
                <a:gd name="T11" fmla="*/ 37 h 103"/>
                <a:gd name="T12" fmla="*/ 41 w 103"/>
                <a:gd name="T13" fmla="*/ 5 h 103"/>
                <a:gd name="T14" fmla="*/ 53 w 103"/>
                <a:gd name="T15" fmla="*/ 0 h 103"/>
                <a:gd name="T16" fmla="*/ 65 w 103"/>
                <a:gd name="T17" fmla="*/ 6 h 103"/>
                <a:gd name="T18" fmla="*/ 99 w 103"/>
                <a:gd name="T19" fmla="*/ 41 h 103"/>
                <a:gd name="T20" fmla="*/ 103 w 103"/>
                <a:gd name="T21" fmla="*/ 54 h 103"/>
                <a:gd name="T22" fmla="*/ 98 w 103"/>
                <a:gd name="T23" fmla="*/ 66 h 103"/>
                <a:gd name="T24" fmla="*/ 63 w 103"/>
                <a:gd name="T25" fmla="*/ 98 h 103"/>
                <a:gd name="T26" fmla="*/ 51 w 103"/>
                <a:gd name="T27" fmla="*/ 103 h 103"/>
                <a:gd name="T28" fmla="*/ 53 w 103"/>
                <a:gd name="T29" fmla="*/ 8 h 103"/>
                <a:gd name="T30" fmla="*/ 46 w 103"/>
                <a:gd name="T31" fmla="*/ 11 h 103"/>
                <a:gd name="T32" fmla="*/ 11 w 103"/>
                <a:gd name="T33" fmla="*/ 43 h 103"/>
                <a:gd name="T34" fmla="*/ 9 w 103"/>
                <a:gd name="T35" fmla="*/ 50 h 103"/>
                <a:gd name="T36" fmla="*/ 11 w 103"/>
                <a:gd name="T37" fmla="*/ 56 h 103"/>
                <a:gd name="T38" fmla="*/ 44 w 103"/>
                <a:gd name="T39" fmla="*/ 92 h 103"/>
                <a:gd name="T40" fmla="*/ 51 w 103"/>
                <a:gd name="T41" fmla="*/ 95 h 103"/>
                <a:gd name="T42" fmla="*/ 51 w 103"/>
                <a:gd name="T43" fmla="*/ 95 h 103"/>
                <a:gd name="T44" fmla="*/ 57 w 103"/>
                <a:gd name="T45" fmla="*/ 93 h 103"/>
                <a:gd name="T46" fmla="*/ 92 w 103"/>
                <a:gd name="T47" fmla="*/ 60 h 103"/>
                <a:gd name="T48" fmla="*/ 95 w 103"/>
                <a:gd name="T49" fmla="*/ 54 h 103"/>
                <a:gd name="T50" fmla="*/ 93 w 103"/>
                <a:gd name="T51" fmla="*/ 47 h 103"/>
                <a:gd name="T52" fmla="*/ 59 w 103"/>
                <a:gd name="T53" fmla="*/ 11 h 103"/>
                <a:gd name="T54" fmla="*/ 53 w 103"/>
                <a:gd name="T55"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3" h="103">
                  <a:moveTo>
                    <a:pt x="51" y="103"/>
                  </a:moveTo>
                  <a:cubicBezTo>
                    <a:pt x="51" y="103"/>
                    <a:pt x="51" y="103"/>
                    <a:pt x="51" y="103"/>
                  </a:cubicBezTo>
                  <a:cubicBezTo>
                    <a:pt x="46" y="103"/>
                    <a:pt x="42" y="101"/>
                    <a:pt x="39" y="98"/>
                  </a:cubicBezTo>
                  <a:cubicBezTo>
                    <a:pt x="5" y="62"/>
                    <a:pt x="5" y="62"/>
                    <a:pt x="5" y="62"/>
                  </a:cubicBezTo>
                  <a:cubicBezTo>
                    <a:pt x="2" y="58"/>
                    <a:pt x="0" y="54"/>
                    <a:pt x="1" y="49"/>
                  </a:cubicBezTo>
                  <a:cubicBezTo>
                    <a:pt x="1" y="45"/>
                    <a:pt x="3" y="40"/>
                    <a:pt x="6" y="37"/>
                  </a:cubicBezTo>
                  <a:cubicBezTo>
                    <a:pt x="41" y="5"/>
                    <a:pt x="41" y="5"/>
                    <a:pt x="41" y="5"/>
                  </a:cubicBezTo>
                  <a:cubicBezTo>
                    <a:pt x="44" y="2"/>
                    <a:pt x="48" y="0"/>
                    <a:pt x="53" y="0"/>
                  </a:cubicBezTo>
                  <a:cubicBezTo>
                    <a:pt x="57" y="0"/>
                    <a:pt x="62" y="2"/>
                    <a:pt x="65" y="6"/>
                  </a:cubicBezTo>
                  <a:cubicBezTo>
                    <a:pt x="99" y="41"/>
                    <a:pt x="99" y="41"/>
                    <a:pt x="99" y="41"/>
                  </a:cubicBezTo>
                  <a:cubicBezTo>
                    <a:pt x="102" y="45"/>
                    <a:pt x="103" y="49"/>
                    <a:pt x="103" y="54"/>
                  </a:cubicBezTo>
                  <a:cubicBezTo>
                    <a:pt x="103" y="58"/>
                    <a:pt x="101" y="63"/>
                    <a:pt x="98" y="66"/>
                  </a:cubicBezTo>
                  <a:cubicBezTo>
                    <a:pt x="63" y="98"/>
                    <a:pt x="63" y="98"/>
                    <a:pt x="63" y="98"/>
                  </a:cubicBezTo>
                  <a:cubicBezTo>
                    <a:pt x="60" y="101"/>
                    <a:pt x="56" y="103"/>
                    <a:pt x="51" y="103"/>
                  </a:cubicBezTo>
                  <a:close/>
                  <a:moveTo>
                    <a:pt x="53" y="8"/>
                  </a:moveTo>
                  <a:cubicBezTo>
                    <a:pt x="50" y="8"/>
                    <a:pt x="48" y="9"/>
                    <a:pt x="46" y="11"/>
                  </a:cubicBezTo>
                  <a:cubicBezTo>
                    <a:pt x="11" y="43"/>
                    <a:pt x="11" y="43"/>
                    <a:pt x="11" y="43"/>
                  </a:cubicBezTo>
                  <a:cubicBezTo>
                    <a:pt x="10" y="45"/>
                    <a:pt x="9" y="47"/>
                    <a:pt x="9" y="50"/>
                  </a:cubicBezTo>
                  <a:cubicBezTo>
                    <a:pt x="8" y="52"/>
                    <a:pt x="9" y="54"/>
                    <a:pt x="11" y="56"/>
                  </a:cubicBezTo>
                  <a:cubicBezTo>
                    <a:pt x="44" y="92"/>
                    <a:pt x="44" y="92"/>
                    <a:pt x="44" y="92"/>
                  </a:cubicBezTo>
                  <a:cubicBezTo>
                    <a:pt x="46" y="94"/>
                    <a:pt x="49" y="95"/>
                    <a:pt x="51" y="95"/>
                  </a:cubicBezTo>
                  <a:cubicBezTo>
                    <a:pt x="51" y="95"/>
                    <a:pt x="51" y="95"/>
                    <a:pt x="51" y="95"/>
                  </a:cubicBezTo>
                  <a:cubicBezTo>
                    <a:pt x="54" y="95"/>
                    <a:pt x="56" y="94"/>
                    <a:pt x="57" y="93"/>
                  </a:cubicBezTo>
                  <a:cubicBezTo>
                    <a:pt x="92" y="60"/>
                    <a:pt x="92" y="60"/>
                    <a:pt x="92" y="60"/>
                  </a:cubicBezTo>
                  <a:cubicBezTo>
                    <a:pt x="94" y="58"/>
                    <a:pt x="95" y="56"/>
                    <a:pt x="95" y="54"/>
                  </a:cubicBezTo>
                  <a:cubicBezTo>
                    <a:pt x="95" y="51"/>
                    <a:pt x="95" y="49"/>
                    <a:pt x="93" y="47"/>
                  </a:cubicBezTo>
                  <a:cubicBezTo>
                    <a:pt x="59" y="11"/>
                    <a:pt x="59" y="11"/>
                    <a:pt x="59" y="11"/>
                  </a:cubicBezTo>
                  <a:cubicBezTo>
                    <a:pt x="58" y="9"/>
                    <a:pt x="55" y="8"/>
                    <a:pt x="53"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4" name="Freeform 348"/>
            <p:cNvSpPr/>
            <p:nvPr/>
          </p:nvSpPr>
          <p:spPr bwMode="auto">
            <a:xfrm>
              <a:off x="3502025" y="2368550"/>
              <a:ext cx="368300" cy="368300"/>
            </a:xfrm>
            <a:custGeom>
              <a:avLst/>
              <a:gdLst>
                <a:gd name="T0" fmla="*/ 41 w 98"/>
                <a:gd name="T1" fmla="*/ 5 h 98"/>
                <a:gd name="T2" fmla="*/ 6 w 98"/>
                <a:gd name="T3" fmla="*/ 38 h 98"/>
                <a:gd name="T4" fmla="*/ 5 w 98"/>
                <a:gd name="T5" fmla="*/ 56 h 98"/>
                <a:gd name="T6" fmla="*/ 38 w 98"/>
                <a:gd name="T7" fmla="*/ 92 h 98"/>
                <a:gd name="T8" fmla="*/ 57 w 98"/>
                <a:gd name="T9" fmla="*/ 93 h 98"/>
                <a:gd name="T10" fmla="*/ 92 w 98"/>
                <a:gd name="T11" fmla="*/ 60 h 98"/>
                <a:gd name="T12" fmla="*/ 93 w 98"/>
                <a:gd name="T13" fmla="*/ 42 h 98"/>
                <a:gd name="T14" fmla="*/ 59 w 98"/>
                <a:gd name="T15" fmla="*/ 6 h 98"/>
                <a:gd name="T16" fmla="*/ 41 w 98"/>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98">
                  <a:moveTo>
                    <a:pt x="41" y="5"/>
                  </a:moveTo>
                  <a:cubicBezTo>
                    <a:pt x="6" y="38"/>
                    <a:pt x="6" y="38"/>
                    <a:pt x="6" y="38"/>
                  </a:cubicBezTo>
                  <a:cubicBezTo>
                    <a:pt x="0" y="43"/>
                    <a:pt x="0" y="51"/>
                    <a:pt x="5" y="56"/>
                  </a:cubicBezTo>
                  <a:cubicBezTo>
                    <a:pt x="38" y="92"/>
                    <a:pt x="38" y="92"/>
                    <a:pt x="38" y="92"/>
                  </a:cubicBezTo>
                  <a:cubicBezTo>
                    <a:pt x="43" y="98"/>
                    <a:pt x="52" y="98"/>
                    <a:pt x="57" y="93"/>
                  </a:cubicBezTo>
                  <a:cubicBezTo>
                    <a:pt x="92" y="60"/>
                    <a:pt x="92" y="60"/>
                    <a:pt x="92" y="60"/>
                  </a:cubicBezTo>
                  <a:cubicBezTo>
                    <a:pt x="97" y="55"/>
                    <a:pt x="98" y="47"/>
                    <a:pt x="93" y="42"/>
                  </a:cubicBezTo>
                  <a:cubicBezTo>
                    <a:pt x="59" y="6"/>
                    <a:pt x="59" y="6"/>
                    <a:pt x="59" y="6"/>
                  </a:cubicBezTo>
                  <a:cubicBezTo>
                    <a:pt x="54" y="0"/>
                    <a:pt x="46" y="0"/>
                    <a:pt x="41"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5" name="Freeform 349"/>
            <p:cNvSpPr>
              <a:spLocks noEditPoints="1"/>
            </p:cNvSpPr>
            <p:nvPr/>
          </p:nvSpPr>
          <p:spPr bwMode="auto">
            <a:xfrm>
              <a:off x="3487738" y="2360612"/>
              <a:ext cx="398463" cy="382588"/>
            </a:xfrm>
            <a:custGeom>
              <a:avLst/>
              <a:gdLst>
                <a:gd name="T0" fmla="*/ 52 w 106"/>
                <a:gd name="T1" fmla="*/ 102 h 102"/>
                <a:gd name="T2" fmla="*/ 52 w 106"/>
                <a:gd name="T3" fmla="*/ 102 h 102"/>
                <a:gd name="T4" fmla="*/ 40 w 106"/>
                <a:gd name="T5" fmla="*/ 97 h 102"/>
                <a:gd name="T6" fmla="*/ 6 w 106"/>
                <a:gd name="T7" fmla="*/ 61 h 102"/>
                <a:gd name="T8" fmla="*/ 7 w 106"/>
                <a:gd name="T9" fmla="*/ 37 h 102"/>
                <a:gd name="T10" fmla="*/ 42 w 106"/>
                <a:gd name="T11" fmla="*/ 4 h 102"/>
                <a:gd name="T12" fmla="*/ 54 w 106"/>
                <a:gd name="T13" fmla="*/ 0 h 102"/>
                <a:gd name="T14" fmla="*/ 66 w 106"/>
                <a:gd name="T15" fmla="*/ 5 h 102"/>
                <a:gd name="T16" fmla="*/ 100 w 106"/>
                <a:gd name="T17" fmla="*/ 41 h 102"/>
                <a:gd name="T18" fmla="*/ 99 w 106"/>
                <a:gd name="T19" fmla="*/ 65 h 102"/>
                <a:gd name="T20" fmla="*/ 64 w 106"/>
                <a:gd name="T21" fmla="*/ 98 h 102"/>
                <a:gd name="T22" fmla="*/ 52 w 106"/>
                <a:gd name="T23" fmla="*/ 102 h 102"/>
                <a:gd name="T24" fmla="*/ 54 w 106"/>
                <a:gd name="T25" fmla="*/ 8 h 102"/>
                <a:gd name="T26" fmla="*/ 47 w 106"/>
                <a:gd name="T27" fmla="*/ 10 h 102"/>
                <a:gd name="T28" fmla="*/ 12 w 106"/>
                <a:gd name="T29" fmla="*/ 43 h 102"/>
                <a:gd name="T30" fmla="*/ 12 w 106"/>
                <a:gd name="T31" fmla="*/ 56 h 102"/>
                <a:gd name="T32" fmla="*/ 45 w 106"/>
                <a:gd name="T33" fmla="*/ 91 h 102"/>
                <a:gd name="T34" fmla="*/ 52 w 106"/>
                <a:gd name="T35" fmla="*/ 94 h 102"/>
                <a:gd name="T36" fmla="*/ 52 w 106"/>
                <a:gd name="T37" fmla="*/ 94 h 102"/>
                <a:gd name="T38" fmla="*/ 58 w 106"/>
                <a:gd name="T39" fmla="*/ 92 h 102"/>
                <a:gd name="T40" fmla="*/ 93 w 106"/>
                <a:gd name="T41" fmla="*/ 59 h 102"/>
                <a:gd name="T42" fmla="*/ 94 w 106"/>
                <a:gd name="T43" fmla="*/ 46 h 102"/>
                <a:gd name="T44" fmla="*/ 60 w 106"/>
                <a:gd name="T45" fmla="*/ 11 h 102"/>
                <a:gd name="T46" fmla="*/ 54 w 106"/>
                <a:gd name="T47" fmla="*/ 8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6" h="102">
                  <a:moveTo>
                    <a:pt x="52" y="102"/>
                  </a:moveTo>
                  <a:cubicBezTo>
                    <a:pt x="52" y="102"/>
                    <a:pt x="52" y="102"/>
                    <a:pt x="52" y="102"/>
                  </a:cubicBezTo>
                  <a:cubicBezTo>
                    <a:pt x="47" y="102"/>
                    <a:pt x="43" y="100"/>
                    <a:pt x="40" y="97"/>
                  </a:cubicBezTo>
                  <a:cubicBezTo>
                    <a:pt x="6" y="61"/>
                    <a:pt x="6" y="61"/>
                    <a:pt x="6" y="61"/>
                  </a:cubicBezTo>
                  <a:cubicBezTo>
                    <a:pt x="0" y="54"/>
                    <a:pt x="0" y="43"/>
                    <a:pt x="7" y="37"/>
                  </a:cubicBezTo>
                  <a:cubicBezTo>
                    <a:pt x="42" y="4"/>
                    <a:pt x="42" y="4"/>
                    <a:pt x="42" y="4"/>
                  </a:cubicBezTo>
                  <a:cubicBezTo>
                    <a:pt x="45" y="1"/>
                    <a:pt x="49" y="0"/>
                    <a:pt x="54" y="0"/>
                  </a:cubicBezTo>
                  <a:cubicBezTo>
                    <a:pt x="58" y="0"/>
                    <a:pt x="63" y="2"/>
                    <a:pt x="66" y="5"/>
                  </a:cubicBezTo>
                  <a:cubicBezTo>
                    <a:pt x="100" y="41"/>
                    <a:pt x="100" y="41"/>
                    <a:pt x="100" y="41"/>
                  </a:cubicBezTo>
                  <a:cubicBezTo>
                    <a:pt x="106" y="48"/>
                    <a:pt x="106" y="59"/>
                    <a:pt x="99" y="65"/>
                  </a:cubicBezTo>
                  <a:cubicBezTo>
                    <a:pt x="64" y="98"/>
                    <a:pt x="64" y="98"/>
                    <a:pt x="64" y="98"/>
                  </a:cubicBezTo>
                  <a:cubicBezTo>
                    <a:pt x="61" y="101"/>
                    <a:pt x="57" y="102"/>
                    <a:pt x="52" y="102"/>
                  </a:cubicBezTo>
                  <a:close/>
                  <a:moveTo>
                    <a:pt x="54" y="8"/>
                  </a:moveTo>
                  <a:cubicBezTo>
                    <a:pt x="51" y="8"/>
                    <a:pt x="49" y="8"/>
                    <a:pt x="47" y="10"/>
                  </a:cubicBezTo>
                  <a:cubicBezTo>
                    <a:pt x="12" y="43"/>
                    <a:pt x="12" y="43"/>
                    <a:pt x="12" y="43"/>
                  </a:cubicBezTo>
                  <a:cubicBezTo>
                    <a:pt x="9" y="46"/>
                    <a:pt x="9" y="52"/>
                    <a:pt x="12" y="56"/>
                  </a:cubicBezTo>
                  <a:cubicBezTo>
                    <a:pt x="45" y="91"/>
                    <a:pt x="45" y="91"/>
                    <a:pt x="45" y="91"/>
                  </a:cubicBezTo>
                  <a:cubicBezTo>
                    <a:pt x="47" y="93"/>
                    <a:pt x="50" y="94"/>
                    <a:pt x="52" y="94"/>
                  </a:cubicBezTo>
                  <a:cubicBezTo>
                    <a:pt x="52" y="94"/>
                    <a:pt x="52" y="94"/>
                    <a:pt x="52" y="94"/>
                  </a:cubicBezTo>
                  <a:cubicBezTo>
                    <a:pt x="55" y="94"/>
                    <a:pt x="57" y="94"/>
                    <a:pt x="58" y="92"/>
                  </a:cubicBezTo>
                  <a:cubicBezTo>
                    <a:pt x="93" y="59"/>
                    <a:pt x="93" y="59"/>
                    <a:pt x="93" y="59"/>
                  </a:cubicBezTo>
                  <a:cubicBezTo>
                    <a:pt x="97" y="56"/>
                    <a:pt x="97" y="50"/>
                    <a:pt x="94" y="46"/>
                  </a:cubicBezTo>
                  <a:cubicBezTo>
                    <a:pt x="60" y="11"/>
                    <a:pt x="60" y="11"/>
                    <a:pt x="60" y="11"/>
                  </a:cubicBezTo>
                  <a:cubicBezTo>
                    <a:pt x="59" y="9"/>
                    <a:pt x="56" y="8"/>
                    <a:pt x="54"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6" name="Freeform 350"/>
            <p:cNvSpPr/>
            <p:nvPr/>
          </p:nvSpPr>
          <p:spPr bwMode="auto">
            <a:xfrm>
              <a:off x="3251200" y="2605087"/>
              <a:ext cx="368300" cy="363538"/>
            </a:xfrm>
            <a:custGeom>
              <a:avLst/>
              <a:gdLst>
                <a:gd name="T0" fmla="*/ 41 w 98"/>
                <a:gd name="T1" fmla="*/ 5 h 97"/>
                <a:gd name="T2" fmla="*/ 6 w 98"/>
                <a:gd name="T3" fmla="*/ 37 h 97"/>
                <a:gd name="T4" fmla="*/ 5 w 98"/>
                <a:gd name="T5" fmla="*/ 56 h 97"/>
                <a:gd name="T6" fmla="*/ 38 w 98"/>
                <a:gd name="T7" fmla="*/ 92 h 97"/>
                <a:gd name="T8" fmla="*/ 57 w 98"/>
                <a:gd name="T9" fmla="*/ 92 h 97"/>
                <a:gd name="T10" fmla="*/ 92 w 98"/>
                <a:gd name="T11" fmla="*/ 60 h 97"/>
                <a:gd name="T12" fmla="*/ 93 w 98"/>
                <a:gd name="T13" fmla="*/ 41 h 97"/>
                <a:gd name="T14" fmla="*/ 59 w 98"/>
                <a:gd name="T15" fmla="*/ 5 h 97"/>
                <a:gd name="T16" fmla="*/ 41 w 98"/>
                <a:gd name="T17" fmla="*/ 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97">
                  <a:moveTo>
                    <a:pt x="41" y="5"/>
                  </a:moveTo>
                  <a:cubicBezTo>
                    <a:pt x="6" y="37"/>
                    <a:pt x="6" y="37"/>
                    <a:pt x="6" y="37"/>
                  </a:cubicBezTo>
                  <a:cubicBezTo>
                    <a:pt x="0" y="42"/>
                    <a:pt x="0" y="50"/>
                    <a:pt x="5" y="56"/>
                  </a:cubicBezTo>
                  <a:cubicBezTo>
                    <a:pt x="38" y="92"/>
                    <a:pt x="38" y="92"/>
                    <a:pt x="38" y="92"/>
                  </a:cubicBezTo>
                  <a:cubicBezTo>
                    <a:pt x="43" y="97"/>
                    <a:pt x="52" y="97"/>
                    <a:pt x="57" y="92"/>
                  </a:cubicBezTo>
                  <a:cubicBezTo>
                    <a:pt x="92" y="60"/>
                    <a:pt x="92" y="60"/>
                    <a:pt x="92" y="60"/>
                  </a:cubicBezTo>
                  <a:cubicBezTo>
                    <a:pt x="97" y="55"/>
                    <a:pt x="98" y="46"/>
                    <a:pt x="93" y="41"/>
                  </a:cubicBezTo>
                  <a:cubicBezTo>
                    <a:pt x="59" y="5"/>
                    <a:pt x="59" y="5"/>
                    <a:pt x="59" y="5"/>
                  </a:cubicBezTo>
                  <a:cubicBezTo>
                    <a:pt x="54" y="0"/>
                    <a:pt x="46" y="0"/>
                    <a:pt x="41"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7" name="Freeform 351"/>
            <p:cNvSpPr>
              <a:spLocks noEditPoints="1"/>
            </p:cNvSpPr>
            <p:nvPr/>
          </p:nvSpPr>
          <p:spPr bwMode="auto">
            <a:xfrm>
              <a:off x="3236913" y="2593975"/>
              <a:ext cx="388938" cy="385763"/>
            </a:xfrm>
            <a:custGeom>
              <a:avLst/>
              <a:gdLst>
                <a:gd name="T0" fmla="*/ 52 w 104"/>
                <a:gd name="T1" fmla="*/ 103 h 103"/>
                <a:gd name="T2" fmla="*/ 52 w 104"/>
                <a:gd name="T3" fmla="*/ 103 h 103"/>
                <a:gd name="T4" fmla="*/ 40 w 104"/>
                <a:gd name="T5" fmla="*/ 97 h 103"/>
                <a:gd name="T6" fmla="*/ 6 w 104"/>
                <a:gd name="T7" fmla="*/ 61 h 103"/>
                <a:gd name="T8" fmla="*/ 7 w 104"/>
                <a:gd name="T9" fmla="*/ 37 h 103"/>
                <a:gd name="T10" fmla="*/ 42 w 104"/>
                <a:gd name="T11" fmla="*/ 5 h 103"/>
                <a:gd name="T12" fmla="*/ 54 w 104"/>
                <a:gd name="T13" fmla="*/ 0 h 103"/>
                <a:gd name="T14" fmla="*/ 66 w 104"/>
                <a:gd name="T15" fmla="*/ 5 h 103"/>
                <a:gd name="T16" fmla="*/ 100 w 104"/>
                <a:gd name="T17" fmla="*/ 41 h 103"/>
                <a:gd name="T18" fmla="*/ 104 w 104"/>
                <a:gd name="T19" fmla="*/ 54 h 103"/>
                <a:gd name="T20" fmla="*/ 99 w 104"/>
                <a:gd name="T21" fmla="*/ 66 h 103"/>
                <a:gd name="T22" fmla="*/ 64 w 104"/>
                <a:gd name="T23" fmla="*/ 98 h 103"/>
                <a:gd name="T24" fmla="*/ 52 w 104"/>
                <a:gd name="T25" fmla="*/ 103 h 103"/>
                <a:gd name="T26" fmla="*/ 54 w 104"/>
                <a:gd name="T27" fmla="*/ 8 h 103"/>
                <a:gd name="T28" fmla="*/ 47 w 104"/>
                <a:gd name="T29" fmla="*/ 10 h 103"/>
                <a:gd name="T30" fmla="*/ 12 w 104"/>
                <a:gd name="T31" fmla="*/ 43 h 103"/>
                <a:gd name="T32" fmla="*/ 12 w 104"/>
                <a:gd name="T33" fmla="*/ 56 h 103"/>
                <a:gd name="T34" fmla="*/ 45 w 104"/>
                <a:gd name="T35" fmla="*/ 92 h 103"/>
                <a:gd name="T36" fmla="*/ 52 w 104"/>
                <a:gd name="T37" fmla="*/ 95 h 103"/>
                <a:gd name="T38" fmla="*/ 52 w 104"/>
                <a:gd name="T39" fmla="*/ 95 h 103"/>
                <a:gd name="T40" fmla="*/ 58 w 104"/>
                <a:gd name="T41" fmla="*/ 92 h 103"/>
                <a:gd name="T42" fmla="*/ 93 w 104"/>
                <a:gd name="T43" fmla="*/ 60 h 103"/>
                <a:gd name="T44" fmla="*/ 96 w 104"/>
                <a:gd name="T45" fmla="*/ 53 h 103"/>
                <a:gd name="T46" fmla="*/ 94 w 104"/>
                <a:gd name="T47" fmla="*/ 47 h 103"/>
                <a:gd name="T48" fmla="*/ 60 w 104"/>
                <a:gd name="T49" fmla="*/ 11 h 103"/>
                <a:gd name="T50" fmla="*/ 54 w 104"/>
                <a:gd name="T51"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4" h="103">
                  <a:moveTo>
                    <a:pt x="52" y="103"/>
                  </a:moveTo>
                  <a:cubicBezTo>
                    <a:pt x="52" y="103"/>
                    <a:pt x="52" y="103"/>
                    <a:pt x="52" y="103"/>
                  </a:cubicBezTo>
                  <a:cubicBezTo>
                    <a:pt x="47" y="103"/>
                    <a:pt x="43" y="101"/>
                    <a:pt x="40" y="97"/>
                  </a:cubicBezTo>
                  <a:cubicBezTo>
                    <a:pt x="6" y="61"/>
                    <a:pt x="6" y="61"/>
                    <a:pt x="6" y="61"/>
                  </a:cubicBezTo>
                  <a:cubicBezTo>
                    <a:pt x="0" y="55"/>
                    <a:pt x="0" y="44"/>
                    <a:pt x="7" y="37"/>
                  </a:cubicBezTo>
                  <a:cubicBezTo>
                    <a:pt x="42" y="5"/>
                    <a:pt x="42" y="5"/>
                    <a:pt x="42" y="5"/>
                  </a:cubicBezTo>
                  <a:cubicBezTo>
                    <a:pt x="45" y="2"/>
                    <a:pt x="49" y="0"/>
                    <a:pt x="54" y="0"/>
                  </a:cubicBezTo>
                  <a:cubicBezTo>
                    <a:pt x="58" y="0"/>
                    <a:pt x="63" y="2"/>
                    <a:pt x="66" y="5"/>
                  </a:cubicBezTo>
                  <a:cubicBezTo>
                    <a:pt x="100" y="41"/>
                    <a:pt x="100" y="41"/>
                    <a:pt x="100" y="41"/>
                  </a:cubicBezTo>
                  <a:cubicBezTo>
                    <a:pt x="103" y="45"/>
                    <a:pt x="104" y="49"/>
                    <a:pt x="104" y="54"/>
                  </a:cubicBezTo>
                  <a:cubicBezTo>
                    <a:pt x="104" y="58"/>
                    <a:pt x="102" y="63"/>
                    <a:pt x="99" y="66"/>
                  </a:cubicBezTo>
                  <a:cubicBezTo>
                    <a:pt x="64" y="98"/>
                    <a:pt x="64" y="98"/>
                    <a:pt x="64" y="98"/>
                  </a:cubicBezTo>
                  <a:cubicBezTo>
                    <a:pt x="61" y="101"/>
                    <a:pt x="57" y="103"/>
                    <a:pt x="52" y="103"/>
                  </a:cubicBezTo>
                  <a:close/>
                  <a:moveTo>
                    <a:pt x="54" y="8"/>
                  </a:moveTo>
                  <a:cubicBezTo>
                    <a:pt x="51" y="8"/>
                    <a:pt x="49" y="9"/>
                    <a:pt x="47" y="10"/>
                  </a:cubicBezTo>
                  <a:cubicBezTo>
                    <a:pt x="12" y="43"/>
                    <a:pt x="12" y="43"/>
                    <a:pt x="12" y="43"/>
                  </a:cubicBezTo>
                  <a:cubicBezTo>
                    <a:pt x="9" y="46"/>
                    <a:pt x="9" y="52"/>
                    <a:pt x="12" y="56"/>
                  </a:cubicBezTo>
                  <a:cubicBezTo>
                    <a:pt x="45" y="92"/>
                    <a:pt x="45" y="92"/>
                    <a:pt x="45" y="92"/>
                  </a:cubicBezTo>
                  <a:cubicBezTo>
                    <a:pt x="47" y="94"/>
                    <a:pt x="50" y="95"/>
                    <a:pt x="52" y="95"/>
                  </a:cubicBezTo>
                  <a:cubicBezTo>
                    <a:pt x="52" y="95"/>
                    <a:pt x="52" y="95"/>
                    <a:pt x="52" y="95"/>
                  </a:cubicBezTo>
                  <a:cubicBezTo>
                    <a:pt x="55" y="95"/>
                    <a:pt x="57" y="94"/>
                    <a:pt x="58" y="92"/>
                  </a:cubicBezTo>
                  <a:cubicBezTo>
                    <a:pt x="93" y="60"/>
                    <a:pt x="93" y="60"/>
                    <a:pt x="93" y="60"/>
                  </a:cubicBezTo>
                  <a:cubicBezTo>
                    <a:pt x="95" y="58"/>
                    <a:pt x="96" y="56"/>
                    <a:pt x="96" y="53"/>
                  </a:cubicBezTo>
                  <a:cubicBezTo>
                    <a:pt x="96" y="51"/>
                    <a:pt x="96" y="49"/>
                    <a:pt x="94" y="47"/>
                  </a:cubicBezTo>
                  <a:cubicBezTo>
                    <a:pt x="60" y="11"/>
                    <a:pt x="60" y="11"/>
                    <a:pt x="60" y="11"/>
                  </a:cubicBezTo>
                  <a:cubicBezTo>
                    <a:pt x="59" y="9"/>
                    <a:pt x="56" y="8"/>
                    <a:pt x="54"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8" name="Freeform 352"/>
            <p:cNvSpPr/>
            <p:nvPr/>
          </p:nvSpPr>
          <p:spPr bwMode="auto">
            <a:xfrm>
              <a:off x="3000375" y="2838450"/>
              <a:ext cx="366713" cy="366713"/>
            </a:xfrm>
            <a:custGeom>
              <a:avLst/>
              <a:gdLst>
                <a:gd name="T0" fmla="*/ 41 w 98"/>
                <a:gd name="T1" fmla="*/ 5 h 98"/>
                <a:gd name="T2" fmla="*/ 6 w 98"/>
                <a:gd name="T3" fmla="*/ 37 h 98"/>
                <a:gd name="T4" fmla="*/ 5 w 98"/>
                <a:gd name="T5" fmla="*/ 56 h 98"/>
                <a:gd name="T6" fmla="*/ 38 w 98"/>
                <a:gd name="T7" fmla="*/ 92 h 98"/>
                <a:gd name="T8" fmla="*/ 57 w 98"/>
                <a:gd name="T9" fmla="*/ 93 h 98"/>
                <a:gd name="T10" fmla="*/ 92 w 98"/>
                <a:gd name="T11" fmla="*/ 60 h 98"/>
                <a:gd name="T12" fmla="*/ 93 w 98"/>
                <a:gd name="T13" fmla="*/ 41 h 98"/>
                <a:gd name="T14" fmla="*/ 59 w 98"/>
                <a:gd name="T15" fmla="*/ 6 h 98"/>
                <a:gd name="T16" fmla="*/ 41 w 98"/>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98">
                  <a:moveTo>
                    <a:pt x="41" y="5"/>
                  </a:moveTo>
                  <a:cubicBezTo>
                    <a:pt x="6" y="37"/>
                    <a:pt x="6" y="37"/>
                    <a:pt x="6" y="37"/>
                  </a:cubicBezTo>
                  <a:cubicBezTo>
                    <a:pt x="0" y="42"/>
                    <a:pt x="0" y="51"/>
                    <a:pt x="5" y="56"/>
                  </a:cubicBezTo>
                  <a:cubicBezTo>
                    <a:pt x="38" y="92"/>
                    <a:pt x="38" y="92"/>
                    <a:pt x="38" y="92"/>
                  </a:cubicBezTo>
                  <a:cubicBezTo>
                    <a:pt x="43" y="97"/>
                    <a:pt x="52" y="98"/>
                    <a:pt x="57" y="93"/>
                  </a:cubicBezTo>
                  <a:cubicBezTo>
                    <a:pt x="92" y="60"/>
                    <a:pt x="92" y="60"/>
                    <a:pt x="92" y="60"/>
                  </a:cubicBezTo>
                  <a:cubicBezTo>
                    <a:pt x="97" y="55"/>
                    <a:pt x="98" y="47"/>
                    <a:pt x="93" y="41"/>
                  </a:cubicBezTo>
                  <a:cubicBezTo>
                    <a:pt x="59" y="6"/>
                    <a:pt x="59" y="6"/>
                    <a:pt x="59" y="6"/>
                  </a:cubicBezTo>
                  <a:cubicBezTo>
                    <a:pt x="54" y="0"/>
                    <a:pt x="46" y="0"/>
                    <a:pt x="41"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9" name="Freeform 353"/>
            <p:cNvSpPr>
              <a:spLocks noEditPoints="1"/>
            </p:cNvSpPr>
            <p:nvPr/>
          </p:nvSpPr>
          <p:spPr bwMode="auto">
            <a:xfrm>
              <a:off x="2984500" y="2825750"/>
              <a:ext cx="390525" cy="387350"/>
            </a:xfrm>
            <a:custGeom>
              <a:avLst/>
              <a:gdLst>
                <a:gd name="T0" fmla="*/ 52 w 104"/>
                <a:gd name="T1" fmla="*/ 103 h 103"/>
                <a:gd name="T2" fmla="*/ 52 w 104"/>
                <a:gd name="T3" fmla="*/ 103 h 103"/>
                <a:gd name="T4" fmla="*/ 40 w 104"/>
                <a:gd name="T5" fmla="*/ 98 h 103"/>
                <a:gd name="T6" fmla="*/ 6 w 104"/>
                <a:gd name="T7" fmla="*/ 62 h 103"/>
                <a:gd name="T8" fmla="*/ 7 w 104"/>
                <a:gd name="T9" fmla="*/ 37 h 103"/>
                <a:gd name="T10" fmla="*/ 42 w 104"/>
                <a:gd name="T11" fmla="*/ 5 h 103"/>
                <a:gd name="T12" fmla="*/ 54 w 104"/>
                <a:gd name="T13" fmla="*/ 0 h 103"/>
                <a:gd name="T14" fmla="*/ 66 w 104"/>
                <a:gd name="T15" fmla="*/ 6 h 103"/>
                <a:gd name="T16" fmla="*/ 100 w 104"/>
                <a:gd name="T17" fmla="*/ 42 h 103"/>
                <a:gd name="T18" fmla="*/ 104 w 104"/>
                <a:gd name="T19" fmla="*/ 54 h 103"/>
                <a:gd name="T20" fmla="*/ 99 w 104"/>
                <a:gd name="T21" fmla="*/ 66 h 103"/>
                <a:gd name="T22" fmla="*/ 64 w 104"/>
                <a:gd name="T23" fmla="*/ 99 h 103"/>
                <a:gd name="T24" fmla="*/ 52 w 104"/>
                <a:gd name="T25" fmla="*/ 103 h 103"/>
                <a:gd name="T26" fmla="*/ 54 w 104"/>
                <a:gd name="T27" fmla="*/ 8 h 103"/>
                <a:gd name="T28" fmla="*/ 47 w 104"/>
                <a:gd name="T29" fmla="*/ 11 h 103"/>
                <a:gd name="T30" fmla="*/ 12 w 104"/>
                <a:gd name="T31" fmla="*/ 43 h 103"/>
                <a:gd name="T32" fmla="*/ 12 w 104"/>
                <a:gd name="T33" fmla="*/ 56 h 103"/>
                <a:gd name="T34" fmla="*/ 45 w 104"/>
                <a:gd name="T35" fmla="*/ 92 h 103"/>
                <a:gd name="T36" fmla="*/ 52 w 104"/>
                <a:gd name="T37" fmla="*/ 95 h 103"/>
                <a:gd name="T38" fmla="*/ 52 w 104"/>
                <a:gd name="T39" fmla="*/ 95 h 103"/>
                <a:gd name="T40" fmla="*/ 58 w 104"/>
                <a:gd name="T41" fmla="*/ 93 h 103"/>
                <a:gd name="T42" fmla="*/ 93 w 104"/>
                <a:gd name="T43" fmla="*/ 60 h 103"/>
                <a:gd name="T44" fmla="*/ 96 w 104"/>
                <a:gd name="T45" fmla="*/ 54 h 103"/>
                <a:gd name="T46" fmla="*/ 94 w 104"/>
                <a:gd name="T47" fmla="*/ 47 h 103"/>
                <a:gd name="T48" fmla="*/ 60 w 104"/>
                <a:gd name="T49" fmla="*/ 11 h 103"/>
                <a:gd name="T50" fmla="*/ 54 w 104"/>
                <a:gd name="T51"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4" h="103">
                  <a:moveTo>
                    <a:pt x="52" y="103"/>
                  </a:moveTo>
                  <a:cubicBezTo>
                    <a:pt x="52" y="103"/>
                    <a:pt x="52" y="103"/>
                    <a:pt x="52" y="103"/>
                  </a:cubicBezTo>
                  <a:cubicBezTo>
                    <a:pt x="47" y="103"/>
                    <a:pt x="43" y="101"/>
                    <a:pt x="40" y="98"/>
                  </a:cubicBezTo>
                  <a:cubicBezTo>
                    <a:pt x="6" y="62"/>
                    <a:pt x="6" y="62"/>
                    <a:pt x="6" y="62"/>
                  </a:cubicBezTo>
                  <a:cubicBezTo>
                    <a:pt x="0" y="55"/>
                    <a:pt x="0" y="44"/>
                    <a:pt x="7" y="37"/>
                  </a:cubicBezTo>
                  <a:cubicBezTo>
                    <a:pt x="42" y="5"/>
                    <a:pt x="42" y="5"/>
                    <a:pt x="42" y="5"/>
                  </a:cubicBezTo>
                  <a:cubicBezTo>
                    <a:pt x="45" y="2"/>
                    <a:pt x="49" y="0"/>
                    <a:pt x="54" y="0"/>
                  </a:cubicBezTo>
                  <a:cubicBezTo>
                    <a:pt x="58" y="0"/>
                    <a:pt x="63" y="2"/>
                    <a:pt x="66" y="6"/>
                  </a:cubicBezTo>
                  <a:cubicBezTo>
                    <a:pt x="100" y="42"/>
                    <a:pt x="100" y="42"/>
                    <a:pt x="100" y="42"/>
                  </a:cubicBezTo>
                  <a:cubicBezTo>
                    <a:pt x="103" y="45"/>
                    <a:pt x="104" y="49"/>
                    <a:pt x="104" y="54"/>
                  </a:cubicBezTo>
                  <a:cubicBezTo>
                    <a:pt x="104" y="59"/>
                    <a:pt x="102" y="63"/>
                    <a:pt x="99" y="66"/>
                  </a:cubicBezTo>
                  <a:cubicBezTo>
                    <a:pt x="64" y="99"/>
                    <a:pt x="64" y="99"/>
                    <a:pt x="64" y="99"/>
                  </a:cubicBezTo>
                  <a:cubicBezTo>
                    <a:pt x="61" y="102"/>
                    <a:pt x="57" y="103"/>
                    <a:pt x="52" y="103"/>
                  </a:cubicBezTo>
                  <a:close/>
                  <a:moveTo>
                    <a:pt x="54" y="8"/>
                  </a:moveTo>
                  <a:cubicBezTo>
                    <a:pt x="51" y="8"/>
                    <a:pt x="49" y="9"/>
                    <a:pt x="47" y="11"/>
                  </a:cubicBezTo>
                  <a:cubicBezTo>
                    <a:pt x="12" y="43"/>
                    <a:pt x="12" y="43"/>
                    <a:pt x="12" y="43"/>
                  </a:cubicBezTo>
                  <a:cubicBezTo>
                    <a:pt x="9" y="47"/>
                    <a:pt x="9" y="53"/>
                    <a:pt x="12" y="56"/>
                  </a:cubicBezTo>
                  <a:cubicBezTo>
                    <a:pt x="45" y="92"/>
                    <a:pt x="45" y="92"/>
                    <a:pt x="45" y="92"/>
                  </a:cubicBezTo>
                  <a:cubicBezTo>
                    <a:pt x="47" y="94"/>
                    <a:pt x="50" y="95"/>
                    <a:pt x="52" y="95"/>
                  </a:cubicBezTo>
                  <a:cubicBezTo>
                    <a:pt x="52" y="95"/>
                    <a:pt x="52" y="95"/>
                    <a:pt x="52" y="95"/>
                  </a:cubicBezTo>
                  <a:cubicBezTo>
                    <a:pt x="55" y="95"/>
                    <a:pt x="57" y="94"/>
                    <a:pt x="58" y="93"/>
                  </a:cubicBezTo>
                  <a:cubicBezTo>
                    <a:pt x="93" y="60"/>
                    <a:pt x="93" y="60"/>
                    <a:pt x="93" y="60"/>
                  </a:cubicBezTo>
                  <a:cubicBezTo>
                    <a:pt x="95" y="59"/>
                    <a:pt x="96" y="56"/>
                    <a:pt x="96" y="54"/>
                  </a:cubicBezTo>
                  <a:cubicBezTo>
                    <a:pt x="96" y="51"/>
                    <a:pt x="96" y="49"/>
                    <a:pt x="94" y="47"/>
                  </a:cubicBezTo>
                  <a:cubicBezTo>
                    <a:pt x="60" y="11"/>
                    <a:pt x="60" y="11"/>
                    <a:pt x="60" y="11"/>
                  </a:cubicBezTo>
                  <a:cubicBezTo>
                    <a:pt x="59" y="9"/>
                    <a:pt x="56" y="8"/>
                    <a:pt x="54"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0" name="Freeform 354"/>
            <p:cNvSpPr/>
            <p:nvPr/>
          </p:nvSpPr>
          <p:spPr bwMode="auto">
            <a:xfrm>
              <a:off x="2643188" y="3070225"/>
              <a:ext cx="473075" cy="469900"/>
            </a:xfrm>
            <a:custGeom>
              <a:avLst/>
              <a:gdLst>
                <a:gd name="T0" fmla="*/ 68 w 126"/>
                <a:gd name="T1" fmla="*/ 5 h 125"/>
                <a:gd name="T2" fmla="*/ 5 w 126"/>
                <a:gd name="T3" fmla="*/ 64 h 125"/>
                <a:gd name="T4" fmla="*/ 5 w 126"/>
                <a:gd name="T5" fmla="*/ 83 h 125"/>
                <a:gd name="T6" fmla="*/ 38 w 126"/>
                <a:gd name="T7" fmla="*/ 119 h 125"/>
                <a:gd name="T8" fmla="*/ 57 w 126"/>
                <a:gd name="T9" fmla="*/ 119 h 125"/>
                <a:gd name="T10" fmla="*/ 120 w 126"/>
                <a:gd name="T11" fmla="*/ 61 h 125"/>
                <a:gd name="T12" fmla="*/ 121 w 126"/>
                <a:gd name="T13" fmla="*/ 42 h 125"/>
                <a:gd name="T14" fmla="*/ 88 w 126"/>
                <a:gd name="T15" fmla="*/ 6 h 125"/>
                <a:gd name="T16" fmla="*/ 68 w 126"/>
                <a:gd name="T17" fmla="*/ 5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 h="125">
                  <a:moveTo>
                    <a:pt x="68" y="5"/>
                  </a:moveTo>
                  <a:cubicBezTo>
                    <a:pt x="5" y="64"/>
                    <a:pt x="5" y="64"/>
                    <a:pt x="5" y="64"/>
                  </a:cubicBezTo>
                  <a:cubicBezTo>
                    <a:pt x="0" y="69"/>
                    <a:pt x="0" y="78"/>
                    <a:pt x="5" y="83"/>
                  </a:cubicBezTo>
                  <a:cubicBezTo>
                    <a:pt x="38" y="119"/>
                    <a:pt x="38" y="119"/>
                    <a:pt x="38" y="119"/>
                  </a:cubicBezTo>
                  <a:cubicBezTo>
                    <a:pt x="43" y="124"/>
                    <a:pt x="51" y="125"/>
                    <a:pt x="57" y="119"/>
                  </a:cubicBezTo>
                  <a:cubicBezTo>
                    <a:pt x="120" y="61"/>
                    <a:pt x="120" y="61"/>
                    <a:pt x="120" y="61"/>
                  </a:cubicBezTo>
                  <a:cubicBezTo>
                    <a:pt x="125" y="56"/>
                    <a:pt x="126" y="47"/>
                    <a:pt x="121" y="42"/>
                  </a:cubicBezTo>
                  <a:cubicBezTo>
                    <a:pt x="88" y="6"/>
                    <a:pt x="88" y="6"/>
                    <a:pt x="88" y="6"/>
                  </a:cubicBezTo>
                  <a:cubicBezTo>
                    <a:pt x="82" y="1"/>
                    <a:pt x="74" y="0"/>
                    <a:pt x="68"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1" name="Freeform 355"/>
            <p:cNvSpPr>
              <a:spLocks noEditPoints="1"/>
            </p:cNvSpPr>
            <p:nvPr/>
          </p:nvSpPr>
          <p:spPr bwMode="auto">
            <a:xfrm>
              <a:off x="2624138" y="3062287"/>
              <a:ext cx="506413" cy="484188"/>
            </a:xfrm>
            <a:custGeom>
              <a:avLst/>
              <a:gdLst>
                <a:gd name="T0" fmla="*/ 53 w 135"/>
                <a:gd name="T1" fmla="*/ 129 h 129"/>
                <a:gd name="T2" fmla="*/ 53 w 135"/>
                <a:gd name="T3" fmla="*/ 129 h 129"/>
                <a:gd name="T4" fmla="*/ 40 w 135"/>
                <a:gd name="T5" fmla="*/ 124 h 129"/>
                <a:gd name="T6" fmla="*/ 7 w 135"/>
                <a:gd name="T7" fmla="*/ 88 h 129"/>
                <a:gd name="T8" fmla="*/ 8 w 135"/>
                <a:gd name="T9" fmla="*/ 63 h 129"/>
                <a:gd name="T10" fmla="*/ 71 w 135"/>
                <a:gd name="T11" fmla="*/ 5 h 129"/>
                <a:gd name="T12" fmla="*/ 83 w 135"/>
                <a:gd name="T13" fmla="*/ 0 h 129"/>
                <a:gd name="T14" fmla="*/ 95 w 135"/>
                <a:gd name="T15" fmla="*/ 5 h 129"/>
                <a:gd name="T16" fmla="*/ 129 w 135"/>
                <a:gd name="T17" fmla="*/ 41 h 129"/>
                <a:gd name="T18" fmla="*/ 128 w 135"/>
                <a:gd name="T19" fmla="*/ 66 h 129"/>
                <a:gd name="T20" fmla="*/ 65 w 135"/>
                <a:gd name="T21" fmla="*/ 124 h 129"/>
                <a:gd name="T22" fmla="*/ 53 w 135"/>
                <a:gd name="T23" fmla="*/ 129 h 129"/>
                <a:gd name="T24" fmla="*/ 83 w 135"/>
                <a:gd name="T25" fmla="*/ 8 h 129"/>
                <a:gd name="T26" fmla="*/ 76 w 135"/>
                <a:gd name="T27" fmla="*/ 10 h 129"/>
                <a:gd name="T28" fmla="*/ 13 w 135"/>
                <a:gd name="T29" fmla="*/ 69 h 129"/>
                <a:gd name="T30" fmla="*/ 13 w 135"/>
                <a:gd name="T31" fmla="*/ 83 h 129"/>
                <a:gd name="T32" fmla="*/ 46 w 135"/>
                <a:gd name="T33" fmla="*/ 118 h 129"/>
                <a:gd name="T34" fmla="*/ 53 w 135"/>
                <a:gd name="T35" fmla="*/ 121 h 129"/>
                <a:gd name="T36" fmla="*/ 53 w 135"/>
                <a:gd name="T37" fmla="*/ 121 h 129"/>
                <a:gd name="T38" fmla="*/ 59 w 135"/>
                <a:gd name="T39" fmla="*/ 119 h 129"/>
                <a:gd name="T40" fmla="*/ 122 w 135"/>
                <a:gd name="T41" fmla="*/ 60 h 129"/>
                <a:gd name="T42" fmla="*/ 123 w 135"/>
                <a:gd name="T43" fmla="*/ 46 h 129"/>
                <a:gd name="T44" fmla="*/ 90 w 135"/>
                <a:gd name="T45" fmla="*/ 11 h 129"/>
                <a:gd name="T46" fmla="*/ 83 w 135"/>
                <a:gd name="T47" fmla="*/ 8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5" h="129">
                  <a:moveTo>
                    <a:pt x="53" y="129"/>
                  </a:moveTo>
                  <a:cubicBezTo>
                    <a:pt x="53" y="129"/>
                    <a:pt x="53" y="129"/>
                    <a:pt x="53" y="129"/>
                  </a:cubicBezTo>
                  <a:cubicBezTo>
                    <a:pt x="48" y="129"/>
                    <a:pt x="43" y="127"/>
                    <a:pt x="40" y="124"/>
                  </a:cubicBezTo>
                  <a:cubicBezTo>
                    <a:pt x="7" y="88"/>
                    <a:pt x="7" y="88"/>
                    <a:pt x="7" y="88"/>
                  </a:cubicBezTo>
                  <a:cubicBezTo>
                    <a:pt x="0" y="81"/>
                    <a:pt x="1" y="70"/>
                    <a:pt x="8" y="63"/>
                  </a:cubicBezTo>
                  <a:cubicBezTo>
                    <a:pt x="71" y="5"/>
                    <a:pt x="71" y="5"/>
                    <a:pt x="71" y="5"/>
                  </a:cubicBezTo>
                  <a:cubicBezTo>
                    <a:pt x="74" y="2"/>
                    <a:pt x="78" y="0"/>
                    <a:pt x="83" y="0"/>
                  </a:cubicBezTo>
                  <a:cubicBezTo>
                    <a:pt x="87" y="0"/>
                    <a:pt x="92" y="2"/>
                    <a:pt x="95" y="5"/>
                  </a:cubicBezTo>
                  <a:cubicBezTo>
                    <a:pt x="129" y="41"/>
                    <a:pt x="129" y="41"/>
                    <a:pt x="129" y="41"/>
                  </a:cubicBezTo>
                  <a:cubicBezTo>
                    <a:pt x="135" y="48"/>
                    <a:pt x="135" y="59"/>
                    <a:pt x="128" y="66"/>
                  </a:cubicBezTo>
                  <a:cubicBezTo>
                    <a:pt x="65" y="124"/>
                    <a:pt x="65" y="124"/>
                    <a:pt x="65" y="124"/>
                  </a:cubicBezTo>
                  <a:cubicBezTo>
                    <a:pt x="61" y="127"/>
                    <a:pt x="57" y="129"/>
                    <a:pt x="53" y="129"/>
                  </a:cubicBezTo>
                  <a:close/>
                  <a:moveTo>
                    <a:pt x="83" y="8"/>
                  </a:moveTo>
                  <a:cubicBezTo>
                    <a:pt x="80" y="8"/>
                    <a:pt x="78" y="9"/>
                    <a:pt x="76" y="10"/>
                  </a:cubicBezTo>
                  <a:cubicBezTo>
                    <a:pt x="13" y="69"/>
                    <a:pt x="13" y="69"/>
                    <a:pt x="13" y="69"/>
                  </a:cubicBezTo>
                  <a:cubicBezTo>
                    <a:pt x="9" y="73"/>
                    <a:pt x="9" y="79"/>
                    <a:pt x="13" y="83"/>
                  </a:cubicBezTo>
                  <a:cubicBezTo>
                    <a:pt x="46" y="118"/>
                    <a:pt x="46" y="118"/>
                    <a:pt x="46" y="118"/>
                  </a:cubicBezTo>
                  <a:cubicBezTo>
                    <a:pt x="47" y="120"/>
                    <a:pt x="50" y="121"/>
                    <a:pt x="53" y="121"/>
                  </a:cubicBezTo>
                  <a:cubicBezTo>
                    <a:pt x="53" y="121"/>
                    <a:pt x="53" y="121"/>
                    <a:pt x="53" y="121"/>
                  </a:cubicBezTo>
                  <a:cubicBezTo>
                    <a:pt x="55" y="121"/>
                    <a:pt x="57" y="120"/>
                    <a:pt x="59" y="119"/>
                  </a:cubicBezTo>
                  <a:cubicBezTo>
                    <a:pt x="122" y="60"/>
                    <a:pt x="122" y="60"/>
                    <a:pt x="122" y="60"/>
                  </a:cubicBezTo>
                  <a:cubicBezTo>
                    <a:pt x="126" y="56"/>
                    <a:pt x="126" y="50"/>
                    <a:pt x="123" y="46"/>
                  </a:cubicBezTo>
                  <a:cubicBezTo>
                    <a:pt x="90" y="11"/>
                    <a:pt x="90" y="11"/>
                    <a:pt x="90" y="11"/>
                  </a:cubicBezTo>
                  <a:cubicBezTo>
                    <a:pt x="88" y="9"/>
                    <a:pt x="85" y="8"/>
                    <a:pt x="83"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2" name="Freeform 356"/>
            <p:cNvSpPr/>
            <p:nvPr/>
          </p:nvSpPr>
          <p:spPr bwMode="auto">
            <a:xfrm>
              <a:off x="2384425" y="3419475"/>
              <a:ext cx="360363" cy="357188"/>
            </a:xfrm>
            <a:custGeom>
              <a:avLst/>
              <a:gdLst>
                <a:gd name="T0" fmla="*/ 39 w 96"/>
                <a:gd name="T1" fmla="*/ 4 h 95"/>
                <a:gd name="T2" fmla="*/ 6 w 96"/>
                <a:gd name="T3" fmla="*/ 35 h 95"/>
                <a:gd name="T4" fmla="*/ 5 w 96"/>
                <a:gd name="T5" fmla="*/ 53 h 95"/>
                <a:gd name="T6" fmla="*/ 39 w 96"/>
                <a:gd name="T7" fmla="*/ 90 h 95"/>
                <a:gd name="T8" fmla="*/ 57 w 96"/>
                <a:gd name="T9" fmla="*/ 91 h 95"/>
                <a:gd name="T10" fmla="*/ 90 w 96"/>
                <a:gd name="T11" fmla="*/ 60 h 95"/>
                <a:gd name="T12" fmla="*/ 91 w 96"/>
                <a:gd name="T13" fmla="*/ 42 h 95"/>
                <a:gd name="T14" fmla="*/ 57 w 96"/>
                <a:gd name="T15" fmla="*/ 5 h 95"/>
                <a:gd name="T16" fmla="*/ 39 w 96"/>
                <a:gd name="T17" fmla="*/ 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 h="95">
                  <a:moveTo>
                    <a:pt x="39" y="4"/>
                  </a:moveTo>
                  <a:cubicBezTo>
                    <a:pt x="6" y="35"/>
                    <a:pt x="6" y="35"/>
                    <a:pt x="6" y="35"/>
                  </a:cubicBezTo>
                  <a:cubicBezTo>
                    <a:pt x="1" y="40"/>
                    <a:pt x="0" y="48"/>
                    <a:pt x="5" y="53"/>
                  </a:cubicBezTo>
                  <a:cubicBezTo>
                    <a:pt x="39" y="90"/>
                    <a:pt x="39" y="90"/>
                    <a:pt x="39" y="90"/>
                  </a:cubicBezTo>
                  <a:cubicBezTo>
                    <a:pt x="44" y="95"/>
                    <a:pt x="52" y="95"/>
                    <a:pt x="57" y="91"/>
                  </a:cubicBezTo>
                  <a:cubicBezTo>
                    <a:pt x="90" y="60"/>
                    <a:pt x="90" y="60"/>
                    <a:pt x="90" y="60"/>
                  </a:cubicBezTo>
                  <a:cubicBezTo>
                    <a:pt x="95" y="55"/>
                    <a:pt x="96" y="47"/>
                    <a:pt x="91" y="42"/>
                  </a:cubicBezTo>
                  <a:cubicBezTo>
                    <a:pt x="57" y="5"/>
                    <a:pt x="57" y="5"/>
                    <a:pt x="57" y="5"/>
                  </a:cubicBezTo>
                  <a:cubicBezTo>
                    <a:pt x="52" y="0"/>
                    <a:pt x="44" y="0"/>
                    <a:pt x="39" y="4"/>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3" name="Freeform 357"/>
            <p:cNvSpPr>
              <a:spLocks noEditPoints="1"/>
            </p:cNvSpPr>
            <p:nvPr/>
          </p:nvSpPr>
          <p:spPr bwMode="auto">
            <a:xfrm>
              <a:off x="2373313" y="3408362"/>
              <a:ext cx="379413" cy="379413"/>
            </a:xfrm>
            <a:custGeom>
              <a:avLst/>
              <a:gdLst>
                <a:gd name="T0" fmla="*/ 51 w 101"/>
                <a:gd name="T1" fmla="*/ 101 h 101"/>
                <a:gd name="T2" fmla="*/ 51 w 101"/>
                <a:gd name="T3" fmla="*/ 101 h 101"/>
                <a:gd name="T4" fmla="*/ 39 w 101"/>
                <a:gd name="T5" fmla="*/ 96 h 101"/>
                <a:gd name="T6" fmla="*/ 5 w 101"/>
                <a:gd name="T7" fmla="*/ 59 h 101"/>
                <a:gd name="T8" fmla="*/ 1 w 101"/>
                <a:gd name="T9" fmla="*/ 47 h 101"/>
                <a:gd name="T10" fmla="*/ 6 w 101"/>
                <a:gd name="T11" fmla="*/ 35 h 101"/>
                <a:gd name="T12" fmla="*/ 39 w 101"/>
                <a:gd name="T13" fmla="*/ 4 h 101"/>
                <a:gd name="T14" fmla="*/ 50 w 101"/>
                <a:gd name="T15" fmla="*/ 0 h 101"/>
                <a:gd name="T16" fmla="*/ 63 w 101"/>
                <a:gd name="T17" fmla="*/ 5 h 101"/>
                <a:gd name="T18" fmla="*/ 97 w 101"/>
                <a:gd name="T19" fmla="*/ 42 h 101"/>
                <a:gd name="T20" fmla="*/ 101 w 101"/>
                <a:gd name="T21" fmla="*/ 54 h 101"/>
                <a:gd name="T22" fmla="*/ 96 w 101"/>
                <a:gd name="T23" fmla="*/ 66 h 101"/>
                <a:gd name="T24" fmla="*/ 63 w 101"/>
                <a:gd name="T25" fmla="*/ 96 h 101"/>
                <a:gd name="T26" fmla="*/ 51 w 101"/>
                <a:gd name="T27" fmla="*/ 101 h 101"/>
                <a:gd name="T28" fmla="*/ 50 w 101"/>
                <a:gd name="T29" fmla="*/ 8 h 101"/>
                <a:gd name="T30" fmla="*/ 45 w 101"/>
                <a:gd name="T31" fmla="*/ 10 h 101"/>
                <a:gd name="T32" fmla="*/ 11 w 101"/>
                <a:gd name="T33" fmla="*/ 41 h 101"/>
                <a:gd name="T34" fmla="*/ 9 w 101"/>
                <a:gd name="T35" fmla="*/ 47 h 101"/>
                <a:gd name="T36" fmla="*/ 11 w 101"/>
                <a:gd name="T37" fmla="*/ 53 h 101"/>
                <a:gd name="T38" fmla="*/ 45 w 101"/>
                <a:gd name="T39" fmla="*/ 90 h 101"/>
                <a:gd name="T40" fmla="*/ 51 w 101"/>
                <a:gd name="T41" fmla="*/ 93 h 101"/>
                <a:gd name="T42" fmla="*/ 51 w 101"/>
                <a:gd name="T43" fmla="*/ 93 h 101"/>
                <a:gd name="T44" fmla="*/ 57 w 101"/>
                <a:gd name="T45" fmla="*/ 91 h 101"/>
                <a:gd name="T46" fmla="*/ 91 w 101"/>
                <a:gd name="T47" fmla="*/ 60 h 101"/>
                <a:gd name="T48" fmla="*/ 93 w 101"/>
                <a:gd name="T49" fmla="*/ 54 h 101"/>
                <a:gd name="T50" fmla="*/ 91 w 101"/>
                <a:gd name="T51" fmla="*/ 47 h 101"/>
                <a:gd name="T52" fmla="*/ 57 w 101"/>
                <a:gd name="T53" fmla="*/ 11 h 101"/>
                <a:gd name="T54" fmla="*/ 50 w 101"/>
                <a:gd name="T55" fmla="*/ 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1" h="101">
                  <a:moveTo>
                    <a:pt x="51" y="101"/>
                  </a:moveTo>
                  <a:cubicBezTo>
                    <a:pt x="51" y="101"/>
                    <a:pt x="51" y="101"/>
                    <a:pt x="51" y="101"/>
                  </a:cubicBezTo>
                  <a:cubicBezTo>
                    <a:pt x="47" y="101"/>
                    <a:pt x="42" y="99"/>
                    <a:pt x="39" y="96"/>
                  </a:cubicBezTo>
                  <a:cubicBezTo>
                    <a:pt x="5" y="59"/>
                    <a:pt x="5" y="59"/>
                    <a:pt x="5" y="59"/>
                  </a:cubicBezTo>
                  <a:cubicBezTo>
                    <a:pt x="2" y="56"/>
                    <a:pt x="0" y="51"/>
                    <a:pt x="1" y="47"/>
                  </a:cubicBezTo>
                  <a:cubicBezTo>
                    <a:pt x="1" y="42"/>
                    <a:pt x="3" y="38"/>
                    <a:pt x="6" y="35"/>
                  </a:cubicBezTo>
                  <a:cubicBezTo>
                    <a:pt x="39" y="4"/>
                    <a:pt x="39" y="4"/>
                    <a:pt x="39" y="4"/>
                  </a:cubicBezTo>
                  <a:cubicBezTo>
                    <a:pt x="42" y="2"/>
                    <a:pt x="46" y="0"/>
                    <a:pt x="50" y="0"/>
                  </a:cubicBezTo>
                  <a:cubicBezTo>
                    <a:pt x="55" y="0"/>
                    <a:pt x="59" y="2"/>
                    <a:pt x="63" y="5"/>
                  </a:cubicBezTo>
                  <a:cubicBezTo>
                    <a:pt x="97" y="42"/>
                    <a:pt x="97" y="42"/>
                    <a:pt x="97" y="42"/>
                  </a:cubicBezTo>
                  <a:cubicBezTo>
                    <a:pt x="100" y="45"/>
                    <a:pt x="101" y="50"/>
                    <a:pt x="101" y="54"/>
                  </a:cubicBezTo>
                  <a:cubicBezTo>
                    <a:pt x="101" y="58"/>
                    <a:pt x="99" y="63"/>
                    <a:pt x="96" y="66"/>
                  </a:cubicBezTo>
                  <a:cubicBezTo>
                    <a:pt x="63" y="96"/>
                    <a:pt x="63" y="96"/>
                    <a:pt x="63" y="96"/>
                  </a:cubicBezTo>
                  <a:cubicBezTo>
                    <a:pt x="60" y="99"/>
                    <a:pt x="56" y="101"/>
                    <a:pt x="51" y="101"/>
                  </a:cubicBezTo>
                  <a:close/>
                  <a:moveTo>
                    <a:pt x="50" y="8"/>
                  </a:moveTo>
                  <a:cubicBezTo>
                    <a:pt x="48" y="8"/>
                    <a:pt x="46" y="9"/>
                    <a:pt x="45" y="10"/>
                  </a:cubicBezTo>
                  <a:cubicBezTo>
                    <a:pt x="11" y="41"/>
                    <a:pt x="11" y="41"/>
                    <a:pt x="11" y="41"/>
                  </a:cubicBezTo>
                  <a:cubicBezTo>
                    <a:pt x="10" y="43"/>
                    <a:pt x="9" y="45"/>
                    <a:pt x="9" y="47"/>
                  </a:cubicBezTo>
                  <a:cubicBezTo>
                    <a:pt x="9" y="49"/>
                    <a:pt x="9" y="52"/>
                    <a:pt x="11" y="53"/>
                  </a:cubicBezTo>
                  <a:cubicBezTo>
                    <a:pt x="45" y="90"/>
                    <a:pt x="45" y="90"/>
                    <a:pt x="45" y="90"/>
                  </a:cubicBezTo>
                  <a:cubicBezTo>
                    <a:pt x="47" y="92"/>
                    <a:pt x="49" y="93"/>
                    <a:pt x="51" y="93"/>
                  </a:cubicBezTo>
                  <a:cubicBezTo>
                    <a:pt x="51" y="93"/>
                    <a:pt x="51" y="93"/>
                    <a:pt x="51" y="93"/>
                  </a:cubicBezTo>
                  <a:cubicBezTo>
                    <a:pt x="54" y="93"/>
                    <a:pt x="56" y="92"/>
                    <a:pt x="57" y="91"/>
                  </a:cubicBezTo>
                  <a:cubicBezTo>
                    <a:pt x="91" y="60"/>
                    <a:pt x="91" y="60"/>
                    <a:pt x="91" y="60"/>
                  </a:cubicBezTo>
                  <a:cubicBezTo>
                    <a:pt x="92" y="58"/>
                    <a:pt x="93" y="56"/>
                    <a:pt x="93" y="54"/>
                  </a:cubicBezTo>
                  <a:cubicBezTo>
                    <a:pt x="93" y="51"/>
                    <a:pt x="93" y="49"/>
                    <a:pt x="91" y="47"/>
                  </a:cubicBezTo>
                  <a:cubicBezTo>
                    <a:pt x="57" y="11"/>
                    <a:pt x="57" y="11"/>
                    <a:pt x="57" y="11"/>
                  </a:cubicBezTo>
                  <a:cubicBezTo>
                    <a:pt x="55" y="9"/>
                    <a:pt x="53" y="8"/>
                    <a:pt x="50"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4" name="Freeform 358"/>
            <p:cNvSpPr>
              <a:spLocks noEditPoints="1"/>
            </p:cNvSpPr>
            <p:nvPr/>
          </p:nvSpPr>
          <p:spPr bwMode="auto">
            <a:xfrm>
              <a:off x="642938" y="-893763"/>
              <a:ext cx="5464175" cy="5289550"/>
            </a:xfrm>
            <a:custGeom>
              <a:avLst/>
              <a:gdLst>
                <a:gd name="T0" fmla="*/ 381 w 1456"/>
                <a:gd name="T1" fmla="*/ 1409 h 1409"/>
                <a:gd name="T2" fmla="*/ 368 w 1456"/>
                <a:gd name="T3" fmla="*/ 1404 h 1409"/>
                <a:gd name="T4" fmla="*/ 5 w 1456"/>
                <a:gd name="T5" fmla="*/ 1014 h 1409"/>
                <a:gd name="T6" fmla="*/ 1 w 1456"/>
                <a:gd name="T7" fmla="*/ 1002 h 1409"/>
                <a:gd name="T8" fmla="*/ 6 w 1456"/>
                <a:gd name="T9" fmla="*/ 990 h 1409"/>
                <a:gd name="T10" fmla="*/ 1064 w 1456"/>
                <a:gd name="T11" fmla="*/ 5 h 1409"/>
                <a:gd name="T12" fmla="*/ 1076 w 1456"/>
                <a:gd name="T13" fmla="*/ 0 h 1409"/>
                <a:gd name="T14" fmla="*/ 1088 w 1456"/>
                <a:gd name="T15" fmla="*/ 5 h 1409"/>
                <a:gd name="T16" fmla="*/ 1451 w 1456"/>
                <a:gd name="T17" fmla="*/ 395 h 1409"/>
                <a:gd name="T18" fmla="*/ 1456 w 1456"/>
                <a:gd name="T19" fmla="*/ 408 h 1409"/>
                <a:gd name="T20" fmla="*/ 1450 w 1456"/>
                <a:gd name="T21" fmla="*/ 419 h 1409"/>
                <a:gd name="T22" fmla="*/ 392 w 1456"/>
                <a:gd name="T23" fmla="*/ 1405 h 1409"/>
                <a:gd name="T24" fmla="*/ 381 w 1456"/>
                <a:gd name="T25" fmla="*/ 1409 h 1409"/>
                <a:gd name="T26" fmla="*/ 1076 w 1456"/>
                <a:gd name="T27" fmla="*/ 16 h 1409"/>
                <a:gd name="T28" fmla="*/ 1075 w 1456"/>
                <a:gd name="T29" fmla="*/ 16 h 1409"/>
                <a:gd name="T30" fmla="*/ 17 w 1456"/>
                <a:gd name="T31" fmla="*/ 1002 h 1409"/>
                <a:gd name="T32" fmla="*/ 17 w 1456"/>
                <a:gd name="T33" fmla="*/ 1002 h 1409"/>
                <a:gd name="T34" fmla="*/ 17 w 1456"/>
                <a:gd name="T35" fmla="*/ 1003 h 1409"/>
                <a:gd name="T36" fmla="*/ 380 w 1456"/>
                <a:gd name="T37" fmla="*/ 1393 h 1409"/>
                <a:gd name="T38" fmla="*/ 381 w 1456"/>
                <a:gd name="T39" fmla="*/ 1393 h 1409"/>
                <a:gd name="T40" fmla="*/ 1439 w 1456"/>
                <a:gd name="T41" fmla="*/ 408 h 1409"/>
                <a:gd name="T42" fmla="*/ 1440 w 1456"/>
                <a:gd name="T43" fmla="*/ 407 h 1409"/>
                <a:gd name="T44" fmla="*/ 1439 w 1456"/>
                <a:gd name="T45" fmla="*/ 406 h 1409"/>
                <a:gd name="T46" fmla="*/ 1076 w 1456"/>
                <a:gd name="T47" fmla="*/ 16 h 1409"/>
                <a:gd name="T48" fmla="*/ 1076 w 1456"/>
                <a:gd name="T49" fmla="*/ 16 h 1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56" h="1409">
                  <a:moveTo>
                    <a:pt x="381" y="1409"/>
                  </a:moveTo>
                  <a:cubicBezTo>
                    <a:pt x="376" y="1409"/>
                    <a:pt x="371" y="1407"/>
                    <a:pt x="368" y="1404"/>
                  </a:cubicBezTo>
                  <a:cubicBezTo>
                    <a:pt x="5" y="1014"/>
                    <a:pt x="5" y="1014"/>
                    <a:pt x="5" y="1014"/>
                  </a:cubicBezTo>
                  <a:cubicBezTo>
                    <a:pt x="2" y="1011"/>
                    <a:pt x="0" y="1006"/>
                    <a:pt x="1" y="1002"/>
                  </a:cubicBezTo>
                  <a:cubicBezTo>
                    <a:pt x="1" y="997"/>
                    <a:pt x="3" y="993"/>
                    <a:pt x="6" y="990"/>
                  </a:cubicBezTo>
                  <a:cubicBezTo>
                    <a:pt x="1064" y="5"/>
                    <a:pt x="1064" y="5"/>
                    <a:pt x="1064" y="5"/>
                  </a:cubicBezTo>
                  <a:cubicBezTo>
                    <a:pt x="1067" y="2"/>
                    <a:pt x="1071" y="0"/>
                    <a:pt x="1076" y="0"/>
                  </a:cubicBezTo>
                  <a:cubicBezTo>
                    <a:pt x="1080" y="0"/>
                    <a:pt x="1085" y="2"/>
                    <a:pt x="1088" y="5"/>
                  </a:cubicBezTo>
                  <a:cubicBezTo>
                    <a:pt x="1451" y="395"/>
                    <a:pt x="1451" y="395"/>
                    <a:pt x="1451" y="395"/>
                  </a:cubicBezTo>
                  <a:cubicBezTo>
                    <a:pt x="1454" y="399"/>
                    <a:pt x="1456" y="403"/>
                    <a:pt x="1456" y="408"/>
                  </a:cubicBezTo>
                  <a:cubicBezTo>
                    <a:pt x="1456" y="412"/>
                    <a:pt x="1454" y="416"/>
                    <a:pt x="1450" y="419"/>
                  </a:cubicBezTo>
                  <a:cubicBezTo>
                    <a:pt x="392" y="1405"/>
                    <a:pt x="392" y="1405"/>
                    <a:pt x="392" y="1405"/>
                  </a:cubicBezTo>
                  <a:cubicBezTo>
                    <a:pt x="389" y="1408"/>
                    <a:pt x="385" y="1409"/>
                    <a:pt x="381" y="1409"/>
                  </a:cubicBezTo>
                  <a:close/>
                  <a:moveTo>
                    <a:pt x="1076" y="16"/>
                  </a:moveTo>
                  <a:cubicBezTo>
                    <a:pt x="1075" y="16"/>
                    <a:pt x="1075" y="16"/>
                    <a:pt x="1075" y="16"/>
                  </a:cubicBezTo>
                  <a:cubicBezTo>
                    <a:pt x="17" y="1002"/>
                    <a:pt x="17" y="1002"/>
                    <a:pt x="17" y="1002"/>
                  </a:cubicBezTo>
                  <a:cubicBezTo>
                    <a:pt x="17" y="1002"/>
                    <a:pt x="17" y="1002"/>
                    <a:pt x="17" y="1002"/>
                  </a:cubicBezTo>
                  <a:cubicBezTo>
                    <a:pt x="17" y="1003"/>
                    <a:pt x="17" y="1003"/>
                    <a:pt x="17" y="1003"/>
                  </a:cubicBezTo>
                  <a:cubicBezTo>
                    <a:pt x="380" y="1393"/>
                    <a:pt x="380" y="1393"/>
                    <a:pt x="380" y="1393"/>
                  </a:cubicBezTo>
                  <a:cubicBezTo>
                    <a:pt x="380" y="1394"/>
                    <a:pt x="381" y="1393"/>
                    <a:pt x="381" y="1393"/>
                  </a:cubicBezTo>
                  <a:cubicBezTo>
                    <a:pt x="1439" y="408"/>
                    <a:pt x="1439" y="408"/>
                    <a:pt x="1439" y="408"/>
                  </a:cubicBezTo>
                  <a:cubicBezTo>
                    <a:pt x="1440" y="407"/>
                    <a:pt x="1440" y="407"/>
                    <a:pt x="1440" y="407"/>
                  </a:cubicBezTo>
                  <a:cubicBezTo>
                    <a:pt x="1440" y="407"/>
                    <a:pt x="1440" y="406"/>
                    <a:pt x="1439" y="406"/>
                  </a:cubicBezTo>
                  <a:cubicBezTo>
                    <a:pt x="1076" y="16"/>
                    <a:pt x="1076" y="16"/>
                    <a:pt x="1076" y="16"/>
                  </a:cubicBezTo>
                  <a:cubicBezTo>
                    <a:pt x="1076" y="16"/>
                    <a:pt x="1076" y="16"/>
                    <a:pt x="1076" y="16"/>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5" name="Freeform 359"/>
            <p:cNvSpPr/>
            <p:nvPr/>
          </p:nvSpPr>
          <p:spPr bwMode="auto">
            <a:xfrm>
              <a:off x="-933450" y="-2495551"/>
              <a:ext cx="5538788" cy="5280025"/>
            </a:xfrm>
            <a:custGeom>
              <a:avLst/>
              <a:gdLst>
                <a:gd name="T0" fmla="*/ 644 w 1476"/>
                <a:gd name="T1" fmla="*/ 623 h 1407"/>
                <a:gd name="T2" fmla="*/ 656 w 1476"/>
                <a:gd name="T3" fmla="*/ 612 h 1407"/>
                <a:gd name="T4" fmla="*/ 669 w 1476"/>
                <a:gd name="T5" fmla="*/ 600 h 1407"/>
                <a:gd name="T6" fmla="*/ 1308 w 1476"/>
                <a:gd name="T7" fmla="*/ 5 h 1407"/>
                <a:gd name="T8" fmla="*/ 1322 w 1476"/>
                <a:gd name="T9" fmla="*/ 7 h 1407"/>
                <a:gd name="T10" fmla="*/ 1473 w 1476"/>
                <a:gd name="T11" fmla="*/ 295 h 1407"/>
                <a:gd name="T12" fmla="*/ 1470 w 1476"/>
                <a:gd name="T13" fmla="*/ 313 h 1407"/>
                <a:gd name="T14" fmla="*/ 897 w 1476"/>
                <a:gd name="T15" fmla="*/ 847 h 1407"/>
                <a:gd name="T16" fmla="*/ 885 w 1476"/>
                <a:gd name="T17" fmla="*/ 858 h 1407"/>
                <a:gd name="T18" fmla="*/ 873 w 1476"/>
                <a:gd name="T19" fmla="*/ 869 h 1407"/>
                <a:gd name="T20" fmla="*/ 300 w 1476"/>
                <a:gd name="T21" fmla="*/ 1402 h 1407"/>
                <a:gd name="T22" fmla="*/ 282 w 1476"/>
                <a:gd name="T23" fmla="*/ 1404 h 1407"/>
                <a:gd name="T24" fmla="*/ 5 w 1476"/>
                <a:gd name="T25" fmla="*/ 1233 h 1407"/>
                <a:gd name="T26" fmla="*/ 4 w 1476"/>
                <a:gd name="T27" fmla="*/ 1219 h 1407"/>
                <a:gd name="T28" fmla="*/ 644 w 1476"/>
                <a:gd name="T29" fmla="*/ 623 h 1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76" h="1407">
                  <a:moveTo>
                    <a:pt x="644" y="623"/>
                  </a:moveTo>
                  <a:cubicBezTo>
                    <a:pt x="648" y="619"/>
                    <a:pt x="654" y="614"/>
                    <a:pt x="656" y="612"/>
                  </a:cubicBezTo>
                  <a:cubicBezTo>
                    <a:pt x="658" y="610"/>
                    <a:pt x="664" y="604"/>
                    <a:pt x="669" y="600"/>
                  </a:cubicBezTo>
                  <a:cubicBezTo>
                    <a:pt x="1308" y="5"/>
                    <a:pt x="1308" y="5"/>
                    <a:pt x="1308" y="5"/>
                  </a:cubicBezTo>
                  <a:cubicBezTo>
                    <a:pt x="1313" y="0"/>
                    <a:pt x="1319" y="1"/>
                    <a:pt x="1322" y="7"/>
                  </a:cubicBezTo>
                  <a:cubicBezTo>
                    <a:pt x="1473" y="295"/>
                    <a:pt x="1473" y="295"/>
                    <a:pt x="1473" y="295"/>
                  </a:cubicBezTo>
                  <a:cubicBezTo>
                    <a:pt x="1476" y="301"/>
                    <a:pt x="1474" y="309"/>
                    <a:pt x="1470" y="313"/>
                  </a:cubicBezTo>
                  <a:cubicBezTo>
                    <a:pt x="897" y="847"/>
                    <a:pt x="897" y="847"/>
                    <a:pt x="897" y="847"/>
                  </a:cubicBezTo>
                  <a:cubicBezTo>
                    <a:pt x="892" y="851"/>
                    <a:pt x="887" y="856"/>
                    <a:pt x="885" y="858"/>
                  </a:cubicBezTo>
                  <a:cubicBezTo>
                    <a:pt x="883" y="859"/>
                    <a:pt x="878" y="864"/>
                    <a:pt x="873" y="869"/>
                  </a:cubicBezTo>
                  <a:cubicBezTo>
                    <a:pt x="300" y="1402"/>
                    <a:pt x="300" y="1402"/>
                    <a:pt x="300" y="1402"/>
                  </a:cubicBezTo>
                  <a:cubicBezTo>
                    <a:pt x="296" y="1406"/>
                    <a:pt x="288" y="1407"/>
                    <a:pt x="282" y="1404"/>
                  </a:cubicBezTo>
                  <a:cubicBezTo>
                    <a:pt x="5" y="1233"/>
                    <a:pt x="5" y="1233"/>
                    <a:pt x="5" y="1233"/>
                  </a:cubicBezTo>
                  <a:cubicBezTo>
                    <a:pt x="0" y="1229"/>
                    <a:pt x="0" y="1223"/>
                    <a:pt x="4" y="1219"/>
                  </a:cubicBezTo>
                  <a:lnTo>
                    <a:pt x="644" y="623"/>
                  </a:lnTo>
                  <a:close/>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6" name="Freeform 360"/>
            <p:cNvSpPr>
              <a:spLocks noEditPoints="1"/>
            </p:cNvSpPr>
            <p:nvPr/>
          </p:nvSpPr>
          <p:spPr bwMode="auto">
            <a:xfrm>
              <a:off x="-958850" y="-2517776"/>
              <a:ext cx="5599113" cy="5329238"/>
            </a:xfrm>
            <a:custGeom>
              <a:avLst/>
              <a:gdLst>
                <a:gd name="T0" fmla="*/ 297 w 1492"/>
                <a:gd name="T1" fmla="*/ 1420 h 1420"/>
                <a:gd name="T2" fmla="*/ 285 w 1492"/>
                <a:gd name="T3" fmla="*/ 1417 h 1420"/>
                <a:gd name="T4" fmla="*/ 8 w 1492"/>
                <a:gd name="T5" fmla="*/ 1245 h 1420"/>
                <a:gd name="T6" fmla="*/ 0 w 1492"/>
                <a:gd name="T7" fmla="*/ 1233 h 1420"/>
                <a:gd name="T8" fmla="*/ 6 w 1492"/>
                <a:gd name="T9" fmla="*/ 1219 h 1420"/>
                <a:gd name="T10" fmla="*/ 1310 w 1492"/>
                <a:gd name="T11" fmla="*/ 5 h 1420"/>
                <a:gd name="T12" fmla="*/ 1321 w 1492"/>
                <a:gd name="T13" fmla="*/ 0 h 1420"/>
                <a:gd name="T14" fmla="*/ 1336 w 1492"/>
                <a:gd name="T15" fmla="*/ 9 h 1420"/>
                <a:gd name="T16" fmla="*/ 1487 w 1492"/>
                <a:gd name="T17" fmla="*/ 298 h 1420"/>
                <a:gd name="T18" fmla="*/ 1482 w 1492"/>
                <a:gd name="T19" fmla="*/ 325 h 1420"/>
                <a:gd name="T20" fmla="*/ 313 w 1492"/>
                <a:gd name="T21" fmla="*/ 1414 h 1420"/>
                <a:gd name="T22" fmla="*/ 297 w 1492"/>
                <a:gd name="T23" fmla="*/ 1420 h 1420"/>
                <a:gd name="T24" fmla="*/ 16 w 1492"/>
                <a:gd name="T25" fmla="*/ 1231 h 1420"/>
                <a:gd name="T26" fmla="*/ 17 w 1492"/>
                <a:gd name="T27" fmla="*/ 1232 h 1420"/>
                <a:gd name="T28" fmla="*/ 294 w 1492"/>
                <a:gd name="T29" fmla="*/ 1403 h 1420"/>
                <a:gd name="T30" fmla="*/ 302 w 1492"/>
                <a:gd name="T31" fmla="*/ 1402 h 1420"/>
                <a:gd name="T32" fmla="*/ 1471 w 1492"/>
                <a:gd name="T33" fmla="*/ 313 h 1420"/>
                <a:gd name="T34" fmla="*/ 1473 w 1492"/>
                <a:gd name="T35" fmla="*/ 305 h 1420"/>
                <a:gd name="T36" fmla="*/ 1322 w 1492"/>
                <a:gd name="T37" fmla="*/ 17 h 1420"/>
                <a:gd name="T38" fmla="*/ 1321 w 1492"/>
                <a:gd name="T39" fmla="*/ 16 h 1420"/>
                <a:gd name="T40" fmla="*/ 1321 w 1492"/>
                <a:gd name="T41" fmla="*/ 16 h 1420"/>
                <a:gd name="T42" fmla="*/ 17 w 1492"/>
                <a:gd name="T43" fmla="*/ 1231 h 1420"/>
                <a:gd name="T44" fmla="*/ 16 w 1492"/>
                <a:gd name="T45" fmla="*/ 1231 h 1420"/>
                <a:gd name="T46" fmla="*/ 16 w 1492"/>
                <a:gd name="T47" fmla="*/ 1231 h 1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92" h="1420">
                  <a:moveTo>
                    <a:pt x="297" y="1420"/>
                  </a:moveTo>
                  <a:cubicBezTo>
                    <a:pt x="293" y="1420"/>
                    <a:pt x="289" y="1419"/>
                    <a:pt x="285" y="1417"/>
                  </a:cubicBezTo>
                  <a:cubicBezTo>
                    <a:pt x="8" y="1245"/>
                    <a:pt x="8" y="1245"/>
                    <a:pt x="8" y="1245"/>
                  </a:cubicBezTo>
                  <a:cubicBezTo>
                    <a:pt x="4" y="1242"/>
                    <a:pt x="1" y="1238"/>
                    <a:pt x="0" y="1233"/>
                  </a:cubicBezTo>
                  <a:cubicBezTo>
                    <a:pt x="0" y="1228"/>
                    <a:pt x="2" y="1223"/>
                    <a:pt x="6" y="1219"/>
                  </a:cubicBezTo>
                  <a:cubicBezTo>
                    <a:pt x="1310" y="5"/>
                    <a:pt x="1310" y="5"/>
                    <a:pt x="1310" y="5"/>
                  </a:cubicBezTo>
                  <a:cubicBezTo>
                    <a:pt x="1313" y="2"/>
                    <a:pt x="1317" y="0"/>
                    <a:pt x="1321" y="0"/>
                  </a:cubicBezTo>
                  <a:cubicBezTo>
                    <a:pt x="1327" y="0"/>
                    <a:pt x="1333" y="3"/>
                    <a:pt x="1336" y="9"/>
                  </a:cubicBezTo>
                  <a:cubicBezTo>
                    <a:pt x="1487" y="298"/>
                    <a:pt x="1487" y="298"/>
                    <a:pt x="1487" y="298"/>
                  </a:cubicBezTo>
                  <a:cubicBezTo>
                    <a:pt x="1492" y="306"/>
                    <a:pt x="1490" y="318"/>
                    <a:pt x="1482" y="325"/>
                  </a:cubicBezTo>
                  <a:cubicBezTo>
                    <a:pt x="313" y="1414"/>
                    <a:pt x="313" y="1414"/>
                    <a:pt x="313" y="1414"/>
                  </a:cubicBezTo>
                  <a:cubicBezTo>
                    <a:pt x="309" y="1418"/>
                    <a:pt x="303" y="1420"/>
                    <a:pt x="297" y="1420"/>
                  </a:cubicBezTo>
                  <a:close/>
                  <a:moveTo>
                    <a:pt x="16" y="1231"/>
                  </a:moveTo>
                  <a:cubicBezTo>
                    <a:pt x="16" y="1231"/>
                    <a:pt x="16" y="1232"/>
                    <a:pt x="17" y="1232"/>
                  </a:cubicBezTo>
                  <a:cubicBezTo>
                    <a:pt x="294" y="1403"/>
                    <a:pt x="294" y="1403"/>
                    <a:pt x="294" y="1403"/>
                  </a:cubicBezTo>
                  <a:cubicBezTo>
                    <a:pt x="296" y="1404"/>
                    <a:pt x="300" y="1404"/>
                    <a:pt x="302" y="1402"/>
                  </a:cubicBezTo>
                  <a:cubicBezTo>
                    <a:pt x="1471" y="313"/>
                    <a:pt x="1471" y="313"/>
                    <a:pt x="1471" y="313"/>
                  </a:cubicBezTo>
                  <a:cubicBezTo>
                    <a:pt x="1473" y="311"/>
                    <a:pt x="1474" y="307"/>
                    <a:pt x="1473" y="305"/>
                  </a:cubicBezTo>
                  <a:cubicBezTo>
                    <a:pt x="1322" y="17"/>
                    <a:pt x="1322" y="17"/>
                    <a:pt x="1322" y="17"/>
                  </a:cubicBezTo>
                  <a:cubicBezTo>
                    <a:pt x="1321" y="16"/>
                    <a:pt x="1321" y="16"/>
                    <a:pt x="1321" y="16"/>
                  </a:cubicBezTo>
                  <a:cubicBezTo>
                    <a:pt x="1321" y="16"/>
                    <a:pt x="1321" y="16"/>
                    <a:pt x="1321" y="16"/>
                  </a:cubicBezTo>
                  <a:cubicBezTo>
                    <a:pt x="17" y="1231"/>
                    <a:pt x="17" y="1231"/>
                    <a:pt x="17" y="1231"/>
                  </a:cubicBezTo>
                  <a:cubicBezTo>
                    <a:pt x="16" y="1231"/>
                    <a:pt x="16" y="1231"/>
                    <a:pt x="16" y="1231"/>
                  </a:cubicBezTo>
                  <a:cubicBezTo>
                    <a:pt x="16" y="1231"/>
                    <a:pt x="16" y="1231"/>
                    <a:pt x="16" y="1231"/>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7" name="Freeform 361"/>
            <p:cNvSpPr/>
            <p:nvPr/>
          </p:nvSpPr>
          <p:spPr bwMode="auto">
            <a:xfrm>
              <a:off x="-628650" y="-2192338"/>
              <a:ext cx="5046663" cy="4789488"/>
            </a:xfrm>
            <a:custGeom>
              <a:avLst/>
              <a:gdLst>
                <a:gd name="T0" fmla="*/ 1225 w 1345"/>
                <a:gd name="T1" fmla="*/ 6 h 1276"/>
                <a:gd name="T2" fmla="*/ 1211 w 1345"/>
                <a:gd name="T3" fmla="*/ 4 h 1276"/>
                <a:gd name="T4" fmla="*/ 4 w 1345"/>
                <a:gd name="T5" fmla="*/ 1128 h 1276"/>
                <a:gd name="T6" fmla="*/ 6 w 1345"/>
                <a:gd name="T7" fmla="*/ 1141 h 1276"/>
                <a:gd name="T8" fmla="*/ 208 w 1345"/>
                <a:gd name="T9" fmla="*/ 1273 h 1276"/>
                <a:gd name="T10" fmla="*/ 226 w 1345"/>
                <a:gd name="T11" fmla="*/ 1271 h 1276"/>
                <a:gd name="T12" fmla="*/ 1339 w 1345"/>
                <a:gd name="T13" fmla="*/ 235 h 1276"/>
                <a:gd name="T14" fmla="*/ 1342 w 1345"/>
                <a:gd name="T15" fmla="*/ 217 h 1276"/>
                <a:gd name="T16" fmla="*/ 1225 w 1345"/>
                <a:gd name="T17" fmla="*/ 6 h 1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5" h="1276">
                  <a:moveTo>
                    <a:pt x="1225" y="6"/>
                  </a:moveTo>
                  <a:cubicBezTo>
                    <a:pt x="1222" y="1"/>
                    <a:pt x="1216" y="0"/>
                    <a:pt x="1211" y="4"/>
                  </a:cubicBezTo>
                  <a:cubicBezTo>
                    <a:pt x="4" y="1128"/>
                    <a:pt x="4" y="1128"/>
                    <a:pt x="4" y="1128"/>
                  </a:cubicBezTo>
                  <a:cubicBezTo>
                    <a:pt x="0" y="1132"/>
                    <a:pt x="0" y="1138"/>
                    <a:pt x="6" y="1141"/>
                  </a:cubicBezTo>
                  <a:cubicBezTo>
                    <a:pt x="208" y="1273"/>
                    <a:pt x="208" y="1273"/>
                    <a:pt x="208" y="1273"/>
                  </a:cubicBezTo>
                  <a:cubicBezTo>
                    <a:pt x="213" y="1276"/>
                    <a:pt x="221" y="1276"/>
                    <a:pt x="226" y="1271"/>
                  </a:cubicBezTo>
                  <a:cubicBezTo>
                    <a:pt x="1339" y="235"/>
                    <a:pt x="1339" y="235"/>
                    <a:pt x="1339" y="235"/>
                  </a:cubicBezTo>
                  <a:cubicBezTo>
                    <a:pt x="1343" y="231"/>
                    <a:pt x="1345" y="223"/>
                    <a:pt x="1342" y="217"/>
                  </a:cubicBezTo>
                  <a:lnTo>
                    <a:pt x="1225" y="6"/>
                  </a:lnTo>
                  <a:close/>
                </a:path>
              </a:pathLst>
            </a:custGeom>
            <a:solidFill>
              <a:srgbClr val="0FDAE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8" name="Freeform 362"/>
            <p:cNvSpPr>
              <a:spLocks noEditPoints="1"/>
            </p:cNvSpPr>
            <p:nvPr/>
          </p:nvSpPr>
          <p:spPr bwMode="auto">
            <a:xfrm>
              <a:off x="-636588" y="-2198688"/>
              <a:ext cx="5065713" cy="4803775"/>
            </a:xfrm>
            <a:custGeom>
              <a:avLst/>
              <a:gdLst>
                <a:gd name="T0" fmla="*/ 218 w 1350"/>
                <a:gd name="T1" fmla="*/ 1280 h 1280"/>
                <a:gd name="T2" fmla="*/ 208 w 1350"/>
                <a:gd name="T3" fmla="*/ 1277 h 1280"/>
                <a:gd name="T4" fmla="*/ 6 w 1350"/>
                <a:gd name="T5" fmla="*/ 1146 h 1280"/>
                <a:gd name="T6" fmla="*/ 0 w 1350"/>
                <a:gd name="T7" fmla="*/ 1137 h 1280"/>
                <a:gd name="T8" fmla="*/ 4 w 1350"/>
                <a:gd name="T9" fmla="*/ 1128 h 1280"/>
                <a:gd name="T10" fmla="*/ 1211 w 1350"/>
                <a:gd name="T11" fmla="*/ 4 h 1280"/>
                <a:gd name="T12" fmla="*/ 1219 w 1350"/>
                <a:gd name="T13" fmla="*/ 0 h 1280"/>
                <a:gd name="T14" fmla="*/ 1230 w 1350"/>
                <a:gd name="T15" fmla="*/ 7 h 1280"/>
                <a:gd name="T16" fmla="*/ 1346 w 1350"/>
                <a:gd name="T17" fmla="*/ 218 h 1280"/>
                <a:gd name="T18" fmla="*/ 1343 w 1350"/>
                <a:gd name="T19" fmla="*/ 239 h 1280"/>
                <a:gd name="T20" fmla="*/ 230 w 1350"/>
                <a:gd name="T21" fmla="*/ 1276 h 1280"/>
                <a:gd name="T22" fmla="*/ 218 w 1350"/>
                <a:gd name="T23" fmla="*/ 1280 h 1280"/>
                <a:gd name="T24" fmla="*/ 1219 w 1350"/>
                <a:gd name="T25" fmla="*/ 6 h 1280"/>
                <a:gd name="T26" fmla="*/ 1215 w 1350"/>
                <a:gd name="T27" fmla="*/ 8 h 1280"/>
                <a:gd name="T28" fmla="*/ 8 w 1350"/>
                <a:gd name="T29" fmla="*/ 1132 h 1280"/>
                <a:gd name="T30" fmla="*/ 6 w 1350"/>
                <a:gd name="T31" fmla="*/ 1137 h 1280"/>
                <a:gd name="T32" fmla="*/ 9 w 1350"/>
                <a:gd name="T33" fmla="*/ 1141 h 1280"/>
                <a:gd name="T34" fmla="*/ 212 w 1350"/>
                <a:gd name="T35" fmla="*/ 1272 h 1280"/>
                <a:gd name="T36" fmla="*/ 226 w 1350"/>
                <a:gd name="T37" fmla="*/ 1271 h 1280"/>
                <a:gd name="T38" fmla="*/ 1339 w 1350"/>
                <a:gd name="T39" fmla="*/ 235 h 1280"/>
                <a:gd name="T40" fmla="*/ 1341 w 1350"/>
                <a:gd name="T41" fmla="*/ 221 h 1280"/>
                <a:gd name="T42" fmla="*/ 1224 w 1350"/>
                <a:gd name="T43" fmla="*/ 9 h 1280"/>
                <a:gd name="T44" fmla="*/ 1219 w 1350"/>
                <a:gd name="T45" fmla="*/ 6 h 1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50" h="1280">
                  <a:moveTo>
                    <a:pt x="218" y="1280"/>
                  </a:moveTo>
                  <a:cubicBezTo>
                    <a:pt x="214" y="1280"/>
                    <a:pt x="211" y="1279"/>
                    <a:pt x="208" y="1277"/>
                  </a:cubicBezTo>
                  <a:cubicBezTo>
                    <a:pt x="6" y="1146"/>
                    <a:pt x="6" y="1146"/>
                    <a:pt x="6" y="1146"/>
                  </a:cubicBezTo>
                  <a:cubicBezTo>
                    <a:pt x="3" y="1144"/>
                    <a:pt x="1" y="1141"/>
                    <a:pt x="0" y="1137"/>
                  </a:cubicBezTo>
                  <a:cubicBezTo>
                    <a:pt x="0" y="1134"/>
                    <a:pt x="1" y="1130"/>
                    <a:pt x="4" y="1128"/>
                  </a:cubicBezTo>
                  <a:cubicBezTo>
                    <a:pt x="1211" y="4"/>
                    <a:pt x="1211" y="4"/>
                    <a:pt x="1211" y="4"/>
                  </a:cubicBezTo>
                  <a:cubicBezTo>
                    <a:pt x="1214" y="1"/>
                    <a:pt x="1216" y="0"/>
                    <a:pt x="1219" y="0"/>
                  </a:cubicBezTo>
                  <a:cubicBezTo>
                    <a:pt x="1224" y="0"/>
                    <a:pt x="1227" y="3"/>
                    <a:pt x="1230" y="7"/>
                  </a:cubicBezTo>
                  <a:cubicBezTo>
                    <a:pt x="1346" y="218"/>
                    <a:pt x="1346" y="218"/>
                    <a:pt x="1346" y="218"/>
                  </a:cubicBezTo>
                  <a:cubicBezTo>
                    <a:pt x="1350" y="225"/>
                    <a:pt x="1348" y="234"/>
                    <a:pt x="1343" y="239"/>
                  </a:cubicBezTo>
                  <a:cubicBezTo>
                    <a:pt x="230" y="1276"/>
                    <a:pt x="230" y="1276"/>
                    <a:pt x="230" y="1276"/>
                  </a:cubicBezTo>
                  <a:cubicBezTo>
                    <a:pt x="227" y="1278"/>
                    <a:pt x="222" y="1280"/>
                    <a:pt x="218" y="1280"/>
                  </a:cubicBezTo>
                  <a:close/>
                  <a:moveTo>
                    <a:pt x="1219" y="6"/>
                  </a:moveTo>
                  <a:cubicBezTo>
                    <a:pt x="1218" y="6"/>
                    <a:pt x="1217" y="7"/>
                    <a:pt x="1215" y="8"/>
                  </a:cubicBezTo>
                  <a:cubicBezTo>
                    <a:pt x="8" y="1132"/>
                    <a:pt x="8" y="1132"/>
                    <a:pt x="8" y="1132"/>
                  </a:cubicBezTo>
                  <a:cubicBezTo>
                    <a:pt x="7" y="1133"/>
                    <a:pt x="6" y="1135"/>
                    <a:pt x="6" y="1137"/>
                  </a:cubicBezTo>
                  <a:cubicBezTo>
                    <a:pt x="6" y="1138"/>
                    <a:pt x="7" y="1140"/>
                    <a:pt x="9" y="1141"/>
                  </a:cubicBezTo>
                  <a:cubicBezTo>
                    <a:pt x="212" y="1272"/>
                    <a:pt x="212" y="1272"/>
                    <a:pt x="212" y="1272"/>
                  </a:cubicBezTo>
                  <a:cubicBezTo>
                    <a:pt x="216" y="1275"/>
                    <a:pt x="222" y="1274"/>
                    <a:pt x="226" y="1271"/>
                  </a:cubicBezTo>
                  <a:cubicBezTo>
                    <a:pt x="1339" y="235"/>
                    <a:pt x="1339" y="235"/>
                    <a:pt x="1339" y="235"/>
                  </a:cubicBezTo>
                  <a:cubicBezTo>
                    <a:pt x="1342" y="231"/>
                    <a:pt x="1343" y="225"/>
                    <a:pt x="1341" y="221"/>
                  </a:cubicBezTo>
                  <a:cubicBezTo>
                    <a:pt x="1224" y="9"/>
                    <a:pt x="1224" y="9"/>
                    <a:pt x="1224" y="9"/>
                  </a:cubicBezTo>
                  <a:cubicBezTo>
                    <a:pt x="1223" y="7"/>
                    <a:pt x="1221" y="6"/>
                    <a:pt x="1219" y="6"/>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9" name="Freeform 363"/>
            <p:cNvSpPr/>
            <p:nvPr/>
          </p:nvSpPr>
          <p:spPr bwMode="auto">
            <a:xfrm>
              <a:off x="-996950" y="-2566988"/>
              <a:ext cx="5029200" cy="4699000"/>
            </a:xfrm>
            <a:custGeom>
              <a:avLst/>
              <a:gdLst>
                <a:gd name="T0" fmla="*/ 12 w 1340"/>
                <a:gd name="T1" fmla="*/ 1252 h 1252"/>
                <a:gd name="T2" fmla="*/ 2 w 1340"/>
                <a:gd name="T3" fmla="*/ 1221 h 1252"/>
                <a:gd name="T4" fmla="*/ 9 w 1340"/>
                <a:gd name="T5" fmla="*/ 1194 h 1252"/>
                <a:gd name="T6" fmla="*/ 1283 w 1340"/>
                <a:gd name="T7" fmla="*/ 9 h 1252"/>
                <a:gd name="T8" fmla="*/ 1310 w 1340"/>
                <a:gd name="T9" fmla="*/ 4 h 1252"/>
                <a:gd name="T10" fmla="*/ 1340 w 1340"/>
                <a:gd name="T11" fmla="*/ 16 h 1252"/>
                <a:gd name="T12" fmla="*/ 1334 w 1340"/>
                <a:gd name="T13" fmla="*/ 30 h 1252"/>
                <a:gd name="T14" fmla="*/ 1304 w 1340"/>
                <a:gd name="T15" fmla="*/ 18 h 1252"/>
                <a:gd name="T16" fmla="*/ 1293 w 1340"/>
                <a:gd name="T17" fmla="*/ 20 h 1252"/>
                <a:gd name="T18" fmla="*/ 20 w 1340"/>
                <a:gd name="T19" fmla="*/ 1206 h 1252"/>
                <a:gd name="T20" fmla="*/ 18 w 1340"/>
                <a:gd name="T21" fmla="*/ 1216 h 1252"/>
                <a:gd name="T22" fmla="*/ 27 w 1340"/>
                <a:gd name="T23" fmla="*/ 1247 h 1252"/>
                <a:gd name="T24" fmla="*/ 12 w 1340"/>
                <a:gd name="T25" fmla="*/ 1252 h 1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40" h="1252">
                  <a:moveTo>
                    <a:pt x="12" y="1252"/>
                  </a:moveTo>
                  <a:cubicBezTo>
                    <a:pt x="2" y="1221"/>
                    <a:pt x="2" y="1221"/>
                    <a:pt x="2" y="1221"/>
                  </a:cubicBezTo>
                  <a:cubicBezTo>
                    <a:pt x="0" y="1212"/>
                    <a:pt x="3" y="1200"/>
                    <a:pt x="9" y="1194"/>
                  </a:cubicBezTo>
                  <a:cubicBezTo>
                    <a:pt x="1283" y="9"/>
                    <a:pt x="1283" y="9"/>
                    <a:pt x="1283" y="9"/>
                  </a:cubicBezTo>
                  <a:cubicBezTo>
                    <a:pt x="1289" y="2"/>
                    <a:pt x="1301" y="0"/>
                    <a:pt x="1310" y="4"/>
                  </a:cubicBezTo>
                  <a:cubicBezTo>
                    <a:pt x="1340" y="16"/>
                    <a:pt x="1340" y="16"/>
                    <a:pt x="1340" y="16"/>
                  </a:cubicBezTo>
                  <a:cubicBezTo>
                    <a:pt x="1334" y="30"/>
                    <a:pt x="1334" y="30"/>
                    <a:pt x="1334" y="30"/>
                  </a:cubicBezTo>
                  <a:cubicBezTo>
                    <a:pt x="1304" y="18"/>
                    <a:pt x="1304" y="18"/>
                    <a:pt x="1304" y="18"/>
                  </a:cubicBezTo>
                  <a:cubicBezTo>
                    <a:pt x="1301" y="17"/>
                    <a:pt x="1296" y="18"/>
                    <a:pt x="1293" y="20"/>
                  </a:cubicBezTo>
                  <a:cubicBezTo>
                    <a:pt x="20" y="1206"/>
                    <a:pt x="20" y="1206"/>
                    <a:pt x="20" y="1206"/>
                  </a:cubicBezTo>
                  <a:cubicBezTo>
                    <a:pt x="18" y="1208"/>
                    <a:pt x="17" y="1213"/>
                    <a:pt x="18" y="1216"/>
                  </a:cubicBezTo>
                  <a:cubicBezTo>
                    <a:pt x="27" y="1247"/>
                    <a:pt x="27" y="1247"/>
                    <a:pt x="27" y="1247"/>
                  </a:cubicBezTo>
                  <a:lnTo>
                    <a:pt x="12" y="1252"/>
                  </a:ln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0" name="Freeform 364"/>
            <p:cNvSpPr/>
            <p:nvPr/>
          </p:nvSpPr>
          <p:spPr bwMode="auto">
            <a:xfrm>
              <a:off x="733425" y="-841376"/>
              <a:ext cx="3340100" cy="3127375"/>
            </a:xfrm>
            <a:custGeom>
              <a:avLst/>
              <a:gdLst>
                <a:gd name="T0" fmla="*/ 71 w 2104"/>
                <a:gd name="T1" fmla="*/ 1970 h 1970"/>
                <a:gd name="T2" fmla="*/ 2104 w 2104"/>
                <a:gd name="T3" fmla="*/ 78 h 1970"/>
                <a:gd name="T4" fmla="*/ 2033 w 2104"/>
                <a:gd name="T5" fmla="*/ 0 h 1970"/>
                <a:gd name="T6" fmla="*/ 0 w 2104"/>
                <a:gd name="T7" fmla="*/ 1892 h 1970"/>
                <a:gd name="T8" fmla="*/ 71 w 2104"/>
                <a:gd name="T9" fmla="*/ 1970 h 1970"/>
              </a:gdLst>
              <a:ahLst/>
              <a:cxnLst>
                <a:cxn ang="0">
                  <a:pos x="T0" y="T1"/>
                </a:cxn>
                <a:cxn ang="0">
                  <a:pos x="T2" y="T3"/>
                </a:cxn>
                <a:cxn ang="0">
                  <a:pos x="T4" y="T5"/>
                </a:cxn>
                <a:cxn ang="0">
                  <a:pos x="T6" y="T7"/>
                </a:cxn>
                <a:cxn ang="0">
                  <a:pos x="T8" y="T9"/>
                </a:cxn>
              </a:cxnLst>
              <a:rect l="0" t="0" r="r" b="b"/>
              <a:pathLst>
                <a:path w="2104" h="1970">
                  <a:moveTo>
                    <a:pt x="71" y="1970"/>
                  </a:moveTo>
                  <a:lnTo>
                    <a:pt x="2104" y="78"/>
                  </a:lnTo>
                  <a:lnTo>
                    <a:pt x="2033" y="0"/>
                  </a:lnTo>
                  <a:lnTo>
                    <a:pt x="0" y="1892"/>
                  </a:lnTo>
                  <a:lnTo>
                    <a:pt x="71" y="1970"/>
                  </a:ln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1" name="Freeform 365"/>
            <p:cNvSpPr/>
            <p:nvPr/>
          </p:nvSpPr>
          <p:spPr bwMode="auto">
            <a:xfrm>
              <a:off x="846138" y="-333376"/>
              <a:ext cx="2498725" cy="1012825"/>
            </a:xfrm>
            <a:custGeom>
              <a:avLst/>
              <a:gdLst>
                <a:gd name="T0" fmla="*/ 401 w 666"/>
                <a:gd name="T1" fmla="*/ 247 h 270"/>
                <a:gd name="T2" fmla="*/ 666 w 666"/>
                <a:gd name="T3" fmla="*/ 0 h 270"/>
                <a:gd name="T4" fmla="*/ 288 w 666"/>
                <a:gd name="T5" fmla="*/ 3 h 270"/>
                <a:gd name="T6" fmla="*/ 0 w 666"/>
                <a:gd name="T7" fmla="*/ 270 h 270"/>
                <a:gd name="T8" fmla="*/ 401 w 666"/>
                <a:gd name="T9" fmla="*/ 247 h 270"/>
              </a:gdLst>
              <a:ahLst/>
              <a:cxnLst>
                <a:cxn ang="0">
                  <a:pos x="T0" y="T1"/>
                </a:cxn>
                <a:cxn ang="0">
                  <a:pos x="T2" y="T3"/>
                </a:cxn>
                <a:cxn ang="0">
                  <a:pos x="T4" y="T5"/>
                </a:cxn>
                <a:cxn ang="0">
                  <a:pos x="T6" y="T7"/>
                </a:cxn>
                <a:cxn ang="0">
                  <a:pos x="T8" y="T9"/>
                </a:cxn>
              </a:cxnLst>
              <a:rect l="0" t="0" r="r" b="b"/>
              <a:pathLst>
                <a:path w="666" h="270">
                  <a:moveTo>
                    <a:pt x="401" y="247"/>
                  </a:moveTo>
                  <a:cubicBezTo>
                    <a:pt x="666" y="0"/>
                    <a:pt x="666" y="0"/>
                    <a:pt x="666" y="0"/>
                  </a:cubicBezTo>
                  <a:cubicBezTo>
                    <a:pt x="666" y="0"/>
                    <a:pt x="290" y="0"/>
                    <a:pt x="288" y="3"/>
                  </a:cubicBezTo>
                  <a:cubicBezTo>
                    <a:pt x="285" y="5"/>
                    <a:pt x="0" y="270"/>
                    <a:pt x="0" y="270"/>
                  </a:cubicBezTo>
                  <a:lnTo>
                    <a:pt x="401" y="247"/>
                  </a:lnTo>
                  <a:close/>
                </a:path>
              </a:pathLst>
            </a:custGeom>
            <a:solidFill>
              <a:srgbClr val="16CAD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2" name="Freeform 366"/>
            <p:cNvSpPr/>
            <p:nvPr/>
          </p:nvSpPr>
          <p:spPr bwMode="auto">
            <a:xfrm>
              <a:off x="2087563" y="-698501"/>
              <a:ext cx="1651000" cy="222250"/>
            </a:xfrm>
            <a:custGeom>
              <a:avLst/>
              <a:gdLst>
                <a:gd name="T0" fmla="*/ 61 w 440"/>
                <a:gd name="T1" fmla="*/ 3 h 59"/>
                <a:gd name="T2" fmla="*/ 440 w 440"/>
                <a:gd name="T3" fmla="*/ 0 h 59"/>
                <a:gd name="T4" fmla="*/ 379 w 440"/>
                <a:gd name="T5" fmla="*/ 56 h 59"/>
                <a:gd name="T6" fmla="*/ 0 w 440"/>
                <a:gd name="T7" fmla="*/ 59 h 59"/>
                <a:gd name="T8" fmla="*/ 61 w 440"/>
                <a:gd name="T9" fmla="*/ 3 h 59"/>
              </a:gdLst>
              <a:ahLst/>
              <a:cxnLst>
                <a:cxn ang="0">
                  <a:pos x="T0" y="T1"/>
                </a:cxn>
                <a:cxn ang="0">
                  <a:pos x="T2" y="T3"/>
                </a:cxn>
                <a:cxn ang="0">
                  <a:pos x="T4" y="T5"/>
                </a:cxn>
                <a:cxn ang="0">
                  <a:pos x="T6" y="T7"/>
                </a:cxn>
                <a:cxn ang="0">
                  <a:pos x="T8" y="T9"/>
                </a:cxn>
              </a:cxnLst>
              <a:rect l="0" t="0" r="r" b="b"/>
              <a:pathLst>
                <a:path w="440" h="59">
                  <a:moveTo>
                    <a:pt x="61" y="3"/>
                  </a:moveTo>
                  <a:cubicBezTo>
                    <a:pt x="63" y="0"/>
                    <a:pt x="440" y="0"/>
                    <a:pt x="440" y="0"/>
                  </a:cubicBezTo>
                  <a:cubicBezTo>
                    <a:pt x="379" y="56"/>
                    <a:pt x="379" y="56"/>
                    <a:pt x="379" y="56"/>
                  </a:cubicBezTo>
                  <a:cubicBezTo>
                    <a:pt x="379" y="56"/>
                    <a:pt x="3" y="57"/>
                    <a:pt x="0" y="59"/>
                  </a:cubicBezTo>
                  <a:cubicBezTo>
                    <a:pt x="35" y="27"/>
                    <a:pt x="60" y="4"/>
                    <a:pt x="61" y="3"/>
                  </a:cubicBezTo>
                  <a:close/>
                </a:path>
              </a:pathLst>
            </a:custGeom>
            <a:solidFill>
              <a:srgbClr val="16CAD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3" name="Freeform 367"/>
            <p:cNvSpPr>
              <a:spLocks noEditPoints="1"/>
            </p:cNvSpPr>
            <p:nvPr/>
          </p:nvSpPr>
          <p:spPr bwMode="auto">
            <a:xfrm>
              <a:off x="-636588" y="-2198688"/>
              <a:ext cx="5065713" cy="4803775"/>
            </a:xfrm>
            <a:custGeom>
              <a:avLst/>
              <a:gdLst>
                <a:gd name="T0" fmla="*/ 217 w 1350"/>
                <a:gd name="T1" fmla="*/ 1280 h 1280"/>
                <a:gd name="T2" fmla="*/ 217 w 1350"/>
                <a:gd name="T3" fmla="*/ 1280 h 1280"/>
                <a:gd name="T4" fmla="*/ 208 w 1350"/>
                <a:gd name="T5" fmla="*/ 1278 h 1280"/>
                <a:gd name="T6" fmla="*/ 6 w 1350"/>
                <a:gd name="T7" fmla="*/ 1146 h 1280"/>
                <a:gd name="T8" fmla="*/ 0 w 1350"/>
                <a:gd name="T9" fmla="*/ 1137 h 1280"/>
                <a:gd name="T10" fmla="*/ 4 w 1350"/>
                <a:gd name="T11" fmla="*/ 1128 h 1280"/>
                <a:gd name="T12" fmla="*/ 1211 w 1350"/>
                <a:gd name="T13" fmla="*/ 4 h 1280"/>
                <a:gd name="T14" fmla="*/ 1219 w 1350"/>
                <a:gd name="T15" fmla="*/ 0 h 1280"/>
                <a:gd name="T16" fmla="*/ 1229 w 1350"/>
                <a:gd name="T17" fmla="*/ 7 h 1280"/>
                <a:gd name="T18" fmla="*/ 1346 w 1350"/>
                <a:gd name="T19" fmla="*/ 218 h 1280"/>
                <a:gd name="T20" fmla="*/ 1343 w 1350"/>
                <a:gd name="T21" fmla="*/ 239 h 1280"/>
                <a:gd name="T22" fmla="*/ 230 w 1350"/>
                <a:gd name="T23" fmla="*/ 1276 h 1280"/>
                <a:gd name="T24" fmla="*/ 217 w 1350"/>
                <a:gd name="T25" fmla="*/ 1280 h 1280"/>
                <a:gd name="T26" fmla="*/ 1219 w 1350"/>
                <a:gd name="T27" fmla="*/ 6 h 1280"/>
                <a:gd name="T28" fmla="*/ 1215 w 1350"/>
                <a:gd name="T29" fmla="*/ 8 h 1280"/>
                <a:gd name="T30" fmla="*/ 8 w 1350"/>
                <a:gd name="T31" fmla="*/ 1132 h 1280"/>
                <a:gd name="T32" fmla="*/ 6 w 1350"/>
                <a:gd name="T33" fmla="*/ 1137 h 1280"/>
                <a:gd name="T34" fmla="*/ 9 w 1350"/>
                <a:gd name="T35" fmla="*/ 1141 h 1280"/>
                <a:gd name="T36" fmla="*/ 211 w 1350"/>
                <a:gd name="T37" fmla="*/ 1273 h 1280"/>
                <a:gd name="T38" fmla="*/ 217 w 1350"/>
                <a:gd name="T39" fmla="*/ 1274 h 1280"/>
                <a:gd name="T40" fmla="*/ 217 w 1350"/>
                <a:gd name="T41" fmla="*/ 1274 h 1280"/>
                <a:gd name="T42" fmla="*/ 225 w 1350"/>
                <a:gd name="T43" fmla="*/ 1271 h 1280"/>
                <a:gd name="T44" fmla="*/ 1339 w 1350"/>
                <a:gd name="T45" fmla="*/ 235 h 1280"/>
                <a:gd name="T46" fmla="*/ 1341 w 1350"/>
                <a:gd name="T47" fmla="*/ 221 h 1280"/>
                <a:gd name="T48" fmla="*/ 1224 w 1350"/>
                <a:gd name="T49" fmla="*/ 10 h 1280"/>
                <a:gd name="T50" fmla="*/ 1219 w 1350"/>
                <a:gd name="T51" fmla="*/ 6 h 1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50" h="1280">
                  <a:moveTo>
                    <a:pt x="217" y="1280"/>
                  </a:moveTo>
                  <a:cubicBezTo>
                    <a:pt x="217" y="1280"/>
                    <a:pt x="217" y="1280"/>
                    <a:pt x="217" y="1280"/>
                  </a:cubicBezTo>
                  <a:cubicBezTo>
                    <a:pt x="214" y="1280"/>
                    <a:pt x="211" y="1279"/>
                    <a:pt x="208" y="1278"/>
                  </a:cubicBezTo>
                  <a:cubicBezTo>
                    <a:pt x="6" y="1146"/>
                    <a:pt x="6" y="1146"/>
                    <a:pt x="6" y="1146"/>
                  </a:cubicBezTo>
                  <a:cubicBezTo>
                    <a:pt x="2" y="1144"/>
                    <a:pt x="0" y="1141"/>
                    <a:pt x="0" y="1137"/>
                  </a:cubicBezTo>
                  <a:cubicBezTo>
                    <a:pt x="0" y="1134"/>
                    <a:pt x="1" y="1130"/>
                    <a:pt x="4" y="1128"/>
                  </a:cubicBezTo>
                  <a:cubicBezTo>
                    <a:pt x="1211" y="4"/>
                    <a:pt x="1211" y="4"/>
                    <a:pt x="1211" y="4"/>
                  </a:cubicBezTo>
                  <a:cubicBezTo>
                    <a:pt x="1213" y="2"/>
                    <a:pt x="1216" y="0"/>
                    <a:pt x="1219" y="0"/>
                  </a:cubicBezTo>
                  <a:cubicBezTo>
                    <a:pt x="1223" y="0"/>
                    <a:pt x="1227" y="3"/>
                    <a:pt x="1229" y="7"/>
                  </a:cubicBezTo>
                  <a:cubicBezTo>
                    <a:pt x="1346" y="218"/>
                    <a:pt x="1346" y="218"/>
                    <a:pt x="1346" y="218"/>
                  </a:cubicBezTo>
                  <a:cubicBezTo>
                    <a:pt x="1350" y="225"/>
                    <a:pt x="1348" y="234"/>
                    <a:pt x="1343" y="239"/>
                  </a:cubicBezTo>
                  <a:cubicBezTo>
                    <a:pt x="230" y="1276"/>
                    <a:pt x="230" y="1276"/>
                    <a:pt x="230" y="1276"/>
                  </a:cubicBezTo>
                  <a:cubicBezTo>
                    <a:pt x="226" y="1279"/>
                    <a:pt x="222" y="1280"/>
                    <a:pt x="217" y="1280"/>
                  </a:cubicBezTo>
                  <a:close/>
                  <a:moveTo>
                    <a:pt x="1219" y="6"/>
                  </a:moveTo>
                  <a:cubicBezTo>
                    <a:pt x="1218" y="6"/>
                    <a:pt x="1216" y="7"/>
                    <a:pt x="1215" y="8"/>
                  </a:cubicBezTo>
                  <a:cubicBezTo>
                    <a:pt x="8" y="1132"/>
                    <a:pt x="8" y="1132"/>
                    <a:pt x="8" y="1132"/>
                  </a:cubicBezTo>
                  <a:cubicBezTo>
                    <a:pt x="7" y="1134"/>
                    <a:pt x="6" y="1135"/>
                    <a:pt x="6" y="1137"/>
                  </a:cubicBezTo>
                  <a:cubicBezTo>
                    <a:pt x="6" y="1139"/>
                    <a:pt x="7" y="1140"/>
                    <a:pt x="9" y="1141"/>
                  </a:cubicBezTo>
                  <a:cubicBezTo>
                    <a:pt x="211" y="1273"/>
                    <a:pt x="211" y="1273"/>
                    <a:pt x="211" y="1273"/>
                  </a:cubicBezTo>
                  <a:cubicBezTo>
                    <a:pt x="213" y="1274"/>
                    <a:pt x="215" y="1274"/>
                    <a:pt x="217" y="1274"/>
                  </a:cubicBezTo>
                  <a:cubicBezTo>
                    <a:pt x="217" y="1274"/>
                    <a:pt x="217" y="1274"/>
                    <a:pt x="217" y="1274"/>
                  </a:cubicBezTo>
                  <a:cubicBezTo>
                    <a:pt x="221" y="1274"/>
                    <a:pt x="224" y="1273"/>
                    <a:pt x="225" y="1271"/>
                  </a:cubicBezTo>
                  <a:cubicBezTo>
                    <a:pt x="1339" y="235"/>
                    <a:pt x="1339" y="235"/>
                    <a:pt x="1339" y="235"/>
                  </a:cubicBezTo>
                  <a:cubicBezTo>
                    <a:pt x="1342" y="232"/>
                    <a:pt x="1343" y="225"/>
                    <a:pt x="1341" y="221"/>
                  </a:cubicBezTo>
                  <a:cubicBezTo>
                    <a:pt x="1224" y="10"/>
                    <a:pt x="1224" y="10"/>
                    <a:pt x="1224" y="10"/>
                  </a:cubicBezTo>
                  <a:cubicBezTo>
                    <a:pt x="1223" y="8"/>
                    <a:pt x="1221" y="6"/>
                    <a:pt x="1219" y="6"/>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83" name="组合 582"/>
          <p:cNvGrpSpPr/>
          <p:nvPr/>
        </p:nvGrpSpPr>
        <p:grpSpPr>
          <a:xfrm rot="3468422">
            <a:off x="10773005" y="4629294"/>
            <a:ext cx="1120935" cy="1190182"/>
            <a:chOff x="9232900" y="4090987"/>
            <a:chExt cx="1644650" cy="1746250"/>
          </a:xfrm>
        </p:grpSpPr>
        <p:sp>
          <p:nvSpPr>
            <p:cNvPr id="335" name="Freeform 369"/>
            <p:cNvSpPr/>
            <p:nvPr/>
          </p:nvSpPr>
          <p:spPr bwMode="auto">
            <a:xfrm>
              <a:off x="9432925" y="4244975"/>
              <a:ext cx="1301750" cy="1377950"/>
            </a:xfrm>
            <a:custGeom>
              <a:avLst/>
              <a:gdLst>
                <a:gd name="T0" fmla="*/ 78 w 820"/>
                <a:gd name="T1" fmla="*/ 868 h 868"/>
                <a:gd name="T2" fmla="*/ 820 w 820"/>
                <a:gd name="T3" fmla="*/ 73 h 868"/>
                <a:gd name="T4" fmla="*/ 742 w 820"/>
                <a:gd name="T5" fmla="*/ 0 h 868"/>
                <a:gd name="T6" fmla="*/ 0 w 820"/>
                <a:gd name="T7" fmla="*/ 795 h 868"/>
                <a:gd name="T8" fmla="*/ 78 w 820"/>
                <a:gd name="T9" fmla="*/ 868 h 868"/>
              </a:gdLst>
              <a:ahLst/>
              <a:cxnLst>
                <a:cxn ang="0">
                  <a:pos x="T0" y="T1"/>
                </a:cxn>
                <a:cxn ang="0">
                  <a:pos x="T2" y="T3"/>
                </a:cxn>
                <a:cxn ang="0">
                  <a:pos x="T4" y="T5"/>
                </a:cxn>
                <a:cxn ang="0">
                  <a:pos x="T6" y="T7"/>
                </a:cxn>
                <a:cxn ang="0">
                  <a:pos x="T8" y="T9"/>
                </a:cxn>
              </a:cxnLst>
              <a:rect l="0" t="0" r="r" b="b"/>
              <a:pathLst>
                <a:path w="820" h="868">
                  <a:moveTo>
                    <a:pt x="78" y="868"/>
                  </a:moveTo>
                  <a:lnTo>
                    <a:pt x="820" y="73"/>
                  </a:lnTo>
                  <a:lnTo>
                    <a:pt x="742" y="0"/>
                  </a:lnTo>
                  <a:lnTo>
                    <a:pt x="0" y="795"/>
                  </a:lnTo>
                  <a:lnTo>
                    <a:pt x="78" y="868"/>
                  </a:lnTo>
                  <a:close/>
                </a:path>
              </a:pathLst>
            </a:custGeom>
            <a:solidFill>
              <a:srgbClr val="A3A4A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6" name="Freeform 370"/>
            <p:cNvSpPr/>
            <p:nvPr/>
          </p:nvSpPr>
          <p:spPr bwMode="auto">
            <a:xfrm>
              <a:off x="9290050" y="5559425"/>
              <a:ext cx="217488" cy="225425"/>
            </a:xfrm>
            <a:custGeom>
              <a:avLst/>
              <a:gdLst>
                <a:gd name="T0" fmla="*/ 0 w 58"/>
                <a:gd name="T1" fmla="*/ 60 h 60"/>
                <a:gd name="T2" fmla="*/ 58 w 58"/>
                <a:gd name="T3" fmla="*/ 24 h 60"/>
                <a:gd name="T4" fmla="*/ 32 w 58"/>
                <a:gd name="T5" fmla="*/ 0 h 60"/>
                <a:gd name="T6" fmla="*/ 0 w 58"/>
                <a:gd name="T7" fmla="*/ 60 h 60"/>
              </a:gdLst>
              <a:ahLst/>
              <a:cxnLst>
                <a:cxn ang="0">
                  <a:pos x="T0" y="T1"/>
                </a:cxn>
                <a:cxn ang="0">
                  <a:pos x="T2" y="T3"/>
                </a:cxn>
                <a:cxn ang="0">
                  <a:pos x="T4" y="T5"/>
                </a:cxn>
                <a:cxn ang="0">
                  <a:pos x="T6" y="T7"/>
                </a:cxn>
              </a:cxnLst>
              <a:rect l="0" t="0" r="r" b="b"/>
              <a:pathLst>
                <a:path w="58" h="60">
                  <a:moveTo>
                    <a:pt x="0" y="60"/>
                  </a:moveTo>
                  <a:cubicBezTo>
                    <a:pt x="27" y="55"/>
                    <a:pt x="49" y="33"/>
                    <a:pt x="58" y="24"/>
                  </a:cubicBezTo>
                  <a:cubicBezTo>
                    <a:pt x="32" y="0"/>
                    <a:pt x="32" y="0"/>
                    <a:pt x="32" y="0"/>
                  </a:cubicBezTo>
                  <a:cubicBezTo>
                    <a:pt x="23" y="9"/>
                    <a:pt x="3" y="32"/>
                    <a:pt x="0" y="60"/>
                  </a:cubicBezTo>
                  <a:close/>
                </a:path>
              </a:pathLst>
            </a:custGeom>
            <a:solidFill>
              <a:srgbClr val="E7E6E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7" name="Freeform 371"/>
            <p:cNvSpPr>
              <a:spLocks noEditPoints="1"/>
            </p:cNvSpPr>
            <p:nvPr/>
          </p:nvSpPr>
          <p:spPr bwMode="auto">
            <a:xfrm>
              <a:off x="9232900" y="4090987"/>
              <a:ext cx="1644650" cy="1746250"/>
            </a:xfrm>
            <a:custGeom>
              <a:avLst/>
              <a:gdLst>
                <a:gd name="T0" fmla="*/ 1 w 438"/>
                <a:gd name="T1" fmla="*/ 458 h 465"/>
                <a:gd name="T2" fmla="*/ 1 w 438"/>
                <a:gd name="T3" fmla="*/ 465 h 465"/>
                <a:gd name="T4" fmla="*/ 8 w 438"/>
                <a:gd name="T5" fmla="*/ 465 h 465"/>
                <a:gd name="T6" fmla="*/ 83 w 438"/>
                <a:gd name="T7" fmla="*/ 424 h 465"/>
                <a:gd name="T8" fmla="*/ 86 w 438"/>
                <a:gd name="T9" fmla="*/ 427 h 465"/>
                <a:gd name="T10" fmla="*/ 419 w 438"/>
                <a:gd name="T11" fmla="*/ 71 h 465"/>
                <a:gd name="T12" fmla="*/ 414 w 438"/>
                <a:gd name="T13" fmla="*/ 67 h 465"/>
                <a:gd name="T14" fmla="*/ 423 w 438"/>
                <a:gd name="T15" fmla="*/ 57 h 465"/>
                <a:gd name="T16" fmla="*/ 418 w 438"/>
                <a:gd name="T17" fmla="*/ 52 h 465"/>
                <a:gd name="T18" fmla="*/ 438 w 438"/>
                <a:gd name="T19" fmla="*/ 30 h 465"/>
                <a:gd name="T20" fmla="*/ 406 w 438"/>
                <a:gd name="T21" fmla="*/ 0 h 465"/>
                <a:gd name="T22" fmla="*/ 386 w 438"/>
                <a:gd name="T23" fmla="*/ 22 h 465"/>
                <a:gd name="T24" fmla="*/ 381 w 438"/>
                <a:gd name="T25" fmla="*/ 17 h 465"/>
                <a:gd name="T26" fmla="*/ 371 w 438"/>
                <a:gd name="T27" fmla="*/ 27 h 465"/>
                <a:gd name="T28" fmla="*/ 366 w 438"/>
                <a:gd name="T29" fmla="*/ 22 h 465"/>
                <a:gd name="T30" fmla="*/ 34 w 438"/>
                <a:gd name="T31" fmla="*/ 378 h 465"/>
                <a:gd name="T32" fmla="*/ 37 w 438"/>
                <a:gd name="T33" fmla="*/ 381 h 465"/>
                <a:gd name="T34" fmla="*/ 1 w 438"/>
                <a:gd name="T35" fmla="*/ 458 h 465"/>
                <a:gd name="T36" fmla="*/ 15 w 438"/>
                <a:gd name="T37" fmla="*/ 451 h 465"/>
                <a:gd name="T38" fmla="*/ 47 w 438"/>
                <a:gd name="T39" fmla="*/ 391 h 465"/>
                <a:gd name="T40" fmla="*/ 73 w 438"/>
                <a:gd name="T41" fmla="*/ 415 h 465"/>
                <a:gd name="T42" fmla="*/ 15 w 438"/>
                <a:gd name="T43" fmla="*/ 451 h 465"/>
                <a:gd name="T44" fmla="*/ 407 w 438"/>
                <a:gd name="T45" fmla="*/ 14 h 465"/>
                <a:gd name="T46" fmla="*/ 424 w 438"/>
                <a:gd name="T47" fmla="*/ 31 h 465"/>
                <a:gd name="T48" fmla="*/ 411 w 438"/>
                <a:gd name="T49" fmla="*/ 45 h 465"/>
                <a:gd name="T50" fmla="*/ 393 w 438"/>
                <a:gd name="T51" fmla="*/ 29 h 465"/>
                <a:gd name="T52" fmla="*/ 407 w 438"/>
                <a:gd name="T53" fmla="*/ 14 h 465"/>
                <a:gd name="T54" fmla="*/ 367 w 438"/>
                <a:gd name="T55" fmla="*/ 41 h 465"/>
                <a:gd name="T56" fmla="*/ 400 w 438"/>
                <a:gd name="T57" fmla="*/ 72 h 465"/>
                <a:gd name="T58" fmla="*/ 86 w 438"/>
                <a:gd name="T59" fmla="*/ 408 h 465"/>
                <a:gd name="T60" fmla="*/ 53 w 438"/>
                <a:gd name="T61" fmla="*/ 377 h 465"/>
                <a:gd name="T62" fmla="*/ 367 w 438"/>
                <a:gd name="T63" fmla="*/ 41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38" h="465">
                  <a:moveTo>
                    <a:pt x="1" y="458"/>
                  </a:moveTo>
                  <a:cubicBezTo>
                    <a:pt x="1" y="465"/>
                    <a:pt x="1" y="465"/>
                    <a:pt x="1" y="465"/>
                  </a:cubicBezTo>
                  <a:cubicBezTo>
                    <a:pt x="8" y="465"/>
                    <a:pt x="8" y="465"/>
                    <a:pt x="8" y="465"/>
                  </a:cubicBezTo>
                  <a:cubicBezTo>
                    <a:pt x="44" y="464"/>
                    <a:pt x="72" y="436"/>
                    <a:pt x="83" y="424"/>
                  </a:cubicBezTo>
                  <a:cubicBezTo>
                    <a:pt x="86" y="427"/>
                    <a:pt x="86" y="427"/>
                    <a:pt x="86" y="427"/>
                  </a:cubicBezTo>
                  <a:cubicBezTo>
                    <a:pt x="419" y="71"/>
                    <a:pt x="419" y="71"/>
                    <a:pt x="419" y="71"/>
                  </a:cubicBezTo>
                  <a:cubicBezTo>
                    <a:pt x="414" y="67"/>
                    <a:pt x="414" y="67"/>
                    <a:pt x="414" y="67"/>
                  </a:cubicBezTo>
                  <a:cubicBezTo>
                    <a:pt x="423" y="57"/>
                    <a:pt x="423" y="57"/>
                    <a:pt x="423" y="57"/>
                  </a:cubicBezTo>
                  <a:cubicBezTo>
                    <a:pt x="418" y="52"/>
                    <a:pt x="418" y="52"/>
                    <a:pt x="418" y="52"/>
                  </a:cubicBezTo>
                  <a:cubicBezTo>
                    <a:pt x="438" y="30"/>
                    <a:pt x="438" y="30"/>
                    <a:pt x="438" y="30"/>
                  </a:cubicBezTo>
                  <a:cubicBezTo>
                    <a:pt x="406" y="0"/>
                    <a:pt x="406" y="0"/>
                    <a:pt x="406" y="0"/>
                  </a:cubicBezTo>
                  <a:cubicBezTo>
                    <a:pt x="386" y="22"/>
                    <a:pt x="386" y="22"/>
                    <a:pt x="386" y="22"/>
                  </a:cubicBezTo>
                  <a:cubicBezTo>
                    <a:pt x="381" y="17"/>
                    <a:pt x="381" y="17"/>
                    <a:pt x="381" y="17"/>
                  </a:cubicBezTo>
                  <a:cubicBezTo>
                    <a:pt x="371" y="27"/>
                    <a:pt x="371" y="27"/>
                    <a:pt x="371" y="27"/>
                  </a:cubicBezTo>
                  <a:cubicBezTo>
                    <a:pt x="366" y="22"/>
                    <a:pt x="366" y="22"/>
                    <a:pt x="366" y="22"/>
                  </a:cubicBezTo>
                  <a:cubicBezTo>
                    <a:pt x="34" y="378"/>
                    <a:pt x="34" y="378"/>
                    <a:pt x="34" y="378"/>
                  </a:cubicBezTo>
                  <a:cubicBezTo>
                    <a:pt x="37" y="381"/>
                    <a:pt x="37" y="381"/>
                    <a:pt x="37" y="381"/>
                  </a:cubicBezTo>
                  <a:cubicBezTo>
                    <a:pt x="26" y="393"/>
                    <a:pt x="0" y="423"/>
                    <a:pt x="1" y="458"/>
                  </a:cubicBezTo>
                  <a:close/>
                  <a:moveTo>
                    <a:pt x="15" y="451"/>
                  </a:moveTo>
                  <a:cubicBezTo>
                    <a:pt x="18" y="423"/>
                    <a:pt x="38" y="400"/>
                    <a:pt x="47" y="391"/>
                  </a:cubicBezTo>
                  <a:cubicBezTo>
                    <a:pt x="73" y="415"/>
                    <a:pt x="73" y="415"/>
                    <a:pt x="73" y="415"/>
                  </a:cubicBezTo>
                  <a:cubicBezTo>
                    <a:pt x="64" y="424"/>
                    <a:pt x="42" y="446"/>
                    <a:pt x="15" y="451"/>
                  </a:cubicBezTo>
                  <a:close/>
                  <a:moveTo>
                    <a:pt x="407" y="14"/>
                  </a:moveTo>
                  <a:cubicBezTo>
                    <a:pt x="424" y="31"/>
                    <a:pt x="424" y="31"/>
                    <a:pt x="424" y="31"/>
                  </a:cubicBezTo>
                  <a:cubicBezTo>
                    <a:pt x="411" y="45"/>
                    <a:pt x="411" y="45"/>
                    <a:pt x="411" y="45"/>
                  </a:cubicBezTo>
                  <a:cubicBezTo>
                    <a:pt x="393" y="29"/>
                    <a:pt x="393" y="29"/>
                    <a:pt x="393" y="29"/>
                  </a:cubicBezTo>
                  <a:lnTo>
                    <a:pt x="407" y="14"/>
                  </a:lnTo>
                  <a:close/>
                  <a:moveTo>
                    <a:pt x="367" y="41"/>
                  </a:moveTo>
                  <a:cubicBezTo>
                    <a:pt x="400" y="72"/>
                    <a:pt x="400" y="72"/>
                    <a:pt x="400" y="72"/>
                  </a:cubicBezTo>
                  <a:cubicBezTo>
                    <a:pt x="86" y="408"/>
                    <a:pt x="86" y="408"/>
                    <a:pt x="86" y="408"/>
                  </a:cubicBezTo>
                  <a:cubicBezTo>
                    <a:pt x="53" y="377"/>
                    <a:pt x="53" y="377"/>
                    <a:pt x="53" y="377"/>
                  </a:cubicBezTo>
                  <a:lnTo>
                    <a:pt x="367" y="41"/>
                  </a:ln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8" name="Freeform 372"/>
            <p:cNvSpPr/>
            <p:nvPr/>
          </p:nvSpPr>
          <p:spPr bwMode="auto">
            <a:xfrm>
              <a:off x="9631363" y="5210175"/>
              <a:ext cx="198438" cy="206375"/>
            </a:xfrm>
            <a:custGeom>
              <a:avLst/>
              <a:gdLst>
                <a:gd name="T0" fmla="*/ 0 w 53"/>
                <a:gd name="T1" fmla="*/ 49 h 55"/>
                <a:gd name="T2" fmla="*/ 0 w 53"/>
                <a:gd name="T3" fmla="*/ 51 h 55"/>
                <a:gd name="T4" fmla="*/ 4 w 53"/>
                <a:gd name="T5" fmla="*/ 55 h 55"/>
                <a:gd name="T6" fmla="*/ 7 w 53"/>
                <a:gd name="T7" fmla="*/ 55 h 55"/>
                <a:gd name="T8" fmla="*/ 53 w 53"/>
                <a:gd name="T9" fmla="*/ 6 h 55"/>
                <a:gd name="T10" fmla="*/ 46 w 53"/>
                <a:gd name="T11" fmla="*/ 0 h 55"/>
                <a:gd name="T12" fmla="*/ 0 w 53"/>
                <a:gd name="T13" fmla="*/ 49 h 55"/>
              </a:gdLst>
              <a:ahLst/>
              <a:cxnLst>
                <a:cxn ang="0">
                  <a:pos x="T0" y="T1"/>
                </a:cxn>
                <a:cxn ang="0">
                  <a:pos x="T2" y="T3"/>
                </a:cxn>
                <a:cxn ang="0">
                  <a:pos x="T4" y="T5"/>
                </a:cxn>
                <a:cxn ang="0">
                  <a:pos x="T6" y="T7"/>
                </a:cxn>
                <a:cxn ang="0">
                  <a:pos x="T8" y="T9"/>
                </a:cxn>
                <a:cxn ang="0">
                  <a:pos x="T10" y="T11"/>
                </a:cxn>
                <a:cxn ang="0">
                  <a:pos x="T12" y="T13"/>
                </a:cxn>
              </a:cxnLst>
              <a:rect l="0" t="0" r="r" b="b"/>
              <a:pathLst>
                <a:path w="53" h="55">
                  <a:moveTo>
                    <a:pt x="0" y="49"/>
                  </a:moveTo>
                  <a:cubicBezTo>
                    <a:pt x="0" y="49"/>
                    <a:pt x="0" y="50"/>
                    <a:pt x="0" y="51"/>
                  </a:cubicBezTo>
                  <a:cubicBezTo>
                    <a:pt x="4" y="55"/>
                    <a:pt x="4" y="55"/>
                    <a:pt x="4" y="55"/>
                  </a:cubicBezTo>
                  <a:cubicBezTo>
                    <a:pt x="5" y="55"/>
                    <a:pt x="6" y="55"/>
                    <a:pt x="7" y="55"/>
                  </a:cubicBezTo>
                  <a:cubicBezTo>
                    <a:pt x="53" y="6"/>
                    <a:pt x="53" y="6"/>
                    <a:pt x="53" y="6"/>
                  </a:cubicBezTo>
                  <a:cubicBezTo>
                    <a:pt x="46" y="0"/>
                    <a:pt x="46" y="0"/>
                    <a:pt x="46" y="0"/>
                  </a:cubicBezTo>
                  <a:lnTo>
                    <a:pt x="0" y="49"/>
                  </a:lnTo>
                  <a:close/>
                </a:path>
              </a:pathLst>
            </a:custGeom>
            <a:solidFill>
              <a:srgbClr val="65666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9" name="Freeform 373"/>
            <p:cNvSpPr/>
            <p:nvPr/>
          </p:nvSpPr>
          <p:spPr bwMode="auto">
            <a:xfrm>
              <a:off x="9829800" y="4992687"/>
              <a:ext cx="198438" cy="209550"/>
            </a:xfrm>
            <a:custGeom>
              <a:avLst/>
              <a:gdLst>
                <a:gd name="T0" fmla="*/ 48 w 53"/>
                <a:gd name="T1" fmla="*/ 1 h 56"/>
                <a:gd name="T2" fmla="*/ 46 w 53"/>
                <a:gd name="T3" fmla="*/ 1 h 56"/>
                <a:gd name="T4" fmla="*/ 0 w 53"/>
                <a:gd name="T5" fmla="*/ 50 h 56"/>
                <a:gd name="T6" fmla="*/ 7 w 53"/>
                <a:gd name="T7" fmla="*/ 56 h 56"/>
                <a:gd name="T8" fmla="*/ 53 w 53"/>
                <a:gd name="T9" fmla="*/ 7 h 56"/>
                <a:gd name="T10" fmla="*/ 53 w 53"/>
                <a:gd name="T11" fmla="*/ 5 h 56"/>
                <a:gd name="T12" fmla="*/ 48 w 53"/>
                <a:gd name="T13" fmla="*/ 1 h 56"/>
              </a:gdLst>
              <a:ahLst/>
              <a:cxnLst>
                <a:cxn ang="0">
                  <a:pos x="T0" y="T1"/>
                </a:cxn>
                <a:cxn ang="0">
                  <a:pos x="T2" y="T3"/>
                </a:cxn>
                <a:cxn ang="0">
                  <a:pos x="T4" y="T5"/>
                </a:cxn>
                <a:cxn ang="0">
                  <a:pos x="T6" y="T7"/>
                </a:cxn>
                <a:cxn ang="0">
                  <a:pos x="T8" y="T9"/>
                </a:cxn>
                <a:cxn ang="0">
                  <a:pos x="T10" y="T11"/>
                </a:cxn>
                <a:cxn ang="0">
                  <a:pos x="T12" y="T13"/>
                </a:cxn>
              </a:cxnLst>
              <a:rect l="0" t="0" r="r" b="b"/>
              <a:pathLst>
                <a:path w="53" h="56">
                  <a:moveTo>
                    <a:pt x="48" y="1"/>
                  </a:moveTo>
                  <a:cubicBezTo>
                    <a:pt x="48" y="0"/>
                    <a:pt x="47" y="0"/>
                    <a:pt x="46" y="1"/>
                  </a:cubicBezTo>
                  <a:cubicBezTo>
                    <a:pt x="0" y="50"/>
                    <a:pt x="0" y="50"/>
                    <a:pt x="0" y="50"/>
                  </a:cubicBezTo>
                  <a:cubicBezTo>
                    <a:pt x="7" y="56"/>
                    <a:pt x="7" y="56"/>
                    <a:pt x="7" y="56"/>
                  </a:cubicBezTo>
                  <a:cubicBezTo>
                    <a:pt x="53" y="7"/>
                    <a:pt x="53" y="7"/>
                    <a:pt x="53" y="7"/>
                  </a:cubicBezTo>
                  <a:cubicBezTo>
                    <a:pt x="53" y="6"/>
                    <a:pt x="53" y="5"/>
                    <a:pt x="53" y="5"/>
                  </a:cubicBezTo>
                  <a:lnTo>
                    <a:pt x="48" y="1"/>
                  </a:lnTo>
                  <a:close/>
                </a:path>
              </a:pathLst>
            </a:custGeom>
            <a:solidFill>
              <a:srgbClr val="7C7E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0" name="Freeform 374"/>
            <p:cNvSpPr>
              <a:spLocks noEditPoints="1"/>
            </p:cNvSpPr>
            <p:nvPr/>
          </p:nvSpPr>
          <p:spPr bwMode="auto">
            <a:xfrm>
              <a:off x="9585325" y="4951412"/>
              <a:ext cx="488950" cy="509588"/>
            </a:xfrm>
            <a:custGeom>
              <a:avLst/>
              <a:gdLst>
                <a:gd name="T0" fmla="*/ 125 w 130"/>
                <a:gd name="T1" fmla="*/ 8 h 136"/>
                <a:gd name="T2" fmla="*/ 120 w 130"/>
                <a:gd name="T3" fmla="*/ 4 h 136"/>
                <a:gd name="T4" fmla="*/ 104 w 130"/>
                <a:gd name="T5" fmla="*/ 5 h 136"/>
                <a:gd name="T6" fmla="*/ 5 w 130"/>
                <a:gd name="T7" fmla="*/ 111 h 136"/>
                <a:gd name="T8" fmla="*/ 5 w 130"/>
                <a:gd name="T9" fmla="*/ 128 h 136"/>
                <a:gd name="T10" fmla="*/ 9 w 130"/>
                <a:gd name="T11" fmla="*/ 131 h 136"/>
                <a:gd name="T12" fmla="*/ 26 w 130"/>
                <a:gd name="T13" fmla="*/ 131 h 136"/>
                <a:gd name="T14" fmla="*/ 125 w 130"/>
                <a:gd name="T15" fmla="*/ 25 h 136"/>
                <a:gd name="T16" fmla="*/ 125 w 130"/>
                <a:gd name="T17" fmla="*/ 8 h 136"/>
                <a:gd name="T18" fmla="*/ 19 w 130"/>
                <a:gd name="T19" fmla="*/ 124 h 136"/>
                <a:gd name="T20" fmla="*/ 16 w 130"/>
                <a:gd name="T21" fmla="*/ 124 h 136"/>
                <a:gd name="T22" fmla="*/ 12 w 130"/>
                <a:gd name="T23" fmla="*/ 120 h 136"/>
                <a:gd name="T24" fmla="*/ 12 w 130"/>
                <a:gd name="T25" fmla="*/ 118 h 136"/>
                <a:gd name="T26" fmla="*/ 58 w 130"/>
                <a:gd name="T27" fmla="*/ 69 h 136"/>
                <a:gd name="T28" fmla="*/ 65 w 130"/>
                <a:gd name="T29" fmla="*/ 75 h 136"/>
                <a:gd name="T30" fmla="*/ 19 w 130"/>
                <a:gd name="T31" fmla="*/ 124 h 136"/>
                <a:gd name="T32" fmla="*/ 72 w 130"/>
                <a:gd name="T33" fmla="*/ 67 h 136"/>
                <a:gd name="T34" fmla="*/ 65 w 130"/>
                <a:gd name="T35" fmla="*/ 61 h 136"/>
                <a:gd name="T36" fmla="*/ 111 w 130"/>
                <a:gd name="T37" fmla="*/ 12 h 136"/>
                <a:gd name="T38" fmla="*/ 113 w 130"/>
                <a:gd name="T39" fmla="*/ 12 h 136"/>
                <a:gd name="T40" fmla="*/ 118 w 130"/>
                <a:gd name="T41" fmla="*/ 16 h 136"/>
                <a:gd name="T42" fmla="*/ 118 w 130"/>
                <a:gd name="T43" fmla="*/ 18 h 136"/>
                <a:gd name="T44" fmla="*/ 72 w 130"/>
                <a:gd name="T45" fmla="*/ 67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0" h="136">
                  <a:moveTo>
                    <a:pt x="125" y="8"/>
                  </a:moveTo>
                  <a:cubicBezTo>
                    <a:pt x="120" y="4"/>
                    <a:pt x="120" y="4"/>
                    <a:pt x="120" y="4"/>
                  </a:cubicBezTo>
                  <a:cubicBezTo>
                    <a:pt x="116" y="0"/>
                    <a:pt x="108" y="0"/>
                    <a:pt x="104" y="5"/>
                  </a:cubicBezTo>
                  <a:cubicBezTo>
                    <a:pt x="5" y="111"/>
                    <a:pt x="5" y="111"/>
                    <a:pt x="5" y="111"/>
                  </a:cubicBezTo>
                  <a:cubicBezTo>
                    <a:pt x="0" y="115"/>
                    <a:pt x="1" y="123"/>
                    <a:pt x="5" y="128"/>
                  </a:cubicBezTo>
                  <a:cubicBezTo>
                    <a:pt x="9" y="131"/>
                    <a:pt x="9" y="131"/>
                    <a:pt x="9" y="131"/>
                  </a:cubicBezTo>
                  <a:cubicBezTo>
                    <a:pt x="14" y="136"/>
                    <a:pt x="22" y="136"/>
                    <a:pt x="26" y="131"/>
                  </a:cubicBezTo>
                  <a:cubicBezTo>
                    <a:pt x="125" y="25"/>
                    <a:pt x="125" y="25"/>
                    <a:pt x="125" y="25"/>
                  </a:cubicBezTo>
                  <a:cubicBezTo>
                    <a:pt x="130" y="20"/>
                    <a:pt x="129" y="13"/>
                    <a:pt x="125" y="8"/>
                  </a:cubicBezTo>
                  <a:close/>
                  <a:moveTo>
                    <a:pt x="19" y="124"/>
                  </a:moveTo>
                  <a:cubicBezTo>
                    <a:pt x="18" y="124"/>
                    <a:pt x="17" y="124"/>
                    <a:pt x="16" y="124"/>
                  </a:cubicBezTo>
                  <a:cubicBezTo>
                    <a:pt x="12" y="120"/>
                    <a:pt x="12" y="120"/>
                    <a:pt x="12" y="120"/>
                  </a:cubicBezTo>
                  <a:cubicBezTo>
                    <a:pt x="12" y="119"/>
                    <a:pt x="12" y="118"/>
                    <a:pt x="12" y="118"/>
                  </a:cubicBezTo>
                  <a:cubicBezTo>
                    <a:pt x="58" y="69"/>
                    <a:pt x="58" y="69"/>
                    <a:pt x="58" y="69"/>
                  </a:cubicBezTo>
                  <a:cubicBezTo>
                    <a:pt x="65" y="75"/>
                    <a:pt x="65" y="75"/>
                    <a:pt x="65" y="75"/>
                  </a:cubicBezTo>
                  <a:lnTo>
                    <a:pt x="19" y="124"/>
                  </a:lnTo>
                  <a:close/>
                  <a:moveTo>
                    <a:pt x="72" y="67"/>
                  </a:moveTo>
                  <a:cubicBezTo>
                    <a:pt x="65" y="61"/>
                    <a:pt x="65" y="61"/>
                    <a:pt x="65" y="61"/>
                  </a:cubicBezTo>
                  <a:cubicBezTo>
                    <a:pt x="111" y="12"/>
                    <a:pt x="111" y="12"/>
                    <a:pt x="111" y="12"/>
                  </a:cubicBezTo>
                  <a:cubicBezTo>
                    <a:pt x="112" y="11"/>
                    <a:pt x="113" y="11"/>
                    <a:pt x="113" y="12"/>
                  </a:cubicBezTo>
                  <a:cubicBezTo>
                    <a:pt x="118" y="16"/>
                    <a:pt x="118" y="16"/>
                    <a:pt x="118" y="16"/>
                  </a:cubicBezTo>
                  <a:cubicBezTo>
                    <a:pt x="118" y="16"/>
                    <a:pt x="118" y="17"/>
                    <a:pt x="118" y="18"/>
                  </a:cubicBezTo>
                  <a:lnTo>
                    <a:pt x="72" y="67"/>
                  </a:ln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1" name="Freeform 375"/>
            <p:cNvSpPr/>
            <p:nvPr/>
          </p:nvSpPr>
          <p:spPr bwMode="auto">
            <a:xfrm>
              <a:off x="9432925" y="5480050"/>
              <a:ext cx="146050" cy="142875"/>
            </a:xfrm>
            <a:custGeom>
              <a:avLst/>
              <a:gdLst>
                <a:gd name="T0" fmla="*/ 16 w 92"/>
                <a:gd name="T1" fmla="*/ 0 h 90"/>
                <a:gd name="T2" fmla="*/ 92 w 92"/>
                <a:gd name="T3" fmla="*/ 73 h 90"/>
                <a:gd name="T4" fmla="*/ 78 w 92"/>
                <a:gd name="T5" fmla="*/ 90 h 90"/>
                <a:gd name="T6" fmla="*/ 0 w 92"/>
                <a:gd name="T7" fmla="*/ 17 h 90"/>
                <a:gd name="T8" fmla="*/ 16 w 92"/>
                <a:gd name="T9" fmla="*/ 0 h 90"/>
              </a:gdLst>
              <a:ahLst/>
              <a:cxnLst>
                <a:cxn ang="0">
                  <a:pos x="T0" y="T1"/>
                </a:cxn>
                <a:cxn ang="0">
                  <a:pos x="T2" y="T3"/>
                </a:cxn>
                <a:cxn ang="0">
                  <a:pos x="T4" y="T5"/>
                </a:cxn>
                <a:cxn ang="0">
                  <a:pos x="T6" y="T7"/>
                </a:cxn>
                <a:cxn ang="0">
                  <a:pos x="T8" y="T9"/>
                </a:cxn>
              </a:cxnLst>
              <a:rect l="0" t="0" r="r" b="b"/>
              <a:pathLst>
                <a:path w="92" h="90">
                  <a:moveTo>
                    <a:pt x="16" y="0"/>
                  </a:moveTo>
                  <a:lnTo>
                    <a:pt x="92" y="73"/>
                  </a:lnTo>
                  <a:lnTo>
                    <a:pt x="78" y="90"/>
                  </a:lnTo>
                  <a:lnTo>
                    <a:pt x="0" y="17"/>
                  </a:lnTo>
                  <a:lnTo>
                    <a:pt x="16" y="0"/>
                  </a:lnTo>
                  <a:close/>
                </a:path>
              </a:pathLst>
            </a:custGeom>
            <a:solidFill>
              <a:srgbClr val="3BC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2" name="Freeform 376"/>
            <p:cNvSpPr/>
            <p:nvPr/>
          </p:nvSpPr>
          <p:spPr bwMode="auto">
            <a:xfrm>
              <a:off x="9455150" y="5449887"/>
              <a:ext cx="153988" cy="150813"/>
            </a:xfrm>
            <a:custGeom>
              <a:avLst/>
              <a:gdLst>
                <a:gd name="T0" fmla="*/ 14 w 97"/>
                <a:gd name="T1" fmla="*/ 0 h 95"/>
                <a:gd name="T2" fmla="*/ 97 w 97"/>
                <a:gd name="T3" fmla="*/ 78 h 95"/>
                <a:gd name="T4" fmla="*/ 80 w 97"/>
                <a:gd name="T5" fmla="*/ 95 h 95"/>
                <a:gd name="T6" fmla="*/ 0 w 97"/>
                <a:gd name="T7" fmla="*/ 17 h 95"/>
                <a:gd name="T8" fmla="*/ 14 w 97"/>
                <a:gd name="T9" fmla="*/ 0 h 95"/>
              </a:gdLst>
              <a:ahLst/>
              <a:cxnLst>
                <a:cxn ang="0">
                  <a:pos x="T0" y="T1"/>
                </a:cxn>
                <a:cxn ang="0">
                  <a:pos x="T2" y="T3"/>
                </a:cxn>
                <a:cxn ang="0">
                  <a:pos x="T4" y="T5"/>
                </a:cxn>
                <a:cxn ang="0">
                  <a:pos x="T6" y="T7"/>
                </a:cxn>
                <a:cxn ang="0">
                  <a:pos x="T8" y="T9"/>
                </a:cxn>
              </a:cxnLst>
              <a:rect l="0" t="0" r="r" b="b"/>
              <a:pathLst>
                <a:path w="97" h="95">
                  <a:moveTo>
                    <a:pt x="14" y="0"/>
                  </a:moveTo>
                  <a:lnTo>
                    <a:pt x="97" y="78"/>
                  </a:lnTo>
                  <a:lnTo>
                    <a:pt x="80" y="95"/>
                  </a:lnTo>
                  <a:lnTo>
                    <a:pt x="0" y="17"/>
                  </a:lnTo>
                  <a:lnTo>
                    <a:pt x="14" y="0"/>
                  </a:ln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84" name="组合 583"/>
          <p:cNvGrpSpPr/>
          <p:nvPr/>
        </p:nvGrpSpPr>
        <p:grpSpPr>
          <a:xfrm>
            <a:off x="13094875" y="-123888"/>
            <a:ext cx="946736" cy="1087393"/>
            <a:chOff x="4038600" y="5010150"/>
            <a:chExt cx="1389063" cy="1595438"/>
          </a:xfrm>
        </p:grpSpPr>
        <p:sp>
          <p:nvSpPr>
            <p:cNvPr id="343" name="Freeform 377"/>
            <p:cNvSpPr/>
            <p:nvPr/>
          </p:nvSpPr>
          <p:spPr bwMode="auto">
            <a:xfrm>
              <a:off x="4073525" y="6269037"/>
              <a:ext cx="93663" cy="96838"/>
            </a:xfrm>
            <a:custGeom>
              <a:avLst/>
              <a:gdLst>
                <a:gd name="T0" fmla="*/ 59 w 59"/>
                <a:gd name="T1" fmla="*/ 26 h 61"/>
                <a:gd name="T2" fmla="*/ 33 w 59"/>
                <a:gd name="T3" fmla="*/ 61 h 61"/>
                <a:gd name="T4" fmla="*/ 0 w 59"/>
                <a:gd name="T5" fmla="*/ 35 h 61"/>
                <a:gd name="T6" fmla="*/ 28 w 59"/>
                <a:gd name="T7" fmla="*/ 0 h 61"/>
                <a:gd name="T8" fmla="*/ 59 w 59"/>
                <a:gd name="T9" fmla="*/ 26 h 61"/>
              </a:gdLst>
              <a:ahLst/>
              <a:cxnLst>
                <a:cxn ang="0">
                  <a:pos x="T0" y="T1"/>
                </a:cxn>
                <a:cxn ang="0">
                  <a:pos x="T2" y="T3"/>
                </a:cxn>
                <a:cxn ang="0">
                  <a:pos x="T4" y="T5"/>
                </a:cxn>
                <a:cxn ang="0">
                  <a:pos x="T6" y="T7"/>
                </a:cxn>
                <a:cxn ang="0">
                  <a:pos x="T8" y="T9"/>
                </a:cxn>
              </a:cxnLst>
              <a:rect l="0" t="0" r="r" b="b"/>
              <a:pathLst>
                <a:path w="59" h="61">
                  <a:moveTo>
                    <a:pt x="59" y="26"/>
                  </a:moveTo>
                  <a:lnTo>
                    <a:pt x="33" y="61"/>
                  </a:lnTo>
                  <a:lnTo>
                    <a:pt x="0" y="35"/>
                  </a:lnTo>
                  <a:lnTo>
                    <a:pt x="28" y="0"/>
                  </a:lnTo>
                  <a:lnTo>
                    <a:pt x="59" y="2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4" name="Freeform 378"/>
            <p:cNvSpPr/>
            <p:nvPr/>
          </p:nvSpPr>
          <p:spPr bwMode="auto">
            <a:xfrm>
              <a:off x="4125913" y="6310312"/>
              <a:ext cx="49213" cy="58738"/>
            </a:xfrm>
            <a:custGeom>
              <a:avLst/>
              <a:gdLst>
                <a:gd name="T0" fmla="*/ 31 w 31"/>
                <a:gd name="T1" fmla="*/ 2 h 37"/>
                <a:gd name="T2" fmla="*/ 2 w 31"/>
                <a:gd name="T3" fmla="*/ 37 h 37"/>
                <a:gd name="T4" fmla="*/ 0 w 31"/>
                <a:gd name="T5" fmla="*/ 35 h 37"/>
                <a:gd name="T6" fmla="*/ 26 w 31"/>
                <a:gd name="T7" fmla="*/ 0 h 37"/>
                <a:gd name="T8" fmla="*/ 31 w 31"/>
                <a:gd name="T9" fmla="*/ 2 h 37"/>
              </a:gdLst>
              <a:ahLst/>
              <a:cxnLst>
                <a:cxn ang="0">
                  <a:pos x="T0" y="T1"/>
                </a:cxn>
                <a:cxn ang="0">
                  <a:pos x="T2" y="T3"/>
                </a:cxn>
                <a:cxn ang="0">
                  <a:pos x="T4" y="T5"/>
                </a:cxn>
                <a:cxn ang="0">
                  <a:pos x="T6" y="T7"/>
                </a:cxn>
                <a:cxn ang="0">
                  <a:pos x="T8" y="T9"/>
                </a:cxn>
              </a:cxnLst>
              <a:rect l="0" t="0" r="r" b="b"/>
              <a:pathLst>
                <a:path w="31" h="37">
                  <a:moveTo>
                    <a:pt x="31" y="2"/>
                  </a:moveTo>
                  <a:lnTo>
                    <a:pt x="2" y="37"/>
                  </a:lnTo>
                  <a:lnTo>
                    <a:pt x="0" y="35"/>
                  </a:lnTo>
                  <a:lnTo>
                    <a:pt x="26" y="0"/>
                  </a:lnTo>
                  <a:lnTo>
                    <a:pt x="31"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5" name="Freeform 379"/>
            <p:cNvSpPr/>
            <p:nvPr/>
          </p:nvSpPr>
          <p:spPr bwMode="auto">
            <a:xfrm>
              <a:off x="4129088" y="6313487"/>
              <a:ext cx="49213" cy="60325"/>
            </a:xfrm>
            <a:custGeom>
              <a:avLst/>
              <a:gdLst>
                <a:gd name="T0" fmla="*/ 31 w 31"/>
                <a:gd name="T1" fmla="*/ 2 h 38"/>
                <a:gd name="T2" fmla="*/ 3 w 31"/>
                <a:gd name="T3" fmla="*/ 38 h 38"/>
                <a:gd name="T4" fmla="*/ 0 w 31"/>
                <a:gd name="T5" fmla="*/ 35 h 38"/>
                <a:gd name="T6" fmla="*/ 29 w 31"/>
                <a:gd name="T7" fmla="*/ 0 h 38"/>
                <a:gd name="T8" fmla="*/ 31 w 31"/>
                <a:gd name="T9" fmla="*/ 2 h 38"/>
              </a:gdLst>
              <a:ahLst/>
              <a:cxnLst>
                <a:cxn ang="0">
                  <a:pos x="T0" y="T1"/>
                </a:cxn>
                <a:cxn ang="0">
                  <a:pos x="T2" y="T3"/>
                </a:cxn>
                <a:cxn ang="0">
                  <a:pos x="T4" y="T5"/>
                </a:cxn>
                <a:cxn ang="0">
                  <a:pos x="T6" y="T7"/>
                </a:cxn>
                <a:cxn ang="0">
                  <a:pos x="T8" y="T9"/>
                </a:cxn>
              </a:cxnLst>
              <a:rect l="0" t="0" r="r" b="b"/>
              <a:pathLst>
                <a:path w="31" h="38">
                  <a:moveTo>
                    <a:pt x="31" y="2"/>
                  </a:moveTo>
                  <a:lnTo>
                    <a:pt x="3" y="38"/>
                  </a:lnTo>
                  <a:lnTo>
                    <a:pt x="0" y="35"/>
                  </a:lnTo>
                  <a:lnTo>
                    <a:pt x="29" y="0"/>
                  </a:lnTo>
                  <a:lnTo>
                    <a:pt x="31" y="2"/>
                  </a:lnTo>
                  <a:close/>
                </a:path>
              </a:pathLst>
            </a:custGeom>
            <a:solidFill>
              <a:srgbClr val="FEFEF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6" name="Freeform 380"/>
            <p:cNvSpPr/>
            <p:nvPr/>
          </p:nvSpPr>
          <p:spPr bwMode="auto">
            <a:xfrm>
              <a:off x="4133850" y="6316662"/>
              <a:ext cx="47625" cy="60325"/>
            </a:xfrm>
            <a:custGeom>
              <a:avLst/>
              <a:gdLst>
                <a:gd name="T0" fmla="*/ 30 w 30"/>
                <a:gd name="T1" fmla="*/ 0 h 38"/>
                <a:gd name="T2" fmla="*/ 2 w 30"/>
                <a:gd name="T3" fmla="*/ 38 h 38"/>
                <a:gd name="T4" fmla="*/ 0 w 30"/>
                <a:gd name="T5" fmla="*/ 36 h 38"/>
                <a:gd name="T6" fmla="*/ 28 w 30"/>
                <a:gd name="T7" fmla="*/ 0 h 38"/>
                <a:gd name="T8" fmla="*/ 30 w 30"/>
                <a:gd name="T9" fmla="*/ 0 h 38"/>
              </a:gdLst>
              <a:ahLst/>
              <a:cxnLst>
                <a:cxn ang="0">
                  <a:pos x="T0" y="T1"/>
                </a:cxn>
                <a:cxn ang="0">
                  <a:pos x="T2" y="T3"/>
                </a:cxn>
                <a:cxn ang="0">
                  <a:pos x="T4" y="T5"/>
                </a:cxn>
                <a:cxn ang="0">
                  <a:pos x="T6" y="T7"/>
                </a:cxn>
                <a:cxn ang="0">
                  <a:pos x="T8" y="T9"/>
                </a:cxn>
              </a:cxnLst>
              <a:rect l="0" t="0" r="r" b="b"/>
              <a:pathLst>
                <a:path w="30" h="38">
                  <a:moveTo>
                    <a:pt x="30" y="0"/>
                  </a:moveTo>
                  <a:lnTo>
                    <a:pt x="2" y="38"/>
                  </a:lnTo>
                  <a:lnTo>
                    <a:pt x="0" y="36"/>
                  </a:lnTo>
                  <a:lnTo>
                    <a:pt x="28" y="0"/>
                  </a:lnTo>
                  <a:lnTo>
                    <a:pt x="30" y="0"/>
                  </a:lnTo>
                  <a:close/>
                </a:path>
              </a:pathLst>
            </a:custGeom>
            <a:solidFill>
              <a:srgbClr val="FDFDF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7" name="Freeform 381"/>
            <p:cNvSpPr/>
            <p:nvPr/>
          </p:nvSpPr>
          <p:spPr bwMode="auto">
            <a:xfrm>
              <a:off x="4137025" y="6316662"/>
              <a:ext cx="49213" cy="63500"/>
            </a:xfrm>
            <a:custGeom>
              <a:avLst/>
              <a:gdLst>
                <a:gd name="T0" fmla="*/ 31 w 31"/>
                <a:gd name="T1" fmla="*/ 3 h 40"/>
                <a:gd name="T2" fmla="*/ 2 w 31"/>
                <a:gd name="T3" fmla="*/ 40 h 40"/>
                <a:gd name="T4" fmla="*/ 0 w 31"/>
                <a:gd name="T5" fmla="*/ 38 h 40"/>
                <a:gd name="T6" fmla="*/ 28 w 31"/>
                <a:gd name="T7" fmla="*/ 0 h 40"/>
                <a:gd name="T8" fmla="*/ 31 w 31"/>
                <a:gd name="T9" fmla="*/ 3 h 40"/>
              </a:gdLst>
              <a:ahLst/>
              <a:cxnLst>
                <a:cxn ang="0">
                  <a:pos x="T0" y="T1"/>
                </a:cxn>
                <a:cxn ang="0">
                  <a:pos x="T2" y="T3"/>
                </a:cxn>
                <a:cxn ang="0">
                  <a:pos x="T4" y="T5"/>
                </a:cxn>
                <a:cxn ang="0">
                  <a:pos x="T6" y="T7"/>
                </a:cxn>
                <a:cxn ang="0">
                  <a:pos x="T8" y="T9"/>
                </a:cxn>
              </a:cxnLst>
              <a:rect l="0" t="0" r="r" b="b"/>
              <a:pathLst>
                <a:path w="31" h="40">
                  <a:moveTo>
                    <a:pt x="31" y="3"/>
                  </a:moveTo>
                  <a:lnTo>
                    <a:pt x="2" y="40"/>
                  </a:lnTo>
                  <a:lnTo>
                    <a:pt x="0" y="38"/>
                  </a:lnTo>
                  <a:lnTo>
                    <a:pt x="28" y="0"/>
                  </a:lnTo>
                  <a:lnTo>
                    <a:pt x="31" y="3"/>
                  </a:lnTo>
                  <a:close/>
                </a:path>
              </a:pathLst>
            </a:custGeom>
            <a:solidFill>
              <a:srgbClr val="FCFCF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8" name="Freeform 382"/>
            <p:cNvSpPr/>
            <p:nvPr/>
          </p:nvSpPr>
          <p:spPr bwMode="auto">
            <a:xfrm>
              <a:off x="4140200" y="6321425"/>
              <a:ext cx="49213" cy="58738"/>
            </a:xfrm>
            <a:custGeom>
              <a:avLst/>
              <a:gdLst>
                <a:gd name="T0" fmla="*/ 31 w 31"/>
                <a:gd name="T1" fmla="*/ 2 h 37"/>
                <a:gd name="T2" fmla="*/ 3 w 31"/>
                <a:gd name="T3" fmla="*/ 37 h 37"/>
                <a:gd name="T4" fmla="*/ 0 w 31"/>
                <a:gd name="T5" fmla="*/ 37 h 37"/>
                <a:gd name="T6" fmla="*/ 29 w 31"/>
                <a:gd name="T7" fmla="*/ 0 h 37"/>
                <a:gd name="T8" fmla="*/ 31 w 31"/>
                <a:gd name="T9" fmla="*/ 2 h 37"/>
              </a:gdLst>
              <a:ahLst/>
              <a:cxnLst>
                <a:cxn ang="0">
                  <a:pos x="T0" y="T1"/>
                </a:cxn>
                <a:cxn ang="0">
                  <a:pos x="T2" y="T3"/>
                </a:cxn>
                <a:cxn ang="0">
                  <a:pos x="T4" y="T5"/>
                </a:cxn>
                <a:cxn ang="0">
                  <a:pos x="T6" y="T7"/>
                </a:cxn>
                <a:cxn ang="0">
                  <a:pos x="T8" y="T9"/>
                </a:cxn>
              </a:cxnLst>
              <a:rect l="0" t="0" r="r" b="b"/>
              <a:pathLst>
                <a:path w="31" h="37">
                  <a:moveTo>
                    <a:pt x="31" y="2"/>
                  </a:moveTo>
                  <a:lnTo>
                    <a:pt x="3" y="37"/>
                  </a:lnTo>
                  <a:lnTo>
                    <a:pt x="0" y="37"/>
                  </a:lnTo>
                  <a:lnTo>
                    <a:pt x="29" y="0"/>
                  </a:lnTo>
                  <a:lnTo>
                    <a:pt x="31" y="2"/>
                  </a:lnTo>
                  <a:close/>
                </a:path>
              </a:pathLst>
            </a:custGeom>
            <a:solidFill>
              <a:srgbClr val="FBFBF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9" name="Freeform 383"/>
            <p:cNvSpPr/>
            <p:nvPr/>
          </p:nvSpPr>
          <p:spPr bwMode="auto">
            <a:xfrm>
              <a:off x="4144963" y="6324600"/>
              <a:ext cx="47625" cy="60325"/>
            </a:xfrm>
            <a:custGeom>
              <a:avLst/>
              <a:gdLst>
                <a:gd name="T0" fmla="*/ 30 w 30"/>
                <a:gd name="T1" fmla="*/ 2 h 38"/>
                <a:gd name="T2" fmla="*/ 4 w 30"/>
                <a:gd name="T3" fmla="*/ 38 h 38"/>
                <a:gd name="T4" fmla="*/ 0 w 30"/>
                <a:gd name="T5" fmla="*/ 35 h 38"/>
                <a:gd name="T6" fmla="*/ 28 w 30"/>
                <a:gd name="T7" fmla="*/ 0 h 38"/>
                <a:gd name="T8" fmla="*/ 30 w 30"/>
                <a:gd name="T9" fmla="*/ 2 h 38"/>
              </a:gdLst>
              <a:ahLst/>
              <a:cxnLst>
                <a:cxn ang="0">
                  <a:pos x="T0" y="T1"/>
                </a:cxn>
                <a:cxn ang="0">
                  <a:pos x="T2" y="T3"/>
                </a:cxn>
                <a:cxn ang="0">
                  <a:pos x="T4" y="T5"/>
                </a:cxn>
                <a:cxn ang="0">
                  <a:pos x="T6" y="T7"/>
                </a:cxn>
                <a:cxn ang="0">
                  <a:pos x="T8" y="T9"/>
                </a:cxn>
              </a:cxnLst>
              <a:rect l="0" t="0" r="r" b="b"/>
              <a:pathLst>
                <a:path w="30" h="38">
                  <a:moveTo>
                    <a:pt x="30" y="2"/>
                  </a:moveTo>
                  <a:lnTo>
                    <a:pt x="4" y="38"/>
                  </a:lnTo>
                  <a:lnTo>
                    <a:pt x="0" y="35"/>
                  </a:lnTo>
                  <a:lnTo>
                    <a:pt x="28" y="0"/>
                  </a:lnTo>
                  <a:lnTo>
                    <a:pt x="30" y="2"/>
                  </a:lnTo>
                  <a:close/>
                </a:path>
              </a:pathLst>
            </a:custGeom>
            <a:solidFill>
              <a:srgbClr val="FAFAF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0" name="Freeform 384"/>
            <p:cNvSpPr/>
            <p:nvPr/>
          </p:nvSpPr>
          <p:spPr bwMode="auto">
            <a:xfrm>
              <a:off x="4151313" y="6327775"/>
              <a:ext cx="49213" cy="60325"/>
            </a:xfrm>
            <a:custGeom>
              <a:avLst/>
              <a:gdLst>
                <a:gd name="T0" fmla="*/ 31 w 31"/>
                <a:gd name="T1" fmla="*/ 3 h 38"/>
                <a:gd name="T2" fmla="*/ 3 w 31"/>
                <a:gd name="T3" fmla="*/ 38 h 38"/>
                <a:gd name="T4" fmla="*/ 0 w 31"/>
                <a:gd name="T5" fmla="*/ 36 h 38"/>
                <a:gd name="T6" fmla="*/ 26 w 31"/>
                <a:gd name="T7" fmla="*/ 0 h 38"/>
                <a:gd name="T8" fmla="*/ 31 w 31"/>
                <a:gd name="T9" fmla="*/ 3 h 38"/>
              </a:gdLst>
              <a:ahLst/>
              <a:cxnLst>
                <a:cxn ang="0">
                  <a:pos x="T0" y="T1"/>
                </a:cxn>
                <a:cxn ang="0">
                  <a:pos x="T2" y="T3"/>
                </a:cxn>
                <a:cxn ang="0">
                  <a:pos x="T4" y="T5"/>
                </a:cxn>
                <a:cxn ang="0">
                  <a:pos x="T6" y="T7"/>
                </a:cxn>
                <a:cxn ang="0">
                  <a:pos x="T8" y="T9"/>
                </a:cxn>
              </a:cxnLst>
              <a:rect l="0" t="0" r="r" b="b"/>
              <a:pathLst>
                <a:path w="31" h="38">
                  <a:moveTo>
                    <a:pt x="31" y="3"/>
                  </a:moveTo>
                  <a:lnTo>
                    <a:pt x="3" y="38"/>
                  </a:lnTo>
                  <a:lnTo>
                    <a:pt x="0" y="36"/>
                  </a:lnTo>
                  <a:lnTo>
                    <a:pt x="26" y="0"/>
                  </a:lnTo>
                  <a:lnTo>
                    <a:pt x="31" y="3"/>
                  </a:lnTo>
                  <a:close/>
                </a:path>
              </a:pathLst>
            </a:custGeom>
            <a:solidFill>
              <a:srgbClr val="F9F9F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1" name="Freeform 385"/>
            <p:cNvSpPr/>
            <p:nvPr/>
          </p:nvSpPr>
          <p:spPr bwMode="auto">
            <a:xfrm>
              <a:off x="4156075" y="6332537"/>
              <a:ext cx="47625" cy="60325"/>
            </a:xfrm>
            <a:custGeom>
              <a:avLst/>
              <a:gdLst>
                <a:gd name="T0" fmla="*/ 30 w 30"/>
                <a:gd name="T1" fmla="*/ 2 h 38"/>
                <a:gd name="T2" fmla="*/ 2 w 30"/>
                <a:gd name="T3" fmla="*/ 38 h 38"/>
                <a:gd name="T4" fmla="*/ 0 w 30"/>
                <a:gd name="T5" fmla="*/ 35 h 38"/>
                <a:gd name="T6" fmla="*/ 28 w 30"/>
                <a:gd name="T7" fmla="*/ 0 h 38"/>
                <a:gd name="T8" fmla="*/ 30 w 30"/>
                <a:gd name="T9" fmla="*/ 2 h 38"/>
              </a:gdLst>
              <a:ahLst/>
              <a:cxnLst>
                <a:cxn ang="0">
                  <a:pos x="T0" y="T1"/>
                </a:cxn>
                <a:cxn ang="0">
                  <a:pos x="T2" y="T3"/>
                </a:cxn>
                <a:cxn ang="0">
                  <a:pos x="T4" y="T5"/>
                </a:cxn>
                <a:cxn ang="0">
                  <a:pos x="T6" y="T7"/>
                </a:cxn>
                <a:cxn ang="0">
                  <a:pos x="T8" y="T9"/>
                </a:cxn>
              </a:cxnLst>
              <a:rect l="0" t="0" r="r" b="b"/>
              <a:pathLst>
                <a:path w="30" h="38">
                  <a:moveTo>
                    <a:pt x="30" y="2"/>
                  </a:moveTo>
                  <a:lnTo>
                    <a:pt x="2" y="38"/>
                  </a:lnTo>
                  <a:lnTo>
                    <a:pt x="0" y="35"/>
                  </a:lnTo>
                  <a:lnTo>
                    <a:pt x="28" y="0"/>
                  </a:lnTo>
                  <a:lnTo>
                    <a:pt x="30" y="2"/>
                  </a:lnTo>
                  <a:close/>
                </a:path>
              </a:pathLst>
            </a:cu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2" name="Freeform 386"/>
            <p:cNvSpPr/>
            <p:nvPr/>
          </p:nvSpPr>
          <p:spPr bwMode="auto">
            <a:xfrm>
              <a:off x="4159250" y="6335712"/>
              <a:ext cx="49213" cy="60325"/>
            </a:xfrm>
            <a:custGeom>
              <a:avLst/>
              <a:gdLst>
                <a:gd name="T0" fmla="*/ 31 w 31"/>
                <a:gd name="T1" fmla="*/ 2 h 38"/>
                <a:gd name="T2" fmla="*/ 2 w 31"/>
                <a:gd name="T3" fmla="*/ 38 h 38"/>
                <a:gd name="T4" fmla="*/ 0 w 31"/>
                <a:gd name="T5" fmla="*/ 36 h 38"/>
                <a:gd name="T6" fmla="*/ 28 w 31"/>
                <a:gd name="T7" fmla="*/ 0 h 38"/>
                <a:gd name="T8" fmla="*/ 31 w 31"/>
                <a:gd name="T9" fmla="*/ 2 h 38"/>
              </a:gdLst>
              <a:ahLst/>
              <a:cxnLst>
                <a:cxn ang="0">
                  <a:pos x="T0" y="T1"/>
                </a:cxn>
                <a:cxn ang="0">
                  <a:pos x="T2" y="T3"/>
                </a:cxn>
                <a:cxn ang="0">
                  <a:pos x="T4" y="T5"/>
                </a:cxn>
                <a:cxn ang="0">
                  <a:pos x="T6" y="T7"/>
                </a:cxn>
                <a:cxn ang="0">
                  <a:pos x="T8" y="T9"/>
                </a:cxn>
              </a:cxnLst>
              <a:rect l="0" t="0" r="r" b="b"/>
              <a:pathLst>
                <a:path w="31" h="38">
                  <a:moveTo>
                    <a:pt x="31" y="2"/>
                  </a:moveTo>
                  <a:lnTo>
                    <a:pt x="2" y="38"/>
                  </a:lnTo>
                  <a:lnTo>
                    <a:pt x="0" y="36"/>
                  </a:lnTo>
                  <a:lnTo>
                    <a:pt x="28" y="0"/>
                  </a:lnTo>
                  <a:lnTo>
                    <a:pt x="31" y="2"/>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3" name="Freeform 387"/>
            <p:cNvSpPr/>
            <p:nvPr/>
          </p:nvSpPr>
          <p:spPr bwMode="auto">
            <a:xfrm>
              <a:off x="4162425" y="6338887"/>
              <a:ext cx="49213" cy="60325"/>
            </a:xfrm>
            <a:custGeom>
              <a:avLst/>
              <a:gdLst>
                <a:gd name="T0" fmla="*/ 31 w 31"/>
                <a:gd name="T1" fmla="*/ 3 h 38"/>
                <a:gd name="T2" fmla="*/ 3 w 31"/>
                <a:gd name="T3" fmla="*/ 38 h 38"/>
                <a:gd name="T4" fmla="*/ 0 w 31"/>
                <a:gd name="T5" fmla="*/ 36 h 38"/>
                <a:gd name="T6" fmla="*/ 29 w 31"/>
                <a:gd name="T7" fmla="*/ 0 h 38"/>
                <a:gd name="T8" fmla="*/ 31 w 31"/>
                <a:gd name="T9" fmla="*/ 3 h 38"/>
              </a:gdLst>
              <a:ahLst/>
              <a:cxnLst>
                <a:cxn ang="0">
                  <a:pos x="T0" y="T1"/>
                </a:cxn>
                <a:cxn ang="0">
                  <a:pos x="T2" y="T3"/>
                </a:cxn>
                <a:cxn ang="0">
                  <a:pos x="T4" y="T5"/>
                </a:cxn>
                <a:cxn ang="0">
                  <a:pos x="T6" y="T7"/>
                </a:cxn>
                <a:cxn ang="0">
                  <a:pos x="T8" y="T9"/>
                </a:cxn>
              </a:cxnLst>
              <a:rect l="0" t="0" r="r" b="b"/>
              <a:pathLst>
                <a:path w="31" h="38">
                  <a:moveTo>
                    <a:pt x="31" y="3"/>
                  </a:moveTo>
                  <a:lnTo>
                    <a:pt x="3" y="38"/>
                  </a:lnTo>
                  <a:lnTo>
                    <a:pt x="0" y="36"/>
                  </a:lnTo>
                  <a:lnTo>
                    <a:pt x="29" y="0"/>
                  </a:lnTo>
                  <a:lnTo>
                    <a:pt x="31" y="3"/>
                  </a:lnTo>
                  <a:close/>
                </a:path>
              </a:pathLst>
            </a:custGeom>
            <a:solidFill>
              <a:srgbClr val="F6F6F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4" name="Freeform 388"/>
            <p:cNvSpPr/>
            <p:nvPr/>
          </p:nvSpPr>
          <p:spPr bwMode="auto">
            <a:xfrm>
              <a:off x="4167188" y="6343650"/>
              <a:ext cx="49213" cy="60325"/>
            </a:xfrm>
            <a:custGeom>
              <a:avLst/>
              <a:gdLst>
                <a:gd name="T0" fmla="*/ 31 w 31"/>
                <a:gd name="T1" fmla="*/ 2 h 38"/>
                <a:gd name="T2" fmla="*/ 2 w 31"/>
                <a:gd name="T3" fmla="*/ 38 h 38"/>
                <a:gd name="T4" fmla="*/ 0 w 31"/>
                <a:gd name="T5" fmla="*/ 35 h 38"/>
                <a:gd name="T6" fmla="*/ 28 w 31"/>
                <a:gd name="T7" fmla="*/ 0 h 38"/>
                <a:gd name="T8" fmla="*/ 31 w 31"/>
                <a:gd name="T9" fmla="*/ 2 h 38"/>
              </a:gdLst>
              <a:ahLst/>
              <a:cxnLst>
                <a:cxn ang="0">
                  <a:pos x="T0" y="T1"/>
                </a:cxn>
                <a:cxn ang="0">
                  <a:pos x="T2" y="T3"/>
                </a:cxn>
                <a:cxn ang="0">
                  <a:pos x="T4" y="T5"/>
                </a:cxn>
                <a:cxn ang="0">
                  <a:pos x="T6" y="T7"/>
                </a:cxn>
                <a:cxn ang="0">
                  <a:pos x="T8" y="T9"/>
                </a:cxn>
              </a:cxnLst>
              <a:rect l="0" t="0" r="r" b="b"/>
              <a:pathLst>
                <a:path w="31" h="38">
                  <a:moveTo>
                    <a:pt x="31" y="2"/>
                  </a:moveTo>
                  <a:lnTo>
                    <a:pt x="2" y="38"/>
                  </a:lnTo>
                  <a:lnTo>
                    <a:pt x="0" y="35"/>
                  </a:lnTo>
                  <a:lnTo>
                    <a:pt x="28" y="0"/>
                  </a:lnTo>
                  <a:lnTo>
                    <a:pt x="31" y="2"/>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5" name="Freeform 389"/>
            <p:cNvSpPr/>
            <p:nvPr/>
          </p:nvSpPr>
          <p:spPr bwMode="auto">
            <a:xfrm>
              <a:off x="4170363" y="6346825"/>
              <a:ext cx="49213" cy="60325"/>
            </a:xfrm>
            <a:custGeom>
              <a:avLst/>
              <a:gdLst>
                <a:gd name="T0" fmla="*/ 31 w 31"/>
                <a:gd name="T1" fmla="*/ 0 h 38"/>
                <a:gd name="T2" fmla="*/ 5 w 31"/>
                <a:gd name="T3" fmla="*/ 38 h 38"/>
                <a:gd name="T4" fmla="*/ 0 w 31"/>
                <a:gd name="T5" fmla="*/ 36 h 38"/>
                <a:gd name="T6" fmla="*/ 29 w 31"/>
                <a:gd name="T7" fmla="*/ 0 h 38"/>
                <a:gd name="T8" fmla="*/ 31 w 31"/>
                <a:gd name="T9" fmla="*/ 0 h 38"/>
              </a:gdLst>
              <a:ahLst/>
              <a:cxnLst>
                <a:cxn ang="0">
                  <a:pos x="T0" y="T1"/>
                </a:cxn>
                <a:cxn ang="0">
                  <a:pos x="T2" y="T3"/>
                </a:cxn>
                <a:cxn ang="0">
                  <a:pos x="T4" y="T5"/>
                </a:cxn>
                <a:cxn ang="0">
                  <a:pos x="T6" y="T7"/>
                </a:cxn>
                <a:cxn ang="0">
                  <a:pos x="T8" y="T9"/>
                </a:cxn>
              </a:cxnLst>
              <a:rect l="0" t="0" r="r" b="b"/>
              <a:pathLst>
                <a:path w="31" h="38">
                  <a:moveTo>
                    <a:pt x="31" y="0"/>
                  </a:moveTo>
                  <a:lnTo>
                    <a:pt x="5" y="38"/>
                  </a:lnTo>
                  <a:lnTo>
                    <a:pt x="0" y="36"/>
                  </a:lnTo>
                  <a:lnTo>
                    <a:pt x="29" y="0"/>
                  </a:lnTo>
                  <a:lnTo>
                    <a:pt x="31" y="0"/>
                  </a:lnTo>
                  <a:close/>
                </a:path>
              </a:pathLst>
            </a:custGeom>
            <a:solidFill>
              <a:srgbClr val="F4F4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6" name="Freeform 390"/>
            <p:cNvSpPr/>
            <p:nvPr/>
          </p:nvSpPr>
          <p:spPr bwMode="auto">
            <a:xfrm>
              <a:off x="4178300" y="6346825"/>
              <a:ext cx="44450" cy="63500"/>
            </a:xfrm>
            <a:custGeom>
              <a:avLst/>
              <a:gdLst>
                <a:gd name="T0" fmla="*/ 28 w 28"/>
                <a:gd name="T1" fmla="*/ 3 h 40"/>
                <a:gd name="T2" fmla="*/ 2 w 28"/>
                <a:gd name="T3" fmla="*/ 40 h 40"/>
                <a:gd name="T4" fmla="*/ 0 w 28"/>
                <a:gd name="T5" fmla="*/ 38 h 40"/>
                <a:gd name="T6" fmla="*/ 26 w 28"/>
                <a:gd name="T7" fmla="*/ 0 h 40"/>
                <a:gd name="T8" fmla="*/ 28 w 28"/>
                <a:gd name="T9" fmla="*/ 3 h 40"/>
              </a:gdLst>
              <a:ahLst/>
              <a:cxnLst>
                <a:cxn ang="0">
                  <a:pos x="T0" y="T1"/>
                </a:cxn>
                <a:cxn ang="0">
                  <a:pos x="T2" y="T3"/>
                </a:cxn>
                <a:cxn ang="0">
                  <a:pos x="T4" y="T5"/>
                </a:cxn>
                <a:cxn ang="0">
                  <a:pos x="T6" y="T7"/>
                </a:cxn>
                <a:cxn ang="0">
                  <a:pos x="T8" y="T9"/>
                </a:cxn>
              </a:cxnLst>
              <a:rect l="0" t="0" r="r" b="b"/>
              <a:pathLst>
                <a:path w="28" h="40">
                  <a:moveTo>
                    <a:pt x="28" y="3"/>
                  </a:moveTo>
                  <a:lnTo>
                    <a:pt x="2" y="40"/>
                  </a:lnTo>
                  <a:lnTo>
                    <a:pt x="0" y="38"/>
                  </a:lnTo>
                  <a:lnTo>
                    <a:pt x="26" y="0"/>
                  </a:lnTo>
                  <a:lnTo>
                    <a:pt x="28" y="3"/>
                  </a:lnTo>
                  <a:close/>
                </a:path>
              </a:pathLst>
            </a:custGeom>
            <a:solidFill>
              <a:srgbClr val="F3F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7" name="Freeform 391"/>
            <p:cNvSpPr/>
            <p:nvPr/>
          </p:nvSpPr>
          <p:spPr bwMode="auto">
            <a:xfrm>
              <a:off x="4181475" y="6351587"/>
              <a:ext cx="49213" cy="63500"/>
            </a:xfrm>
            <a:custGeom>
              <a:avLst/>
              <a:gdLst>
                <a:gd name="T0" fmla="*/ 31 w 31"/>
                <a:gd name="T1" fmla="*/ 2 h 40"/>
                <a:gd name="T2" fmla="*/ 3 w 31"/>
                <a:gd name="T3" fmla="*/ 40 h 40"/>
                <a:gd name="T4" fmla="*/ 0 w 31"/>
                <a:gd name="T5" fmla="*/ 37 h 40"/>
                <a:gd name="T6" fmla="*/ 26 w 31"/>
                <a:gd name="T7" fmla="*/ 0 h 40"/>
                <a:gd name="T8" fmla="*/ 31 w 31"/>
                <a:gd name="T9" fmla="*/ 2 h 40"/>
              </a:gdLst>
              <a:ahLst/>
              <a:cxnLst>
                <a:cxn ang="0">
                  <a:pos x="T0" y="T1"/>
                </a:cxn>
                <a:cxn ang="0">
                  <a:pos x="T2" y="T3"/>
                </a:cxn>
                <a:cxn ang="0">
                  <a:pos x="T4" y="T5"/>
                </a:cxn>
                <a:cxn ang="0">
                  <a:pos x="T6" y="T7"/>
                </a:cxn>
                <a:cxn ang="0">
                  <a:pos x="T8" y="T9"/>
                </a:cxn>
              </a:cxnLst>
              <a:rect l="0" t="0" r="r" b="b"/>
              <a:pathLst>
                <a:path w="31" h="40">
                  <a:moveTo>
                    <a:pt x="31" y="2"/>
                  </a:moveTo>
                  <a:lnTo>
                    <a:pt x="3" y="40"/>
                  </a:lnTo>
                  <a:lnTo>
                    <a:pt x="0" y="37"/>
                  </a:lnTo>
                  <a:lnTo>
                    <a:pt x="26" y="0"/>
                  </a:lnTo>
                  <a:lnTo>
                    <a:pt x="31" y="2"/>
                  </a:lnTo>
                  <a:close/>
                </a:path>
              </a:pathLst>
            </a:custGeom>
            <a:solidFill>
              <a:srgbClr val="F2F2F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8" name="Freeform 392"/>
            <p:cNvSpPr/>
            <p:nvPr/>
          </p:nvSpPr>
          <p:spPr bwMode="auto">
            <a:xfrm>
              <a:off x="4186238" y="6354762"/>
              <a:ext cx="47625" cy="60325"/>
            </a:xfrm>
            <a:custGeom>
              <a:avLst/>
              <a:gdLst>
                <a:gd name="T0" fmla="*/ 30 w 30"/>
                <a:gd name="T1" fmla="*/ 2 h 38"/>
                <a:gd name="T2" fmla="*/ 2 w 30"/>
                <a:gd name="T3" fmla="*/ 38 h 38"/>
                <a:gd name="T4" fmla="*/ 0 w 30"/>
                <a:gd name="T5" fmla="*/ 38 h 38"/>
                <a:gd name="T6" fmla="*/ 28 w 30"/>
                <a:gd name="T7" fmla="*/ 0 h 38"/>
                <a:gd name="T8" fmla="*/ 30 w 30"/>
                <a:gd name="T9" fmla="*/ 2 h 38"/>
              </a:gdLst>
              <a:ahLst/>
              <a:cxnLst>
                <a:cxn ang="0">
                  <a:pos x="T0" y="T1"/>
                </a:cxn>
                <a:cxn ang="0">
                  <a:pos x="T2" y="T3"/>
                </a:cxn>
                <a:cxn ang="0">
                  <a:pos x="T4" y="T5"/>
                </a:cxn>
                <a:cxn ang="0">
                  <a:pos x="T6" y="T7"/>
                </a:cxn>
                <a:cxn ang="0">
                  <a:pos x="T8" y="T9"/>
                </a:cxn>
              </a:cxnLst>
              <a:rect l="0" t="0" r="r" b="b"/>
              <a:pathLst>
                <a:path w="30" h="38">
                  <a:moveTo>
                    <a:pt x="30" y="2"/>
                  </a:moveTo>
                  <a:lnTo>
                    <a:pt x="2" y="38"/>
                  </a:lnTo>
                  <a:lnTo>
                    <a:pt x="0" y="38"/>
                  </a:lnTo>
                  <a:lnTo>
                    <a:pt x="28" y="0"/>
                  </a:lnTo>
                  <a:lnTo>
                    <a:pt x="30" y="2"/>
                  </a:lnTo>
                  <a:close/>
                </a:path>
              </a:pathLst>
            </a:custGeom>
            <a:solidFill>
              <a:srgbClr val="F1F1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9" name="Freeform 393"/>
            <p:cNvSpPr/>
            <p:nvPr/>
          </p:nvSpPr>
          <p:spPr bwMode="auto">
            <a:xfrm>
              <a:off x="4189413" y="6357937"/>
              <a:ext cx="49213" cy="60325"/>
            </a:xfrm>
            <a:custGeom>
              <a:avLst/>
              <a:gdLst>
                <a:gd name="T0" fmla="*/ 31 w 31"/>
                <a:gd name="T1" fmla="*/ 3 h 38"/>
                <a:gd name="T2" fmla="*/ 2 w 31"/>
                <a:gd name="T3" fmla="*/ 38 h 38"/>
                <a:gd name="T4" fmla="*/ 0 w 31"/>
                <a:gd name="T5" fmla="*/ 36 h 38"/>
                <a:gd name="T6" fmla="*/ 28 w 31"/>
                <a:gd name="T7" fmla="*/ 0 h 38"/>
                <a:gd name="T8" fmla="*/ 31 w 31"/>
                <a:gd name="T9" fmla="*/ 3 h 38"/>
              </a:gdLst>
              <a:ahLst/>
              <a:cxnLst>
                <a:cxn ang="0">
                  <a:pos x="T0" y="T1"/>
                </a:cxn>
                <a:cxn ang="0">
                  <a:pos x="T2" y="T3"/>
                </a:cxn>
                <a:cxn ang="0">
                  <a:pos x="T4" y="T5"/>
                </a:cxn>
                <a:cxn ang="0">
                  <a:pos x="T6" y="T7"/>
                </a:cxn>
                <a:cxn ang="0">
                  <a:pos x="T8" y="T9"/>
                </a:cxn>
              </a:cxnLst>
              <a:rect l="0" t="0" r="r" b="b"/>
              <a:pathLst>
                <a:path w="31" h="38">
                  <a:moveTo>
                    <a:pt x="31" y="3"/>
                  </a:moveTo>
                  <a:lnTo>
                    <a:pt x="2" y="38"/>
                  </a:lnTo>
                  <a:lnTo>
                    <a:pt x="0" y="36"/>
                  </a:lnTo>
                  <a:lnTo>
                    <a:pt x="28" y="0"/>
                  </a:lnTo>
                  <a:lnTo>
                    <a:pt x="31" y="3"/>
                  </a:lnTo>
                  <a:close/>
                </a:path>
              </a:pathLst>
            </a:custGeom>
            <a:solidFill>
              <a:srgbClr val="F0F0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0" name="Freeform 394"/>
            <p:cNvSpPr/>
            <p:nvPr/>
          </p:nvSpPr>
          <p:spPr bwMode="auto">
            <a:xfrm>
              <a:off x="4192588" y="6362700"/>
              <a:ext cx="49213" cy="58738"/>
            </a:xfrm>
            <a:custGeom>
              <a:avLst/>
              <a:gdLst>
                <a:gd name="T0" fmla="*/ 31 w 31"/>
                <a:gd name="T1" fmla="*/ 2 h 37"/>
                <a:gd name="T2" fmla="*/ 3 w 31"/>
                <a:gd name="T3" fmla="*/ 37 h 37"/>
                <a:gd name="T4" fmla="*/ 0 w 31"/>
                <a:gd name="T5" fmla="*/ 35 h 37"/>
                <a:gd name="T6" fmla="*/ 29 w 31"/>
                <a:gd name="T7" fmla="*/ 0 h 37"/>
                <a:gd name="T8" fmla="*/ 31 w 31"/>
                <a:gd name="T9" fmla="*/ 2 h 37"/>
              </a:gdLst>
              <a:ahLst/>
              <a:cxnLst>
                <a:cxn ang="0">
                  <a:pos x="T0" y="T1"/>
                </a:cxn>
                <a:cxn ang="0">
                  <a:pos x="T2" y="T3"/>
                </a:cxn>
                <a:cxn ang="0">
                  <a:pos x="T4" y="T5"/>
                </a:cxn>
                <a:cxn ang="0">
                  <a:pos x="T6" y="T7"/>
                </a:cxn>
                <a:cxn ang="0">
                  <a:pos x="T8" y="T9"/>
                </a:cxn>
              </a:cxnLst>
              <a:rect l="0" t="0" r="r" b="b"/>
              <a:pathLst>
                <a:path w="31" h="37">
                  <a:moveTo>
                    <a:pt x="31" y="2"/>
                  </a:moveTo>
                  <a:lnTo>
                    <a:pt x="3" y="37"/>
                  </a:lnTo>
                  <a:lnTo>
                    <a:pt x="0" y="35"/>
                  </a:lnTo>
                  <a:lnTo>
                    <a:pt x="29" y="0"/>
                  </a:lnTo>
                  <a:lnTo>
                    <a:pt x="31" y="2"/>
                  </a:lnTo>
                  <a:close/>
                </a:path>
              </a:pathLst>
            </a:custGeom>
            <a:solidFill>
              <a:srgbClr val="EFEF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1" name="Freeform 395"/>
            <p:cNvSpPr/>
            <p:nvPr/>
          </p:nvSpPr>
          <p:spPr bwMode="auto">
            <a:xfrm>
              <a:off x="4197350" y="6365875"/>
              <a:ext cx="47625" cy="60325"/>
            </a:xfrm>
            <a:custGeom>
              <a:avLst/>
              <a:gdLst>
                <a:gd name="T0" fmla="*/ 30 w 30"/>
                <a:gd name="T1" fmla="*/ 2 h 38"/>
                <a:gd name="T2" fmla="*/ 2 w 30"/>
                <a:gd name="T3" fmla="*/ 38 h 38"/>
                <a:gd name="T4" fmla="*/ 0 w 30"/>
                <a:gd name="T5" fmla="*/ 35 h 38"/>
                <a:gd name="T6" fmla="*/ 28 w 30"/>
                <a:gd name="T7" fmla="*/ 0 h 38"/>
                <a:gd name="T8" fmla="*/ 30 w 30"/>
                <a:gd name="T9" fmla="*/ 2 h 38"/>
              </a:gdLst>
              <a:ahLst/>
              <a:cxnLst>
                <a:cxn ang="0">
                  <a:pos x="T0" y="T1"/>
                </a:cxn>
                <a:cxn ang="0">
                  <a:pos x="T2" y="T3"/>
                </a:cxn>
                <a:cxn ang="0">
                  <a:pos x="T4" y="T5"/>
                </a:cxn>
                <a:cxn ang="0">
                  <a:pos x="T6" y="T7"/>
                </a:cxn>
                <a:cxn ang="0">
                  <a:pos x="T8" y="T9"/>
                </a:cxn>
              </a:cxnLst>
              <a:rect l="0" t="0" r="r" b="b"/>
              <a:pathLst>
                <a:path w="30" h="38">
                  <a:moveTo>
                    <a:pt x="30" y="2"/>
                  </a:moveTo>
                  <a:lnTo>
                    <a:pt x="2" y="38"/>
                  </a:lnTo>
                  <a:lnTo>
                    <a:pt x="0" y="35"/>
                  </a:lnTo>
                  <a:lnTo>
                    <a:pt x="28" y="0"/>
                  </a:lnTo>
                  <a:lnTo>
                    <a:pt x="30" y="2"/>
                  </a:lnTo>
                  <a:close/>
                </a:path>
              </a:pathLst>
            </a:custGeom>
            <a:solidFill>
              <a:srgbClr val="EEEEE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2" name="Freeform 396"/>
            <p:cNvSpPr/>
            <p:nvPr/>
          </p:nvSpPr>
          <p:spPr bwMode="auto">
            <a:xfrm>
              <a:off x="4200525" y="6369050"/>
              <a:ext cx="49213" cy="60325"/>
            </a:xfrm>
            <a:custGeom>
              <a:avLst/>
              <a:gdLst>
                <a:gd name="T0" fmla="*/ 31 w 31"/>
                <a:gd name="T1" fmla="*/ 3 h 38"/>
                <a:gd name="T2" fmla="*/ 5 w 31"/>
                <a:gd name="T3" fmla="*/ 38 h 38"/>
                <a:gd name="T4" fmla="*/ 0 w 31"/>
                <a:gd name="T5" fmla="*/ 36 h 38"/>
                <a:gd name="T6" fmla="*/ 28 w 31"/>
                <a:gd name="T7" fmla="*/ 0 h 38"/>
                <a:gd name="T8" fmla="*/ 31 w 31"/>
                <a:gd name="T9" fmla="*/ 3 h 38"/>
              </a:gdLst>
              <a:ahLst/>
              <a:cxnLst>
                <a:cxn ang="0">
                  <a:pos x="T0" y="T1"/>
                </a:cxn>
                <a:cxn ang="0">
                  <a:pos x="T2" y="T3"/>
                </a:cxn>
                <a:cxn ang="0">
                  <a:pos x="T4" y="T5"/>
                </a:cxn>
                <a:cxn ang="0">
                  <a:pos x="T6" y="T7"/>
                </a:cxn>
                <a:cxn ang="0">
                  <a:pos x="T8" y="T9"/>
                </a:cxn>
              </a:cxnLst>
              <a:rect l="0" t="0" r="r" b="b"/>
              <a:pathLst>
                <a:path w="31" h="38">
                  <a:moveTo>
                    <a:pt x="31" y="3"/>
                  </a:moveTo>
                  <a:lnTo>
                    <a:pt x="5" y="38"/>
                  </a:lnTo>
                  <a:lnTo>
                    <a:pt x="0" y="36"/>
                  </a:lnTo>
                  <a:lnTo>
                    <a:pt x="28" y="0"/>
                  </a:lnTo>
                  <a:lnTo>
                    <a:pt x="31" y="3"/>
                  </a:lnTo>
                  <a:close/>
                </a:path>
              </a:pathLst>
            </a:custGeom>
            <a:solidFill>
              <a:srgbClr val="EDEDE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3" name="Freeform 397"/>
            <p:cNvSpPr/>
            <p:nvPr/>
          </p:nvSpPr>
          <p:spPr bwMode="auto">
            <a:xfrm>
              <a:off x="4208463" y="6373812"/>
              <a:ext cx="49213" cy="60325"/>
            </a:xfrm>
            <a:custGeom>
              <a:avLst/>
              <a:gdLst>
                <a:gd name="T0" fmla="*/ 31 w 31"/>
                <a:gd name="T1" fmla="*/ 2 h 38"/>
                <a:gd name="T2" fmla="*/ 2 w 31"/>
                <a:gd name="T3" fmla="*/ 38 h 38"/>
                <a:gd name="T4" fmla="*/ 0 w 31"/>
                <a:gd name="T5" fmla="*/ 35 h 38"/>
                <a:gd name="T6" fmla="*/ 26 w 31"/>
                <a:gd name="T7" fmla="*/ 0 h 38"/>
                <a:gd name="T8" fmla="*/ 31 w 31"/>
                <a:gd name="T9" fmla="*/ 2 h 38"/>
              </a:gdLst>
              <a:ahLst/>
              <a:cxnLst>
                <a:cxn ang="0">
                  <a:pos x="T0" y="T1"/>
                </a:cxn>
                <a:cxn ang="0">
                  <a:pos x="T2" y="T3"/>
                </a:cxn>
                <a:cxn ang="0">
                  <a:pos x="T4" y="T5"/>
                </a:cxn>
                <a:cxn ang="0">
                  <a:pos x="T6" y="T7"/>
                </a:cxn>
                <a:cxn ang="0">
                  <a:pos x="T8" y="T9"/>
                </a:cxn>
              </a:cxnLst>
              <a:rect l="0" t="0" r="r" b="b"/>
              <a:pathLst>
                <a:path w="31" h="38">
                  <a:moveTo>
                    <a:pt x="31" y="2"/>
                  </a:moveTo>
                  <a:lnTo>
                    <a:pt x="2" y="38"/>
                  </a:lnTo>
                  <a:lnTo>
                    <a:pt x="0" y="35"/>
                  </a:lnTo>
                  <a:lnTo>
                    <a:pt x="26" y="0"/>
                  </a:lnTo>
                  <a:lnTo>
                    <a:pt x="31" y="2"/>
                  </a:lnTo>
                  <a:close/>
                </a:path>
              </a:pathLst>
            </a:custGeom>
            <a:solidFill>
              <a:srgbClr val="ECECE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4" name="Freeform 398"/>
            <p:cNvSpPr/>
            <p:nvPr/>
          </p:nvSpPr>
          <p:spPr bwMode="auto">
            <a:xfrm>
              <a:off x="4211638" y="6376987"/>
              <a:ext cx="49213" cy="60325"/>
            </a:xfrm>
            <a:custGeom>
              <a:avLst/>
              <a:gdLst>
                <a:gd name="T0" fmla="*/ 31 w 31"/>
                <a:gd name="T1" fmla="*/ 0 h 38"/>
                <a:gd name="T2" fmla="*/ 3 w 31"/>
                <a:gd name="T3" fmla="*/ 38 h 38"/>
                <a:gd name="T4" fmla="*/ 0 w 31"/>
                <a:gd name="T5" fmla="*/ 36 h 38"/>
                <a:gd name="T6" fmla="*/ 29 w 31"/>
                <a:gd name="T7" fmla="*/ 0 h 38"/>
                <a:gd name="T8" fmla="*/ 31 w 31"/>
                <a:gd name="T9" fmla="*/ 0 h 38"/>
              </a:gdLst>
              <a:ahLst/>
              <a:cxnLst>
                <a:cxn ang="0">
                  <a:pos x="T0" y="T1"/>
                </a:cxn>
                <a:cxn ang="0">
                  <a:pos x="T2" y="T3"/>
                </a:cxn>
                <a:cxn ang="0">
                  <a:pos x="T4" y="T5"/>
                </a:cxn>
                <a:cxn ang="0">
                  <a:pos x="T6" y="T7"/>
                </a:cxn>
                <a:cxn ang="0">
                  <a:pos x="T8" y="T9"/>
                </a:cxn>
              </a:cxnLst>
              <a:rect l="0" t="0" r="r" b="b"/>
              <a:pathLst>
                <a:path w="31" h="38">
                  <a:moveTo>
                    <a:pt x="31" y="0"/>
                  </a:moveTo>
                  <a:lnTo>
                    <a:pt x="3" y="38"/>
                  </a:lnTo>
                  <a:lnTo>
                    <a:pt x="0" y="36"/>
                  </a:lnTo>
                  <a:lnTo>
                    <a:pt x="29" y="0"/>
                  </a:lnTo>
                  <a:lnTo>
                    <a:pt x="31" y="0"/>
                  </a:lnTo>
                  <a:close/>
                </a:path>
              </a:pathLst>
            </a:custGeom>
            <a:solidFill>
              <a:srgbClr val="EBEB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5" name="Freeform 399"/>
            <p:cNvSpPr/>
            <p:nvPr/>
          </p:nvSpPr>
          <p:spPr bwMode="auto">
            <a:xfrm>
              <a:off x="4216400" y="6376987"/>
              <a:ext cx="47625" cy="63500"/>
            </a:xfrm>
            <a:custGeom>
              <a:avLst/>
              <a:gdLst>
                <a:gd name="T0" fmla="*/ 30 w 30"/>
                <a:gd name="T1" fmla="*/ 2 h 40"/>
                <a:gd name="T2" fmla="*/ 2 w 30"/>
                <a:gd name="T3" fmla="*/ 40 h 40"/>
                <a:gd name="T4" fmla="*/ 0 w 30"/>
                <a:gd name="T5" fmla="*/ 38 h 40"/>
                <a:gd name="T6" fmla="*/ 28 w 30"/>
                <a:gd name="T7" fmla="*/ 0 h 40"/>
                <a:gd name="T8" fmla="*/ 30 w 30"/>
                <a:gd name="T9" fmla="*/ 2 h 40"/>
              </a:gdLst>
              <a:ahLst/>
              <a:cxnLst>
                <a:cxn ang="0">
                  <a:pos x="T0" y="T1"/>
                </a:cxn>
                <a:cxn ang="0">
                  <a:pos x="T2" y="T3"/>
                </a:cxn>
                <a:cxn ang="0">
                  <a:pos x="T4" y="T5"/>
                </a:cxn>
                <a:cxn ang="0">
                  <a:pos x="T6" y="T7"/>
                </a:cxn>
                <a:cxn ang="0">
                  <a:pos x="T8" y="T9"/>
                </a:cxn>
              </a:cxnLst>
              <a:rect l="0" t="0" r="r" b="b"/>
              <a:pathLst>
                <a:path w="30" h="40">
                  <a:moveTo>
                    <a:pt x="30" y="2"/>
                  </a:moveTo>
                  <a:lnTo>
                    <a:pt x="2" y="40"/>
                  </a:lnTo>
                  <a:lnTo>
                    <a:pt x="0" y="38"/>
                  </a:lnTo>
                  <a:lnTo>
                    <a:pt x="28" y="0"/>
                  </a:lnTo>
                  <a:lnTo>
                    <a:pt x="30" y="2"/>
                  </a:lnTo>
                  <a:close/>
                </a:path>
              </a:pathLst>
            </a:custGeom>
            <a:solidFill>
              <a:srgbClr val="EAEA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6" name="Freeform 400"/>
            <p:cNvSpPr/>
            <p:nvPr/>
          </p:nvSpPr>
          <p:spPr bwMode="auto">
            <a:xfrm>
              <a:off x="4219575" y="6380162"/>
              <a:ext cx="49213" cy="65088"/>
            </a:xfrm>
            <a:custGeom>
              <a:avLst/>
              <a:gdLst>
                <a:gd name="T0" fmla="*/ 31 w 31"/>
                <a:gd name="T1" fmla="*/ 3 h 41"/>
                <a:gd name="T2" fmla="*/ 2 w 31"/>
                <a:gd name="T3" fmla="*/ 41 h 41"/>
                <a:gd name="T4" fmla="*/ 0 w 31"/>
                <a:gd name="T5" fmla="*/ 38 h 41"/>
                <a:gd name="T6" fmla="*/ 28 w 31"/>
                <a:gd name="T7" fmla="*/ 0 h 41"/>
                <a:gd name="T8" fmla="*/ 31 w 31"/>
                <a:gd name="T9" fmla="*/ 3 h 41"/>
              </a:gdLst>
              <a:ahLst/>
              <a:cxnLst>
                <a:cxn ang="0">
                  <a:pos x="T0" y="T1"/>
                </a:cxn>
                <a:cxn ang="0">
                  <a:pos x="T2" y="T3"/>
                </a:cxn>
                <a:cxn ang="0">
                  <a:pos x="T4" y="T5"/>
                </a:cxn>
                <a:cxn ang="0">
                  <a:pos x="T6" y="T7"/>
                </a:cxn>
                <a:cxn ang="0">
                  <a:pos x="T8" y="T9"/>
                </a:cxn>
              </a:cxnLst>
              <a:rect l="0" t="0" r="r" b="b"/>
              <a:pathLst>
                <a:path w="31" h="41">
                  <a:moveTo>
                    <a:pt x="31" y="3"/>
                  </a:moveTo>
                  <a:lnTo>
                    <a:pt x="2" y="41"/>
                  </a:lnTo>
                  <a:lnTo>
                    <a:pt x="0" y="38"/>
                  </a:lnTo>
                  <a:lnTo>
                    <a:pt x="28" y="0"/>
                  </a:lnTo>
                  <a:lnTo>
                    <a:pt x="31" y="3"/>
                  </a:lnTo>
                  <a:close/>
                </a:path>
              </a:pathLst>
            </a:custGeom>
            <a:solidFill>
              <a:srgbClr val="E9EA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7" name="Freeform 401"/>
            <p:cNvSpPr/>
            <p:nvPr/>
          </p:nvSpPr>
          <p:spPr bwMode="auto">
            <a:xfrm>
              <a:off x="4222750" y="6384925"/>
              <a:ext cx="49213" cy="60325"/>
            </a:xfrm>
            <a:custGeom>
              <a:avLst/>
              <a:gdLst>
                <a:gd name="T0" fmla="*/ 31 w 31"/>
                <a:gd name="T1" fmla="*/ 2 h 38"/>
                <a:gd name="T2" fmla="*/ 3 w 31"/>
                <a:gd name="T3" fmla="*/ 38 h 38"/>
                <a:gd name="T4" fmla="*/ 0 w 31"/>
                <a:gd name="T5" fmla="*/ 38 h 38"/>
                <a:gd name="T6" fmla="*/ 29 w 31"/>
                <a:gd name="T7" fmla="*/ 0 h 38"/>
                <a:gd name="T8" fmla="*/ 31 w 31"/>
                <a:gd name="T9" fmla="*/ 2 h 38"/>
              </a:gdLst>
              <a:ahLst/>
              <a:cxnLst>
                <a:cxn ang="0">
                  <a:pos x="T0" y="T1"/>
                </a:cxn>
                <a:cxn ang="0">
                  <a:pos x="T2" y="T3"/>
                </a:cxn>
                <a:cxn ang="0">
                  <a:pos x="T4" y="T5"/>
                </a:cxn>
                <a:cxn ang="0">
                  <a:pos x="T6" y="T7"/>
                </a:cxn>
                <a:cxn ang="0">
                  <a:pos x="T8" y="T9"/>
                </a:cxn>
              </a:cxnLst>
              <a:rect l="0" t="0" r="r" b="b"/>
              <a:pathLst>
                <a:path w="31" h="38">
                  <a:moveTo>
                    <a:pt x="31" y="2"/>
                  </a:moveTo>
                  <a:lnTo>
                    <a:pt x="3" y="38"/>
                  </a:lnTo>
                  <a:lnTo>
                    <a:pt x="0" y="38"/>
                  </a:lnTo>
                  <a:lnTo>
                    <a:pt x="29" y="0"/>
                  </a:lnTo>
                  <a:lnTo>
                    <a:pt x="31" y="2"/>
                  </a:lnTo>
                  <a:close/>
                </a:path>
              </a:pathLst>
            </a:custGeom>
            <a:solidFill>
              <a:srgbClr val="E8E9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8" name="Freeform 402"/>
            <p:cNvSpPr/>
            <p:nvPr/>
          </p:nvSpPr>
          <p:spPr bwMode="auto">
            <a:xfrm>
              <a:off x="4227513" y="6388100"/>
              <a:ext cx="47625" cy="60325"/>
            </a:xfrm>
            <a:custGeom>
              <a:avLst/>
              <a:gdLst>
                <a:gd name="T0" fmla="*/ 30 w 30"/>
                <a:gd name="T1" fmla="*/ 3 h 38"/>
                <a:gd name="T2" fmla="*/ 4 w 30"/>
                <a:gd name="T3" fmla="*/ 38 h 38"/>
                <a:gd name="T4" fmla="*/ 0 w 30"/>
                <a:gd name="T5" fmla="*/ 36 h 38"/>
                <a:gd name="T6" fmla="*/ 28 w 30"/>
                <a:gd name="T7" fmla="*/ 0 h 38"/>
                <a:gd name="T8" fmla="*/ 30 w 30"/>
                <a:gd name="T9" fmla="*/ 3 h 38"/>
              </a:gdLst>
              <a:ahLst/>
              <a:cxnLst>
                <a:cxn ang="0">
                  <a:pos x="T0" y="T1"/>
                </a:cxn>
                <a:cxn ang="0">
                  <a:pos x="T2" y="T3"/>
                </a:cxn>
                <a:cxn ang="0">
                  <a:pos x="T4" y="T5"/>
                </a:cxn>
                <a:cxn ang="0">
                  <a:pos x="T6" y="T7"/>
                </a:cxn>
                <a:cxn ang="0">
                  <a:pos x="T8" y="T9"/>
                </a:cxn>
              </a:cxnLst>
              <a:rect l="0" t="0" r="r" b="b"/>
              <a:pathLst>
                <a:path w="30" h="38">
                  <a:moveTo>
                    <a:pt x="30" y="3"/>
                  </a:moveTo>
                  <a:lnTo>
                    <a:pt x="4" y="38"/>
                  </a:lnTo>
                  <a:lnTo>
                    <a:pt x="0" y="36"/>
                  </a:lnTo>
                  <a:lnTo>
                    <a:pt x="28" y="0"/>
                  </a:lnTo>
                  <a:lnTo>
                    <a:pt x="30" y="3"/>
                  </a:lnTo>
                  <a:close/>
                </a:path>
              </a:pathLst>
            </a:custGeom>
            <a:solidFill>
              <a:srgbClr val="E7E8E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9" name="Freeform 403"/>
            <p:cNvSpPr/>
            <p:nvPr/>
          </p:nvSpPr>
          <p:spPr bwMode="auto">
            <a:xfrm>
              <a:off x="4233863" y="6392862"/>
              <a:ext cx="46038" cy="58738"/>
            </a:xfrm>
            <a:custGeom>
              <a:avLst/>
              <a:gdLst>
                <a:gd name="T0" fmla="*/ 29 w 29"/>
                <a:gd name="T1" fmla="*/ 2 h 37"/>
                <a:gd name="T2" fmla="*/ 3 w 29"/>
                <a:gd name="T3" fmla="*/ 37 h 37"/>
                <a:gd name="T4" fmla="*/ 0 w 29"/>
                <a:gd name="T5" fmla="*/ 35 h 37"/>
                <a:gd name="T6" fmla="*/ 26 w 29"/>
                <a:gd name="T7" fmla="*/ 0 h 37"/>
                <a:gd name="T8" fmla="*/ 29 w 29"/>
                <a:gd name="T9" fmla="*/ 2 h 37"/>
              </a:gdLst>
              <a:ahLst/>
              <a:cxnLst>
                <a:cxn ang="0">
                  <a:pos x="T0" y="T1"/>
                </a:cxn>
                <a:cxn ang="0">
                  <a:pos x="T2" y="T3"/>
                </a:cxn>
                <a:cxn ang="0">
                  <a:pos x="T4" y="T5"/>
                </a:cxn>
                <a:cxn ang="0">
                  <a:pos x="T6" y="T7"/>
                </a:cxn>
                <a:cxn ang="0">
                  <a:pos x="T8" y="T9"/>
                </a:cxn>
              </a:cxnLst>
              <a:rect l="0" t="0" r="r" b="b"/>
              <a:pathLst>
                <a:path w="29" h="37">
                  <a:moveTo>
                    <a:pt x="29" y="2"/>
                  </a:moveTo>
                  <a:lnTo>
                    <a:pt x="3" y="37"/>
                  </a:lnTo>
                  <a:lnTo>
                    <a:pt x="0" y="35"/>
                  </a:lnTo>
                  <a:lnTo>
                    <a:pt x="26" y="0"/>
                  </a:lnTo>
                  <a:lnTo>
                    <a:pt x="29" y="2"/>
                  </a:lnTo>
                  <a:close/>
                </a:path>
              </a:pathLst>
            </a:custGeom>
            <a:solidFill>
              <a:srgbClr val="E6E7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0" name="Freeform 404"/>
            <p:cNvSpPr/>
            <p:nvPr/>
          </p:nvSpPr>
          <p:spPr bwMode="auto">
            <a:xfrm>
              <a:off x="4238625" y="6396037"/>
              <a:ext cx="47625" cy="60325"/>
            </a:xfrm>
            <a:custGeom>
              <a:avLst/>
              <a:gdLst>
                <a:gd name="T0" fmla="*/ 30 w 30"/>
                <a:gd name="T1" fmla="*/ 2 h 38"/>
                <a:gd name="T2" fmla="*/ 2 w 30"/>
                <a:gd name="T3" fmla="*/ 38 h 38"/>
                <a:gd name="T4" fmla="*/ 0 w 30"/>
                <a:gd name="T5" fmla="*/ 35 h 38"/>
                <a:gd name="T6" fmla="*/ 26 w 30"/>
                <a:gd name="T7" fmla="*/ 0 h 38"/>
                <a:gd name="T8" fmla="*/ 30 w 30"/>
                <a:gd name="T9" fmla="*/ 2 h 38"/>
              </a:gdLst>
              <a:ahLst/>
              <a:cxnLst>
                <a:cxn ang="0">
                  <a:pos x="T0" y="T1"/>
                </a:cxn>
                <a:cxn ang="0">
                  <a:pos x="T2" y="T3"/>
                </a:cxn>
                <a:cxn ang="0">
                  <a:pos x="T4" y="T5"/>
                </a:cxn>
                <a:cxn ang="0">
                  <a:pos x="T6" y="T7"/>
                </a:cxn>
                <a:cxn ang="0">
                  <a:pos x="T8" y="T9"/>
                </a:cxn>
              </a:cxnLst>
              <a:rect l="0" t="0" r="r" b="b"/>
              <a:pathLst>
                <a:path w="30" h="38">
                  <a:moveTo>
                    <a:pt x="30" y="2"/>
                  </a:moveTo>
                  <a:lnTo>
                    <a:pt x="2" y="38"/>
                  </a:lnTo>
                  <a:lnTo>
                    <a:pt x="0" y="35"/>
                  </a:lnTo>
                  <a:lnTo>
                    <a:pt x="26" y="0"/>
                  </a:lnTo>
                  <a:lnTo>
                    <a:pt x="30" y="2"/>
                  </a:lnTo>
                  <a:close/>
                </a:path>
              </a:pathLst>
            </a:custGeom>
            <a:solidFill>
              <a:srgbClr val="E5E6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1" name="Freeform 405"/>
            <p:cNvSpPr/>
            <p:nvPr/>
          </p:nvSpPr>
          <p:spPr bwMode="auto">
            <a:xfrm>
              <a:off x="4241800" y="6399212"/>
              <a:ext cx="49213" cy="60325"/>
            </a:xfrm>
            <a:custGeom>
              <a:avLst/>
              <a:gdLst>
                <a:gd name="T0" fmla="*/ 31 w 31"/>
                <a:gd name="T1" fmla="*/ 3 h 38"/>
                <a:gd name="T2" fmla="*/ 2 w 31"/>
                <a:gd name="T3" fmla="*/ 38 h 38"/>
                <a:gd name="T4" fmla="*/ 0 w 31"/>
                <a:gd name="T5" fmla="*/ 36 h 38"/>
                <a:gd name="T6" fmla="*/ 28 w 31"/>
                <a:gd name="T7" fmla="*/ 0 h 38"/>
                <a:gd name="T8" fmla="*/ 31 w 31"/>
                <a:gd name="T9" fmla="*/ 3 h 38"/>
              </a:gdLst>
              <a:ahLst/>
              <a:cxnLst>
                <a:cxn ang="0">
                  <a:pos x="T0" y="T1"/>
                </a:cxn>
                <a:cxn ang="0">
                  <a:pos x="T2" y="T3"/>
                </a:cxn>
                <a:cxn ang="0">
                  <a:pos x="T4" y="T5"/>
                </a:cxn>
                <a:cxn ang="0">
                  <a:pos x="T6" y="T7"/>
                </a:cxn>
                <a:cxn ang="0">
                  <a:pos x="T8" y="T9"/>
                </a:cxn>
              </a:cxnLst>
              <a:rect l="0" t="0" r="r" b="b"/>
              <a:pathLst>
                <a:path w="31" h="38">
                  <a:moveTo>
                    <a:pt x="31" y="3"/>
                  </a:moveTo>
                  <a:lnTo>
                    <a:pt x="2" y="38"/>
                  </a:lnTo>
                  <a:lnTo>
                    <a:pt x="0" y="36"/>
                  </a:lnTo>
                  <a:lnTo>
                    <a:pt x="28" y="0"/>
                  </a:lnTo>
                  <a:lnTo>
                    <a:pt x="31" y="3"/>
                  </a:lnTo>
                  <a:close/>
                </a:path>
              </a:pathLst>
            </a:custGeom>
            <a:solidFill>
              <a:srgbClr val="E4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573" name="组合 572"/>
            <p:cNvGrpSpPr/>
            <p:nvPr/>
          </p:nvGrpSpPr>
          <p:grpSpPr>
            <a:xfrm>
              <a:off x="4038600" y="5010150"/>
              <a:ext cx="1389063" cy="1595438"/>
              <a:chOff x="4038600" y="5010150"/>
              <a:chExt cx="1389063" cy="1595438"/>
            </a:xfrm>
          </p:grpSpPr>
          <p:sp>
            <p:nvSpPr>
              <p:cNvPr id="9" name="Freeform 407"/>
              <p:cNvSpPr/>
              <p:nvPr/>
            </p:nvSpPr>
            <p:spPr bwMode="auto">
              <a:xfrm>
                <a:off x="4244975" y="6403975"/>
                <a:ext cx="49213" cy="58738"/>
              </a:xfrm>
              <a:custGeom>
                <a:avLst/>
                <a:gdLst>
                  <a:gd name="T0" fmla="*/ 31 w 31"/>
                  <a:gd name="T1" fmla="*/ 2 h 37"/>
                  <a:gd name="T2" fmla="*/ 3 w 31"/>
                  <a:gd name="T3" fmla="*/ 37 h 37"/>
                  <a:gd name="T4" fmla="*/ 0 w 31"/>
                  <a:gd name="T5" fmla="*/ 35 h 37"/>
                  <a:gd name="T6" fmla="*/ 29 w 31"/>
                  <a:gd name="T7" fmla="*/ 0 h 37"/>
                  <a:gd name="T8" fmla="*/ 31 w 31"/>
                  <a:gd name="T9" fmla="*/ 2 h 37"/>
                </a:gdLst>
                <a:ahLst/>
                <a:cxnLst>
                  <a:cxn ang="0">
                    <a:pos x="T0" y="T1"/>
                  </a:cxn>
                  <a:cxn ang="0">
                    <a:pos x="T2" y="T3"/>
                  </a:cxn>
                  <a:cxn ang="0">
                    <a:pos x="T4" y="T5"/>
                  </a:cxn>
                  <a:cxn ang="0">
                    <a:pos x="T6" y="T7"/>
                  </a:cxn>
                  <a:cxn ang="0">
                    <a:pos x="T8" y="T9"/>
                  </a:cxn>
                </a:cxnLst>
                <a:rect l="0" t="0" r="r" b="b"/>
                <a:pathLst>
                  <a:path w="31" h="37">
                    <a:moveTo>
                      <a:pt x="31" y="2"/>
                    </a:moveTo>
                    <a:lnTo>
                      <a:pt x="3" y="37"/>
                    </a:lnTo>
                    <a:lnTo>
                      <a:pt x="0" y="35"/>
                    </a:lnTo>
                    <a:lnTo>
                      <a:pt x="29" y="0"/>
                    </a:lnTo>
                    <a:lnTo>
                      <a:pt x="31" y="2"/>
                    </a:lnTo>
                    <a:close/>
                  </a:path>
                </a:pathLst>
              </a:custGeom>
              <a:solidFill>
                <a:srgbClr val="E3E4E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408"/>
              <p:cNvSpPr/>
              <p:nvPr/>
            </p:nvSpPr>
            <p:spPr bwMode="auto">
              <a:xfrm>
                <a:off x="4249738" y="6407150"/>
                <a:ext cx="49213" cy="60325"/>
              </a:xfrm>
              <a:custGeom>
                <a:avLst/>
                <a:gdLst>
                  <a:gd name="T0" fmla="*/ 31 w 31"/>
                  <a:gd name="T1" fmla="*/ 0 h 38"/>
                  <a:gd name="T2" fmla="*/ 2 w 31"/>
                  <a:gd name="T3" fmla="*/ 38 h 38"/>
                  <a:gd name="T4" fmla="*/ 0 w 31"/>
                  <a:gd name="T5" fmla="*/ 35 h 38"/>
                  <a:gd name="T6" fmla="*/ 28 w 31"/>
                  <a:gd name="T7" fmla="*/ 0 h 38"/>
                  <a:gd name="T8" fmla="*/ 31 w 31"/>
                  <a:gd name="T9" fmla="*/ 0 h 38"/>
                </a:gdLst>
                <a:ahLst/>
                <a:cxnLst>
                  <a:cxn ang="0">
                    <a:pos x="T0" y="T1"/>
                  </a:cxn>
                  <a:cxn ang="0">
                    <a:pos x="T2" y="T3"/>
                  </a:cxn>
                  <a:cxn ang="0">
                    <a:pos x="T4" y="T5"/>
                  </a:cxn>
                  <a:cxn ang="0">
                    <a:pos x="T6" y="T7"/>
                  </a:cxn>
                  <a:cxn ang="0">
                    <a:pos x="T8" y="T9"/>
                  </a:cxn>
                </a:cxnLst>
                <a:rect l="0" t="0" r="r" b="b"/>
                <a:pathLst>
                  <a:path w="31" h="38">
                    <a:moveTo>
                      <a:pt x="31" y="0"/>
                    </a:moveTo>
                    <a:lnTo>
                      <a:pt x="2" y="38"/>
                    </a:lnTo>
                    <a:lnTo>
                      <a:pt x="0" y="35"/>
                    </a:lnTo>
                    <a:lnTo>
                      <a:pt x="28" y="0"/>
                    </a:lnTo>
                    <a:lnTo>
                      <a:pt x="31" y="0"/>
                    </a:lnTo>
                    <a:close/>
                  </a:path>
                </a:pathLst>
              </a:custGeom>
              <a:solidFill>
                <a:srgbClr val="E2E3E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409"/>
              <p:cNvSpPr/>
              <p:nvPr/>
            </p:nvSpPr>
            <p:spPr bwMode="auto">
              <a:xfrm>
                <a:off x="4252913" y="6407150"/>
                <a:ext cx="49213" cy="63500"/>
              </a:xfrm>
              <a:custGeom>
                <a:avLst/>
                <a:gdLst>
                  <a:gd name="T0" fmla="*/ 31 w 31"/>
                  <a:gd name="T1" fmla="*/ 2 h 40"/>
                  <a:gd name="T2" fmla="*/ 3 w 31"/>
                  <a:gd name="T3" fmla="*/ 40 h 40"/>
                  <a:gd name="T4" fmla="*/ 0 w 31"/>
                  <a:gd name="T5" fmla="*/ 38 h 40"/>
                  <a:gd name="T6" fmla="*/ 29 w 31"/>
                  <a:gd name="T7" fmla="*/ 0 h 40"/>
                  <a:gd name="T8" fmla="*/ 31 w 31"/>
                  <a:gd name="T9" fmla="*/ 2 h 40"/>
                </a:gdLst>
                <a:ahLst/>
                <a:cxnLst>
                  <a:cxn ang="0">
                    <a:pos x="T0" y="T1"/>
                  </a:cxn>
                  <a:cxn ang="0">
                    <a:pos x="T2" y="T3"/>
                  </a:cxn>
                  <a:cxn ang="0">
                    <a:pos x="T4" y="T5"/>
                  </a:cxn>
                  <a:cxn ang="0">
                    <a:pos x="T6" y="T7"/>
                  </a:cxn>
                  <a:cxn ang="0">
                    <a:pos x="T8" y="T9"/>
                  </a:cxn>
                </a:cxnLst>
                <a:rect l="0" t="0" r="r" b="b"/>
                <a:pathLst>
                  <a:path w="31" h="40">
                    <a:moveTo>
                      <a:pt x="31" y="2"/>
                    </a:moveTo>
                    <a:lnTo>
                      <a:pt x="3" y="40"/>
                    </a:lnTo>
                    <a:lnTo>
                      <a:pt x="0" y="38"/>
                    </a:lnTo>
                    <a:lnTo>
                      <a:pt x="29" y="0"/>
                    </a:lnTo>
                    <a:lnTo>
                      <a:pt x="31" y="2"/>
                    </a:lnTo>
                    <a:close/>
                  </a:path>
                </a:pathLst>
              </a:custGeom>
              <a:solidFill>
                <a:srgbClr val="E1E2E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410"/>
              <p:cNvSpPr/>
              <p:nvPr/>
            </p:nvSpPr>
            <p:spPr bwMode="auto">
              <a:xfrm>
                <a:off x="4257675" y="6410325"/>
                <a:ext cx="47625" cy="65088"/>
              </a:xfrm>
              <a:custGeom>
                <a:avLst/>
                <a:gdLst>
                  <a:gd name="T0" fmla="*/ 30 w 30"/>
                  <a:gd name="T1" fmla="*/ 3 h 41"/>
                  <a:gd name="T2" fmla="*/ 4 w 30"/>
                  <a:gd name="T3" fmla="*/ 41 h 41"/>
                  <a:gd name="T4" fmla="*/ 0 w 30"/>
                  <a:gd name="T5" fmla="*/ 38 h 41"/>
                  <a:gd name="T6" fmla="*/ 28 w 30"/>
                  <a:gd name="T7" fmla="*/ 0 h 41"/>
                  <a:gd name="T8" fmla="*/ 30 w 30"/>
                  <a:gd name="T9" fmla="*/ 3 h 41"/>
                </a:gdLst>
                <a:ahLst/>
                <a:cxnLst>
                  <a:cxn ang="0">
                    <a:pos x="T0" y="T1"/>
                  </a:cxn>
                  <a:cxn ang="0">
                    <a:pos x="T2" y="T3"/>
                  </a:cxn>
                  <a:cxn ang="0">
                    <a:pos x="T4" y="T5"/>
                  </a:cxn>
                  <a:cxn ang="0">
                    <a:pos x="T6" y="T7"/>
                  </a:cxn>
                  <a:cxn ang="0">
                    <a:pos x="T8" y="T9"/>
                  </a:cxn>
                </a:cxnLst>
                <a:rect l="0" t="0" r="r" b="b"/>
                <a:pathLst>
                  <a:path w="30" h="41">
                    <a:moveTo>
                      <a:pt x="30" y="3"/>
                    </a:moveTo>
                    <a:lnTo>
                      <a:pt x="4" y="41"/>
                    </a:lnTo>
                    <a:lnTo>
                      <a:pt x="0" y="38"/>
                    </a:lnTo>
                    <a:lnTo>
                      <a:pt x="28" y="0"/>
                    </a:lnTo>
                    <a:lnTo>
                      <a:pt x="30" y="3"/>
                    </a:lnTo>
                    <a:close/>
                  </a:path>
                </a:pathLst>
              </a:custGeom>
              <a:solidFill>
                <a:srgbClr val="E0E1E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411"/>
              <p:cNvSpPr/>
              <p:nvPr/>
            </p:nvSpPr>
            <p:spPr bwMode="auto">
              <a:xfrm>
                <a:off x="4264025" y="6415088"/>
                <a:ext cx="49213" cy="60325"/>
              </a:xfrm>
              <a:custGeom>
                <a:avLst/>
                <a:gdLst>
                  <a:gd name="T0" fmla="*/ 31 w 31"/>
                  <a:gd name="T1" fmla="*/ 2 h 38"/>
                  <a:gd name="T2" fmla="*/ 3 w 31"/>
                  <a:gd name="T3" fmla="*/ 38 h 38"/>
                  <a:gd name="T4" fmla="*/ 0 w 31"/>
                  <a:gd name="T5" fmla="*/ 38 h 38"/>
                  <a:gd name="T6" fmla="*/ 26 w 31"/>
                  <a:gd name="T7" fmla="*/ 0 h 38"/>
                  <a:gd name="T8" fmla="*/ 31 w 31"/>
                  <a:gd name="T9" fmla="*/ 2 h 38"/>
                </a:gdLst>
                <a:ahLst/>
                <a:cxnLst>
                  <a:cxn ang="0">
                    <a:pos x="T0" y="T1"/>
                  </a:cxn>
                  <a:cxn ang="0">
                    <a:pos x="T2" y="T3"/>
                  </a:cxn>
                  <a:cxn ang="0">
                    <a:pos x="T4" y="T5"/>
                  </a:cxn>
                  <a:cxn ang="0">
                    <a:pos x="T6" y="T7"/>
                  </a:cxn>
                  <a:cxn ang="0">
                    <a:pos x="T8" y="T9"/>
                  </a:cxn>
                </a:cxnLst>
                <a:rect l="0" t="0" r="r" b="b"/>
                <a:pathLst>
                  <a:path w="31" h="38">
                    <a:moveTo>
                      <a:pt x="31" y="2"/>
                    </a:moveTo>
                    <a:lnTo>
                      <a:pt x="3" y="38"/>
                    </a:lnTo>
                    <a:lnTo>
                      <a:pt x="0" y="38"/>
                    </a:lnTo>
                    <a:lnTo>
                      <a:pt x="26" y="0"/>
                    </a:lnTo>
                    <a:lnTo>
                      <a:pt x="31" y="2"/>
                    </a:lnTo>
                    <a:close/>
                  </a:path>
                </a:pathLst>
              </a:custGeom>
              <a:solidFill>
                <a:srgbClr val="DFE0E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412"/>
              <p:cNvSpPr/>
              <p:nvPr/>
            </p:nvSpPr>
            <p:spPr bwMode="auto">
              <a:xfrm>
                <a:off x="4268788" y="6418263"/>
                <a:ext cx="47625" cy="60325"/>
              </a:xfrm>
              <a:custGeom>
                <a:avLst/>
                <a:gdLst>
                  <a:gd name="T0" fmla="*/ 30 w 30"/>
                  <a:gd name="T1" fmla="*/ 2 h 38"/>
                  <a:gd name="T2" fmla="*/ 2 w 30"/>
                  <a:gd name="T3" fmla="*/ 38 h 38"/>
                  <a:gd name="T4" fmla="*/ 0 w 30"/>
                  <a:gd name="T5" fmla="*/ 36 h 38"/>
                  <a:gd name="T6" fmla="*/ 28 w 30"/>
                  <a:gd name="T7" fmla="*/ 0 h 38"/>
                  <a:gd name="T8" fmla="*/ 30 w 30"/>
                  <a:gd name="T9" fmla="*/ 2 h 38"/>
                </a:gdLst>
                <a:ahLst/>
                <a:cxnLst>
                  <a:cxn ang="0">
                    <a:pos x="T0" y="T1"/>
                  </a:cxn>
                  <a:cxn ang="0">
                    <a:pos x="T2" y="T3"/>
                  </a:cxn>
                  <a:cxn ang="0">
                    <a:pos x="T4" y="T5"/>
                  </a:cxn>
                  <a:cxn ang="0">
                    <a:pos x="T6" y="T7"/>
                  </a:cxn>
                  <a:cxn ang="0">
                    <a:pos x="T8" y="T9"/>
                  </a:cxn>
                </a:cxnLst>
                <a:rect l="0" t="0" r="r" b="b"/>
                <a:pathLst>
                  <a:path w="30" h="38">
                    <a:moveTo>
                      <a:pt x="30" y="2"/>
                    </a:moveTo>
                    <a:lnTo>
                      <a:pt x="2" y="38"/>
                    </a:lnTo>
                    <a:lnTo>
                      <a:pt x="0" y="36"/>
                    </a:lnTo>
                    <a:lnTo>
                      <a:pt x="28" y="0"/>
                    </a:lnTo>
                    <a:lnTo>
                      <a:pt x="30" y="2"/>
                    </a:lnTo>
                    <a:close/>
                  </a:path>
                </a:pathLst>
              </a:custGeom>
              <a:solidFill>
                <a:srgbClr val="DEDF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413"/>
              <p:cNvSpPr/>
              <p:nvPr/>
            </p:nvSpPr>
            <p:spPr bwMode="auto">
              <a:xfrm>
                <a:off x="4271963" y="6421438"/>
                <a:ext cx="49213" cy="60325"/>
              </a:xfrm>
              <a:custGeom>
                <a:avLst/>
                <a:gdLst>
                  <a:gd name="T0" fmla="*/ 31 w 31"/>
                  <a:gd name="T1" fmla="*/ 3 h 38"/>
                  <a:gd name="T2" fmla="*/ 2 w 31"/>
                  <a:gd name="T3" fmla="*/ 38 h 38"/>
                  <a:gd name="T4" fmla="*/ 0 w 31"/>
                  <a:gd name="T5" fmla="*/ 36 h 38"/>
                  <a:gd name="T6" fmla="*/ 28 w 31"/>
                  <a:gd name="T7" fmla="*/ 0 h 38"/>
                  <a:gd name="T8" fmla="*/ 31 w 31"/>
                  <a:gd name="T9" fmla="*/ 3 h 38"/>
                </a:gdLst>
                <a:ahLst/>
                <a:cxnLst>
                  <a:cxn ang="0">
                    <a:pos x="T0" y="T1"/>
                  </a:cxn>
                  <a:cxn ang="0">
                    <a:pos x="T2" y="T3"/>
                  </a:cxn>
                  <a:cxn ang="0">
                    <a:pos x="T4" y="T5"/>
                  </a:cxn>
                  <a:cxn ang="0">
                    <a:pos x="T6" y="T7"/>
                  </a:cxn>
                  <a:cxn ang="0">
                    <a:pos x="T8" y="T9"/>
                  </a:cxn>
                </a:cxnLst>
                <a:rect l="0" t="0" r="r" b="b"/>
                <a:pathLst>
                  <a:path w="31" h="38">
                    <a:moveTo>
                      <a:pt x="31" y="3"/>
                    </a:moveTo>
                    <a:lnTo>
                      <a:pt x="2" y="38"/>
                    </a:lnTo>
                    <a:lnTo>
                      <a:pt x="0" y="36"/>
                    </a:lnTo>
                    <a:lnTo>
                      <a:pt x="28" y="0"/>
                    </a:lnTo>
                    <a:lnTo>
                      <a:pt x="31" y="3"/>
                    </a:lnTo>
                    <a:close/>
                  </a:path>
                </a:pathLst>
              </a:custGeom>
              <a:solidFill>
                <a:srgbClr val="DDDED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414"/>
              <p:cNvSpPr/>
              <p:nvPr/>
            </p:nvSpPr>
            <p:spPr bwMode="auto">
              <a:xfrm>
                <a:off x="4275138" y="6426200"/>
                <a:ext cx="49213" cy="60325"/>
              </a:xfrm>
              <a:custGeom>
                <a:avLst/>
                <a:gdLst>
                  <a:gd name="T0" fmla="*/ 31 w 31"/>
                  <a:gd name="T1" fmla="*/ 2 h 38"/>
                  <a:gd name="T2" fmla="*/ 3 w 31"/>
                  <a:gd name="T3" fmla="*/ 38 h 38"/>
                  <a:gd name="T4" fmla="*/ 0 w 31"/>
                  <a:gd name="T5" fmla="*/ 35 h 38"/>
                  <a:gd name="T6" fmla="*/ 29 w 31"/>
                  <a:gd name="T7" fmla="*/ 0 h 38"/>
                  <a:gd name="T8" fmla="*/ 31 w 31"/>
                  <a:gd name="T9" fmla="*/ 2 h 38"/>
                </a:gdLst>
                <a:ahLst/>
                <a:cxnLst>
                  <a:cxn ang="0">
                    <a:pos x="T0" y="T1"/>
                  </a:cxn>
                  <a:cxn ang="0">
                    <a:pos x="T2" y="T3"/>
                  </a:cxn>
                  <a:cxn ang="0">
                    <a:pos x="T4" y="T5"/>
                  </a:cxn>
                  <a:cxn ang="0">
                    <a:pos x="T6" y="T7"/>
                  </a:cxn>
                  <a:cxn ang="0">
                    <a:pos x="T8" y="T9"/>
                  </a:cxn>
                </a:cxnLst>
                <a:rect l="0" t="0" r="r" b="b"/>
                <a:pathLst>
                  <a:path w="31" h="38">
                    <a:moveTo>
                      <a:pt x="31" y="2"/>
                    </a:moveTo>
                    <a:lnTo>
                      <a:pt x="3" y="38"/>
                    </a:lnTo>
                    <a:lnTo>
                      <a:pt x="0" y="35"/>
                    </a:lnTo>
                    <a:lnTo>
                      <a:pt x="29" y="0"/>
                    </a:lnTo>
                    <a:lnTo>
                      <a:pt x="31" y="2"/>
                    </a:lnTo>
                    <a:close/>
                  </a:path>
                </a:pathLst>
              </a:custGeom>
              <a:solidFill>
                <a:srgbClr val="DCDD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415"/>
              <p:cNvSpPr/>
              <p:nvPr/>
            </p:nvSpPr>
            <p:spPr bwMode="auto">
              <a:xfrm>
                <a:off x="4279900" y="6429375"/>
                <a:ext cx="47625" cy="60325"/>
              </a:xfrm>
              <a:custGeom>
                <a:avLst/>
                <a:gdLst>
                  <a:gd name="T0" fmla="*/ 30 w 30"/>
                  <a:gd name="T1" fmla="*/ 3 h 38"/>
                  <a:gd name="T2" fmla="*/ 2 w 30"/>
                  <a:gd name="T3" fmla="*/ 38 h 38"/>
                  <a:gd name="T4" fmla="*/ 0 w 30"/>
                  <a:gd name="T5" fmla="*/ 36 h 38"/>
                  <a:gd name="T6" fmla="*/ 28 w 30"/>
                  <a:gd name="T7" fmla="*/ 0 h 38"/>
                  <a:gd name="T8" fmla="*/ 30 w 30"/>
                  <a:gd name="T9" fmla="*/ 3 h 38"/>
                </a:gdLst>
                <a:ahLst/>
                <a:cxnLst>
                  <a:cxn ang="0">
                    <a:pos x="T0" y="T1"/>
                  </a:cxn>
                  <a:cxn ang="0">
                    <a:pos x="T2" y="T3"/>
                  </a:cxn>
                  <a:cxn ang="0">
                    <a:pos x="T4" y="T5"/>
                  </a:cxn>
                  <a:cxn ang="0">
                    <a:pos x="T6" y="T7"/>
                  </a:cxn>
                  <a:cxn ang="0">
                    <a:pos x="T8" y="T9"/>
                  </a:cxn>
                </a:cxnLst>
                <a:rect l="0" t="0" r="r" b="b"/>
                <a:pathLst>
                  <a:path w="30" h="38">
                    <a:moveTo>
                      <a:pt x="30" y="3"/>
                    </a:moveTo>
                    <a:lnTo>
                      <a:pt x="2" y="38"/>
                    </a:lnTo>
                    <a:lnTo>
                      <a:pt x="0" y="36"/>
                    </a:lnTo>
                    <a:lnTo>
                      <a:pt x="28" y="0"/>
                    </a:lnTo>
                    <a:lnTo>
                      <a:pt x="30" y="3"/>
                    </a:lnTo>
                    <a:close/>
                  </a:path>
                </a:pathLst>
              </a:custGeom>
              <a:solidFill>
                <a:srgbClr val="DBDC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416"/>
              <p:cNvSpPr/>
              <p:nvPr/>
            </p:nvSpPr>
            <p:spPr bwMode="auto">
              <a:xfrm>
                <a:off x="4283075" y="6434138"/>
                <a:ext cx="49213" cy="58738"/>
              </a:xfrm>
              <a:custGeom>
                <a:avLst/>
                <a:gdLst>
                  <a:gd name="T0" fmla="*/ 31 w 31"/>
                  <a:gd name="T1" fmla="*/ 2 h 37"/>
                  <a:gd name="T2" fmla="*/ 5 w 31"/>
                  <a:gd name="T3" fmla="*/ 37 h 37"/>
                  <a:gd name="T4" fmla="*/ 0 w 31"/>
                  <a:gd name="T5" fmla="*/ 35 h 37"/>
                  <a:gd name="T6" fmla="*/ 28 w 31"/>
                  <a:gd name="T7" fmla="*/ 0 h 37"/>
                  <a:gd name="T8" fmla="*/ 31 w 31"/>
                  <a:gd name="T9" fmla="*/ 2 h 37"/>
                </a:gdLst>
                <a:ahLst/>
                <a:cxnLst>
                  <a:cxn ang="0">
                    <a:pos x="T0" y="T1"/>
                  </a:cxn>
                  <a:cxn ang="0">
                    <a:pos x="T2" y="T3"/>
                  </a:cxn>
                  <a:cxn ang="0">
                    <a:pos x="T4" y="T5"/>
                  </a:cxn>
                  <a:cxn ang="0">
                    <a:pos x="T6" y="T7"/>
                  </a:cxn>
                  <a:cxn ang="0">
                    <a:pos x="T8" y="T9"/>
                  </a:cxn>
                </a:cxnLst>
                <a:rect l="0" t="0" r="r" b="b"/>
                <a:pathLst>
                  <a:path w="31" h="37">
                    <a:moveTo>
                      <a:pt x="31" y="2"/>
                    </a:moveTo>
                    <a:lnTo>
                      <a:pt x="5" y="37"/>
                    </a:lnTo>
                    <a:lnTo>
                      <a:pt x="0" y="35"/>
                    </a:lnTo>
                    <a:lnTo>
                      <a:pt x="28" y="0"/>
                    </a:lnTo>
                    <a:lnTo>
                      <a:pt x="31" y="2"/>
                    </a:lnTo>
                    <a:close/>
                  </a:path>
                </a:pathLst>
              </a:custGeom>
              <a:solidFill>
                <a:srgbClr val="DADBD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417"/>
              <p:cNvSpPr/>
              <p:nvPr/>
            </p:nvSpPr>
            <p:spPr bwMode="auto">
              <a:xfrm>
                <a:off x="4291013" y="6437313"/>
                <a:ext cx="49213" cy="60325"/>
              </a:xfrm>
              <a:custGeom>
                <a:avLst/>
                <a:gdLst>
                  <a:gd name="T0" fmla="*/ 31 w 31"/>
                  <a:gd name="T1" fmla="*/ 2 h 38"/>
                  <a:gd name="T2" fmla="*/ 2 w 31"/>
                  <a:gd name="T3" fmla="*/ 38 h 38"/>
                  <a:gd name="T4" fmla="*/ 0 w 31"/>
                  <a:gd name="T5" fmla="*/ 35 h 38"/>
                  <a:gd name="T6" fmla="*/ 26 w 31"/>
                  <a:gd name="T7" fmla="*/ 0 h 38"/>
                  <a:gd name="T8" fmla="*/ 31 w 31"/>
                  <a:gd name="T9" fmla="*/ 2 h 38"/>
                </a:gdLst>
                <a:ahLst/>
                <a:cxnLst>
                  <a:cxn ang="0">
                    <a:pos x="T0" y="T1"/>
                  </a:cxn>
                  <a:cxn ang="0">
                    <a:pos x="T2" y="T3"/>
                  </a:cxn>
                  <a:cxn ang="0">
                    <a:pos x="T4" y="T5"/>
                  </a:cxn>
                  <a:cxn ang="0">
                    <a:pos x="T6" y="T7"/>
                  </a:cxn>
                  <a:cxn ang="0">
                    <a:pos x="T8" y="T9"/>
                  </a:cxn>
                </a:cxnLst>
                <a:rect l="0" t="0" r="r" b="b"/>
                <a:pathLst>
                  <a:path w="31" h="38">
                    <a:moveTo>
                      <a:pt x="31" y="2"/>
                    </a:moveTo>
                    <a:lnTo>
                      <a:pt x="2" y="38"/>
                    </a:lnTo>
                    <a:lnTo>
                      <a:pt x="0" y="35"/>
                    </a:lnTo>
                    <a:lnTo>
                      <a:pt x="26" y="0"/>
                    </a:lnTo>
                    <a:lnTo>
                      <a:pt x="31" y="2"/>
                    </a:lnTo>
                    <a:close/>
                  </a:path>
                </a:pathLst>
              </a:custGeom>
              <a:solidFill>
                <a:srgbClr val="D9DAD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418"/>
              <p:cNvSpPr/>
              <p:nvPr/>
            </p:nvSpPr>
            <p:spPr bwMode="auto">
              <a:xfrm>
                <a:off x="4294188" y="6440488"/>
                <a:ext cx="49213" cy="60325"/>
              </a:xfrm>
              <a:custGeom>
                <a:avLst/>
                <a:gdLst>
                  <a:gd name="T0" fmla="*/ 31 w 31"/>
                  <a:gd name="T1" fmla="*/ 0 h 38"/>
                  <a:gd name="T2" fmla="*/ 3 w 31"/>
                  <a:gd name="T3" fmla="*/ 38 h 38"/>
                  <a:gd name="T4" fmla="*/ 0 w 31"/>
                  <a:gd name="T5" fmla="*/ 36 h 38"/>
                  <a:gd name="T6" fmla="*/ 29 w 31"/>
                  <a:gd name="T7" fmla="*/ 0 h 38"/>
                  <a:gd name="T8" fmla="*/ 31 w 31"/>
                  <a:gd name="T9" fmla="*/ 0 h 38"/>
                </a:gdLst>
                <a:ahLst/>
                <a:cxnLst>
                  <a:cxn ang="0">
                    <a:pos x="T0" y="T1"/>
                  </a:cxn>
                  <a:cxn ang="0">
                    <a:pos x="T2" y="T3"/>
                  </a:cxn>
                  <a:cxn ang="0">
                    <a:pos x="T4" y="T5"/>
                  </a:cxn>
                  <a:cxn ang="0">
                    <a:pos x="T6" y="T7"/>
                  </a:cxn>
                  <a:cxn ang="0">
                    <a:pos x="T8" y="T9"/>
                  </a:cxn>
                </a:cxnLst>
                <a:rect l="0" t="0" r="r" b="b"/>
                <a:pathLst>
                  <a:path w="31" h="38">
                    <a:moveTo>
                      <a:pt x="31" y="0"/>
                    </a:moveTo>
                    <a:lnTo>
                      <a:pt x="3" y="38"/>
                    </a:lnTo>
                    <a:lnTo>
                      <a:pt x="0" y="36"/>
                    </a:lnTo>
                    <a:lnTo>
                      <a:pt x="29" y="0"/>
                    </a:lnTo>
                    <a:lnTo>
                      <a:pt x="31" y="0"/>
                    </a:lnTo>
                    <a:close/>
                  </a:path>
                </a:pathLst>
              </a:custGeom>
              <a:solidFill>
                <a:srgbClr val="D8D9D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419"/>
              <p:cNvSpPr/>
              <p:nvPr/>
            </p:nvSpPr>
            <p:spPr bwMode="auto">
              <a:xfrm>
                <a:off x="4298950" y="6440488"/>
                <a:ext cx="47625" cy="63500"/>
              </a:xfrm>
              <a:custGeom>
                <a:avLst/>
                <a:gdLst>
                  <a:gd name="T0" fmla="*/ 30 w 30"/>
                  <a:gd name="T1" fmla="*/ 3 h 40"/>
                  <a:gd name="T2" fmla="*/ 2 w 30"/>
                  <a:gd name="T3" fmla="*/ 40 h 40"/>
                  <a:gd name="T4" fmla="*/ 0 w 30"/>
                  <a:gd name="T5" fmla="*/ 38 h 40"/>
                  <a:gd name="T6" fmla="*/ 28 w 30"/>
                  <a:gd name="T7" fmla="*/ 0 h 40"/>
                  <a:gd name="T8" fmla="*/ 30 w 30"/>
                  <a:gd name="T9" fmla="*/ 3 h 40"/>
                </a:gdLst>
                <a:ahLst/>
                <a:cxnLst>
                  <a:cxn ang="0">
                    <a:pos x="T0" y="T1"/>
                  </a:cxn>
                  <a:cxn ang="0">
                    <a:pos x="T2" y="T3"/>
                  </a:cxn>
                  <a:cxn ang="0">
                    <a:pos x="T4" y="T5"/>
                  </a:cxn>
                  <a:cxn ang="0">
                    <a:pos x="T6" y="T7"/>
                  </a:cxn>
                  <a:cxn ang="0">
                    <a:pos x="T8" y="T9"/>
                  </a:cxn>
                </a:cxnLst>
                <a:rect l="0" t="0" r="r" b="b"/>
                <a:pathLst>
                  <a:path w="30" h="40">
                    <a:moveTo>
                      <a:pt x="30" y="3"/>
                    </a:moveTo>
                    <a:lnTo>
                      <a:pt x="2" y="40"/>
                    </a:lnTo>
                    <a:lnTo>
                      <a:pt x="0" y="38"/>
                    </a:lnTo>
                    <a:lnTo>
                      <a:pt x="28" y="0"/>
                    </a:lnTo>
                    <a:lnTo>
                      <a:pt x="30" y="3"/>
                    </a:lnTo>
                    <a:close/>
                  </a:path>
                </a:pathLst>
              </a:custGeom>
              <a:solidFill>
                <a:srgbClr val="D7D8D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420"/>
              <p:cNvSpPr/>
              <p:nvPr/>
            </p:nvSpPr>
            <p:spPr bwMode="auto">
              <a:xfrm>
                <a:off x="4302125" y="6445250"/>
                <a:ext cx="49213" cy="58738"/>
              </a:xfrm>
              <a:custGeom>
                <a:avLst/>
                <a:gdLst>
                  <a:gd name="T0" fmla="*/ 31 w 31"/>
                  <a:gd name="T1" fmla="*/ 2 h 37"/>
                  <a:gd name="T2" fmla="*/ 2 w 31"/>
                  <a:gd name="T3" fmla="*/ 37 h 37"/>
                  <a:gd name="T4" fmla="*/ 0 w 31"/>
                  <a:gd name="T5" fmla="*/ 37 h 37"/>
                  <a:gd name="T6" fmla="*/ 28 w 31"/>
                  <a:gd name="T7" fmla="*/ 0 h 37"/>
                  <a:gd name="T8" fmla="*/ 31 w 31"/>
                  <a:gd name="T9" fmla="*/ 2 h 37"/>
                </a:gdLst>
                <a:ahLst/>
                <a:cxnLst>
                  <a:cxn ang="0">
                    <a:pos x="T0" y="T1"/>
                  </a:cxn>
                  <a:cxn ang="0">
                    <a:pos x="T2" y="T3"/>
                  </a:cxn>
                  <a:cxn ang="0">
                    <a:pos x="T4" y="T5"/>
                  </a:cxn>
                  <a:cxn ang="0">
                    <a:pos x="T6" y="T7"/>
                  </a:cxn>
                  <a:cxn ang="0">
                    <a:pos x="T8" y="T9"/>
                  </a:cxn>
                </a:cxnLst>
                <a:rect l="0" t="0" r="r" b="b"/>
                <a:pathLst>
                  <a:path w="31" h="37">
                    <a:moveTo>
                      <a:pt x="31" y="2"/>
                    </a:moveTo>
                    <a:lnTo>
                      <a:pt x="2" y="37"/>
                    </a:lnTo>
                    <a:lnTo>
                      <a:pt x="0" y="37"/>
                    </a:lnTo>
                    <a:lnTo>
                      <a:pt x="28" y="0"/>
                    </a:lnTo>
                    <a:lnTo>
                      <a:pt x="31" y="2"/>
                    </a:lnTo>
                    <a:close/>
                  </a:path>
                </a:pathLst>
              </a:custGeom>
              <a:solidFill>
                <a:srgbClr val="D6D7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421"/>
              <p:cNvSpPr/>
              <p:nvPr/>
            </p:nvSpPr>
            <p:spPr bwMode="auto">
              <a:xfrm>
                <a:off x="4305300" y="6448425"/>
                <a:ext cx="49213" cy="60325"/>
              </a:xfrm>
              <a:custGeom>
                <a:avLst/>
                <a:gdLst>
                  <a:gd name="T0" fmla="*/ 31 w 31"/>
                  <a:gd name="T1" fmla="*/ 2 h 38"/>
                  <a:gd name="T2" fmla="*/ 3 w 31"/>
                  <a:gd name="T3" fmla="*/ 38 h 38"/>
                  <a:gd name="T4" fmla="*/ 0 w 31"/>
                  <a:gd name="T5" fmla="*/ 35 h 38"/>
                  <a:gd name="T6" fmla="*/ 29 w 31"/>
                  <a:gd name="T7" fmla="*/ 0 h 38"/>
                  <a:gd name="T8" fmla="*/ 31 w 31"/>
                  <a:gd name="T9" fmla="*/ 2 h 38"/>
                </a:gdLst>
                <a:ahLst/>
                <a:cxnLst>
                  <a:cxn ang="0">
                    <a:pos x="T0" y="T1"/>
                  </a:cxn>
                  <a:cxn ang="0">
                    <a:pos x="T2" y="T3"/>
                  </a:cxn>
                  <a:cxn ang="0">
                    <a:pos x="T4" y="T5"/>
                  </a:cxn>
                  <a:cxn ang="0">
                    <a:pos x="T6" y="T7"/>
                  </a:cxn>
                  <a:cxn ang="0">
                    <a:pos x="T8" y="T9"/>
                  </a:cxn>
                </a:cxnLst>
                <a:rect l="0" t="0" r="r" b="b"/>
                <a:pathLst>
                  <a:path w="31" h="38">
                    <a:moveTo>
                      <a:pt x="31" y="2"/>
                    </a:moveTo>
                    <a:lnTo>
                      <a:pt x="3" y="38"/>
                    </a:lnTo>
                    <a:lnTo>
                      <a:pt x="0" y="35"/>
                    </a:lnTo>
                    <a:lnTo>
                      <a:pt x="29" y="0"/>
                    </a:lnTo>
                    <a:lnTo>
                      <a:pt x="31" y="2"/>
                    </a:lnTo>
                    <a:close/>
                  </a:path>
                </a:pathLst>
              </a:custGeom>
              <a:solidFill>
                <a:srgbClr val="D5D6D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422"/>
              <p:cNvSpPr/>
              <p:nvPr/>
            </p:nvSpPr>
            <p:spPr bwMode="auto">
              <a:xfrm>
                <a:off x="4310063" y="6451600"/>
                <a:ext cx="47625" cy="60325"/>
              </a:xfrm>
              <a:custGeom>
                <a:avLst/>
                <a:gdLst>
                  <a:gd name="T0" fmla="*/ 30 w 30"/>
                  <a:gd name="T1" fmla="*/ 3 h 38"/>
                  <a:gd name="T2" fmla="*/ 4 w 30"/>
                  <a:gd name="T3" fmla="*/ 38 h 38"/>
                  <a:gd name="T4" fmla="*/ 0 w 30"/>
                  <a:gd name="T5" fmla="*/ 36 h 38"/>
                  <a:gd name="T6" fmla="*/ 28 w 30"/>
                  <a:gd name="T7" fmla="*/ 0 h 38"/>
                  <a:gd name="T8" fmla="*/ 30 w 30"/>
                  <a:gd name="T9" fmla="*/ 3 h 38"/>
                </a:gdLst>
                <a:ahLst/>
                <a:cxnLst>
                  <a:cxn ang="0">
                    <a:pos x="T0" y="T1"/>
                  </a:cxn>
                  <a:cxn ang="0">
                    <a:pos x="T2" y="T3"/>
                  </a:cxn>
                  <a:cxn ang="0">
                    <a:pos x="T4" y="T5"/>
                  </a:cxn>
                  <a:cxn ang="0">
                    <a:pos x="T6" y="T7"/>
                  </a:cxn>
                  <a:cxn ang="0">
                    <a:pos x="T8" y="T9"/>
                  </a:cxn>
                </a:cxnLst>
                <a:rect l="0" t="0" r="r" b="b"/>
                <a:pathLst>
                  <a:path w="30" h="38">
                    <a:moveTo>
                      <a:pt x="30" y="3"/>
                    </a:moveTo>
                    <a:lnTo>
                      <a:pt x="4" y="38"/>
                    </a:lnTo>
                    <a:lnTo>
                      <a:pt x="0" y="36"/>
                    </a:lnTo>
                    <a:lnTo>
                      <a:pt x="28" y="0"/>
                    </a:lnTo>
                    <a:lnTo>
                      <a:pt x="30" y="3"/>
                    </a:lnTo>
                    <a:close/>
                  </a:path>
                </a:pathLst>
              </a:custGeom>
              <a:solidFill>
                <a:srgbClr val="D3D5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423"/>
              <p:cNvSpPr/>
              <p:nvPr/>
            </p:nvSpPr>
            <p:spPr bwMode="auto">
              <a:xfrm>
                <a:off x="4316413" y="6456363"/>
                <a:ext cx="46038" cy="60325"/>
              </a:xfrm>
              <a:custGeom>
                <a:avLst/>
                <a:gdLst>
                  <a:gd name="T0" fmla="*/ 29 w 29"/>
                  <a:gd name="T1" fmla="*/ 2 h 38"/>
                  <a:gd name="T2" fmla="*/ 3 w 29"/>
                  <a:gd name="T3" fmla="*/ 38 h 38"/>
                  <a:gd name="T4" fmla="*/ 0 w 29"/>
                  <a:gd name="T5" fmla="*/ 35 h 38"/>
                  <a:gd name="T6" fmla="*/ 26 w 29"/>
                  <a:gd name="T7" fmla="*/ 0 h 38"/>
                  <a:gd name="T8" fmla="*/ 29 w 29"/>
                  <a:gd name="T9" fmla="*/ 2 h 38"/>
                </a:gdLst>
                <a:ahLst/>
                <a:cxnLst>
                  <a:cxn ang="0">
                    <a:pos x="T0" y="T1"/>
                  </a:cxn>
                  <a:cxn ang="0">
                    <a:pos x="T2" y="T3"/>
                  </a:cxn>
                  <a:cxn ang="0">
                    <a:pos x="T4" y="T5"/>
                  </a:cxn>
                  <a:cxn ang="0">
                    <a:pos x="T6" y="T7"/>
                  </a:cxn>
                  <a:cxn ang="0">
                    <a:pos x="T8" y="T9"/>
                  </a:cxn>
                </a:cxnLst>
                <a:rect l="0" t="0" r="r" b="b"/>
                <a:pathLst>
                  <a:path w="29" h="38">
                    <a:moveTo>
                      <a:pt x="29" y="2"/>
                    </a:moveTo>
                    <a:lnTo>
                      <a:pt x="3" y="38"/>
                    </a:lnTo>
                    <a:lnTo>
                      <a:pt x="0" y="35"/>
                    </a:lnTo>
                    <a:lnTo>
                      <a:pt x="26" y="0"/>
                    </a:lnTo>
                    <a:lnTo>
                      <a:pt x="29" y="2"/>
                    </a:lnTo>
                    <a:close/>
                  </a:path>
                </a:pathLst>
              </a:custGeom>
              <a:solidFill>
                <a:srgbClr val="D2D4D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424"/>
              <p:cNvSpPr/>
              <p:nvPr/>
            </p:nvSpPr>
            <p:spPr bwMode="auto">
              <a:xfrm>
                <a:off x="4321175" y="6459538"/>
                <a:ext cx="49213" cy="60325"/>
              </a:xfrm>
              <a:custGeom>
                <a:avLst/>
                <a:gdLst>
                  <a:gd name="T0" fmla="*/ 31 w 31"/>
                  <a:gd name="T1" fmla="*/ 2 h 38"/>
                  <a:gd name="T2" fmla="*/ 2 w 31"/>
                  <a:gd name="T3" fmla="*/ 38 h 38"/>
                  <a:gd name="T4" fmla="*/ 0 w 31"/>
                  <a:gd name="T5" fmla="*/ 36 h 38"/>
                  <a:gd name="T6" fmla="*/ 26 w 31"/>
                  <a:gd name="T7" fmla="*/ 0 h 38"/>
                  <a:gd name="T8" fmla="*/ 31 w 31"/>
                  <a:gd name="T9" fmla="*/ 2 h 38"/>
                </a:gdLst>
                <a:ahLst/>
                <a:cxnLst>
                  <a:cxn ang="0">
                    <a:pos x="T0" y="T1"/>
                  </a:cxn>
                  <a:cxn ang="0">
                    <a:pos x="T2" y="T3"/>
                  </a:cxn>
                  <a:cxn ang="0">
                    <a:pos x="T4" y="T5"/>
                  </a:cxn>
                  <a:cxn ang="0">
                    <a:pos x="T6" y="T7"/>
                  </a:cxn>
                  <a:cxn ang="0">
                    <a:pos x="T8" y="T9"/>
                  </a:cxn>
                </a:cxnLst>
                <a:rect l="0" t="0" r="r" b="b"/>
                <a:pathLst>
                  <a:path w="31" h="38">
                    <a:moveTo>
                      <a:pt x="31" y="2"/>
                    </a:moveTo>
                    <a:lnTo>
                      <a:pt x="2" y="38"/>
                    </a:lnTo>
                    <a:lnTo>
                      <a:pt x="0" y="36"/>
                    </a:lnTo>
                    <a:lnTo>
                      <a:pt x="26" y="0"/>
                    </a:lnTo>
                    <a:lnTo>
                      <a:pt x="31" y="2"/>
                    </a:lnTo>
                    <a:close/>
                  </a:path>
                </a:pathLst>
              </a:custGeom>
              <a:solidFill>
                <a:srgbClr val="D1D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425"/>
              <p:cNvSpPr/>
              <p:nvPr/>
            </p:nvSpPr>
            <p:spPr bwMode="auto">
              <a:xfrm>
                <a:off x="4324350" y="6462713"/>
                <a:ext cx="49213" cy="60325"/>
              </a:xfrm>
              <a:custGeom>
                <a:avLst/>
                <a:gdLst>
                  <a:gd name="T0" fmla="*/ 31 w 31"/>
                  <a:gd name="T1" fmla="*/ 3 h 38"/>
                  <a:gd name="T2" fmla="*/ 2 w 31"/>
                  <a:gd name="T3" fmla="*/ 38 h 38"/>
                  <a:gd name="T4" fmla="*/ 0 w 31"/>
                  <a:gd name="T5" fmla="*/ 36 h 38"/>
                  <a:gd name="T6" fmla="*/ 29 w 31"/>
                  <a:gd name="T7" fmla="*/ 0 h 38"/>
                  <a:gd name="T8" fmla="*/ 31 w 31"/>
                  <a:gd name="T9" fmla="*/ 3 h 38"/>
                </a:gdLst>
                <a:ahLst/>
                <a:cxnLst>
                  <a:cxn ang="0">
                    <a:pos x="T0" y="T1"/>
                  </a:cxn>
                  <a:cxn ang="0">
                    <a:pos x="T2" y="T3"/>
                  </a:cxn>
                  <a:cxn ang="0">
                    <a:pos x="T4" y="T5"/>
                  </a:cxn>
                  <a:cxn ang="0">
                    <a:pos x="T6" y="T7"/>
                  </a:cxn>
                  <a:cxn ang="0">
                    <a:pos x="T8" y="T9"/>
                  </a:cxn>
                </a:cxnLst>
                <a:rect l="0" t="0" r="r" b="b"/>
                <a:pathLst>
                  <a:path w="31" h="38">
                    <a:moveTo>
                      <a:pt x="31" y="3"/>
                    </a:moveTo>
                    <a:lnTo>
                      <a:pt x="2" y="38"/>
                    </a:lnTo>
                    <a:lnTo>
                      <a:pt x="0" y="36"/>
                    </a:lnTo>
                    <a:lnTo>
                      <a:pt x="29" y="0"/>
                    </a:lnTo>
                    <a:lnTo>
                      <a:pt x="31" y="3"/>
                    </a:lnTo>
                    <a:close/>
                  </a:path>
                </a:pathLst>
              </a:custGeom>
              <a:solidFill>
                <a:srgbClr val="D0D2D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426"/>
              <p:cNvSpPr/>
              <p:nvPr/>
            </p:nvSpPr>
            <p:spPr bwMode="auto">
              <a:xfrm>
                <a:off x="4327525" y="6467475"/>
                <a:ext cx="49213" cy="60325"/>
              </a:xfrm>
              <a:custGeom>
                <a:avLst/>
                <a:gdLst>
                  <a:gd name="T0" fmla="*/ 31 w 31"/>
                  <a:gd name="T1" fmla="*/ 2 h 38"/>
                  <a:gd name="T2" fmla="*/ 3 w 31"/>
                  <a:gd name="T3" fmla="*/ 38 h 38"/>
                  <a:gd name="T4" fmla="*/ 0 w 31"/>
                  <a:gd name="T5" fmla="*/ 35 h 38"/>
                  <a:gd name="T6" fmla="*/ 29 w 31"/>
                  <a:gd name="T7" fmla="*/ 0 h 38"/>
                  <a:gd name="T8" fmla="*/ 31 w 31"/>
                  <a:gd name="T9" fmla="*/ 2 h 38"/>
                </a:gdLst>
                <a:ahLst/>
                <a:cxnLst>
                  <a:cxn ang="0">
                    <a:pos x="T0" y="T1"/>
                  </a:cxn>
                  <a:cxn ang="0">
                    <a:pos x="T2" y="T3"/>
                  </a:cxn>
                  <a:cxn ang="0">
                    <a:pos x="T4" y="T5"/>
                  </a:cxn>
                  <a:cxn ang="0">
                    <a:pos x="T6" y="T7"/>
                  </a:cxn>
                  <a:cxn ang="0">
                    <a:pos x="T8" y="T9"/>
                  </a:cxn>
                </a:cxnLst>
                <a:rect l="0" t="0" r="r" b="b"/>
                <a:pathLst>
                  <a:path w="31" h="38">
                    <a:moveTo>
                      <a:pt x="31" y="2"/>
                    </a:moveTo>
                    <a:lnTo>
                      <a:pt x="3" y="38"/>
                    </a:lnTo>
                    <a:lnTo>
                      <a:pt x="0" y="35"/>
                    </a:lnTo>
                    <a:lnTo>
                      <a:pt x="29" y="0"/>
                    </a:lnTo>
                    <a:lnTo>
                      <a:pt x="31" y="2"/>
                    </a:lnTo>
                    <a:close/>
                  </a:path>
                </a:pathLst>
              </a:custGeom>
              <a:solidFill>
                <a:srgbClr val="CFD1D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427"/>
              <p:cNvSpPr/>
              <p:nvPr/>
            </p:nvSpPr>
            <p:spPr bwMode="auto">
              <a:xfrm>
                <a:off x="4332288" y="6470650"/>
                <a:ext cx="49213" cy="60325"/>
              </a:xfrm>
              <a:custGeom>
                <a:avLst/>
                <a:gdLst>
                  <a:gd name="T0" fmla="*/ 31 w 31"/>
                  <a:gd name="T1" fmla="*/ 0 h 38"/>
                  <a:gd name="T2" fmla="*/ 2 w 31"/>
                  <a:gd name="T3" fmla="*/ 38 h 38"/>
                  <a:gd name="T4" fmla="*/ 0 w 31"/>
                  <a:gd name="T5" fmla="*/ 36 h 38"/>
                  <a:gd name="T6" fmla="*/ 28 w 31"/>
                  <a:gd name="T7" fmla="*/ 0 h 38"/>
                  <a:gd name="T8" fmla="*/ 31 w 31"/>
                  <a:gd name="T9" fmla="*/ 0 h 38"/>
                </a:gdLst>
                <a:ahLst/>
                <a:cxnLst>
                  <a:cxn ang="0">
                    <a:pos x="T0" y="T1"/>
                  </a:cxn>
                  <a:cxn ang="0">
                    <a:pos x="T2" y="T3"/>
                  </a:cxn>
                  <a:cxn ang="0">
                    <a:pos x="T4" y="T5"/>
                  </a:cxn>
                  <a:cxn ang="0">
                    <a:pos x="T6" y="T7"/>
                  </a:cxn>
                  <a:cxn ang="0">
                    <a:pos x="T8" y="T9"/>
                  </a:cxn>
                </a:cxnLst>
                <a:rect l="0" t="0" r="r" b="b"/>
                <a:pathLst>
                  <a:path w="31" h="38">
                    <a:moveTo>
                      <a:pt x="31" y="0"/>
                    </a:moveTo>
                    <a:lnTo>
                      <a:pt x="2" y="38"/>
                    </a:lnTo>
                    <a:lnTo>
                      <a:pt x="0" y="36"/>
                    </a:lnTo>
                    <a:lnTo>
                      <a:pt x="28" y="0"/>
                    </a:lnTo>
                    <a:lnTo>
                      <a:pt x="31" y="0"/>
                    </a:lnTo>
                    <a:close/>
                  </a:path>
                </a:pathLst>
              </a:custGeom>
              <a:solidFill>
                <a:srgbClr val="CED0D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428"/>
              <p:cNvSpPr/>
              <p:nvPr/>
            </p:nvSpPr>
            <p:spPr bwMode="auto">
              <a:xfrm>
                <a:off x="4335463" y="6470650"/>
                <a:ext cx="49213" cy="63500"/>
              </a:xfrm>
              <a:custGeom>
                <a:avLst/>
                <a:gdLst>
                  <a:gd name="T0" fmla="*/ 31 w 31"/>
                  <a:gd name="T1" fmla="*/ 3 h 40"/>
                  <a:gd name="T2" fmla="*/ 3 w 31"/>
                  <a:gd name="T3" fmla="*/ 40 h 40"/>
                  <a:gd name="T4" fmla="*/ 0 w 31"/>
                  <a:gd name="T5" fmla="*/ 38 h 40"/>
                  <a:gd name="T6" fmla="*/ 29 w 31"/>
                  <a:gd name="T7" fmla="*/ 0 h 40"/>
                  <a:gd name="T8" fmla="*/ 31 w 31"/>
                  <a:gd name="T9" fmla="*/ 3 h 40"/>
                </a:gdLst>
                <a:ahLst/>
                <a:cxnLst>
                  <a:cxn ang="0">
                    <a:pos x="T0" y="T1"/>
                  </a:cxn>
                  <a:cxn ang="0">
                    <a:pos x="T2" y="T3"/>
                  </a:cxn>
                  <a:cxn ang="0">
                    <a:pos x="T4" y="T5"/>
                  </a:cxn>
                  <a:cxn ang="0">
                    <a:pos x="T6" y="T7"/>
                  </a:cxn>
                  <a:cxn ang="0">
                    <a:pos x="T8" y="T9"/>
                  </a:cxn>
                </a:cxnLst>
                <a:rect l="0" t="0" r="r" b="b"/>
                <a:pathLst>
                  <a:path w="31" h="40">
                    <a:moveTo>
                      <a:pt x="31" y="3"/>
                    </a:moveTo>
                    <a:lnTo>
                      <a:pt x="3" y="40"/>
                    </a:lnTo>
                    <a:lnTo>
                      <a:pt x="0" y="38"/>
                    </a:lnTo>
                    <a:lnTo>
                      <a:pt x="29" y="0"/>
                    </a:lnTo>
                    <a:lnTo>
                      <a:pt x="31" y="3"/>
                    </a:lnTo>
                    <a:close/>
                  </a:path>
                </a:pathLst>
              </a:custGeom>
              <a:solidFill>
                <a:srgbClr val="CDCFD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429"/>
              <p:cNvSpPr/>
              <p:nvPr/>
            </p:nvSpPr>
            <p:spPr bwMode="auto">
              <a:xfrm>
                <a:off x="4340225" y="6475413"/>
                <a:ext cx="47625" cy="58738"/>
              </a:xfrm>
              <a:custGeom>
                <a:avLst/>
                <a:gdLst>
                  <a:gd name="T0" fmla="*/ 30 w 30"/>
                  <a:gd name="T1" fmla="*/ 2 h 37"/>
                  <a:gd name="T2" fmla="*/ 4 w 30"/>
                  <a:gd name="T3" fmla="*/ 37 h 37"/>
                  <a:gd name="T4" fmla="*/ 0 w 30"/>
                  <a:gd name="T5" fmla="*/ 37 h 37"/>
                  <a:gd name="T6" fmla="*/ 28 w 30"/>
                  <a:gd name="T7" fmla="*/ 0 h 37"/>
                  <a:gd name="T8" fmla="*/ 30 w 30"/>
                  <a:gd name="T9" fmla="*/ 2 h 37"/>
                </a:gdLst>
                <a:ahLst/>
                <a:cxnLst>
                  <a:cxn ang="0">
                    <a:pos x="T0" y="T1"/>
                  </a:cxn>
                  <a:cxn ang="0">
                    <a:pos x="T2" y="T3"/>
                  </a:cxn>
                  <a:cxn ang="0">
                    <a:pos x="T4" y="T5"/>
                  </a:cxn>
                  <a:cxn ang="0">
                    <a:pos x="T6" y="T7"/>
                  </a:cxn>
                  <a:cxn ang="0">
                    <a:pos x="T8" y="T9"/>
                  </a:cxn>
                </a:cxnLst>
                <a:rect l="0" t="0" r="r" b="b"/>
                <a:pathLst>
                  <a:path w="30" h="37">
                    <a:moveTo>
                      <a:pt x="30" y="2"/>
                    </a:moveTo>
                    <a:lnTo>
                      <a:pt x="4" y="37"/>
                    </a:lnTo>
                    <a:lnTo>
                      <a:pt x="0" y="37"/>
                    </a:lnTo>
                    <a:lnTo>
                      <a:pt x="28" y="0"/>
                    </a:lnTo>
                    <a:lnTo>
                      <a:pt x="30" y="2"/>
                    </a:lnTo>
                    <a:close/>
                  </a:path>
                </a:pathLst>
              </a:custGeom>
              <a:solidFill>
                <a:srgbClr val="CCCEC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430"/>
              <p:cNvSpPr/>
              <p:nvPr/>
            </p:nvSpPr>
            <p:spPr bwMode="auto">
              <a:xfrm>
                <a:off x="4346575" y="6478588"/>
                <a:ext cx="49213" cy="60325"/>
              </a:xfrm>
              <a:custGeom>
                <a:avLst/>
                <a:gdLst>
                  <a:gd name="T0" fmla="*/ 31 w 31"/>
                  <a:gd name="T1" fmla="*/ 2 h 38"/>
                  <a:gd name="T2" fmla="*/ 3 w 31"/>
                  <a:gd name="T3" fmla="*/ 38 h 38"/>
                  <a:gd name="T4" fmla="*/ 0 w 31"/>
                  <a:gd name="T5" fmla="*/ 35 h 38"/>
                  <a:gd name="T6" fmla="*/ 26 w 31"/>
                  <a:gd name="T7" fmla="*/ 0 h 38"/>
                  <a:gd name="T8" fmla="*/ 31 w 31"/>
                  <a:gd name="T9" fmla="*/ 2 h 38"/>
                </a:gdLst>
                <a:ahLst/>
                <a:cxnLst>
                  <a:cxn ang="0">
                    <a:pos x="T0" y="T1"/>
                  </a:cxn>
                  <a:cxn ang="0">
                    <a:pos x="T2" y="T3"/>
                  </a:cxn>
                  <a:cxn ang="0">
                    <a:pos x="T4" y="T5"/>
                  </a:cxn>
                  <a:cxn ang="0">
                    <a:pos x="T6" y="T7"/>
                  </a:cxn>
                  <a:cxn ang="0">
                    <a:pos x="T8" y="T9"/>
                  </a:cxn>
                </a:cxnLst>
                <a:rect l="0" t="0" r="r" b="b"/>
                <a:pathLst>
                  <a:path w="31" h="38">
                    <a:moveTo>
                      <a:pt x="31" y="2"/>
                    </a:moveTo>
                    <a:lnTo>
                      <a:pt x="3" y="38"/>
                    </a:lnTo>
                    <a:lnTo>
                      <a:pt x="0" y="35"/>
                    </a:lnTo>
                    <a:lnTo>
                      <a:pt x="26" y="0"/>
                    </a:lnTo>
                    <a:lnTo>
                      <a:pt x="31" y="2"/>
                    </a:lnTo>
                    <a:close/>
                  </a:path>
                </a:pathLst>
              </a:custGeom>
              <a:solidFill>
                <a:srgbClr val="CBCDC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431"/>
              <p:cNvSpPr/>
              <p:nvPr/>
            </p:nvSpPr>
            <p:spPr bwMode="auto">
              <a:xfrm>
                <a:off x="4351338" y="6481763"/>
                <a:ext cx="47625" cy="60325"/>
              </a:xfrm>
              <a:custGeom>
                <a:avLst/>
                <a:gdLst>
                  <a:gd name="T0" fmla="*/ 30 w 30"/>
                  <a:gd name="T1" fmla="*/ 3 h 38"/>
                  <a:gd name="T2" fmla="*/ 2 w 30"/>
                  <a:gd name="T3" fmla="*/ 38 h 38"/>
                  <a:gd name="T4" fmla="*/ 0 w 30"/>
                  <a:gd name="T5" fmla="*/ 36 h 38"/>
                  <a:gd name="T6" fmla="*/ 28 w 30"/>
                  <a:gd name="T7" fmla="*/ 0 h 38"/>
                  <a:gd name="T8" fmla="*/ 30 w 30"/>
                  <a:gd name="T9" fmla="*/ 3 h 38"/>
                </a:gdLst>
                <a:ahLst/>
                <a:cxnLst>
                  <a:cxn ang="0">
                    <a:pos x="T0" y="T1"/>
                  </a:cxn>
                  <a:cxn ang="0">
                    <a:pos x="T2" y="T3"/>
                  </a:cxn>
                  <a:cxn ang="0">
                    <a:pos x="T4" y="T5"/>
                  </a:cxn>
                  <a:cxn ang="0">
                    <a:pos x="T6" y="T7"/>
                  </a:cxn>
                  <a:cxn ang="0">
                    <a:pos x="T8" y="T9"/>
                  </a:cxn>
                </a:cxnLst>
                <a:rect l="0" t="0" r="r" b="b"/>
                <a:pathLst>
                  <a:path w="30" h="38">
                    <a:moveTo>
                      <a:pt x="30" y="3"/>
                    </a:moveTo>
                    <a:lnTo>
                      <a:pt x="2" y="38"/>
                    </a:lnTo>
                    <a:lnTo>
                      <a:pt x="0" y="36"/>
                    </a:lnTo>
                    <a:lnTo>
                      <a:pt x="28" y="0"/>
                    </a:lnTo>
                    <a:lnTo>
                      <a:pt x="30" y="3"/>
                    </a:lnTo>
                    <a:close/>
                  </a:path>
                </a:pathLst>
              </a:custGeom>
              <a:solidFill>
                <a:srgbClr val="CACC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432"/>
              <p:cNvSpPr/>
              <p:nvPr/>
            </p:nvSpPr>
            <p:spPr bwMode="auto">
              <a:xfrm>
                <a:off x="4354513" y="6486525"/>
                <a:ext cx="49213" cy="58738"/>
              </a:xfrm>
              <a:custGeom>
                <a:avLst/>
                <a:gdLst>
                  <a:gd name="T0" fmla="*/ 31 w 31"/>
                  <a:gd name="T1" fmla="*/ 2 h 37"/>
                  <a:gd name="T2" fmla="*/ 2 w 31"/>
                  <a:gd name="T3" fmla="*/ 37 h 37"/>
                  <a:gd name="T4" fmla="*/ 0 w 31"/>
                  <a:gd name="T5" fmla="*/ 35 h 37"/>
                  <a:gd name="T6" fmla="*/ 28 w 31"/>
                  <a:gd name="T7" fmla="*/ 0 h 37"/>
                  <a:gd name="T8" fmla="*/ 31 w 31"/>
                  <a:gd name="T9" fmla="*/ 2 h 37"/>
                </a:gdLst>
                <a:ahLst/>
                <a:cxnLst>
                  <a:cxn ang="0">
                    <a:pos x="T0" y="T1"/>
                  </a:cxn>
                  <a:cxn ang="0">
                    <a:pos x="T2" y="T3"/>
                  </a:cxn>
                  <a:cxn ang="0">
                    <a:pos x="T4" y="T5"/>
                  </a:cxn>
                  <a:cxn ang="0">
                    <a:pos x="T6" y="T7"/>
                  </a:cxn>
                  <a:cxn ang="0">
                    <a:pos x="T8" y="T9"/>
                  </a:cxn>
                </a:cxnLst>
                <a:rect l="0" t="0" r="r" b="b"/>
                <a:pathLst>
                  <a:path w="31" h="37">
                    <a:moveTo>
                      <a:pt x="31" y="2"/>
                    </a:moveTo>
                    <a:lnTo>
                      <a:pt x="2" y="37"/>
                    </a:lnTo>
                    <a:lnTo>
                      <a:pt x="0" y="35"/>
                    </a:lnTo>
                    <a:lnTo>
                      <a:pt x="28" y="0"/>
                    </a:lnTo>
                    <a:lnTo>
                      <a:pt x="31" y="2"/>
                    </a:lnTo>
                    <a:close/>
                  </a:path>
                </a:pathLst>
              </a:custGeom>
              <a:solidFill>
                <a:srgbClr val="C9CB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433"/>
              <p:cNvSpPr/>
              <p:nvPr/>
            </p:nvSpPr>
            <p:spPr bwMode="auto">
              <a:xfrm>
                <a:off x="4357688" y="6489700"/>
                <a:ext cx="49213" cy="60325"/>
              </a:xfrm>
              <a:custGeom>
                <a:avLst/>
                <a:gdLst>
                  <a:gd name="T0" fmla="*/ 31 w 31"/>
                  <a:gd name="T1" fmla="*/ 2 h 38"/>
                  <a:gd name="T2" fmla="*/ 3 w 31"/>
                  <a:gd name="T3" fmla="*/ 38 h 38"/>
                  <a:gd name="T4" fmla="*/ 0 w 31"/>
                  <a:gd name="T5" fmla="*/ 35 h 38"/>
                  <a:gd name="T6" fmla="*/ 29 w 31"/>
                  <a:gd name="T7" fmla="*/ 0 h 38"/>
                  <a:gd name="T8" fmla="*/ 31 w 31"/>
                  <a:gd name="T9" fmla="*/ 2 h 38"/>
                </a:gdLst>
                <a:ahLst/>
                <a:cxnLst>
                  <a:cxn ang="0">
                    <a:pos x="T0" y="T1"/>
                  </a:cxn>
                  <a:cxn ang="0">
                    <a:pos x="T2" y="T3"/>
                  </a:cxn>
                  <a:cxn ang="0">
                    <a:pos x="T4" y="T5"/>
                  </a:cxn>
                  <a:cxn ang="0">
                    <a:pos x="T6" y="T7"/>
                  </a:cxn>
                  <a:cxn ang="0">
                    <a:pos x="T8" y="T9"/>
                  </a:cxn>
                </a:cxnLst>
                <a:rect l="0" t="0" r="r" b="b"/>
                <a:pathLst>
                  <a:path w="31" h="38">
                    <a:moveTo>
                      <a:pt x="31" y="2"/>
                    </a:moveTo>
                    <a:lnTo>
                      <a:pt x="3" y="38"/>
                    </a:lnTo>
                    <a:lnTo>
                      <a:pt x="0" y="35"/>
                    </a:lnTo>
                    <a:lnTo>
                      <a:pt x="29" y="0"/>
                    </a:lnTo>
                    <a:lnTo>
                      <a:pt x="31" y="2"/>
                    </a:lnTo>
                    <a:close/>
                  </a:path>
                </a:pathLst>
              </a:custGeom>
              <a:solidFill>
                <a:srgbClr val="C8CA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434"/>
              <p:cNvSpPr/>
              <p:nvPr/>
            </p:nvSpPr>
            <p:spPr bwMode="auto">
              <a:xfrm>
                <a:off x="4362450" y="6492875"/>
                <a:ext cx="49213" cy="60325"/>
              </a:xfrm>
              <a:custGeom>
                <a:avLst/>
                <a:gdLst>
                  <a:gd name="T0" fmla="*/ 31 w 31"/>
                  <a:gd name="T1" fmla="*/ 3 h 38"/>
                  <a:gd name="T2" fmla="*/ 2 w 31"/>
                  <a:gd name="T3" fmla="*/ 38 h 38"/>
                  <a:gd name="T4" fmla="*/ 0 w 31"/>
                  <a:gd name="T5" fmla="*/ 36 h 38"/>
                  <a:gd name="T6" fmla="*/ 28 w 31"/>
                  <a:gd name="T7" fmla="*/ 0 h 38"/>
                  <a:gd name="T8" fmla="*/ 31 w 31"/>
                  <a:gd name="T9" fmla="*/ 3 h 38"/>
                </a:gdLst>
                <a:ahLst/>
                <a:cxnLst>
                  <a:cxn ang="0">
                    <a:pos x="T0" y="T1"/>
                  </a:cxn>
                  <a:cxn ang="0">
                    <a:pos x="T2" y="T3"/>
                  </a:cxn>
                  <a:cxn ang="0">
                    <a:pos x="T4" y="T5"/>
                  </a:cxn>
                  <a:cxn ang="0">
                    <a:pos x="T6" y="T7"/>
                  </a:cxn>
                  <a:cxn ang="0">
                    <a:pos x="T8" y="T9"/>
                  </a:cxn>
                </a:cxnLst>
                <a:rect l="0" t="0" r="r" b="b"/>
                <a:pathLst>
                  <a:path w="31" h="38">
                    <a:moveTo>
                      <a:pt x="31" y="3"/>
                    </a:moveTo>
                    <a:lnTo>
                      <a:pt x="2" y="38"/>
                    </a:lnTo>
                    <a:lnTo>
                      <a:pt x="0" y="36"/>
                    </a:lnTo>
                    <a:lnTo>
                      <a:pt x="28" y="0"/>
                    </a:lnTo>
                    <a:lnTo>
                      <a:pt x="31" y="3"/>
                    </a:lnTo>
                    <a:close/>
                  </a:path>
                </a:pathLst>
              </a:custGeom>
              <a:solidFill>
                <a:srgbClr val="C7C9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435"/>
              <p:cNvSpPr/>
              <p:nvPr/>
            </p:nvSpPr>
            <p:spPr bwMode="auto">
              <a:xfrm>
                <a:off x="4365625" y="6497638"/>
                <a:ext cx="49213" cy="60325"/>
              </a:xfrm>
              <a:custGeom>
                <a:avLst/>
                <a:gdLst>
                  <a:gd name="T0" fmla="*/ 31 w 31"/>
                  <a:gd name="T1" fmla="*/ 2 h 38"/>
                  <a:gd name="T2" fmla="*/ 5 w 31"/>
                  <a:gd name="T3" fmla="*/ 38 h 38"/>
                  <a:gd name="T4" fmla="*/ 0 w 31"/>
                  <a:gd name="T5" fmla="*/ 35 h 38"/>
                  <a:gd name="T6" fmla="*/ 29 w 31"/>
                  <a:gd name="T7" fmla="*/ 0 h 38"/>
                  <a:gd name="T8" fmla="*/ 31 w 31"/>
                  <a:gd name="T9" fmla="*/ 2 h 38"/>
                </a:gdLst>
                <a:ahLst/>
                <a:cxnLst>
                  <a:cxn ang="0">
                    <a:pos x="T0" y="T1"/>
                  </a:cxn>
                  <a:cxn ang="0">
                    <a:pos x="T2" y="T3"/>
                  </a:cxn>
                  <a:cxn ang="0">
                    <a:pos x="T4" y="T5"/>
                  </a:cxn>
                  <a:cxn ang="0">
                    <a:pos x="T6" y="T7"/>
                  </a:cxn>
                  <a:cxn ang="0">
                    <a:pos x="T8" y="T9"/>
                  </a:cxn>
                </a:cxnLst>
                <a:rect l="0" t="0" r="r" b="b"/>
                <a:pathLst>
                  <a:path w="31" h="38">
                    <a:moveTo>
                      <a:pt x="31" y="2"/>
                    </a:moveTo>
                    <a:lnTo>
                      <a:pt x="5" y="38"/>
                    </a:lnTo>
                    <a:lnTo>
                      <a:pt x="0" y="35"/>
                    </a:lnTo>
                    <a:lnTo>
                      <a:pt x="29" y="0"/>
                    </a:lnTo>
                    <a:lnTo>
                      <a:pt x="31" y="2"/>
                    </a:lnTo>
                    <a:close/>
                  </a:path>
                </a:pathLst>
              </a:custGeom>
              <a:solidFill>
                <a:srgbClr val="C6C8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436"/>
              <p:cNvSpPr/>
              <p:nvPr/>
            </p:nvSpPr>
            <p:spPr bwMode="auto">
              <a:xfrm>
                <a:off x="4373563" y="6500813"/>
                <a:ext cx="44450" cy="60325"/>
              </a:xfrm>
              <a:custGeom>
                <a:avLst/>
                <a:gdLst>
                  <a:gd name="T0" fmla="*/ 28 w 28"/>
                  <a:gd name="T1" fmla="*/ 0 h 38"/>
                  <a:gd name="T2" fmla="*/ 2 w 28"/>
                  <a:gd name="T3" fmla="*/ 38 h 38"/>
                  <a:gd name="T4" fmla="*/ 0 w 28"/>
                  <a:gd name="T5" fmla="*/ 36 h 38"/>
                  <a:gd name="T6" fmla="*/ 26 w 28"/>
                  <a:gd name="T7" fmla="*/ 0 h 38"/>
                  <a:gd name="T8" fmla="*/ 28 w 28"/>
                  <a:gd name="T9" fmla="*/ 0 h 38"/>
                </a:gdLst>
                <a:ahLst/>
                <a:cxnLst>
                  <a:cxn ang="0">
                    <a:pos x="T0" y="T1"/>
                  </a:cxn>
                  <a:cxn ang="0">
                    <a:pos x="T2" y="T3"/>
                  </a:cxn>
                  <a:cxn ang="0">
                    <a:pos x="T4" y="T5"/>
                  </a:cxn>
                  <a:cxn ang="0">
                    <a:pos x="T6" y="T7"/>
                  </a:cxn>
                  <a:cxn ang="0">
                    <a:pos x="T8" y="T9"/>
                  </a:cxn>
                </a:cxnLst>
                <a:rect l="0" t="0" r="r" b="b"/>
                <a:pathLst>
                  <a:path w="28" h="38">
                    <a:moveTo>
                      <a:pt x="28" y="0"/>
                    </a:moveTo>
                    <a:lnTo>
                      <a:pt x="2" y="38"/>
                    </a:lnTo>
                    <a:lnTo>
                      <a:pt x="0" y="36"/>
                    </a:lnTo>
                    <a:lnTo>
                      <a:pt x="26" y="0"/>
                    </a:lnTo>
                    <a:lnTo>
                      <a:pt x="28" y="0"/>
                    </a:lnTo>
                    <a:close/>
                  </a:path>
                </a:pathLst>
              </a:custGeom>
              <a:solidFill>
                <a:srgbClr val="C5C7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437"/>
              <p:cNvSpPr/>
              <p:nvPr/>
            </p:nvSpPr>
            <p:spPr bwMode="auto">
              <a:xfrm>
                <a:off x="4376738" y="6500813"/>
                <a:ext cx="49213" cy="63500"/>
              </a:xfrm>
              <a:custGeom>
                <a:avLst/>
                <a:gdLst>
                  <a:gd name="T0" fmla="*/ 31 w 31"/>
                  <a:gd name="T1" fmla="*/ 2 h 40"/>
                  <a:gd name="T2" fmla="*/ 3 w 31"/>
                  <a:gd name="T3" fmla="*/ 40 h 40"/>
                  <a:gd name="T4" fmla="*/ 0 w 31"/>
                  <a:gd name="T5" fmla="*/ 38 h 40"/>
                  <a:gd name="T6" fmla="*/ 26 w 31"/>
                  <a:gd name="T7" fmla="*/ 0 h 40"/>
                  <a:gd name="T8" fmla="*/ 31 w 31"/>
                  <a:gd name="T9" fmla="*/ 2 h 40"/>
                </a:gdLst>
                <a:ahLst/>
                <a:cxnLst>
                  <a:cxn ang="0">
                    <a:pos x="T0" y="T1"/>
                  </a:cxn>
                  <a:cxn ang="0">
                    <a:pos x="T2" y="T3"/>
                  </a:cxn>
                  <a:cxn ang="0">
                    <a:pos x="T4" y="T5"/>
                  </a:cxn>
                  <a:cxn ang="0">
                    <a:pos x="T6" y="T7"/>
                  </a:cxn>
                  <a:cxn ang="0">
                    <a:pos x="T8" y="T9"/>
                  </a:cxn>
                </a:cxnLst>
                <a:rect l="0" t="0" r="r" b="b"/>
                <a:pathLst>
                  <a:path w="31" h="40">
                    <a:moveTo>
                      <a:pt x="31" y="2"/>
                    </a:moveTo>
                    <a:lnTo>
                      <a:pt x="3" y="40"/>
                    </a:lnTo>
                    <a:lnTo>
                      <a:pt x="0" y="38"/>
                    </a:lnTo>
                    <a:lnTo>
                      <a:pt x="26" y="0"/>
                    </a:lnTo>
                    <a:lnTo>
                      <a:pt x="31" y="2"/>
                    </a:lnTo>
                    <a:close/>
                  </a:path>
                </a:pathLst>
              </a:custGeom>
              <a:solidFill>
                <a:srgbClr val="C4C6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438"/>
              <p:cNvSpPr/>
              <p:nvPr/>
            </p:nvSpPr>
            <p:spPr bwMode="auto">
              <a:xfrm>
                <a:off x="4381500" y="6503988"/>
                <a:ext cx="47625" cy="65088"/>
              </a:xfrm>
              <a:custGeom>
                <a:avLst/>
                <a:gdLst>
                  <a:gd name="T0" fmla="*/ 30 w 30"/>
                  <a:gd name="T1" fmla="*/ 3 h 41"/>
                  <a:gd name="T2" fmla="*/ 2 w 30"/>
                  <a:gd name="T3" fmla="*/ 41 h 41"/>
                  <a:gd name="T4" fmla="*/ 0 w 30"/>
                  <a:gd name="T5" fmla="*/ 38 h 41"/>
                  <a:gd name="T6" fmla="*/ 28 w 30"/>
                  <a:gd name="T7" fmla="*/ 0 h 41"/>
                  <a:gd name="T8" fmla="*/ 30 w 30"/>
                  <a:gd name="T9" fmla="*/ 3 h 41"/>
                </a:gdLst>
                <a:ahLst/>
                <a:cxnLst>
                  <a:cxn ang="0">
                    <a:pos x="T0" y="T1"/>
                  </a:cxn>
                  <a:cxn ang="0">
                    <a:pos x="T2" y="T3"/>
                  </a:cxn>
                  <a:cxn ang="0">
                    <a:pos x="T4" y="T5"/>
                  </a:cxn>
                  <a:cxn ang="0">
                    <a:pos x="T6" y="T7"/>
                  </a:cxn>
                  <a:cxn ang="0">
                    <a:pos x="T8" y="T9"/>
                  </a:cxn>
                </a:cxnLst>
                <a:rect l="0" t="0" r="r" b="b"/>
                <a:pathLst>
                  <a:path w="30" h="41">
                    <a:moveTo>
                      <a:pt x="30" y="3"/>
                    </a:moveTo>
                    <a:lnTo>
                      <a:pt x="2" y="41"/>
                    </a:lnTo>
                    <a:lnTo>
                      <a:pt x="0" y="38"/>
                    </a:lnTo>
                    <a:lnTo>
                      <a:pt x="28" y="0"/>
                    </a:lnTo>
                    <a:lnTo>
                      <a:pt x="30" y="3"/>
                    </a:lnTo>
                    <a:close/>
                  </a:path>
                </a:pathLst>
              </a:custGeom>
              <a:solidFill>
                <a:srgbClr val="C3C5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439"/>
              <p:cNvSpPr/>
              <p:nvPr/>
            </p:nvSpPr>
            <p:spPr bwMode="auto">
              <a:xfrm>
                <a:off x="4384675" y="6508750"/>
                <a:ext cx="49213" cy="60325"/>
              </a:xfrm>
              <a:custGeom>
                <a:avLst/>
                <a:gdLst>
                  <a:gd name="T0" fmla="*/ 31 w 31"/>
                  <a:gd name="T1" fmla="*/ 2 h 38"/>
                  <a:gd name="T2" fmla="*/ 2 w 31"/>
                  <a:gd name="T3" fmla="*/ 38 h 38"/>
                  <a:gd name="T4" fmla="*/ 0 w 31"/>
                  <a:gd name="T5" fmla="*/ 38 h 38"/>
                  <a:gd name="T6" fmla="*/ 28 w 31"/>
                  <a:gd name="T7" fmla="*/ 0 h 38"/>
                  <a:gd name="T8" fmla="*/ 31 w 31"/>
                  <a:gd name="T9" fmla="*/ 2 h 38"/>
                </a:gdLst>
                <a:ahLst/>
                <a:cxnLst>
                  <a:cxn ang="0">
                    <a:pos x="T0" y="T1"/>
                  </a:cxn>
                  <a:cxn ang="0">
                    <a:pos x="T2" y="T3"/>
                  </a:cxn>
                  <a:cxn ang="0">
                    <a:pos x="T4" y="T5"/>
                  </a:cxn>
                  <a:cxn ang="0">
                    <a:pos x="T6" y="T7"/>
                  </a:cxn>
                  <a:cxn ang="0">
                    <a:pos x="T8" y="T9"/>
                  </a:cxn>
                </a:cxnLst>
                <a:rect l="0" t="0" r="r" b="b"/>
                <a:pathLst>
                  <a:path w="31" h="38">
                    <a:moveTo>
                      <a:pt x="31" y="2"/>
                    </a:moveTo>
                    <a:lnTo>
                      <a:pt x="2" y="38"/>
                    </a:lnTo>
                    <a:lnTo>
                      <a:pt x="0" y="38"/>
                    </a:lnTo>
                    <a:lnTo>
                      <a:pt x="28" y="0"/>
                    </a:lnTo>
                    <a:lnTo>
                      <a:pt x="31" y="2"/>
                    </a:lnTo>
                    <a:close/>
                  </a:path>
                </a:pathLst>
              </a:custGeom>
              <a:solidFill>
                <a:srgbClr val="C2C4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440"/>
              <p:cNvSpPr/>
              <p:nvPr/>
            </p:nvSpPr>
            <p:spPr bwMode="auto">
              <a:xfrm>
                <a:off x="4387850" y="6511925"/>
                <a:ext cx="49213" cy="60325"/>
              </a:xfrm>
              <a:custGeom>
                <a:avLst/>
                <a:gdLst>
                  <a:gd name="T0" fmla="*/ 0 w 31"/>
                  <a:gd name="T1" fmla="*/ 36 h 38"/>
                  <a:gd name="T2" fmla="*/ 29 w 31"/>
                  <a:gd name="T3" fmla="*/ 0 h 38"/>
                  <a:gd name="T4" fmla="*/ 31 w 31"/>
                  <a:gd name="T5" fmla="*/ 3 h 38"/>
                  <a:gd name="T6" fmla="*/ 3 w 31"/>
                  <a:gd name="T7" fmla="*/ 38 h 38"/>
                  <a:gd name="T8" fmla="*/ 0 w 31"/>
                  <a:gd name="T9" fmla="*/ 36 h 38"/>
                </a:gdLst>
                <a:ahLst/>
                <a:cxnLst>
                  <a:cxn ang="0">
                    <a:pos x="T0" y="T1"/>
                  </a:cxn>
                  <a:cxn ang="0">
                    <a:pos x="T2" y="T3"/>
                  </a:cxn>
                  <a:cxn ang="0">
                    <a:pos x="T4" y="T5"/>
                  </a:cxn>
                  <a:cxn ang="0">
                    <a:pos x="T6" y="T7"/>
                  </a:cxn>
                  <a:cxn ang="0">
                    <a:pos x="T8" y="T9"/>
                  </a:cxn>
                </a:cxnLst>
                <a:rect l="0" t="0" r="r" b="b"/>
                <a:pathLst>
                  <a:path w="31" h="38">
                    <a:moveTo>
                      <a:pt x="0" y="36"/>
                    </a:moveTo>
                    <a:lnTo>
                      <a:pt x="29" y="0"/>
                    </a:lnTo>
                    <a:lnTo>
                      <a:pt x="31" y="3"/>
                    </a:lnTo>
                    <a:lnTo>
                      <a:pt x="3" y="38"/>
                    </a:lnTo>
                    <a:lnTo>
                      <a:pt x="0" y="36"/>
                    </a:lnTo>
                    <a:close/>
                  </a:path>
                </a:pathLst>
              </a:custGeom>
              <a:solidFill>
                <a:srgbClr val="C1C3C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441"/>
              <p:cNvSpPr>
                <a:spLocks noEditPoints="1"/>
              </p:cNvSpPr>
              <p:nvPr/>
            </p:nvSpPr>
            <p:spPr bwMode="auto">
              <a:xfrm>
                <a:off x="4038600" y="6234113"/>
                <a:ext cx="431800" cy="371475"/>
              </a:xfrm>
              <a:custGeom>
                <a:avLst/>
                <a:gdLst>
                  <a:gd name="T0" fmla="*/ 220 w 272"/>
                  <a:gd name="T1" fmla="*/ 234 h 234"/>
                  <a:gd name="T2" fmla="*/ 0 w 272"/>
                  <a:gd name="T3" fmla="*/ 64 h 234"/>
                  <a:gd name="T4" fmla="*/ 50 w 272"/>
                  <a:gd name="T5" fmla="*/ 0 h 234"/>
                  <a:gd name="T6" fmla="*/ 272 w 272"/>
                  <a:gd name="T7" fmla="*/ 170 h 234"/>
                  <a:gd name="T8" fmla="*/ 220 w 272"/>
                  <a:gd name="T9" fmla="*/ 234 h 234"/>
                  <a:gd name="T10" fmla="*/ 36 w 272"/>
                  <a:gd name="T11" fmla="*/ 59 h 234"/>
                  <a:gd name="T12" fmla="*/ 216 w 272"/>
                  <a:gd name="T13" fmla="*/ 199 h 234"/>
                  <a:gd name="T14" fmla="*/ 237 w 272"/>
                  <a:gd name="T15" fmla="*/ 175 h 234"/>
                  <a:gd name="T16" fmla="*/ 55 w 272"/>
                  <a:gd name="T17" fmla="*/ 36 h 234"/>
                  <a:gd name="T18" fmla="*/ 36 w 272"/>
                  <a:gd name="T19" fmla="*/ 5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2" h="234">
                    <a:moveTo>
                      <a:pt x="220" y="234"/>
                    </a:moveTo>
                    <a:lnTo>
                      <a:pt x="0" y="64"/>
                    </a:lnTo>
                    <a:lnTo>
                      <a:pt x="50" y="0"/>
                    </a:lnTo>
                    <a:lnTo>
                      <a:pt x="272" y="170"/>
                    </a:lnTo>
                    <a:lnTo>
                      <a:pt x="220" y="234"/>
                    </a:lnTo>
                    <a:close/>
                    <a:moveTo>
                      <a:pt x="36" y="59"/>
                    </a:moveTo>
                    <a:lnTo>
                      <a:pt x="216" y="199"/>
                    </a:lnTo>
                    <a:lnTo>
                      <a:pt x="237" y="175"/>
                    </a:lnTo>
                    <a:lnTo>
                      <a:pt x="55" y="36"/>
                    </a:lnTo>
                    <a:lnTo>
                      <a:pt x="36" y="59"/>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442"/>
              <p:cNvSpPr/>
              <p:nvPr/>
            </p:nvSpPr>
            <p:spPr bwMode="auto">
              <a:xfrm>
                <a:off x="4816475" y="5246688"/>
                <a:ext cx="107950" cy="117475"/>
              </a:xfrm>
              <a:custGeom>
                <a:avLst/>
                <a:gdLst>
                  <a:gd name="T0" fmla="*/ 68 w 68"/>
                  <a:gd name="T1" fmla="*/ 29 h 74"/>
                  <a:gd name="T2" fmla="*/ 35 w 68"/>
                  <a:gd name="T3" fmla="*/ 74 h 74"/>
                  <a:gd name="T4" fmla="*/ 0 w 68"/>
                  <a:gd name="T5" fmla="*/ 45 h 74"/>
                  <a:gd name="T6" fmla="*/ 33 w 68"/>
                  <a:gd name="T7" fmla="*/ 0 h 74"/>
                  <a:gd name="T8" fmla="*/ 68 w 68"/>
                  <a:gd name="T9" fmla="*/ 29 h 74"/>
                </a:gdLst>
                <a:ahLst/>
                <a:cxnLst>
                  <a:cxn ang="0">
                    <a:pos x="T0" y="T1"/>
                  </a:cxn>
                  <a:cxn ang="0">
                    <a:pos x="T2" y="T3"/>
                  </a:cxn>
                  <a:cxn ang="0">
                    <a:pos x="T4" y="T5"/>
                  </a:cxn>
                  <a:cxn ang="0">
                    <a:pos x="T6" y="T7"/>
                  </a:cxn>
                  <a:cxn ang="0">
                    <a:pos x="T8" y="T9"/>
                  </a:cxn>
                </a:cxnLst>
                <a:rect l="0" t="0" r="r" b="b"/>
                <a:pathLst>
                  <a:path w="68" h="74">
                    <a:moveTo>
                      <a:pt x="68" y="29"/>
                    </a:moveTo>
                    <a:lnTo>
                      <a:pt x="35" y="74"/>
                    </a:lnTo>
                    <a:lnTo>
                      <a:pt x="0" y="45"/>
                    </a:lnTo>
                    <a:lnTo>
                      <a:pt x="33" y="0"/>
                    </a:lnTo>
                    <a:lnTo>
                      <a:pt x="68" y="2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443"/>
              <p:cNvSpPr/>
              <p:nvPr/>
            </p:nvSpPr>
            <p:spPr bwMode="auto">
              <a:xfrm>
                <a:off x="4872038" y="5292725"/>
                <a:ext cx="60325" cy="74613"/>
              </a:xfrm>
              <a:custGeom>
                <a:avLst/>
                <a:gdLst>
                  <a:gd name="T0" fmla="*/ 38 w 38"/>
                  <a:gd name="T1" fmla="*/ 2 h 47"/>
                  <a:gd name="T2" fmla="*/ 3 w 38"/>
                  <a:gd name="T3" fmla="*/ 47 h 47"/>
                  <a:gd name="T4" fmla="*/ 0 w 38"/>
                  <a:gd name="T5" fmla="*/ 45 h 47"/>
                  <a:gd name="T6" fmla="*/ 33 w 38"/>
                  <a:gd name="T7" fmla="*/ 0 h 47"/>
                  <a:gd name="T8" fmla="*/ 38 w 38"/>
                  <a:gd name="T9" fmla="*/ 2 h 47"/>
                </a:gdLst>
                <a:ahLst/>
                <a:cxnLst>
                  <a:cxn ang="0">
                    <a:pos x="T0" y="T1"/>
                  </a:cxn>
                  <a:cxn ang="0">
                    <a:pos x="T2" y="T3"/>
                  </a:cxn>
                  <a:cxn ang="0">
                    <a:pos x="T4" y="T5"/>
                  </a:cxn>
                  <a:cxn ang="0">
                    <a:pos x="T6" y="T7"/>
                  </a:cxn>
                  <a:cxn ang="0">
                    <a:pos x="T8" y="T9"/>
                  </a:cxn>
                </a:cxnLst>
                <a:rect l="0" t="0" r="r" b="b"/>
                <a:pathLst>
                  <a:path w="38" h="47">
                    <a:moveTo>
                      <a:pt x="38" y="2"/>
                    </a:moveTo>
                    <a:lnTo>
                      <a:pt x="3" y="47"/>
                    </a:lnTo>
                    <a:lnTo>
                      <a:pt x="0" y="45"/>
                    </a:lnTo>
                    <a:lnTo>
                      <a:pt x="33" y="0"/>
                    </a:lnTo>
                    <a:lnTo>
                      <a:pt x="38"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444"/>
              <p:cNvSpPr/>
              <p:nvPr/>
            </p:nvSpPr>
            <p:spPr bwMode="auto">
              <a:xfrm>
                <a:off x="4876800" y="5295900"/>
                <a:ext cx="58738" cy="74613"/>
              </a:xfrm>
              <a:custGeom>
                <a:avLst/>
                <a:gdLst>
                  <a:gd name="T0" fmla="*/ 37 w 37"/>
                  <a:gd name="T1" fmla="*/ 3 h 47"/>
                  <a:gd name="T2" fmla="*/ 4 w 37"/>
                  <a:gd name="T3" fmla="*/ 47 h 47"/>
                  <a:gd name="T4" fmla="*/ 0 w 37"/>
                  <a:gd name="T5" fmla="*/ 45 h 47"/>
                  <a:gd name="T6" fmla="*/ 35 w 37"/>
                  <a:gd name="T7" fmla="*/ 0 h 47"/>
                  <a:gd name="T8" fmla="*/ 37 w 37"/>
                  <a:gd name="T9" fmla="*/ 3 h 47"/>
                </a:gdLst>
                <a:ahLst/>
                <a:cxnLst>
                  <a:cxn ang="0">
                    <a:pos x="T0" y="T1"/>
                  </a:cxn>
                  <a:cxn ang="0">
                    <a:pos x="T2" y="T3"/>
                  </a:cxn>
                  <a:cxn ang="0">
                    <a:pos x="T4" y="T5"/>
                  </a:cxn>
                  <a:cxn ang="0">
                    <a:pos x="T6" y="T7"/>
                  </a:cxn>
                  <a:cxn ang="0">
                    <a:pos x="T8" y="T9"/>
                  </a:cxn>
                </a:cxnLst>
                <a:rect l="0" t="0" r="r" b="b"/>
                <a:pathLst>
                  <a:path w="37" h="47">
                    <a:moveTo>
                      <a:pt x="37" y="3"/>
                    </a:moveTo>
                    <a:lnTo>
                      <a:pt x="4" y="47"/>
                    </a:lnTo>
                    <a:lnTo>
                      <a:pt x="0" y="45"/>
                    </a:lnTo>
                    <a:lnTo>
                      <a:pt x="35" y="0"/>
                    </a:lnTo>
                    <a:lnTo>
                      <a:pt x="37" y="3"/>
                    </a:lnTo>
                    <a:close/>
                  </a:path>
                </a:pathLst>
              </a:custGeom>
              <a:solidFill>
                <a:srgbClr val="FEFEF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445"/>
              <p:cNvSpPr/>
              <p:nvPr/>
            </p:nvSpPr>
            <p:spPr bwMode="auto">
              <a:xfrm>
                <a:off x="4883150" y="5300663"/>
                <a:ext cx="57150" cy="74613"/>
              </a:xfrm>
              <a:custGeom>
                <a:avLst/>
                <a:gdLst>
                  <a:gd name="T0" fmla="*/ 36 w 36"/>
                  <a:gd name="T1" fmla="*/ 2 h 47"/>
                  <a:gd name="T2" fmla="*/ 3 w 36"/>
                  <a:gd name="T3" fmla="*/ 47 h 47"/>
                  <a:gd name="T4" fmla="*/ 0 w 36"/>
                  <a:gd name="T5" fmla="*/ 44 h 47"/>
                  <a:gd name="T6" fmla="*/ 33 w 36"/>
                  <a:gd name="T7" fmla="*/ 0 h 47"/>
                  <a:gd name="T8" fmla="*/ 36 w 36"/>
                  <a:gd name="T9" fmla="*/ 2 h 47"/>
                </a:gdLst>
                <a:ahLst/>
                <a:cxnLst>
                  <a:cxn ang="0">
                    <a:pos x="T0" y="T1"/>
                  </a:cxn>
                  <a:cxn ang="0">
                    <a:pos x="T2" y="T3"/>
                  </a:cxn>
                  <a:cxn ang="0">
                    <a:pos x="T4" y="T5"/>
                  </a:cxn>
                  <a:cxn ang="0">
                    <a:pos x="T6" y="T7"/>
                  </a:cxn>
                  <a:cxn ang="0">
                    <a:pos x="T8" y="T9"/>
                  </a:cxn>
                </a:cxnLst>
                <a:rect l="0" t="0" r="r" b="b"/>
                <a:pathLst>
                  <a:path w="36" h="47">
                    <a:moveTo>
                      <a:pt x="36" y="2"/>
                    </a:moveTo>
                    <a:lnTo>
                      <a:pt x="3" y="47"/>
                    </a:lnTo>
                    <a:lnTo>
                      <a:pt x="0" y="44"/>
                    </a:lnTo>
                    <a:lnTo>
                      <a:pt x="33" y="0"/>
                    </a:lnTo>
                    <a:lnTo>
                      <a:pt x="36" y="2"/>
                    </a:lnTo>
                    <a:close/>
                  </a:path>
                </a:pathLst>
              </a:custGeom>
              <a:solidFill>
                <a:srgbClr val="FDFDF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446"/>
              <p:cNvSpPr/>
              <p:nvPr/>
            </p:nvSpPr>
            <p:spPr bwMode="auto">
              <a:xfrm>
                <a:off x="4887913" y="5303838"/>
                <a:ext cx="60325" cy="74613"/>
              </a:xfrm>
              <a:custGeom>
                <a:avLst/>
                <a:gdLst>
                  <a:gd name="T0" fmla="*/ 38 w 38"/>
                  <a:gd name="T1" fmla="*/ 2 h 47"/>
                  <a:gd name="T2" fmla="*/ 2 w 38"/>
                  <a:gd name="T3" fmla="*/ 47 h 47"/>
                  <a:gd name="T4" fmla="*/ 0 w 38"/>
                  <a:gd name="T5" fmla="*/ 45 h 47"/>
                  <a:gd name="T6" fmla="*/ 33 w 38"/>
                  <a:gd name="T7" fmla="*/ 0 h 47"/>
                  <a:gd name="T8" fmla="*/ 38 w 38"/>
                  <a:gd name="T9" fmla="*/ 2 h 47"/>
                </a:gdLst>
                <a:ahLst/>
                <a:cxnLst>
                  <a:cxn ang="0">
                    <a:pos x="T0" y="T1"/>
                  </a:cxn>
                  <a:cxn ang="0">
                    <a:pos x="T2" y="T3"/>
                  </a:cxn>
                  <a:cxn ang="0">
                    <a:pos x="T4" y="T5"/>
                  </a:cxn>
                  <a:cxn ang="0">
                    <a:pos x="T6" y="T7"/>
                  </a:cxn>
                  <a:cxn ang="0">
                    <a:pos x="T8" y="T9"/>
                  </a:cxn>
                </a:cxnLst>
                <a:rect l="0" t="0" r="r" b="b"/>
                <a:pathLst>
                  <a:path w="38" h="47">
                    <a:moveTo>
                      <a:pt x="38" y="2"/>
                    </a:moveTo>
                    <a:lnTo>
                      <a:pt x="2" y="47"/>
                    </a:lnTo>
                    <a:lnTo>
                      <a:pt x="0" y="45"/>
                    </a:lnTo>
                    <a:lnTo>
                      <a:pt x="33" y="0"/>
                    </a:lnTo>
                    <a:lnTo>
                      <a:pt x="38" y="2"/>
                    </a:lnTo>
                    <a:close/>
                  </a:path>
                </a:pathLst>
              </a:custGeom>
              <a:solidFill>
                <a:srgbClr val="FCFCF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447"/>
              <p:cNvSpPr/>
              <p:nvPr/>
            </p:nvSpPr>
            <p:spPr bwMode="auto">
              <a:xfrm>
                <a:off x="4891088" y="5307013"/>
                <a:ext cx="60325" cy="76200"/>
              </a:xfrm>
              <a:custGeom>
                <a:avLst/>
                <a:gdLst>
                  <a:gd name="T0" fmla="*/ 38 w 38"/>
                  <a:gd name="T1" fmla="*/ 3 h 48"/>
                  <a:gd name="T2" fmla="*/ 5 w 38"/>
                  <a:gd name="T3" fmla="*/ 48 h 48"/>
                  <a:gd name="T4" fmla="*/ 0 w 38"/>
                  <a:gd name="T5" fmla="*/ 45 h 48"/>
                  <a:gd name="T6" fmla="*/ 36 w 38"/>
                  <a:gd name="T7" fmla="*/ 0 h 48"/>
                  <a:gd name="T8" fmla="*/ 38 w 38"/>
                  <a:gd name="T9" fmla="*/ 3 h 48"/>
                </a:gdLst>
                <a:ahLst/>
                <a:cxnLst>
                  <a:cxn ang="0">
                    <a:pos x="T0" y="T1"/>
                  </a:cxn>
                  <a:cxn ang="0">
                    <a:pos x="T2" y="T3"/>
                  </a:cxn>
                  <a:cxn ang="0">
                    <a:pos x="T4" y="T5"/>
                  </a:cxn>
                  <a:cxn ang="0">
                    <a:pos x="T6" y="T7"/>
                  </a:cxn>
                  <a:cxn ang="0">
                    <a:pos x="T8" y="T9"/>
                  </a:cxn>
                </a:cxnLst>
                <a:rect l="0" t="0" r="r" b="b"/>
                <a:pathLst>
                  <a:path w="38" h="48">
                    <a:moveTo>
                      <a:pt x="38" y="3"/>
                    </a:moveTo>
                    <a:lnTo>
                      <a:pt x="5" y="48"/>
                    </a:lnTo>
                    <a:lnTo>
                      <a:pt x="0" y="45"/>
                    </a:lnTo>
                    <a:lnTo>
                      <a:pt x="36" y="0"/>
                    </a:lnTo>
                    <a:lnTo>
                      <a:pt x="38" y="3"/>
                    </a:lnTo>
                    <a:close/>
                  </a:path>
                </a:pathLst>
              </a:custGeom>
              <a:solidFill>
                <a:srgbClr val="FBFBF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448"/>
              <p:cNvSpPr/>
              <p:nvPr/>
            </p:nvSpPr>
            <p:spPr bwMode="auto">
              <a:xfrm>
                <a:off x="4899025" y="5311775"/>
                <a:ext cx="55563" cy="74613"/>
              </a:xfrm>
              <a:custGeom>
                <a:avLst/>
                <a:gdLst>
                  <a:gd name="T0" fmla="*/ 35 w 35"/>
                  <a:gd name="T1" fmla="*/ 2 h 47"/>
                  <a:gd name="T2" fmla="*/ 2 w 35"/>
                  <a:gd name="T3" fmla="*/ 47 h 47"/>
                  <a:gd name="T4" fmla="*/ 0 w 35"/>
                  <a:gd name="T5" fmla="*/ 45 h 47"/>
                  <a:gd name="T6" fmla="*/ 33 w 35"/>
                  <a:gd name="T7" fmla="*/ 0 h 47"/>
                  <a:gd name="T8" fmla="*/ 35 w 35"/>
                  <a:gd name="T9" fmla="*/ 2 h 47"/>
                </a:gdLst>
                <a:ahLst/>
                <a:cxnLst>
                  <a:cxn ang="0">
                    <a:pos x="T0" y="T1"/>
                  </a:cxn>
                  <a:cxn ang="0">
                    <a:pos x="T2" y="T3"/>
                  </a:cxn>
                  <a:cxn ang="0">
                    <a:pos x="T4" y="T5"/>
                  </a:cxn>
                  <a:cxn ang="0">
                    <a:pos x="T6" y="T7"/>
                  </a:cxn>
                  <a:cxn ang="0">
                    <a:pos x="T8" y="T9"/>
                  </a:cxn>
                </a:cxnLst>
                <a:rect l="0" t="0" r="r" b="b"/>
                <a:pathLst>
                  <a:path w="35" h="47">
                    <a:moveTo>
                      <a:pt x="35" y="2"/>
                    </a:moveTo>
                    <a:lnTo>
                      <a:pt x="2" y="47"/>
                    </a:lnTo>
                    <a:lnTo>
                      <a:pt x="0" y="45"/>
                    </a:lnTo>
                    <a:lnTo>
                      <a:pt x="33" y="0"/>
                    </a:lnTo>
                    <a:lnTo>
                      <a:pt x="35" y="2"/>
                    </a:lnTo>
                    <a:close/>
                  </a:path>
                </a:pathLst>
              </a:custGeom>
              <a:solidFill>
                <a:srgbClr val="FAFAF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449"/>
              <p:cNvSpPr/>
              <p:nvPr/>
            </p:nvSpPr>
            <p:spPr bwMode="auto">
              <a:xfrm>
                <a:off x="4902200" y="5314950"/>
                <a:ext cx="60325" cy="74613"/>
              </a:xfrm>
              <a:custGeom>
                <a:avLst/>
                <a:gdLst>
                  <a:gd name="T0" fmla="*/ 38 w 38"/>
                  <a:gd name="T1" fmla="*/ 2 h 47"/>
                  <a:gd name="T2" fmla="*/ 3 w 38"/>
                  <a:gd name="T3" fmla="*/ 47 h 47"/>
                  <a:gd name="T4" fmla="*/ 0 w 38"/>
                  <a:gd name="T5" fmla="*/ 45 h 47"/>
                  <a:gd name="T6" fmla="*/ 33 w 38"/>
                  <a:gd name="T7" fmla="*/ 0 h 47"/>
                  <a:gd name="T8" fmla="*/ 38 w 38"/>
                  <a:gd name="T9" fmla="*/ 2 h 47"/>
                </a:gdLst>
                <a:ahLst/>
                <a:cxnLst>
                  <a:cxn ang="0">
                    <a:pos x="T0" y="T1"/>
                  </a:cxn>
                  <a:cxn ang="0">
                    <a:pos x="T2" y="T3"/>
                  </a:cxn>
                  <a:cxn ang="0">
                    <a:pos x="T4" y="T5"/>
                  </a:cxn>
                  <a:cxn ang="0">
                    <a:pos x="T6" y="T7"/>
                  </a:cxn>
                  <a:cxn ang="0">
                    <a:pos x="T8" y="T9"/>
                  </a:cxn>
                </a:cxnLst>
                <a:rect l="0" t="0" r="r" b="b"/>
                <a:pathLst>
                  <a:path w="38" h="47">
                    <a:moveTo>
                      <a:pt x="38" y="2"/>
                    </a:moveTo>
                    <a:lnTo>
                      <a:pt x="3" y="47"/>
                    </a:lnTo>
                    <a:lnTo>
                      <a:pt x="0" y="45"/>
                    </a:lnTo>
                    <a:lnTo>
                      <a:pt x="33" y="0"/>
                    </a:lnTo>
                    <a:lnTo>
                      <a:pt x="38" y="2"/>
                    </a:lnTo>
                    <a:close/>
                  </a:path>
                </a:pathLst>
              </a:custGeom>
              <a:solidFill>
                <a:srgbClr val="F9F9F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450"/>
              <p:cNvSpPr/>
              <p:nvPr/>
            </p:nvSpPr>
            <p:spPr bwMode="auto">
              <a:xfrm>
                <a:off x="4906963" y="5318125"/>
                <a:ext cx="58738" cy="76200"/>
              </a:xfrm>
              <a:custGeom>
                <a:avLst/>
                <a:gdLst>
                  <a:gd name="T0" fmla="*/ 37 w 37"/>
                  <a:gd name="T1" fmla="*/ 3 h 48"/>
                  <a:gd name="T2" fmla="*/ 4 w 37"/>
                  <a:gd name="T3" fmla="*/ 48 h 48"/>
                  <a:gd name="T4" fmla="*/ 0 w 37"/>
                  <a:gd name="T5" fmla="*/ 45 h 48"/>
                  <a:gd name="T6" fmla="*/ 35 w 37"/>
                  <a:gd name="T7" fmla="*/ 0 h 48"/>
                  <a:gd name="T8" fmla="*/ 37 w 37"/>
                  <a:gd name="T9" fmla="*/ 3 h 48"/>
                </a:gdLst>
                <a:ahLst/>
                <a:cxnLst>
                  <a:cxn ang="0">
                    <a:pos x="T0" y="T1"/>
                  </a:cxn>
                  <a:cxn ang="0">
                    <a:pos x="T2" y="T3"/>
                  </a:cxn>
                  <a:cxn ang="0">
                    <a:pos x="T4" y="T5"/>
                  </a:cxn>
                  <a:cxn ang="0">
                    <a:pos x="T6" y="T7"/>
                  </a:cxn>
                  <a:cxn ang="0">
                    <a:pos x="T8" y="T9"/>
                  </a:cxn>
                </a:cxnLst>
                <a:rect l="0" t="0" r="r" b="b"/>
                <a:pathLst>
                  <a:path w="37" h="48">
                    <a:moveTo>
                      <a:pt x="37" y="3"/>
                    </a:moveTo>
                    <a:lnTo>
                      <a:pt x="4" y="48"/>
                    </a:lnTo>
                    <a:lnTo>
                      <a:pt x="0" y="45"/>
                    </a:lnTo>
                    <a:lnTo>
                      <a:pt x="35" y="0"/>
                    </a:lnTo>
                    <a:lnTo>
                      <a:pt x="37" y="3"/>
                    </a:lnTo>
                    <a:close/>
                  </a:path>
                </a:pathLst>
              </a:cu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451"/>
              <p:cNvSpPr/>
              <p:nvPr/>
            </p:nvSpPr>
            <p:spPr bwMode="auto">
              <a:xfrm>
                <a:off x="4913313" y="5322888"/>
                <a:ext cx="57150" cy="74613"/>
              </a:xfrm>
              <a:custGeom>
                <a:avLst/>
                <a:gdLst>
                  <a:gd name="T0" fmla="*/ 36 w 36"/>
                  <a:gd name="T1" fmla="*/ 2 h 47"/>
                  <a:gd name="T2" fmla="*/ 3 w 36"/>
                  <a:gd name="T3" fmla="*/ 47 h 47"/>
                  <a:gd name="T4" fmla="*/ 0 w 36"/>
                  <a:gd name="T5" fmla="*/ 45 h 47"/>
                  <a:gd name="T6" fmla="*/ 33 w 36"/>
                  <a:gd name="T7" fmla="*/ 0 h 47"/>
                  <a:gd name="T8" fmla="*/ 36 w 36"/>
                  <a:gd name="T9" fmla="*/ 2 h 47"/>
                </a:gdLst>
                <a:ahLst/>
                <a:cxnLst>
                  <a:cxn ang="0">
                    <a:pos x="T0" y="T1"/>
                  </a:cxn>
                  <a:cxn ang="0">
                    <a:pos x="T2" y="T3"/>
                  </a:cxn>
                  <a:cxn ang="0">
                    <a:pos x="T4" y="T5"/>
                  </a:cxn>
                  <a:cxn ang="0">
                    <a:pos x="T6" y="T7"/>
                  </a:cxn>
                  <a:cxn ang="0">
                    <a:pos x="T8" y="T9"/>
                  </a:cxn>
                </a:cxnLst>
                <a:rect l="0" t="0" r="r" b="b"/>
                <a:pathLst>
                  <a:path w="36" h="47">
                    <a:moveTo>
                      <a:pt x="36" y="2"/>
                    </a:moveTo>
                    <a:lnTo>
                      <a:pt x="3" y="47"/>
                    </a:lnTo>
                    <a:lnTo>
                      <a:pt x="0" y="45"/>
                    </a:lnTo>
                    <a:lnTo>
                      <a:pt x="33" y="0"/>
                    </a:lnTo>
                    <a:lnTo>
                      <a:pt x="36" y="2"/>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452"/>
              <p:cNvSpPr/>
              <p:nvPr/>
            </p:nvSpPr>
            <p:spPr bwMode="auto">
              <a:xfrm>
                <a:off x="4918075" y="5326063"/>
                <a:ext cx="55563" cy="74613"/>
              </a:xfrm>
              <a:custGeom>
                <a:avLst/>
                <a:gdLst>
                  <a:gd name="T0" fmla="*/ 35 w 35"/>
                  <a:gd name="T1" fmla="*/ 2 h 47"/>
                  <a:gd name="T2" fmla="*/ 2 w 35"/>
                  <a:gd name="T3" fmla="*/ 47 h 47"/>
                  <a:gd name="T4" fmla="*/ 0 w 35"/>
                  <a:gd name="T5" fmla="*/ 45 h 47"/>
                  <a:gd name="T6" fmla="*/ 33 w 35"/>
                  <a:gd name="T7" fmla="*/ 0 h 47"/>
                  <a:gd name="T8" fmla="*/ 35 w 35"/>
                  <a:gd name="T9" fmla="*/ 2 h 47"/>
                </a:gdLst>
                <a:ahLst/>
                <a:cxnLst>
                  <a:cxn ang="0">
                    <a:pos x="T0" y="T1"/>
                  </a:cxn>
                  <a:cxn ang="0">
                    <a:pos x="T2" y="T3"/>
                  </a:cxn>
                  <a:cxn ang="0">
                    <a:pos x="T4" y="T5"/>
                  </a:cxn>
                  <a:cxn ang="0">
                    <a:pos x="T6" y="T7"/>
                  </a:cxn>
                  <a:cxn ang="0">
                    <a:pos x="T8" y="T9"/>
                  </a:cxn>
                </a:cxnLst>
                <a:rect l="0" t="0" r="r" b="b"/>
                <a:pathLst>
                  <a:path w="35" h="47">
                    <a:moveTo>
                      <a:pt x="35" y="2"/>
                    </a:moveTo>
                    <a:lnTo>
                      <a:pt x="2" y="47"/>
                    </a:lnTo>
                    <a:lnTo>
                      <a:pt x="0" y="45"/>
                    </a:lnTo>
                    <a:lnTo>
                      <a:pt x="33" y="0"/>
                    </a:lnTo>
                    <a:lnTo>
                      <a:pt x="35" y="2"/>
                    </a:lnTo>
                    <a:close/>
                  </a:path>
                </a:pathLst>
              </a:custGeom>
              <a:solidFill>
                <a:srgbClr val="F6F6F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453"/>
              <p:cNvSpPr/>
              <p:nvPr/>
            </p:nvSpPr>
            <p:spPr bwMode="auto">
              <a:xfrm>
                <a:off x="4921250" y="5329238"/>
                <a:ext cx="60325" cy="76200"/>
              </a:xfrm>
              <a:custGeom>
                <a:avLst/>
                <a:gdLst>
                  <a:gd name="T0" fmla="*/ 38 w 38"/>
                  <a:gd name="T1" fmla="*/ 3 h 48"/>
                  <a:gd name="T2" fmla="*/ 5 w 38"/>
                  <a:gd name="T3" fmla="*/ 48 h 48"/>
                  <a:gd name="T4" fmla="*/ 0 w 38"/>
                  <a:gd name="T5" fmla="*/ 45 h 48"/>
                  <a:gd name="T6" fmla="*/ 33 w 38"/>
                  <a:gd name="T7" fmla="*/ 0 h 48"/>
                  <a:gd name="T8" fmla="*/ 38 w 38"/>
                  <a:gd name="T9" fmla="*/ 3 h 48"/>
                </a:gdLst>
                <a:ahLst/>
                <a:cxnLst>
                  <a:cxn ang="0">
                    <a:pos x="T0" y="T1"/>
                  </a:cxn>
                  <a:cxn ang="0">
                    <a:pos x="T2" y="T3"/>
                  </a:cxn>
                  <a:cxn ang="0">
                    <a:pos x="T4" y="T5"/>
                  </a:cxn>
                  <a:cxn ang="0">
                    <a:pos x="T6" y="T7"/>
                  </a:cxn>
                  <a:cxn ang="0">
                    <a:pos x="T8" y="T9"/>
                  </a:cxn>
                </a:cxnLst>
                <a:rect l="0" t="0" r="r" b="b"/>
                <a:pathLst>
                  <a:path w="38" h="48">
                    <a:moveTo>
                      <a:pt x="38" y="3"/>
                    </a:moveTo>
                    <a:lnTo>
                      <a:pt x="5" y="48"/>
                    </a:lnTo>
                    <a:lnTo>
                      <a:pt x="0" y="45"/>
                    </a:lnTo>
                    <a:lnTo>
                      <a:pt x="33" y="0"/>
                    </a:lnTo>
                    <a:lnTo>
                      <a:pt x="38" y="3"/>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454"/>
              <p:cNvSpPr/>
              <p:nvPr/>
            </p:nvSpPr>
            <p:spPr bwMode="auto">
              <a:xfrm>
                <a:off x="4929188" y="5334000"/>
                <a:ext cx="55563" cy="74613"/>
              </a:xfrm>
              <a:custGeom>
                <a:avLst/>
                <a:gdLst>
                  <a:gd name="T0" fmla="*/ 35 w 35"/>
                  <a:gd name="T1" fmla="*/ 2 h 47"/>
                  <a:gd name="T2" fmla="*/ 2 w 35"/>
                  <a:gd name="T3" fmla="*/ 47 h 47"/>
                  <a:gd name="T4" fmla="*/ 0 w 35"/>
                  <a:gd name="T5" fmla="*/ 45 h 47"/>
                  <a:gd name="T6" fmla="*/ 33 w 35"/>
                  <a:gd name="T7" fmla="*/ 0 h 47"/>
                  <a:gd name="T8" fmla="*/ 35 w 35"/>
                  <a:gd name="T9" fmla="*/ 2 h 47"/>
                </a:gdLst>
                <a:ahLst/>
                <a:cxnLst>
                  <a:cxn ang="0">
                    <a:pos x="T0" y="T1"/>
                  </a:cxn>
                  <a:cxn ang="0">
                    <a:pos x="T2" y="T3"/>
                  </a:cxn>
                  <a:cxn ang="0">
                    <a:pos x="T4" y="T5"/>
                  </a:cxn>
                  <a:cxn ang="0">
                    <a:pos x="T6" y="T7"/>
                  </a:cxn>
                  <a:cxn ang="0">
                    <a:pos x="T8" y="T9"/>
                  </a:cxn>
                </a:cxnLst>
                <a:rect l="0" t="0" r="r" b="b"/>
                <a:pathLst>
                  <a:path w="35" h="47">
                    <a:moveTo>
                      <a:pt x="35" y="2"/>
                    </a:moveTo>
                    <a:lnTo>
                      <a:pt x="2" y="47"/>
                    </a:lnTo>
                    <a:lnTo>
                      <a:pt x="0" y="45"/>
                    </a:lnTo>
                    <a:lnTo>
                      <a:pt x="33" y="0"/>
                    </a:lnTo>
                    <a:lnTo>
                      <a:pt x="35" y="2"/>
                    </a:lnTo>
                    <a:close/>
                  </a:path>
                </a:pathLst>
              </a:custGeom>
              <a:solidFill>
                <a:srgbClr val="F4F4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455"/>
              <p:cNvSpPr/>
              <p:nvPr/>
            </p:nvSpPr>
            <p:spPr bwMode="auto">
              <a:xfrm>
                <a:off x="4932363" y="5337175"/>
                <a:ext cx="57150" cy="74613"/>
              </a:xfrm>
              <a:custGeom>
                <a:avLst/>
                <a:gdLst>
                  <a:gd name="T0" fmla="*/ 36 w 36"/>
                  <a:gd name="T1" fmla="*/ 3 h 47"/>
                  <a:gd name="T2" fmla="*/ 2 w 36"/>
                  <a:gd name="T3" fmla="*/ 47 h 47"/>
                  <a:gd name="T4" fmla="*/ 0 w 36"/>
                  <a:gd name="T5" fmla="*/ 45 h 47"/>
                  <a:gd name="T6" fmla="*/ 33 w 36"/>
                  <a:gd name="T7" fmla="*/ 0 h 47"/>
                  <a:gd name="T8" fmla="*/ 36 w 36"/>
                  <a:gd name="T9" fmla="*/ 3 h 47"/>
                </a:gdLst>
                <a:ahLst/>
                <a:cxnLst>
                  <a:cxn ang="0">
                    <a:pos x="T0" y="T1"/>
                  </a:cxn>
                  <a:cxn ang="0">
                    <a:pos x="T2" y="T3"/>
                  </a:cxn>
                  <a:cxn ang="0">
                    <a:pos x="T4" y="T5"/>
                  </a:cxn>
                  <a:cxn ang="0">
                    <a:pos x="T6" y="T7"/>
                  </a:cxn>
                  <a:cxn ang="0">
                    <a:pos x="T8" y="T9"/>
                  </a:cxn>
                </a:cxnLst>
                <a:rect l="0" t="0" r="r" b="b"/>
                <a:pathLst>
                  <a:path w="36" h="47">
                    <a:moveTo>
                      <a:pt x="36" y="3"/>
                    </a:moveTo>
                    <a:lnTo>
                      <a:pt x="2" y="47"/>
                    </a:lnTo>
                    <a:lnTo>
                      <a:pt x="0" y="45"/>
                    </a:lnTo>
                    <a:lnTo>
                      <a:pt x="33" y="0"/>
                    </a:lnTo>
                    <a:lnTo>
                      <a:pt x="36" y="3"/>
                    </a:lnTo>
                    <a:close/>
                  </a:path>
                </a:pathLst>
              </a:custGeom>
              <a:solidFill>
                <a:srgbClr val="F3F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456"/>
              <p:cNvSpPr/>
              <p:nvPr/>
            </p:nvSpPr>
            <p:spPr bwMode="auto">
              <a:xfrm>
                <a:off x="4935538" y="5341938"/>
                <a:ext cx="60325" cy="74613"/>
              </a:xfrm>
              <a:custGeom>
                <a:avLst/>
                <a:gdLst>
                  <a:gd name="T0" fmla="*/ 38 w 38"/>
                  <a:gd name="T1" fmla="*/ 2 h 47"/>
                  <a:gd name="T2" fmla="*/ 3 w 38"/>
                  <a:gd name="T3" fmla="*/ 47 h 47"/>
                  <a:gd name="T4" fmla="*/ 0 w 38"/>
                  <a:gd name="T5" fmla="*/ 44 h 47"/>
                  <a:gd name="T6" fmla="*/ 34 w 38"/>
                  <a:gd name="T7" fmla="*/ 0 h 47"/>
                  <a:gd name="T8" fmla="*/ 38 w 38"/>
                  <a:gd name="T9" fmla="*/ 2 h 47"/>
                </a:gdLst>
                <a:ahLst/>
                <a:cxnLst>
                  <a:cxn ang="0">
                    <a:pos x="T0" y="T1"/>
                  </a:cxn>
                  <a:cxn ang="0">
                    <a:pos x="T2" y="T3"/>
                  </a:cxn>
                  <a:cxn ang="0">
                    <a:pos x="T4" y="T5"/>
                  </a:cxn>
                  <a:cxn ang="0">
                    <a:pos x="T6" y="T7"/>
                  </a:cxn>
                  <a:cxn ang="0">
                    <a:pos x="T8" y="T9"/>
                  </a:cxn>
                </a:cxnLst>
                <a:rect l="0" t="0" r="r" b="b"/>
                <a:pathLst>
                  <a:path w="38" h="47">
                    <a:moveTo>
                      <a:pt x="38" y="2"/>
                    </a:moveTo>
                    <a:lnTo>
                      <a:pt x="3" y="47"/>
                    </a:lnTo>
                    <a:lnTo>
                      <a:pt x="0" y="44"/>
                    </a:lnTo>
                    <a:lnTo>
                      <a:pt x="34" y="0"/>
                    </a:lnTo>
                    <a:lnTo>
                      <a:pt x="38" y="2"/>
                    </a:lnTo>
                    <a:close/>
                  </a:path>
                </a:pathLst>
              </a:custGeom>
              <a:solidFill>
                <a:srgbClr val="F2F2F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457"/>
              <p:cNvSpPr/>
              <p:nvPr/>
            </p:nvSpPr>
            <p:spPr bwMode="auto">
              <a:xfrm>
                <a:off x="4940300" y="5345113"/>
                <a:ext cx="60325" cy="74613"/>
              </a:xfrm>
              <a:custGeom>
                <a:avLst/>
                <a:gdLst>
                  <a:gd name="T0" fmla="*/ 38 w 38"/>
                  <a:gd name="T1" fmla="*/ 2 h 47"/>
                  <a:gd name="T2" fmla="*/ 5 w 38"/>
                  <a:gd name="T3" fmla="*/ 47 h 47"/>
                  <a:gd name="T4" fmla="*/ 0 w 38"/>
                  <a:gd name="T5" fmla="*/ 45 h 47"/>
                  <a:gd name="T6" fmla="*/ 35 w 38"/>
                  <a:gd name="T7" fmla="*/ 0 h 47"/>
                  <a:gd name="T8" fmla="*/ 38 w 38"/>
                  <a:gd name="T9" fmla="*/ 2 h 47"/>
                </a:gdLst>
                <a:ahLst/>
                <a:cxnLst>
                  <a:cxn ang="0">
                    <a:pos x="T0" y="T1"/>
                  </a:cxn>
                  <a:cxn ang="0">
                    <a:pos x="T2" y="T3"/>
                  </a:cxn>
                  <a:cxn ang="0">
                    <a:pos x="T4" y="T5"/>
                  </a:cxn>
                  <a:cxn ang="0">
                    <a:pos x="T6" y="T7"/>
                  </a:cxn>
                  <a:cxn ang="0">
                    <a:pos x="T8" y="T9"/>
                  </a:cxn>
                </a:cxnLst>
                <a:rect l="0" t="0" r="r" b="b"/>
                <a:pathLst>
                  <a:path w="38" h="47">
                    <a:moveTo>
                      <a:pt x="38" y="2"/>
                    </a:moveTo>
                    <a:lnTo>
                      <a:pt x="5" y="47"/>
                    </a:lnTo>
                    <a:lnTo>
                      <a:pt x="0" y="45"/>
                    </a:lnTo>
                    <a:lnTo>
                      <a:pt x="35" y="0"/>
                    </a:lnTo>
                    <a:lnTo>
                      <a:pt x="38" y="2"/>
                    </a:lnTo>
                    <a:close/>
                  </a:path>
                </a:pathLst>
              </a:custGeom>
              <a:solidFill>
                <a:srgbClr val="F1F1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458"/>
              <p:cNvSpPr/>
              <p:nvPr/>
            </p:nvSpPr>
            <p:spPr bwMode="auto">
              <a:xfrm>
                <a:off x="4948238" y="5348288"/>
                <a:ext cx="55563" cy="76200"/>
              </a:xfrm>
              <a:custGeom>
                <a:avLst/>
                <a:gdLst>
                  <a:gd name="T0" fmla="*/ 35 w 35"/>
                  <a:gd name="T1" fmla="*/ 3 h 48"/>
                  <a:gd name="T2" fmla="*/ 2 w 35"/>
                  <a:gd name="T3" fmla="*/ 48 h 48"/>
                  <a:gd name="T4" fmla="*/ 0 w 35"/>
                  <a:gd name="T5" fmla="*/ 45 h 48"/>
                  <a:gd name="T6" fmla="*/ 33 w 35"/>
                  <a:gd name="T7" fmla="*/ 0 h 48"/>
                  <a:gd name="T8" fmla="*/ 35 w 35"/>
                  <a:gd name="T9" fmla="*/ 3 h 48"/>
                </a:gdLst>
                <a:ahLst/>
                <a:cxnLst>
                  <a:cxn ang="0">
                    <a:pos x="T0" y="T1"/>
                  </a:cxn>
                  <a:cxn ang="0">
                    <a:pos x="T2" y="T3"/>
                  </a:cxn>
                  <a:cxn ang="0">
                    <a:pos x="T4" y="T5"/>
                  </a:cxn>
                  <a:cxn ang="0">
                    <a:pos x="T6" y="T7"/>
                  </a:cxn>
                  <a:cxn ang="0">
                    <a:pos x="T8" y="T9"/>
                  </a:cxn>
                </a:cxnLst>
                <a:rect l="0" t="0" r="r" b="b"/>
                <a:pathLst>
                  <a:path w="35" h="48">
                    <a:moveTo>
                      <a:pt x="35" y="3"/>
                    </a:moveTo>
                    <a:lnTo>
                      <a:pt x="2" y="48"/>
                    </a:lnTo>
                    <a:lnTo>
                      <a:pt x="0" y="45"/>
                    </a:lnTo>
                    <a:lnTo>
                      <a:pt x="33" y="0"/>
                    </a:lnTo>
                    <a:lnTo>
                      <a:pt x="35" y="3"/>
                    </a:lnTo>
                    <a:close/>
                  </a:path>
                </a:pathLst>
              </a:custGeom>
              <a:solidFill>
                <a:srgbClr val="F0F0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459"/>
              <p:cNvSpPr/>
              <p:nvPr/>
            </p:nvSpPr>
            <p:spPr bwMode="auto">
              <a:xfrm>
                <a:off x="4951413" y="5353050"/>
                <a:ext cx="60325" cy="74613"/>
              </a:xfrm>
              <a:custGeom>
                <a:avLst/>
                <a:gdLst>
                  <a:gd name="T0" fmla="*/ 38 w 38"/>
                  <a:gd name="T1" fmla="*/ 2 h 47"/>
                  <a:gd name="T2" fmla="*/ 2 w 38"/>
                  <a:gd name="T3" fmla="*/ 47 h 47"/>
                  <a:gd name="T4" fmla="*/ 0 w 38"/>
                  <a:gd name="T5" fmla="*/ 45 h 47"/>
                  <a:gd name="T6" fmla="*/ 33 w 38"/>
                  <a:gd name="T7" fmla="*/ 0 h 47"/>
                  <a:gd name="T8" fmla="*/ 38 w 38"/>
                  <a:gd name="T9" fmla="*/ 2 h 47"/>
                </a:gdLst>
                <a:ahLst/>
                <a:cxnLst>
                  <a:cxn ang="0">
                    <a:pos x="T0" y="T1"/>
                  </a:cxn>
                  <a:cxn ang="0">
                    <a:pos x="T2" y="T3"/>
                  </a:cxn>
                  <a:cxn ang="0">
                    <a:pos x="T4" y="T5"/>
                  </a:cxn>
                  <a:cxn ang="0">
                    <a:pos x="T6" y="T7"/>
                  </a:cxn>
                  <a:cxn ang="0">
                    <a:pos x="T8" y="T9"/>
                  </a:cxn>
                </a:cxnLst>
                <a:rect l="0" t="0" r="r" b="b"/>
                <a:pathLst>
                  <a:path w="38" h="47">
                    <a:moveTo>
                      <a:pt x="38" y="2"/>
                    </a:moveTo>
                    <a:lnTo>
                      <a:pt x="2" y="47"/>
                    </a:lnTo>
                    <a:lnTo>
                      <a:pt x="0" y="45"/>
                    </a:lnTo>
                    <a:lnTo>
                      <a:pt x="33" y="0"/>
                    </a:lnTo>
                    <a:lnTo>
                      <a:pt x="38" y="2"/>
                    </a:lnTo>
                    <a:close/>
                  </a:path>
                </a:pathLst>
              </a:custGeom>
              <a:solidFill>
                <a:srgbClr val="EFEF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460"/>
              <p:cNvSpPr/>
              <p:nvPr/>
            </p:nvSpPr>
            <p:spPr bwMode="auto">
              <a:xfrm>
                <a:off x="4954588" y="5356225"/>
                <a:ext cx="60325" cy="74613"/>
              </a:xfrm>
              <a:custGeom>
                <a:avLst/>
                <a:gdLst>
                  <a:gd name="T0" fmla="*/ 38 w 38"/>
                  <a:gd name="T1" fmla="*/ 2 h 47"/>
                  <a:gd name="T2" fmla="*/ 5 w 38"/>
                  <a:gd name="T3" fmla="*/ 47 h 47"/>
                  <a:gd name="T4" fmla="*/ 0 w 38"/>
                  <a:gd name="T5" fmla="*/ 45 h 47"/>
                  <a:gd name="T6" fmla="*/ 36 w 38"/>
                  <a:gd name="T7" fmla="*/ 0 h 47"/>
                  <a:gd name="T8" fmla="*/ 38 w 38"/>
                  <a:gd name="T9" fmla="*/ 2 h 47"/>
                </a:gdLst>
                <a:ahLst/>
                <a:cxnLst>
                  <a:cxn ang="0">
                    <a:pos x="T0" y="T1"/>
                  </a:cxn>
                  <a:cxn ang="0">
                    <a:pos x="T2" y="T3"/>
                  </a:cxn>
                  <a:cxn ang="0">
                    <a:pos x="T4" y="T5"/>
                  </a:cxn>
                  <a:cxn ang="0">
                    <a:pos x="T6" y="T7"/>
                  </a:cxn>
                  <a:cxn ang="0">
                    <a:pos x="T8" y="T9"/>
                  </a:cxn>
                </a:cxnLst>
                <a:rect l="0" t="0" r="r" b="b"/>
                <a:pathLst>
                  <a:path w="38" h="47">
                    <a:moveTo>
                      <a:pt x="38" y="2"/>
                    </a:moveTo>
                    <a:lnTo>
                      <a:pt x="5" y="47"/>
                    </a:lnTo>
                    <a:lnTo>
                      <a:pt x="0" y="45"/>
                    </a:lnTo>
                    <a:lnTo>
                      <a:pt x="36" y="0"/>
                    </a:lnTo>
                    <a:lnTo>
                      <a:pt x="38" y="2"/>
                    </a:lnTo>
                    <a:close/>
                  </a:path>
                </a:pathLst>
              </a:custGeom>
              <a:solidFill>
                <a:srgbClr val="EEEEE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461"/>
              <p:cNvSpPr/>
              <p:nvPr/>
            </p:nvSpPr>
            <p:spPr bwMode="auto">
              <a:xfrm>
                <a:off x="4962525" y="5359400"/>
                <a:ext cx="55563" cy="76200"/>
              </a:xfrm>
              <a:custGeom>
                <a:avLst/>
                <a:gdLst>
                  <a:gd name="T0" fmla="*/ 35 w 35"/>
                  <a:gd name="T1" fmla="*/ 3 h 48"/>
                  <a:gd name="T2" fmla="*/ 2 w 35"/>
                  <a:gd name="T3" fmla="*/ 48 h 48"/>
                  <a:gd name="T4" fmla="*/ 0 w 35"/>
                  <a:gd name="T5" fmla="*/ 45 h 48"/>
                  <a:gd name="T6" fmla="*/ 33 w 35"/>
                  <a:gd name="T7" fmla="*/ 0 h 48"/>
                  <a:gd name="T8" fmla="*/ 35 w 35"/>
                  <a:gd name="T9" fmla="*/ 3 h 48"/>
                </a:gdLst>
                <a:ahLst/>
                <a:cxnLst>
                  <a:cxn ang="0">
                    <a:pos x="T0" y="T1"/>
                  </a:cxn>
                  <a:cxn ang="0">
                    <a:pos x="T2" y="T3"/>
                  </a:cxn>
                  <a:cxn ang="0">
                    <a:pos x="T4" y="T5"/>
                  </a:cxn>
                  <a:cxn ang="0">
                    <a:pos x="T6" y="T7"/>
                  </a:cxn>
                  <a:cxn ang="0">
                    <a:pos x="T8" y="T9"/>
                  </a:cxn>
                </a:cxnLst>
                <a:rect l="0" t="0" r="r" b="b"/>
                <a:pathLst>
                  <a:path w="35" h="48">
                    <a:moveTo>
                      <a:pt x="35" y="3"/>
                    </a:moveTo>
                    <a:lnTo>
                      <a:pt x="2" y="48"/>
                    </a:lnTo>
                    <a:lnTo>
                      <a:pt x="0" y="45"/>
                    </a:lnTo>
                    <a:lnTo>
                      <a:pt x="33" y="0"/>
                    </a:lnTo>
                    <a:lnTo>
                      <a:pt x="35" y="3"/>
                    </a:lnTo>
                    <a:close/>
                  </a:path>
                </a:pathLst>
              </a:custGeom>
              <a:solidFill>
                <a:srgbClr val="EDEDE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462"/>
              <p:cNvSpPr/>
              <p:nvPr/>
            </p:nvSpPr>
            <p:spPr bwMode="auto">
              <a:xfrm>
                <a:off x="4965700" y="5364163"/>
                <a:ext cx="57150" cy="74613"/>
              </a:xfrm>
              <a:custGeom>
                <a:avLst/>
                <a:gdLst>
                  <a:gd name="T0" fmla="*/ 36 w 36"/>
                  <a:gd name="T1" fmla="*/ 2 h 47"/>
                  <a:gd name="T2" fmla="*/ 3 w 36"/>
                  <a:gd name="T3" fmla="*/ 47 h 47"/>
                  <a:gd name="T4" fmla="*/ 0 w 36"/>
                  <a:gd name="T5" fmla="*/ 45 h 47"/>
                  <a:gd name="T6" fmla="*/ 33 w 36"/>
                  <a:gd name="T7" fmla="*/ 0 h 47"/>
                  <a:gd name="T8" fmla="*/ 36 w 36"/>
                  <a:gd name="T9" fmla="*/ 2 h 47"/>
                </a:gdLst>
                <a:ahLst/>
                <a:cxnLst>
                  <a:cxn ang="0">
                    <a:pos x="T0" y="T1"/>
                  </a:cxn>
                  <a:cxn ang="0">
                    <a:pos x="T2" y="T3"/>
                  </a:cxn>
                  <a:cxn ang="0">
                    <a:pos x="T4" y="T5"/>
                  </a:cxn>
                  <a:cxn ang="0">
                    <a:pos x="T6" y="T7"/>
                  </a:cxn>
                  <a:cxn ang="0">
                    <a:pos x="T8" y="T9"/>
                  </a:cxn>
                </a:cxnLst>
                <a:rect l="0" t="0" r="r" b="b"/>
                <a:pathLst>
                  <a:path w="36" h="47">
                    <a:moveTo>
                      <a:pt x="36" y="2"/>
                    </a:moveTo>
                    <a:lnTo>
                      <a:pt x="3" y="47"/>
                    </a:lnTo>
                    <a:lnTo>
                      <a:pt x="0" y="45"/>
                    </a:lnTo>
                    <a:lnTo>
                      <a:pt x="33" y="0"/>
                    </a:lnTo>
                    <a:lnTo>
                      <a:pt x="36" y="2"/>
                    </a:lnTo>
                    <a:close/>
                  </a:path>
                </a:pathLst>
              </a:custGeom>
              <a:solidFill>
                <a:srgbClr val="ECECE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463"/>
              <p:cNvSpPr/>
              <p:nvPr/>
            </p:nvSpPr>
            <p:spPr bwMode="auto">
              <a:xfrm>
                <a:off x="4970463" y="5367338"/>
                <a:ext cx="60325" cy="74613"/>
              </a:xfrm>
              <a:custGeom>
                <a:avLst/>
                <a:gdLst>
                  <a:gd name="T0" fmla="*/ 38 w 38"/>
                  <a:gd name="T1" fmla="*/ 2 h 47"/>
                  <a:gd name="T2" fmla="*/ 4 w 38"/>
                  <a:gd name="T3" fmla="*/ 47 h 47"/>
                  <a:gd name="T4" fmla="*/ 0 w 38"/>
                  <a:gd name="T5" fmla="*/ 45 h 47"/>
                  <a:gd name="T6" fmla="*/ 33 w 38"/>
                  <a:gd name="T7" fmla="*/ 0 h 47"/>
                  <a:gd name="T8" fmla="*/ 38 w 38"/>
                  <a:gd name="T9" fmla="*/ 2 h 47"/>
                </a:gdLst>
                <a:ahLst/>
                <a:cxnLst>
                  <a:cxn ang="0">
                    <a:pos x="T0" y="T1"/>
                  </a:cxn>
                  <a:cxn ang="0">
                    <a:pos x="T2" y="T3"/>
                  </a:cxn>
                  <a:cxn ang="0">
                    <a:pos x="T4" y="T5"/>
                  </a:cxn>
                  <a:cxn ang="0">
                    <a:pos x="T6" y="T7"/>
                  </a:cxn>
                  <a:cxn ang="0">
                    <a:pos x="T8" y="T9"/>
                  </a:cxn>
                </a:cxnLst>
                <a:rect l="0" t="0" r="r" b="b"/>
                <a:pathLst>
                  <a:path w="38" h="47">
                    <a:moveTo>
                      <a:pt x="38" y="2"/>
                    </a:moveTo>
                    <a:lnTo>
                      <a:pt x="4" y="47"/>
                    </a:lnTo>
                    <a:lnTo>
                      <a:pt x="0" y="45"/>
                    </a:lnTo>
                    <a:lnTo>
                      <a:pt x="33" y="0"/>
                    </a:lnTo>
                    <a:lnTo>
                      <a:pt x="38" y="2"/>
                    </a:lnTo>
                    <a:close/>
                  </a:path>
                </a:pathLst>
              </a:custGeom>
              <a:solidFill>
                <a:srgbClr val="EBEB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464"/>
              <p:cNvSpPr/>
              <p:nvPr/>
            </p:nvSpPr>
            <p:spPr bwMode="auto">
              <a:xfrm>
                <a:off x="4976813" y="5370513"/>
                <a:ext cx="57150" cy="76200"/>
              </a:xfrm>
              <a:custGeom>
                <a:avLst/>
                <a:gdLst>
                  <a:gd name="T0" fmla="*/ 36 w 36"/>
                  <a:gd name="T1" fmla="*/ 3 h 48"/>
                  <a:gd name="T2" fmla="*/ 3 w 36"/>
                  <a:gd name="T3" fmla="*/ 48 h 48"/>
                  <a:gd name="T4" fmla="*/ 0 w 36"/>
                  <a:gd name="T5" fmla="*/ 45 h 48"/>
                  <a:gd name="T6" fmla="*/ 34 w 36"/>
                  <a:gd name="T7" fmla="*/ 0 h 48"/>
                  <a:gd name="T8" fmla="*/ 36 w 36"/>
                  <a:gd name="T9" fmla="*/ 3 h 48"/>
                </a:gdLst>
                <a:ahLst/>
                <a:cxnLst>
                  <a:cxn ang="0">
                    <a:pos x="T0" y="T1"/>
                  </a:cxn>
                  <a:cxn ang="0">
                    <a:pos x="T2" y="T3"/>
                  </a:cxn>
                  <a:cxn ang="0">
                    <a:pos x="T4" y="T5"/>
                  </a:cxn>
                  <a:cxn ang="0">
                    <a:pos x="T6" y="T7"/>
                  </a:cxn>
                  <a:cxn ang="0">
                    <a:pos x="T8" y="T9"/>
                  </a:cxn>
                </a:cxnLst>
                <a:rect l="0" t="0" r="r" b="b"/>
                <a:pathLst>
                  <a:path w="36" h="48">
                    <a:moveTo>
                      <a:pt x="36" y="3"/>
                    </a:moveTo>
                    <a:lnTo>
                      <a:pt x="3" y="48"/>
                    </a:lnTo>
                    <a:lnTo>
                      <a:pt x="0" y="45"/>
                    </a:lnTo>
                    <a:lnTo>
                      <a:pt x="34" y="0"/>
                    </a:lnTo>
                    <a:lnTo>
                      <a:pt x="36" y="3"/>
                    </a:lnTo>
                    <a:close/>
                  </a:path>
                </a:pathLst>
              </a:custGeom>
              <a:solidFill>
                <a:srgbClr val="EAEA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465"/>
              <p:cNvSpPr/>
              <p:nvPr/>
            </p:nvSpPr>
            <p:spPr bwMode="auto">
              <a:xfrm>
                <a:off x="4981575" y="5375275"/>
                <a:ext cx="55563" cy="74613"/>
              </a:xfrm>
              <a:custGeom>
                <a:avLst/>
                <a:gdLst>
                  <a:gd name="T0" fmla="*/ 35 w 35"/>
                  <a:gd name="T1" fmla="*/ 2 h 47"/>
                  <a:gd name="T2" fmla="*/ 2 w 35"/>
                  <a:gd name="T3" fmla="*/ 47 h 47"/>
                  <a:gd name="T4" fmla="*/ 0 w 35"/>
                  <a:gd name="T5" fmla="*/ 45 h 47"/>
                  <a:gd name="T6" fmla="*/ 33 w 35"/>
                  <a:gd name="T7" fmla="*/ 0 h 47"/>
                  <a:gd name="T8" fmla="*/ 35 w 35"/>
                  <a:gd name="T9" fmla="*/ 2 h 47"/>
                </a:gdLst>
                <a:ahLst/>
                <a:cxnLst>
                  <a:cxn ang="0">
                    <a:pos x="T0" y="T1"/>
                  </a:cxn>
                  <a:cxn ang="0">
                    <a:pos x="T2" y="T3"/>
                  </a:cxn>
                  <a:cxn ang="0">
                    <a:pos x="T4" y="T5"/>
                  </a:cxn>
                  <a:cxn ang="0">
                    <a:pos x="T6" y="T7"/>
                  </a:cxn>
                  <a:cxn ang="0">
                    <a:pos x="T8" y="T9"/>
                  </a:cxn>
                </a:cxnLst>
                <a:rect l="0" t="0" r="r" b="b"/>
                <a:pathLst>
                  <a:path w="35" h="47">
                    <a:moveTo>
                      <a:pt x="35" y="2"/>
                    </a:moveTo>
                    <a:lnTo>
                      <a:pt x="2" y="47"/>
                    </a:lnTo>
                    <a:lnTo>
                      <a:pt x="0" y="45"/>
                    </a:lnTo>
                    <a:lnTo>
                      <a:pt x="33" y="0"/>
                    </a:lnTo>
                    <a:lnTo>
                      <a:pt x="35" y="2"/>
                    </a:lnTo>
                    <a:close/>
                  </a:path>
                </a:pathLst>
              </a:custGeom>
              <a:solidFill>
                <a:srgbClr val="E9EA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466"/>
              <p:cNvSpPr/>
              <p:nvPr/>
            </p:nvSpPr>
            <p:spPr bwMode="auto">
              <a:xfrm>
                <a:off x="4984750" y="5378450"/>
                <a:ext cx="60325" cy="74613"/>
              </a:xfrm>
              <a:custGeom>
                <a:avLst/>
                <a:gdLst>
                  <a:gd name="T0" fmla="*/ 38 w 38"/>
                  <a:gd name="T1" fmla="*/ 3 h 47"/>
                  <a:gd name="T2" fmla="*/ 3 w 38"/>
                  <a:gd name="T3" fmla="*/ 47 h 47"/>
                  <a:gd name="T4" fmla="*/ 0 w 38"/>
                  <a:gd name="T5" fmla="*/ 45 h 47"/>
                  <a:gd name="T6" fmla="*/ 33 w 38"/>
                  <a:gd name="T7" fmla="*/ 0 h 47"/>
                  <a:gd name="T8" fmla="*/ 38 w 38"/>
                  <a:gd name="T9" fmla="*/ 3 h 47"/>
                </a:gdLst>
                <a:ahLst/>
                <a:cxnLst>
                  <a:cxn ang="0">
                    <a:pos x="T0" y="T1"/>
                  </a:cxn>
                  <a:cxn ang="0">
                    <a:pos x="T2" y="T3"/>
                  </a:cxn>
                  <a:cxn ang="0">
                    <a:pos x="T4" y="T5"/>
                  </a:cxn>
                  <a:cxn ang="0">
                    <a:pos x="T6" y="T7"/>
                  </a:cxn>
                  <a:cxn ang="0">
                    <a:pos x="T8" y="T9"/>
                  </a:cxn>
                </a:cxnLst>
                <a:rect l="0" t="0" r="r" b="b"/>
                <a:pathLst>
                  <a:path w="38" h="47">
                    <a:moveTo>
                      <a:pt x="38" y="3"/>
                    </a:moveTo>
                    <a:lnTo>
                      <a:pt x="3" y="47"/>
                    </a:lnTo>
                    <a:lnTo>
                      <a:pt x="0" y="45"/>
                    </a:lnTo>
                    <a:lnTo>
                      <a:pt x="33" y="0"/>
                    </a:lnTo>
                    <a:lnTo>
                      <a:pt x="38" y="3"/>
                    </a:lnTo>
                    <a:close/>
                  </a:path>
                </a:pathLst>
              </a:custGeom>
              <a:solidFill>
                <a:srgbClr val="E8E9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467"/>
              <p:cNvSpPr/>
              <p:nvPr/>
            </p:nvSpPr>
            <p:spPr bwMode="auto">
              <a:xfrm>
                <a:off x="4989513" y="5383213"/>
                <a:ext cx="58738" cy="74613"/>
              </a:xfrm>
              <a:custGeom>
                <a:avLst/>
                <a:gdLst>
                  <a:gd name="T0" fmla="*/ 37 w 37"/>
                  <a:gd name="T1" fmla="*/ 2 h 47"/>
                  <a:gd name="T2" fmla="*/ 4 w 37"/>
                  <a:gd name="T3" fmla="*/ 47 h 47"/>
                  <a:gd name="T4" fmla="*/ 0 w 37"/>
                  <a:gd name="T5" fmla="*/ 44 h 47"/>
                  <a:gd name="T6" fmla="*/ 35 w 37"/>
                  <a:gd name="T7" fmla="*/ 0 h 47"/>
                  <a:gd name="T8" fmla="*/ 37 w 37"/>
                  <a:gd name="T9" fmla="*/ 2 h 47"/>
                </a:gdLst>
                <a:ahLst/>
                <a:cxnLst>
                  <a:cxn ang="0">
                    <a:pos x="T0" y="T1"/>
                  </a:cxn>
                  <a:cxn ang="0">
                    <a:pos x="T2" y="T3"/>
                  </a:cxn>
                  <a:cxn ang="0">
                    <a:pos x="T4" y="T5"/>
                  </a:cxn>
                  <a:cxn ang="0">
                    <a:pos x="T6" y="T7"/>
                  </a:cxn>
                  <a:cxn ang="0">
                    <a:pos x="T8" y="T9"/>
                  </a:cxn>
                </a:cxnLst>
                <a:rect l="0" t="0" r="r" b="b"/>
                <a:pathLst>
                  <a:path w="37" h="47">
                    <a:moveTo>
                      <a:pt x="37" y="2"/>
                    </a:moveTo>
                    <a:lnTo>
                      <a:pt x="4" y="47"/>
                    </a:lnTo>
                    <a:lnTo>
                      <a:pt x="0" y="44"/>
                    </a:lnTo>
                    <a:lnTo>
                      <a:pt x="35" y="0"/>
                    </a:lnTo>
                    <a:lnTo>
                      <a:pt x="37" y="2"/>
                    </a:lnTo>
                    <a:close/>
                  </a:path>
                </a:pathLst>
              </a:custGeom>
              <a:solidFill>
                <a:srgbClr val="E7E8E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468"/>
              <p:cNvSpPr/>
              <p:nvPr/>
            </p:nvSpPr>
            <p:spPr bwMode="auto">
              <a:xfrm>
                <a:off x="4995863" y="5386388"/>
                <a:ext cx="57150" cy="74613"/>
              </a:xfrm>
              <a:custGeom>
                <a:avLst/>
                <a:gdLst>
                  <a:gd name="T0" fmla="*/ 36 w 36"/>
                  <a:gd name="T1" fmla="*/ 2 h 47"/>
                  <a:gd name="T2" fmla="*/ 3 w 36"/>
                  <a:gd name="T3" fmla="*/ 47 h 47"/>
                  <a:gd name="T4" fmla="*/ 0 w 36"/>
                  <a:gd name="T5" fmla="*/ 45 h 47"/>
                  <a:gd name="T6" fmla="*/ 33 w 36"/>
                  <a:gd name="T7" fmla="*/ 0 h 47"/>
                  <a:gd name="T8" fmla="*/ 36 w 36"/>
                  <a:gd name="T9" fmla="*/ 2 h 47"/>
                </a:gdLst>
                <a:ahLst/>
                <a:cxnLst>
                  <a:cxn ang="0">
                    <a:pos x="T0" y="T1"/>
                  </a:cxn>
                  <a:cxn ang="0">
                    <a:pos x="T2" y="T3"/>
                  </a:cxn>
                  <a:cxn ang="0">
                    <a:pos x="T4" y="T5"/>
                  </a:cxn>
                  <a:cxn ang="0">
                    <a:pos x="T6" y="T7"/>
                  </a:cxn>
                  <a:cxn ang="0">
                    <a:pos x="T8" y="T9"/>
                  </a:cxn>
                </a:cxnLst>
                <a:rect l="0" t="0" r="r" b="b"/>
                <a:pathLst>
                  <a:path w="36" h="47">
                    <a:moveTo>
                      <a:pt x="36" y="2"/>
                    </a:moveTo>
                    <a:lnTo>
                      <a:pt x="3" y="47"/>
                    </a:lnTo>
                    <a:lnTo>
                      <a:pt x="0" y="45"/>
                    </a:lnTo>
                    <a:lnTo>
                      <a:pt x="33" y="0"/>
                    </a:lnTo>
                    <a:lnTo>
                      <a:pt x="36" y="2"/>
                    </a:lnTo>
                    <a:close/>
                  </a:path>
                </a:pathLst>
              </a:custGeom>
              <a:solidFill>
                <a:srgbClr val="E6E7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469"/>
              <p:cNvSpPr/>
              <p:nvPr/>
            </p:nvSpPr>
            <p:spPr bwMode="auto">
              <a:xfrm>
                <a:off x="5000625" y="5389563"/>
                <a:ext cx="58738" cy="76200"/>
              </a:xfrm>
              <a:custGeom>
                <a:avLst/>
                <a:gdLst>
                  <a:gd name="T0" fmla="*/ 37 w 37"/>
                  <a:gd name="T1" fmla="*/ 3 h 48"/>
                  <a:gd name="T2" fmla="*/ 2 w 37"/>
                  <a:gd name="T3" fmla="*/ 48 h 48"/>
                  <a:gd name="T4" fmla="*/ 0 w 37"/>
                  <a:gd name="T5" fmla="*/ 45 h 48"/>
                  <a:gd name="T6" fmla="*/ 33 w 37"/>
                  <a:gd name="T7" fmla="*/ 0 h 48"/>
                  <a:gd name="T8" fmla="*/ 37 w 37"/>
                  <a:gd name="T9" fmla="*/ 3 h 48"/>
                </a:gdLst>
                <a:ahLst/>
                <a:cxnLst>
                  <a:cxn ang="0">
                    <a:pos x="T0" y="T1"/>
                  </a:cxn>
                  <a:cxn ang="0">
                    <a:pos x="T2" y="T3"/>
                  </a:cxn>
                  <a:cxn ang="0">
                    <a:pos x="T4" y="T5"/>
                  </a:cxn>
                  <a:cxn ang="0">
                    <a:pos x="T6" y="T7"/>
                  </a:cxn>
                  <a:cxn ang="0">
                    <a:pos x="T8" y="T9"/>
                  </a:cxn>
                </a:cxnLst>
                <a:rect l="0" t="0" r="r" b="b"/>
                <a:pathLst>
                  <a:path w="37" h="48">
                    <a:moveTo>
                      <a:pt x="37" y="3"/>
                    </a:moveTo>
                    <a:lnTo>
                      <a:pt x="2" y="48"/>
                    </a:lnTo>
                    <a:lnTo>
                      <a:pt x="0" y="45"/>
                    </a:lnTo>
                    <a:lnTo>
                      <a:pt x="33" y="0"/>
                    </a:lnTo>
                    <a:lnTo>
                      <a:pt x="37" y="3"/>
                    </a:lnTo>
                    <a:close/>
                  </a:path>
                </a:pathLst>
              </a:custGeom>
              <a:solidFill>
                <a:srgbClr val="E5E6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470"/>
              <p:cNvSpPr/>
              <p:nvPr/>
            </p:nvSpPr>
            <p:spPr bwMode="auto">
              <a:xfrm>
                <a:off x="5003800" y="5394325"/>
                <a:ext cx="60325" cy="74613"/>
              </a:xfrm>
              <a:custGeom>
                <a:avLst/>
                <a:gdLst>
                  <a:gd name="T0" fmla="*/ 38 w 38"/>
                  <a:gd name="T1" fmla="*/ 2 h 47"/>
                  <a:gd name="T2" fmla="*/ 5 w 38"/>
                  <a:gd name="T3" fmla="*/ 47 h 47"/>
                  <a:gd name="T4" fmla="*/ 0 w 38"/>
                  <a:gd name="T5" fmla="*/ 45 h 47"/>
                  <a:gd name="T6" fmla="*/ 35 w 38"/>
                  <a:gd name="T7" fmla="*/ 0 h 47"/>
                  <a:gd name="T8" fmla="*/ 38 w 38"/>
                  <a:gd name="T9" fmla="*/ 2 h 47"/>
                </a:gdLst>
                <a:ahLst/>
                <a:cxnLst>
                  <a:cxn ang="0">
                    <a:pos x="T0" y="T1"/>
                  </a:cxn>
                  <a:cxn ang="0">
                    <a:pos x="T2" y="T3"/>
                  </a:cxn>
                  <a:cxn ang="0">
                    <a:pos x="T4" y="T5"/>
                  </a:cxn>
                  <a:cxn ang="0">
                    <a:pos x="T6" y="T7"/>
                  </a:cxn>
                  <a:cxn ang="0">
                    <a:pos x="T8" y="T9"/>
                  </a:cxn>
                </a:cxnLst>
                <a:rect l="0" t="0" r="r" b="b"/>
                <a:pathLst>
                  <a:path w="38" h="47">
                    <a:moveTo>
                      <a:pt x="38" y="2"/>
                    </a:moveTo>
                    <a:lnTo>
                      <a:pt x="5" y="47"/>
                    </a:lnTo>
                    <a:lnTo>
                      <a:pt x="0" y="45"/>
                    </a:lnTo>
                    <a:lnTo>
                      <a:pt x="35" y="0"/>
                    </a:lnTo>
                    <a:lnTo>
                      <a:pt x="38" y="2"/>
                    </a:lnTo>
                    <a:close/>
                  </a:path>
                </a:pathLst>
              </a:custGeom>
              <a:solidFill>
                <a:srgbClr val="E4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471"/>
              <p:cNvSpPr/>
              <p:nvPr/>
            </p:nvSpPr>
            <p:spPr bwMode="auto">
              <a:xfrm>
                <a:off x="5011738" y="5397500"/>
                <a:ext cx="55563" cy="74613"/>
              </a:xfrm>
              <a:custGeom>
                <a:avLst/>
                <a:gdLst>
                  <a:gd name="T0" fmla="*/ 35 w 35"/>
                  <a:gd name="T1" fmla="*/ 2 h 47"/>
                  <a:gd name="T2" fmla="*/ 2 w 35"/>
                  <a:gd name="T3" fmla="*/ 47 h 47"/>
                  <a:gd name="T4" fmla="*/ 0 w 35"/>
                  <a:gd name="T5" fmla="*/ 45 h 47"/>
                  <a:gd name="T6" fmla="*/ 33 w 35"/>
                  <a:gd name="T7" fmla="*/ 0 h 47"/>
                  <a:gd name="T8" fmla="*/ 35 w 35"/>
                  <a:gd name="T9" fmla="*/ 2 h 47"/>
                </a:gdLst>
                <a:ahLst/>
                <a:cxnLst>
                  <a:cxn ang="0">
                    <a:pos x="T0" y="T1"/>
                  </a:cxn>
                  <a:cxn ang="0">
                    <a:pos x="T2" y="T3"/>
                  </a:cxn>
                  <a:cxn ang="0">
                    <a:pos x="T4" y="T5"/>
                  </a:cxn>
                  <a:cxn ang="0">
                    <a:pos x="T6" y="T7"/>
                  </a:cxn>
                  <a:cxn ang="0">
                    <a:pos x="T8" y="T9"/>
                  </a:cxn>
                </a:cxnLst>
                <a:rect l="0" t="0" r="r" b="b"/>
                <a:pathLst>
                  <a:path w="35" h="47">
                    <a:moveTo>
                      <a:pt x="35" y="2"/>
                    </a:moveTo>
                    <a:lnTo>
                      <a:pt x="2" y="47"/>
                    </a:lnTo>
                    <a:lnTo>
                      <a:pt x="0" y="45"/>
                    </a:lnTo>
                    <a:lnTo>
                      <a:pt x="33" y="0"/>
                    </a:lnTo>
                    <a:lnTo>
                      <a:pt x="35" y="2"/>
                    </a:lnTo>
                    <a:close/>
                  </a:path>
                </a:pathLst>
              </a:custGeom>
              <a:solidFill>
                <a:srgbClr val="E3E4E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472"/>
              <p:cNvSpPr/>
              <p:nvPr/>
            </p:nvSpPr>
            <p:spPr bwMode="auto">
              <a:xfrm>
                <a:off x="5014913" y="5400675"/>
                <a:ext cx="57150" cy="76200"/>
              </a:xfrm>
              <a:custGeom>
                <a:avLst/>
                <a:gdLst>
                  <a:gd name="T0" fmla="*/ 36 w 36"/>
                  <a:gd name="T1" fmla="*/ 3 h 48"/>
                  <a:gd name="T2" fmla="*/ 2 w 36"/>
                  <a:gd name="T3" fmla="*/ 48 h 48"/>
                  <a:gd name="T4" fmla="*/ 0 w 36"/>
                  <a:gd name="T5" fmla="*/ 45 h 48"/>
                  <a:gd name="T6" fmla="*/ 33 w 36"/>
                  <a:gd name="T7" fmla="*/ 0 h 48"/>
                  <a:gd name="T8" fmla="*/ 36 w 36"/>
                  <a:gd name="T9" fmla="*/ 3 h 48"/>
                </a:gdLst>
                <a:ahLst/>
                <a:cxnLst>
                  <a:cxn ang="0">
                    <a:pos x="T0" y="T1"/>
                  </a:cxn>
                  <a:cxn ang="0">
                    <a:pos x="T2" y="T3"/>
                  </a:cxn>
                  <a:cxn ang="0">
                    <a:pos x="T4" y="T5"/>
                  </a:cxn>
                  <a:cxn ang="0">
                    <a:pos x="T6" y="T7"/>
                  </a:cxn>
                  <a:cxn ang="0">
                    <a:pos x="T8" y="T9"/>
                  </a:cxn>
                </a:cxnLst>
                <a:rect l="0" t="0" r="r" b="b"/>
                <a:pathLst>
                  <a:path w="36" h="48">
                    <a:moveTo>
                      <a:pt x="36" y="3"/>
                    </a:moveTo>
                    <a:lnTo>
                      <a:pt x="2" y="48"/>
                    </a:lnTo>
                    <a:lnTo>
                      <a:pt x="0" y="45"/>
                    </a:lnTo>
                    <a:lnTo>
                      <a:pt x="33" y="0"/>
                    </a:lnTo>
                    <a:lnTo>
                      <a:pt x="36" y="3"/>
                    </a:lnTo>
                    <a:close/>
                  </a:path>
                </a:pathLst>
              </a:custGeom>
              <a:solidFill>
                <a:srgbClr val="E2E3E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473"/>
              <p:cNvSpPr/>
              <p:nvPr/>
            </p:nvSpPr>
            <p:spPr bwMode="auto">
              <a:xfrm>
                <a:off x="5018088" y="5405438"/>
                <a:ext cx="60325" cy="74613"/>
              </a:xfrm>
              <a:custGeom>
                <a:avLst/>
                <a:gdLst>
                  <a:gd name="T0" fmla="*/ 38 w 38"/>
                  <a:gd name="T1" fmla="*/ 2 h 47"/>
                  <a:gd name="T2" fmla="*/ 5 w 38"/>
                  <a:gd name="T3" fmla="*/ 47 h 47"/>
                  <a:gd name="T4" fmla="*/ 0 w 38"/>
                  <a:gd name="T5" fmla="*/ 45 h 47"/>
                  <a:gd name="T6" fmla="*/ 34 w 38"/>
                  <a:gd name="T7" fmla="*/ 0 h 47"/>
                  <a:gd name="T8" fmla="*/ 38 w 38"/>
                  <a:gd name="T9" fmla="*/ 2 h 47"/>
                </a:gdLst>
                <a:ahLst/>
                <a:cxnLst>
                  <a:cxn ang="0">
                    <a:pos x="T0" y="T1"/>
                  </a:cxn>
                  <a:cxn ang="0">
                    <a:pos x="T2" y="T3"/>
                  </a:cxn>
                  <a:cxn ang="0">
                    <a:pos x="T4" y="T5"/>
                  </a:cxn>
                  <a:cxn ang="0">
                    <a:pos x="T6" y="T7"/>
                  </a:cxn>
                  <a:cxn ang="0">
                    <a:pos x="T8" y="T9"/>
                  </a:cxn>
                </a:cxnLst>
                <a:rect l="0" t="0" r="r" b="b"/>
                <a:pathLst>
                  <a:path w="38" h="47">
                    <a:moveTo>
                      <a:pt x="38" y="2"/>
                    </a:moveTo>
                    <a:lnTo>
                      <a:pt x="5" y="47"/>
                    </a:lnTo>
                    <a:lnTo>
                      <a:pt x="0" y="45"/>
                    </a:lnTo>
                    <a:lnTo>
                      <a:pt x="34" y="0"/>
                    </a:lnTo>
                    <a:lnTo>
                      <a:pt x="38" y="2"/>
                    </a:lnTo>
                    <a:close/>
                  </a:path>
                </a:pathLst>
              </a:custGeom>
              <a:solidFill>
                <a:srgbClr val="E1E2E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474"/>
              <p:cNvSpPr/>
              <p:nvPr/>
            </p:nvSpPr>
            <p:spPr bwMode="auto">
              <a:xfrm>
                <a:off x="5026025" y="5408613"/>
                <a:ext cx="57150" cy="74613"/>
              </a:xfrm>
              <a:custGeom>
                <a:avLst/>
                <a:gdLst>
                  <a:gd name="T0" fmla="*/ 36 w 36"/>
                  <a:gd name="T1" fmla="*/ 2 h 47"/>
                  <a:gd name="T2" fmla="*/ 3 w 36"/>
                  <a:gd name="T3" fmla="*/ 47 h 47"/>
                  <a:gd name="T4" fmla="*/ 0 w 36"/>
                  <a:gd name="T5" fmla="*/ 45 h 47"/>
                  <a:gd name="T6" fmla="*/ 33 w 36"/>
                  <a:gd name="T7" fmla="*/ 0 h 47"/>
                  <a:gd name="T8" fmla="*/ 36 w 36"/>
                  <a:gd name="T9" fmla="*/ 2 h 47"/>
                </a:gdLst>
                <a:ahLst/>
                <a:cxnLst>
                  <a:cxn ang="0">
                    <a:pos x="T0" y="T1"/>
                  </a:cxn>
                  <a:cxn ang="0">
                    <a:pos x="T2" y="T3"/>
                  </a:cxn>
                  <a:cxn ang="0">
                    <a:pos x="T4" y="T5"/>
                  </a:cxn>
                  <a:cxn ang="0">
                    <a:pos x="T6" y="T7"/>
                  </a:cxn>
                  <a:cxn ang="0">
                    <a:pos x="T8" y="T9"/>
                  </a:cxn>
                </a:cxnLst>
                <a:rect l="0" t="0" r="r" b="b"/>
                <a:pathLst>
                  <a:path w="36" h="47">
                    <a:moveTo>
                      <a:pt x="36" y="2"/>
                    </a:moveTo>
                    <a:lnTo>
                      <a:pt x="3" y="47"/>
                    </a:lnTo>
                    <a:lnTo>
                      <a:pt x="0" y="45"/>
                    </a:lnTo>
                    <a:lnTo>
                      <a:pt x="33" y="0"/>
                    </a:lnTo>
                    <a:lnTo>
                      <a:pt x="36" y="2"/>
                    </a:lnTo>
                    <a:close/>
                  </a:path>
                </a:pathLst>
              </a:custGeom>
              <a:solidFill>
                <a:srgbClr val="E0E1E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475"/>
              <p:cNvSpPr/>
              <p:nvPr/>
            </p:nvSpPr>
            <p:spPr bwMode="auto">
              <a:xfrm>
                <a:off x="5030788" y="5411788"/>
                <a:ext cx="55563" cy="76200"/>
              </a:xfrm>
              <a:custGeom>
                <a:avLst/>
                <a:gdLst>
                  <a:gd name="T0" fmla="*/ 35 w 35"/>
                  <a:gd name="T1" fmla="*/ 3 h 48"/>
                  <a:gd name="T2" fmla="*/ 2 w 35"/>
                  <a:gd name="T3" fmla="*/ 48 h 48"/>
                  <a:gd name="T4" fmla="*/ 0 w 35"/>
                  <a:gd name="T5" fmla="*/ 45 h 48"/>
                  <a:gd name="T6" fmla="*/ 33 w 35"/>
                  <a:gd name="T7" fmla="*/ 0 h 48"/>
                  <a:gd name="T8" fmla="*/ 35 w 35"/>
                  <a:gd name="T9" fmla="*/ 3 h 48"/>
                </a:gdLst>
                <a:ahLst/>
                <a:cxnLst>
                  <a:cxn ang="0">
                    <a:pos x="T0" y="T1"/>
                  </a:cxn>
                  <a:cxn ang="0">
                    <a:pos x="T2" y="T3"/>
                  </a:cxn>
                  <a:cxn ang="0">
                    <a:pos x="T4" y="T5"/>
                  </a:cxn>
                  <a:cxn ang="0">
                    <a:pos x="T6" y="T7"/>
                  </a:cxn>
                  <a:cxn ang="0">
                    <a:pos x="T8" y="T9"/>
                  </a:cxn>
                </a:cxnLst>
                <a:rect l="0" t="0" r="r" b="b"/>
                <a:pathLst>
                  <a:path w="35" h="48">
                    <a:moveTo>
                      <a:pt x="35" y="3"/>
                    </a:moveTo>
                    <a:lnTo>
                      <a:pt x="2" y="48"/>
                    </a:lnTo>
                    <a:lnTo>
                      <a:pt x="0" y="45"/>
                    </a:lnTo>
                    <a:lnTo>
                      <a:pt x="33" y="0"/>
                    </a:lnTo>
                    <a:lnTo>
                      <a:pt x="35" y="3"/>
                    </a:lnTo>
                    <a:close/>
                  </a:path>
                </a:pathLst>
              </a:custGeom>
              <a:solidFill>
                <a:srgbClr val="DFE0E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476"/>
              <p:cNvSpPr/>
              <p:nvPr/>
            </p:nvSpPr>
            <p:spPr bwMode="auto">
              <a:xfrm>
                <a:off x="5033963" y="5416550"/>
                <a:ext cx="60325" cy="74613"/>
              </a:xfrm>
              <a:custGeom>
                <a:avLst/>
                <a:gdLst>
                  <a:gd name="T0" fmla="*/ 38 w 38"/>
                  <a:gd name="T1" fmla="*/ 2 h 47"/>
                  <a:gd name="T2" fmla="*/ 5 w 38"/>
                  <a:gd name="T3" fmla="*/ 47 h 47"/>
                  <a:gd name="T4" fmla="*/ 0 w 38"/>
                  <a:gd name="T5" fmla="*/ 45 h 47"/>
                  <a:gd name="T6" fmla="*/ 33 w 38"/>
                  <a:gd name="T7" fmla="*/ 0 h 47"/>
                  <a:gd name="T8" fmla="*/ 38 w 38"/>
                  <a:gd name="T9" fmla="*/ 2 h 47"/>
                </a:gdLst>
                <a:ahLst/>
                <a:cxnLst>
                  <a:cxn ang="0">
                    <a:pos x="T0" y="T1"/>
                  </a:cxn>
                  <a:cxn ang="0">
                    <a:pos x="T2" y="T3"/>
                  </a:cxn>
                  <a:cxn ang="0">
                    <a:pos x="T4" y="T5"/>
                  </a:cxn>
                  <a:cxn ang="0">
                    <a:pos x="T6" y="T7"/>
                  </a:cxn>
                  <a:cxn ang="0">
                    <a:pos x="T8" y="T9"/>
                  </a:cxn>
                </a:cxnLst>
                <a:rect l="0" t="0" r="r" b="b"/>
                <a:pathLst>
                  <a:path w="38" h="47">
                    <a:moveTo>
                      <a:pt x="38" y="2"/>
                    </a:moveTo>
                    <a:lnTo>
                      <a:pt x="5" y="47"/>
                    </a:lnTo>
                    <a:lnTo>
                      <a:pt x="0" y="45"/>
                    </a:lnTo>
                    <a:lnTo>
                      <a:pt x="33" y="0"/>
                    </a:lnTo>
                    <a:lnTo>
                      <a:pt x="38" y="2"/>
                    </a:lnTo>
                    <a:close/>
                  </a:path>
                </a:pathLst>
              </a:custGeom>
              <a:solidFill>
                <a:srgbClr val="DEDF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477"/>
              <p:cNvSpPr/>
              <p:nvPr/>
            </p:nvSpPr>
            <p:spPr bwMode="auto">
              <a:xfrm>
                <a:off x="5041900" y="5419725"/>
                <a:ext cx="55563" cy="74613"/>
              </a:xfrm>
              <a:custGeom>
                <a:avLst/>
                <a:gdLst>
                  <a:gd name="T0" fmla="*/ 35 w 35"/>
                  <a:gd name="T1" fmla="*/ 3 h 47"/>
                  <a:gd name="T2" fmla="*/ 2 w 35"/>
                  <a:gd name="T3" fmla="*/ 47 h 47"/>
                  <a:gd name="T4" fmla="*/ 0 w 35"/>
                  <a:gd name="T5" fmla="*/ 45 h 47"/>
                  <a:gd name="T6" fmla="*/ 33 w 35"/>
                  <a:gd name="T7" fmla="*/ 0 h 47"/>
                  <a:gd name="T8" fmla="*/ 35 w 35"/>
                  <a:gd name="T9" fmla="*/ 3 h 47"/>
                </a:gdLst>
                <a:ahLst/>
                <a:cxnLst>
                  <a:cxn ang="0">
                    <a:pos x="T0" y="T1"/>
                  </a:cxn>
                  <a:cxn ang="0">
                    <a:pos x="T2" y="T3"/>
                  </a:cxn>
                  <a:cxn ang="0">
                    <a:pos x="T4" y="T5"/>
                  </a:cxn>
                  <a:cxn ang="0">
                    <a:pos x="T6" y="T7"/>
                  </a:cxn>
                  <a:cxn ang="0">
                    <a:pos x="T8" y="T9"/>
                  </a:cxn>
                </a:cxnLst>
                <a:rect l="0" t="0" r="r" b="b"/>
                <a:pathLst>
                  <a:path w="35" h="47">
                    <a:moveTo>
                      <a:pt x="35" y="3"/>
                    </a:moveTo>
                    <a:lnTo>
                      <a:pt x="2" y="47"/>
                    </a:lnTo>
                    <a:lnTo>
                      <a:pt x="0" y="45"/>
                    </a:lnTo>
                    <a:lnTo>
                      <a:pt x="33" y="0"/>
                    </a:lnTo>
                    <a:lnTo>
                      <a:pt x="35" y="3"/>
                    </a:lnTo>
                    <a:close/>
                  </a:path>
                </a:pathLst>
              </a:custGeom>
              <a:solidFill>
                <a:srgbClr val="DDDED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478"/>
              <p:cNvSpPr/>
              <p:nvPr/>
            </p:nvSpPr>
            <p:spPr bwMode="auto">
              <a:xfrm>
                <a:off x="5045075" y="5424488"/>
                <a:ext cx="55563" cy="74613"/>
              </a:xfrm>
              <a:custGeom>
                <a:avLst/>
                <a:gdLst>
                  <a:gd name="T0" fmla="*/ 35 w 35"/>
                  <a:gd name="T1" fmla="*/ 2 h 47"/>
                  <a:gd name="T2" fmla="*/ 2 w 35"/>
                  <a:gd name="T3" fmla="*/ 47 h 47"/>
                  <a:gd name="T4" fmla="*/ 0 w 35"/>
                  <a:gd name="T5" fmla="*/ 44 h 47"/>
                  <a:gd name="T6" fmla="*/ 33 w 35"/>
                  <a:gd name="T7" fmla="*/ 0 h 47"/>
                  <a:gd name="T8" fmla="*/ 35 w 35"/>
                  <a:gd name="T9" fmla="*/ 2 h 47"/>
                </a:gdLst>
                <a:ahLst/>
                <a:cxnLst>
                  <a:cxn ang="0">
                    <a:pos x="T0" y="T1"/>
                  </a:cxn>
                  <a:cxn ang="0">
                    <a:pos x="T2" y="T3"/>
                  </a:cxn>
                  <a:cxn ang="0">
                    <a:pos x="T4" y="T5"/>
                  </a:cxn>
                  <a:cxn ang="0">
                    <a:pos x="T6" y="T7"/>
                  </a:cxn>
                  <a:cxn ang="0">
                    <a:pos x="T8" y="T9"/>
                  </a:cxn>
                </a:cxnLst>
                <a:rect l="0" t="0" r="r" b="b"/>
                <a:pathLst>
                  <a:path w="35" h="47">
                    <a:moveTo>
                      <a:pt x="35" y="2"/>
                    </a:moveTo>
                    <a:lnTo>
                      <a:pt x="2" y="47"/>
                    </a:lnTo>
                    <a:lnTo>
                      <a:pt x="0" y="44"/>
                    </a:lnTo>
                    <a:lnTo>
                      <a:pt x="33" y="0"/>
                    </a:lnTo>
                    <a:lnTo>
                      <a:pt x="35" y="2"/>
                    </a:lnTo>
                    <a:close/>
                  </a:path>
                </a:pathLst>
              </a:custGeom>
              <a:solidFill>
                <a:srgbClr val="DCDD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479"/>
              <p:cNvSpPr/>
              <p:nvPr/>
            </p:nvSpPr>
            <p:spPr bwMode="auto">
              <a:xfrm>
                <a:off x="5048250" y="5427663"/>
                <a:ext cx="60325" cy="74613"/>
              </a:xfrm>
              <a:custGeom>
                <a:avLst/>
                <a:gdLst>
                  <a:gd name="T0" fmla="*/ 38 w 38"/>
                  <a:gd name="T1" fmla="*/ 2 h 47"/>
                  <a:gd name="T2" fmla="*/ 3 w 38"/>
                  <a:gd name="T3" fmla="*/ 47 h 47"/>
                  <a:gd name="T4" fmla="*/ 0 w 38"/>
                  <a:gd name="T5" fmla="*/ 45 h 47"/>
                  <a:gd name="T6" fmla="*/ 33 w 38"/>
                  <a:gd name="T7" fmla="*/ 0 h 47"/>
                  <a:gd name="T8" fmla="*/ 38 w 38"/>
                  <a:gd name="T9" fmla="*/ 2 h 47"/>
                </a:gdLst>
                <a:ahLst/>
                <a:cxnLst>
                  <a:cxn ang="0">
                    <a:pos x="T0" y="T1"/>
                  </a:cxn>
                  <a:cxn ang="0">
                    <a:pos x="T2" y="T3"/>
                  </a:cxn>
                  <a:cxn ang="0">
                    <a:pos x="T4" y="T5"/>
                  </a:cxn>
                  <a:cxn ang="0">
                    <a:pos x="T6" y="T7"/>
                  </a:cxn>
                  <a:cxn ang="0">
                    <a:pos x="T8" y="T9"/>
                  </a:cxn>
                </a:cxnLst>
                <a:rect l="0" t="0" r="r" b="b"/>
                <a:pathLst>
                  <a:path w="38" h="47">
                    <a:moveTo>
                      <a:pt x="38" y="2"/>
                    </a:moveTo>
                    <a:lnTo>
                      <a:pt x="3" y="47"/>
                    </a:lnTo>
                    <a:lnTo>
                      <a:pt x="0" y="45"/>
                    </a:lnTo>
                    <a:lnTo>
                      <a:pt x="33" y="0"/>
                    </a:lnTo>
                    <a:lnTo>
                      <a:pt x="38" y="2"/>
                    </a:lnTo>
                    <a:close/>
                  </a:path>
                </a:pathLst>
              </a:custGeom>
              <a:solidFill>
                <a:srgbClr val="DBDC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480"/>
              <p:cNvSpPr/>
              <p:nvPr/>
            </p:nvSpPr>
            <p:spPr bwMode="auto">
              <a:xfrm>
                <a:off x="5053013" y="5430838"/>
                <a:ext cx="60325" cy="76200"/>
              </a:xfrm>
              <a:custGeom>
                <a:avLst/>
                <a:gdLst>
                  <a:gd name="T0" fmla="*/ 38 w 38"/>
                  <a:gd name="T1" fmla="*/ 3 h 48"/>
                  <a:gd name="T2" fmla="*/ 4 w 38"/>
                  <a:gd name="T3" fmla="*/ 48 h 48"/>
                  <a:gd name="T4" fmla="*/ 0 w 38"/>
                  <a:gd name="T5" fmla="*/ 45 h 48"/>
                  <a:gd name="T6" fmla="*/ 35 w 38"/>
                  <a:gd name="T7" fmla="*/ 0 h 48"/>
                  <a:gd name="T8" fmla="*/ 38 w 38"/>
                  <a:gd name="T9" fmla="*/ 3 h 48"/>
                </a:gdLst>
                <a:ahLst/>
                <a:cxnLst>
                  <a:cxn ang="0">
                    <a:pos x="T0" y="T1"/>
                  </a:cxn>
                  <a:cxn ang="0">
                    <a:pos x="T2" y="T3"/>
                  </a:cxn>
                  <a:cxn ang="0">
                    <a:pos x="T4" y="T5"/>
                  </a:cxn>
                  <a:cxn ang="0">
                    <a:pos x="T6" y="T7"/>
                  </a:cxn>
                  <a:cxn ang="0">
                    <a:pos x="T8" y="T9"/>
                  </a:cxn>
                </a:cxnLst>
                <a:rect l="0" t="0" r="r" b="b"/>
                <a:pathLst>
                  <a:path w="38" h="48">
                    <a:moveTo>
                      <a:pt x="38" y="3"/>
                    </a:moveTo>
                    <a:lnTo>
                      <a:pt x="4" y="48"/>
                    </a:lnTo>
                    <a:lnTo>
                      <a:pt x="0" y="45"/>
                    </a:lnTo>
                    <a:lnTo>
                      <a:pt x="35" y="0"/>
                    </a:lnTo>
                    <a:lnTo>
                      <a:pt x="38" y="3"/>
                    </a:lnTo>
                    <a:close/>
                  </a:path>
                </a:pathLst>
              </a:custGeom>
              <a:solidFill>
                <a:srgbClr val="DADBD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481"/>
              <p:cNvSpPr/>
              <p:nvPr/>
            </p:nvSpPr>
            <p:spPr bwMode="auto">
              <a:xfrm>
                <a:off x="5059363" y="5435600"/>
                <a:ext cx="57150" cy="74613"/>
              </a:xfrm>
              <a:custGeom>
                <a:avLst/>
                <a:gdLst>
                  <a:gd name="T0" fmla="*/ 36 w 36"/>
                  <a:gd name="T1" fmla="*/ 2 h 47"/>
                  <a:gd name="T2" fmla="*/ 3 w 36"/>
                  <a:gd name="T3" fmla="*/ 47 h 47"/>
                  <a:gd name="T4" fmla="*/ 0 w 36"/>
                  <a:gd name="T5" fmla="*/ 45 h 47"/>
                  <a:gd name="T6" fmla="*/ 34 w 36"/>
                  <a:gd name="T7" fmla="*/ 0 h 47"/>
                  <a:gd name="T8" fmla="*/ 36 w 36"/>
                  <a:gd name="T9" fmla="*/ 2 h 47"/>
                </a:gdLst>
                <a:ahLst/>
                <a:cxnLst>
                  <a:cxn ang="0">
                    <a:pos x="T0" y="T1"/>
                  </a:cxn>
                  <a:cxn ang="0">
                    <a:pos x="T2" y="T3"/>
                  </a:cxn>
                  <a:cxn ang="0">
                    <a:pos x="T4" y="T5"/>
                  </a:cxn>
                  <a:cxn ang="0">
                    <a:pos x="T6" y="T7"/>
                  </a:cxn>
                  <a:cxn ang="0">
                    <a:pos x="T8" y="T9"/>
                  </a:cxn>
                </a:cxnLst>
                <a:rect l="0" t="0" r="r" b="b"/>
                <a:pathLst>
                  <a:path w="36" h="47">
                    <a:moveTo>
                      <a:pt x="36" y="2"/>
                    </a:moveTo>
                    <a:lnTo>
                      <a:pt x="3" y="47"/>
                    </a:lnTo>
                    <a:lnTo>
                      <a:pt x="0" y="45"/>
                    </a:lnTo>
                    <a:lnTo>
                      <a:pt x="34" y="0"/>
                    </a:lnTo>
                    <a:lnTo>
                      <a:pt x="36" y="2"/>
                    </a:lnTo>
                    <a:close/>
                  </a:path>
                </a:pathLst>
              </a:custGeom>
              <a:solidFill>
                <a:srgbClr val="D9DAD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482"/>
              <p:cNvSpPr/>
              <p:nvPr/>
            </p:nvSpPr>
            <p:spPr bwMode="auto">
              <a:xfrm>
                <a:off x="5064125" y="5438775"/>
                <a:ext cx="60325" cy="74613"/>
              </a:xfrm>
              <a:custGeom>
                <a:avLst/>
                <a:gdLst>
                  <a:gd name="T0" fmla="*/ 38 w 38"/>
                  <a:gd name="T1" fmla="*/ 2 h 47"/>
                  <a:gd name="T2" fmla="*/ 2 w 38"/>
                  <a:gd name="T3" fmla="*/ 47 h 47"/>
                  <a:gd name="T4" fmla="*/ 0 w 38"/>
                  <a:gd name="T5" fmla="*/ 45 h 47"/>
                  <a:gd name="T6" fmla="*/ 33 w 38"/>
                  <a:gd name="T7" fmla="*/ 0 h 47"/>
                  <a:gd name="T8" fmla="*/ 38 w 38"/>
                  <a:gd name="T9" fmla="*/ 2 h 47"/>
                </a:gdLst>
                <a:ahLst/>
                <a:cxnLst>
                  <a:cxn ang="0">
                    <a:pos x="T0" y="T1"/>
                  </a:cxn>
                  <a:cxn ang="0">
                    <a:pos x="T2" y="T3"/>
                  </a:cxn>
                  <a:cxn ang="0">
                    <a:pos x="T4" y="T5"/>
                  </a:cxn>
                  <a:cxn ang="0">
                    <a:pos x="T6" y="T7"/>
                  </a:cxn>
                  <a:cxn ang="0">
                    <a:pos x="T8" y="T9"/>
                  </a:cxn>
                </a:cxnLst>
                <a:rect l="0" t="0" r="r" b="b"/>
                <a:pathLst>
                  <a:path w="38" h="47">
                    <a:moveTo>
                      <a:pt x="38" y="2"/>
                    </a:moveTo>
                    <a:lnTo>
                      <a:pt x="2" y="47"/>
                    </a:lnTo>
                    <a:lnTo>
                      <a:pt x="0" y="45"/>
                    </a:lnTo>
                    <a:lnTo>
                      <a:pt x="33" y="0"/>
                    </a:lnTo>
                    <a:lnTo>
                      <a:pt x="38" y="2"/>
                    </a:lnTo>
                    <a:close/>
                  </a:path>
                </a:pathLst>
              </a:custGeom>
              <a:solidFill>
                <a:srgbClr val="D8D9D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483"/>
              <p:cNvSpPr/>
              <p:nvPr/>
            </p:nvSpPr>
            <p:spPr bwMode="auto">
              <a:xfrm>
                <a:off x="5067300" y="5441950"/>
                <a:ext cx="60325" cy="76200"/>
              </a:xfrm>
              <a:custGeom>
                <a:avLst/>
                <a:gdLst>
                  <a:gd name="T0" fmla="*/ 38 w 38"/>
                  <a:gd name="T1" fmla="*/ 3 h 48"/>
                  <a:gd name="T2" fmla="*/ 5 w 38"/>
                  <a:gd name="T3" fmla="*/ 48 h 48"/>
                  <a:gd name="T4" fmla="*/ 0 w 38"/>
                  <a:gd name="T5" fmla="*/ 45 h 48"/>
                  <a:gd name="T6" fmla="*/ 36 w 38"/>
                  <a:gd name="T7" fmla="*/ 0 h 48"/>
                  <a:gd name="T8" fmla="*/ 38 w 38"/>
                  <a:gd name="T9" fmla="*/ 3 h 48"/>
                </a:gdLst>
                <a:ahLst/>
                <a:cxnLst>
                  <a:cxn ang="0">
                    <a:pos x="T0" y="T1"/>
                  </a:cxn>
                  <a:cxn ang="0">
                    <a:pos x="T2" y="T3"/>
                  </a:cxn>
                  <a:cxn ang="0">
                    <a:pos x="T4" y="T5"/>
                  </a:cxn>
                  <a:cxn ang="0">
                    <a:pos x="T6" y="T7"/>
                  </a:cxn>
                  <a:cxn ang="0">
                    <a:pos x="T8" y="T9"/>
                  </a:cxn>
                </a:cxnLst>
                <a:rect l="0" t="0" r="r" b="b"/>
                <a:pathLst>
                  <a:path w="38" h="48">
                    <a:moveTo>
                      <a:pt x="38" y="3"/>
                    </a:moveTo>
                    <a:lnTo>
                      <a:pt x="5" y="48"/>
                    </a:lnTo>
                    <a:lnTo>
                      <a:pt x="0" y="45"/>
                    </a:lnTo>
                    <a:lnTo>
                      <a:pt x="36" y="0"/>
                    </a:lnTo>
                    <a:lnTo>
                      <a:pt x="38" y="3"/>
                    </a:lnTo>
                    <a:close/>
                  </a:path>
                </a:pathLst>
              </a:custGeom>
              <a:solidFill>
                <a:srgbClr val="D7D8D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484"/>
              <p:cNvSpPr/>
              <p:nvPr/>
            </p:nvSpPr>
            <p:spPr bwMode="auto">
              <a:xfrm>
                <a:off x="5075238" y="5446713"/>
                <a:ext cx="55563" cy="74613"/>
              </a:xfrm>
              <a:custGeom>
                <a:avLst/>
                <a:gdLst>
                  <a:gd name="T0" fmla="*/ 35 w 35"/>
                  <a:gd name="T1" fmla="*/ 2 h 47"/>
                  <a:gd name="T2" fmla="*/ 2 w 35"/>
                  <a:gd name="T3" fmla="*/ 47 h 47"/>
                  <a:gd name="T4" fmla="*/ 0 w 35"/>
                  <a:gd name="T5" fmla="*/ 45 h 47"/>
                  <a:gd name="T6" fmla="*/ 33 w 35"/>
                  <a:gd name="T7" fmla="*/ 0 h 47"/>
                  <a:gd name="T8" fmla="*/ 35 w 35"/>
                  <a:gd name="T9" fmla="*/ 2 h 47"/>
                </a:gdLst>
                <a:ahLst/>
                <a:cxnLst>
                  <a:cxn ang="0">
                    <a:pos x="T0" y="T1"/>
                  </a:cxn>
                  <a:cxn ang="0">
                    <a:pos x="T2" y="T3"/>
                  </a:cxn>
                  <a:cxn ang="0">
                    <a:pos x="T4" y="T5"/>
                  </a:cxn>
                  <a:cxn ang="0">
                    <a:pos x="T6" y="T7"/>
                  </a:cxn>
                  <a:cxn ang="0">
                    <a:pos x="T8" y="T9"/>
                  </a:cxn>
                </a:cxnLst>
                <a:rect l="0" t="0" r="r" b="b"/>
                <a:pathLst>
                  <a:path w="35" h="47">
                    <a:moveTo>
                      <a:pt x="35" y="2"/>
                    </a:moveTo>
                    <a:lnTo>
                      <a:pt x="2" y="47"/>
                    </a:lnTo>
                    <a:lnTo>
                      <a:pt x="0" y="45"/>
                    </a:lnTo>
                    <a:lnTo>
                      <a:pt x="33" y="0"/>
                    </a:lnTo>
                    <a:lnTo>
                      <a:pt x="35" y="2"/>
                    </a:lnTo>
                    <a:close/>
                  </a:path>
                </a:pathLst>
              </a:custGeom>
              <a:solidFill>
                <a:srgbClr val="D6D7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485"/>
              <p:cNvSpPr/>
              <p:nvPr/>
            </p:nvSpPr>
            <p:spPr bwMode="auto">
              <a:xfrm>
                <a:off x="5078413" y="5449888"/>
                <a:ext cx="57150" cy="74613"/>
              </a:xfrm>
              <a:custGeom>
                <a:avLst/>
                <a:gdLst>
                  <a:gd name="T0" fmla="*/ 36 w 36"/>
                  <a:gd name="T1" fmla="*/ 2 h 47"/>
                  <a:gd name="T2" fmla="*/ 3 w 36"/>
                  <a:gd name="T3" fmla="*/ 47 h 47"/>
                  <a:gd name="T4" fmla="*/ 0 w 36"/>
                  <a:gd name="T5" fmla="*/ 45 h 47"/>
                  <a:gd name="T6" fmla="*/ 33 w 36"/>
                  <a:gd name="T7" fmla="*/ 0 h 47"/>
                  <a:gd name="T8" fmla="*/ 36 w 36"/>
                  <a:gd name="T9" fmla="*/ 2 h 47"/>
                </a:gdLst>
                <a:ahLst/>
                <a:cxnLst>
                  <a:cxn ang="0">
                    <a:pos x="T0" y="T1"/>
                  </a:cxn>
                  <a:cxn ang="0">
                    <a:pos x="T2" y="T3"/>
                  </a:cxn>
                  <a:cxn ang="0">
                    <a:pos x="T4" y="T5"/>
                  </a:cxn>
                  <a:cxn ang="0">
                    <a:pos x="T6" y="T7"/>
                  </a:cxn>
                  <a:cxn ang="0">
                    <a:pos x="T8" y="T9"/>
                  </a:cxn>
                </a:cxnLst>
                <a:rect l="0" t="0" r="r" b="b"/>
                <a:pathLst>
                  <a:path w="36" h="47">
                    <a:moveTo>
                      <a:pt x="36" y="2"/>
                    </a:moveTo>
                    <a:lnTo>
                      <a:pt x="3" y="47"/>
                    </a:lnTo>
                    <a:lnTo>
                      <a:pt x="0" y="45"/>
                    </a:lnTo>
                    <a:lnTo>
                      <a:pt x="33" y="0"/>
                    </a:lnTo>
                    <a:lnTo>
                      <a:pt x="36" y="2"/>
                    </a:lnTo>
                    <a:close/>
                  </a:path>
                </a:pathLst>
              </a:custGeom>
              <a:solidFill>
                <a:srgbClr val="D5D6D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486"/>
              <p:cNvSpPr/>
              <p:nvPr/>
            </p:nvSpPr>
            <p:spPr bwMode="auto">
              <a:xfrm>
                <a:off x="5083175" y="5453063"/>
                <a:ext cx="58738" cy="76200"/>
              </a:xfrm>
              <a:custGeom>
                <a:avLst/>
                <a:gdLst>
                  <a:gd name="T0" fmla="*/ 37 w 37"/>
                  <a:gd name="T1" fmla="*/ 3 h 48"/>
                  <a:gd name="T2" fmla="*/ 4 w 37"/>
                  <a:gd name="T3" fmla="*/ 48 h 48"/>
                  <a:gd name="T4" fmla="*/ 0 w 37"/>
                  <a:gd name="T5" fmla="*/ 45 h 48"/>
                  <a:gd name="T6" fmla="*/ 33 w 37"/>
                  <a:gd name="T7" fmla="*/ 0 h 48"/>
                  <a:gd name="T8" fmla="*/ 37 w 37"/>
                  <a:gd name="T9" fmla="*/ 3 h 48"/>
                </a:gdLst>
                <a:ahLst/>
                <a:cxnLst>
                  <a:cxn ang="0">
                    <a:pos x="T0" y="T1"/>
                  </a:cxn>
                  <a:cxn ang="0">
                    <a:pos x="T2" y="T3"/>
                  </a:cxn>
                  <a:cxn ang="0">
                    <a:pos x="T4" y="T5"/>
                  </a:cxn>
                  <a:cxn ang="0">
                    <a:pos x="T6" y="T7"/>
                  </a:cxn>
                  <a:cxn ang="0">
                    <a:pos x="T8" y="T9"/>
                  </a:cxn>
                </a:cxnLst>
                <a:rect l="0" t="0" r="r" b="b"/>
                <a:pathLst>
                  <a:path w="37" h="48">
                    <a:moveTo>
                      <a:pt x="37" y="3"/>
                    </a:moveTo>
                    <a:lnTo>
                      <a:pt x="4" y="48"/>
                    </a:lnTo>
                    <a:lnTo>
                      <a:pt x="0" y="45"/>
                    </a:lnTo>
                    <a:lnTo>
                      <a:pt x="33" y="0"/>
                    </a:lnTo>
                    <a:lnTo>
                      <a:pt x="37" y="3"/>
                    </a:lnTo>
                    <a:close/>
                  </a:path>
                </a:pathLst>
              </a:custGeom>
              <a:solidFill>
                <a:srgbClr val="D3D5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487"/>
              <p:cNvSpPr/>
              <p:nvPr/>
            </p:nvSpPr>
            <p:spPr bwMode="auto">
              <a:xfrm>
                <a:off x="5089525" y="5457825"/>
                <a:ext cx="57150" cy="74613"/>
              </a:xfrm>
              <a:custGeom>
                <a:avLst/>
                <a:gdLst>
                  <a:gd name="T0" fmla="*/ 36 w 36"/>
                  <a:gd name="T1" fmla="*/ 2 h 47"/>
                  <a:gd name="T2" fmla="*/ 3 w 36"/>
                  <a:gd name="T3" fmla="*/ 47 h 47"/>
                  <a:gd name="T4" fmla="*/ 0 w 36"/>
                  <a:gd name="T5" fmla="*/ 45 h 47"/>
                  <a:gd name="T6" fmla="*/ 33 w 36"/>
                  <a:gd name="T7" fmla="*/ 0 h 47"/>
                  <a:gd name="T8" fmla="*/ 36 w 36"/>
                  <a:gd name="T9" fmla="*/ 2 h 47"/>
                </a:gdLst>
                <a:ahLst/>
                <a:cxnLst>
                  <a:cxn ang="0">
                    <a:pos x="T0" y="T1"/>
                  </a:cxn>
                  <a:cxn ang="0">
                    <a:pos x="T2" y="T3"/>
                  </a:cxn>
                  <a:cxn ang="0">
                    <a:pos x="T4" y="T5"/>
                  </a:cxn>
                  <a:cxn ang="0">
                    <a:pos x="T6" y="T7"/>
                  </a:cxn>
                  <a:cxn ang="0">
                    <a:pos x="T8" y="T9"/>
                  </a:cxn>
                </a:cxnLst>
                <a:rect l="0" t="0" r="r" b="b"/>
                <a:pathLst>
                  <a:path w="36" h="47">
                    <a:moveTo>
                      <a:pt x="36" y="2"/>
                    </a:moveTo>
                    <a:lnTo>
                      <a:pt x="3" y="47"/>
                    </a:lnTo>
                    <a:lnTo>
                      <a:pt x="0" y="45"/>
                    </a:lnTo>
                    <a:lnTo>
                      <a:pt x="33" y="0"/>
                    </a:lnTo>
                    <a:lnTo>
                      <a:pt x="36" y="2"/>
                    </a:lnTo>
                    <a:close/>
                  </a:path>
                </a:pathLst>
              </a:custGeom>
              <a:solidFill>
                <a:srgbClr val="D2D4D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488"/>
              <p:cNvSpPr/>
              <p:nvPr/>
            </p:nvSpPr>
            <p:spPr bwMode="auto">
              <a:xfrm>
                <a:off x="5094288" y="5461000"/>
                <a:ext cx="55563" cy="74613"/>
              </a:xfrm>
              <a:custGeom>
                <a:avLst/>
                <a:gdLst>
                  <a:gd name="T0" fmla="*/ 35 w 35"/>
                  <a:gd name="T1" fmla="*/ 3 h 47"/>
                  <a:gd name="T2" fmla="*/ 2 w 35"/>
                  <a:gd name="T3" fmla="*/ 47 h 47"/>
                  <a:gd name="T4" fmla="*/ 0 w 35"/>
                  <a:gd name="T5" fmla="*/ 45 h 47"/>
                  <a:gd name="T6" fmla="*/ 33 w 35"/>
                  <a:gd name="T7" fmla="*/ 0 h 47"/>
                  <a:gd name="T8" fmla="*/ 35 w 35"/>
                  <a:gd name="T9" fmla="*/ 3 h 47"/>
                </a:gdLst>
                <a:ahLst/>
                <a:cxnLst>
                  <a:cxn ang="0">
                    <a:pos x="T0" y="T1"/>
                  </a:cxn>
                  <a:cxn ang="0">
                    <a:pos x="T2" y="T3"/>
                  </a:cxn>
                  <a:cxn ang="0">
                    <a:pos x="T4" y="T5"/>
                  </a:cxn>
                  <a:cxn ang="0">
                    <a:pos x="T6" y="T7"/>
                  </a:cxn>
                  <a:cxn ang="0">
                    <a:pos x="T8" y="T9"/>
                  </a:cxn>
                </a:cxnLst>
                <a:rect l="0" t="0" r="r" b="b"/>
                <a:pathLst>
                  <a:path w="35" h="47">
                    <a:moveTo>
                      <a:pt x="35" y="3"/>
                    </a:moveTo>
                    <a:lnTo>
                      <a:pt x="2" y="47"/>
                    </a:lnTo>
                    <a:lnTo>
                      <a:pt x="0" y="45"/>
                    </a:lnTo>
                    <a:lnTo>
                      <a:pt x="33" y="0"/>
                    </a:lnTo>
                    <a:lnTo>
                      <a:pt x="35" y="3"/>
                    </a:lnTo>
                    <a:close/>
                  </a:path>
                </a:pathLst>
              </a:custGeom>
              <a:solidFill>
                <a:srgbClr val="D1D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489"/>
              <p:cNvSpPr/>
              <p:nvPr/>
            </p:nvSpPr>
            <p:spPr bwMode="auto">
              <a:xfrm>
                <a:off x="5097463" y="5465763"/>
                <a:ext cx="60325" cy="74613"/>
              </a:xfrm>
              <a:custGeom>
                <a:avLst/>
                <a:gdLst>
                  <a:gd name="T0" fmla="*/ 38 w 38"/>
                  <a:gd name="T1" fmla="*/ 2 h 47"/>
                  <a:gd name="T2" fmla="*/ 2 w 38"/>
                  <a:gd name="T3" fmla="*/ 47 h 47"/>
                  <a:gd name="T4" fmla="*/ 0 w 38"/>
                  <a:gd name="T5" fmla="*/ 44 h 47"/>
                  <a:gd name="T6" fmla="*/ 33 w 38"/>
                  <a:gd name="T7" fmla="*/ 0 h 47"/>
                  <a:gd name="T8" fmla="*/ 38 w 38"/>
                  <a:gd name="T9" fmla="*/ 2 h 47"/>
                </a:gdLst>
                <a:ahLst/>
                <a:cxnLst>
                  <a:cxn ang="0">
                    <a:pos x="T0" y="T1"/>
                  </a:cxn>
                  <a:cxn ang="0">
                    <a:pos x="T2" y="T3"/>
                  </a:cxn>
                  <a:cxn ang="0">
                    <a:pos x="T4" y="T5"/>
                  </a:cxn>
                  <a:cxn ang="0">
                    <a:pos x="T6" y="T7"/>
                  </a:cxn>
                  <a:cxn ang="0">
                    <a:pos x="T8" y="T9"/>
                  </a:cxn>
                </a:cxnLst>
                <a:rect l="0" t="0" r="r" b="b"/>
                <a:pathLst>
                  <a:path w="38" h="47">
                    <a:moveTo>
                      <a:pt x="38" y="2"/>
                    </a:moveTo>
                    <a:lnTo>
                      <a:pt x="2" y="47"/>
                    </a:lnTo>
                    <a:lnTo>
                      <a:pt x="0" y="44"/>
                    </a:lnTo>
                    <a:lnTo>
                      <a:pt x="33" y="0"/>
                    </a:lnTo>
                    <a:lnTo>
                      <a:pt x="38" y="2"/>
                    </a:lnTo>
                    <a:close/>
                  </a:path>
                </a:pathLst>
              </a:custGeom>
              <a:solidFill>
                <a:srgbClr val="D0D2D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490"/>
              <p:cNvSpPr/>
              <p:nvPr/>
            </p:nvSpPr>
            <p:spPr bwMode="auto">
              <a:xfrm>
                <a:off x="5100638" y="5468938"/>
                <a:ext cx="60325" cy="74613"/>
              </a:xfrm>
              <a:custGeom>
                <a:avLst/>
                <a:gdLst>
                  <a:gd name="T0" fmla="*/ 38 w 38"/>
                  <a:gd name="T1" fmla="*/ 2 h 47"/>
                  <a:gd name="T2" fmla="*/ 5 w 38"/>
                  <a:gd name="T3" fmla="*/ 47 h 47"/>
                  <a:gd name="T4" fmla="*/ 0 w 38"/>
                  <a:gd name="T5" fmla="*/ 45 h 47"/>
                  <a:gd name="T6" fmla="*/ 36 w 38"/>
                  <a:gd name="T7" fmla="*/ 0 h 47"/>
                  <a:gd name="T8" fmla="*/ 38 w 38"/>
                  <a:gd name="T9" fmla="*/ 2 h 47"/>
                </a:gdLst>
                <a:ahLst/>
                <a:cxnLst>
                  <a:cxn ang="0">
                    <a:pos x="T0" y="T1"/>
                  </a:cxn>
                  <a:cxn ang="0">
                    <a:pos x="T2" y="T3"/>
                  </a:cxn>
                  <a:cxn ang="0">
                    <a:pos x="T4" y="T5"/>
                  </a:cxn>
                  <a:cxn ang="0">
                    <a:pos x="T6" y="T7"/>
                  </a:cxn>
                  <a:cxn ang="0">
                    <a:pos x="T8" y="T9"/>
                  </a:cxn>
                </a:cxnLst>
                <a:rect l="0" t="0" r="r" b="b"/>
                <a:pathLst>
                  <a:path w="38" h="47">
                    <a:moveTo>
                      <a:pt x="38" y="2"/>
                    </a:moveTo>
                    <a:lnTo>
                      <a:pt x="5" y="47"/>
                    </a:lnTo>
                    <a:lnTo>
                      <a:pt x="0" y="45"/>
                    </a:lnTo>
                    <a:lnTo>
                      <a:pt x="36" y="0"/>
                    </a:lnTo>
                    <a:lnTo>
                      <a:pt x="38" y="2"/>
                    </a:lnTo>
                    <a:close/>
                  </a:path>
                </a:pathLst>
              </a:custGeom>
              <a:solidFill>
                <a:srgbClr val="CFD1D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491"/>
              <p:cNvSpPr/>
              <p:nvPr/>
            </p:nvSpPr>
            <p:spPr bwMode="auto">
              <a:xfrm>
                <a:off x="5108575" y="5472113"/>
                <a:ext cx="57150" cy="76200"/>
              </a:xfrm>
              <a:custGeom>
                <a:avLst/>
                <a:gdLst>
                  <a:gd name="T0" fmla="*/ 36 w 36"/>
                  <a:gd name="T1" fmla="*/ 3 h 48"/>
                  <a:gd name="T2" fmla="*/ 3 w 36"/>
                  <a:gd name="T3" fmla="*/ 48 h 48"/>
                  <a:gd name="T4" fmla="*/ 0 w 36"/>
                  <a:gd name="T5" fmla="*/ 45 h 48"/>
                  <a:gd name="T6" fmla="*/ 33 w 36"/>
                  <a:gd name="T7" fmla="*/ 0 h 48"/>
                  <a:gd name="T8" fmla="*/ 36 w 36"/>
                  <a:gd name="T9" fmla="*/ 3 h 48"/>
                </a:gdLst>
                <a:ahLst/>
                <a:cxnLst>
                  <a:cxn ang="0">
                    <a:pos x="T0" y="T1"/>
                  </a:cxn>
                  <a:cxn ang="0">
                    <a:pos x="T2" y="T3"/>
                  </a:cxn>
                  <a:cxn ang="0">
                    <a:pos x="T4" y="T5"/>
                  </a:cxn>
                  <a:cxn ang="0">
                    <a:pos x="T6" y="T7"/>
                  </a:cxn>
                  <a:cxn ang="0">
                    <a:pos x="T8" y="T9"/>
                  </a:cxn>
                </a:cxnLst>
                <a:rect l="0" t="0" r="r" b="b"/>
                <a:pathLst>
                  <a:path w="36" h="48">
                    <a:moveTo>
                      <a:pt x="36" y="3"/>
                    </a:moveTo>
                    <a:lnTo>
                      <a:pt x="3" y="48"/>
                    </a:lnTo>
                    <a:lnTo>
                      <a:pt x="0" y="45"/>
                    </a:lnTo>
                    <a:lnTo>
                      <a:pt x="33" y="0"/>
                    </a:lnTo>
                    <a:lnTo>
                      <a:pt x="36" y="3"/>
                    </a:lnTo>
                    <a:close/>
                  </a:path>
                </a:pathLst>
              </a:custGeom>
              <a:solidFill>
                <a:srgbClr val="CED0D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492"/>
              <p:cNvSpPr/>
              <p:nvPr/>
            </p:nvSpPr>
            <p:spPr bwMode="auto">
              <a:xfrm>
                <a:off x="5113338" y="5476875"/>
                <a:ext cx="58738" cy="74613"/>
              </a:xfrm>
              <a:custGeom>
                <a:avLst/>
                <a:gdLst>
                  <a:gd name="T0" fmla="*/ 37 w 37"/>
                  <a:gd name="T1" fmla="*/ 2 h 47"/>
                  <a:gd name="T2" fmla="*/ 2 w 37"/>
                  <a:gd name="T3" fmla="*/ 47 h 47"/>
                  <a:gd name="T4" fmla="*/ 0 w 37"/>
                  <a:gd name="T5" fmla="*/ 45 h 47"/>
                  <a:gd name="T6" fmla="*/ 33 w 37"/>
                  <a:gd name="T7" fmla="*/ 0 h 47"/>
                  <a:gd name="T8" fmla="*/ 37 w 37"/>
                  <a:gd name="T9" fmla="*/ 2 h 47"/>
                </a:gdLst>
                <a:ahLst/>
                <a:cxnLst>
                  <a:cxn ang="0">
                    <a:pos x="T0" y="T1"/>
                  </a:cxn>
                  <a:cxn ang="0">
                    <a:pos x="T2" y="T3"/>
                  </a:cxn>
                  <a:cxn ang="0">
                    <a:pos x="T4" y="T5"/>
                  </a:cxn>
                  <a:cxn ang="0">
                    <a:pos x="T6" y="T7"/>
                  </a:cxn>
                  <a:cxn ang="0">
                    <a:pos x="T8" y="T9"/>
                  </a:cxn>
                </a:cxnLst>
                <a:rect l="0" t="0" r="r" b="b"/>
                <a:pathLst>
                  <a:path w="37" h="47">
                    <a:moveTo>
                      <a:pt x="37" y="2"/>
                    </a:moveTo>
                    <a:lnTo>
                      <a:pt x="2" y="47"/>
                    </a:lnTo>
                    <a:lnTo>
                      <a:pt x="0" y="45"/>
                    </a:lnTo>
                    <a:lnTo>
                      <a:pt x="33" y="0"/>
                    </a:lnTo>
                    <a:lnTo>
                      <a:pt x="37" y="2"/>
                    </a:lnTo>
                    <a:close/>
                  </a:path>
                </a:pathLst>
              </a:custGeom>
              <a:solidFill>
                <a:srgbClr val="CDCFD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493"/>
              <p:cNvSpPr/>
              <p:nvPr/>
            </p:nvSpPr>
            <p:spPr bwMode="auto">
              <a:xfrm>
                <a:off x="5116513" y="5480050"/>
                <a:ext cx="60325" cy="74613"/>
              </a:xfrm>
              <a:custGeom>
                <a:avLst/>
                <a:gdLst>
                  <a:gd name="T0" fmla="*/ 38 w 38"/>
                  <a:gd name="T1" fmla="*/ 5 h 47"/>
                  <a:gd name="T2" fmla="*/ 5 w 38"/>
                  <a:gd name="T3" fmla="*/ 47 h 47"/>
                  <a:gd name="T4" fmla="*/ 0 w 38"/>
                  <a:gd name="T5" fmla="*/ 45 h 47"/>
                  <a:gd name="T6" fmla="*/ 35 w 38"/>
                  <a:gd name="T7" fmla="*/ 0 h 47"/>
                  <a:gd name="T8" fmla="*/ 38 w 38"/>
                  <a:gd name="T9" fmla="*/ 5 h 47"/>
                </a:gdLst>
                <a:ahLst/>
                <a:cxnLst>
                  <a:cxn ang="0">
                    <a:pos x="T0" y="T1"/>
                  </a:cxn>
                  <a:cxn ang="0">
                    <a:pos x="T2" y="T3"/>
                  </a:cxn>
                  <a:cxn ang="0">
                    <a:pos x="T4" y="T5"/>
                  </a:cxn>
                  <a:cxn ang="0">
                    <a:pos x="T6" y="T7"/>
                  </a:cxn>
                  <a:cxn ang="0">
                    <a:pos x="T8" y="T9"/>
                  </a:cxn>
                </a:cxnLst>
                <a:rect l="0" t="0" r="r" b="b"/>
                <a:pathLst>
                  <a:path w="38" h="47">
                    <a:moveTo>
                      <a:pt x="38" y="5"/>
                    </a:moveTo>
                    <a:lnTo>
                      <a:pt x="5" y="47"/>
                    </a:lnTo>
                    <a:lnTo>
                      <a:pt x="0" y="45"/>
                    </a:lnTo>
                    <a:lnTo>
                      <a:pt x="35" y="0"/>
                    </a:lnTo>
                    <a:lnTo>
                      <a:pt x="38" y="5"/>
                    </a:lnTo>
                    <a:close/>
                  </a:path>
                </a:pathLst>
              </a:custGeom>
              <a:solidFill>
                <a:srgbClr val="CCCEC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494"/>
              <p:cNvSpPr/>
              <p:nvPr/>
            </p:nvSpPr>
            <p:spPr bwMode="auto">
              <a:xfrm>
                <a:off x="5124450" y="5487988"/>
                <a:ext cx="55563" cy="71438"/>
              </a:xfrm>
              <a:custGeom>
                <a:avLst/>
                <a:gdLst>
                  <a:gd name="T0" fmla="*/ 35 w 35"/>
                  <a:gd name="T1" fmla="*/ 2 h 45"/>
                  <a:gd name="T2" fmla="*/ 2 w 35"/>
                  <a:gd name="T3" fmla="*/ 45 h 45"/>
                  <a:gd name="T4" fmla="*/ 0 w 35"/>
                  <a:gd name="T5" fmla="*/ 42 h 45"/>
                  <a:gd name="T6" fmla="*/ 33 w 35"/>
                  <a:gd name="T7" fmla="*/ 0 h 45"/>
                  <a:gd name="T8" fmla="*/ 35 w 35"/>
                  <a:gd name="T9" fmla="*/ 2 h 45"/>
                </a:gdLst>
                <a:ahLst/>
                <a:cxnLst>
                  <a:cxn ang="0">
                    <a:pos x="T0" y="T1"/>
                  </a:cxn>
                  <a:cxn ang="0">
                    <a:pos x="T2" y="T3"/>
                  </a:cxn>
                  <a:cxn ang="0">
                    <a:pos x="T4" y="T5"/>
                  </a:cxn>
                  <a:cxn ang="0">
                    <a:pos x="T6" y="T7"/>
                  </a:cxn>
                  <a:cxn ang="0">
                    <a:pos x="T8" y="T9"/>
                  </a:cxn>
                </a:cxnLst>
                <a:rect l="0" t="0" r="r" b="b"/>
                <a:pathLst>
                  <a:path w="35" h="45">
                    <a:moveTo>
                      <a:pt x="35" y="2"/>
                    </a:moveTo>
                    <a:lnTo>
                      <a:pt x="2" y="45"/>
                    </a:lnTo>
                    <a:lnTo>
                      <a:pt x="0" y="42"/>
                    </a:lnTo>
                    <a:lnTo>
                      <a:pt x="33" y="0"/>
                    </a:lnTo>
                    <a:lnTo>
                      <a:pt x="35" y="2"/>
                    </a:lnTo>
                    <a:close/>
                  </a:path>
                </a:pathLst>
              </a:custGeom>
              <a:solidFill>
                <a:srgbClr val="CBCDC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495"/>
              <p:cNvSpPr/>
              <p:nvPr/>
            </p:nvSpPr>
            <p:spPr bwMode="auto">
              <a:xfrm>
                <a:off x="5127625" y="5491163"/>
                <a:ext cx="55563" cy="71438"/>
              </a:xfrm>
              <a:custGeom>
                <a:avLst/>
                <a:gdLst>
                  <a:gd name="T0" fmla="*/ 35 w 35"/>
                  <a:gd name="T1" fmla="*/ 2 h 45"/>
                  <a:gd name="T2" fmla="*/ 2 w 35"/>
                  <a:gd name="T3" fmla="*/ 45 h 45"/>
                  <a:gd name="T4" fmla="*/ 0 w 35"/>
                  <a:gd name="T5" fmla="*/ 43 h 45"/>
                  <a:gd name="T6" fmla="*/ 33 w 35"/>
                  <a:gd name="T7" fmla="*/ 0 h 45"/>
                  <a:gd name="T8" fmla="*/ 35 w 35"/>
                  <a:gd name="T9" fmla="*/ 2 h 45"/>
                </a:gdLst>
                <a:ahLst/>
                <a:cxnLst>
                  <a:cxn ang="0">
                    <a:pos x="T0" y="T1"/>
                  </a:cxn>
                  <a:cxn ang="0">
                    <a:pos x="T2" y="T3"/>
                  </a:cxn>
                  <a:cxn ang="0">
                    <a:pos x="T4" y="T5"/>
                  </a:cxn>
                  <a:cxn ang="0">
                    <a:pos x="T6" y="T7"/>
                  </a:cxn>
                  <a:cxn ang="0">
                    <a:pos x="T8" y="T9"/>
                  </a:cxn>
                </a:cxnLst>
                <a:rect l="0" t="0" r="r" b="b"/>
                <a:pathLst>
                  <a:path w="35" h="45">
                    <a:moveTo>
                      <a:pt x="35" y="2"/>
                    </a:moveTo>
                    <a:lnTo>
                      <a:pt x="2" y="45"/>
                    </a:lnTo>
                    <a:lnTo>
                      <a:pt x="0" y="43"/>
                    </a:lnTo>
                    <a:lnTo>
                      <a:pt x="33" y="0"/>
                    </a:lnTo>
                    <a:lnTo>
                      <a:pt x="35" y="2"/>
                    </a:lnTo>
                    <a:close/>
                  </a:path>
                </a:pathLst>
              </a:custGeom>
              <a:solidFill>
                <a:srgbClr val="CACC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496"/>
              <p:cNvSpPr/>
              <p:nvPr/>
            </p:nvSpPr>
            <p:spPr bwMode="auto">
              <a:xfrm>
                <a:off x="5130800" y="5494338"/>
                <a:ext cx="60325" cy="71438"/>
              </a:xfrm>
              <a:custGeom>
                <a:avLst/>
                <a:gdLst>
                  <a:gd name="T0" fmla="*/ 38 w 38"/>
                  <a:gd name="T1" fmla="*/ 3 h 45"/>
                  <a:gd name="T2" fmla="*/ 5 w 38"/>
                  <a:gd name="T3" fmla="*/ 45 h 45"/>
                  <a:gd name="T4" fmla="*/ 0 w 38"/>
                  <a:gd name="T5" fmla="*/ 43 h 45"/>
                  <a:gd name="T6" fmla="*/ 33 w 38"/>
                  <a:gd name="T7" fmla="*/ 0 h 45"/>
                  <a:gd name="T8" fmla="*/ 38 w 38"/>
                  <a:gd name="T9" fmla="*/ 3 h 45"/>
                </a:gdLst>
                <a:ahLst/>
                <a:cxnLst>
                  <a:cxn ang="0">
                    <a:pos x="T0" y="T1"/>
                  </a:cxn>
                  <a:cxn ang="0">
                    <a:pos x="T2" y="T3"/>
                  </a:cxn>
                  <a:cxn ang="0">
                    <a:pos x="T4" y="T5"/>
                  </a:cxn>
                  <a:cxn ang="0">
                    <a:pos x="T6" y="T7"/>
                  </a:cxn>
                  <a:cxn ang="0">
                    <a:pos x="T8" y="T9"/>
                  </a:cxn>
                </a:cxnLst>
                <a:rect l="0" t="0" r="r" b="b"/>
                <a:pathLst>
                  <a:path w="38" h="45">
                    <a:moveTo>
                      <a:pt x="38" y="3"/>
                    </a:moveTo>
                    <a:lnTo>
                      <a:pt x="5" y="45"/>
                    </a:lnTo>
                    <a:lnTo>
                      <a:pt x="0" y="43"/>
                    </a:lnTo>
                    <a:lnTo>
                      <a:pt x="33" y="0"/>
                    </a:lnTo>
                    <a:lnTo>
                      <a:pt x="38" y="3"/>
                    </a:lnTo>
                    <a:close/>
                  </a:path>
                </a:pathLst>
              </a:custGeom>
              <a:solidFill>
                <a:srgbClr val="C9CB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497"/>
              <p:cNvSpPr/>
              <p:nvPr/>
            </p:nvSpPr>
            <p:spPr bwMode="auto">
              <a:xfrm>
                <a:off x="5138738" y="5499100"/>
                <a:ext cx="57150" cy="71438"/>
              </a:xfrm>
              <a:custGeom>
                <a:avLst/>
                <a:gdLst>
                  <a:gd name="T0" fmla="*/ 36 w 36"/>
                  <a:gd name="T1" fmla="*/ 2 h 45"/>
                  <a:gd name="T2" fmla="*/ 2 w 36"/>
                  <a:gd name="T3" fmla="*/ 45 h 45"/>
                  <a:gd name="T4" fmla="*/ 0 w 36"/>
                  <a:gd name="T5" fmla="*/ 42 h 45"/>
                  <a:gd name="T6" fmla="*/ 33 w 36"/>
                  <a:gd name="T7" fmla="*/ 0 h 45"/>
                  <a:gd name="T8" fmla="*/ 36 w 36"/>
                  <a:gd name="T9" fmla="*/ 2 h 45"/>
                </a:gdLst>
                <a:ahLst/>
                <a:cxnLst>
                  <a:cxn ang="0">
                    <a:pos x="T0" y="T1"/>
                  </a:cxn>
                  <a:cxn ang="0">
                    <a:pos x="T2" y="T3"/>
                  </a:cxn>
                  <a:cxn ang="0">
                    <a:pos x="T4" y="T5"/>
                  </a:cxn>
                  <a:cxn ang="0">
                    <a:pos x="T6" y="T7"/>
                  </a:cxn>
                  <a:cxn ang="0">
                    <a:pos x="T8" y="T9"/>
                  </a:cxn>
                </a:cxnLst>
                <a:rect l="0" t="0" r="r" b="b"/>
                <a:pathLst>
                  <a:path w="36" h="45">
                    <a:moveTo>
                      <a:pt x="36" y="2"/>
                    </a:moveTo>
                    <a:lnTo>
                      <a:pt x="2" y="45"/>
                    </a:lnTo>
                    <a:lnTo>
                      <a:pt x="0" y="42"/>
                    </a:lnTo>
                    <a:lnTo>
                      <a:pt x="33" y="0"/>
                    </a:lnTo>
                    <a:lnTo>
                      <a:pt x="36" y="2"/>
                    </a:lnTo>
                    <a:close/>
                  </a:path>
                </a:pathLst>
              </a:custGeom>
              <a:solidFill>
                <a:srgbClr val="C8CA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498"/>
              <p:cNvSpPr/>
              <p:nvPr/>
            </p:nvSpPr>
            <p:spPr bwMode="auto">
              <a:xfrm>
                <a:off x="5141913" y="5502275"/>
                <a:ext cx="57150" cy="71438"/>
              </a:xfrm>
              <a:custGeom>
                <a:avLst/>
                <a:gdLst>
                  <a:gd name="T0" fmla="*/ 36 w 36"/>
                  <a:gd name="T1" fmla="*/ 3 h 45"/>
                  <a:gd name="T2" fmla="*/ 3 w 36"/>
                  <a:gd name="T3" fmla="*/ 45 h 45"/>
                  <a:gd name="T4" fmla="*/ 0 w 36"/>
                  <a:gd name="T5" fmla="*/ 43 h 45"/>
                  <a:gd name="T6" fmla="*/ 34 w 36"/>
                  <a:gd name="T7" fmla="*/ 0 h 45"/>
                  <a:gd name="T8" fmla="*/ 36 w 36"/>
                  <a:gd name="T9" fmla="*/ 3 h 45"/>
                </a:gdLst>
                <a:ahLst/>
                <a:cxnLst>
                  <a:cxn ang="0">
                    <a:pos x="T0" y="T1"/>
                  </a:cxn>
                  <a:cxn ang="0">
                    <a:pos x="T2" y="T3"/>
                  </a:cxn>
                  <a:cxn ang="0">
                    <a:pos x="T4" y="T5"/>
                  </a:cxn>
                  <a:cxn ang="0">
                    <a:pos x="T6" y="T7"/>
                  </a:cxn>
                  <a:cxn ang="0">
                    <a:pos x="T8" y="T9"/>
                  </a:cxn>
                </a:cxnLst>
                <a:rect l="0" t="0" r="r" b="b"/>
                <a:pathLst>
                  <a:path w="36" h="45">
                    <a:moveTo>
                      <a:pt x="36" y="3"/>
                    </a:moveTo>
                    <a:lnTo>
                      <a:pt x="3" y="45"/>
                    </a:lnTo>
                    <a:lnTo>
                      <a:pt x="0" y="43"/>
                    </a:lnTo>
                    <a:lnTo>
                      <a:pt x="34" y="0"/>
                    </a:lnTo>
                    <a:lnTo>
                      <a:pt x="36" y="3"/>
                    </a:lnTo>
                    <a:close/>
                  </a:path>
                </a:pathLst>
              </a:custGeom>
              <a:solidFill>
                <a:srgbClr val="C7C9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499"/>
              <p:cNvSpPr/>
              <p:nvPr/>
            </p:nvSpPr>
            <p:spPr bwMode="auto">
              <a:xfrm>
                <a:off x="5146675" y="5507038"/>
                <a:ext cx="60325" cy="69850"/>
              </a:xfrm>
              <a:custGeom>
                <a:avLst/>
                <a:gdLst>
                  <a:gd name="T0" fmla="*/ 38 w 38"/>
                  <a:gd name="T1" fmla="*/ 2 h 44"/>
                  <a:gd name="T2" fmla="*/ 5 w 38"/>
                  <a:gd name="T3" fmla="*/ 44 h 44"/>
                  <a:gd name="T4" fmla="*/ 0 w 38"/>
                  <a:gd name="T5" fmla="*/ 42 h 44"/>
                  <a:gd name="T6" fmla="*/ 33 w 38"/>
                  <a:gd name="T7" fmla="*/ 0 h 44"/>
                  <a:gd name="T8" fmla="*/ 38 w 38"/>
                  <a:gd name="T9" fmla="*/ 2 h 44"/>
                </a:gdLst>
                <a:ahLst/>
                <a:cxnLst>
                  <a:cxn ang="0">
                    <a:pos x="T0" y="T1"/>
                  </a:cxn>
                  <a:cxn ang="0">
                    <a:pos x="T2" y="T3"/>
                  </a:cxn>
                  <a:cxn ang="0">
                    <a:pos x="T4" y="T5"/>
                  </a:cxn>
                  <a:cxn ang="0">
                    <a:pos x="T6" y="T7"/>
                  </a:cxn>
                  <a:cxn ang="0">
                    <a:pos x="T8" y="T9"/>
                  </a:cxn>
                </a:cxnLst>
                <a:rect l="0" t="0" r="r" b="b"/>
                <a:pathLst>
                  <a:path w="38" h="44">
                    <a:moveTo>
                      <a:pt x="38" y="2"/>
                    </a:moveTo>
                    <a:lnTo>
                      <a:pt x="5" y="44"/>
                    </a:lnTo>
                    <a:lnTo>
                      <a:pt x="0" y="42"/>
                    </a:lnTo>
                    <a:lnTo>
                      <a:pt x="33" y="0"/>
                    </a:lnTo>
                    <a:lnTo>
                      <a:pt x="38" y="2"/>
                    </a:lnTo>
                    <a:close/>
                  </a:path>
                </a:pathLst>
              </a:custGeom>
              <a:solidFill>
                <a:srgbClr val="C6C8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500"/>
              <p:cNvSpPr/>
              <p:nvPr/>
            </p:nvSpPr>
            <p:spPr bwMode="auto">
              <a:xfrm>
                <a:off x="5154613" y="5510213"/>
                <a:ext cx="55563" cy="71438"/>
              </a:xfrm>
              <a:custGeom>
                <a:avLst/>
                <a:gdLst>
                  <a:gd name="T0" fmla="*/ 35 w 35"/>
                  <a:gd name="T1" fmla="*/ 2 h 45"/>
                  <a:gd name="T2" fmla="*/ 2 w 35"/>
                  <a:gd name="T3" fmla="*/ 45 h 45"/>
                  <a:gd name="T4" fmla="*/ 0 w 35"/>
                  <a:gd name="T5" fmla="*/ 42 h 45"/>
                  <a:gd name="T6" fmla="*/ 33 w 35"/>
                  <a:gd name="T7" fmla="*/ 0 h 45"/>
                  <a:gd name="T8" fmla="*/ 35 w 35"/>
                  <a:gd name="T9" fmla="*/ 2 h 45"/>
                </a:gdLst>
                <a:ahLst/>
                <a:cxnLst>
                  <a:cxn ang="0">
                    <a:pos x="T0" y="T1"/>
                  </a:cxn>
                  <a:cxn ang="0">
                    <a:pos x="T2" y="T3"/>
                  </a:cxn>
                  <a:cxn ang="0">
                    <a:pos x="T4" y="T5"/>
                  </a:cxn>
                  <a:cxn ang="0">
                    <a:pos x="T6" y="T7"/>
                  </a:cxn>
                  <a:cxn ang="0">
                    <a:pos x="T8" y="T9"/>
                  </a:cxn>
                </a:cxnLst>
                <a:rect l="0" t="0" r="r" b="b"/>
                <a:pathLst>
                  <a:path w="35" h="45">
                    <a:moveTo>
                      <a:pt x="35" y="2"/>
                    </a:moveTo>
                    <a:lnTo>
                      <a:pt x="2" y="45"/>
                    </a:lnTo>
                    <a:lnTo>
                      <a:pt x="0" y="42"/>
                    </a:lnTo>
                    <a:lnTo>
                      <a:pt x="33" y="0"/>
                    </a:lnTo>
                    <a:lnTo>
                      <a:pt x="35" y="2"/>
                    </a:lnTo>
                    <a:close/>
                  </a:path>
                </a:pathLst>
              </a:custGeom>
              <a:solidFill>
                <a:srgbClr val="C5C7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501"/>
              <p:cNvSpPr/>
              <p:nvPr/>
            </p:nvSpPr>
            <p:spPr bwMode="auto">
              <a:xfrm>
                <a:off x="5157788" y="5513388"/>
                <a:ext cx="55563" cy="71438"/>
              </a:xfrm>
              <a:custGeom>
                <a:avLst/>
                <a:gdLst>
                  <a:gd name="T0" fmla="*/ 35 w 35"/>
                  <a:gd name="T1" fmla="*/ 3 h 45"/>
                  <a:gd name="T2" fmla="*/ 2 w 35"/>
                  <a:gd name="T3" fmla="*/ 45 h 45"/>
                  <a:gd name="T4" fmla="*/ 0 w 35"/>
                  <a:gd name="T5" fmla="*/ 43 h 45"/>
                  <a:gd name="T6" fmla="*/ 33 w 35"/>
                  <a:gd name="T7" fmla="*/ 0 h 45"/>
                  <a:gd name="T8" fmla="*/ 35 w 35"/>
                  <a:gd name="T9" fmla="*/ 3 h 45"/>
                </a:gdLst>
                <a:ahLst/>
                <a:cxnLst>
                  <a:cxn ang="0">
                    <a:pos x="T0" y="T1"/>
                  </a:cxn>
                  <a:cxn ang="0">
                    <a:pos x="T2" y="T3"/>
                  </a:cxn>
                  <a:cxn ang="0">
                    <a:pos x="T4" y="T5"/>
                  </a:cxn>
                  <a:cxn ang="0">
                    <a:pos x="T6" y="T7"/>
                  </a:cxn>
                  <a:cxn ang="0">
                    <a:pos x="T8" y="T9"/>
                  </a:cxn>
                </a:cxnLst>
                <a:rect l="0" t="0" r="r" b="b"/>
                <a:pathLst>
                  <a:path w="35" h="45">
                    <a:moveTo>
                      <a:pt x="35" y="3"/>
                    </a:moveTo>
                    <a:lnTo>
                      <a:pt x="2" y="45"/>
                    </a:lnTo>
                    <a:lnTo>
                      <a:pt x="0" y="43"/>
                    </a:lnTo>
                    <a:lnTo>
                      <a:pt x="33" y="0"/>
                    </a:lnTo>
                    <a:lnTo>
                      <a:pt x="35" y="3"/>
                    </a:lnTo>
                    <a:close/>
                  </a:path>
                </a:pathLst>
              </a:custGeom>
              <a:solidFill>
                <a:srgbClr val="C4C6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502"/>
              <p:cNvSpPr/>
              <p:nvPr/>
            </p:nvSpPr>
            <p:spPr bwMode="auto">
              <a:xfrm>
                <a:off x="5160963" y="5518150"/>
                <a:ext cx="60325" cy="71438"/>
              </a:xfrm>
              <a:custGeom>
                <a:avLst/>
                <a:gdLst>
                  <a:gd name="T0" fmla="*/ 38 w 38"/>
                  <a:gd name="T1" fmla="*/ 2 h 45"/>
                  <a:gd name="T2" fmla="*/ 3 w 38"/>
                  <a:gd name="T3" fmla="*/ 45 h 45"/>
                  <a:gd name="T4" fmla="*/ 0 w 38"/>
                  <a:gd name="T5" fmla="*/ 42 h 45"/>
                  <a:gd name="T6" fmla="*/ 33 w 38"/>
                  <a:gd name="T7" fmla="*/ 0 h 45"/>
                  <a:gd name="T8" fmla="*/ 38 w 38"/>
                  <a:gd name="T9" fmla="*/ 2 h 45"/>
                </a:gdLst>
                <a:ahLst/>
                <a:cxnLst>
                  <a:cxn ang="0">
                    <a:pos x="T0" y="T1"/>
                  </a:cxn>
                  <a:cxn ang="0">
                    <a:pos x="T2" y="T3"/>
                  </a:cxn>
                  <a:cxn ang="0">
                    <a:pos x="T4" y="T5"/>
                  </a:cxn>
                  <a:cxn ang="0">
                    <a:pos x="T6" y="T7"/>
                  </a:cxn>
                  <a:cxn ang="0">
                    <a:pos x="T8" y="T9"/>
                  </a:cxn>
                </a:cxnLst>
                <a:rect l="0" t="0" r="r" b="b"/>
                <a:pathLst>
                  <a:path w="38" h="45">
                    <a:moveTo>
                      <a:pt x="38" y="2"/>
                    </a:moveTo>
                    <a:lnTo>
                      <a:pt x="3" y="45"/>
                    </a:lnTo>
                    <a:lnTo>
                      <a:pt x="0" y="42"/>
                    </a:lnTo>
                    <a:lnTo>
                      <a:pt x="33" y="0"/>
                    </a:lnTo>
                    <a:lnTo>
                      <a:pt x="38" y="2"/>
                    </a:lnTo>
                    <a:close/>
                  </a:path>
                </a:pathLst>
              </a:custGeom>
              <a:solidFill>
                <a:srgbClr val="C3C5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503"/>
              <p:cNvSpPr/>
              <p:nvPr/>
            </p:nvSpPr>
            <p:spPr bwMode="auto">
              <a:xfrm>
                <a:off x="5165725" y="5521325"/>
                <a:ext cx="58738" cy="71438"/>
              </a:xfrm>
              <a:custGeom>
                <a:avLst/>
                <a:gdLst>
                  <a:gd name="T0" fmla="*/ 37 w 37"/>
                  <a:gd name="T1" fmla="*/ 2 h 45"/>
                  <a:gd name="T2" fmla="*/ 4 w 37"/>
                  <a:gd name="T3" fmla="*/ 45 h 45"/>
                  <a:gd name="T4" fmla="*/ 0 w 37"/>
                  <a:gd name="T5" fmla="*/ 43 h 45"/>
                  <a:gd name="T6" fmla="*/ 35 w 37"/>
                  <a:gd name="T7" fmla="*/ 0 h 45"/>
                  <a:gd name="T8" fmla="*/ 37 w 37"/>
                  <a:gd name="T9" fmla="*/ 2 h 45"/>
                </a:gdLst>
                <a:ahLst/>
                <a:cxnLst>
                  <a:cxn ang="0">
                    <a:pos x="T0" y="T1"/>
                  </a:cxn>
                  <a:cxn ang="0">
                    <a:pos x="T2" y="T3"/>
                  </a:cxn>
                  <a:cxn ang="0">
                    <a:pos x="T4" y="T5"/>
                  </a:cxn>
                  <a:cxn ang="0">
                    <a:pos x="T6" y="T7"/>
                  </a:cxn>
                  <a:cxn ang="0">
                    <a:pos x="T8" y="T9"/>
                  </a:cxn>
                </a:cxnLst>
                <a:rect l="0" t="0" r="r" b="b"/>
                <a:pathLst>
                  <a:path w="37" h="45">
                    <a:moveTo>
                      <a:pt x="37" y="2"/>
                    </a:moveTo>
                    <a:lnTo>
                      <a:pt x="4" y="45"/>
                    </a:lnTo>
                    <a:lnTo>
                      <a:pt x="0" y="43"/>
                    </a:lnTo>
                    <a:lnTo>
                      <a:pt x="35" y="0"/>
                    </a:lnTo>
                    <a:lnTo>
                      <a:pt x="37" y="2"/>
                    </a:lnTo>
                    <a:close/>
                  </a:path>
                </a:pathLst>
              </a:custGeom>
              <a:solidFill>
                <a:srgbClr val="C2C4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504"/>
              <p:cNvSpPr/>
              <p:nvPr/>
            </p:nvSpPr>
            <p:spPr bwMode="auto">
              <a:xfrm>
                <a:off x="5172075" y="5524500"/>
                <a:ext cx="57150" cy="71438"/>
              </a:xfrm>
              <a:custGeom>
                <a:avLst/>
                <a:gdLst>
                  <a:gd name="T0" fmla="*/ 0 w 36"/>
                  <a:gd name="T1" fmla="*/ 43 h 45"/>
                  <a:gd name="T2" fmla="*/ 33 w 36"/>
                  <a:gd name="T3" fmla="*/ 0 h 45"/>
                  <a:gd name="T4" fmla="*/ 36 w 36"/>
                  <a:gd name="T5" fmla="*/ 0 h 45"/>
                  <a:gd name="T6" fmla="*/ 0 w 36"/>
                  <a:gd name="T7" fmla="*/ 45 h 45"/>
                  <a:gd name="T8" fmla="*/ 0 w 36"/>
                  <a:gd name="T9" fmla="*/ 43 h 45"/>
                </a:gdLst>
                <a:ahLst/>
                <a:cxnLst>
                  <a:cxn ang="0">
                    <a:pos x="T0" y="T1"/>
                  </a:cxn>
                  <a:cxn ang="0">
                    <a:pos x="T2" y="T3"/>
                  </a:cxn>
                  <a:cxn ang="0">
                    <a:pos x="T4" y="T5"/>
                  </a:cxn>
                  <a:cxn ang="0">
                    <a:pos x="T6" y="T7"/>
                  </a:cxn>
                  <a:cxn ang="0">
                    <a:pos x="T8" y="T9"/>
                  </a:cxn>
                </a:cxnLst>
                <a:rect l="0" t="0" r="r" b="b"/>
                <a:pathLst>
                  <a:path w="36" h="45">
                    <a:moveTo>
                      <a:pt x="0" y="43"/>
                    </a:moveTo>
                    <a:lnTo>
                      <a:pt x="33" y="0"/>
                    </a:lnTo>
                    <a:lnTo>
                      <a:pt x="36" y="0"/>
                    </a:lnTo>
                    <a:lnTo>
                      <a:pt x="0" y="45"/>
                    </a:lnTo>
                    <a:lnTo>
                      <a:pt x="0" y="43"/>
                    </a:lnTo>
                    <a:close/>
                  </a:path>
                </a:pathLst>
              </a:custGeom>
              <a:solidFill>
                <a:srgbClr val="C1C3C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505"/>
              <p:cNvSpPr/>
              <p:nvPr/>
            </p:nvSpPr>
            <p:spPr bwMode="auto">
              <a:xfrm>
                <a:off x="5199063" y="5033963"/>
                <a:ext cx="192088" cy="138113"/>
              </a:xfrm>
              <a:custGeom>
                <a:avLst/>
                <a:gdLst>
                  <a:gd name="T0" fmla="*/ 0 w 121"/>
                  <a:gd name="T1" fmla="*/ 37 h 87"/>
                  <a:gd name="T2" fmla="*/ 40 w 121"/>
                  <a:gd name="T3" fmla="*/ 0 h 87"/>
                  <a:gd name="T4" fmla="*/ 121 w 121"/>
                  <a:gd name="T5" fmla="*/ 4 h 87"/>
                  <a:gd name="T6" fmla="*/ 113 w 121"/>
                  <a:gd name="T7" fmla="*/ 14 h 87"/>
                  <a:gd name="T8" fmla="*/ 69 w 121"/>
                  <a:gd name="T9" fmla="*/ 87 h 87"/>
                  <a:gd name="T10" fmla="*/ 0 w 121"/>
                  <a:gd name="T11" fmla="*/ 37 h 87"/>
                </a:gdLst>
                <a:ahLst/>
                <a:cxnLst>
                  <a:cxn ang="0">
                    <a:pos x="T0" y="T1"/>
                  </a:cxn>
                  <a:cxn ang="0">
                    <a:pos x="T2" y="T3"/>
                  </a:cxn>
                  <a:cxn ang="0">
                    <a:pos x="T4" y="T5"/>
                  </a:cxn>
                  <a:cxn ang="0">
                    <a:pos x="T6" y="T7"/>
                  </a:cxn>
                  <a:cxn ang="0">
                    <a:pos x="T8" y="T9"/>
                  </a:cxn>
                  <a:cxn ang="0">
                    <a:pos x="T10" y="T11"/>
                  </a:cxn>
                </a:cxnLst>
                <a:rect l="0" t="0" r="r" b="b"/>
                <a:pathLst>
                  <a:path w="121" h="87">
                    <a:moveTo>
                      <a:pt x="0" y="37"/>
                    </a:moveTo>
                    <a:lnTo>
                      <a:pt x="40" y="0"/>
                    </a:lnTo>
                    <a:lnTo>
                      <a:pt x="121" y="4"/>
                    </a:lnTo>
                    <a:lnTo>
                      <a:pt x="113" y="14"/>
                    </a:lnTo>
                    <a:lnTo>
                      <a:pt x="69" y="87"/>
                    </a:lnTo>
                    <a:lnTo>
                      <a:pt x="0" y="37"/>
                    </a:lnTo>
                    <a:close/>
                  </a:path>
                </a:pathLst>
              </a:custGeom>
              <a:solidFill>
                <a:srgbClr val="F9841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506"/>
              <p:cNvSpPr/>
              <p:nvPr/>
            </p:nvSpPr>
            <p:spPr bwMode="auto">
              <a:xfrm>
                <a:off x="5041900" y="5122863"/>
                <a:ext cx="266700" cy="406400"/>
              </a:xfrm>
              <a:custGeom>
                <a:avLst/>
                <a:gdLst>
                  <a:gd name="T0" fmla="*/ 0 w 168"/>
                  <a:gd name="T1" fmla="*/ 168 h 256"/>
                  <a:gd name="T2" fmla="*/ 127 w 168"/>
                  <a:gd name="T3" fmla="*/ 0 h 256"/>
                  <a:gd name="T4" fmla="*/ 168 w 168"/>
                  <a:gd name="T5" fmla="*/ 31 h 256"/>
                  <a:gd name="T6" fmla="*/ 97 w 168"/>
                  <a:gd name="T7" fmla="*/ 121 h 256"/>
                  <a:gd name="T8" fmla="*/ 115 w 168"/>
                  <a:gd name="T9" fmla="*/ 256 h 256"/>
                  <a:gd name="T10" fmla="*/ 0 w 168"/>
                  <a:gd name="T11" fmla="*/ 168 h 256"/>
                </a:gdLst>
                <a:ahLst/>
                <a:cxnLst>
                  <a:cxn ang="0">
                    <a:pos x="T0" y="T1"/>
                  </a:cxn>
                  <a:cxn ang="0">
                    <a:pos x="T2" y="T3"/>
                  </a:cxn>
                  <a:cxn ang="0">
                    <a:pos x="T4" y="T5"/>
                  </a:cxn>
                  <a:cxn ang="0">
                    <a:pos x="T6" y="T7"/>
                  </a:cxn>
                  <a:cxn ang="0">
                    <a:pos x="T8" y="T9"/>
                  </a:cxn>
                  <a:cxn ang="0">
                    <a:pos x="T10" y="T11"/>
                  </a:cxn>
                </a:cxnLst>
                <a:rect l="0" t="0" r="r" b="b"/>
                <a:pathLst>
                  <a:path w="168" h="256">
                    <a:moveTo>
                      <a:pt x="0" y="168"/>
                    </a:moveTo>
                    <a:lnTo>
                      <a:pt x="127" y="0"/>
                    </a:lnTo>
                    <a:lnTo>
                      <a:pt x="168" y="31"/>
                    </a:lnTo>
                    <a:lnTo>
                      <a:pt x="97" y="121"/>
                    </a:lnTo>
                    <a:lnTo>
                      <a:pt x="115" y="256"/>
                    </a:lnTo>
                    <a:lnTo>
                      <a:pt x="0" y="168"/>
                    </a:lnTo>
                    <a:close/>
                  </a:path>
                </a:pathLst>
              </a:custGeom>
              <a:solidFill>
                <a:srgbClr val="4FB9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507"/>
              <p:cNvSpPr/>
              <p:nvPr/>
            </p:nvSpPr>
            <p:spPr bwMode="auto">
              <a:xfrm>
                <a:off x="4860925" y="5078413"/>
                <a:ext cx="382588" cy="311150"/>
              </a:xfrm>
              <a:custGeom>
                <a:avLst/>
                <a:gdLst>
                  <a:gd name="T0" fmla="*/ 114 w 241"/>
                  <a:gd name="T1" fmla="*/ 196 h 196"/>
                  <a:gd name="T2" fmla="*/ 241 w 241"/>
                  <a:gd name="T3" fmla="*/ 28 h 196"/>
                  <a:gd name="T4" fmla="*/ 203 w 241"/>
                  <a:gd name="T5" fmla="*/ 0 h 196"/>
                  <a:gd name="T6" fmla="*/ 133 w 241"/>
                  <a:gd name="T7" fmla="*/ 90 h 196"/>
                  <a:gd name="T8" fmla="*/ 0 w 241"/>
                  <a:gd name="T9" fmla="*/ 106 h 196"/>
                  <a:gd name="T10" fmla="*/ 114 w 241"/>
                  <a:gd name="T11" fmla="*/ 196 h 196"/>
                </a:gdLst>
                <a:ahLst/>
                <a:cxnLst>
                  <a:cxn ang="0">
                    <a:pos x="T0" y="T1"/>
                  </a:cxn>
                  <a:cxn ang="0">
                    <a:pos x="T2" y="T3"/>
                  </a:cxn>
                  <a:cxn ang="0">
                    <a:pos x="T4" y="T5"/>
                  </a:cxn>
                  <a:cxn ang="0">
                    <a:pos x="T6" y="T7"/>
                  </a:cxn>
                  <a:cxn ang="0">
                    <a:pos x="T8" y="T9"/>
                  </a:cxn>
                  <a:cxn ang="0">
                    <a:pos x="T10" y="T11"/>
                  </a:cxn>
                </a:cxnLst>
                <a:rect l="0" t="0" r="r" b="b"/>
                <a:pathLst>
                  <a:path w="241" h="196">
                    <a:moveTo>
                      <a:pt x="114" y="196"/>
                    </a:moveTo>
                    <a:lnTo>
                      <a:pt x="241" y="28"/>
                    </a:lnTo>
                    <a:lnTo>
                      <a:pt x="203" y="0"/>
                    </a:lnTo>
                    <a:lnTo>
                      <a:pt x="133" y="90"/>
                    </a:lnTo>
                    <a:lnTo>
                      <a:pt x="0" y="106"/>
                    </a:lnTo>
                    <a:lnTo>
                      <a:pt x="114" y="196"/>
                    </a:lnTo>
                    <a:close/>
                  </a:path>
                </a:pathLst>
              </a:custGeom>
              <a:solidFill>
                <a:srgbClr val="96CEF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508"/>
              <p:cNvSpPr/>
              <p:nvPr/>
            </p:nvSpPr>
            <p:spPr bwMode="auto">
              <a:xfrm>
                <a:off x="4103688" y="5318125"/>
                <a:ext cx="889000" cy="1058863"/>
              </a:xfrm>
              <a:custGeom>
                <a:avLst/>
                <a:gdLst>
                  <a:gd name="T0" fmla="*/ 0 w 560"/>
                  <a:gd name="T1" fmla="*/ 580 h 667"/>
                  <a:gd name="T2" fmla="*/ 113 w 560"/>
                  <a:gd name="T3" fmla="*/ 667 h 667"/>
                  <a:gd name="T4" fmla="*/ 560 w 560"/>
                  <a:gd name="T5" fmla="*/ 85 h 667"/>
                  <a:gd name="T6" fmla="*/ 449 w 560"/>
                  <a:gd name="T7" fmla="*/ 0 h 667"/>
                  <a:gd name="T8" fmla="*/ 0 w 560"/>
                  <a:gd name="T9" fmla="*/ 580 h 667"/>
                </a:gdLst>
                <a:ahLst/>
                <a:cxnLst>
                  <a:cxn ang="0">
                    <a:pos x="T0" y="T1"/>
                  </a:cxn>
                  <a:cxn ang="0">
                    <a:pos x="T2" y="T3"/>
                  </a:cxn>
                  <a:cxn ang="0">
                    <a:pos x="T4" y="T5"/>
                  </a:cxn>
                  <a:cxn ang="0">
                    <a:pos x="T6" y="T7"/>
                  </a:cxn>
                  <a:cxn ang="0">
                    <a:pos x="T8" y="T9"/>
                  </a:cxn>
                </a:cxnLst>
                <a:rect l="0" t="0" r="r" b="b"/>
                <a:pathLst>
                  <a:path w="560" h="667">
                    <a:moveTo>
                      <a:pt x="0" y="580"/>
                    </a:moveTo>
                    <a:lnTo>
                      <a:pt x="113" y="667"/>
                    </a:lnTo>
                    <a:lnTo>
                      <a:pt x="560" y="85"/>
                    </a:lnTo>
                    <a:lnTo>
                      <a:pt x="449" y="0"/>
                    </a:lnTo>
                    <a:lnTo>
                      <a:pt x="0" y="580"/>
                    </a:lnTo>
                    <a:close/>
                  </a:path>
                </a:pathLst>
              </a:custGeom>
              <a:solidFill>
                <a:srgbClr val="FC9F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509"/>
              <p:cNvSpPr/>
              <p:nvPr/>
            </p:nvSpPr>
            <p:spPr bwMode="auto">
              <a:xfrm>
                <a:off x="4283075" y="5453063"/>
                <a:ext cx="885825" cy="1058863"/>
              </a:xfrm>
              <a:custGeom>
                <a:avLst/>
                <a:gdLst>
                  <a:gd name="T0" fmla="*/ 0 w 558"/>
                  <a:gd name="T1" fmla="*/ 582 h 667"/>
                  <a:gd name="T2" fmla="*/ 111 w 558"/>
                  <a:gd name="T3" fmla="*/ 667 h 667"/>
                  <a:gd name="T4" fmla="*/ 558 w 558"/>
                  <a:gd name="T5" fmla="*/ 86 h 667"/>
                  <a:gd name="T6" fmla="*/ 447 w 558"/>
                  <a:gd name="T7" fmla="*/ 0 h 667"/>
                  <a:gd name="T8" fmla="*/ 0 w 558"/>
                  <a:gd name="T9" fmla="*/ 582 h 667"/>
                </a:gdLst>
                <a:ahLst/>
                <a:cxnLst>
                  <a:cxn ang="0">
                    <a:pos x="T0" y="T1"/>
                  </a:cxn>
                  <a:cxn ang="0">
                    <a:pos x="T2" y="T3"/>
                  </a:cxn>
                  <a:cxn ang="0">
                    <a:pos x="T4" y="T5"/>
                  </a:cxn>
                  <a:cxn ang="0">
                    <a:pos x="T6" y="T7"/>
                  </a:cxn>
                  <a:cxn ang="0">
                    <a:pos x="T8" y="T9"/>
                  </a:cxn>
                </a:cxnLst>
                <a:rect l="0" t="0" r="r" b="b"/>
                <a:pathLst>
                  <a:path w="558" h="667">
                    <a:moveTo>
                      <a:pt x="0" y="582"/>
                    </a:moveTo>
                    <a:lnTo>
                      <a:pt x="111" y="667"/>
                    </a:lnTo>
                    <a:lnTo>
                      <a:pt x="558" y="86"/>
                    </a:lnTo>
                    <a:lnTo>
                      <a:pt x="447" y="0"/>
                    </a:lnTo>
                    <a:lnTo>
                      <a:pt x="0" y="582"/>
                    </a:lnTo>
                    <a:close/>
                  </a:path>
                </a:pathLst>
              </a:custGeom>
              <a:solidFill>
                <a:srgbClr val="F9841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510"/>
              <p:cNvSpPr>
                <a:spLocks noEditPoints="1"/>
              </p:cNvSpPr>
              <p:nvPr/>
            </p:nvSpPr>
            <p:spPr bwMode="auto">
              <a:xfrm>
                <a:off x="4079875" y="5229225"/>
                <a:ext cx="1171575" cy="1312863"/>
              </a:xfrm>
              <a:custGeom>
                <a:avLst/>
                <a:gdLst>
                  <a:gd name="T0" fmla="*/ 244 w 738"/>
                  <a:gd name="T1" fmla="*/ 827 h 827"/>
                  <a:gd name="T2" fmla="*/ 0 w 738"/>
                  <a:gd name="T3" fmla="*/ 640 h 827"/>
                  <a:gd name="T4" fmla="*/ 495 w 738"/>
                  <a:gd name="T5" fmla="*/ 0 h 827"/>
                  <a:gd name="T6" fmla="*/ 738 w 738"/>
                  <a:gd name="T7" fmla="*/ 186 h 827"/>
                  <a:gd name="T8" fmla="*/ 244 w 738"/>
                  <a:gd name="T9" fmla="*/ 827 h 827"/>
                  <a:gd name="T10" fmla="*/ 36 w 738"/>
                  <a:gd name="T11" fmla="*/ 636 h 827"/>
                  <a:gd name="T12" fmla="*/ 239 w 738"/>
                  <a:gd name="T13" fmla="*/ 794 h 827"/>
                  <a:gd name="T14" fmla="*/ 703 w 738"/>
                  <a:gd name="T15" fmla="*/ 191 h 827"/>
                  <a:gd name="T16" fmla="*/ 499 w 738"/>
                  <a:gd name="T17" fmla="*/ 35 h 827"/>
                  <a:gd name="T18" fmla="*/ 36 w 738"/>
                  <a:gd name="T19" fmla="*/ 636 h 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8" h="827">
                    <a:moveTo>
                      <a:pt x="244" y="827"/>
                    </a:moveTo>
                    <a:lnTo>
                      <a:pt x="0" y="640"/>
                    </a:lnTo>
                    <a:lnTo>
                      <a:pt x="495" y="0"/>
                    </a:lnTo>
                    <a:lnTo>
                      <a:pt x="738" y="186"/>
                    </a:lnTo>
                    <a:lnTo>
                      <a:pt x="244" y="827"/>
                    </a:lnTo>
                    <a:close/>
                    <a:moveTo>
                      <a:pt x="36" y="636"/>
                    </a:moveTo>
                    <a:lnTo>
                      <a:pt x="239" y="794"/>
                    </a:lnTo>
                    <a:lnTo>
                      <a:pt x="703" y="191"/>
                    </a:lnTo>
                    <a:lnTo>
                      <a:pt x="499" y="35"/>
                    </a:lnTo>
                    <a:lnTo>
                      <a:pt x="36" y="636"/>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511"/>
              <p:cNvSpPr/>
              <p:nvPr/>
            </p:nvSpPr>
            <p:spPr bwMode="auto">
              <a:xfrm>
                <a:off x="4808538" y="5307013"/>
                <a:ext cx="379413" cy="304800"/>
              </a:xfrm>
              <a:custGeom>
                <a:avLst/>
                <a:gdLst>
                  <a:gd name="T0" fmla="*/ 222 w 239"/>
                  <a:gd name="T1" fmla="*/ 192 h 192"/>
                  <a:gd name="T2" fmla="*/ 0 w 239"/>
                  <a:gd name="T3" fmla="*/ 19 h 192"/>
                  <a:gd name="T4" fmla="*/ 14 w 239"/>
                  <a:gd name="T5" fmla="*/ 0 h 192"/>
                  <a:gd name="T6" fmla="*/ 239 w 239"/>
                  <a:gd name="T7" fmla="*/ 170 h 192"/>
                  <a:gd name="T8" fmla="*/ 222 w 239"/>
                  <a:gd name="T9" fmla="*/ 192 h 192"/>
                </a:gdLst>
                <a:ahLst/>
                <a:cxnLst>
                  <a:cxn ang="0">
                    <a:pos x="T0" y="T1"/>
                  </a:cxn>
                  <a:cxn ang="0">
                    <a:pos x="T2" y="T3"/>
                  </a:cxn>
                  <a:cxn ang="0">
                    <a:pos x="T4" y="T5"/>
                  </a:cxn>
                  <a:cxn ang="0">
                    <a:pos x="T6" y="T7"/>
                  </a:cxn>
                  <a:cxn ang="0">
                    <a:pos x="T8" y="T9"/>
                  </a:cxn>
                </a:cxnLst>
                <a:rect l="0" t="0" r="r" b="b"/>
                <a:pathLst>
                  <a:path w="239" h="192">
                    <a:moveTo>
                      <a:pt x="222" y="192"/>
                    </a:moveTo>
                    <a:lnTo>
                      <a:pt x="0" y="19"/>
                    </a:lnTo>
                    <a:lnTo>
                      <a:pt x="14" y="0"/>
                    </a:lnTo>
                    <a:lnTo>
                      <a:pt x="239" y="170"/>
                    </a:lnTo>
                    <a:lnTo>
                      <a:pt x="222" y="192"/>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512"/>
              <p:cNvSpPr/>
              <p:nvPr/>
            </p:nvSpPr>
            <p:spPr bwMode="auto">
              <a:xfrm>
                <a:off x="4865688" y="5056188"/>
                <a:ext cx="468313" cy="476250"/>
              </a:xfrm>
              <a:custGeom>
                <a:avLst/>
                <a:gdLst>
                  <a:gd name="T0" fmla="*/ 2 w 295"/>
                  <a:gd name="T1" fmla="*/ 135 h 300"/>
                  <a:gd name="T2" fmla="*/ 0 w 295"/>
                  <a:gd name="T3" fmla="*/ 109 h 300"/>
                  <a:gd name="T4" fmla="*/ 130 w 295"/>
                  <a:gd name="T5" fmla="*/ 97 h 300"/>
                  <a:gd name="T6" fmla="*/ 205 w 295"/>
                  <a:gd name="T7" fmla="*/ 0 h 300"/>
                  <a:gd name="T8" fmla="*/ 295 w 295"/>
                  <a:gd name="T9" fmla="*/ 71 h 300"/>
                  <a:gd name="T10" fmla="*/ 222 w 295"/>
                  <a:gd name="T11" fmla="*/ 168 h 300"/>
                  <a:gd name="T12" fmla="*/ 243 w 295"/>
                  <a:gd name="T13" fmla="*/ 295 h 300"/>
                  <a:gd name="T14" fmla="*/ 219 w 295"/>
                  <a:gd name="T15" fmla="*/ 300 h 300"/>
                  <a:gd name="T16" fmla="*/ 196 w 295"/>
                  <a:gd name="T17" fmla="*/ 161 h 300"/>
                  <a:gd name="T18" fmla="*/ 260 w 295"/>
                  <a:gd name="T19" fmla="*/ 75 h 300"/>
                  <a:gd name="T20" fmla="*/ 210 w 295"/>
                  <a:gd name="T21" fmla="*/ 35 h 300"/>
                  <a:gd name="T22" fmla="*/ 144 w 295"/>
                  <a:gd name="T23" fmla="*/ 120 h 300"/>
                  <a:gd name="T24" fmla="*/ 2 w 295"/>
                  <a:gd name="T25" fmla="*/ 13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5" h="300">
                    <a:moveTo>
                      <a:pt x="2" y="135"/>
                    </a:moveTo>
                    <a:lnTo>
                      <a:pt x="0" y="109"/>
                    </a:lnTo>
                    <a:lnTo>
                      <a:pt x="130" y="97"/>
                    </a:lnTo>
                    <a:lnTo>
                      <a:pt x="205" y="0"/>
                    </a:lnTo>
                    <a:lnTo>
                      <a:pt x="295" y="71"/>
                    </a:lnTo>
                    <a:lnTo>
                      <a:pt x="222" y="168"/>
                    </a:lnTo>
                    <a:lnTo>
                      <a:pt x="243" y="295"/>
                    </a:lnTo>
                    <a:lnTo>
                      <a:pt x="219" y="300"/>
                    </a:lnTo>
                    <a:lnTo>
                      <a:pt x="196" y="161"/>
                    </a:lnTo>
                    <a:lnTo>
                      <a:pt x="260" y="75"/>
                    </a:lnTo>
                    <a:lnTo>
                      <a:pt x="210" y="35"/>
                    </a:lnTo>
                    <a:lnTo>
                      <a:pt x="144" y="120"/>
                    </a:lnTo>
                    <a:lnTo>
                      <a:pt x="2" y="135"/>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513"/>
              <p:cNvSpPr/>
              <p:nvPr/>
            </p:nvSpPr>
            <p:spPr bwMode="auto">
              <a:xfrm>
                <a:off x="5191125" y="5010150"/>
                <a:ext cx="236538" cy="165100"/>
              </a:xfrm>
              <a:custGeom>
                <a:avLst/>
                <a:gdLst>
                  <a:gd name="T0" fmla="*/ 76 w 149"/>
                  <a:gd name="T1" fmla="*/ 104 h 104"/>
                  <a:gd name="T2" fmla="*/ 57 w 149"/>
                  <a:gd name="T3" fmla="*/ 88 h 104"/>
                  <a:gd name="T4" fmla="*/ 102 w 149"/>
                  <a:gd name="T5" fmla="*/ 31 h 104"/>
                  <a:gd name="T6" fmla="*/ 43 w 149"/>
                  <a:gd name="T7" fmla="*/ 26 h 104"/>
                  <a:gd name="T8" fmla="*/ 19 w 149"/>
                  <a:gd name="T9" fmla="*/ 60 h 104"/>
                  <a:gd name="T10" fmla="*/ 0 w 149"/>
                  <a:gd name="T11" fmla="*/ 45 h 104"/>
                  <a:gd name="T12" fmla="*/ 33 w 149"/>
                  <a:gd name="T13" fmla="*/ 0 h 104"/>
                  <a:gd name="T14" fmla="*/ 149 w 149"/>
                  <a:gd name="T15" fmla="*/ 10 h 104"/>
                  <a:gd name="T16" fmla="*/ 76 w 149"/>
                  <a:gd name="T17"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9" h="104">
                    <a:moveTo>
                      <a:pt x="76" y="104"/>
                    </a:moveTo>
                    <a:lnTo>
                      <a:pt x="57" y="88"/>
                    </a:lnTo>
                    <a:lnTo>
                      <a:pt x="102" y="31"/>
                    </a:lnTo>
                    <a:lnTo>
                      <a:pt x="43" y="26"/>
                    </a:lnTo>
                    <a:lnTo>
                      <a:pt x="19" y="60"/>
                    </a:lnTo>
                    <a:lnTo>
                      <a:pt x="0" y="45"/>
                    </a:lnTo>
                    <a:lnTo>
                      <a:pt x="33" y="0"/>
                    </a:lnTo>
                    <a:lnTo>
                      <a:pt x="149" y="10"/>
                    </a:lnTo>
                    <a:lnTo>
                      <a:pt x="76" y="104"/>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572" name="组合 571"/>
          <p:cNvGrpSpPr/>
          <p:nvPr/>
        </p:nvGrpSpPr>
        <p:grpSpPr>
          <a:xfrm>
            <a:off x="13117056" y="2136452"/>
            <a:ext cx="545320" cy="1284314"/>
            <a:chOff x="11379200" y="-1122363"/>
            <a:chExt cx="800101" cy="1884363"/>
          </a:xfrm>
        </p:grpSpPr>
        <p:sp>
          <p:nvSpPr>
            <p:cNvPr id="116" name="Freeform 514"/>
            <p:cNvSpPr/>
            <p:nvPr/>
          </p:nvSpPr>
          <p:spPr bwMode="auto">
            <a:xfrm>
              <a:off x="11433175" y="-1103313"/>
              <a:ext cx="187325" cy="93663"/>
            </a:xfrm>
            <a:custGeom>
              <a:avLst/>
              <a:gdLst>
                <a:gd name="T0" fmla="*/ 118 w 118"/>
                <a:gd name="T1" fmla="*/ 26 h 59"/>
                <a:gd name="T2" fmla="*/ 9 w 118"/>
                <a:gd name="T3" fmla="*/ 59 h 59"/>
                <a:gd name="T4" fmla="*/ 0 w 118"/>
                <a:gd name="T5" fmla="*/ 33 h 59"/>
                <a:gd name="T6" fmla="*/ 108 w 118"/>
                <a:gd name="T7" fmla="*/ 0 h 59"/>
                <a:gd name="T8" fmla="*/ 118 w 118"/>
                <a:gd name="T9" fmla="*/ 26 h 59"/>
              </a:gdLst>
              <a:ahLst/>
              <a:cxnLst>
                <a:cxn ang="0">
                  <a:pos x="T0" y="T1"/>
                </a:cxn>
                <a:cxn ang="0">
                  <a:pos x="T2" y="T3"/>
                </a:cxn>
                <a:cxn ang="0">
                  <a:pos x="T4" y="T5"/>
                </a:cxn>
                <a:cxn ang="0">
                  <a:pos x="T6" y="T7"/>
                </a:cxn>
                <a:cxn ang="0">
                  <a:pos x="T8" y="T9"/>
                </a:cxn>
              </a:cxnLst>
              <a:rect l="0" t="0" r="r" b="b"/>
              <a:pathLst>
                <a:path w="118" h="59">
                  <a:moveTo>
                    <a:pt x="118" y="26"/>
                  </a:moveTo>
                  <a:lnTo>
                    <a:pt x="9" y="59"/>
                  </a:lnTo>
                  <a:lnTo>
                    <a:pt x="0" y="33"/>
                  </a:lnTo>
                  <a:lnTo>
                    <a:pt x="108" y="0"/>
                  </a:lnTo>
                  <a:lnTo>
                    <a:pt x="118" y="26"/>
                  </a:lnTo>
                  <a:close/>
                </a:path>
              </a:pathLst>
            </a:custGeom>
            <a:solidFill>
              <a:srgbClr val="E5E5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515"/>
            <p:cNvSpPr/>
            <p:nvPr/>
          </p:nvSpPr>
          <p:spPr bwMode="auto">
            <a:xfrm>
              <a:off x="11433175" y="-1039813"/>
              <a:ext cx="277813" cy="574675"/>
            </a:xfrm>
            <a:custGeom>
              <a:avLst/>
              <a:gdLst>
                <a:gd name="T0" fmla="*/ 68 w 175"/>
                <a:gd name="T1" fmla="*/ 0 h 362"/>
                <a:gd name="T2" fmla="*/ 0 w 175"/>
                <a:gd name="T3" fmla="*/ 21 h 362"/>
                <a:gd name="T4" fmla="*/ 106 w 175"/>
                <a:gd name="T5" fmla="*/ 362 h 362"/>
                <a:gd name="T6" fmla="*/ 175 w 175"/>
                <a:gd name="T7" fmla="*/ 341 h 362"/>
                <a:gd name="T8" fmla="*/ 68 w 175"/>
                <a:gd name="T9" fmla="*/ 0 h 362"/>
              </a:gdLst>
              <a:ahLst/>
              <a:cxnLst>
                <a:cxn ang="0">
                  <a:pos x="T0" y="T1"/>
                </a:cxn>
                <a:cxn ang="0">
                  <a:pos x="T2" y="T3"/>
                </a:cxn>
                <a:cxn ang="0">
                  <a:pos x="T4" y="T5"/>
                </a:cxn>
                <a:cxn ang="0">
                  <a:pos x="T6" y="T7"/>
                </a:cxn>
                <a:cxn ang="0">
                  <a:pos x="T8" y="T9"/>
                </a:cxn>
              </a:cxnLst>
              <a:rect l="0" t="0" r="r" b="b"/>
              <a:pathLst>
                <a:path w="175" h="362">
                  <a:moveTo>
                    <a:pt x="68" y="0"/>
                  </a:moveTo>
                  <a:lnTo>
                    <a:pt x="0" y="21"/>
                  </a:lnTo>
                  <a:lnTo>
                    <a:pt x="106" y="362"/>
                  </a:lnTo>
                  <a:lnTo>
                    <a:pt x="175" y="341"/>
                  </a:lnTo>
                  <a:lnTo>
                    <a:pt x="68" y="0"/>
                  </a:lnTo>
                  <a:close/>
                </a:path>
              </a:pathLst>
            </a:custGeom>
            <a:solidFill>
              <a:srgbClr val="A3A4A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516"/>
            <p:cNvSpPr/>
            <p:nvPr/>
          </p:nvSpPr>
          <p:spPr bwMode="auto">
            <a:xfrm>
              <a:off x="11533188" y="-1069975"/>
              <a:ext cx="274638" cy="571500"/>
            </a:xfrm>
            <a:custGeom>
              <a:avLst/>
              <a:gdLst>
                <a:gd name="T0" fmla="*/ 69 w 173"/>
                <a:gd name="T1" fmla="*/ 0 h 360"/>
                <a:gd name="T2" fmla="*/ 0 w 173"/>
                <a:gd name="T3" fmla="*/ 21 h 360"/>
                <a:gd name="T4" fmla="*/ 104 w 173"/>
                <a:gd name="T5" fmla="*/ 360 h 360"/>
                <a:gd name="T6" fmla="*/ 173 w 173"/>
                <a:gd name="T7" fmla="*/ 338 h 360"/>
                <a:gd name="T8" fmla="*/ 69 w 173"/>
                <a:gd name="T9" fmla="*/ 0 h 360"/>
              </a:gdLst>
              <a:ahLst/>
              <a:cxnLst>
                <a:cxn ang="0">
                  <a:pos x="T0" y="T1"/>
                </a:cxn>
                <a:cxn ang="0">
                  <a:pos x="T2" y="T3"/>
                </a:cxn>
                <a:cxn ang="0">
                  <a:pos x="T4" y="T5"/>
                </a:cxn>
                <a:cxn ang="0">
                  <a:pos x="T6" y="T7"/>
                </a:cxn>
                <a:cxn ang="0">
                  <a:pos x="T8" y="T9"/>
                </a:cxn>
              </a:cxnLst>
              <a:rect l="0" t="0" r="r" b="b"/>
              <a:pathLst>
                <a:path w="173" h="360">
                  <a:moveTo>
                    <a:pt x="69" y="0"/>
                  </a:moveTo>
                  <a:lnTo>
                    <a:pt x="0" y="21"/>
                  </a:lnTo>
                  <a:lnTo>
                    <a:pt x="104" y="360"/>
                  </a:lnTo>
                  <a:lnTo>
                    <a:pt x="173" y="338"/>
                  </a:lnTo>
                  <a:lnTo>
                    <a:pt x="69" y="0"/>
                  </a:lnTo>
                  <a:close/>
                </a:path>
              </a:pathLst>
            </a:custGeom>
            <a:solidFill>
              <a:srgbClr val="7C7E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517"/>
            <p:cNvSpPr/>
            <p:nvPr/>
          </p:nvSpPr>
          <p:spPr bwMode="auto">
            <a:xfrm>
              <a:off x="11695113" y="-525463"/>
              <a:ext cx="428625" cy="1122363"/>
            </a:xfrm>
            <a:custGeom>
              <a:avLst/>
              <a:gdLst>
                <a:gd name="T0" fmla="*/ 270 w 270"/>
                <a:gd name="T1" fmla="*/ 690 h 707"/>
                <a:gd name="T2" fmla="*/ 213 w 270"/>
                <a:gd name="T3" fmla="*/ 707 h 707"/>
                <a:gd name="T4" fmla="*/ 0 w 270"/>
                <a:gd name="T5" fmla="*/ 19 h 707"/>
                <a:gd name="T6" fmla="*/ 57 w 270"/>
                <a:gd name="T7" fmla="*/ 0 h 707"/>
                <a:gd name="T8" fmla="*/ 270 w 270"/>
                <a:gd name="T9" fmla="*/ 690 h 707"/>
              </a:gdLst>
              <a:ahLst/>
              <a:cxnLst>
                <a:cxn ang="0">
                  <a:pos x="T0" y="T1"/>
                </a:cxn>
                <a:cxn ang="0">
                  <a:pos x="T2" y="T3"/>
                </a:cxn>
                <a:cxn ang="0">
                  <a:pos x="T4" y="T5"/>
                </a:cxn>
                <a:cxn ang="0">
                  <a:pos x="T6" y="T7"/>
                </a:cxn>
                <a:cxn ang="0">
                  <a:pos x="T8" y="T9"/>
                </a:cxn>
              </a:cxnLst>
              <a:rect l="0" t="0" r="r" b="b"/>
              <a:pathLst>
                <a:path w="270" h="707">
                  <a:moveTo>
                    <a:pt x="270" y="690"/>
                  </a:moveTo>
                  <a:lnTo>
                    <a:pt x="213" y="707"/>
                  </a:lnTo>
                  <a:lnTo>
                    <a:pt x="0" y="19"/>
                  </a:lnTo>
                  <a:lnTo>
                    <a:pt x="57" y="0"/>
                  </a:lnTo>
                  <a:lnTo>
                    <a:pt x="270" y="690"/>
                  </a:lnTo>
                  <a:close/>
                </a:path>
              </a:pathLst>
            </a:custGeom>
            <a:solidFill>
              <a:srgbClr val="7C7E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518"/>
            <p:cNvSpPr/>
            <p:nvPr/>
          </p:nvSpPr>
          <p:spPr bwMode="auto">
            <a:xfrm>
              <a:off x="11609388" y="-498475"/>
              <a:ext cx="431800" cy="1122363"/>
            </a:xfrm>
            <a:custGeom>
              <a:avLst/>
              <a:gdLst>
                <a:gd name="T0" fmla="*/ 272 w 272"/>
                <a:gd name="T1" fmla="*/ 690 h 707"/>
                <a:gd name="T2" fmla="*/ 215 w 272"/>
                <a:gd name="T3" fmla="*/ 707 h 707"/>
                <a:gd name="T4" fmla="*/ 0 w 272"/>
                <a:gd name="T5" fmla="*/ 19 h 707"/>
                <a:gd name="T6" fmla="*/ 56 w 272"/>
                <a:gd name="T7" fmla="*/ 0 h 707"/>
                <a:gd name="T8" fmla="*/ 272 w 272"/>
                <a:gd name="T9" fmla="*/ 690 h 707"/>
              </a:gdLst>
              <a:ahLst/>
              <a:cxnLst>
                <a:cxn ang="0">
                  <a:pos x="T0" y="T1"/>
                </a:cxn>
                <a:cxn ang="0">
                  <a:pos x="T2" y="T3"/>
                </a:cxn>
                <a:cxn ang="0">
                  <a:pos x="T4" y="T5"/>
                </a:cxn>
                <a:cxn ang="0">
                  <a:pos x="T6" y="T7"/>
                </a:cxn>
                <a:cxn ang="0">
                  <a:pos x="T8" y="T9"/>
                </a:cxn>
              </a:cxnLst>
              <a:rect l="0" t="0" r="r" b="b"/>
              <a:pathLst>
                <a:path w="272" h="707">
                  <a:moveTo>
                    <a:pt x="272" y="690"/>
                  </a:moveTo>
                  <a:lnTo>
                    <a:pt x="215" y="707"/>
                  </a:lnTo>
                  <a:lnTo>
                    <a:pt x="0" y="19"/>
                  </a:lnTo>
                  <a:lnTo>
                    <a:pt x="56" y="0"/>
                  </a:lnTo>
                  <a:lnTo>
                    <a:pt x="272" y="690"/>
                  </a:lnTo>
                  <a:close/>
                </a:path>
              </a:pathLst>
            </a:custGeom>
            <a:solidFill>
              <a:srgbClr val="A3A4A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519"/>
            <p:cNvSpPr>
              <a:spLocks noEditPoints="1"/>
            </p:cNvSpPr>
            <p:nvPr/>
          </p:nvSpPr>
          <p:spPr bwMode="auto">
            <a:xfrm>
              <a:off x="11590338" y="-544513"/>
              <a:ext cx="588963" cy="1306513"/>
            </a:xfrm>
            <a:custGeom>
              <a:avLst/>
              <a:gdLst>
                <a:gd name="T0" fmla="*/ 371 w 371"/>
                <a:gd name="T1" fmla="*/ 783 h 823"/>
                <a:gd name="T2" fmla="*/ 243 w 371"/>
                <a:gd name="T3" fmla="*/ 823 h 823"/>
                <a:gd name="T4" fmla="*/ 0 w 371"/>
                <a:gd name="T5" fmla="*/ 40 h 823"/>
                <a:gd name="T6" fmla="*/ 130 w 371"/>
                <a:gd name="T7" fmla="*/ 0 h 823"/>
                <a:gd name="T8" fmla="*/ 371 w 371"/>
                <a:gd name="T9" fmla="*/ 783 h 823"/>
                <a:gd name="T10" fmla="*/ 255 w 371"/>
                <a:gd name="T11" fmla="*/ 802 h 823"/>
                <a:gd name="T12" fmla="*/ 350 w 371"/>
                <a:gd name="T13" fmla="*/ 771 h 823"/>
                <a:gd name="T14" fmla="*/ 116 w 371"/>
                <a:gd name="T15" fmla="*/ 24 h 823"/>
                <a:gd name="T16" fmla="*/ 24 w 371"/>
                <a:gd name="T17" fmla="*/ 52 h 823"/>
                <a:gd name="T18" fmla="*/ 255 w 371"/>
                <a:gd name="T19" fmla="*/ 802 h 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1" h="823">
                  <a:moveTo>
                    <a:pt x="371" y="783"/>
                  </a:moveTo>
                  <a:lnTo>
                    <a:pt x="243" y="823"/>
                  </a:lnTo>
                  <a:lnTo>
                    <a:pt x="0" y="40"/>
                  </a:lnTo>
                  <a:lnTo>
                    <a:pt x="130" y="0"/>
                  </a:lnTo>
                  <a:lnTo>
                    <a:pt x="371" y="783"/>
                  </a:lnTo>
                  <a:close/>
                  <a:moveTo>
                    <a:pt x="255" y="802"/>
                  </a:moveTo>
                  <a:lnTo>
                    <a:pt x="350" y="771"/>
                  </a:lnTo>
                  <a:lnTo>
                    <a:pt x="116" y="24"/>
                  </a:lnTo>
                  <a:lnTo>
                    <a:pt x="24" y="52"/>
                  </a:lnTo>
                  <a:lnTo>
                    <a:pt x="255" y="802"/>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520"/>
            <p:cNvSpPr>
              <a:spLocks noEditPoints="1"/>
            </p:cNvSpPr>
            <p:nvPr/>
          </p:nvSpPr>
          <p:spPr bwMode="auto">
            <a:xfrm>
              <a:off x="11414125" y="-1084263"/>
              <a:ext cx="407988" cy="638175"/>
            </a:xfrm>
            <a:custGeom>
              <a:avLst/>
              <a:gdLst>
                <a:gd name="T0" fmla="*/ 257 w 257"/>
                <a:gd name="T1" fmla="*/ 354 h 402"/>
                <a:gd name="T2" fmla="*/ 109 w 257"/>
                <a:gd name="T3" fmla="*/ 402 h 402"/>
                <a:gd name="T4" fmla="*/ 0 w 257"/>
                <a:gd name="T5" fmla="*/ 45 h 402"/>
                <a:gd name="T6" fmla="*/ 146 w 257"/>
                <a:gd name="T7" fmla="*/ 0 h 402"/>
                <a:gd name="T8" fmla="*/ 257 w 257"/>
                <a:gd name="T9" fmla="*/ 354 h 402"/>
                <a:gd name="T10" fmla="*/ 120 w 257"/>
                <a:gd name="T11" fmla="*/ 378 h 402"/>
                <a:gd name="T12" fmla="*/ 234 w 257"/>
                <a:gd name="T13" fmla="*/ 343 h 402"/>
                <a:gd name="T14" fmla="*/ 135 w 257"/>
                <a:gd name="T15" fmla="*/ 21 h 402"/>
                <a:gd name="T16" fmla="*/ 21 w 257"/>
                <a:gd name="T17" fmla="*/ 56 h 402"/>
                <a:gd name="T18" fmla="*/ 120 w 257"/>
                <a:gd name="T19" fmla="*/ 378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7" h="402">
                  <a:moveTo>
                    <a:pt x="257" y="354"/>
                  </a:moveTo>
                  <a:lnTo>
                    <a:pt x="109" y="402"/>
                  </a:lnTo>
                  <a:lnTo>
                    <a:pt x="0" y="45"/>
                  </a:lnTo>
                  <a:lnTo>
                    <a:pt x="146" y="0"/>
                  </a:lnTo>
                  <a:lnTo>
                    <a:pt x="257" y="354"/>
                  </a:lnTo>
                  <a:close/>
                  <a:moveTo>
                    <a:pt x="120" y="378"/>
                  </a:moveTo>
                  <a:lnTo>
                    <a:pt x="234" y="343"/>
                  </a:lnTo>
                  <a:lnTo>
                    <a:pt x="135" y="21"/>
                  </a:lnTo>
                  <a:lnTo>
                    <a:pt x="21" y="56"/>
                  </a:lnTo>
                  <a:lnTo>
                    <a:pt x="120" y="378"/>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521"/>
            <p:cNvSpPr/>
            <p:nvPr/>
          </p:nvSpPr>
          <p:spPr bwMode="auto">
            <a:xfrm>
              <a:off x="11379200" y="-982663"/>
              <a:ext cx="169863" cy="490538"/>
            </a:xfrm>
            <a:custGeom>
              <a:avLst/>
              <a:gdLst>
                <a:gd name="T0" fmla="*/ 45 w 45"/>
                <a:gd name="T1" fmla="*/ 129 h 131"/>
                <a:gd name="T2" fmla="*/ 38 w 45"/>
                <a:gd name="T3" fmla="*/ 131 h 131"/>
                <a:gd name="T4" fmla="*/ 2 w 45"/>
                <a:gd name="T5" fmla="*/ 17 h 131"/>
                <a:gd name="T6" fmla="*/ 2 w 45"/>
                <a:gd name="T7" fmla="*/ 4 h 131"/>
                <a:gd name="T8" fmla="*/ 6 w 45"/>
                <a:gd name="T9" fmla="*/ 2 h 131"/>
                <a:gd name="T10" fmla="*/ 12 w 45"/>
                <a:gd name="T11" fmla="*/ 0 h 131"/>
                <a:gd name="T12" fmla="*/ 15 w 45"/>
                <a:gd name="T13" fmla="*/ 7 h 131"/>
                <a:gd name="T14" fmla="*/ 8 w 45"/>
                <a:gd name="T15" fmla="*/ 9 h 131"/>
                <a:gd name="T16" fmla="*/ 10 w 45"/>
                <a:gd name="T17" fmla="*/ 15 h 131"/>
                <a:gd name="T18" fmla="*/ 45 w 45"/>
                <a:gd name="T19" fmla="*/ 129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 h="131">
                  <a:moveTo>
                    <a:pt x="45" y="129"/>
                  </a:moveTo>
                  <a:cubicBezTo>
                    <a:pt x="38" y="131"/>
                    <a:pt x="38" y="131"/>
                    <a:pt x="38" y="131"/>
                  </a:cubicBezTo>
                  <a:cubicBezTo>
                    <a:pt x="2" y="17"/>
                    <a:pt x="2" y="17"/>
                    <a:pt x="2" y="17"/>
                  </a:cubicBezTo>
                  <a:cubicBezTo>
                    <a:pt x="0" y="11"/>
                    <a:pt x="0" y="7"/>
                    <a:pt x="2" y="4"/>
                  </a:cubicBezTo>
                  <a:cubicBezTo>
                    <a:pt x="3" y="3"/>
                    <a:pt x="4" y="2"/>
                    <a:pt x="6" y="2"/>
                  </a:cubicBezTo>
                  <a:cubicBezTo>
                    <a:pt x="12" y="0"/>
                    <a:pt x="12" y="0"/>
                    <a:pt x="12" y="0"/>
                  </a:cubicBezTo>
                  <a:cubicBezTo>
                    <a:pt x="15" y="7"/>
                    <a:pt x="15" y="7"/>
                    <a:pt x="15" y="7"/>
                  </a:cubicBezTo>
                  <a:cubicBezTo>
                    <a:pt x="8" y="9"/>
                    <a:pt x="8" y="9"/>
                    <a:pt x="8" y="9"/>
                  </a:cubicBezTo>
                  <a:cubicBezTo>
                    <a:pt x="8" y="10"/>
                    <a:pt x="9" y="12"/>
                    <a:pt x="10" y="15"/>
                  </a:cubicBezTo>
                  <a:lnTo>
                    <a:pt x="45" y="129"/>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522"/>
            <p:cNvSpPr>
              <a:spLocks noEditPoints="1"/>
            </p:cNvSpPr>
            <p:nvPr/>
          </p:nvSpPr>
          <p:spPr bwMode="auto">
            <a:xfrm>
              <a:off x="11414125" y="-1122363"/>
              <a:ext cx="220663" cy="131763"/>
            </a:xfrm>
            <a:custGeom>
              <a:avLst/>
              <a:gdLst>
                <a:gd name="T0" fmla="*/ 139 w 139"/>
                <a:gd name="T1" fmla="*/ 45 h 83"/>
                <a:gd name="T2" fmla="*/ 12 w 139"/>
                <a:gd name="T3" fmla="*/ 83 h 83"/>
                <a:gd name="T4" fmla="*/ 0 w 139"/>
                <a:gd name="T5" fmla="*/ 40 h 83"/>
                <a:gd name="T6" fmla="*/ 127 w 139"/>
                <a:gd name="T7" fmla="*/ 0 h 83"/>
                <a:gd name="T8" fmla="*/ 139 w 139"/>
                <a:gd name="T9" fmla="*/ 45 h 83"/>
                <a:gd name="T10" fmla="*/ 23 w 139"/>
                <a:gd name="T11" fmla="*/ 62 h 83"/>
                <a:gd name="T12" fmla="*/ 118 w 139"/>
                <a:gd name="T13" fmla="*/ 33 h 83"/>
                <a:gd name="T14" fmla="*/ 116 w 139"/>
                <a:gd name="T15" fmla="*/ 24 h 83"/>
                <a:gd name="T16" fmla="*/ 21 w 139"/>
                <a:gd name="T17" fmla="*/ 52 h 83"/>
                <a:gd name="T18" fmla="*/ 23 w 139"/>
                <a:gd name="T19" fmla="*/ 6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9" h="83">
                  <a:moveTo>
                    <a:pt x="139" y="45"/>
                  </a:moveTo>
                  <a:lnTo>
                    <a:pt x="12" y="83"/>
                  </a:lnTo>
                  <a:lnTo>
                    <a:pt x="0" y="40"/>
                  </a:lnTo>
                  <a:lnTo>
                    <a:pt x="127" y="0"/>
                  </a:lnTo>
                  <a:lnTo>
                    <a:pt x="139" y="45"/>
                  </a:lnTo>
                  <a:close/>
                  <a:moveTo>
                    <a:pt x="23" y="62"/>
                  </a:moveTo>
                  <a:lnTo>
                    <a:pt x="118" y="33"/>
                  </a:lnTo>
                  <a:lnTo>
                    <a:pt x="116" y="24"/>
                  </a:lnTo>
                  <a:lnTo>
                    <a:pt x="21" y="52"/>
                  </a:lnTo>
                  <a:lnTo>
                    <a:pt x="23" y="62"/>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523"/>
            <p:cNvSpPr/>
            <p:nvPr/>
          </p:nvSpPr>
          <p:spPr bwMode="auto">
            <a:xfrm>
              <a:off x="11499850" y="-528638"/>
              <a:ext cx="52388" cy="63500"/>
            </a:xfrm>
            <a:custGeom>
              <a:avLst/>
              <a:gdLst>
                <a:gd name="T0" fmla="*/ 1 w 14"/>
                <a:gd name="T1" fmla="*/ 7 h 17"/>
                <a:gd name="T2" fmla="*/ 5 w 14"/>
                <a:gd name="T3" fmla="*/ 0 h 17"/>
                <a:gd name="T4" fmla="*/ 5 w 14"/>
                <a:gd name="T5" fmla="*/ 0 h 17"/>
                <a:gd name="T6" fmla="*/ 12 w 14"/>
                <a:gd name="T7" fmla="*/ 4 h 17"/>
                <a:gd name="T8" fmla="*/ 13 w 14"/>
                <a:gd name="T9" fmla="*/ 9 h 17"/>
                <a:gd name="T10" fmla="*/ 9 w 14"/>
                <a:gd name="T11" fmla="*/ 16 h 17"/>
                <a:gd name="T12" fmla="*/ 9 w 14"/>
                <a:gd name="T13" fmla="*/ 16 h 17"/>
                <a:gd name="T14" fmla="*/ 2 w 14"/>
                <a:gd name="T15" fmla="*/ 13 h 17"/>
                <a:gd name="T16" fmla="*/ 1 w 14"/>
                <a:gd name="T17" fmla="*/ 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7">
                  <a:moveTo>
                    <a:pt x="1" y="7"/>
                  </a:moveTo>
                  <a:cubicBezTo>
                    <a:pt x="0" y="4"/>
                    <a:pt x="2" y="1"/>
                    <a:pt x="5" y="0"/>
                  </a:cubicBezTo>
                  <a:cubicBezTo>
                    <a:pt x="5" y="0"/>
                    <a:pt x="5" y="0"/>
                    <a:pt x="5" y="0"/>
                  </a:cubicBezTo>
                  <a:cubicBezTo>
                    <a:pt x="8" y="0"/>
                    <a:pt x="11" y="1"/>
                    <a:pt x="12" y="4"/>
                  </a:cubicBezTo>
                  <a:cubicBezTo>
                    <a:pt x="13" y="9"/>
                    <a:pt x="13" y="9"/>
                    <a:pt x="13" y="9"/>
                  </a:cubicBezTo>
                  <a:cubicBezTo>
                    <a:pt x="14" y="12"/>
                    <a:pt x="12" y="15"/>
                    <a:pt x="9" y="16"/>
                  </a:cubicBezTo>
                  <a:cubicBezTo>
                    <a:pt x="9" y="16"/>
                    <a:pt x="9" y="16"/>
                    <a:pt x="9" y="16"/>
                  </a:cubicBezTo>
                  <a:cubicBezTo>
                    <a:pt x="6" y="17"/>
                    <a:pt x="3" y="15"/>
                    <a:pt x="2" y="13"/>
                  </a:cubicBezTo>
                  <a:lnTo>
                    <a:pt x="1" y="7"/>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78" name="组合 577"/>
          <p:cNvGrpSpPr/>
          <p:nvPr/>
        </p:nvGrpSpPr>
        <p:grpSpPr>
          <a:xfrm rot="5400000">
            <a:off x="3240540" y="788335"/>
            <a:ext cx="856103" cy="871255"/>
            <a:chOff x="9274175" y="946150"/>
            <a:chExt cx="1614488" cy="1643063"/>
          </a:xfrm>
        </p:grpSpPr>
        <p:sp>
          <p:nvSpPr>
            <p:cNvPr id="126" name="Freeform 524"/>
            <p:cNvSpPr/>
            <p:nvPr/>
          </p:nvSpPr>
          <p:spPr bwMode="auto">
            <a:xfrm>
              <a:off x="10583863" y="2289175"/>
              <a:ext cx="274638" cy="271463"/>
            </a:xfrm>
            <a:custGeom>
              <a:avLst/>
              <a:gdLst>
                <a:gd name="T0" fmla="*/ 173 w 173"/>
                <a:gd name="T1" fmla="*/ 55 h 171"/>
                <a:gd name="T2" fmla="*/ 52 w 173"/>
                <a:gd name="T3" fmla="*/ 171 h 171"/>
                <a:gd name="T4" fmla="*/ 0 w 173"/>
                <a:gd name="T5" fmla="*/ 119 h 171"/>
                <a:gd name="T6" fmla="*/ 121 w 173"/>
                <a:gd name="T7" fmla="*/ 0 h 171"/>
                <a:gd name="T8" fmla="*/ 173 w 173"/>
                <a:gd name="T9" fmla="*/ 55 h 171"/>
              </a:gdLst>
              <a:ahLst/>
              <a:cxnLst>
                <a:cxn ang="0">
                  <a:pos x="T0" y="T1"/>
                </a:cxn>
                <a:cxn ang="0">
                  <a:pos x="T2" y="T3"/>
                </a:cxn>
                <a:cxn ang="0">
                  <a:pos x="T4" y="T5"/>
                </a:cxn>
                <a:cxn ang="0">
                  <a:pos x="T6" y="T7"/>
                </a:cxn>
                <a:cxn ang="0">
                  <a:pos x="T8" y="T9"/>
                </a:cxn>
              </a:cxnLst>
              <a:rect l="0" t="0" r="r" b="b"/>
              <a:pathLst>
                <a:path w="173" h="171">
                  <a:moveTo>
                    <a:pt x="173" y="55"/>
                  </a:moveTo>
                  <a:lnTo>
                    <a:pt x="52" y="171"/>
                  </a:lnTo>
                  <a:lnTo>
                    <a:pt x="0" y="119"/>
                  </a:lnTo>
                  <a:lnTo>
                    <a:pt x="121" y="0"/>
                  </a:lnTo>
                  <a:lnTo>
                    <a:pt x="173" y="55"/>
                  </a:lnTo>
                  <a:close/>
                </a:path>
              </a:pathLst>
            </a:custGeom>
            <a:solidFill>
              <a:srgbClr val="9DDCE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525"/>
            <p:cNvSpPr/>
            <p:nvPr/>
          </p:nvSpPr>
          <p:spPr bwMode="auto">
            <a:xfrm>
              <a:off x="10677525" y="2293938"/>
              <a:ext cx="177800" cy="176213"/>
            </a:xfrm>
            <a:custGeom>
              <a:avLst/>
              <a:gdLst>
                <a:gd name="T0" fmla="*/ 112 w 112"/>
                <a:gd name="T1" fmla="*/ 52 h 111"/>
                <a:gd name="T2" fmla="*/ 52 w 112"/>
                <a:gd name="T3" fmla="*/ 111 h 111"/>
                <a:gd name="T4" fmla="*/ 0 w 112"/>
                <a:gd name="T5" fmla="*/ 59 h 111"/>
                <a:gd name="T6" fmla="*/ 60 w 112"/>
                <a:gd name="T7" fmla="*/ 0 h 111"/>
                <a:gd name="T8" fmla="*/ 112 w 112"/>
                <a:gd name="T9" fmla="*/ 52 h 111"/>
              </a:gdLst>
              <a:ahLst/>
              <a:cxnLst>
                <a:cxn ang="0">
                  <a:pos x="T0" y="T1"/>
                </a:cxn>
                <a:cxn ang="0">
                  <a:pos x="T2" y="T3"/>
                </a:cxn>
                <a:cxn ang="0">
                  <a:pos x="T4" y="T5"/>
                </a:cxn>
                <a:cxn ang="0">
                  <a:pos x="T6" y="T7"/>
                </a:cxn>
                <a:cxn ang="0">
                  <a:pos x="T8" y="T9"/>
                </a:cxn>
              </a:cxnLst>
              <a:rect l="0" t="0" r="r" b="b"/>
              <a:pathLst>
                <a:path w="112" h="111">
                  <a:moveTo>
                    <a:pt x="112" y="52"/>
                  </a:moveTo>
                  <a:lnTo>
                    <a:pt x="52" y="111"/>
                  </a:lnTo>
                  <a:lnTo>
                    <a:pt x="0" y="59"/>
                  </a:lnTo>
                  <a:lnTo>
                    <a:pt x="60" y="0"/>
                  </a:lnTo>
                  <a:lnTo>
                    <a:pt x="112" y="52"/>
                  </a:lnTo>
                  <a:close/>
                </a:path>
              </a:pathLst>
            </a:custGeom>
            <a:solidFill>
              <a:srgbClr val="3BC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526"/>
            <p:cNvSpPr/>
            <p:nvPr/>
          </p:nvSpPr>
          <p:spPr bwMode="auto">
            <a:xfrm>
              <a:off x="9466263" y="1050925"/>
              <a:ext cx="1265238" cy="1287463"/>
            </a:xfrm>
            <a:custGeom>
              <a:avLst/>
              <a:gdLst>
                <a:gd name="T0" fmla="*/ 797 w 797"/>
                <a:gd name="T1" fmla="*/ 750 h 811"/>
                <a:gd name="T2" fmla="*/ 735 w 797"/>
                <a:gd name="T3" fmla="*/ 811 h 811"/>
                <a:gd name="T4" fmla="*/ 0 w 797"/>
                <a:gd name="T5" fmla="*/ 59 h 811"/>
                <a:gd name="T6" fmla="*/ 61 w 797"/>
                <a:gd name="T7" fmla="*/ 0 h 811"/>
                <a:gd name="T8" fmla="*/ 797 w 797"/>
                <a:gd name="T9" fmla="*/ 750 h 811"/>
              </a:gdLst>
              <a:ahLst/>
              <a:cxnLst>
                <a:cxn ang="0">
                  <a:pos x="T0" y="T1"/>
                </a:cxn>
                <a:cxn ang="0">
                  <a:pos x="T2" y="T3"/>
                </a:cxn>
                <a:cxn ang="0">
                  <a:pos x="T4" y="T5"/>
                </a:cxn>
                <a:cxn ang="0">
                  <a:pos x="T6" y="T7"/>
                </a:cxn>
                <a:cxn ang="0">
                  <a:pos x="T8" y="T9"/>
                </a:cxn>
              </a:cxnLst>
              <a:rect l="0" t="0" r="r" b="b"/>
              <a:pathLst>
                <a:path w="797" h="811">
                  <a:moveTo>
                    <a:pt x="797" y="750"/>
                  </a:moveTo>
                  <a:lnTo>
                    <a:pt x="735" y="811"/>
                  </a:lnTo>
                  <a:lnTo>
                    <a:pt x="0" y="59"/>
                  </a:lnTo>
                  <a:lnTo>
                    <a:pt x="61" y="0"/>
                  </a:lnTo>
                  <a:lnTo>
                    <a:pt x="797" y="750"/>
                  </a:lnTo>
                  <a:close/>
                </a:path>
              </a:pathLst>
            </a:custGeom>
            <a:solidFill>
              <a:srgbClr val="E5E5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527"/>
            <p:cNvSpPr/>
            <p:nvPr/>
          </p:nvSpPr>
          <p:spPr bwMode="auto">
            <a:xfrm>
              <a:off x="9372600" y="1141413"/>
              <a:ext cx="1263650" cy="1287463"/>
            </a:xfrm>
            <a:custGeom>
              <a:avLst/>
              <a:gdLst>
                <a:gd name="T0" fmla="*/ 796 w 796"/>
                <a:gd name="T1" fmla="*/ 749 h 811"/>
                <a:gd name="T2" fmla="*/ 735 w 796"/>
                <a:gd name="T3" fmla="*/ 811 h 811"/>
                <a:gd name="T4" fmla="*/ 0 w 796"/>
                <a:gd name="T5" fmla="*/ 61 h 811"/>
                <a:gd name="T6" fmla="*/ 61 w 796"/>
                <a:gd name="T7" fmla="*/ 0 h 811"/>
                <a:gd name="T8" fmla="*/ 796 w 796"/>
                <a:gd name="T9" fmla="*/ 749 h 811"/>
              </a:gdLst>
              <a:ahLst/>
              <a:cxnLst>
                <a:cxn ang="0">
                  <a:pos x="T0" y="T1"/>
                </a:cxn>
                <a:cxn ang="0">
                  <a:pos x="T2" y="T3"/>
                </a:cxn>
                <a:cxn ang="0">
                  <a:pos x="T4" y="T5"/>
                </a:cxn>
                <a:cxn ang="0">
                  <a:pos x="T6" y="T7"/>
                </a:cxn>
                <a:cxn ang="0">
                  <a:pos x="T8" y="T9"/>
                </a:cxn>
              </a:cxnLst>
              <a:rect l="0" t="0" r="r" b="b"/>
              <a:pathLst>
                <a:path w="796" h="811">
                  <a:moveTo>
                    <a:pt x="796" y="749"/>
                  </a:moveTo>
                  <a:lnTo>
                    <a:pt x="735" y="811"/>
                  </a:lnTo>
                  <a:lnTo>
                    <a:pt x="0" y="61"/>
                  </a:lnTo>
                  <a:lnTo>
                    <a:pt x="61" y="0"/>
                  </a:lnTo>
                  <a:lnTo>
                    <a:pt x="796" y="74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528"/>
            <p:cNvSpPr>
              <a:spLocks noEditPoints="1"/>
            </p:cNvSpPr>
            <p:nvPr/>
          </p:nvSpPr>
          <p:spPr bwMode="auto">
            <a:xfrm>
              <a:off x="9342438" y="1020763"/>
              <a:ext cx="1546225" cy="1568450"/>
            </a:xfrm>
            <a:custGeom>
              <a:avLst/>
              <a:gdLst>
                <a:gd name="T0" fmla="*/ 974 w 974"/>
                <a:gd name="T1" fmla="*/ 854 h 988"/>
                <a:gd name="T2" fmla="*/ 834 w 974"/>
                <a:gd name="T3" fmla="*/ 988 h 988"/>
                <a:gd name="T4" fmla="*/ 0 w 974"/>
                <a:gd name="T5" fmla="*/ 135 h 988"/>
                <a:gd name="T6" fmla="*/ 139 w 974"/>
                <a:gd name="T7" fmla="*/ 0 h 988"/>
                <a:gd name="T8" fmla="*/ 974 w 974"/>
                <a:gd name="T9" fmla="*/ 854 h 988"/>
                <a:gd name="T10" fmla="*/ 834 w 974"/>
                <a:gd name="T11" fmla="*/ 953 h 988"/>
                <a:gd name="T12" fmla="*/ 936 w 974"/>
                <a:gd name="T13" fmla="*/ 854 h 988"/>
                <a:gd name="T14" fmla="*/ 139 w 974"/>
                <a:gd name="T15" fmla="*/ 36 h 988"/>
                <a:gd name="T16" fmla="*/ 38 w 974"/>
                <a:gd name="T17" fmla="*/ 137 h 988"/>
                <a:gd name="T18" fmla="*/ 834 w 974"/>
                <a:gd name="T19" fmla="*/ 953 h 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4" h="988">
                  <a:moveTo>
                    <a:pt x="974" y="854"/>
                  </a:moveTo>
                  <a:lnTo>
                    <a:pt x="834" y="988"/>
                  </a:lnTo>
                  <a:lnTo>
                    <a:pt x="0" y="135"/>
                  </a:lnTo>
                  <a:lnTo>
                    <a:pt x="139" y="0"/>
                  </a:lnTo>
                  <a:lnTo>
                    <a:pt x="974" y="854"/>
                  </a:lnTo>
                  <a:close/>
                  <a:moveTo>
                    <a:pt x="834" y="953"/>
                  </a:moveTo>
                  <a:lnTo>
                    <a:pt x="936" y="854"/>
                  </a:lnTo>
                  <a:lnTo>
                    <a:pt x="139" y="36"/>
                  </a:lnTo>
                  <a:lnTo>
                    <a:pt x="38" y="137"/>
                  </a:lnTo>
                  <a:lnTo>
                    <a:pt x="834" y="953"/>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529"/>
            <p:cNvSpPr/>
            <p:nvPr/>
          </p:nvSpPr>
          <p:spPr bwMode="auto">
            <a:xfrm>
              <a:off x="9274175" y="946150"/>
              <a:ext cx="296863" cy="296863"/>
            </a:xfrm>
            <a:custGeom>
              <a:avLst/>
              <a:gdLst>
                <a:gd name="T0" fmla="*/ 180 w 187"/>
                <a:gd name="T1" fmla="*/ 78 h 187"/>
                <a:gd name="T2" fmla="*/ 38 w 187"/>
                <a:gd name="T3" fmla="*/ 38 h 187"/>
                <a:gd name="T4" fmla="*/ 76 w 187"/>
                <a:gd name="T5" fmla="*/ 180 h 187"/>
                <a:gd name="T6" fmla="*/ 50 w 187"/>
                <a:gd name="T7" fmla="*/ 187 h 187"/>
                <a:gd name="T8" fmla="*/ 0 w 187"/>
                <a:gd name="T9" fmla="*/ 0 h 187"/>
                <a:gd name="T10" fmla="*/ 187 w 187"/>
                <a:gd name="T11" fmla="*/ 52 h 187"/>
                <a:gd name="T12" fmla="*/ 180 w 187"/>
                <a:gd name="T13" fmla="*/ 78 h 187"/>
              </a:gdLst>
              <a:ahLst/>
              <a:cxnLst>
                <a:cxn ang="0">
                  <a:pos x="T0" y="T1"/>
                </a:cxn>
                <a:cxn ang="0">
                  <a:pos x="T2" y="T3"/>
                </a:cxn>
                <a:cxn ang="0">
                  <a:pos x="T4" y="T5"/>
                </a:cxn>
                <a:cxn ang="0">
                  <a:pos x="T6" y="T7"/>
                </a:cxn>
                <a:cxn ang="0">
                  <a:pos x="T8" y="T9"/>
                </a:cxn>
                <a:cxn ang="0">
                  <a:pos x="T10" y="T11"/>
                </a:cxn>
                <a:cxn ang="0">
                  <a:pos x="T12" y="T13"/>
                </a:cxn>
              </a:cxnLst>
              <a:rect l="0" t="0" r="r" b="b"/>
              <a:pathLst>
                <a:path w="187" h="187">
                  <a:moveTo>
                    <a:pt x="180" y="78"/>
                  </a:moveTo>
                  <a:lnTo>
                    <a:pt x="38" y="38"/>
                  </a:lnTo>
                  <a:lnTo>
                    <a:pt x="76" y="180"/>
                  </a:lnTo>
                  <a:lnTo>
                    <a:pt x="50" y="187"/>
                  </a:lnTo>
                  <a:lnTo>
                    <a:pt x="0" y="0"/>
                  </a:lnTo>
                  <a:lnTo>
                    <a:pt x="187" y="52"/>
                  </a:lnTo>
                  <a:lnTo>
                    <a:pt x="180" y="78"/>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530"/>
            <p:cNvSpPr/>
            <p:nvPr/>
          </p:nvSpPr>
          <p:spPr bwMode="auto">
            <a:xfrm>
              <a:off x="10569575" y="2274888"/>
              <a:ext cx="220663" cy="217488"/>
            </a:xfrm>
            <a:custGeom>
              <a:avLst/>
              <a:gdLst>
                <a:gd name="T0" fmla="*/ 139 w 139"/>
                <a:gd name="T1" fmla="*/ 19 h 137"/>
                <a:gd name="T2" fmla="*/ 19 w 139"/>
                <a:gd name="T3" fmla="*/ 137 h 137"/>
                <a:gd name="T4" fmla="*/ 0 w 139"/>
                <a:gd name="T5" fmla="*/ 118 h 137"/>
                <a:gd name="T6" fmla="*/ 120 w 139"/>
                <a:gd name="T7" fmla="*/ 0 h 137"/>
                <a:gd name="T8" fmla="*/ 139 w 139"/>
                <a:gd name="T9" fmla="*/ 19 h 137"/>
              </a:gdLst>
              <a:ahLst/>
              <a:cxnLst>
                <a:cxn ang="0">
                  <a:pos x="T0" y="T1"/>
                </a:cxn>
                <a:cxn ang="0">
                  <a:pos x="T2" y="T3"/>
                </a:cxn>
                <a:cxn ang="0">
                  <a:pos x="T4" y="T5"/>
                </a:cxn>
                <a:cxn ang="0">
                  <a:pos x="T6" y="T7"/>
                </a:cxn>
                <a:cxn ang="0">
                  <a:pos x="T8" y="T9"/>
                </a:cxn>
              </a:cxnLst>
              <a:rect l="0" t="0" r="r" b="b"/>
              <a:pathLst>
                <a:path w="139" h="137">
                  <a:moveTo>
                    <a:pt x="139" y="19"/>
                  </a:moveTo>
                  <a:lnTo>
                    <a:pt x="19" y="137"/>
                  </a:lnTo>
                  <a:lnTo>
                    <a:pt x="0" y="118"/>
                  </a:lnTo>
                  <a:lnTo>
                    <a:pt x="120" y="0"/>
                  </a:lnTo>
                  <a:lnTo>
                    <a:pt x="139" y="19"/>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531"/>
            <p:cNvSpPr/>
            <p:nvPr/>
          </p:nvSpPr>
          <p:spPr bwMode="auto">
            <a:xfrm>
              <a:off x="10523538" y="2225675"/>
              <a:ext cx="222250" cy="217488"/>
            </a:xfrm>
            <a:custGeom>
              <a:avLst/>
              <a:gdLst>
                <a:gd name="T0" fmla="*/ 140 w 140"/>
                <a:gd name="T1" fmla="*/ 19 h 137"/>
                <a:gd name="T2" fmla="*/ 19 w 140"/>
                <a:gd name="T3" fmla="*/ 137 h 137"/>
                <a:gd name="T4" fmla="*/ 0 w 140"/>
                <a:gd name="T5" fmla="*/ 118 h 137"/>
                <a:gd name="T6" fmla="*/ 121 w 140"/>
                <a:gd name="T7" fmla="*/ 0 h 137"/>
                <a:gd name="T8" fmla="*/ 140 w 140"/>
                <a:gd name="T9" fmla="*/ 19 h 137"/>
              </a:gdLst>
              <a:ahLst/>
              <a:cxnLst>
                <a:cxn ang="0">
                  <a:pos x="T0" y="T1"/>
                </a:cxn>
                <a:cxn ang="0">
                  <a:pos x="T2" y="T3"/>
                </a:cxn>
                <a:cxn ang="0">
                  <a:pos x="T4" y="T5"/>
                </a:cxn>
                <a:cxn ang="0">
                  <a:pos x="T6" y="T7"/>
                </a:cxn>
                <a:cxn ang="0">
                  <a:pos x="T8" y="T9"/>
                </a:cxn>
              </a:cxnLst>
              <a:rect l="0" t="0" r="r" b="b"/>
              <a:pathLst>
                <a:path w="140" h="137">
                  <a:moveTo>
                    <a:pt x="140" y="19"/>
                  </a:moveTo>
                  <a:lnTo>
                    <a:pt x="19" y="137"/>
                  </a:lnTo>
                  <a:lnTo>
                    <a:pt x="0" y="118"/>
                  </a:lnTo>
                  <a:lnTo>
                    <a:pt x="121" y="0"/>
                  </a:lnTo>
                  <a:lnTo>
                    <a:pt x="140" y="19"/>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 name="Freeform 532"/>
            <p:cNvSpPr/>
            <p:nvPr/>
          </p:nvSpPr>
          <p:spPr bwMode="auto">
            <a:xfrm>
              <a:off x="9304338" y="984250"/>
              <a:ext cx="71438" cy="69850"/>
            </a:xfrm>
            <a:custGeom>
              <a:avLst/>
              <a:gdLst>
                <a:gd name="T0" fmla="*/ 31 w 45"/>
                <a:gd name="T1" fmla="*/ 0 h 44"/>
                <a:gd name="T2" fmla="*/ 0 w 45"/>
                <a:gd name="T3" fmla="*/ 28 h 44"/>
                <a:gd name="T4" fmla="*/ 17 w 45"/>
                <a:gd name="T5" fmla="*/ 44 h 44"/>
                <a:gd name="T6" fmla="*/ 45 w 45"/>
                <a:gd name="T7" fmla="*/ 16 h 44"/>
                <a:gd name="T8" fmla="*/ 31 w 45"/>
                <a:gd name="T9" fmla="*/ 0 h 44"/>
              </a:gdLst>
              <a:ahLst/>
              <a:cxnLst>
                <a:cxn ang="0">
                  <a:pos x="T0" y="T1"/>
                </a:cxn>
                <a:cxn ang="0">
                  <a:pos x="T2" y="T3"/>
                </a:cxn>
                <a:cxn ang="0">
                  <a:pos x="T4" y="T5"/>
                </a:cxn>
                <a:cxn ang="0">
                  <a:pos x="T6" y="T7"/>
                </a:cxn>
                <a:cxn ang="0">
                  <a:pos x="T8" y="T9"/>
                </a:cxn>
              </a:cxnLst>
              <a:rect l="0" t="0" r="r" b="b"/>
              <a:pathLst>
                <a:path w="45" h="44">
                  <a:moveTo>
                    <a:pt x="31" y="0"/>
                  </a:moveTo>
                  <a:lnTo>
                    <a:pt x="0" y="28"/>
                  </a:lnTo>
                  <a:lnTo>
                    <a:pt x="17" y="44"/>
                  </a:lnTo>
                  <a:lnTo>
                    <a:pt x="45" y="16"/>
                  </a:lnTo>
                  <a:lnTo>
                    <a:pt x="31" y="0"/>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79" name="组合 578"/>
          <p:cNvGrpSpPr/>
          <p:nvPr/>
        </p:nvGrpSpPr>
        <p:grpSpPr>
          <a:xfrm>
            <a:off x="-998138" y="4703498"/>
            <a:ext cx="3007913" cy="2992766"/>
            <a:chOff x="-155575" y="5018088"/>
            <a:chExt cx="4413250" cy="4391025"/>
          </a:xfrm>
        </p:grpSpPr>
        <p:sp>
          <p:nvSpPr>
            <p:cNvPr id="453" name="Freeform 86"/>
            <p:cNvSpPr/>
            <p:nvPr/>
          </p:nvSpPr>
          <p:spPr bwMode="auto">
            <a:xfrm>
              <a:off x="-119063" y="6005513"/>
              <a:ext cx="4338638" cy="3340100"/>
            </a:xfrm>
            <a:custGeom>
              <a:avLst/>
              <a:gdLst>
                <a:gd name="T0" fmla="*/ 433 w 2733"/>
                <a:gd name="T1" fmla="*/ 149 h 2104"/>
                <a:gd name="T2" fmla="*/ 0 w 2733"/>
                <a:gd name="T3" fmla="*/ 1234 h 2104"/>
                <a:gd name="T4" fmla="*/ 2175 w 2733"/>
                <a:gd name="T5" fmla="*/ 2104 h 2104"/>
                <a:gd name="T6" fmla="*/ 2733 w 2733"/>
                <a:gd name="T7" fmla="*/ 709 h 2104"/>
                <a:gd name="T8" fmla="*/ 955 w 2733"/>
                <a:gd name="T9" fmla="*/ 0 h 2104"/>
                <a:gd name="T10" fmla="*/ 433 w 2733"/>
                <a:gd name="T11" fmla="*/ 149 h 2104"/>
              </a:gdLst>
              <a:ahLst/>
              <a:cxnLst>
                <a:cxn ang="0">
                  <a:pos x="T0" y="T1"/>
                </a:cxn>
                <a:cxn ang="0">
                  <a:pos x="T2" y="T3"/>
                </a:cxn>
                <a:cxn ang="0">
                  <a:pos x="T4" y="T5"/>
                </a:cxn>
                <a:cxn ang="0">
                  <a:pos x="T6" y="T7"/>
                </a:cxn>
                <a:cxn ang="0">
                  <a:pos x="T8" y="T9"/>
                </a:cxn>
                <a:cxn ang="0">
                  <a:pos x="T10" y="T11"/>
                </a:cxn>
              </a:cxnLst>
              <a:rect l="0" t="0" r="r" b="b"/>
              <a:pathLst>
                <a:path w="2733" h="2104">
                  <a:moveTo>
                    <a:pt x="433" y="149"/>
                  </a:moveTo>
                  <a:lnTo>
                    <a:pt x="0" y="1234"/>
                  </a:lnTo>
                  <a:lnTo>
                    <a:pt x="2175" y="2104"/>
                  </a:lnTo>
                  <a:lnTo>
                    <a:pt x="2733" y="709"/>
                  </a:lnTo>
                  <a:lnTo>
                    <a:pt x="955" y="0"/>
                  </a:lnTo>
                  <a:lnTo>
                    <a:pt x="433" y="149"/>
                  </a:ln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4" name="Freeform 87"/>
            <p:cNvSpPr>
              <a:spLocks noEditPoints="1"/>
            </p:cNvSpPr>
            <p:nvPr/>
          </p:nvSpPr>
          <p:spPr bwMode="auto">
            <a:xfrm>
              <a:off x="-155575" y="5975350"/>
              <a:ext cx="4413250" cy="3408363"/>
            </a:xfrm>
            <a:custGeom>
              <a:avLst/>
              <a:gdLst>
                <a:gd name="T0" fmla="*/ 2210 w 2780"/>
                <a:gd name="T1" fmla="*/ 2147 h 2147"/>
                <a:gd name="T2" fmla="*/ 2191 w 2780"/>
                <a:gd name="T3" fmla="*/ 2140 h 2147"/>
                <a:gd name="T4" fmla="*/ 0 w 2780"/>
                <a:gd name="T5" fmla="*/ 1265 h 2147"/>
                <a:gd name="T6" fmla="*/ 442 w 2780"/>
                <a:gd name="T7" fmla="*/ 154 h 2147"/>
                <a:gd name="T8" fmla="*/ 981 w 2780"/>
                <a:gd name="T9" fmla="*/ 0 h 2147"/>
                <a:gd name="T10" fmla="*/ 985 w 2780"/>
                <a:gd name="T11" fmla="*/ 2 h 2147"/>
                <a:gd name="T12" fmla="*/ 2780 w 2780"/>
                <a:gd name="T13" fmla="*/ 719 h 2147"/>
                <a:gd name="T14" fmla="*/ 2210 w 2780"/>
                <a:gd name="T15" fmla="*/ 2147 h 2147"/>
                <a:gd name="T16" fmla="*/ 49 w 2780"/>
                <a:gd name="T17" fmla="*/ 1244 h 2147"/>
                <a:gd name="T18" fmla="*/ 2189 w 2780"/>
                <a:gd name="T19" fmla="*/ 2097 h 2147"/>
                <a:gd name="T20" fmla="*/ 2730 w 2780"/>
                <a:gd name="T21" fmla="*/ 740 h 2147"/>
                <a:gd name="T22" fmla="*/ 978 w 2780"/>
                <a:gd name="T23" fmla="*/ 38 h 2147"/>
                <a:gd name="T24" fmla="*/ 470 w 2780"/>
                <a:gd name="T25" fmla="*/ 185 h 2147"/>
                <a:gd name="T26" fmla="*/ 49 w 2780"/>
                <a:gd name="T27" fmla="*/ 1244 h 2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80" h="2147">
                  <a:moveTo>
                    <a:pt x="2210" y="2147"/>
                  </a:moveTo>
                  <a:lnTo>
                    <a:pt x="2191" y="2140"/>
                  </a:lnTo>
                  <a:lnTo>
                    <a:pt x="0" y="1265"/>
                  </a:lnTo>
                  <a:lnTo>
                    <a:pt x="442" y="154"/>
                  </a:lnTo>
                  <a:lnTo>
                    <a:pt x="981" y="0"/>
                  </a:lnTo>
                  <a:lnTo>
                    <a:pt x="985" y="2"/>
                  </a:lnTo>
                  <a:lnTo>
                    <a:pt x="2780" y="719"/>
                  </a:lnTo>
                  <a:lnTo>
                    <a:pt x="2210" y="2147"/>
                  </a:lnTo>
                  <a:close/>
                  <a:moveTo>
                    <a:pt x="49" y="1244"/>
                  </a:moveTo>
                  <a:lnTo>
                    <a:pt x="2189" y="2097"/>
                  </a:lnTo>
                  <a:lnTo>
                    <a:pt x="2730" y="740"/>
                  </a:lnTo>
                  <a:lnTo>
                    <a:pt x="978" y="38"/>
                  </a:lnTo>
                  <a:lnTo>
                    <a:pt x="470" y="185"/>
                  </a:lnTo>
                  <a:lnTo>
                    <a:pt x="49" y="1244"/>
                  </a:ln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5" name="Freeform 88"/>
            <p:cNvSpPr/>
            <p:nvPr/>
          </p:nvSpPr>
          <p:spPr bwMode="auto">
            <a:xfrm>
              <a:off x="568325" y="6005513"/>
              <a:ext cx="828675" cy="525463"/>
            </a:xfrm>
            <a:custGeom>
              <a:avLst/>
              <a:gdLst>
                <a:gd name="T0" fmla="*/ 281 w 522"/>
                <a:gd name="T1" fmla="*/ 331 h 331"/>
                <a:gd name="T2" fmla="*/ 0 w 522"/>
                <a:gd name="T3" fmla="*/ 149 h 331"/>
                <a:gd name="T4" fmla="*/ 522 w 522"/>
                <a:gd name="T5" fmla="*/ 0 h 331"/>
                <a:gd name="T6" fmla="*/ 281 w 522"/>
                <a:gd name="T7" fmla="*/ 331 h 331"/>
              </a:gdLst>
              <a:ahLst/>
              <a:cxnLst>
                <a:cxn ang="0">
                  <a:pos x="T0" y="T1"/>
                </a:cxn>
                <a:cxn ang="0">
                  <a:pos x="T2" y="T3"/>
                </a:cxn>
                <a:cxn ang="0">
                  <a:pos x="T4" y="T5"/>
                </a:cxn>
                <a:cxn ang="0">
                  <a:pos x="T6" y="T7"/>
                </a:cxn>
              </a:cxnLst>
              <a:rect l="0" t="0" r="r" b="b"/>
              <a:pathLst>
                <a:path w="522" h="331">
                  <a:moveTo>
                    <a:pt x="281" y="331"/>
                  </a:moveTo>
                  <a:lnTo>
                    <a:pt x="0" y="149"/>
                  </a:lnTo>
                  <a:lnTo>
                    <a:pt x="522" y="0"/>
                  </a:lnTo>
                  <a:lnTo>
                    <a:pt x="281" y="331"/>
                  </a:ln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6" name="Freeform 89"/>
            <p:cNvSpPr>
              <a:spLocks noEditPoints="1"/>
            </p:cNvSpPr>
            <p:nvPr/>
          </p:nvSpPr>
          <p:spPr bwMode="auto">
            <a:xfrm>
              <a:off x="538163" y="5972175"/>
              <a:ext cx="892175" cy="588963"/>
            </a:xfrm>
            <a:custGeom>
              <a:avLst/>
              <a:gdLst>
                <a:gd name="T0" fmla="*/ 127 w 238"/>
                <a:gd name="T1" fmla="*/ 157 h 157"/>
                <a:gd name="T2" fmla="*/ 123 w 238"/>
                <a:gd name="T3" fmla="*/ 156 h 157"/>
                <a:gd name="T4" fmla="*/ 4 w 238"/>
                <a:gd name="T5" fmla="*/ 79 h 157"/>
                <a:gd name="T6" fmla="*/ 1 w 238"/>
                <a:gd name="T7" fmla="*/ 71 h 157"/>
                <a:gd name="T8" fmla="*/ 6 w 238"/>
                <a:gd name="T9" fmla="*/ 65 h 157"/>
                <a:gd name="T10" fmla="*/ 227 w 238"/>
                <a:gd name="T11" fmla="*/ 1 h 157"/>
                <a:gd name="T12" fmla="*/ 236 w 238"/>
                <a:gd name="T13" fmla="*/ 4 h 157"/>
                <a:gd name="T14" fmla="*/ 236 w 238"/>
                <a:gd name="T15" fmla="*/ 14 h 157"/>
                <a:gd name="T16" fmla="*/ 133 w 238"/>
                <a:gd name="T17" fmla="*/ 154 h 157"/>
                <a:gd name="T18" fmla="*/ 127 w 238"/>
                <a:gd name="T19" fmla="*/ 157 h 157"/>
                <a:gd name="T20" fmla="*/ 28 w 238"/>
                <a:gd name="T21" fmla="*/ 75 h 157"/>
                <a:gd name="T22" fmla="*/ 125 w 238"/>
                <a:gd name="T23" fmla="*/ 138 h 157"/>
                <a:gd name="T24" fmla="*/ 209 w 238"/>
                <a:gd name="T25" fmla="*/ 23 h 157"/>
                <a:gd name="T26" fmla="*/ 28 w 238"/>
                <a:gd name="T27" fmla="*/ 75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8" h="157">
                  <a:moveTo>
                    <a:pt x="127" y="157"/>
                  </a:moveTo>
                  <a:cubicBezTo>
                    <a:pt x="126" y="157"/>
                    <a:pt x="124" y="156"/>
                    <a:pt x="123" y="156"/>
                  </a:cubicBezTo>
                  <a:cubicBezTo>
                    <a:pt x="4" y="79"/>
                    <a:pt x="4" y="79"/>
                    <a:pt x="4" y="79"/>
                  </a:cubicBezTo>
                  <a:cubicBezTo>
                    <a:pt x="1" y="77"/>
                    <a:pt x="0" y="74"/>
                    <a:pt x="1" y="71"/>
                  </a:cubicBezTo>
                  <a:cubicBezTo>
                    <a:pt x="1" y="68"/>
                    <a:pt x="3" y="66"/>
                    <a:pt x="6" y="65"/>
                  </a:cubicBezTo>
                  <a:cubicBezTo>
                    <a:pt x="227" y="1"/>
                    <a:pt x="227" y="1"/>
                    <a:pt x="227" y="1"/>
                  </a:cubicBezTo>
                  <a:cubicBezTo>
                    <a:pt x="230" y="0"/>
                    <a:pt x="234" y="2"/>
                    <a:pt x="236" y="4"/>
                  </a:cubicBezTo>
                  <a:cubicBezTo>
                    <a:pt x="238" y="7"/>
                    <a:pt x="238" y="11"/>
                    <a:pt x="236" y="14"/>
                  </a:cubicBezTo>
                  <a:cubicBezTo>
                    <a:pt x="133" y="154"/>
                    <a:pt x="133" y="154"/>
                    <a:pt x="133" y="154"/>
                  </a:cubicBezTo>
                  <a:cubicBezTo>
                    <a:pt x="132" y="156"/>
                    <a:pt x="129" y="157"/>
                    <a:pt x="127" y="157"/>
                  </a:cubicBezTo>
                  <a:close/>
                  <a:moveTo>
                    <a:pt x="28" y="75"/>
                  </a:moveTo>
                  <a:cubicBezTo>
                    <a:pt x="125" y="138"/>
                    <a:pt x="125" y="138"/>
                    <a:pt x="125" y="138"/>
                  </a:cubicBezTo>
                  <a:cubicBezTo>
                    <a:pt x="209" y="23"/>
                    <a:pt x="209" y="23"/>
                    <a:pt x="209" y="23"/>
                  </a:cubicBezTo>
                  <a:lnTo>
                    <a:pt x="28" y="75"/>
                  </a:ln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7" name="Freeform 90"/>
            <p:cNvSpPr/>
            <p:nvPr/>
          </p:nvSpPr>
          <p:spPr bwMode="auto">
            <a:xfrm>
              <a:off x="1495425" y="6864350"/>
              <a:ext cx="930275" cy="1270000"/>
            </a:xfrm>
            <a:custGeom>
              <a:avLst/>
              <a:gdLst>
                <a:gd name="T0" fmla="*/ 347 w 586"/>
                <a:gd name="T1" fmla="*/ 800 h 800"/>
                <a:gd name="T2" fmla="*/ 0 w 586"/>
                <a:gd name="T3" fmla="*/ 8 h 800"/>
                <a:gd name="T4" fmla="*/ 19 w 586"/>
                <a:gd name="T5" fmla="*/ 0 h 800"/>
                <a:gd name="T6" fmla="*/ 357 w 586"/>
                <a:gd name="T7" fmla="*/ 774 h 800"/>
                <a:gd name="T8" fmla="*/ 576 w 586"/>
                <a:gd name="T9" fmla="*/ 662 h 800"/>
                <a:gd name="T10" fmla="*/ 586 w 586"/>
                <a:gd name="T11" fmla="*/ 679 h 800"/>
                <a:gd name="T12" fmla="*/ 347 w 586"/>
                <a:gd name="T13" fmla="*/ 800 h 800"/>
              </a:gdLst>
              <a:ahLst/>
              <a:cxnLst>
                <a:cxn ang="0">
                  <a:pos x="T0" y="T1"/>
                </a:cxn>
                <a:cxn ang="0">
                  <a:pos x="T2" y="T3"/>
                </a:cxn>
                <a:cxn ang="0">
                  <a:pos x="T4" y="T5"/>
                </a:cxn>
                <a:cxn ang="0">
                  <a:pos x="T6" y="T7"/>
                </a:cxn>
                <a:cxn ang="0">
                  <a:pos x="T8" y="T9"/>
                </a:cxn>
                <a:cxn ang="0">
                  <a:pos x="T10" y="T11"/>
                </a:cxn>
                <a:cxn ang="0">
                  <a:pos x="T12" y="T13"/>
                </a:cxn>
              </a:cxnLst>
              <a:rect l="0" t="0" r="r" b="b"/>
              <a:pathLst>
                <a:path w="586" h="800">
                  <a:moveTo>
                    <a:pt x="347" y="800"/>
                  </a:moveTo>
                  <a:lnTo>
                    <a:pt x="0" y="8"/>
                  </a:lnTo>
                  <a:lnTo>
                    <a:pt x="19" y="0"/>
                  </a:lnTo>
                  <a:lnTo>
                    <a:pt x="357" y="774"/>
                  </a:lnTo>
                  <a:lnTo>
                    <a:pt x="576" y="662"/>
                  </a:lnTo>
                  <a:lnTo>
                    <a:pt x="586" y="679"/>
                  </a:lnTo>
                  <a:lnTo>
                    <a:pt x="347" y="800"/>
                  </a:lnTo>
                  <a:close/>
                </a:path>
              </a:pathLst>
            </a:custGeom>
            <a:solidFill>
              <a:srgbClr val="2D2D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8" name="Freeform 91"/>
            <p:cNvSpPr/>
            <p:nvPr/>
          </p:nvSpPr>
          <p:spPr bwMode="auto">
            <a:xfrm>
              <a:off x="1619250" y="6816725"/>
              <a:ext cx="933450" cy="1128713"/>
            </a:xfrm>
            <a:custGeom>
              <a:avLst/>
              <a:gdLst>
                <a:gd name="T0" fmla="*/ 302 w 588"/>
                <a:gd name="T1" fmla="*/ 711 h 711"/>
                <a:gd name="T2" fmla="*/ 0 w 588"/>
                <a:gd name="T3" fmla="*/ 14 h 711"/>
                <a:gd name="T4" fmla="*/ 7 w 588"/>
                <a:gd name="T5" fmla="*/ 9 h 711"/>
                <a:gd name="T6" fmla="*/ 9 w 588"/>
                <a:gd name="T7" fmla="*/ 0 h 711"/>
                <a:gd name="T8" fmla="*/ 588 w 588"/>
                <a:gd name="T9" fmla="*/ 127 h 711"/>
                <a:gd name="T10" fmla="*/ 586 w 588"/>
                <a:gd name="T11" fmla="*/ 144 h 711"/>
                <a:gd name="T12" fmla="*/ 26 w 588"/>
                <a:gd name="T13" fmla="*/ 21 h 711"/>
                <a:gd name="T14" fmla="*/ 319 w 588"/>
                <a:gd name="T15" fmla="*/ 704 h 711"/>
                <a:gd name="T16" fmla="*/ 302 w 588"/>
                <a:gd name="T17" fmla="*/ 711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8" h="711">
                  <a:moveTo>
                    <a:pt x="302" y="711"/>
                  </a:moveTo>
                  <a:lnTo>
                    <a:pt x="0" y="14"/>
                  </a:lnTo>
                  <a:lnTo>
                    <a:pt x="7" y="9"/>
                  </a:lnTo>
                  <a:lnTo>
                    <a:pt x="9" y="0"/>
                  </a:lnTo>
                  <a:lnTo>
                    <a:pt x="588" y="127"/>
                  </a:lnTo>
                  <a:lnTo>
                    <a:pt x="586" y="144"/>
                  </a:lnTo>
                  <a:lnTo>
                    <a:pt x="26" y="21"/>
                  </a:lnTo>
                  <a:lnTo>
                    <a:pt x="319" y="704"/>
                  </a:lnTo>
                  <a:lnTo>
                    <a:pt x="302" y="711"/>
                  </a:lnTo>
                  <a:close/>
                </a:path>
              </a:pathLst>
            </a:custGeom>
            <a:solidFill>
              <a:srgbClr val="2D2D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9" name="Freeform 92"/>
            <p:cNvSpPr/>
            <p:nvPr/>
          </p:nvSpPr>
          <p:spPr bwMode="auto">
            <a:xfrm>
              <a:off x="1536700" y="7312025"/>
              <a:ext cx="104775" cy="85725"/>
            </a:xfrm>
            <a:custGeom>
              <a:avLst/>
              <a:gdLst>
                <a:gd name="T0" fmla="*/ 1 w 28"/>
                <a:gd name="T1" fmla="*/ 15 h 23"/>
                <a:gd name="T2" fmla="*/ 2 w 28"/>
                <a:gd name="T3" fmla="*/ 9 h 23"/>
                <a:gd name="T4" fmla="*/ 4 w 28"/>
                <a:gd name="T5" fmla="*/ 8 h 23"/>
                <a:gd name="T6" fmla="*/ 4 w 28"/>
                <a:gd name="T7" fmla="*/ 8 h 23"/>
                <a:gd name="T8" fmla="*/ 13 w 28"/>
                <a:gd name="T9" fmla="*/ 9 h 23"/>
                <a:gd name="T10" fmla="*/ 19 w 28"/>
                <a:gd name="T11" fmla="*/ 12 h 23"/>
                <a:gd name="T12" fmla="*/ 22 w 28"/>
                <a:gd name="T13" fmla="*/ 14 h 23"/>
                <a:gd name="T14" fmla="*/ 22 w 28"/>
                <a:gd name="T15" fmla="*/ 14 h 23"/>
                <a:gd name="T16" fmla="*/ 19 w 28"/>
                <a:gd name="T17" fmla="*/ 6 h 23"/>
                <a:gd name="T18" fmla="*/ 18 w 28"/>
                <a:gd name="T19" fmla="*/ 2 h 23"/>
                <a:gd name="T20" fmla="*/ 18 w 28"/>
                <a:gd name="T21" fmla="*/ 2 h 23"/>
                <a:gd name="T22" fmla="*/ 18 w 28"/>
                <a:gd name="T23" fmla="*/ 0 h 23"/>
                <a:gd name="T24" fmla="*/ 19 w 28"/>
                <a:gd name="T25" fmla="*/ 0 h 23"/>
                <a:gd name="T26" fmla="*/ 20 w 28"/>
                <a:gd name="T27" fmla="*/ 0 h 23"/>
                <a:gd name="T28" fmla="*/ 24 w 28"/>
                <a:gd name="T29" fmla="*/ 6 h 23"/>
                <a:gd name="T30" fmla="*/ 28 w 28"/>
                <a:gd name="T31" fmla="*/ 16 h 23"/>
                <a:gd name="T32" fmla="*/ 27 w 28"/>
                <a:gd name="T33" fmla="*/ 20 h 23"/>
                <a:gd name="T34" fmla="*/ 27 w 28"/>
                <a:gd name="T35" fmla="*/ 20 h 23"/>
                <a:gd name="T36" fmla="*/ 24 w 28"/>
                <a:gd name="T37" fmla="*/ 20 h 23"/>
                <a:gd name="T38" fmla="*/ 14 w 28"/>
                <a:gd name="T39" fmla="*/ 14 h 23"/>
                <a:gd name="T40" fmla="*/ 7 w 28"/>
                <a:gd name="T41" fmla="*/ 12 h 23"/>
                <a:gd name="T42" fmla="*/ 7 w 28"/>
                <a:gd name="T43" fmla="*/ 12 h 23"/>
                <a:gd name="T44" fmla="*/ 5 w 28"/>
                <a:gd name="T45" fmla="*/ 12 h 23"/>
                <a:gd name="T46" fmla="*/ 5 w 28"/>
                <a:gd name="T47" fmla="*/ 14 h 23"/>
                <a:gd name="T48" fmla="*/ 5 w 28"/>
                <a:gd name="T49" fmla="*/ 15 h 23"/>
                <a:gd name="T50" fmla="*/ 11 w 28"/>
                <a:gd name="T51" fmla="*/ 19 h 23"/>
                <a:gd name="T52" fmla="*/ 12 w 28"/>
                <a:gd name="T53" fmla="*/ 19 h 23"/>
                <a:gd name="T54" fmla="*/ 13 w 28"/>
                <a:gd name="T55" fmla="*/ 21 h 23"/>
                <a:gd name="T56" fmla="*/ 13 w 28"/>
                <a:gd name="T57" fmla="*/ 22 h 23"/>
                <a:gd name="T58" fmla="*/ 8 w 28"/>
                <a:gd name="T59" fmla="*/ 22 h 23"/>
                <a:gd name="T60" fmla="*/ 1 w 28"/>
                <a:gd name="T61" fmla="*/ 16 h 23"/>
                <a:gd name="T62" fmla="*/ 1 w 28"/>
                <a:gd name="T63" fmla="*/ 15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8" h="23">
                  <a:moveTo>
                    <a:pt x="1" y="15"/>
                  </a:moveTo>
                  <a:cubicBezTo>
                    <a:pt x="0" y="13"/>
                    <a:pt x="0" y="11"/>
                    <a:pt x="2" y="9"/>
                  </a:cubicBezTo>
                  <a:cubicBezTo>
                    <a:pt x="2" y="9"/>
                    <a:pt x="3" y="9"/>
                    <a:pt x="4" y="8"/>
                  </a:cubicBezTo>
                  <a:cubicBezTo>
                    <a:pt x="4" y="8"/>
                    <a:pt x="4" y="8"/>
                    <a:pt x="4" y="8"/>
                  </a:cubicBezTo>
                  <a:cubicBezTo>
                    <a:pt x="6" y="7"/>
                    <a:pt x="9" y="8"/>
                    <a:pt x="13" y="9"/>
                  </a:cubicBezTo>
                  <a:cubicBezTo>
                    <a:pt x="15" y="10"/>
                    <a:pt x="17" y="11"/>
                    <a:pt x="19" y="12"/>
                  </a:cubicBezTo>
                  <a:cubicBezTo>
                    <a:pt x="20" y="13"/>
                    <a:pt x="21" y="13"/>
                    <a:pt x="22" y="14"/>
                  </a:cubicBezTo>
                  <a:cubicBezTo>
                    <a:pt x="22" y="14"/>
                    <a:pt x="22" y="14"/>
                    <a:pt x="22" y="14"/>
                  </a:cubicBezTo>
                  <a:cubicBezTo>
                    <a:pt x="21" y="10"/>
                    <a:pt x="20" y="7"/>
                    <a:pt x="19" y="6"/>
                  </a:cubicBezTo>
                  <a:cubicBezTo>
                    <a:pt x="19" y="5"/>
                    <a:pt x="19" y="4"/>
                    <a:pt x="18" y="2"/>
                  </a:cubicBezTo>
                  <a:cubicBezTo>
                    <a:pt x="18" y="2"/>
                    <a:pt x="18" y="2"/>
                    <a:pt x="18" y="2"/>
                  </a:cubicBezTo>
                  <a:cubicBezTo>
                    <a:pt x="17" y="1"/>
                    <a:pt x="17" y="0"/>
                    <a:pt x="18" y="0"/>
                  </a:cubicBezTo>
                  <a:cubicBezTo>
                    <a:pt x="19" y="0"/>
                    <a:pt x="19" y="0"/>
                    <a:pt x="19" y="0"/>
                  </a:cubicBezTo>
                  <a:cubicBezTo>
                    <a:pt x="20" y="0"/>
                    <a:pt x="20" y="0"/>
                    <a:pt x="20" y="0"/>
                  </a:cubicBezTo>
                  <a:cubicBezTo>
                    <a:pt x="22" y="1"/>
                    <a:pt x="23" y="3"/>
                    <a:pt x="24" y="6"/>
                  </a:cubicBezTo>
                  <a:cubicBezTo>
                    <a:pt x="27" y="13"/>
                    <a:pt x="28" y="16"/>
                    <a:pt x="28" y="16"/>
                  </a:cubicBezTo>
                  <a:cubicBezTo>
                    <a:pt x="28" y="18"/>
                    <a:pt x="28" y="19"/>
                    <a:pt x="27" y="20"/>
                  </a:cubicBezTo>
                  <a:cubicBezTo>
                    <a:pt x="27" y="20"/>
                    <a:pt x="27" y="20"/>
                    <a:pt x="27" y="20"/>
                  </a:cubicBezTo>
                  <a:cubicBezTo>
                    <a:pt x="26" y="20"/>
                    <a:pt x="25" y="20"/>
                    <a:pt x="24" y="20"/>
                  </a:cubicBezTo>
                  <a:cubicBezTo>
                    <a:pt x="21" y="18"/>
                    <a:pt x="18" y="16"/>
                    <a:pt x="14" y="14"/>
                  </a:cubicBezTo>
                  <a:cubicBezTo>
                    <a:pt x="11" y="13"/>
                    <a:pt x="8" y="12"/>
                    <a:pt x="7" y="12"/>
                  </a:cubicBezTo>
                  <a:cubicBezTo>
                    <a:pt x="7" y="12"/>
                    <a:pt x="7" y="12"/>
                    <a:pt x="7" y="12"/>
                  </a:cubicBezTo>
                  <a:cubicBezTo>
                    <a:pt x="5" y="12"/>
                    <a:pt x="5" y="12"/>
                    <a:pt x="5" y="12"/>
                  </a:cubicBezTo>
                  <a:cubicBezTo>
                    <a:pt x="5" y="13"/>
                    <a:pt x="5" y="13"/>
                    <a:pt x="5" y="14"/>
                  </a:cubicBezTo>
                  <a:cubicBezTo>
                    <a:pt x="5" y="14"/>
                    <a:pt x="5" y="15"/>
                    <a:pt x="5" y="15"/>
                  </a:cubicBezTo>
                  <a:cubicBezTo>
                    <a:pt x="6" y="17"/>
                    <a:pt x="8" y="18"/>
                    <a:pt x="11" y="19"/>
                  </a:cubicBezTo>
                  <a:cubicBezTo>
                    <a:pt x="12" y="19"/>
                    <a:pt x="12" y="19"/>
                    <a:pt x="12" y="19"/>
                  </a:cubicBezTo>
                  <a:cubicBezTo>
                    <a:pt x="13" y="20"/>
                    <a:pt x="13" y="20"/>
                    <a:pt x="13" y="21"/>
                  </a:cubicBezTo>
                  <a:cubicBezTo>
                    <a:pt x="13" y="22"/>
                    <a:pt x="13" y="22"/>
                    <a:pt x="13" y="22"/>
                  </a:cubicBezTo>
                  <a:cubicBezTo>
                    <a:pt x="12" y="23"/>
                    <a:pt x="10" y="23"/>
                    <a:pt x="8" y="22"/>
                  </a:cubicBezTo>
                  <a:cubicBezTo>
                    <a:pt x="4" y="21"/>
                    <a:pt x="2" y="19"/>
                    <a:pt x="1" y="16"/>
                  </a:cubicBezTo>
                  <a:lnTo>
                    <a:pt x="1" y="1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0" name="Freeform 93"/>
            <p:cNvSpPr/>
            <p:nvPr/>
          </p:nvSpPr>
          <p:spPr bwMode="auto">
            <a:xfrm>
              <a:off x="1506538" y="7229475"/>
              <a:ext cx="93663" cy="77788"/>
            </a:xfrm>
            <a:custGeom>
              <a:avLst/>
              <a:gdLst>
                <a:gd name="T0" fmla="*/ 0 w 25"/>
                <a:gd name="T1" fmla="*/ 13 h 21"/>
                <a:gd name="T2" fmla="*/ 0 w 25"/>
                <a:gd name="T3" fmla="*/ 9 h 21"/>
                <a:gd name="T4" fmla="*/ 0 w 25"/>
                <a:gd name="T5" fmla="*/ 9 h 21"/>
                <a:gd name="T6" fmla="*/ 2 w 25"/>
                <a:gd name="T7" fmla="*/ 8 h 21"/>
                <a:gd name="T8" fmla="*/ 2 w 25"/>
                <a:gd name="T9" fmla="*/ 8 h 21"/>
                <a:gd name="T10" fmla="*/ 10 w 25"/>
                <a:gd name="T11" fmla="*/ 9 h 21"/>
                <a:gd name="T12" fmla="*/ 11 w 25"/>
                <a:gd name="T13" fmla="*/ 9 h 21"/>
                <a:gd name="T14" fmla="*/ 11 w 25"/>
                <a:gd name="T15" fmla="*/ 9 h 21"/>
                <a:gd name="T16" fmla="*/ 12 w 25"/>
                <a:gd name="T17" fmla="*/ 4 h 21"/>
                <a:gd name="T18" fmla="*/ 15 w 25"/>
                <a:gd name="T19" fmla="*/ 1 h 21"/>
                <a:gd name="T20" fmla="*/ 21 w 25"/>
                <a:gd name="T21" fmla="*/ 2 h 21"/>
                <a:gd name="T22" fmla="*/ 24 w 25"/>
                <a:gd name="T23" fmla="*/ 6 h 21"/>
                <a:gd name="T24" fmla="*/ 24 w 25"/>
                <a:gd name="T25" fmla="*/ 7 h 21"/>
                <a:gd name="T26" fmla="*/ 24 w 25"/>
                <a:gd name="T27" fmla="*/ 18 h 21"/>
                <a:gd name="T28" fmla="*/ 23 w 25"/>
                <a:gd name="T29" fmla="*/ 21 h 21"/>
                <a:gd name="T30" fmla="*/ 21 w 25"/>
                <a:gd name="T31" fmla="*/ 21 h 21"/>
                <a:gd name="T32" fmla="*/ 21 w 25"/>
                <a:gd name="T33" fmla="*/ 21 h 21"/>
                <a:gd name="T34" fmla="*/ 21 w 25"/>
                <a:gd name="T35" fmla="*/ 21 h 21"/>
                <a:gd name="T36" fmla="*/ 20 w 25"/>
                <a:gd name="T37" fmla="*/ 20 h 21"/>
                <a:gd name="T38" fmla="*/ 21 w 25"/>
                <a:gd name="T39" fmla="*/ 16 h 21"/>
                <a:gd name="T40" fmla="*/ 20 w 25"/>
                <a:gd name="T41" fmla="*/ 7 h 21"/>
                <a:gd name="T42" fmla="*/ 20 w 25"/>
                <a:gd name="T43" fmla="*/ 7 h 21"/>
                <a:gd name="T44" fmla="*/ 17 w 25"/>
                <a:gd name="T45" fmla="*/ 5 h 21"/>
                <a:gd name="T46" fmla="*/ 17 w 25"/>
                <a:gd name="T47" fmla="*/ 5 h 21"/>
                <a:gd name="T48" fmla="*/ 15 w 25"/>
                <a:gd name="T49" fmla="*/ 9 h 21"/>
                <a:gd name="T50" fmla="*/ 15 w 25"/>
                <a:gd name="T51" fmla="*/ 13 h 21"/>
                <a:gd name="T52" fmla="*/ 14 w 25"/>
                <a:gd name="T53" fmla="*/ 16 h 21"/>
                <a:gd name="T54" fmla="*/ 9 w 25"/>
                <a:gd name="T55" fmla="*/ 13 h 21"/>
                <a:gd name="T56" fmla="*/ 6 w 25"/>
                <a:gd name="T57" fmla="*/ 11 h 21"/>
                <a:gd name="T58" fmla="*/ 6 w 25"/>
                <a:gd name="T59" fmla="*/ 12 h 21"/>
                <a:gd name="T60" fmla="*/ 4 w 25"/>
                <a:gd name="T61" fmla="*/ 12 h 21"/>
                <a:gd name="T62" fmla="*/ 4 w 25"/>
                <a:gd name="T63" fmla="*/ 13 h 21"/>
                <a:gd name="T64" fmla="*/ 8 w 25"/>
                <a:gd name="T65" fmla="*/ 17 h 21"/>
                <a:gd name="T66" fmla="*/ 9 w 25"/>
                <a:gd name="T67" fmla="*/ 19 h 21"/>
                <a:gd name="T68" fmla="*/ 8 w 25"/>
                <a:gd name="T69" fmla="*/ 21 h 21"/>
                <a:gd name="T70" fmla="*/ 8 w 25"/>
                <a:gd name="T71" fmla="*/ 21 h 21"/>
                <a:gd name="T72" fmla="*/ 7 w 25"/>
                <a:gd name="T73" fmla="*/ 20 h 21"/>
                <a:gd name="T74" fmla="*/ 2 w 25"/>
                <a:gd name="T75" fmla="*/ 17 h 21"/>
                <a:gd name="T76" fmla="*/ 0 w 25"/>
                <a:gd name="T77" fmla="*/ 13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 h="21">
                  <a:moveTo>
                    <a:pt x="0" y="13"/>
                  </a:moveTo>
                  <a:cubicBezTo>
                    <a:pt x="0" y="12"/>
                    <a:pt x="0" y="10"/>
                    <a:pt x="0" y="9"/>
                  </a:cubicBezTo>
                  <a:cubicBezTo>
                    <a:pt x="0" y="9"/>
                    <a:pt x="0" y="9"/>
                    <a:pt x="0" y="9"/>
                  </a:cubicBezTo>
                  <a:cubicBezTo>
                    <a:pt x="1" y="8"/>
                    <a:pt x="1" y="8"/>
                    <a:pt x="2" y="8"/>
                  </a:cubicBezTo>
                  <a:cubicBezTo>
                    <a:pt x="2" y="8"/>
                    <a:pt x="2" y="8"/>
                    <a:pt x="2" y="8"/>
                  </a:cubicBezTo>
                  <a:cubicBezTo>
                    <a:pt x="4" y="7"/>
                    <a:pt x="7" y="7"/>
                    <a:pt x="10" y="9"/>
                  </a:cubicBezTo>
                  <a:cubicBezTo>
                    <a:pt x="11" y="9"/>
                    <a:pt x="11" y="9"/>
                    <a:pt x="11" y="9"/>
                  </a:cubicBezTo>
                  <a:cubicBezTo>
                    <a:pt x="11" y="9"/>
                    <a:pt x="11" y="9"/>
                    <a:pt x="11" y="9"/>
                  </a:cubicBezTo>
                  <a:cubicBezTo>
                    <a:pt x="11" y="8"/>
                    <a:pt x="11" y="6"/>
                    <a:pt x="12" y="4"/>
                  </a:cubicBezTo>
                  <a:cubicBezTo>
                    <a:pt x="13" y="2"/>
                    <a:pt x="14" y="1"/>
                    <a:pt x="15" y="1"/>
                  </a:cubicBezTo>
                  <a:cubicBezTo>
                    <a:pt x="17" y="0"/>
                    <a:pt x="19" y="1"/>
                    <a:pt x="21" y="2"/>
                  </a:cubicBezTo>
                  <a:cubicBezTo>
                    <a:pt x="22" y="3"/>
                    <a:pt x="23" y="5"/>
                    <a:pt x="24" y="6"/>
                  </a:cubicBezTo>
                  <a:cubicBezTo>
                    <a:pt x="24" y="7"/>
                    <a:pt x="24" y="7"/>
                    <a:pt x="24" y="7"/>
                  </a:cubicBezTo>
                  <a:cubicBezTo>
                    <a:pt x="25" y="10"/>
                    <a:pt x="25" y="14"/>
                    <a:pt x="24" y="18"/>
                  </a:cubicBezTo>
                  <a:cubicBezTo>
                    <a:pt x="24" y="20"/>
                    <a:pt x="23" y="20"/>
                    <a:pt x="23" y="21"/>
                  </a:cubicBezTo>
                  <a:cubicBezTo>
                    <a:pt x="22" y="21"/>
                    <a:pt x="22" y="21"/>
                    <a:pt x="21" y="21"/>
                  </a:cubicBezTo>
                  <a:cubicBezTo>
                    <a:pt x="21" y="21"/>
                    <a:pt x="21" y="21"/>
                    <a:pt x="21" y="21"/>
                  </a:cubicBezTo>
                  <a:cubicBezTo>
                    <a:pt x="21" y="21"/>
                    <a:pt x="21" y="21"/>
                    <a:pt x="21" y="21"/>
                  </a:cubicBezTo>
                  <a:cubicBezTo>
                    <a:pt x="20" y="21"/>
                    <a:pt x="20" y="21"/>
                    <a:pt x="20" y="20"/>
                  </a:cubicBezTo>
                  <a:cubicBezTo>
                    <a:pt x="19" y="20"/>
                    <a:pt x="20" y="18"/>
                    <a:pt x="21" y="16"/>
                  </a:cubicBezTo>
                  <a:cubicBezTo>
                    <a:pt x="21" y="12"/>
                    <a:pt x="21" y="10"/>
                    <a:pt x="20" y="7"/>
                  </a:cubicBezTo>
                  <a:cubicBezTo>
                    <a:pt x="20" y="7"/>
                    <a:pt x="20" y="7"/>
                    <a:pt x="20" y="7"/>
                  </a:cubicBezTo>
                  <a:cubicBezTo>
                    <a:pt x="19" y="6"/>
                    <a:pt x="18" y="5"/>
                    <a:pt x="17" y="5"/>
                  </a:cubicBezTo>
                  <a:cubicBezTo>
                    <a:pt x="17" y="5"/>
                    <a:pt x="17" y="5"/>
                    <a:pt x="17" y="5"/>
                  </a:cubicBezTo>
                  <a:cubicBezTo>
                    <a:pt x="16" y="5"/>
                    <a:pt x="16" y="7"/>
                    <a:pt x="15" y="9"/>
                  </a:cubicBezTo>
                  <a:cubicBezTo>
                    <a:pt x="15" y="10"/>
                    <a:pt x="15" y="11"/>
                    <a:pt x="15" y="13"/>
                  </a:cubicBezTo>
                  <a:cubicBezTo>
                    <a:pt x="16" y="15"/>
                    <a:pt x="15" y="15"/>
                    <a:pt x="14" y="16"/>
                  </a:cubicBezTo>
                  <a:cubicBezTo>
                    <a:pt x="13" y="16"/>
                    <a:pt x="12" y="15"/>
                    <a:pt x="9" y="13"/>
                  </a:cubicBezTo>
                  <a:cubicBezTo>
                    <a:pt x="9" y="12"/>
                    <a:pt x="8" y="12"/>
                    <a:pt x="6" y="11"/>
                  </a:cubicBezTo>
                  <a:cubicBezTo>
                    <a:pt x="6" y="12"/>
                    <a:pt x="6" y="12"/>
                    <a:pt x="6" y="12"/>
                  </a:cubicBezTo>
                  <a:cubicBezTo>
                    <a:pt x="4" y="12"/>
                    <a:pt x="4" y="12"/>
                    <a:pt x="4" y="12"/>
                  </a:cubicBezTo>
                  <a:cubicBezTo>
                    <a:pt x="4" y="12"/>
                    <a:pt x="4" y="12"/>
                    <a:pt x="4" y="13"/>
                  </a:cubicBezTo>
                  <a:cubicBezTo>
                    <a:pt x="4" y="14"/>
                    <a:pt x="6" y="15"/>
                    <a:pt x="8" y="17"/>
                  </a:cubicBezTo>
                  <a:cubicBezTo>
                    <a:pt x="9" y="18"/>
                    <a:pt x="9" y="18"/>
                    <a:pt x="9" y="19"/>
                  </a:cubicBezTo>
                  <a:cubicBezTo>
                    <a:pt x="10" y="19"/>
                    <a:pt x="9" y="20"/>
                    <a:pt x="8" y="21"/>
                  </a:cubicBezTo>
                  <a:cubicBezTo>
                    <a:pt x="8" y="21"/>
                    <a:pt x="8" y="21"/>
                    <a:pt x="8" y="21"/>
                  </a:cubicBezTo>
                  <a:cubicBezTo>
                    <a:pt x="8" y="21"/>
                    <a:pt x="8" y="21"/>
                    <a:pt x="7" y="20"/>
                  </a:cubicBezTo>
                  <a:cubicBezTo>
                    <a:pt x="7" y="21"/>
                    <a:pt x="5" y="19"/>
                    <a:pt x="2" y="17"/>
                  </a:cubicBezTo>
                  <a:cubicBezTo>
                    <a:pt x="1" y="15"/>
                    <a:pt x="1" y="14"/>
                    <a:pt x="0" y="1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1" name="Freeform 94"/>
            <p:cNvSpPr/>
            <p:nvPr/>
          </p:nvSpPr>
          <p:spPr bwMode="auto">
            <a:xfrm>
              <a:off x="1550988" y="7196138"/>
              <a:ext cx="44450" cy="17463"/>
            </a:xfrm>
            <a:custGeom>
              <a:avLst/>
              <a:gdLst>
                <a:gd name="T0" fmla="*/ 0 w 12"/>
                <a:gd name="T1" fmla="*/ 3 h 5"/>
                <a:gd name="T2" fmla="*/ 0 w 12"/>
                <a:gd name="T3" fmla="*/ 1 h 5"/>
                <a:gd name="T4" fmla="*/ 1 w 12"/>
                <a:gd name="T5" fmla="*/ 1 h 5"/>
                <a:gd name="T6" fmla="*/ 11 w 12"/>
                <a:gd name="T7" fmla="*/ 2 h 5"/>
                <a:gd name="T8" fmla="*/ 12 w 12"/>
                <a:gd name="T9" fmla="*/ 3 h 5"/>
                <a:gd name="T10" fmla="*/ 12 w 12"/>
                <a:gd name="T11" fmla="*/ 3 h 5"/>
                <a:gd name="T12" fmla="*/ 12 w 12"/>
                <a:gd name="T13" fmla="*/ 4 h 5"/>
                <a:gd name="T14" fmla="*/ 12 w 12"/>
                <a:gd name="T15" fmla="*/ 4 h 5"/>
                <a:gd name="T16" fmla="*/ 6 w 12"/>
                <a:gd name="T17" fmla="*/ 4 h 5"/>
                <a:gd name="T18" fmla="*/ 3 w 12"/>
                <a:gd name="T19" fmla="*/ 4 h 5"/>
                <a:gd name="T20" fmla="*/ 2 w 12"/>
                <a:gd name="T21" fmla="*/ 5 h 5"/>
                <a:gd name="T22" fmla="*/ 0 w 12"/>
                <a:gd name="T2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5">
                  <a:moveTo>
                    <a:pt x="0" y="3"/>
                  </a:moveTo>
                  <a:cubicBezTo>
                    <a:pt x="0" y="2"/>
                    <a:pt x="0" y="2"/>
                    <a:pt x="0" y="1"/>
                  </a:cubicBezTo>
                  <a:cubicBezTo>
                    <a:pt x="1" y="1"/>
                    <a:pt x="1" y="1"/>
                    <a:pt x="1" y="1"/>
                  </a:cubicBezTo>
                  <a:cubicBezTo>
                    <a:pt x="4" y="0"/>
                    <a:pt x="7" y="0"/>
                    <a:pt x="11" y="2"/>
                  </a:cubicBezTo>
                  <a:cubicBezTo>
                    <a:pt x="11" y="2"/>
                    <a:pt x="12" y="2"/>
                    <a:pt x="12" y="3"/>
                  </a:cubicBezTo>
                  <a:cubicBezTo>
                    <a:pt x="12" y="3"/>
                    <a:pt x="12" y="3"/>
                    <a:pt x="12" y="3"/>
                  </a:cubicBezTo>
                  <a:cubicBezTo>
                    <a:pt x="12" y="4"/>
                    <a:pt x="12" y="4"/>
                    <a:pt x="12" y="4"/>
                  </a:cubicBezTo>
                  <a:cubicBezTo>
                    <a:pt x="12" y="4"/>
                    <a:pt x="12" y="4"/>
                    <a:pt x="12" y="4"/>
                  </a:cubicBezTo>
                  <a:cubicBezTo>
                    <a:pt x="11" y="4"/>
                    <a:pt x="9" y="4"/>
                    <a:pt x="6" y="4"/>
                  </a:cubicBezTo>
                  <a:cubicBezTo>
                    <a:pt x="5" y="4"/>
                    <a:pt x="4" y="4"/>
                    <a:pt x="3" y="4"/>
                  </a:cubicBezTo>
                  <a:cubicBezTo>
                    <a:pt x="2" y="5"/>
                    <a:pt x="2" y="5"/>
                    <a:pt x="2" y="5"/>
                  </a:cubicBezTo>
                  <a:cubicBezTo>
                    <a:pt x="1" y="4"/>
                    <a:pt x="1" y="4"/>
                    <a:pt x="0"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2" name="Freeform 95"/>
            <p:cNvSpPr>
              <a:spLocks noEditPoints="1"/>
            </p:cNvSpPr>
            <p:nvPr/>
          </p:nvSpPr>
          <p:spPr bwMode="auto">
            <a:xfrm>
              <a:off x="1457325" y="7105650"/>
              <a:ext cx="96838" cy="90488"/>
            </a:xfrm>
            <a:custGeom>
              <a:avLst/>
              <a:gdLst>
                <a:gd name="T0" fmla="*/ 1 w 26"/>
                <a:gd name="T1" fmla="*/ 12 h 24"/>
                <a:gd name="T2" fmla="*/ 1 w 26"/>
                <a:gd name="T3" fmla="*/ 12 h 24"/>
                <a:gd name="T4" fmla="*/ 3 w 26"/>
                <a:gd name="T5" fmla="*/ 12 h 24"/>
                <a:gd name="T6" fmla="*/ 10 w 26"/>
                <a:gd name="T7" fmla="*/ 10 h 24"/>
                <a:gd name="T8" fmla="*/ 12 w 26"/>
                <a:gd name="T9" fmla="*/ 10 h 24"/>
                <a:gd name="T10" fmla="*/ 12 w 26"/>
                <a:gd name="T11" fmla="*/ 10 h 24"/>
                <a:gd name="T12" fmla="*/ 8 w 26"/>
                <a:gd name="T13" fmla="*/ 4 h 24"/>
                <a:gd name="T14" fmla="*/ 8 w 26"/>
                <a:gd name="T15" fmla="*/ 3 h 24"/>
                <a:gd name="T16" fmla="*/ 7 w 26"/>
                <a:gd name="T17" fmla="*/ 0 h 24"/>
                <a:gd name="T18" fmla="*/ 10 w 26"/>
                <a:gd name="T19" fmla="*/ 0 h 24"/>
                <a:gd name="T20" fmla="*/ 11 w 26"/>
                <a:gd name="T21" fmla="*/ 1 h 24"/>
                <a:gd name="T22" fmla="*/ 15 w 26"/>
                <a:gd name="T23" fmla="*/ 7 h 24"/>
                <a:gd name="T24" fmla="*/ 16 w 26"/>
                <a:gd name="T25" fmla="*/ 8 h 24"/>
                <a:gd name="T26" fmla="*/ 17 w 26"/>
                <a:gd name="T27" fmla="*/ 8 h 24"/>
                <a:gd name="T28" fmla="*/ 22 w 26"/>
                <a:gd name="T29" fmla="*/ 5 h 24"/>
                <a:gd name="T30" fmla="*/ 23 w 26"/>
                <a:gd name="T31" fmla="*/ 5 h 24"/>
                <a:gd name="T32" fmla="*/ 25 w 26"/>
                <a:gd name="T33" fmla="*/ 5 h 24"/>
                <a:gd name="T34" fmla="*/ 26 w 26"/>
                <a:gd name="T35" fmla="*/ 5 h 24"/>
                <a:gd name="T36" fmla="*/ 24 w 26"/>
                <a:gd name="T37" fmla="*/ 8 h 24"/>
                <a:gd name="T38" fmla="*/ 18 w 26"/>
                <a:gd name="T39" fmla="*/ 11 h 24"/>
                <a:gd name="T40" fmla="*/ 17 w 26"/>
                <a:gd name="T41" fmla="*/ 11 h 24"/>
                <a:gd name="T42" fmla="*/ 22 w 26"/>
                <a:gd name="T43" fmla="*/ 20 h 24"/>
                <a:gd name="T44" fmla="*/ 23 w 26"/>
                <a:gd name="T45" fmla="*/ 23 h 24"/>
                <a:gd name="T46" fmla="*/ 21 w 26"/>
                <a:gd name="T47" fmla="*/ 24 h 24"/>
                <a:gd name="T48" fmla="*/ 21 w 26"/>
                <a:gd name="T49" fmla="*/ 24 h 24"/>
                <a:gd name="T50" fmla="*/ 16 w 26"/>
                <a:gd name="T51" fmla="*/ 22 h 24"/>
                <a:gd name="T52" fmla="*/ 5 w 26"/>
                <a:gd name="T53" fmla="*/ 17 h 24"/>
                <a:gd name="T54" fmla="*/ 0 w 26"/>
                <a:gd name="T55" fmla="*/ 14 h 24"/>
                <a:gd name="T56" fmla="*/ 1 w 26"/>
                <a:gd name="T57" fmla="*/ 12 h 24"/>
                <a:gd name="T58" fmla="*/ 13 w 26"/>
                <a:gd name="T59" fmla="*/ 13 h 24"/>
                <a:gd name="T60" fmla="*/ 10 w 26"/>
                <a:gd name="T61" fmla="*/ 14 h 24"/>
                <a:gd name="T62" fmla="*/ 8 w 26"/>
                <a:gd name="T63" fmla="*/ 15 h 24"/>
                <a:gd name="T64" fmla="*/ 8 w 26"/>
                <a:gd name="T65" fmla="*/ 15 h 24"/>
                <a:gd name="T66" fmla="*/ 13 w 26"/>
                <a:gd name="T67" fmla="*/ 18 h 24"/>
                <a:gd name="T68" fmla="*/ 16 w 26"/>
                <a:gd name="T69" fmla="*/ 19 h 24"/>
                <a:gd name="T70" fmla="*/ 13 w 26"/>
                <a:gd name="T71"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6" h="24">
                  <a:moveTo>
                    <a:pt x="1" y="12"/>
                  </a:moveTo>
                  <a:cubicBezTo>
                    <a:pt x="1" y="12"/>
                    <a:pt x="1" y="12"/>
                    <a:pt x="1" y="12"/>
                  </a:cubicBezTo>
                  <a:cubicBezTo>
                    <a:pt x="1" y="12"/>
                    <a:pt x="2" y="12"/>
                    <a:pt x="3" y="12"/>
                  </a:cubicBezTo>
                  <a:cubicBezTo>
                    <a:pt x="4" y="12"/>
                    <a:pt x="6" y="11"/>
                    <a:pt x="10" y="10"/>
                  </a:cubicBezTo>
                  <a:cubicBezTo>
                    <a:pt x="12" y="10"/>
                    <a:pt x="12" y="10"/>
                    <a:pt x="12" y="10"/>
                  </a:cubicBezTo>
                  <a:cubicBezTo>
                    <a:pt x="12" y="10"/>
                    <a:pt x="12" y="10"/>
                    <a:pt x="12" y="10"/>
                  </a:cubicBezTo>
                  <a:cubicBezTo>
                    <a:pt x="11" y="9"/>
                    <a:pt x="10" y="7"/>
                    <a:pt x="8" y="4"/>
                  </a:cubicBezTo>
                  <a:cubicBezTo>
                    <a:pt x="8" y="3"/>
                    <a:pt x="8" y="3"/>
                    <a:pt x="8" y="3"/>
                  </a:cubicBezTo>
                  <a:cubicBezTo>
                    <a:pt x="7" y="2"/>
                    <a:pt x="7" y="1"/>
                    <a:pt x="7" y="0"/>
                  </a:cubicBezTo>
                  <a:cubicBezTo>
                    <a:pt x="7" y="0"/>
                    <a:pt x="8" y="0"/>
                    <a:pt x="10" y="0"/>
                  </a:cubicBezTo>
                  <a:cubicBezTo>
                    <a:pt x="10" y="0"/>
                    <a:pt x="10" y="1"/>
                    <a:pt x="11" y="1"/>
                  </a:cubicBezTo>
                  <a:cubicBezTo>
                    <a:pt x="12" y="2"/>
                    <a:pt x="13" y="4"/>
                    <a:pt x="15" y="7"/>
                  </a:cubicBezTo>
                  <a:cubicBezTo>
                    <a:pt x="15" y="8"/>
                    <a:pt x="15" y="8"/>
                    <a:pt x="16" y="8"/>
                  </a:cubicBezTo>
                  <a:cubicBezTo>
                    <a:pt x="16" y="8"/>
                    <a:pt x="17" y="8"/>
                    <a:pt x="17" y="8"/>
                  </a:cubicBezTo>
                  <a:cubicBezTo>
                    <a:pt x="22" y="5"/>
                    <a:pt x="22" y="5"/>
                    <a:pt x="22" y="5"/>
                  </a:cubicBezTo>
                  <a:cubicBezTo>
                    <a:pt x="23" y="5"/>
                    <a:pt x="23" y="5"/>
                    <a:pt x="23" y="5"/>
                  </a:cubicBezTo>
                  <a:cubicBezTo>
                    <a:pt x="24" y="5"/>
                    <a:pt x="25" y="5"/>
                    <a:pt x="25" y="5"/>
                  </a:cubicBezTo>
                  <a:cubicBezTo>
                    <a:pt x="26" y="5"/>
                    <a:pt x="26" y="5"/>
                    <a:pt x="26" y="5"/>
                  </a:cubicBezTo>
                  <a:cubicBezTo>
                    <a:pt x="26" y="6"/>
                    <a:pt x="25" y="7"/>
                    <a:pt x="24" y="8"/>
                  </a:cubicBezTo>
                  <a:cubicBezTo>
                    <a:pt x="23" y="9"/>
                    <a:pt x="21" y="10"/>
                    <a:pt x="18" y="11"/>
                  </a:cubicBezTo>
                  <a:cubicBezTo>
                    <a:pt x="18" y="11"/>
                    <a:pt x="17" y="11"/>
                    <a:pt x="17" y="11"/>
                  </a:cubicBezTo>
                  <a:cubicBezTo>
                    <a:pt x="20" y="15"/>
                    <a:pt x="21" y="18"/>
                    <a:pt x="22" y="20"/>
                  </a:cubicBezTo>
                  <a:cubicBezTo>
                    <a:pt x="23" y="23"/>
                    <a:pt x="23" y="23"/>
                    <a:pt x="23" y="23"/>
                  </a:cubicBezTo>
                  <a:cubicBezTo>
                    <a:pt x="23" y="23"/>
                    <a:pt x="22" y="24"/>
                    <a:pt x="21" y="24"/>
                  </a:cubicBezTo>
                  <a:cubicBezTo>
                    <a:pt x="21" y="24"/>
                    <a:pt x="21" y="24"/>
                    <a:pt x="21" y="24"/>
                  </a:cubicBezTo>
                  <a:cubicBezTo>
                    <a:pt x="20" y="24"/>
                    <a:pt x="18" y="24"/>
                    <a:pt x="16" y="22"/>
                  </a:cubicBezTo>
                  <a:cubicBezTo>
                    <a:pt x="5" y="17"/>
                    <a:pt x="5" y="17"/>
                    <a:pt x="5" y="17"/>
                  </a:cubicBezTo>
                  <a:cubicBezTo>
                    <a:pt x="2" y="15"/>
                    <a:pt x="0" y="15"/>
                    <a:pt x="0" y="14"/>
                  </a:cubicBezTo>
                  <a:cubicBezTo>
                    <a:pt x="0" y="14"/>
                    <a:pt x="0" y="13"/>
                    <a:pt x="1" y="12"/>
                  </a:cubicBezTo>
                  <a:close/>
                  <a:moveTo>
                    <a:pt x="13" y="13"/>
                  </a:moveTo>
                  <a:cubicBezTo>
                    <a:pt x="10" y="14"/>
                    <a:pt x="10" y="14"/>
                    <a:pt x="10" y="14"/>
                  </a:cubicBezTo>
                  <a:cubicBezTo>
                    <a:pt x="9" y="14"/>
                    <a:pt x="9" y="14"/>
                    <a:pt x="8" y="15"/>
                  </a:cubicBezTo>
                  <a:cubicBezTo>
                    <a:pt x="8" y="15"/>
                    <a:pt x="8" y="15"/>
                    <a:pt x="8" y="15"/>
                  </a:cubicBezTo>
                  <a:cubicBezTo>
                    <a:pt x="9" y="15"/>
                    <a:pt x="11" y="16"/>
                    <a:pt x="13" y="18"/>
                  </a:cubicBezTo>
                  <a:cubicBezTo>
                    <a:pt x="15" y="18"/>
                    <a:pt x="15" y="18"/>
                    <a:pt x="16" y="19"/>
                  </a:cubicBezTo>
                  <a:cubicBezTo>
                    <a:pt x="15" y="16"/>
                    <a:pt x="14" y="14"/>
                    <a:pt x="13" y="1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3" name="Freeform 96"/>
            <p:cNvSpPr/>
            <p:nvPr/>
          </p:nvSpPr>
          <p:spPr bwMode="auto">
            <a:xfrm>
              <a:off x="1460500" y="7007225"/>
              <a:ext cx="68263" cy="82550"/>
            </a:xfrm>
            <a:custGeom>
              <a:avLst/>
              <a:gdLst>
                <a:gd name="T0" fmla="*/ 0 w 18"/>
                <a:gd name="T1" fmla="*/ 11 h 22"/>
                <a:gd name="T2" fmla="*/ 0 w 18"/>
                <a:gd name="T3" fmla="*/ 9 h 22"/>
                <a:gd name="T4" fmla="*/ 5 w 18"/>
                <a:gd name="T5" fmla="*/ 4 h 22"/>
                <a:gd name="T6" fmla="*/ 10 w 18"/>
                <a:gd name="T7" fmla="*/ 0 h 22"/>
                <a:gd name="T8" fmla="*/ 11 w 18"/>
                <a:gd name="T9" fmla="*/ 0 h 22"/>
                <a:gd name="T10" fmla="*/ 11 w 18"/>
                <a:gd name="T11" fmla="*/ 0 h 22"/>
                <a:gd name="T12" fmla="*/ 10 w 18"/>
                <a:gd name="T13" fmla="*/ 5 h 22"/>
                <a:gd name="T14" fmla="*/ 6 w 18"/>
                <a:gd name="T15" fmla="*/ 8 h 22"/>
                <a:gd name="T16" fmla="*/ 6 w 18"/>
                <a:gd name="T17" fmla="*/ 8 h 22"/>
                <a:gd name="T18" fmla="*/ 15 w 18"/>
                <a:gd name="T19" fmla="*/ 9 h 22"/>
                <a:gd name="T20" fmla="*/ 15 w 18"/>
                <a:gd name="T21" fmla="*/ 10 h 22"/>
                <a:gd name="T22" fmla="*/ 12 w 18"/>
                <a:gd name="T23" fmla="*/ 14 h 22"/>
                <a:gd name="T24" fmla="*/ 8 w 18"/>
                <a:gd name="T25" fmla="*/ 16 h 22"/>
                <a:gd name="T26" fmla="*/ 13 w 18"/>
                <a:gd name="T27" fmla="*/ 16 h 22"/>
                <a:gd name="T28" fmla="*/ 18 w 18"/>
                <a:gd name="T29" fmla="*/ 17 h 22"/>
                <a:gd name="T30" fmla="*/ 18 w 18"/>
                <a:gd name="T31" fmla="*/ 19 h 22"/>
                <a:gd name="T32" fmla="*/ 17 w 18"/>
                <a:gd name="T33" fmla="*/ 19 h 22"/>
                <a:gd name="T34" fmla="*/ 17 w 18"/>
                <a:gd name="T35" fmla="*/ 19 h 22"/>
                <a:gd name="T36" fmla="*/ 17 w 18"/>
                <a:gd name="T37" fmla="*/ 20 h 22"/>
                <a:gd name="T38" fmla="*/ 15 w 18"/>
                <a:gd name="T39" fmla="*/ 20 h 22"/>
                <a:gd name="T40" fmla="*/ 11 w 18"/>
                <a:gd name="T41" fmla="*/ 22 h 22"/>
                <a:gd name="T42" fmla="*/ 10 w 18"/>
                <a:gd name="T43" fmla="*/ 22 h 22"/>
                <a:gd name="T44" fmla="*/ 9 w 18"/>
                <a:gd name="T45" fmla="*/ 22 h 22"/>
                <a:gd name="T46" fmla="*/ 8 w 18"/>
                <a:gd name="T47" fmla="*/ 22 h 22"/>
                <a:gd name="T48" fmla="*/ 7 w 18"/>
                <a:gd name="T49" fmla="*/ 21 h 22"/>
                <a:gd name="T50" fmla="*/ 7 w 18"/>
                <a:gd name="T51" fmla="*/ 21 h 22"/>
                <a:gd name="T52" fmla="*/ 7 w 18"/>
                <a:gd name="T53" fmla="*/ 20 h 22"/>
                <a:gd name="T54" fmla="*/ 4 w 18"/>
                <a:gd name="T55" fmla="*/ 19 h 22"/>
                <a:gd name="T56" fmla="*/ 3 w 18"/>
                <a:gd name="T57" fmla="*/ 18 h 22"/>
                <a:gd name="T58" fmla="*/ 5 w 18"/>
                <a:gd name="T59" fmla="*/ 13 h 22"/>
                <a:gd name="T60" fmla="*/ 6 w 18"/>
                <a:gd name="T61" fmla="*/ 13 h 22"/>
                <a:gd name="T62" fmla="*/ 6 w 18"/>
                <a:gd name="T63" fmla="*/ 13 h 22"/>
                <a:gd name="T64" fmla="*/ 2 w 18"/>
                <a:gd name="T65" fmla="*/ 13 h 22"/>
                <a:gd name="T66" fmla="*/ 1 w 18"/>
                <a:gd name="T67" fmla="*/ 12 h 22"/>
                <a:gd name="T68" fmla="*/ 1 w 18"/>
                <a:gd name="T69" fmla="*/ 12 h 22"/>
                <a:gd name="T70" fmla="*/ 0 w 18"/>
                <a:gd name="T71"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 h="22">
                  <a:moveTo>
                    <a:pt x="0" y="11"/>
                  </a:moveTo>
                  <a:cubicBezTo>
                    <a:pt x="0" y="10"/>
                    <a:pt x="0" y="9"/>
                    <a:pt x="0" y="9"/>
                  </a:cubicBezTo>
                  <a:cubicBezTo>
                    <a:pt x="1" y="8"/>
                    <a:pt x="2" y="6"/>
                    <a:pt x="5" y="4"/>
                  </a:cubicBezTo>
                  <a:cubicBezTo>
                    <a:pt x="7" y="3"/>
                    <a:pt x="8" y="1"/>
                    <a:pt x="10" y="0"/>
                  </a:cubicBezTo>
                  <a:cubicBezTo>
                    <a:pt x="10" y="0"/>
                    <a:pt x="10" y="0"/>
                    <a:pt x="11" y="0"/>
                  </a:cubicBezTo>
                  <a:cubicBezTo>
                    <a:pt x="11" y="0"/>
                    <a:pt x="11" y="0"/>
                    <a:pt x="11" y="0"/>
                  </a:cubicBezTo>
                  <a:cubicBezTo>
                    <a:pt x="12" y="2"/>
                    <a:pt x="11" y="4"/>
                    <a:pt x="10" y="5"/>
                  </a:cubicBezTo>
                  <a:cubicBezTo>
                    <a:pt x="8" y="7"/>
                    <a:pt x="6" y="8"/>
                    <a:pt x="6" y="8"/>
                  </a:cubicBezTo>
                  <a:cubicBezTo>
                    <a:pt x="6" y="8"/>
                    <a:pt x="6" y="8"/>
                    <a:pt x="6" y="8"/>
                  </a:cubicBezTo>
                  <a:cubicBezTo>
                    <a:pt x="12" y="8"/>
                    <a:pt x="15" y="9"/>
                    <a:pt x="15" y="9"/>
                  </a:cubicBezTo>
                  <a:cubicBezTo>
                    <a:pt x="15" y="10"/>
                    <a:pt x="15" y="10"/>
                    <a:pt x="15" y="10"/>
                  </a:cubicBezTo>
                  <a:cubicBezTo>
                    <a:pt x="16" y="11"/>
                    <a:pt x="14" y="13"/>
                    <a:pt x="12" y="14"/>
                  </a:cubicBezTo>
                  <a:cubicBezTo>
                    <a:pt x="9" y="15"/>
                    <a:pt x="8" y="16"/>
                    <a:pt x="8" y="16"/>
                  </a:cubicBezTo>
                  <a:cubicBezTo>
                    <a:pt x="9" y="16"/>
                    <a:pt x="11" y="16"/>
                    <a:pt x="13" y="16"/>
                  </a:cubicBezTo>
                  <a:cubicBezTo>
                    <a:pt x="16" y="16"/>
                    <a:pt x="17" y="16"/>
                    <a:pt x="18" y="17"/>
                  </a:cubicBezTo>
                  <a:cubicBezTo>
                    <a:pt x="18" y="18"/>
                    <a:pt x="18" y="18"/>
                    <a:pt x="18" y="19"/>
                  </a:cubicBezTo>
                  <a:cubicBezTo>
                    <a:pt x="17" y="19"/>
                    <a:pt x="17" y="19"/>
                    <a:pt x="17" y="19"/>
                  </a:cubicBezTo>
                  <a:cubicBezTo>
                    <a:pt x="17" y="19"/>
                    <a:pt x="17" y="19"/>
                    <a:pt x="17" y="19"/>
                  </a:cubicBezTo>
                  <a:cubicBezTo>
                    <a:pt x="17" y="20"/>
                    <a:pt x="17" y="20"/>
                    <a:pt x="17" y="20"/>
                  </a:cubicBezTo>
                  <a:cubicBezTo>
                    <a:pt x="16" y="20"/>
                    <a:pt x="15" y="20"/>
                    <a:pt x="15" y="20"/>
                  </a:cubicBezTo>
                  <a:cubicBezTo>
                    <a:pt x="11" y="22"/>
                    <a:pt x="11" y="22"/>
                    <a:pt x="11" y="22"/>
                  </a:cubicBezTo>
                  <a:cubicBezTo>
                    <a:pt x="10" y="22"/>
                    <a:pt x="10" y="22"/>
                    <a:pt x="10" y="22"/>
                  </a:cubicBezTo>
                  <a:cubicBezTo>
                    <a:pt x="10" y="22"/>
                    <a:pt x="9" y="21"/>
                    <a:pt x="9" y="22"/>
                  </a:cubicBezTo>
                  <a:cubicBezTo>
                    <a:pt x="8" y="22"/>
                    <a:pt x="8" y="22"/>
                    <a:pt x="8" y="22"/>
                  </a:cubicBezTo>
                  <a:cubicBezTo>
                    <a:pt x="8" y="22"/>
                    <a:pt x="8" y="22"/>
                    <a:pt x="7" y="21"/>
                  </a:cubicBezTo>
                  <a:cubicBezTo>
                    <a:pt x="7" y="21"/>
                    <a:pt x="7" y="21"/>
                    <a:pt x="7" y="21"/>
                  </a:cubicBezTo>
                  <a:cubicBezTo>
                    <a:pt x="7" y="20"/>
                    <a:pt x="7" y="20"/>
                    <a:pt x="7" y="20"/>
                  </a:cubicBezTo>
                  <a:cubicBezTo>
                    <a:pt x="7" y="20"/>
                    <a:pt x="6" y="20"/>
                    <a:pt x="4" y="19"/>
                  </a:cubicBezTo>
                  <a:cubicBezTo>
                    <a:pt x="4" y="19"/>
                    <a:pt x="3" y="18"/>
                    <a:pt x="3" y="18"/>
                  </a:cubicBezTo>
                  <a:cubicBezTo>
                    <a:pt x="3" y="16"/>
                    <a:pt x="3" y="15"/>
                    <a:pt x="5" y="13"/>
                  </a:cubicBezTo>
                  <a:cubicBezTo>
                    <a:pt x="6" y="13"/>
                    <a:pt x="6" y="13"/>
                    <a:pt x="6" y="13"/>
                  </a:cubicBezTo>
                  <a:cubicBezTo>
                    <a:pt x="6" y="13"/>
                    <a:pt x="6" y="13"/>
                    <a:pt x="6" y="13"/>
                  </a:cubicBezTo>
                  <a:cubicBezTo>
                    <a:pt x="5" y="12"/>
                    <a:pt x="4" y="12"/>
                    <a:pt x="2" y="13"/>
                  </a:cubicBezTo>
                  <a:cubicBezTo>
                    <a:pt x="2" y="12"/>
                    <a:pt x="1" y="12"/>
                    <a:pt x="1" y="12"/>
                  </a:cubicBezTo>
                  <a:cubicBezTo>
                    <a:pt x="1" y="12"/>
                    <a:pt x="1" y="12"/>
                    <a:pt x="1" y="12"/>
                  </a:cubicBezTo>
                  <a:cubicBezTo>
                    <a:pt x="0" y="11"/>
                    <a:pt x="0" y="11"/>
                    <a:pt x="0" y="1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4" name="Freeform 97"/>
            <p:cNvSpPr/>
            <p:nvPr/>
          </p:nvSpPr>
          <p:spPr bwMode="auto">
            <a:xfrm>
              <a:off x="1427163" y="6924675"/>
              <a:ext cx="71438" cy="82550"/>
            </a:xfrm>
            <a:custGeom>
              <a:avLst/>
              <a:gdLst>
                <a:gd name="T0" fmla="*/ 1 w 19"/>
                <a:gd name="T1" fmla="*/ 11 h 22"/>
                <a:gd name="T2" fmla="*/ 1 w 19"/>
                <a:gd name="T3" fmla="*/ 9 h 22"/>
                <a:gd name="T4" fmla="*/ 5 w 19"/>
                <a:gd name="T5" fmla="*/ 5 h 22"/>
                <a:gd name="T6" fmla="*/ 10 w 19"/>
                <a:gd name="T7" fmla="*/ 0 h 22"/>
                <a:gd name="T8" fmla="*/ 12 w 19"/>
                <a:gd name="T9" fmla="*/ 0 h 22"/>
                <a:gd name="T10" fmla="*/ 12 w 19"/>
                <a:gd name="T11" fmla="*/ 0 h 22"/>
                <a:gd name="T12" fmla="*/ 10 w 19"/>
                <a:gd name="T13" fmla="*/ 5 h 22"/>
                <a:gd name="T14" fmla="*/ 6 w 19"/>
                <a:gd name="T15" fmla="*/ 9 h 22"/>
                <a:gd name="T16" fmla="*/ 7 w 19"/>
                <a:gd name="T17" fmla="*/ 9 h 22"/>
                <a:gd name="T18" fmla="*/ 15 w 19"/>
                <a:gd name="T19" fmla="*/ 10 h 22"/>
                <a:gd name="T20" fmla="*/ 16 w 19"/>
                <a:gd name="T21" fmla="*/ 10 h 22"/>
                <a:gd name="T22" fmla="*/ 12 w 19"/>
                <a:gd name="T23" fmla="*/ 14 h 22"/>
                <a:gd name="T24" fmla="*/ 9 w 19"/>
                <a:gd name="T25" fmla="*/ 16 h 22"/>
                <a:gd name="T26" fmla="*/ 14 w 19"/>
                <a:gd name="T27" fmla="*/ 16 h 22"/>
                <a:gd name="T28" fmla="*/ 18 w 19"/>
                <a:gd name="T29" fmla="*/ 17 h 22"/>
                <a:gd name="T30" fmla="*/ 18 w 19"/>
                <a:gd name="T31" fmla="*/ 19 h 22"/>
                <a:gd name="T32" fmla="*/ 18 w 19"/>
                <a:gd name="T33" fmla="*/ 19 h 22"/>
                <a:gd name="T34" fmla="*/ 18 w 19"/>
                <a:gd name="T35" fmla="*/ 19 h 22"/>
                <a:gd name="T36" fmla="*/ 17 w 19"/>
                <a:gd name="T37" fmla="*/ 20 h 22"/>
                <a:gd name="T38" fmla="*/ 15 w 19"/>
                <a:gd name="T39" fmla="*/ 20 h 22"/>
                <a:gd name="T40" fmla="*/ 11 w 19"/>
                <a:gd name="T41" fmla="*/ 22 h 22"/>
                <a:gd name="T42" fmla="*/ 10 w 19"/>
                <a:gd name="T43" fmla="*/ 22 h 22"/>
                <a:gd name="T44" fmla="*/ 9 w 19"/>
                <a:gd name="T45" fmla="*/ 22 h 22"/>
                <a:gd name="T46" fmla="*/ 9 w 19"/>
                <a:gd name="T47" fmla="*/ 22 h 22"/>
                <a:gd name="T48" fmla="*/ 8 w 19"/>
                <a:gd name="T49" fmla="*/ 21 h 22"/>
                <a:gd name="T50" fmla="*/ 8 w 19"/>
                <a:gd name="T51" fmla="*/ 21 h 22"/>
                <a:gd name="T52" fmla="*/ 8 w 19"/>
                <a:gd name="T53" fmla="*/ 20 h 22"/>
                <a:gd name="T54" fmla="*/ 5 w 19"/>
                <a:gd name="T55" fmla="*/ 19 h 22"/>
                <a:gd name="T56" fmla="*/ 4 w 19"/>
                <a:gd name="T57" fmla="*/ 19 h 22"/>
                <a:gd name="T58" fmla="*/ 6 w 19"/>
                <a:gd name="T59" fmla="*/ 13 h 22"/>
                <a:gd name="T60" fmla="*/ 7 w 19"/>
                <a:gd name="T61" fmla="*/ 13 h 22"/>
                <a:gd name="T62" fmla="*/ 7 w 19"/>
                <a:gd name="T63" fmla="*/ 13 h 22"/>
                <a:gd name="T64" fmla="*/ 3 w 19"/>
                <a:gd name="T65" fmla="*/ 13 h 22"/>
                <a:gd name="T66" fmla="*/ 2 w 19"/>
                <a:gd name="T67" fmla="*/ 12 h 22"/>
                <a:gd name="T68" fmla="*/ 1 w 19"/>
                <a:gd name="T69" fmla="*/ 12 h 22"/>
                <a:gd name="T70" fmla="*/ 1 w 19"/>
                <a:gd name="T71" fmla="*/ 12 h 22"/>
                <a:gd name="T72" fmla="*/ 1 w 19"/>
                <a:gd name="T7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 h="22">
                  <a:moveTo>
                    <a:pt x="1" y="11"/>
                  </a:moveTo>
                  <a:cubicBezTo>
                    <a:pt x="0" y="10"/>
                    <a:pt x="0" y="9"/>
                    <a:pt x="1" y="9"/>
                  </a:cubicBezTo>
                  <a:cubicBezTo>
                    <a:pt x="1" y="8"/>
                    <a:pt x="3" y="7"/>
                    <a:pt x="5" y="5"/>
                  </a:cubicBezTo>
                  <a:cubicBezTo>
                    <a:pt x="7" y="3"/>
                    <a:pt x="9" y="2"/>
                    <a:pt x="10" y="0"/>
                  </a:cubicBezTo>
                  <a:cubicBezTo>
                    <a:pt x="11" y="0"/>
                    <a:pt x="11" y="0"/>
                    <a:pt x="12" y="0"/>
                  </a:cubicBezTo>
                  <a:cubicBezTo>
                    <a:pt x="12" y="0"/>
                    <a:pt x="12" y="0"/>
                    <a:pt x="12" y="0"/>
                  </a:cubicBezTo>
                  <a:cubicBezTo>
                    <a:pt x="13" y="2"/>
                    <a:pt x="12" y="4"/>
                    <a:pt x="10" y="5"/>
                  </a:cubicBezTo>
                  <a:cubicBezTo>
                    <a:pt x="8" y="7"/>
                    <a:pt x="7" y="8"/>
                    <a:pt x="6" y="9"/>
                  </a:cubicBezTo>
                  <a:cubicBezTo>
                    <a:pt x="7" y="9"/>
                    <a:pt x="7" y="9"/>
                    <a:pt x="7" y="9"/>
                  </a:cubicBezTo>
                  <a:cubicBezTo>
                    <a:pt x="12" y="9"/>
                    <a:pt x="15" y="9"/>
                    <a:pt x="15" y="10"/>
                  </a:cubicBezTo>
                  <a:cubicBezTo>
                    <a:pt x="16" y="10"/>
                    <a:pt x="16" y="10"/>
                    <a:pt x="16" y="10"/>
                  </a:cubicBezTo>
                  <a:cubicBezTo>
                    <a:pt x="16" y="12"/>
                    <a:pt x="15" y="13"/>
                    <a:pt x="12" y="14"/>
                  </a:cubicBezTo>
                  <a:cubicBezTo>
                    <a:pt x="10" y="15"/>
                    <a:pt x="9" y="16"/>
                    <a:pt x="9" y="16"/>
                  </a:cubicBezTo>
                  <a:cubicBezTo>
                    <a:pt x="10" y="17"/>
                    <a:pt x="11" y="17"/>
                    <a:pt x="14" y="16"/>
                  </a:cubicBezTo>
                  <a:cubicBezTo>
                    <a:pt x="16" y="16"/>
                    <a:pt x="18" y="16"/>
                    <a:pt x="18" y="17"/>
                  </a:cubicBezTo>
                  <a:cubicBezTo>
                    <a:pt x="19" y="18"/>
                    <a:pt x="19" y="18"/>
                    <a:pt x="18" y="19"/>
                  </a:cubicBezTo>
                  <a:cubicBezTo>
                    <a:pt x="18" y="19"/>
                    <a:pt x="18" y="19"/>
                    <a:pt x="18" y="19"/>
                  </a:cubicBezTo>
                  <a:cubicBezTo>
                    <a:pt x="18" y="19"/>
                    <a:pt x="18" y="19"/>
                    <a:pt x="18" y="19"/>
                  </a:cubicBezTo>
                  <a:cubicBezTo>
                    <a:pt x="17" y="20"/>
                    <a:pt x="17" y="20"/>
                    <a:pt x="17" y="20"/>
                  </a:cubicBezTo>
                  <a:cubicBezTo>
                    <a:pt x="17" y="20"/>
                    <a:pt x="16" y="20"/>
                    <a:pt x="15" y="20"/>
                  </a:cubicBezTo>
                  <a:cubicBezTo>
                    <a:pt x="11" y="22"/>
                    <a:pt x="11" y="22"/>
                    <a:pt x="11" y="22"/>
                  </a:cubicBezTo>
                  <a:cubicBezTo>
                    <a:pt x="10" y="22"/>
                    <a:pt x="10" y="22"/>
                    <a:pt x="10" y="22"/>
                  </a:cubicBezTo>
                  <a:cubicBezTo>
                    <a:pt x="10" y="22"/>
                    <a:pt x="10" y="22"/>
                    <a:pt x="9" y="22"/>
                  </a:cubicBezTo>
                  <a:cubicBezTo>
                    <a:pt x="9" y="22"/>
                    <a:pt x="9" y="22"/>
                    <a:pt x="9" y="22"/>
                  </a:cubicBezTo>
                  <a:cubicBezTo>
                    <a:pt x="9" y="22"/>
                    <a:pt x="9" y="22"/>
                    <a:pt x="8" y="21"/>
                  </a:cubicBezTo>
                  <a:cubicBezTo>
                    <a:pt x="8" y="21"/>
                    <a:pt x="8" y="21"/>
                    <a:pt x="8" y="21"/>
                  </a:cubicBezTo>
                  <a:cubicBezTo>
                    <a:pt x="8" y="20"/>
                    <a:pt x="8" y="20"/>
                    <a:pt x="8" y="20"/>
                  </a:cubicBezTo>
                  <a:cubicBezTo>
                    <a:pt x="8" y="20"/>
                    <a:pt x="7" y="20"/>
                    <a:pt x="5" y="19"/>
                  </a:cubicBezTo>
                  <a:cubicBezTo>
                    <a:pt x="4" y="19"/>
                    <a:pt x="4" y="19"/>
                    <a:pt x="4" y="19"/>
                  </a:cubicBezTo>
                  <a:cubicBezTo>
                    <a:pt x="3" y="17"/>
                    <a:pt x="4" y="15"/>
                    <a:pt x="6" y="13"/>
                  </a:cubicBezTo>
                  <a:cubicBezTo>
                    <a:pt x="7" y="13"/>
                    <a:pt x="7" y="13"/>
                    <a:pt x="7" y="13"/>
                  </a:cubicBezTo>
                  <a:cubicBezTo>
                    <a:pt x="7" y="13"/>
                    <a:pt x="7" y="13"/>
                    <a:pt x="7" y="13"/>
                  </a:cubicBezTo>
                  <a:cubicBezTo>
                    <a:pt x="6" y="13"/>
                    <a:pt x="5" y="13"/>
                    <a:pt x="3" y="13"/>
                  </a:cubicBezTo>
                  <a:cubicBezTo>
                    <a:pt x="2" y="13"/>
                    <a:pt x="2" y="13"/>
                    <a:pt x="2" y="12"/>
                  </a:cubicBezTo>
                  <a:cubicBezTo>
                    <a:pt x="1" y="12"/>
                    <a:pt x="1" y="12"/>
                    <a:pt x="1" y="12"/>
                  </a:cubicBezTo>
                  <a:cubicBezTo>
                    <a:pt x="1" y="12"/>
                    <a:pt x="1" y="12"/>
                    <a:pt x="1" y="12"/>
                  </a:cubicBezTo>
                  <a:lnTo>
                    <a:pt x="1"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5" name="Freeform 98"/>
            <p:cNvSpPr/>
            <p:nvPr/>
          </p:nvSpPr>
          <p:spPr bwMode="auto">
            <a:xfrm>
              <a:off x="488950" y="7119938"/>
              <a:ext cx="635000" cy="296863"/>
            </a:xfrm>
            <a:custGeom>
              <a:avLst/>
              <a:gdLst>
                <a:gd name="T0" fmla="*/ 14 w 400"/>
                <a:gd name="T1" fmla="*/ 187 h 187"/>
                <a:gd name="T2" fmla="*/ 0 w 400"/>
                <a:gd name="T3" fmla="*/ 173 h 187"/>
                <a:gd name="T4" fmla="*/ 168 w 400"/>
                <a:gd name="T5" fmla="*/ 0 h 187"/>
                <a:gd name="T6" fmla="*/ 400 w 400"/>
                <a:gd name="T7" fmla="*/ 59 h 187"/>
                <a:gd name="T8" fmla="*/ 395 w 400"/>
                <a:gd name="T9" fmla="*/ 76 h 187"/>
                <a:gd name="T10" fmla="*/ 173 w 400"/>
                <a:gd name="T11" fmla="*/ 22 h 187"/>
                <a:gd name="T12" fmla="*/ 14 w 400"/>
                <a:gd name="T13" fmla="*/ 187 h 187"/>
              </a:gdLst>
              <a:ahLst/>
              <a:cxnLst>
                <a:cxn ang="0">
                  <a:pos x="T0" y="T1"/>
                </a:cxn>
                <a:cxn ang="0">
                  <a:pos x="T2" y="T3"/>
                </a:cxn>
                <a:cxn ang="0">
                  <a:pos x="T4" y="T5"/>
                </a:cxn>
                <a:cxn ang="0">
                  <a:pos x="T6" y="T7"/>
                </a:cxn>
                <a:cxn ang="0">
                  <a:pos x="T8" y="T9"/>
                </a:cxn>
                <a:cxn ang="0">
                  <a:pos x="T10" y="T11"/>
                </a:cxn>
                <a:cxn ang="0">
                  <a:pos x="T12" y="T13"/>
                </a:cxn>
              </a:cxnLst>
              <a:rect l="0" t="0" r="r" b="b"/>
              <a:pathLst>
                <a:path w="400" h="187">
                  <a:moveTo>
                    <a:pt x="14" y="187"/>
                  </a:moveTo>
                  <a:lnTo>
                    <a:pt x="0" y="173"/>
                  </a:lnTo>
                  <a:lnTo>
                    <a:pt x="168" y="0"/>
                  </a:lnTo>
                  <a:lnTo>
                    <a:pt x="400" y="59"/>
                  </a:lnTo>
                  <a:lnTo>
                    <a:pt x="395" y="76"/>
                  </a:lnTo>
                  <a:lnTo>
                    <a:pt x="173" y="22"/>
                  </a:lnTo>
                  <a:lnTo>
                    <a:pt x="14" y="187"/>
                  </a:lnTo>
                  <a:close/>
                </a:path>
              </a:pathLst>
            </a:custGeom>
            <a:solidFill>
              <a:srgbClr val="2D2D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6" name="Freeform 99"/>
            <p:cNvSpPr/>
            <p:nvPr/>
          </p:nvSpPr>
          <p:spPr bwMode="auto">
            <a:xfrm>
              <a:off x="466725" y="7477125"/>
              <a:ext cx="481013" cy="465138"/>
            </a:xfrm>
            <a:custGeom>
              <a:avLst/>
              <a:gdLst>
                <a:gd name="T0" fmla="*/ 300 w 303"/>
                <a:gd name="T1" fmla="*/ 293 h 293"/>
                <a:gd name="T2" fmla="*/ 66 w 303"/>
                <a:gd name="T3" fmla="*/ 234 h 293"/>
                <a:gd name="T4" fmla="*/ 0 w 303"/>
                <a:gd name="T5" fmla="*/ 5 h 293"/>
                <a:gd name="T6" fmla="*/ 19 w 303"/>
                <a:gd name="T7" fmla="*/ 0 h 293"/>
                <a:gd name="T8" fmla="*/ 83 w 303"/>
                <a:gd name="T9" fmla="*/ 220 h 293"/>
                <a:gd name="T10" fmla="*/ 303 w 303"/>
                <a:gd name="T11" fmla="*/ 274 h 293"/>
                <a:gd name="T12" fmla="*/ 300 w 303"/>
                <a:gd name="T13" fmla="*/ 293 h 293"/>
              </a:gdLst>
              <a:ahLst/>
              <a:cxnLst>
                <a:cxn ang="0">
                  <a:pos x="T0" y="T1"/>
                </a:cxn>
                <a:cxn ang="0">
                  <a:pos x="T2" y="T3"/>
                </a:cxn>
                <a:cxn ang="0">
                  <a:pos x="T4" y="T5"/>
                </a:cxn>
                <a:cxn ang="0">
                  <a:pos x="T6" y="T7"/>
                </a:cxn>
                <a:cxn ang="0">
                  <a:pos x="T8" y="T9"/>
                </a:cxn>
                <a:cxn ang="0">
                  <a:pos x="T10" y="T11"/>
                </a:cxn>
                <a:cxn ang="0">
                  <a:pos x="T12" y="T13"/>
                </a:cxn>
              </a:cxnLst>
              <a:rect l="0" t="0" r="r" b="b"/>
              <a:pathLst>
                <a:path w="303" h="293">
                  <a:moveTo>
                    <a:pt x="300" y="293"/>
                  </a:moveTo>
                  <a:lnTo>
                    <a:pt x="66" y="234"/>
                  </a:lnTo>
                  <a:lnTo>
                    <a:pt x="0" y="5"/>
                  </a:lnTo>
                  <a:lnTo>
                    <a:pt x="19" y="0"/>
                  </a:lnTo>
                  <a:lnTo>
                    <a:pt x="83" y="220"/>
                  </a:lnTo>
                  <a:lnTo>
                    <a:pt x="303" y="274"/>
                  </a:lnTo>
                  <a:lnTo>
                    <a:pt x="300" y="293"/>
                  </a:lnTo>
                  <a:close/>
                </a:path>
              </a:pathLst>
            </a:custGeom>
            <a:solidFill>
              <a:srgbClr val="2D2D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7" name="Freeform 100"/>
            <p:cNvSpPr/>
            <p:nvPr/>
          </p:nvSpPr>
          <p:spPr bwMode="auto">
            <a:xfrm>
              <a:off x="1014413" y="7337425"/>
              <a:ext cx="285750" cy="638175"/>
            </a:xfrm>
            <a:custGeom>
              <a:avLst/>
              <a:gdLst>
                <a:gd name="T0" fmla="*/ 14 w 180"/>
                <a:gd name="T1" fmla="*/ 402 h 402"/>
                <a:gd name="T2" fmla="*/ 0 w 180"/>
                <a:gd name="T3" fmla="*/ 390 h 402"/>
                <a:gd name="T4" fmla="*/ 158 w 180"/>
                <a:gd name="T5" fmla="*/ 225 h 402"/>
                <a:gd name="T6" fmla="*/ 95 w 180"/>
                <a:gd name="T7" fmla="*/ 5 h 402"/>
                <a:gd name="T8" fmla="*/ 114 w 180"/>
                <a:gd name="T9" fmla="*/ 0 h 402"/>
                <a:gd name="T10" fmla="*/ 180 w 180"/>
                <a:gd name="T11" fmla="*/ 230 h 402"/>
                <a:gd name="T12" fmla="*/ 14 w 180"/>
                <a:gd name="T13" fmla="*/ 402 h 402"/>
              </a:gdLst>
              <a:ahLst/>
              <a:cxnLst>
                <a:cxn ang="0">
                  <a:pos x="T0" y="T1"/>
                </a:cxn>
                <a:cxn ang="0">
                  <a:pos x="T2" y="T3"/>
                </a:cxn>
                <a:cxn ang="0">
                  <a:pos x="T4" y="T5"/>
                </a:cxn>
                <a:cxn ang="0">
                  <a:pos x="T6" y="T7"/>
                </a:cxn>
                <a:cxn ang="0">
                  <a:pos x="T8" y="T9"/>
                </a:cxn>
                <a:cxn ang="0">
                  <a:pos x="T10" y="T11"/>
                </a:cxn>
                <a:cxn ang="0">
                  <a:pos x="T12" y="T13"/>
                </a:cxn>
              </a:cxnLst>
              <a:rect l="0" t="0" r="r" b="b"/>
              <a:pathLst>
                <a:path w="180" h="402">
                  <a:moveTo>
                    <a:pt x="14" y="402"/>
                  </a:moveTo>
                  <a:lnTo>
                    <a:pt x="0" y="390"/>
                  </a:lnTo>
                  <a:lnTo>
                    <a:pt x="158" y="225"/>
                  </a:lnTo>
                  <a:lnTo>
                    <a:pt x="95" y="5"/>
                  </a:lnTo>
                  <a:lnTo>
                    <a:pt x="114" y="0"/>
                  </a:lnTo>
                  <a:lnTo>
                    <a:pt x="180" y="230"/>
                  </a:lnTo>
                  <a:lnTo>
                    <a:pt x="14" y="402"/>
                  </a:lnTo>
                  <a:close/>
                </a:path>
              </a:pathLst>
            </a:custGeom>
            <a:solidFill>
              <a:srgbClr val="2D2D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8" name="Freeform 101"/>
            <p:cNvSpPr/>
            <p:nvPr/>
          </p:nvSpPr>
          <p:spPr bwMode="auto">
            <a:xfrm>
              <a:off x="2316163" y="5491163"/>
              <a:ext cx="473075" cy="503238"/>
            </a:xfrm>
            <a:custGeom>
              <a:avLst/>
              <a:gdLst>
                <a:gd name="T0" fmla="*/ 96 w 126"/>
                <a:gd name="T1" fmla="*/ 134 h 134"/>
                <a:gd name="T2" fmla="*/ 95 w 126"/>
                <a:gd name="T3" fmla="*/ 134 h 134"/>
                <a:gd name="T4" fmla="*/ 86 w 126"/>
                <a:gd name="T5" fmla="*/ 129 h 134"/>
                <a:gd name="T6" fmla="*/ 22 w 126"/>
                <a:gd name="T7" fmla="*/ 45 h 134"/>
                <a:gd name="T8" fmla="*/ 20 w 126"/>
                <a:gd name="T9" fmla="*/ 35 h 134"/>
                <a:gd name="T10" fmla="*/ 25 w 126"/>
                <a:gd name="T11" fmla="*/ 27 h 134"/>
                <a:gd name="T12" fmla="*/ 30 w 126"/>
                <a:gd name="T13" fmla="*/ 23 h 134"/>
                <a:gd name="T14" fmla="*/ 47 w 126"/>
                <a:gd name="T15" fmla="*/ 26 h 134"/>
                <a:gd name="T16" fmla="*/ 90 w 126"/>
                <a:gd name="T17" fmla="*/ 82 h 134"/>
                <a:gd name="T18" fmla="*/ 83 w 126"/>
                <a:gd name="T19" fmla="*/ 87 h 134"/>
                <a:gd name="T20" fmla="*/ 41 w 126"/>
                <a:gd name="T21" fmla="*/ 31 h 134"/>
                <a:gd name="T22" fmla="*/ 38 w 126"/>
                <a:gd name="T23" fmla="*/ 29 h 134"/>
                <a:gd name="T24" fmla="*/ 35 w 126"/>
                <a:gd name="T25" fmla="*/ 30 h 134"/>
                <a:gd name="T26" fmla="*/ 30 w 126"/>
                <a:gd name="T27" fmla="*/ 34 h 134"/>
                <a:gd name="T28" fmla="*/ 28 w 126"/>
                <a:gd name="T29" fmla="*/ 37 h 134"/>
                <a:gd name="T30" fmla="*/ 29 w 126"/>
                <a:gd name="T31" fmla="*/ 40 h 134"/>
                <a:gd name="T32" fmla="*/ 93 w 126"/>
                <a:gd name="T33" fmla="*/ 124 h 134"/>
                <a:gd name="T34" fmla="*/ 96 w 126"/>
                <a:gd name="T35" fmla="*/ 126 h 134"/>
                <a:gd name="T36" fmla="*/ 99 w 126"/>
                <a:gd name="T37" fmla="*/ 125 h 134"/>
                <a:gd name="T38" fmla="*/ 104 w 126"/>
                <a:gd name="T39" fmla="*/ 121 h 134"/>
                <a:gd name="T40" fmla="*/ 105 w 126"/>
                <a:gd name="T41" fmla="*/ 121 h 134"/>
                <a:gd name="T42" fmla="*/ 114 w 126"/>
                <a:gd name="T43" fmla="*/ 113 h 134"/>
                <a:gd name="T44" fmla="*/ 115 w 126"/>
                <a:gd name="T45" fmla="*/ 108 h 134"/>
                <a:gd name="T46" fmla="*/ 41 w 126"/>
                <a:gd name="T47" fmla="*/ 10 h 134"/>
                <a:gd name="T48" fmla="*/ 39 w 126"/>
                <a:gd name="T49" fmla="*/ 9 h 134"/>
                <a:gd name="T50" fmla="*/ 36 w 126"/>
                <a:gd name="T51" fmla="*/ 10 h 134"/>
                <a:gd name="T52" fmla="*/ 11 w 126"/>
                <a:gd name="T53" fmla="*/ 29 h 134"/>
                <a:gd name="T54" fmla="*/ 10 w 126"/>
                <a:gd name="T55" fmla="*/ 34 h 134"/>
                <a:gd name="T56" fmla="*/ 55 w 126"/>
                <a:gd name="T57" fmla="*/ 94 h 134"/>
                <a:gd name="T58" fmla="*/ 48 w 126"/>
                <a:gd name="T59" fmla="*/ 99 h 134"/>
                <a:gd name="T60" fmla="*/ 3 w 126"/>
                <a:gd name="T61" fmla="*/ 39 h 134"/>
                <a:gd name="T62" fmla="*/ 1 w 126"/>
                <a:gd name="T63" fmla="*/ 30 h 134"/>
                <a:gd name="T64" fmla="*/ 5 w 126"/>
                <a:gd name="T65" fmla="*/ 22 h 134"/>
                <a:gd name="T66" fmla="*/ 31 w 126"/>
                <a:gd name="T67" fmla="*/ 3 h 134"/>
                <a:gd name="T68" fmla="*/ 40 w 126"/>
                <a:gd name="T69" fmla="*/ 0 h 134"/>
                <a:gd name="T70" fmla="*/ 48 w 126"/>
                <a:gd name="T71" fmla="*/ 5 h 134"/>
                <a:gd name="T72" fmla="*/ 122 w 126"/>
                <a:gd name="T73" fmla="*/ 102 h 134"/>
                <a:gd name="T74" fmla="*/ 119 w 126"/>
                <a:gd name="T75" fmla="*/ 120 h 134"/>
                <a:gd name="T76" fmla="*/ 110 w 126"/>
                <a:gd name="T77" fmla="*/ 127 h 134"/>
                <a:gd name="T78" fmla="*/ 109 w 126"/>
                <a:gd name="T79" fmla="*/ 128 h 134"/>
                <a:gd name="T80" fmla="*/ 104 w 126"/>
                <a:gd name="T81" fmla="*/ 132 h 134"/>
                <a:gd name="T82" fmla="*/ 104 w 126"/>
                <a:gd name="T83" fmla="*/ 132 h 134"/>
                <a:gd name="T84" fmla="*/ 101 w 126"/>
                <a:gd name="T85" fmla="*/ 134 h 134"/>
                <a:gd name="T86" fmla="*/ 101 w 126"/>
                <a:gd name="T87" fmla="*/ 134 h 134"/>
                <a:gd name="T88" fmla="*/ 96 w 126"/>
                <a:gd name="T89"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34">
                  <a:moveTo>
                    <a:pt x="96" y="134"/>
                  </a:moveTo>
                  <a:cubicBezTo>
                    <a:pt x="96" y="134"/>
                    <a:pt x="95" y="134"/>
                    <a:pt x="95" y="134"/>
                  </a:cubicBezTo>
                  <a:cubicBezTo>
                    <a:pt x="91" y="134"/>
                    <a:pt x="88" y="132"/>
                    <a:pt x="86" y="129"/>
                  </a:cubicBezTo>
                  <a:cubicBezTo>
                    <a:pt x="22" y="45"/>
                    <a:pt x="22" y="45"/>
                    <a:pt x="22" y="45"/>
                  </a:cubicBezTo>
                  <a:cubicBezTo>
                    <a:pt x="20" y="42"/>
                    <a:pt x="19" y="39"/>
                    <a:pt x="20" y="35"/>
                  </a:cubicBezTo>
                  <a:cubicBezTo>
                    <a:pt x="20" y="32"/>
                    <a:pt x="22" y="29"/>
                    <a:pt x="25" y="27"/>
                  </a:cubicBezTo>
                  <a:cubicBezTo>
                    <a:pt x="30" y="23"/>
                    <a:pt x="30" y="23"/>
                    <a:pt x="30" y="23"/>
                  </a:cubicBezTo>
                  <a:cubicBezTo>
                    <a:pt x="35" y="19"/>
                    <a:pt x="43" y="20"/>
                    <a:pt x="47" y="26"/>
                  </a:cubicBezTo>
                  <a:cubicBezTo>
                    <a:pt x="90" y="82"/>
                    <a:pt x="90" y="82"/>
                    <a:pt x="90" y="82"/>
                  </a:cubicBezTo>
                  <a:cubicBezTo>
                    <a:pt x="83" y="87"/>
                    <a:pt x="83" y="87"/>
                    <a:pt x="83" y="87"/>
                  </a:cubicBezTo>
                  <a:cubicBezTo>
                    <a:pt x="41" y="31"/>
                    <a:pt x="41" y="31"/>
                    <a:pt x="41" y="31"/>
                  </a:cubicBezTo>
                  <a:cubicBezTo>
                    <a:pt x="40" y="30"/>
                    <a:pt x="39" y="29"/>
                    <a:pt x="38" y="29"/>
                  </a:cubicBezTo>
                  <a:cubicBezTo>
                    <a:pt x="37" y="29"/>
                    <a:pt x="36" y="29"/>
                    <a:pt x="35" y="30"/>
                  </a:cubicBezTo>
                  <a:cubicBezTo>
                    <a:pt x="30" y="34"/>
                    <a:pt x="30" y="34"/>
                    <a:pt x="30" y="34"/>
                  </a:cubicBezTo>
                  <a:cubicBezTo>
                    <a:pt x="29" y="35"/>
                    <a:pt x="28" y="36"/>
                    <a:pt x="28" y="37"/>
                  </a:cubicBezTo>
                  <a:cubicBezTo>
                    <a:pt x="28" y="38"/>
                    <a:pt x="28" y="39"/>
                    <a:pt x="29" y="40"/>
                  </a:cubicBezTo>
                  <a:cubicBezTo>
                    <a:pt x="93" y="124"/>
                    <a:pt x="93" y="124"/>
                    <a:pt x="93" y="124"/>
                  </a:cubicBezTo>
                  <a:cubicBezTo>
                    <a:pt x="94" y="125"/>
                    <a:pt x="95" y="126"/>
                    <a:pt x="96" y="126"/>
                  </a:cubicBezTo>
                  <a:cubicBezTo>
                    <a:pt x="97" y="126"/>
                    <a:pt x="98" y="126"/>
                    <a:pt x="99" y="125"/>
                  </a:cubicBezTo>
                  <a:cubicBezTo>
                    <a:pt x="104" y="121"/>
                    <a:pt x="104" y="121"/>
                    <a:pt x="104" y="121"/>
                  </a:cubicBezTo>
                  <a:cubicBezTo>
                    <a:pt x="104" y="121"/>
                    <a:pt x="104" y="121"/>
                    <a:pt x="105" y="121"/>
                  </a:cubicBezTo>
                  <a:cubicBezTo>
                    <a:pt x="114" y="113"/>
                    <a:pt x="114" y="113"/>
                    <a:pt x="114" y="113"/>
                  </a:cubicBezTo>
                  <a:cubicBezTo>
                    <a:pt x="116" y="112"/>
                    <a:pt x="117" y="109"/>
                    <a:pt x="115" y="108"/>
                  </a:cubicBezTo>
                  <a:cubicBezTo>
                    <a:pt x="41" y="10"/>
                    <a:pt x="41" y="10"/>
                    <a:pt x="41" y="10"/>
                  </a:cubicBezTo>
                  <a:cubicBezTo>
                    <a:pt x="41" y="9"/>
                    <a:pt x="40" y="9"/>
                    <a:pt x="39" y="9"/>
                  </a:cubicBezTo>
                  <a:cubicBezTo>
                    <a:pt x="38" y="9"/>
                    <a:pt x="36" y="9"/>
                    <a:pt x="36" y="10"/>
                  </a:cubicBezTo>
                  <a:cubicBezTo>
                    <a:pt x="11" y="29"/>
                    <a:pt x="11" y="29"/>
                    <a:pt x="11" y="29"/>
                  </a:cubicBezTo>
                  <a:cubicBezTo>
                    <a:pt x="9" y="30"/>
                    <a:pt x="8" y="33"/>
                    <a:pt x="10" y="34"/>
                  </a:cubicBezTo>
                  <a:cubicBezTo>
                    <a:pt x="55" y="94"/>
                    <a:pt x="55" y="94"/>
                    <a:pt x="55" y="94"/>
                  </a:cubicBezTo>
                  <a:cubicBezTo>
                    <a:pt x="48" y="99"/>
                    <a:pt x="48" y="99"/>
                    <a:pt x="48" y="99"/>
                  </a:cubicBezTo>
                  <a:cubicBezTo>
                    <a:pt x="3" y="39"/>
                    <a:pt x="3" y="39"/>
                    <a:pt x="3" y="39"/>
                  </a:cubicBezTo>
                  <a:cubicBezTo>
                    <a:pt x="1" y="37"/>
                    <a:pt x="0" y="33"/>
                    <a:pt x="1" y="30"/>
                  </a:cubicBezTo>
                  <a:cubicBezTo>
                    <a:pt x="1" y="27"/>
                    <a:pt x="3" y="24"/>
                    <a:pt x="5" y="22"/>
                  </a:cubicBezTo>
                  <a:cubicBezTo>
                    <a:pt x="31" y="3"/>
                    <a:pt x="31" y="3"/>
                    <a:pt x="31" y="3"/>
                  </a:cubicBezTo>
                  <a:cubicBezTo>
                    <a:pt x="33" y="1"/>
                    <a:pt x="36" y="0"/>
                    <a:pt x="40" y="0"/>
                  </a:cubicBezTo>
                  <a:cubicBezTo>
                    <a:pt x="43" y="1"/>
                    <a:pt x="46" y="3"/>
                    <a:pt x="48" y="5"/>
                  </a:cubicBezTo>
                  <a:cubicBezTo>
                    <a:pt x="122" y="102"/>
                    <a:pt x="122" y="102"/>
                    <a:pt x="122" y="102"/>
                  </a:cubicBezTo>
                  <a:cubicBezTo>
                    <a:pt x="126" y="108"/>
                    <a:pt x="125" y="116"/>
                    <a:pt x="119" y="120"/>
                  </a:cubicBezTo>
                  <a:cubicBezTo>
                    <a:pt x="110" y="127"/>
                    <a:pt x="110" y="127"/>
                    <a:pt x="110" y="127"/>
                  </a:cubicBezTo>
                  <a:cubicBezTo>
                    <a:pt x="109" y="128"/>
                    <a:pt x="109" y="128"/>
                    <a:pt x="109" y="128"/>
                  </a:cubicBezTo>
                  <a:cubicBezTo>
                    <a:pt x="104" y="132"/>
                    <a:pt x="104" y="132"/>
                    <a:pt x="104" y="132"/>
                  </a:cubicBezTo>
                  <a:cubicBezTo>
                    <a:pt x="104" y="132"/>
                    <a:pt x="104" y="132"/>
                    <a:pt x="104" y="132"/>
                  </a:cubicBezTo>
                  <a:cubicBezTo>
                    <a:pt x="101" y="134"/>
                    <a:pt x="101" y="134"/>
                    <a:pt x="101" y="134"/>
                  </a:cubicBezTo>
                  <a:cubicBezTo>
                    <a:pt x="101" y="134"/>
                    <a:pt x="101" y="134"/>
                    <a:pt x="101" y="134"/>
                  </a:cubicBezTo>
                  <a:cubicBezTo>
                    <a:pt x="99" y="134"/>
                    <a:pt x="98" y="134"/>
                    <a:pt x="96" y="134"/>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533"/>
            <p:cNvSpPr/>
            <p:nvPr/>
          </p:nvSpPr>
          <p:spPr bwMode="auto">
            <a:xfrm>
              <a:off x="1217613" y="9078913"/>
              <a:ext cx="123825" cy="288925"/>
            </a:xfrm>
            <a:custGeom>
              <a:avLst/>
              <a:gdLst>
                <a:gd name="T0" fmla="*/ 78 w 78"/>
                <a:gd name="T1" fmla="*/ 173 h 182"/>
                <a:gd name="T2" fmla="*/ 42 w 78"/>
                <a:gd name="T3" fmla="*/ 0 h 182"/>
                <a:gd name="T4" fmla="*/ 0 w 78"/>
                <a:gd name="T5" fmla="*/ 8 h 182"/>
                <a:gd name="T6" fmla="*/ 35 w 78"/>
                <a:gd name="T7" fmla="*/ 182 h 182"/>
                <a:gd name="T8" fmla="*/ 78 w 78"/>
                <a:gd name="T9" fmla="*/ 173 h 182"/>
              </a:gdLst>
              <a:ahLst/>
              <a:cxnLst>
                <a:cxn ang="0">
                  <a:pos x="T0" y="T1"/>
                </a:cxn>
                <a:cxn ang="0">
                  <a:pos x="T2" y="T3"/>
                </a:cxn>
                <a:cxn ang="0">
                  <a:pos x="T4" y="T5"/>
                </a:cxn>
                <a:cxn ang="0">
                  <a:pos x="T6" y="T7"/>
                </a:cxn>
                <a:cxn ang="0">
                  <a:pos x="T8" y="T9"/>
                </a:cxn>
              </a:cxnLst>
              <a:rect l="0" t="0" r="r" b="b"/>
              <a:pathLst>
                <a:path w="78" h="182">
                  <a:moveTo>
                    <a:pt x="78" y="173"/>
                  </a:moveTo>
                  <a:lnTo>
                    <a:pt x="42" y="0"/>
                  </a:lnTo>
                  <a:lnTo>
                    <a:pt x="0" y="8"/>
                  </a:lnTo>
                  <a:lnTo>
                    <a:pt x="35" y="182"/>
                  </a:lnTo>
                  <a:lnTo>
                    <a:pt x="78" y="173"/>
                  </a:lnTo>
                  <a:close/>
                </a:path>
              </a:pathLst>
            </a:custGeom>
            <a:solidFill>
              <a:srgbClr val="E5E5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Freeform 534"/>
            <p:cNvSpPr/>
            <p:nvPr/>
          </p:nvSpPr>
          <p:spPr bwMode="auto">
            <a:xfrm>
              <a:off x="1281113" y="8888413"/>
              <a:ext cx="896938" cy="344488"/>
            </a:xfrm>
            <a:custGeom>
              <a:avLst/>
              <a:gdLst>
                <a:gd name="T0" fmla="*/ 21 w 565"/>
                <a:gd name="T1" fmla="*/ 217 h 217"/>
                <a:gd name="T2" fmla="*/ 0 w 565"/>
                <a:gd name="T3" fmla="*/ 106 h 217"/>
                <a:gd name="T4" fmla="*/ 544 w 565"/>
                <a:gd name="T5" fmla="*/ 0 h 217"/>
                <a:gd name="T6" fmla="*/ 565 w 565"/>
                <a:gd name="T7" fmla="*/ 111 h 217"/>
                <a:gd name="T8" fmla="*/ 21 w 565"/>
                <a:gd name="T9" fmla="*/ 217 h 217"/>
              </a:gdLst>
              <a:ahLst/>
              <a:cxnLst>
                <a:cxn ang="0">
                  <a:pos x="T0" y="T1"/>
                </a:cxn>
                <a:cxn ang="0">
                  <a:pos x="T2" y="T3"/>
                </a:cxn>
                <a:cxn ang="0">
                  <a:pos x="T4" y="T5"/>
                </a:cxn>
                <a:cxn ang="0">
                  <a:pos x="T6" y="T7"/>
                </a:cxn>
                <a:cxn ang="0">
                  <a:pos x="T8" y="T9"/>
                </a:cxn>
              </a:cxnLst>
              <a:rect l="0" t="0" r="r" b="b"/>
              <a:pathLst>
                <a:path w="565" h="217">
                  <a:moveTo>
                    <a:pt x="21" y="217"/>
                  </a:moveTo>
                  <a:lnTo>
                    <a:pt x="0" y="106"/>
                  </a:lnTo>
                  <a:lnTo>
                    <a:pt x="544" y="0"/>
                  </a:lnTo>
                  <a:lnTo>
                    <a:pt x="565" y="111"/>
                  </a:lnTo>
                  <a:lnTo>
                    <a:pt x="21" y="21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535"/>
            <p:cNvSpPr/>
            <p:nvPr/>
          </p:nvSpPr>
          <p:spPr bwMode="auto">
            <a:xfrm>
              <a:off x="1311275" y="9050338"/>
              <a:ext cx="900113" cy="341313"/>
            </a:xfrm>
            <a:custGeom>
              <a:avLst/>
              <a:gdLst>
                <a:gd name="T0" fmla="*/ 23 w 567"/>
                <a:gd name="T1" fmla="*/ 215 h 215"/>
                <a:gd name="T2" fmla="*/ 0 w 567"/>
                <a:gd name="T3" fmla="*/ 106 h 215"/>
                <a:gd name="T4" fmla="*/ 546 w 567"/>
                <a:gd name="T5" fmla="*/ 0 h 215"/>
                <a:gd name="T6" fmla="*/ 567 w 567"/>
                <a:gd name="T7" fmla="*/ 108 h 215"/>
                <a:gd name="T8" fmla="*/ 23 w 567"/>
                <a:gd name="T9" fmla="*/ 215 h 215"/>
              </a:gdLst>
              <a:ahLst/>
              <a:cxnLst>
                <a:cxn ang="0">
                  <a:pos x="T0" y="T1"/>
                </a:cxn>
                <a:cxn ang="0">
                  <a:pos x="T2" y="T3"/>
                </a:cxn>
                <a:cxn ang="0">
                  <a:pos x="T4" y="T5"/>
                </a:cxn>
                <a:cxn ang="0">
                  <a:pos x="T6" y="T7"/>
                </a:cxn>
                <a:cxn ang="0">
                  <a:pos x="T8" y="T9"/>
                </a:cxn>
              </a:cxnLst>
              <a:rect l="0" t="0" r="r" b="b"/>
              <a:pathLst>
                <a:path w="567" h="215">
                  <a:moveTo>
                    <a:pt x="23" y="215"/>
                  </a:moveTo>
                  <a:lnTo>
                    <a:pt x="0" y="106"/>
                  </a:lnTo>
                  <a:lnTo>
                    <a:pt x="546" y="0"/>
                  </a:lnTo>
                  <a:lnTo>
                    <a:pt x="567" y="108"/>
                  </a:lnTo>
                  <a:lnTo>
                    <a:pt x="23" y="215"/>
                  </a:lnTo>
                  <a:close/>
                </a:path>
              </a:pathLst>
            </a:custGeom>
            <a:solidFill>
              <a:srgbClr val="E5E5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Freeform 536"/>
            <p:cNvSpPr/>
            <p:nvPr/>
          </p:nvSpPr>
          <p:spPr bwMode="auto">
            <a:xfrm>
              <a:off x="3975100" y="8520113"/>
              <a:ext cx="180975" cy="307975"/>
            </a:xfrm>
            <a:custGeom>
              <a:avLst/>
              <a:gdLst>
                <a:gd name="T0" fmla="*/ 114 w 114"/>
                <a:gd name="T1" fmla="*/ 177 h 194"/>
                <a:gd name="T2" fmla="*/ 78 w 114"/>
                <a:gd name="T3" fmla="*/ 0 h 194"/>
                <a:gd name="T4" fmla="*/ 0 w 114"/>
                <a:gd name="T5" fmla="*/ 14 h 194"/>
                <a:gd name="T6" fmla="*/ 33 w 114"/>
                <a:gd name="T7" fmla="*/ 194 h 194"/>
                <a:gd name="T8" fmla="*/ 114 w 114"/>
                <a:gd name="T9" fmla="*/ 177 h 194"/>
              </a:gdLst>
              <a:ahLst/>
              <a:cxnLst>
                <a:cxn ang="0">
                  <a:pos x="T0" y="T1"/>
                </a:cxn>
                <a:cxn ang="0">
                  <a:pos x="T2" y="T3"/>
                </a:cxn>
                <a:cxn ang="0">
                  <a:pos x="T4" y="T5"/>
                </a:cxn>
                <a:cxn ang="0">
                  <a:pos x="T6" y="T7"/>
                </a:cxn>
                <a:cxn ang="0">
                  <a:pos x="T8" y="T9"/>
                </a:cxn>
              </a:cxnLst>
              <a:rect l="0" t="0" r="r" b="b"/>
              <a:pathLst>
                <a:path w="114" h="194">
                  <a:moveTo>
                    <a:pt x="114" y="177"/>
                  </a:moveTo>
                  <a:lnTo>
                    <a:pt x="78" y="0"/>
                  </a:lnTo>
                  <a:lnTo>
                    <a:pt x="0" y="14"/>
                  </a:lnTo>
                  <a:lnTo>
                    <a:pt x="33" y="194"/>
                  </a:lnTo>
                  <a:lnTo>
                    <a:pt x="114" y="177"/>
                  </a:lnTo>
                  <a:close/>
                </a:path>
              </a:pathLst>
            </a:custGeom>
            <a:solidFill>
              <a:srgbClr val="9DDCE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537"/>
            <p:cNvSpPr/>
            <p:nvPr/>
          </p:nvSpPr>
          <p:spPr bwMode="auto">
            <a:xfrm>
              <a:off x="4002088" y="8655050"/>
              <a:ext cx="149225" cy="165100"/>
            </a:xfrm>
            <a:custGeom>
              <a:avLst/>
              <a:gdLst>
                <a:gd name="T0" fmla="*/ 94 w 94"/>
                <a:gd name="T1" fmla="*/ 90 h 104"/>
                <a:gd name="T2" fmla="*/ 78 w 94"/>
                <a:gd name="T3" fmla="*/ 0 h 104"/>
                <a:gd name="T4" fmla="*/ 0 w 94"/>
                <a:gd name="T5" fmla="*/ 17 h 104"/>
                <a:gd name="T6" fmla="*/ 16 w 94"/>
                <a:gd name="T7" fmla="*/ 104 h 104"/>
                <a:gd name="T8" fmla="*/ 94 w 94"/>
                <a:gd name="T9" fmla="*/ 90 h 104"/>
              </a:gdLst>
              <a:ahLst/>
              <a:cxnLst>
                <a:cxn ang="0">
                  <a:pos x="T0" y="T1"/>
                </a:cxn>
                <a:cxn ang="0">
                  <a:pos x="T2" y="T3"/>
                </a:cxn>
                <a:cxn ang="0">
                  <a:pos x="T4" y="T5"/>
                </a:cxn>
                <a:cxn ang="0">
                  <a:pos x="T6" y="T7"/>
                </a:cxn>
                <a:cxn ang="0">
                  <a:pos x="T8" y="T9"/>
                </a:cxn>
              </a:cxnLst>
              <a:rect l="0" t="0" r="r" b="b"/>
              <a:pathLst>
                <a:path w="94" h="104">
                  <a:moveTo>
                    <a:pt x="94" y="90"/>
                  </a:moveTo>
                  <a:lnTo>
                    <a:pt x="78" y="0"/>
                  </a:lnTo>
                  <a:lnTo>
                    <a:pt x="0" y="17"/>
                  </a:lnTo>
                  <a:lnTo>
                    <a:pt x="16" y="104"/>
                  </a:lnTo>
                  <a:lnTo>
                    <a:pt x="94" y="90"/>
                  </a:lnTo>
                  <a:close/>
                </a:path>
              </a:pathLst>
            </a:custGeom>
            <a:solidFill>
              <a:srgbClr val="3BC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538"/>
            <p:cNvSpPr/>
            <p:nvPr/>
          </p:nvSpPr>
          <p:spPr bwMode="auto">
            <a:xfrm>
              <a:off x="2174875" y="8693150"/>
              <a:ext cx="1785938" cy="492125"/>
            </a:xfrm>
            <a:custGeom>
              <a:avLst/>
              <a:gdLst>
                <a:gd name="T0" fmla="*/ 1125 w 1125"/>
                <a:gd name="T1" fmla="*/ 92 h 310"/>
                <a:gd name="T2" fmla="*/ 1106 w 1125"/>
                <a:gd name="T3" fmla="*/ 0 h 310"/>
                <a:gd name="T4" fmla="*/ 0 w 1125"/>
                <a:gd name="T5" fmla="*/ 217 h 310"/>
                <a:gd name="T6" fmla="*/ 18 w 1125"/>
                <a:gd name="T7" fmla="*/ 310 h 310"/>
                <a:gd name="T8" fmla="*/ 1125 w 1125"/>
                <a:gd name="T9" fmla="*/ 92 h 310"/>
              </a:gdLst>
              <a:ahLst/>
              <a:cxnLst>
                <a:cxn ang="0">
                  <a:pos x="T0" y="T1"/>
                </a:cxn>
                <a:cxn ang="0">
                  <a:pos x="T2" y="T3"/>
                </a:cxn>
                <a:cxn ang="0">
                  <a:pos x="T4" y="T5"/>
                </a:cxn>
                <a:cxn ang="0">
                  <a:pos x="T6" y="T7"/>
                </a:cxn>
                <a:cxn ang="0">
                  <a:pos x="T8" y="T9"/>
                </a:cxn>
              </a:cxnLst>
              <a:rect l="0" t="0" r="r" b="b"/>
              <a:pathLst>
                <a:path w="1125" h="310">
                  <a:moveTo>
                    <a:pt x="1125" y="92"/>
                  </a:moveTo>
                  <a:lnTo>
                    <a:pt x="1106" y="0"/>
                  </a:lnTo>
                  <a:lnTo>
                    <a:pt x="0" y="217"/>
                  </a:lnTo>
                  <a:lnTo>
                    <a:pt x="18" y="310"/>
                  </a:lnTo>
                  <a:lnTo>
                    <a:pt x="1125" y="92"/>
                  </a:lnTo>
                  <a:close/>
                </a:path>
              </a:pathLst>
            </a:custGeom>
            <a:solidFill>
              <a:srgbClr val="E5E5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539"/>
            <p:cNvSpPr/>
            <p:nvPr/>
          </p:nvSpPr>
          <p:spPr bwMode="auto">
            <a:xfrm>
              <a:off x="2147888" y="8558213"/>
              <a:ext cx="1785938" cy="492125"/>
            </a:xfrm>
            <a:custGeom>
              <a:avLst/>
              <a:gdLst>
                <a:gd name="T0" fmla="*/ 1125 w 1125"/>
                <a:gd name="T1" fmla="*/ 92 h 310"/>
                <a:gd name="T2" fmla="*/ 1106 w 1125"/>
                <a:gd name="T3" fmla="*/ 0 h 310"/>
                <a:gd name="T4" fmla="*/ 0 w 1125"/>
                <a:gd name="T5" fmla="*/ 217 h 310"/>
                <a:gd name="T6" fmla="*/ 19 w 1125"/>
                <a:gd name="T7" fmla="*/ 310 h 310"/>
                <a:gd name="T8" fmla="*/ 1125 w 1125"/>
                <a:gd name="T9" fmla="*/ 92 h 310"/>
              </a:gdLst>
              <a:ahLst/>
              <a:cxnLst>
                <a:cxn ang="0">
                  <a:pos x="T0" y="T1"/>
                </a:cxn>
                <a:cxn ang="0">
                  <a:pos x="T2" y="T3"/>
                </a:cxn>
                <a:cxn ang="0">
                  <a:pos x="T4" y="T5"/>
                </a:cxn>
                <a:cxn ang="0">
                  <a:pos x="T6" y="T7"/>
                </a:cxn>
                <a:cxn ang="0">
                  <a:pos x="T8" y="T9"/>
                </a:cxn>
              </a:cxnLst>
              <a:rect l="0" t="0" r="r" b="b"/>
              <a:pathLst>
                <a:path w="1125" h="310">
                  <a:moveTo>
                    <a:pt x="1125" y="92"/>
                  </a:moveTo>
                  <a:lnTo>
                    <a:pt x="1106" y="0"/>
                  </a:lnTo>
                  <a:lnTo>
                    <a:pt x="0" y="217"/>
                  </a:lnTo>
                  <a:lnTo>
                    <a:pt x="19" y="310"/>
                  </a:lnTo>
                  <a:lnTo>
                    <a:pt x="1125" y="9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Freeform 540"/>
            <p:cNvSpPr>
              <a:spLocks noEditPoints="1"/>
            </p:cNvSpPr>
            <p:nvPr/>
          </p:nvSpPr>
          <p:spPr bwMode="auto">
            <a:xfrm>
              <a:off x="2120900" y="8494713"/>
              <a:ext cx="2060575" cy="715963"/>
            </a:xfrm>
            <a:custGeom>
              <a:avLst/>
              <a:gdLst>
                <a:gd name="T0" fmla="*/ 41 w 1298"/>
                <a:gd name="T1" fmla="*/ 451 h 451"/>
                <a:gd name="T2" fmla="*/ 0 w 1298"/>
                <a:gd name="T3" fmla="*/ 245 h 451"/>
                <a:gd name="T4" fmla="*/ 1258 w 1298"/>
                <a:gd name="T5" fmla="*/ 0 h 451"/>
                <a:gd name="T6" fmla="*/ 1298 w 1298"/>
                <a:gd name="T7" fmla="*/ 205 h 451"/>
                <a:gd name="T8" fmla="*/ 41 w 1298"/>
                <a:gd name="T9" fmla="*/ 451 h 451"/>
                <a:gd name="T10" fmla="*/ 34 w 1298"/>
                <a:gd name="T11" fmla="*/ 269 h 451"/>
                <a:gd name="T12" fmla="*/ 62 w 1298"/>
                <a:gd name="T13" fmla="*/ 418 h 451"/>
                <a:gd name="T14" fmla="*/ 1265 w 1298"/>
                <a:gd name="T15" fmla="*/ 182 h 451"/>
                <a:gd name="T16" fmla="*/ 1234 w 1298"/>
                <a:gd name="T17" fmla="*/ 33 h 451"/>
                <a:gd name="T18" fmla="*/ 34 w 1298"/>
                <a:gd name="T19" fmla="*/ 269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8" h="451">
                  <a:moveTo>
                    <a:pt x="41" y="451"/>
                  </a:moveTo>
                  <a:lnTo>
                    <a:pt x="0" y="245"/>
                  </a:lnTo>
                  <a:lnTo>
                    <a:pt x="1258" y="0"/>
                  </a:lnTo>
                  <a:lnTo>
                    <a:pt x="1298" y="205"/>
                  </a:lnTo>
                  <a:lnTo>
                    <a:pt x="41" y="451"/>
                  </a:lnTo>
                  <a:close/>
                  <a:moveTo>
                    <a:pt x="34" y="269"/>
                  </a:moveTo>
                  <a:lnTo>
                    <a:pt x="62" y="418"/>
                  </a:lnTo>
                  <a:lnTo>
                    <a:pt x="1265" y="182"/>
                  </a:lnTo>
                  <a:lnTo>
                    <a:pt x="1234" y="33"/>
                  </a:lnTo>
                  <a:lnTo>
                    <a:pt x="34" y="269"/>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Freeform 541"/>
            <p:cNvSpPr/>
            <p:nvPr/>
          </p:nvSpPr>
          <p:spPr bwMode="auto">
            <a:xfrm>
              <a:off x="3952875" y="8539163"/>
              <a:ext cx="98425" cy="292100"/>
            </a:xfrm>
            <a:custGeom>
              <a:avLst/>
              <a:gdLst>
                <a:gd name="T0" fmla="*/ 62 w 62"/>
                <a:gd name="T1" fmla="*/ 177 h 184"/>
                <a:gd name="T2" fmla="*/ 28 w 62"/>
                <a:gd name="T3" fmla="*/ 0 h 184"/>
                <a:gd name="T4" fmla="*/ 0 w 62"/>
                <a:gd name="T5" fmla="*/ 7 h 184"/>
                <a:gd name="T6" fmla="*/ 36 w 62"/>
                <a:gd name="T7" fmla="*/ 184 h 184"/>
                <a:gd name="T8" fmla="*/ 62 w 62"/>
                <a:gd name="T9" fmla="*/ 177 h 184"/>
              </a:gdLst>
              <a:ahLst/>
              <a:cxnLst>
                <a:cxn ang="0">
                  <a:pos x="T0" y="T1"/>
                </a:cxn>
                <a:cxn ang="0">
                  <a:pos x="T2" y="T3"/>
                </a:cxn>
                <a:cxn ang="0">
                  <a:pos x="T4" y="T5"/>
                </a:cxn>
                <a:cxn ang="0">
                  <a:pos x="T6" y="T7"/>
                </a:cxn>
                <a:cxn ang="0">
                  <a:pos x="T8" y="T9"/>
                </a:cxn>
              </a:cxnLst>
              <a:rect l="0" t="0" r="r" b="b"/>
              <a:pathLst>
                <a:path w="62" h="184">
                  <a:moveTo>
                    <a:pt x="62" y="177"/>
                  </a:moveTo>
                  <a:lnTo>
                    <a:pt x="28" y="0"/>
                  </a:lnTo>
                  <a:lnTo>
                    <a:pt x="0" y="7"/>
                  </a:lnTo>
                  <a:lnTo>
                    <a:pt x="36" y="184"/>
                  </a:lnTo>
                  <a:lnTo>
                    <a:pt x="62" y="177"/>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Freeform 542"/>
            <p:cNvSpPr/>
            <p:nvPr/>
          </p:nvSpPr>
          <p:spPr bwMode="auto">
            <a:xfrm>
              <a:off x="3881438" y="8553450"/>
              <a:ext cx="98425" cy="288925"/>
            </a:xfrm>
            <a:custGeom>
              <a:avLst/>
              <a:gdLst>
                <a:gd name="T0" fmla="*/ 62 w 62"/>
                <a:gd name="T1" fmla="*/ 178 h 182"/>
                <a:gd name="T2" fmla="*/ 29 w 62"/>
                <a:gd name="T3" fmla="*/ 0 h 182"/>
                <a:gd name="T4" fmla="*/ 0 w 62"/>
                <a:gd name="T5" fmla="*/ 5 h 182"/>
                <a:gd name="T6" fmla="*/ 36 w 62"/>
                <a:gd name="T7" fmla="*/ 182 h 182"/>
                <a:gd name="T8" fmla="*/ 62 w 62"/>
                <a:gd name="T9" fmla="*/ 178 h 182"/>
              </a:gdLst>
              <a:ahLst/>
              <a:cxnLst>
                <a:cxn ang="0">
                  <a:pos x="T0" y="T1"/>
                </a:cxn>
                <a:cxn ang="0">
                  <a:pos x="T2" y="T3"/>
                </a:cxn>
                <a:cxn ang="0">
                  <a:pos x="T4" y="T5"/>
                </a:cxn>
                <a:cxn ang="0">
                  <a:pos x="T6" y="T7"/>
                </a:cxn>
                <a:cxn ang="0">
                  <a:pos x="T8" y="T9"/>
                </a:cxn>
              </a:cxnLst>
              <a:rect l="0" t="0" r="r" b="b"/>
              <a:pathLst>
                <a:path w="62" h="182">
                  <a:moveTo>
                    <a:pt x="62" y="178"/>
                  </a:moveTo>
                  <a:lnTo>
                    <a:pt x="29" y="0"/>
                  </a:lnTo>
                  <a:lnTo>
                    <a:pt x="0" y="5"/>
                  </a:lnTo>
                  <a:lnTo>
                    <a:pt x="36" y="182"/>
                  </a:lnTo>
                  <a:lnTo>
                    <a:pt x="62" y="178"/>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Freeform 543"/>
            <p:cNvSpPr>
              <a:spLocks noEditPoints="1"/>
            </p:cNvSpPr>
            <p:nvPr/>
          </p:nvSpPr>
          <p:spPr bwMode="auto">
            <a:xfrm>
              <a:off x="1254125" y="8855075"/>
              <a:ext cx="979488" cy="554038"/>
            </a:xfrm>
            <a:custGeom>
              <a:avLst/>
              <a:gdLst>
                <a:gd name="T0" fmla="*/ 45 w 617"/>
                <a:gd name="T1" fmla="*/ 349 h 349"/>
                <a:gd name="T2" fmla="*/ 0 w 617"/>
                <a:gd name="T3" fmla="*/ 113 h 349"/>
                <a:gd name="T4" fmla="*/ 570 w 617"/>
                <a:gd name="T5" fmla="*/ 0 h 349"/>
                <a:gd name="T6" fmla="*/ 617 w 617"/>
                <a:gd name="T7" fmla="*/ 238 h 349"/>
                <a:gd name="T8" fmla="*/ 45 w 617"/>
                <a:gd name="T9" fmla="*/ 349 h 349"/>
                <a:gd name="T10" fmla="*/ 33 w 617"/>
                <a:gd name="T11" fmla="*/ 134 h 349"/>
                <a:gd name="T12" fmla="*/ 69 w 617"/>
                <a:gd name="T13" fmla="*/ 316 h 349"/>
                <a:gd name="T14" fmla="*/ 584 w 617"/>
                <a:gd name="T15" fmla="*/ 217 h 349"/>
                <a:gd name="T16" fmla="*/ 549 w 617"/>
                <a:gd name="T17" fmla="*/ 33 h 349"/>
                <a:gd name="T18" fmla="*/ 33 w 617"/>
                <a:gd name="T19" fmla="*/ 134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7" h="349">
                  <a:moveTo>
                    <a:pt x="45" y="349"/>
                  </a:moveTo>
                  <a:lnTo>
                    <a:pt x="0" y="113"/>
                  </a:lnTo>
                  <a:lnTo>
                    <a:pt x="570" y="0"/>
                  </a:lnTo>
                  <a:lnTo>
                    <a:pt x="617" y="238"/>
                  </a:lnTo>
                  <a:lnTo>
                    <a:pt x="45" y="349"/>
                  </a:lnTo>
                  <a:close/>
                  <a:moveTo>
                    <a:pt x="33" y="134"/>
                  </a:moveTo>
                  <a:lnTo>
                    <a:pt x="69" y="316"/>
                  </a:lnTo>
                  <a:lnTo>
                    <a:pt x="584" y="217"/>
                  </a:lnTo>
                  <a:lnTo>
                    <a:pt x="549" y="33"/>
                  </a:lnTo>
                  <a:lnTo>
                    <a:pt x="33" y="134"/>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Freeform 544"/>
            <p:cNvSpPr/>
            <p:nvPr/>
          </p:nvSpPr>
          <p:spPr bwMode="auto">
            <a:xfrm>
              <a:off x="1292225" y="8797925"/>
              <a:ext cx="769938" cy="233363"/>
            </a:xfrm>
            <a:custGeom>
              <a:avLst/>
              <a:gdLst>
                <a:gd name="T0" fmla="*/ 205 w 205"/>
                <a:gd name="T1" fmla="*/ 11 h 62"/>
                <a:gd name="T2" fmla="*/ 203 w 205"/>
                <a:gd name="T3" fmla="*/ 0 h 62"/>
                <a:gd name="T4" fmla="*/ 19 w 205"/>
                <a:gd name="T5" fmla="*/ 36 h 62"/>
                <a:gd name="T6" fmla="*/ 2 w 205"/>
                <a:gd name="T7" fmla="*/ 45 h 62"/>
                <a:gd name="T8" fmla="*/ 1 w 205"/>
                <a:gd name="T9" fmla="*/ 51 h 62"/>
                <a:gd name="T10" fmla="*/ 3 w 205"/>
                <a:gd name="T11" fmla="*/ 62 h 62"/>
                <a:gd name="T12" fmla="*/ 15 w 205"/>
                <a:gd name="T13" fmla="*/ 60 h 62"/>
                <a:gd name="T14" fmla="*/ 13 w 205"/>
                <a:gd name="T15" fmla="*/ 50 h 62"/>
                <a:gd name="T16" fmla="*/ 22 w 205"/>
                <a:gd name="T17" fmla="*/ 47 h 62"/>
                <a:gd name="T18" fmla="*/ 205 w 205"/>
                <a:gd name="T19" fmla="*/ 1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62">
                  <a:moveTo>
                    <a:pt x="205" y="11"/>
                  </a:moveTo>
                  <a:cubicBezTo>
                    <a:pt x="203" y="0"/>
                    <a:pt x="203" y="0"/>
                    <a:pt x="203" y="0"/>
                  </a:cubicBezTo>
                  <a:cubicBezTo>
                    <a:pt x="19" y="36"/>
                    <a:pt x="19" y="36"/>
                    <a:pt x="19" y="36"/>
                  </a:cubicBezTo>
                  <a:cubicBezTo>
                    <a:pt x="10" y="37"/>
                    <a:pt x="4" y="40"/>
                    <a:pt x="2" y="45"/>
                  </a:cubicBezTo>
                  <a:cubicBezTo>
                    <a:pt x="0" y="47"/>
                    <a:pt x="0" y="49"/>
                    <a:pt x="1" y="51"/>
                  </a:cubicBezTo>
                  <a:cubicBezTo>
                    <a:pt x="3" y="62"/>
                    <a:pt x="3" y="62"/>
                    <a:pt x="3" y="62"/>
                  </a:cubicBezTo>
                  <a:cubicBezTo>
                    <a:pt x="15" y="60"/>
                    <a:pt x="15" y="60"/>
                    <a:pt x="15" y="60"/>
                  </a:cubicBezTo>
                  <a:cubicBezTo>
                    <a:pt x="13" y="50"/>
                    <a:pt x="13" y="50"/>
                    <a:pt x="13" y="50"/>
                  </a:cubicBezTo>
                  <a:cubicBezTo>
                    <a:pt x="14" y="49"/>
                    <a:pt x="16" y="48"/>
                    <a:pt x="22" y="47"/>
                  </a:cubicBezTo>
                  <a:lnTo>
                    <a:pt x="205" y="11"/>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Freeform 545"/>
            <p:cNvSpPr>
              <a:spLocks noEditPoints="1"/>
            </p:cNvSpPr>
            <p:nvPr/>
          </p:nvSpPr>
          <p:spPr bwMode="auto">
            <a:xfrm>
              <a:off x="1190625" y="9045575"/>
              <a:ext cx="176213" cy="349250"/>
            </a:xfrm>
            <a:custGeom>
              <a:avLst/>
              <a:gdLst>
                <a:gd name="T0" fmla="*/ 40 w 111"/>
                <a:gd name="T1" fmla="*/ 220 h 220"/>
                <a:gd name="T2" fmla="*/ 0 w 111"/>
                <a:gd name="T3" fmla="*/ 14 h 220"/>
                <a:gd name="T4" fmla="*/ 71 w 111"/>
                <a:gd name="T5" fmla="*/ 0 h 220"/>
                <a:gd name="T6" fmla="*/ 111 w 111"/>
                <a:gd name="T7" fmla="*/ 206 h 220"/>
                <a:gd name="T8" fmla="*/ 40 w 111"/>
                <a:gd name="T9" fmla="*/ 220 h 220"/>
                <a:gd name="T10" fmla="*/ 33 w 111"/>
                <a:gd name="T11" fmla="*/ 36 h 220"/>
                <a:gd name="T12" fmla="*/ 62 w 111"/>
                <a:gd name="T13" fmla="*/ 187 h 220"/>
                <a:gd name="T14" fmla="*/ 78 w 111"/>
                <a:gd name="T15" fmla="*/ 182 h 220"/>
                <a:gd name="T16" fmla="*/ 47 w 111"/>
                <a:gd name="T17" fmla="*/ 33 h 220"/>
                <a:gd name="T18" fmla="*/ 33 w 111"/>
                <a:gd name="T19" fmla="*/ 36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220">
                  <a:moveTo>
                    <a:pt x="40" y="220"/>
                  </a:moveTo>
                  <a:lnTo>
                    <a:pt x="0" y="14"/>
                  </a:lnTo>
                  <a:lnTo>
                    <a:pt x="71" y="0"/>
                  </a:lnTo>
                  <a:lnTo>
                    <a:pt x="111" y="206"/>
                  </a:lnTo>
                  <a:lnTo>
                    <a:pt x="40" y="220"/>
                  </a:lnTo>
                  <a:close/>
                  <a:moveTo>
                    <a:pt x="33" y="36"/>
                  </a:moveTo>
                  <a:lnTo>
                    <a:pt x="62" y="187"/>
                  </a:lnTo>
                  <a:lnTo>
                    <a:pt x="78" y="182"/>
                  </a:lnTo>
                  <a:lnTo>
                    <a:pt x="47" y="33"/>
                  </a:lnTo>
                  <a:lnTo>
                    <a:pt x="33" y="36"/>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Freeform 546"/>
            <p:cNvSpPr/>
            <p:nvPr/>
          </p:nvSpPr>
          <p:spPr bwMode="auto">
            <a:xfrm>
              <a:off x="1997075" y="8767763"/>
              <a:ext cx="98425" cy="82550"/>
            </a:xfrm>
            <a:custGeom>
              <a:avLst/>
              <a:gdLst>
                <a:gd name="T0" fmla="*/ 7 w 26"/>
                <a:gd name="T1" fmla="*/ 3 h 22"/>
                <a:gd name="T2" fmla="*/ 1 w 26"/>
                <a:gd name="T3" fmla="*/ 13 h 22"/>
                <a:gd name="T4" fmla="*/ 1 w 26"/>
                <a:gd name="T5" fmla="*/ 13 h 22"/>
                <a:gd name="T6" fmla="*/ 10 w 26"/>
                <a:gd name="T7" fmla="*/ 21 h 22"/>
                <a:gd name="T8" fmla="*/ 19 w 26"/>
                <a:gd name="T9" fmla="*/ 19 h 22"/>
                <a:gd name="T10" fmla="*/ 25 w 26"/>
                <a:gd name="T11" fmla="*/ 9 h 22"/>
                <a:gd name="T12" fmla="*/ 25 w 26"/>
                <a:gd name="T13" fmla="*/ 9 h 22"/>
                <a:gd name="T14" fmla="*/ 16 w 26"/>
                <a:gd name="T15" fmla="*/ 1 h 22"/>
                <a:gd name="T16" fmla="*/ 7 w 26"/>
                <a:gd name="T17" fmla="*/ 3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2">
                  <a:moveTo>
                    <a:pt x="7" y="3"/>
                  </a:moveTo>
                  <a:cubicBezTo>
                    <a:pt x="2" y="4"/>
                    <a:pt x="0" y="9"/>
                    <a:pt x="1" y="13"/>
                  </a:cubicBezTo>
                  <a:cubicBezTo>
                    <a:pt x="1" y="13"/>
                    <a:pt x="1" y="13"/>
                    <a:pt x="1" y="13"/>
                  </a:cubicBezTo>
                  <a:cubicBezTo>
                    <a:pt x="1" y="18"/>
                    <a:pt x="6" y="22"/>
                    <a:pt x="10" y="21"/>
                  </a:cubicBezTo>
                  <a:cubicBezTo>
                    <a:pt x="19" y="19"/>
                    <a:pt x="19" y="19"/>
                    <a:pt x="19" y="19"/>
                  </a:cubicBezTo>
                  <a:cubicBezTo>
                    <a:pt x="23" y="18"/>
                    <a:pt x="26" y="13"/>
                    <a:pt x="25" y="9"/>
                  </a:cubicBezTo>
                  <a:cubicBezTo>
                    <a:pt x="25" y="9"/>
                    <a:pt x="25" y="9"/>
                    <a:pt x="25" y="9"/>
                  </a:cubicBezTo>
                  <a:cubicBezTo>
                    <a:pt x="24" y="4"/>
                    <a:pt x="20" y="0"/>
                    <a:pt x="16" y="1"/>
                  </a:cubicBezTo>
                  <a:lnTo>
                    <a:pt x="7" y="3"/>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Freeform 547"/>
            <p:cNvSpPr/>
            <p:nvPr/>
          </p:nvSpPr>
          <p:spPr bwMode="auto">
            <a:xfrm>
              <a:off x="1165225" y="5056188"/>
              <a:ext cx="1700213" cy="2652713"/>
            </a:xfrm>
            <a:custGeom>
              <a:avLst/>
              <a:gdLst>
                <a:gd name="T0" fmla="*/ 858 w 1071"/>
                <a:gd name="T1" fmla="*/ 1671 h 1671"/>
                <a:gd name="T2" fmla="*/ 1071 w 1071"/>
                <a:gd name="T3" fmla="*/ 1553 h 1671"/>
                <a:gd name="T4" fmla="*/ 212 w 1071"/>
                <a:gd name="T5" fmla="*/ 0 h 1671"/>
                <a:gd name="T6" fmla="*/ 0 w 1071"/>
                <a:gd name="T7" fmla="*/ 116 h 1671"/>
                <a:gd name="T8" fmla="*/ 858 w 1071"/>
                <a:gd name="T9" fmla="*/ 1671 h 1671"/>
              </a:gdLst>
              <a:ahLst/>
              <a:cxnLst>
                <a:cxn ang="0">
                  <a:pos x="T0" y="T1"/>
                </a:cxn>
                <a:cxn ang="0">
                  <a:pos x="T2" y="T3"/>
                </a:cxn>
                <a:cxn ang="0">
                  <a:pos x="T4" y="T5"/>
                </a:cxn>
                <a:cxn ang="0">
                  <a:pos x="T6" y="T7"/>
                </a:cxn>
                <a:cxn ang="0">
                  <a:pos x="T8" y="T9"/>
                </a:cxn>
              </a:cxnLst>
              <a:rect l="0" t="0" r="r" b="b"/>
              <a:pathLst>
                <a:path w="1071" h="1671">
                  <a:moveTo>
                    <a:pt x="858" y="1671"/>
                  </a:moveTo>
                  <a:lnTo>
                    <a:pt x="1071" y="1553"/>
                  </a:lnTo>
                  <a:lnTo>
                    <a:pt x="212" y="0"/>
                  </a:lnTo>
                  <a:lnTo>
                    <a:pt x="0" y="116"/>
                  </a:lnTo>
                  <a:lnTo>
                    <a:pt x="858" y="1671"/>
                  </a:lnTo>
                  <a:close/>
                </a:path>
              </a:pathLst>
            </a:custGeom>
            <a:solidFill>
              <a:srgbClr val="0FDAE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 name="Freeform 548"/>
            <p:cNvSpPr/>
            <p:nvPr/>
          </p:nvSpPr>
          <p:spPr bwMode="auto">
            <a:xfrm>
              <a:off x="1165225" y="5199063"/>
              <a:ext cx="1436688" cy="2509838"/>
            </a:xfrm>
            <a:custGeom>
              <a:avLst/>
              <a:gdLst>
                <a:gd name="T0" fmla="*/ 858 w 905"/>
                <a:gd name="T1" fmla="*/ 1581 h 1581"/>
                <a:gd name="T2" fmla="*/ 905 w 905"/>
                <a:gd name="T3" fmla="*/ 1555 h 1581"/>
                <a:gd name="T4" fmla="*/ 49 w 905"/>
                <a:gd name="T5" fmla="*/ 0 h 1581"/>
                <a:gd name="T6" fmla="*/ 0 w 905"/>
                <a:gd name="T7" fmla="*/ 26 h 1581"/>
                <a:gd name="T8" fmla="*/ 858 w 905"/>
                <a:gd name="T9" fmla="*/ 1581 h 1581"/>
              </a:gdLst>
              <a:ahLst/>
              <a:cxnLst>
                <a:cxn ang="0">
                  <a:pos x="T0" y="T1"/>
                </a:cxn>
                <a:cxn ang="0">
                  <a:pos x="T2" y="T3"/>
                </a:cxn>
                <a:cxn ang="0">
                  <a:pos x="T4" y="T5"/>
                </a:cxn>
                <a:cxn ang="0">
                  <a:pos x="T6" y="T7"/>
                </a:cxn>
                <a:cxn ang="0">
                  <a:pos x="T8" y="T9"/>
                </a:cxn>
              </a:cxnLst>
              <a:rect l="0" t="0" r="r" b="b"/>
              <a:pathLst>
                <a:path w="905" h="1581">
                  <a:moveTo>
                    <a:pt x="858" y="1581"/>
                  </a:moveTo>
                  <a:lnTo>
                    <a:pt x="905" y="1555"/>
                  </a:lnTo>
                  <a:lnTo>
                    <a:pt x="49" y="0"/>
                  </a:lnTo>
                  <a:lnTo>
                    <a:pt x="0" y="26"/>
                  </a:lnTo>
                  <a:lnTo>
                    <a:pt x="858" y="1581"/>
                  </a:lnTo>
                  <a:close/>
                </a:path>
              </a:pathLst>
            </a:custGeom>
            <a:solidFill>
              <a:srgbClr val="16CAD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 name="Freeform 549"/>
            <p:cNvSpPr/>
            <p:nvPr/>
          </p:nvSpPr>
          <p:spPr bwMode="auto">
            <a:xfrm>
              <a:off x="1401763" y="5067300"/>
              <a:ext cx="1439863" cy="2511425"/>
            </a:xfrm>
            <a:custGeom>
              <a:avLst/>
              <a:gdLst>
                <a:gd name="T0" fmla="*/ 858 w 907"/>
                <a:gd name="T1" fmla="*/ 1582 h 1582"/>
                <a:gd name="T2" fmla="*/ 907 w 907"/>
                <a:gd name="T3" fmla="*/ 1556 h 1582"/>
                <a:gd name="T4" fmla="*/ 49 w 907"/>
                <a:gd name="T5" fmla="*/ 0 h 1582"/>
                <a:gd name="T6" fmla="*/ 0 w 907"/>
                <a:gd name="T7" fmla="*/ 26 h 1582"/>
                <a:gd name="T8" fmla="*/ 858 w 907"/>
                <a:gd name="T9" fmla="*/ 1582 h 1582"/>
              </a:gdLst>
              <a:ahLst/>
              <a:cxnLst>
                <a:cxn ang="0">
                  <a:pos x="T0" y="T1"/>
                </a:cxn>
                <a:cxn ang="0">
                  <a:pos x="T2" y="T3"/>
                </a:cxn>
                <a:cxn ang="0">
                  <a:pos x="T4" y="T5"/>
                </a:cxn>
                <a:cxn ang="0">
                  <a:pos x="T6" y="T7"/>
                </a:cxn>
                <a:cxn ang="0">
                  <a:pos x="T8" y="T9"/>
                </a:cxn>
              </a:cxnLst>
              <a:rect l="0" t="0" r="r" b="b"/>
              <a:pathLst>
                <a:path w="907" h="1582">
                  <a:moveTo>
                    <a:pt x="858" y="1582"/>
                  </a:moveTo>
                  <a:lnTo>
                    <a:pt x="907" y="1556"/>
                  </a:lnTo>
                  <a:lnTo>
                    <a:pt x="49" y="0"/>
                  </a:lnTo>
                  <a:lnTo>
                    <a:pt x="0" y="26"/>
                  </a:lnTo>
                  <a:lnTo>
                    <a:pt x="858" y="1582"/>
                  </a:lnTo>
                  <a:close/>
                </a:path>
              </a:pathLst>
            </a:custGeom>
            <a:solidFill>
              <a:srgbClr val="8EE6E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Freeform 550"/>
            <p:cNvSpPr>
              <a:spLocks noEditPoints="1"/>
            </p:cNvSpPr>
            <p:nvPr/>
          </p:nvSpPr>
          <p:spPr bwMode="auto">
            <a:xfrm>
              <a:off x="1135063" y="5022850"/>
              <a:ext cx="1758950" cy="2716213"/>
            </a:xfrm>
            <a:custGeom>
              <a:avLst/>
              <a:gdLst>
                <a:gd name="T0" fmla="*/ 0 w 1108"/>
                <a:gd name="T1" fmla="*/ 132 h 1711"/>
                <a:gd name="T2" fmla="*/ 236 w 1108"/>
                <a:gd name="T3" fmla="*/ 0 h 1711"/>
                <a:gd name="T4" fmla="*/ 1108 w 1108"/>
                <a:gd name="T5" fmla="*/ 1581 h 1711"/>
                <a:gd name="T6" fmla="*/ 872 w 1108"/>
                <a:gd name="T7" fmla="*/ 1711 h 1711"/>
                <a:gd name="T8" fmla="*/ 0 w 1108"/>
                <a:gd name="T9" fmla="*/ 132 h 1711"/>
                <a:gd name="T10" fmla="*/ 224 w 1108"/>
                <a:gd name="T11" fmla="*/ 40 h 1711"/>
                <a:gd name="T12" fmla="*/ 38 w 1108"/>
                <a:gd name="T13" fmla="*/ 144 h 1711"/>
                <a:gd name="T14" fmla="*/ 881 w 1108"/>
                <a:gd name="T15" fmla="*/ 1674 h 1711"/>
                <a:gd name="T16" fmla="*/ 1068 w 1108"/>
                <a:gd name="T17" fmla="*/ 1569 h 1711"/>
                <a:gd name="T18" fmla="*/ 224 w 1108"/>
                <a:gd name="T19" fmla="*/ 40 h 1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8" h="1711">
                  <a:moveTo>
                    <a:pt x="0" y="132"/>
                  </a:moveTo>
                  <a:lnTo>
                    <a:pt x="236" y="0"/>
                  </a:lnTo>
                  <a:lnTo>
                    <a:pt x="1108" y="1581"/>
                  </a:lnTo>
                  <a:lnTo>
                    <a:pt x="872" y="1711"/>
                  </a:lnTo>
                  <a:lnTo>
                    <a:pt x="0" y="132"/>
                  </a:lnTo>
                  <a:close/>
                  <a:moveTo>
                    <a:pt x="224" y="40"/>
                  </a:moveTo>
                  <a:lnTo>
                    <a:pt x="38" y="144"/>
                  </a:lnTo>
                  <a:lnTo>
                    <a:pt x="881" y="1674"/>
                  </a:lnTo>
                  <a:lnTo>
                    <a:pt x="1068" y="1569"/>
                  </a:lnTo>
                  <a:lnTo>
                    <a:pt x="224" y="40"/>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Freeform 551"/>
            <p:cNvSpPr>
              <a:spLocks noEditPoints="1"/>
            </p:cNvSpPr>
            <p:nvPr/>
          </p:nvSpPr>
          <p:spPr bwMode="auto">
            <a:xfrm>
              <a:off x="1127125" y="5018088"/>
              <a:ext cx="1774825" cy="2728913"/>
            </a:xfrm>
            <a:custGeom>
              <a:avLst/>
              <a:gdLst>
                <a:gd name="T0" fmla="*/ 371 w 473"/>
                <a:gd name="T1" fmla="*/ 727 h 727"/>
                <a:gd name="T2" fmla="*/ 369 w 473"/>
                <a:gd name="T3" fmla="*/ 726 h 727"/>
                <a:gd name="T4" fmla="*/ 0 w 473"/>
                <a:gd name="T5" fmla="*/ 58 h 727"/>
                <a:gd name="T6" fmla="*/ 0 w 473"/>
                <a:gd name="T7" fmla="*/ 56 h 727"/>
                <a:gd name="T8" fmla="*/ 1 w 473"/>
                <a:gd name="T9" fmla="*/ 55 h 727"/>
                <a:gd name="T10" fmla="*/ 101 w 473"/>
                <a:gd name="T11" fmla="*/ 0 h 727"/>
                <a:gd name="T12" fmla="*/ 103 w 473"/>
                <a:gd name="T13" fmla="*/ 1 h 727"/>
                <a:gd name="T14" fmla="*/ 472 w 473"/>
                <a:gd name="T15" fmla="*/ 669 h 727"/>
                <a:gd name="T16" fmla="*/ 472 w 473"/>
                <a:gd name="T17" fmla="*/ 670 h 727"/>
                <a:gd name="T18" fmla="*/ 472 w 473"/>
                <a:gd name="T19" fmla="*/ 671 h 727"/>
                <a:gd name="T20" fmla="*/ 371 w 473"/>
                <a:gd name="T21" fmla="*/ 727 h 727"/>
                <a:gd name="T22" fmla="*/ 371 w 473"/>
                <a:gd name="T23" fmla="*/ 727 h 727"/>
                <a:gd name="T24" fmla="*/ 4 w 473"/>
                <a:gd name="T25" fmla="*/ 57 h 727"/>
                <a:gd name="T26" fmla="*/ 371 w 473"/>
                <a:gd name="T27" fmla="*/ 723 h 727"/>
                <a:gd name="T28" fmla="*/ 469 w 473"/>
                <a:gd name="T29" fmla="*/ 669 h 727"/>
                <a:gd name="T30" fmla="*/ 102 w 473"/>
                <a:gd name="T31" fmla="*/ 3 h 727"/>
                <a:gd name="T32" fmla="*/ 4 w 473"/>
                <a:gd name="T33" fmla="*/ 57 h 727"/>
                <a:gd name="T34" fmla="*/ 375 w 473"/>
                <a:gd name="T35" fmla="*/ 710 h 727"/>
                <a:gd name="T36" fmla="*/ 374 w 473"/>
                <a:gd name="T37" fmla="*/ 709 h 727"/>
                <a:gd name="T38" fmla="*/ 17 w 473"/>
                <a:gd name="T39" fmla="*/ 62 h 727"/>
                <a:gd name="T40" fmla="*/ 18 w 473"/>
                <a:gd name="T41" fmla="*/ 60 h 727"/>
                <a:gd name="T42" fmla="*/ 97 w 473"/>
                <a:gd name="T43" fmla="*/ 17 h 727"/>
                <a:gd name="T44" fmla="*/ 98 w 473"/>
                <a:gd name="T45" fmla="*/ 17 h 727"/>
                <a:gd name="T46" fmla="*/ 99 w 473"/>
                <a:gd name="T47" fmla="*/ 17 h 727"/>
                <a:gd name="T48" fmla="*/ 456 w 473"/>
                <a:gd name="T49" fmla="*/ 664 h 727"/>
                <a:gd name="T50" fmla="*/ 456 w 473"/>
                <a:gd name="T51" fmla="*/ 665 h 727"/>
                <a:gd name="T52" fmla="*/ 455 w 473"/>
                <a:gd name="T53" fmla="*/ 666 h 727"/>
                <a:gd name="T54" fmla="*/ 376 w 473"/>
                <a:gd name="T55" fmla="*/ 710 h 727"/>
                <a:gd name="T56" fmla="*/ 375 w 473"/>
                <a:gd name="T57" fmla="*/ 710 h 727"/>
                <a:gd name="T58" fmla="*/ 20 w 473"/>
                <a:gd name="T59" fmla="*/ 62 h 727"/>
                <a:gd name="T60" fmla="*/ 376 w 473"/>
                <a:gd name="T61" fmla="*/ 707 h 727"/>
                <a:gd name="T62" fmla="*/ 452 w 473"/>
                <a:gd name="T63" fmla="*/ 664 h 727"/>
                <a:gd name="T64" fmla="*/ 97 w 473"/>
                <a:gd name="T65" fmla="*/ 20 h 727"/>
                <a:gd name="T66" fmla="*/ 20 w 473"/>
                <a:gd name="T67" fmla="*/ 62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73" h="727">
                  <a:moveTo>
                    <a:pt x="371" y="727"/>
                  </a:moveTo>
                  <a:cubicBezTo>
                    <a:pt x="370" y="727"/>
                    <a:pt x="369" y="727"/>
                    <a:pt x="369" y="726"/>
                  </a:cubicBezTo>
                  <a:cubicBezTo>
                    <a:pt x="0" y="58"/>
                    <a:pt x="0" y="58"/>
                    <a:pt x="0" y="58"/>
                  </a:cubicBezTo>
                  <a:cubicBezTo>
                    <a:pt x="0" y="57"/>
                    <a:pt x="0" y="57"/>
                    <a:pt x="0" y="56"/>
                  </a:cubicBezTo>
                  <a:cubicBezTo>
                    <a:pt x="0" y="56"/>
                    <a:pt x="1" y="56"/>
                    <a:pt x="1" y="55"/>
                  </a:cubicBezTo>
                  <a:cubicBezTo>
                    <a:pt x="101" y="0"/>
                    <a:pt x="101" y="0"/>
                    <a:pt x="101" y="0"/>
                  </a:cubicBezTo>
                  <a:cubicBezTo>
                    <a:pt x="102" y="0"/>
                    <a:pt x="103" y="0"/>
                    <a:pt x="103" y="1"/>
                  </a:cubicBezTo>
                  <a:cubicBezTo>
                    <a:pt x="472" y="669"/>
                    <a:pt x="472" y="669"/>
                    <a:pt x="472" y="669"/>
                  </a:cubicBezTo>
                  <a:cubicBezTo>
                    <a:pt x="472" y="669"/>
                    <a:pt x="473" y="670"/>
                    <a:pt x="472" y="670"/>
                  </a:cubicBezTo>
                  <a:cubicBezTo>
                    <a:pt x="472" y="671"/>
                    <a:pt x="472" y="671"/>
                    <a:pt x="472" y="671"/>
                  </a:cubicBezTo>
                  <a:cubicBezTo>
                    <a:pt x="371" y="727"/>
                    <a:pt x="371" y="727"/>
                    <a:pt x="371" y="727"/>
                  </a:cubicBezTo>
                  <a:cubicBezTo>
                    <a:pt x="371" y="727"/>
                    <a:pt x="371" y="727"/>
                    <a:pt x="371" y="727"/>
                  </a:cubicBezTo>
                  <a:close/>
                  <a:moveTo>
                    <a:pt x="4" y="57"/>
                  </a:moveTo>
                  <a:cubicBezTo>
                    <a:pt x="371" y="723"/>
                    <a:pt x="371" y="723"/>
                    <a:pt x="371" y="723"/>
                  </a:cubicBezTo>
                  <a:cubicBezTo>
                    <a:pt x="469" y="669"/>
                    <a:pt x="469" y="669"/>
                    <a:pt x="469" y="669"/>
                  </a:cubicBezTo>
                  <a:cubicBezTo>
                    <a:pt x="102" y="3"/>
                    <a:pt x="102" y="3"/>
                    <a:pt x="102" y="3"/>
                  </a:cubicBezTo>
                  <a:lnTo>
                    <a:pt x="4" y="57"/>
                  </a:lnTo>
                  <a:close/>
                  <a:moveTo>
                    <a:pt x="375" y="710"/>
                  </a:moveTo>
                  <a:cubicBezTo>
                    <a:pt x="375" y="710"/>
                    <a:pt x="374" y="710"/>
                    <a:pt x="374" y="709"/>
                  </a:cubicBezTo>
                  <a:cubicBezTo>
                    <a:pt x="17" y="62"/>
                    <a:pt x="17" y="62"/>
                    <a:pt x="17" y="62"/>
                  </a:cubicBezTo>
                  <a:cubicBezTo>
                    <a:pt x="17" y="62"/>
                    <a:pt x="17" y="61"/>
                    <a:pt x="18" y="60"/>
                  </a:cubicBezTo>
                  <a:cubicBezTo>
                    <a:pt x="97" y="17"/>
                    <a:pt x="97" y="17"/>
                    <a:pt x="97" y="17"/>
                  </a:cubicBezTo>
                  <a:cubicBezTo>
                    <a:pt x="97" y="16"/>
                    <a:pt x="97" y="16"/>
                    <a:pt x="98" y="17"/>
                  </a:cubicBezTo>
                  <a:cubicBezTo>
                    <a:pt x="98" y="17"/>
                    <a:pt x="98" y="17"/>
                    <a:pt x="99" y="17"/>
                  </a:cubicBezTo>
                  <a:cubicBezTo>
                    <a:pt x="456" y="664"/>
                    <a:pt x="456" y="664"/>
                    <a:pt x="456" y="664"/>
                  </a:cubicBezTo>
                  <a:cubicBezTo>
                    <a:pt x="456" y="665"/>
                    <a:pt x="456" y="665"/>
                    <a:pt x="456" y="665"/>
                  </a:cubicBezTo>
                  <a:cubicBezTo>
                    <a:pt x="456" y="666"/>
                    <a:pt x="455" y="666"/>
                    <a:pt x="455" y="666"/>
                  </a:cubicBezTo>
                  <a:cubicBezTo>
                    <a:pt x="376" y="710"/>
                    <a:pt x="376" y="710"/>
                    <a:pt x="376" y="710"/>
                  </a:cubicBezTo>
                  <a:cubicBezTo>
                    <a:pt x="376" y="710"/>
                    <a:pt x="376" y="710"/>
                    <a:pt x="375" y="710"/>
                  </a:cubicBezTo>
                  <a:close/>
                  <a:moveTo>
                    <a:pt x="20" y="62"/>
                  </a:moveTo>
                  <a:cubicBezTo>
                    <a:pt x="376" y="707"/>
                    <a:pt x="376" y="707"/>
                    <a:pt x="376" y="707"/>
                  </a:cubicBezTo>
                  <a:cubicBezTo>
                    <a:pt x="452" y="664"/>
                    <a:pt x="452" y="664"/>
                    <a:pt x="452" y="664"/>
                  </a:cubicBezTo>
                  <a:cubicBezTo>
                    <a:pt x="97" y="20"/>
                    <a:pt x="97" y="20"/>
                    <a:pt x="97" y="20"/>
                  </a:cubicBezTo>
                  <a:lnTo>
                    <a:pt x="20" y="62"/>
                  </a:ln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 name="Freeform 552"/>
            <p:cNvSpPr/>
            <p:nvPr/>
          </p:nvSpPr>
          <p:spPr bwMode="auto">
            <a:xfrm>
              <a:off x="1352550" y="5224463"/>
              <a:ext cx="107950" cy="109538"/>
            </a:xfrm>
            <a:custGeom>
              <a:avLst/>
              <a:gdLst>
                <a:gd name="T0" fmla="*/ 3 w 29"/>
                <a:gd name="T1" fmla="*/ 21 h 29"/>
                <a:gd name="T2" fmla="*/ 20 w 29"/>
                <a:gd name="T3" fmla="*/ 26 h 29"/>
                <a:gd name="T4" fmla="*/ 25 w 29"/>
                <a:gd name="T5" fmla="*/ 9 h 29"/>
                <a:gd name="T6" fmla="*/ 8 w 29"/>
                <a:gd name="T7" fmla="*/ 4 h 29"/>
                <a:gd name="T8" fmla="*/ 3 w 29"/>
                <a:gd name="T9" fmla="*/ 21 h 29"/>
              </a:gdLst>
              <a:ahLst/>
              <a:cxnLst>
                <a:cxn ang="0">
                  <a:pos x="T0" y="T1"/>
                </a:cxn>
                <a:cxn ang="0">
                  <a:pos x="T2" y="T3"/>
                </a:cxn>
                <a:cxn ang="0">
                  <a:pos x="T4" y="T5"/>
                </a:cxn>
                <a:cxn ang="0">
                  <a:pos x="T6" y="T7"/>
                </a:cxn>
                <a:cxn ang="0">
                  <a:pos x="T8" y="T9"/>
                </a:cxn>
              </a:cxnLst>
              <a:rect l="0" t="0" r="r" b="b"/>
              <a:pathLst>
                <a:path w="29" h="29">
                  <a:moveTo>
                    <a:pt x="3" y="21"/>
                  </a:moveTo>
                  <a:cubicBezTo>
                    <a:pt x="7" y="27"/>
                    <a:pt x="14" y="29"/>
                    <a:pt x="20" y="26"/>
                  </a:cubicBezTo>
                  <a:cubicBezTo>
                    <a:pt x="26" y="22"/>
                    <a:pt x="29" y="15"/>
                    <a:pt x="25" y="9"/>
                  </a:cubicBezTo>
                  <a:cubicBezTo>
                    <a:pt x="22" y="3"/>
                    <a:pt x="14" y="0"/>
                    <a:pt x="8" y="4"/>
                  </a:cubicBezTo>
                  <a:cubicBezTo>
                    <a:pt x="2" y="7"/>
                    <a:pt x="0" y="15"/>
                    <a:pt x="3" y="21"/>
                  </a:cubicBezTo>
                  <a:close/>
                </a:path>
              </a:pathLst>
            </a:custGeom>
            <a:solidFill>
              <a:srgbClr val="F9F9F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 name="Freeform 553"/>
            <p:cNvSpPr>
              <a:spLocks noEditPoints="1"/>
            </p:cNvSpPr>
            <p:nvPr/>
          </p:nvSpPr>
          <p:spPr bwMode="auto">
            <a:xfrm>
              <a:off x="1325563" y="5199063"/>
              <a:ext cx="161925" cy="160338"/>
            </a:xfrm>
            <a:custGeom>
              <a:avLst/>
              <a:gdLst>
                <a:gd name="T0" fmla="*/ 5 w 43"/>
                <a:gd name="T1" fmla="*/ 31 h 43"/>
                <a:gd name="T2" fmla="*/ 12 w 43"/>
                <a:gd name="T3" fmla="*/ 5 h 43"/>
                <a:gd name="T4" fmla="*/ 38 w 43"/>
                <a:gd name="T5" fmla="*/ 13 h 43"/>
                <a:gd name="T6" fmla="*/ 30 w 43"/>
                <a:gd name="T7" fmla="*/ 38 h 43"/>
                <a:gd name="T8" fmla="*/ 5 w 43"/>
                <a:gd name="T9" fmla="*/ 31 h 43"/>
                <a:gd name="T10" fmla="*/ 16 w 43"/>
                <a:gd name="T11" fmla="*/ 25 h 43"/>
                <a:gd name="T12" fmla="*/ 24 w 43"/>
                <a:gd name="T13" fmla="*/ 27 h 43"/>
                <a:gd name="T14" fmla="*/ 27 w 43"/>
                <a:gd name="T15" fmla="*/ 19 h 43"/>
                <a:gd name="T16" fmla="*/ 18 w 43"/>
                <a:gd name="T17" fmla="*/ 16 h 43"/>
                <a:gd name="T18" fmla="*/ 16 w 43"/>
                <a:gd name="T19" fmla="*/ 2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43">
                  <a:moveTo>
                    <a:pt x="5" y="31"/>
                  </a:moveTo>
                  <a:cubicBezTo>
                    <a:pt x="0" y="22"/>
                    <a:pt x="3" y="10"/>
                    <a:pt x="12" y="5"/>
                  </a:cubicBezTo>
                  <a:cubicBezTo>
                    <a:pt x="21" y="0"/>
                    <a:pt x="33" y="4"/>
                    <a:pt x="38" y="13"/>
                  </a:cubicBezTo>
                  <a:cubicBezTo>
                    <a:pt x="43" y="22"/>
                    <a:pt x="39" y="33"/>
                    <a:pt x="30" y="38"/>
                  </a:cubicBezTo>
                  <a:cubicBezTo>
                    <a:pt x="21" y="43"/>
                    <a:pt x="10" y="40"/>
                    <a:pt x="5" y="31"/>
                  </a:cubicBezTo>
                  <a:close/>
                  <a:moveTo>
                    <a:pt x="16" y="25"/>
                  </a:moveTo>
                  <a:cubicBezTo>
                    <a:pt x="17" y="28"/>
                    <a:pt x="21" y="29"/>
                    <a:pt x="24" y="27"/>
                  </a:cubicBezTo>
                  <a:cubicBezTo>
                    <a:pt x="27" y="26"/>
                    <a:pt x="29" y="22"/>
                    <a:pt x="27" y="19"/>
                  </a:cubicBezTo>
                  <a:cubicBezTo>
                    <a:pt x="25" y="16"/>
                    <a:pt x="21" y="14"/>
                    <a:pt x="18" y="16"/>
                  </a:cubicBezTo>
                  <a:cubicBezTo>
                    <a:pt x="15" y="18"/>
                    <a:pt x="14" y="22"/>
                    <a:pt x="16" y="25"/>
                  </a:cubicBez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 name="Freeform 554"/>
            <p:cNvSpPr/>
            <p:nvPr/>
          </p:nvSpPr>
          <p:spPr bwMode="auto">
            <a:xfrm>
              <a:off x="1311275" y="5461000"/>
              <a:ext cx="82550" cy="52388"/>
            </a:xfrm>
            <a:custGeom>
              <a:avLst/>
              <a:gdLst>
                <a:gd name="T0" fmla="*/ 2 w 52"/>
                <a:gd name="T1" fmla="*/ 33 h 33"/>
                <a:gd name="T2" fmla="*/ 52 w 52"/>
                <a:gd name="T3" fmla="*/ 7 h 33"/>
                <a:gd name="T4" fmla="*/ 47 w 52"/>
                <a:gd name="T5" fmla="*/ 0 h 33"/>
                <a:gd name="T6" fmla="*/ 0 w 52"/>
                <a:gd name="T7" fmla="*/ 26 h 33"/>
                <a:gd name="T8" fmla="*/ 2 w 52"/>
                <a:gd name="T9" fmla="*/ 33 h 33"/>
              </a:gdLst>
              <a:ahLst/>
              <a:cxnLst>
                <a:cxn ang="0">
                  <a:pos x="T0" y="T1"/>
                </a:cxn>
                <a:cxn ang="0">
                  <a:pos x="T2" y="T3"/>
                </a:cxn>
                <a:cxn ang="0">
                  <a:pos x="T4" y="T5"/>
                </a:cxn>
                <a:cxn ang="0">
                  <a:pos x="T6" y="T7"/>
                </a:cxn>
                <a:cxn ang="0">
                  <a:pos x="T8" y="T9"/>
                </a:cxn>
              </a:cxnLst>
              <a:rect l="0" t="0" r="r" b="b"/>
              <a:pathLst>
                <a:path w="52" h="33">
                  <a:moveTo>
                    <a:pt x="2" y="33"/>
                  </a:moveTo>
                  <a:lnTo>
                    <a:pt x="52" y="7"/>
                  </a:lnTo>
                  <a:lnTo>
                    <a:pt x="47" y="0"/>
                  </a:lnTo>
                  <a:lnTo>
                    <a:pt x="0" y="26"/>
                  </a:lnTo>
                  <a:lnTo>
                    <a:pt x="2" y="33"/>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 name="Freeform 555"/>
            <p:cNvSpPr/>
            <p:nvPr/>
          </p:nvSpPr>
          <p:spPr bwMode="auto">
            <a:xfrm>
              <a:off x="1385888" y="5603875"/>
              <a:ext cx="82550" cy="52388"/>
            </a:xfrm>
            <a:custGeom>
              <a:avLst/>
              <a:gdLst>
                <a:gd name="T0" fmla="*/ 5 w 52"/>
                <a:gd name="T1" fmla="*/ 33 h 33"/>
                <a:gd name="T2" fmla="*/ 52 w 52"/>
                <a:gd name="T3" fmla="*/ 5 h 33"/>
                <a:gd name="T4" fmla="*/ 50 w 52"/>
                <a:gd name="T5" fmla="*/ 0 h 33"/>
                <a:gd name="T6" fmla="*/ 0 w 52"/>
                <a:gd name="T7" fmla="*/ 26 h 33"/>
                <a:gd name="T8" fmla="*/ 5 w 52"/>
                <a:gd name="T9" fmla="*/ 33 h 33"/>
              </a:gdLst>
              <a:ahLst/>
              <a:cxnLst>
                <a:cxn ang="0">
                  <a:pos x="T0" y="T1"/>
                </a:cxn>
                <a:cxn ang="0">
                  <a:pos x="T2" y="T3"/>
                </a:cxn>
                <a:cxn ang="0">
                  <a:pos x="T4" y="T5"/>
                </a:cxn>
                <a:cxn ang="0">
                  <a:pos x="T6" y="T7"/>
                </a:cxn>
                <a:cxn ang="0">
                  <a:pos x="T8" y="T9"/>
                </a:cxn>
              </a:cxnLst>
              <a:rect l="0" t="0" r="r" b="b"/>
              <a:pathLst>
                <a:path w="52" h="33">
                  <a:moveTo>
                    <a:pt x="5" y="33"/>
                  </a:moveTo>
                  <a:lnTo>
                    <a:pt x="52" y="5"/>
                  </a:lnTo>
                  <a:lnTo>
                    <a:pt x="50" y="0"/>
                  </a:lnTo>
                  <a:lnTo>
                    <a:pt x="0" y="26"/>
                  </a:lnTo>
                  <a:lnTo>
                    <a:pt x="5" y="33"/>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 name="Freeform 556"/>
            <p:cNvSpPr/>
            <p:nvPr/>
          </p:nvSpPr>
          <p:spPr bwMode="auto">
            <a:xfrm>
              <a:off x="1465263" y="5743575"/>
              <a:ext cx="82550" cy="52388"/>
            </a:xfrm>
            <a:custGeom>
              <a:avLst/>
              <a:gdLst>
                <a:gd name="T0" fmla="*/ 4 w 52"/>
                <a:gd name="T1" fmla="*/ 33 h 33"/>
                <a:gd name="T2" fmla="*/ 52 w 52"/>
                <a:gd name="T3" fmla="*/ 7 h 33"/>
                <a:gd name="T4" fmla="*/ 49 w 52"/>
                <a:gd name="T5" fmla="*/ 0 h 33"/>
                <a:gd name="T6" fmla="*/ 0 w 52"/>
                <a:gd name="T7" fmla="*/ 28 h 33"/>
                <a:gd name="T8" fmla="*/ 4 w 52"/>
                <a:gd name="T9" fmla="*/ 33 h 33"/>
              </a:gdLst>
              <a:ahLst/>
              <a:cxnLst>
                <a:cxn ang="0">
                  <a:pos x="T0" y="T1"/>
                </a:cxn>
                <a:cxn ang="0">
                  <a:pos x="T2" y="T3"/>
                </a:cxn>
                <a:cxn ang="0">
                  <a:pos x="T4" y="T5"/>
                </a:cxn>
                <a:cxn ang="0">
                  <a:pos x="T6" y="T7"/>
                </a:cxn>
                <a:cxn ang="0">
                  <a:pos x="T8" y="T9"/>
                </a:cxn>
              </a:cxnLst>
              <a:rect l="0" t="0" r="r" b="b"/>
              <a:pathLst>
                <a:path w="52" h="33">
                  <a:moveTo>
                    <a:pt x="4" y="33"/>
                  </a:moveTo>
                  <a:lnTo>
                    <a:pt x="52" y="7"/>
                  </a:lnTo>
                  <a:lnTo>
                    <a:pt x="49" y="0"/>
                  </a:lnTo>
                  <a:lnTo>
                    <a:pt x="0" y="28"/>
                  </a:lnTo>
                  <a:lnTo>
                    <a:pt x="4" y="33"/>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 name="Freeform 557"/>
            <p:cNvSpPr/>
            <p:nvPr/>
          </p:nvSpPr>
          <p:spPr bwMode="auto">
            <a:xfrm>
              <a:off x="1543050" y="5884863"/>
              <a:ext cx="82550" cy="52388"/>
            </a:xfrm>
            <a:custGeom>
              <a:avLst/>
              <a:gdLst>
                <a:gd name="T0" fmla="*/ 5 w 52"/>
                <a:gd name="T1" fmla="*/ 33 h 33"/>
                <a:gd name="T2" fmla="*/ 52 w 52"/>
                <a:gd name="T3" fmla="*/ 7 h 33"/>
                <a:gd name="T4" fmla="*/ 50 w 52"/>
                <a:gd name="T5" fmla="*/ 0 h 33"/>
                <a:gd name="T6" fmla="*/ 0 w 52"/>
                <a:gd name="T7" fmla="*/ 26 h 33"/>
                <a:gd name="T8" fmla="*/ 5 w 52"/>
                <a:gd name="T9" fmla="*/ 33 h 33"/>
              </a:gdLst>
              <a:ahLst/>
              <a:cxnLst>
                <a:cxn ang="0">
                  <a:pos x="T0" y="T1"/>
                </a:cxn>
                <a:cxn ang="0">
                  <a:pos x="T2" y="T3"/>
                </a:cxn>
                <a:cxn ang="0">
                  <a:pos x="T4" y="T5"/>
                </a:cxn>
                <a:cxn ang="0">
                  <a:pos x="T6" y="T7"/>
                </a:cxn>
                <a:cxn ang="0">
                  <a:pos x="T8" y="T9"/>
                </a:cxn>
              </a:cxnLst>
              <a:rect l="0" t="0" r="r" b="b"/>
              <a:pathLst>
                <a:path w="52" h="33">
                  <a:moveTo>
                    <a:pt x="5" y="33"/>
                  </a:moveTo>
                  <a:lnTo>
                    <a:pt x="52" y="7"/>
                  </a:lnTo>
                  <a:lnTo>
                    <a:pt x="50" y="0"/>
                  </a:lnTo>
                  <a:lnTo>
                    <a:pt x="0" y="26"/>
                  </a:lnTo>
                  <a:lnTo>
                    <a:pt x="5" y="33"/>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 name="Freeform 558"/>
            <p:cNvSpPr/>
            <p:nvPr/>
          </p:nvSpPr>
          <p:spPr bwMode="auto">
            <a:xfrm>
              <a:off x="1622425" y="6027738"/>
              <a:ext cx="82550" cy="52388"/>
            </a:xfrm>
            <a:custGeom>
              <a:avLst/>
              <a:gdLst>
                <a:gd name="T0" fmla="*/ 2 w 52"/>
                <a:gd name="T1" fmla="*/ 33 h 33"/>
                <a:gd name="T2" fmla="*/ 52 w 52"/>
                <a:gd name="T3" fmla="*/ 7 h 33"/>
                <a:gd name="T4" fmla="*/ 47 w 52"/>
                <a:gd name="T5" fmla="*/ 0 h 33"/>
                <a:gd name="T6" fmla="*/ 0 w 52"/>
                <a:gd name="T7" fmla="*/ 26 h 33"/>
                <a:gd name="T8" fmla="*/ 2 w 52"/>
                <a:gd name="T9" fmla="*/ 33 h 33"/>
              </a:gdLst>
              <a:ahLst/>
              <a:cxnLst>
                <a:cxn ang="0">
                  <a:pos x="T0" y="T1"/>
                </a:cxn>
                <a:cxn ang="0">
                  <a:pos x="T2" y="T3"/>
                </a:cxn>
                <a:cxn ang="0">
                  <a:pos x="T4" y="T5"/>
                </a:cxn>
                <a:cxn ang="0">
                  <a:pos x="T6" y="T7"/>
                </a:cxn>
                <a:cxn ang="0">
                  <a:pos x="T8" y="T9"/>
                </a:cxn>
              </a:cxnLst>
              <a:rect l="0" t="0" r="r" b="b"/>
              <a:pathLst>
                <a:path w="52" h="33">
                  <a:moveTo>
                    <a:pt x="2" y="33"/>
                  </a:moveTo>
                  <a:lnTo>
                    <a:pt x="52" y="7"/>
                  </a:lnTo>
                  <a:lnTo>
                    <a:pt x="47" y="0"/>
                  </a:lnTo>
                  <a:lnTo>
                    <a:pt x="0" y="26"/>
                  </a:lnTo>
                  <a:lnTo>
                    <a:pt x="2" y="33"/>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 name="Freeform 559"/>
            <p:cNvSpPr/>
            <p:nvPr/>
          </p:nvSpPr>
          <p:spPr bwMode="auto">
            <a:xfrm>
              <a:off x="1701800" y="6170613"/>
              <a:ext cx="82550" cy="52388"/>
            </a:xfrm>
            <a:custGeom>
              <a:avLst/>
              <a:gdLst>
                <a:gd name="T0" fmla="*/ 2 w 52"/>
                <a:gd name="T1" fmla="*/ 33 h 33"/>
                <a:gd name="T2" fmla="*/ 52 w 52"/>
                <a:gd name="T3" fmla="*/ 5 h 33"/>
                <a:gd name="T4" fmla="*/ 47 w 52"/>
                <a:gd name="T5" fmla="*/ 0 h 33"/>
                <a:gd name="T6" fmla="*/ 0 w 52"/>
                <a:gd name="T7" fmla="*/ 26 h 33"/>
                <a:gd name="T8" fmla="*/ 2 w 52"/>
                <a:gd name="T9" fmla="*/ 33 h 33"/>
              </a:gdLst>
              <a:ahLst/>
              <a:cxnLst>
                <a:cxn ang="0">
                  <a:pos x="T0" y="T1"/>
                </a:cxn>
                <a:cxn ang="0">
                  <a:pos x="T2" y="T3"/>
                </a:cxn>
                <a:cxn ang="0">
                  <a:pos x="T4" y="T5"/>
                </a:cxn>
                <a:cxn ang="0">
                  <a:pos x="T6" y="T7"/>
                </a:cxn>
                <a:cxn ang="0">
                  <a:pos x="T8" y="T9"/>
                </a:cxn>
              </a:cxnLst>
              <a:rect l="0" t="0" r="r" b="b"/>
              <a:pathLst>
                <a:path w="52" h="33">
                  <a:moveTo>
                    <a:pt x="2" y="33"/>
                  </a:moveTo>
                  <a:lnTo>
                    <a:pt x="52" y="5"/>
                  </a:lnTo>
                  <a:lnTo>
                    <a:pt x="47" y="0"/>
                  </a:lnTo>
                  <a:lnTo>
                    <a:pt x="0" y="26"/>
                  </a:lnTo>
                  <a:lnTo>
                    <a:pt x="2" y="33"/>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 name="Freeform 560"/>
            <p:cNvSpPr/>
            <p:nvPr/>
          </p:nvSpPr>
          <p:spPr bwMode="auto">
            <a:xfrm>
              <a:off x="1779588" y="6310313"/>
              <a:ext cx="82550" cy="55563"/>
            </a:xfrm>
            <a:custGeom>
              <a:avLst/>
              <a:gdLst>
                <a:gd name="T0" fmla="*/ 3 w 52"/>
                <a:gd name="T1" fmla="*/ 35 h 35"/>
                <a:gd name="T2" fmla="*/ 52 w 52"/>
                <a:gd name="T3" fmla="*/ 7 h 35"/>
                <a:gd name="T4" fmla="*/ 48 w 52"/>
                <a:gd name="T5" fmla="*/ 0 h 35"/>
                <a:gd name="T6" fmla="*/ 0 w 52"/>
                <a:gd name="T7" fmla="*/ 28 h 35"/>
                <a:gd name="T8" fmla="*/ 3 w 52"/>
                <a:gd name="T9" fmla="*/ 35 h 35"/>
              </a:gdLst>
              <a:ahLst/>
              <a:cxnLst>
                <a:cxn ang="0">
                  <a:pos x="T0" y="T1"/>
                </a:cxn>
                <a:cxn ang="0">
                  <a:pos x="T2" y="T3"/>
                </a:cxn>
                <a:cxn ang="0">
                  <a:pos x="T4" y="T5"/>
                </a:cxn>
                <a:cxn ang="0">
                  <a:pos x="T6" y="T7"/>
                </a:cxn>
                <a:cxn ang="0">
                  <a:pos x="T8" y="T9"/>
                </a:cxn>
              </a:cxnLst>
              <a:rect l="0" t="0" r="r" b="b"/>
              <a:pathLst>
                <a:path w="52" h="35">
                  <a:moveTo>
                    <a:pt x="3" y="35"/>
                  </a:moveTo>
                  <a:lnTo>
                    <a:pt x="52" y="7"/>
                  </a:lnTo>
                  <a:lnTo>
                    <a:pt x="48" y="0"/>
                  </a:lnTo>
                  <a:lnTo>
                    <a:pt x="0" y="28"/>
                  </a:lnTo>
                  <a:lnTo>
                    <a:pt x="3" y="35"/>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 name="Freeform 561"/>
            <p:cNvSpPr/>
            <p:nvPr/>
          </p:nvSpPr>
          <p:spPr bwMode="auto">
            <a:xfrm>
              <a:off x="1855788" y="6451600"/>
              <a:ext cx="85725" cy="52388"/>
            </a:xfrm>
            <a:custGeom>
              <a:avLst/>
              <a:gdLst>
                <a:gd name="T0" fmla="*/ 4 w 54"/>
                <a:gd name="T1" fmla="*/ 33 h 33"/>
                <a:gd name="T2" fmla="*/ 54 w 54"/>
                <a:gd name="T3" fmla="*/ 7 h 33"/>
                <a:gd name="T4" fmla="*/ 49 w 54"/>
                <a:gd name="T5" fmla="*/ 0 h 33"/>
                <a:gd name="T6" fmla="*/ 0 w 54"/>
                <a:gd name="T7" fmla="*/ 26 h 33"/>
                <a:gd name="T8" fmla="*/ 4 w 54"/>
                <a:gd name="T9" fmla="*/ 33 h 33"/>
              </a:gdLst>
              <a:ahLst/>
              <a:cxnLst>
                <a:cxn ang="0">
                  <a:pos x="T0" y="T1"/>
                </a:cxn>
                <a:cxn ang="0">
                  <a:pos x="T2" y="T3"/>
                </a:cxn>
                <a:cxn ang="0">
                  <a:pos x="T4" y="T5"/>
                </a:cxn>
                <a:cxn ang="0">
                  <a:pos x="T6" y="T7"/>
                </a:cxn>
                <a:cxn ang="0">
                  <a:pos x="T8" y="T9"/>
                </a:cxn>
              </a:cxnLst>
              <a:rect l="0" t="0" r="r" b="b"/>
              <a:pathLst>
                <a:path w="54" h="33">
                  <a:moveTo>
                    <a:pt x="4" y="33"/>
                  </a:moveTo>
                  <a:lnTo>
                    <a:pt x="54" y="7"/>
                  </a:lnTo>
                  <a:lnTo>
                    <a:pt x="49" y="0"/>
                  </a:lnTo>
                  <a:lnTo>
                    <a:pt x="0" y="26"/>
                  </a:lnTo>
                  <a:lnTo>
                    <a:pt x="4" y="33"/>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 name="Freeform 562"/>
            <p:cNvSpPr/>
            <p:nvPr/>
          </p:nvSpPr>
          <p:spPr bwMode="auto">
            <a:xfrm>
              <a:off x="1933575" y="6594475"/>
              <a:ext cx="82550" cy="52388"/>
            </a:xfrm>
            <a:custGeom>
              <a:avLst/>
              <a:gdLst>
                <a:gd name="T0" fmla="*/ 5 w 52"/>
                <a:gd name="T1" fmla="*/ 33 h 33"/>
                <a:gd name="T2" fmla="*/ 52 w 52"/>
                <a:gd name="T3" fmla="*/ 7 h 33"/>
                <a:gd name="T4" fmla="*/ 50 w 52"/>
                <a:gd name="T5" fmla="*/ 0 h 33"/>
                <a:gd name="T6" fmla="*/ 0 w 52"/>
                <a:gd name="T7" fmla="*/ 26 h 33"/>
                <a:gd name="T8" fmla="*/ 5 w 52"/>
                <a:gd name="T9" fmla="*/ 33 h 33"/>
              </a:gdLst>
              <a:ahLst/>
              <a:cxnLst>
                <a:cxn ang="0">
                  <a:pos x="T0" y="T1"/>
                </a:cxn>
                <a:cxn ang="0">
                  <a:pos x="T2" y="T3"/>
                </a:cxn>
                <a:cxn ang="0">
                  <a:pos x="T4" y="T5"/>
                </a:cxn>
                <a:cxn ang="0">
                  <a:pos x="T6" y="T7"/>
                </a:cxn>
                <a:cxn ang="0">
                  <a:pos x="T8" y="T9"/>
                </a:cxn>
              </a:cxnLst>
              <a:rect l="0" t="0" r="r" b="b"/>
              <a:pathLst>
                <a:path w="52" h="33">
                  <a:moveTo>
                    <a:pt x="5" y="33"/>
                  </a:moveTo>
                  <a:lnTo>
                    <a:pt x="52" y="7"/>
                  </a:lnTo>
                  <a:lnTo>
                    <a:pt x="50" y="0"/>
                  </a:lnTo>
                  <a:lnTo>
                    <a:pt x="0" y="26"/>
                  </a:lnTo>
                  <a:lnTo>
                    <a:pt x="5" y="33"/>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 name="Freeform 563"/>
            <p:cNvSpPr/>
            <p:nvPr/>
          </p:nvSpPr>
          <p:spPr bwMode="auto">
            <a:xfrm>
              <a:off x="2012950" y="6737350"/>
              <a:ext cx="82550" cy="52388"/>
            </a:xfrm>
            <a:custGeom>
              <a:avLst/>
              <a:gdLst>
                <a:gd name="T0" fmla="*/ 5 w 52"/>
                <a:gd name="T1" fmla="*/ 33 h 33"/>
                <a:gd name="T2" fmla="*/ 52 w 52"/>
                <a:gd name="T3" fmla="*/ 5 h 33"/>
                <a:gd name="T4" fmla="*/ 50 w 52"/>
                <a:gd name="T5" fmla="*/ 0 h 33"/>
                <a:gd name="T6" fmla="*/ 0 w 52"/>
                <a:gd name="T7" fmla="*/ 26 h 33"/>
                <a:gd name="T8" fmla="*/ 5 w 52"/>
                <a:gd name="T9" fmla="*/ 33 h 33"/>
              </a:gdLst>
              <a:ahLst/>
              <a:cxnLst>
                <a:cxn ang="0">
                  <a:pos x="T0" y="T1"/>
                </a:cxn>
                <a:cxn ang="0">
                  <a:pos x="T2" y="T3"/>
                </a:cxn>
                <a:cxn ang="0">
                  <a:pos x="T4" y="T5"/>
                </a:cxn>
                <a:cxn ang="0">
                  <a:pos x="T6" y="T7"/>
                </a:cxn>
                <a:cxn ang="0">
                  <a:pos x="T8" y="T9"/>
                </a:cxn>
              </a:cxnLst>
              <a:rect l="0" t="0" r="r" b="b"/>
              <a:pathLst>
                <a:path w="52" h="33">
                  <a:moveTo>
                    <a:pt x="5" y="33"/>
                  </a:moveTo>
                  <a:lnTo>
                    <a:pt x="52" y="5"/>
                  </a:lnTo>
                  <a:lnTo>
                    <a:pt x="50" y="0"/>
                  </a:lnTo>
                  <a:lnTo>
                    <a:pt x="0" y="26"/>
                  </a:lnTo>
                  <a:lnTo>
                    <a:pt x="5" y="33"/>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Freeform 564"/>
            <p:cNvSpPr/>
            <p:nvPr/>
          </p:nvSpPr>
          <p:spPr bwMode="auto">
            <a:xfrm>
              <a:off x="2092325" y="6877050"/>
              <a:ext cx="82550" cy="55563"/>
            </a:xfrm>
            <a:custGeom>
              <a:avLst/>
              <a:gdLst>
                <a:gd name="T0" fmla="*/ 2 w 52"/>
                <a:gd name="T1" fmla="*/ 35 h 35"/>
                <a:gd name="T2" fmla="*/ 52 w 52"/>
                <a:gd name="T3" fmla="*/ 7 h 35"/>
                <a:gd name="T4" fmla="*/ 47 w 52"/>
                <a:gd name="T5" fmla="*/ 0 h 35"/>
                <a:gd name="T6" fmla="*/ 0 w 52"/>
                <a:gd name="T7" fmla="*/ 28 h 35"/>
                <a:gd name="T8" fmla="*/ 2 w 52"/>
                <a:gd name="T9" fmla="*/ 35 h 35"/>
              </a:gdLst>
              <a:ahLst/>
              <a:cxnLst>
                <a:cxn ang="0">
                  <a:pos x="T0" y="T1"/>
                </a:cxn>
                <a:cxn ang="0">
                  <a:pos x="T2" y="T3"/>
                </a:cxn>
                <a:cxn ang="0">
                  <a:pos x="T4" y="T5"/>
                </a:cxn>
                <a:cxn ang="0">
                  <a:pos x="T6" y="T7"/>
                </a:cxn>
                <a:cxn ang="0">
                  <a:pos x="T8" y="T9"/>
                </a:cxn>
              </a:cxnLst>
              <a:rect l="0" t="0" r="r" b="b"/>
              <a:pathLst>
                <a:path w="52" h="35">
                  <a:moveTo>
                    <a:pt x="2" y="35"/>
                  </a:moveTo>
                  <a:lnTo>
                    <a:pt x="52" y="7"/>
                  </a:lnTo>
                  <a:lnTo>
                    <a:pt x="47" y="0"/>
                  </a:lnTo>
                  <a:lnTo>
                    <a:pt x="0" y="28"/>
                  </a:lnTo>
                  <a:lnTo>
                    <a:pt x="2" y="35"/>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 name="Freeform 565"/>
            <p:cNvSpPr/>
            <p:nvPr/>
          </p:nvSpPr>
          <p:spPr bwMode="auto">
            <a:xfrm>
              <a:off x="2170113" y="7018338"/>
              <a:ext cx="82550" cy="53975"/>
            </a:xfrm>
            <a:custGeom>
              <a:avLst/>
              <a:gdLst>
                <a:gd name="T0" fmla="*/ 3 w 52"/>
                <a:gd name="T1" fmla="*/ 34 h 34"/>
                <a:gd name="T2" fmla="*/ 52 w 52"/>
                <a:gd name="T3" fmla="*/ 7 h 34"/>
                <a:gd name="T4" fmla="*/ 47 w 52"/>
                <a:gd name="T5" fmla="*/ 0 h 34"/>
                <a:gd name="T6" fmla="*/ 0 w 52"/>
                <a:gd name="T7" fmla="*/ 29 h 34"/>
                <a:gd name="T8" fmla="*/ 3 w 52"/>
                <a:gd name="T9" fmla="*/ 34 h 34"/>
              </a:gdLst>
              <a:ahLst/>
              <a:cxnLst>
                <a:cxn ang="0">
                  <a:pos x="T0" y="T1"/>
                </a:cxn>
                <a:cxn ang="0">
                  <a:pos x="T2" y="T3"/>
                </a:cxn>
                <a:cxn ang="0">
                  <a:pos x="T4" y="T5"/>
                </a:cxn>
                <a:cxn ang="0">
                  <a:pos x="T6" y="T7"/>
                </a:cxn>
                <a:cxn ang="0">
                  <a:pos x="T8" y="T9"/>
                </a:cxn>
              </a:cxnLst>
              <a:rect l="0" t="0" r="r" b="b"/>
              <a:pathLst>
                <a:path w="52" h="34">
                  <a:moveTo>
                    <a:pt x="3" y="34"/>
                  </a:moveTo>
                  <a:lnTo>
                    <a:pt x="52" y="7"/>
                  </a:lnTo>
                  <a:lnTo>
                    <a:pt x="47" y="0"/>
                  </a:lnTo>
                  <a:lnTo>
                    <a:pt x="0" y="29"/>
                  </a:lnTo>
                  <a:lnTo>
                    <a:pt x="3" y="34"/>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 name="Freeform 566"/>
            <p:cNvSpPr/>
            <p:nvPr/>
          </p:nvSpPr>
          <p:spPr bwMode="auto">
            <a:xfrm>
              <a:off x="2249488" y="7161213"/>
              <a:ext cx="82550" cy="52388"/>
            </a:xfrm>
            <a:custGeom>
              <a:avLst/>
              <a:gdLst>
                <a:gd name="T0" fmla="*/ 2 w 52"/>
                <a:gd name="T1" fmla="*/ 33 h 33"/>
                <a:gd name="T2" fmla="*/ 52 w 52"/>
                <a:gd name="T3" fmla="*/ 7 h 33"/>
                <a:gd name="T4" fmla="*/ 47 w 52"/>
                <a:gd name="T5" fmla="*/ 0 h 33"/>
                <a:gd name="T6" fmla="*/ 0 w 52"/>
                <a:gd name="T7" fmla="*/ 26 h 33"/>
                <a:gd name="T8" fmla="*/ 2 w 52"/>
                <a:gd name="T9" fmla="*/ 33 h 33"/>
              </a:gdLst>
              <a:ahLst/>
              <a:cxnLst>
                <a:cxn ang="0">
                  <a:pos x="T0" y="T1"/>
                </a:cxn>
                <a:cxn ang="0">
                  <a:pos x="T2" y="T3"/>
                </a:cxn>
                <a:cxn ang="0">
                  <a:pos x="T4" y="T5"/>
                </a:cxn>
                <a:cxn ang="0">
                  <a:pos x="T6" y="T7"/>
                </a:cxn>
                <a:cxn ang="0">
                  <a:pos x="T8" y="T9"/>
                </a:cxn>
              </a:cxnLst>
              <a:rect l="0" t="0" r="r" b="b"/>
              <a:pathLst>
                <a:path w="52" h="33">
                  <a:moveTo>
                    <a:pt x="2" y="33"/>
                  </a:moveTo>
                  <a:lnTo>
                    <a:pt x="52" y="7"/>
                  </a:lnTo>
                  <a:lnTo>
                    <a:pt x="47" y="0"/>
                  </a:lnTo>
                  <a:lnTo>
                    <a:pt x="0" y="26"/>
                  </a:lnTo>
                  <a:lnTo>
                    <a:pt x="2" y="33"/>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 name="Freeform 567"/>
            <p:cNvSpPr/>
            <p:nvPr/>
          </p:nvSpPr>
          <p:spPr bwMode="auto">
            <a:xfrm>
              <a:off x="2324100" y="7304088"/>
              <a:ext cx="85725" cy="52388"/>
            </a:xfrm>
            <a:custGeom>
              <a:avLst/>
              <a:gdLst>
                <a:gd name="T0" fmla="*/ 5 w 54"/>
                <a:gd name="T1" fmla="*/ 33 h 33"/>
                <a:gd name="T2" fmla="*/ 54 w 54"/>
                <a:gd name="T3" fmla="*/ 7 h 33"/>
                <a:gd name="T4" fmla="*/ 50 w 54"/>
                <a:gd name="T5" fmla="*/ 0 h 33"/>
                <a:gd name="T6" fmla="*/ 0 w 54"/>
                <a:gd name="T7" fmla="*/ 26 h 33"/>
                <a:gd name="T8" fmla="*/ 5 w 54"/>
                <a:gd name="T9" fmla="*/ 33 h 33"/>
              </a:gdLst>
              <a:ahLst/>
              <a:cxnLst>
                <a:cxn ang="0">
                  <a:pos x="T0" y="T1"/>
                </a:cxn>
                <a:cxn ang="0">
                  <a:pos x="T2" y="T3"/>
                </a:cxn>
                <a:cxn ang="0">
                  <a:pos x="T4" y="T5"/>
                </a:cxn>
                <a:cxn ang="0">
                  <a:pos x="T6" y="T7"/>
                </a:cxn>
                <a:cxn ang="0">
                  <a:pos x="T8" y="T9"/>
                </a:cxn>
              </a:cxnLst>
              <a:rect l="0" t="0" r="r" b="b"/>
              <a:pathLst>
                <a:path w="54" h="33">
                  <a:moveTo>
                    <a:pt x="5" y="33"/>
                  </a:moveTo>
                  <a:lnTo>
                    <a:pt x="54" y="7"/>
                  </a:lnTo>
                  <a:lnTo>
                    <a:pt x="50" y="0"/>
                  </a:lnTo>
                  <a:lnTo>
                    <a:pt x="0" y="26"/>
                  </a:lnTo>
                  <a:lnTo>
                    <a:pt x="5" y="33"/>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568"/>
            <p:cNvSpPr/>
            <p:nvPr/>
          </p:nvSpPr>
          <p:spPr bwMode="auto">
            <a:xfrm>
              <a:off x="2403475" y="7443788"/>
              <a:ext cx="82550" cy="55563"/>
            </a:xfrm>
            <a:custGeom>
              <a:avLst/>
              <a:gdLst>
                <a:gd name="T0" fmla="*/ 4 w 52"/>
                <a:gd name="T1" fmla="*/ 35 h 35"/>
                <a:gd name="T2" fmla="*/ 52 w 52"/>
                <a:gd name="T3" fmla="*/ 7 h 35"/>
                <a:gd name="T4" fmla="*/ 49 w 52"/>
                <a:gd name="T5" fmla="*/ 0 h 35"/>
                <a:gd name="T6" fmla="*/ 0 w 52"/>
                <a:gd name="T7" fmla="*/ 28 h 35"/>
                <a:gd name="T8" fmla="*/ 4 w 52"/>
                <a:gd name="T9" fmla="*/ 35 h 35"/>
              </a:gdLst>
              <a:ahLst/>
              <a:cxnLst>
                <a:cxn ang="0">
                  <a:pos x="T0" y="T1"/>
                </a:cxn>
                <a:cxn ang="0">
                  <a:pos x="T2" y="T3"/>
                </a:cxn>
                <a:cxn ang="0">
                  <a:pos x="T4" y="T5"/>
                </a:cxn>
                <a:cxn ang="0">
                  <a:pos x="T6" y="T7"/>
                </a:cxn>
                <a:cxn ang="0">
                  <a:pos x="T8" y="T9"/>
                </a:cxn>
              </a:cxnLst>
              <a:rect l="0" t="0" r="r" b="b"/>
              <a:pathLst>
                <a:path w="52" h="35">
                  <a:moveTo>
                    <a:pt x="4" y="35"/>
                  </a:moveTo>
                  <a:lnTo>
                    <a:pt x="52" y="7"/>
                  </a:lnTo>
                  <a:lnTo>
                    <a:pt x="49" y="0"/>
                  </a:lnTo>
                  <a:lnTo>
                    <a:pt x="0" y="28"/>
                  </a:lnTo>
                  <a:lnTo>
                    <a:pt x="4" y="35"/>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569"/>
            <p:cNvSpPr/>
            <p:nvPr/>
          </p:nvSpPr>
          <p:spPr bwMode="auto">
            <a:xfrm>
              <a:off x="2481263" y="7585075"/>
              <a:ext cx="82550" cy="53975"/>
            </a:xfrm>
            <a:custGeom>
              <a:avLst/>
              <a:gdLst>
                <a:gd name="T0" fmla="*/ 5 w 52"/>
                <a:gd name="T1" fmla="*/ 34 h 34"/>
                <a:gd name="T2" fmla="*/ 52 w 52"/>
                <a:gd name="T3" fmla="*/ 8 h 34"/>
                <a:gd name="T4" fmla="*/ 50 w 52"/>
                <a:gd name="T5" fmla="*/ 0 h 34"/>
                <a:gd name="T6" fmla="*/ 0 w 52"/>
                <a:gd name="T7" fmla="*/ 29 h 34"/>
                <a:gd name="T8" fmla="*/ 5 w 52"/>
                <a:gd name="T9" fmla="*/ 34 h 34"/>
              </a:gdLst>
              <a:ahLst/>
              <a:cxnLst>
                <a:cxn ang="0">
                  <a:pos x="T0" y="T1"/>
                </a:cxn>
                <a:cxn ang="0">
                  <a:pos x="T2" y="T3"/>
                </a:cxn>
                <a:cxn ang="0">
                  <a:pos x="T4" y="T5"/>
                </a:cxn>
                <a:cxn ang="0">
                  <a:pos x="T6" y="T7"/>
                </a:cxn>
                <a:cxn ang="0">
                  <a:pos x="T8" y="T9"/>
                </a:cxn>
              </a:cxnLst>
              <a:rect l="0" t="0" r="r" b="b"/>
              <a:pathLst>
                <a:path w="52" h="34">
                  <a:moveTo>
                    <a:pt x="5" y="34"/>
                  </a:moveTo>
                  <a:lnTo>
                    <a:pt x="52" y="8"/>
                  </a:lnTo>
                  <a:lnTo>
                    <a:pt x="50" y="0"/>
                  </a:lnTo>
                  <a:lnTo>
                    <a:pt x="0" y="29"/>
                  </a:lnTo>
                  <a:lnTo>
                    <a:pt x="5" y="34"/>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89" name="文本框 588"/>
          <p:cNvSpPr txBox="1"/>
          <p:nvPr/>
        </p:nvSpPr>
        <p:spPr>
          <a:xfrm>
            <a:off x="1774356" y="2436702"/>
            <a:ext cx="7955280" cy="1198880"/>
          </a:xfrm>
          <a:prstGeom prst="rect">
            <a:avLst/>
          </a:prstGeom>
          <a:noFill/>
        </p:spPr>
        <p:txBody>
          <a:bodyPr wrap="none" rtlCol="0">
            <a:spAutoFit/>
          </a:bodyPr>
          <a:lstStyle/>
          <a:p>
            <a:r>
              <a:rPr lang="zh-CN" altLang="en-US" sz="7200" dirty="0">
                <a:solidFill>
                  <a:schemeClr val="tx1">
                    <a:lumMod val="85000"/>
                    <a:lumOff val="15000"/>
                  </a:schemeClr>
                </a:solidFill>
                <a:latin typeface="方正尚酷简体" panose="03000509000000000000" pitchFamily="65" charset="-122"/>
                <a:ea typeface="方正尚酷简体" panose="03000509000000000000" pitchFamily="65" charset="-122"/>
              </a:rPr>
              <a:t>优秀班干部竞选</a:t>
            </a:r>
            <a:r>
              <a:rPr lang="en-US" altLang="zh-CN" sz="7200" dirty="0">
                <a:solidFill>
                  <a:schemeClr val="tx1">
                    <a:lumMod val="85000"/>
                    <a:lumOff val="15000"/>
                  </a:schemeClr>
                </a:solidFill>
                <a:latin typeface="方正尚酷简体" panose="03000509000000000000" pitchFamily="65" charset="-122"/>
                <a:ea typeface="方正尚酷简体" panose="03000509000000000000" pitchFamily="65" charset="-122"/>
              </a:rPr>
              <a:t>PPT</a:t>
            </a:r>
            <a:endParaRPr lang="zh-CN" altLang="en-US" sz="7200" dirty="0">
              <a:solidFill>
                <a:schemeClr val="tx1">
                  <a:lumMod val="85000"/>
                  <a:lumOff val="15000"/>
                </a:schemeClr>
              </a:solidFill>
              <a:latin typeface="方正尚酷简体" panose="03000509000000000000" pitchFamily="65" charset="-122"/>
              <a:ea typeface="方正尚酷简体" panose="03000509000000000000" pitchFamily="65" charset="-122"/>
            </a:endParaRPr>
          </a:p>
        </p:txBody>
      </p:sp>
      <p:grpSp>
        <p:nvGrpSpPr>
          <p:cNvPr id="602" name="组合 601"/>
          <p:cNvGrpSpPr/>
          <p:nvPr/>
        </p:nvGrpSpPr>
        <p:grpSpPr>
          <a:xfrm>
            <a:off x="4278313" y="327026"/>
            <a:ext cx="915987" cy="1223962"/>
            <a:chOff x="4278313" y="327026"/>
            <a:chExt cx="915987" cy="1223962"/>
          </a:xfrm>
        </p:grpSpPr>
        <p:sp>
          <p:nvSpPr>
            <p:cNvPr id="597" name="Freeform 573"/>
            <p:cNvSpPr/>
            <p:nvPr/>
          </p:nvSpPr>
          <p:spPr bwMode="auto">
            <a:xfrm>
              <a:off x="4556125" y="327026"/>
              <a:ext cx="638175" cy="1155700"/>
            </a:xfrm>
            <a:custGeom>
              <a:avLst/>
              <a:gdLst>
                <a:gd name="T0" fmla="*/ 18 w 168"/>
                <a:gd name="T1" fmla="*/ 12 h 305"/>
                <a:gd name="T2" fmla="*/ 105 w 168"/>
                <a:gd name="T3" fmla="*/ 56 h 305"/>
                <a:gd name="T4" fmla="*/ 156 w 168"/>
                <a:gd name="T5" fmla="*/ 213 h 305"/>
                <a:gd name="T6" fmla="*/ 112 w 168"/>
                <a:gd name="T7" fmla="*/ 300 h 305"/>
                <a:gd name="T8" fmla="*/ 95 w 168"/>
                <a:gd name="T9" fmla="*/ 305 h 305"/>
                <a:gd name="T10" fmla="*/ 0 w 168"/>
                <a:gd name="T11" fmla="*/ 18 h 305"/>
                <a:gd name="T12" fmla="*/ 18 w 168"/>
                <a:gd name="T13" fmla="*/ 12 h 305"/>
              </a:gdLst>
              <a:ahLst/>
              <a:cxnLst>
                <a:cxn ang="0">
                  <a:pos x="T0" y="T1"/>
                </a:cxn>
                <a:cxn ang="0">
                  <a:pos x="T2" y="T3"/>
                </a:cxn>
                <a:cxn ang="0">
                  <a:pos x="T4" y="T5"/>
                </a:cxn>
                <a:cxn ang="0">
                  <a:pos x="T6" y="T7"/>
                </a:cxn>
                <a:cxn ang="0">
                  <a:pos x="T8" y="T9"/>
                </a:cxn>
                <a:cxn ang="0">
                  <a:pos x="T10" y="T11"/>
                </a:cxn>
                <a:cxn ang="0">
                  <a:pos x="T12" y="T13"/>
                </a:cxn>
              </a:cxnLst>
              <a:rect l="0" t="0" r="r" b="b"/>
              <a:pathLst>
                <a:path w="168" h="305">
                  <a:moveTo>
                    <a:pt x="18" y="12"/>
                  </a:moveTo>
                  <a:cubicBezTo>
                    <a:pt x="54" y="0"/>
                    <a:pt x="93" y="20"/>
                    <a:pt x="105" y="56"/>
                  </a:cubicBezTo>
                  <a:cubicBezTo>
                    <a:pt x="156" y="213"/>
                    <a:pt x="156" y="213"/>
                    <a:pt x="156" y="213"/>
                  </a:cubicBezTo>
                  <a:cubicBezTo>
                    <a:pt x="168" y="249"/>
                    <a:pt x="148" y="288"/>
                    <a:pt x="112" y="300"/>
                  </a:cubicBezTo>
                  <a:cubicBezTo>
                    <a:pt x="95" y="305"/>
                    <a:pt x="95" y="305"/>
                    <a:pt x="95" y="305"/>
                  </a:cubicBezTo>
                  <a:cubicBezTo>
                    <a:pt x="0" y="18"/>
                    <a:pt x="0" y="18"/>
                    <a:pt x="0" y="18"/>
                  </a:cubicBezTo>
                  <a:lnTo>
                    <a:pt x="18" y="12"/>
                  </a:lnTo>
                  <a:close/>
                </a:path>
              </a:pathLst>
            </a:custGeom>
            <a:solidFill>
              <a:srgbClr val="FFFFFF"/>
            </a:solidFill>
            <a:ln w="15875" cap="flat">
              <a:solidFill>
                <a:srgbClr val="0E102D"/>
              </a:solidFill>
              <a:prstDash val="solid"/>
              <a:miter lim="800000"/>
            </a:ln>
          </p:spPr>
          <p:txBody>
            <a:bodyPr vert="horz" wrap="square" lIns="91440" tIns="45720" rIns="91440" bIns="45720" numCol="1" anchor="t" anchorCtr="0" compatLnSpc="1"/>
            <a:lstStyle/>
            <a:p>
              <a:endParaRPr lang="zh-CN" altLang="en-US"/>
            </a:p>
          </p:txBody>
        </p:sp>
        <p:sp>
          <p:nvSpPr>
            <p:cNvPr id="598" name="Freeform 574"/>
            <p:cNvSpPr/>
            <p:nvPr/>
          </p:nvSpPr>
          <p:spPr bwMode="auto">
            <a:xfrm>
              <a:off x="4278313" y="395288"/>
              <a:ext cx="639763" cy="1155700"/>
            </a:xfrm>
            <a:custGeom>
              <a:avLst/>
              <a:gdLst>
                <a:gd name="T0" fmla="*/ 56 w 168"/>
                <a:gd name="T1" fmla="*/ 5 h 305"/>
                <a:gd name="T2" fmla="*/ 73 w 168"/>
                <a:gd name="T3" fmla="*/ 0 h 305"/>
                <a:gd name="T4" fmla="*/ 168 w 168"/>
                <a:gd name="T5" fmla="*/ 287 h 305"/>
                <a:gd name="T6" fmla="*/ 150 w 168"/>
                <a:gd name="T7" fmla="*/ 293 h 305"/>
                <a:gd name="T8" fmla="*/ 63 w 168"/>
                <a:gd name="T9" fmla="*/ 249 h 305"/>
                <a:gd name="T10" fmla="*/ 12 w 168"/>
                <a:gd name="T11" fmla="*/ 92 h 305"/>
                <a:gd name="T12" fmla="*/ 56 w 168"/>
                <a:gd name="T13" fmla="*/ 5 h 305"/>
              </a:gdLst>
              <a:ahLst/>
              <a:cxnLst>
                <a:cxn ang="0">
                  <a:pos x="T0" y="T1"/>
                </a:cxn>
                <a:cxn ang="0">
                  <a:pos x="T2" y="T3"/>
                </a:cxn>
                <a:cxn ang="0">
                  <a:pos x="T4" y="T5"/>
                </a:cxn>
                <a:cxn ang="0">
                  <a:pos x="T6" y="T7"/>
                </a:cxn>
                <a:cxn ang="0">
                  <a:pos x="T8" y="T9"/>
                </a:cxn>
                <a:cxn ang="0">
                  <a:pos x="T10" y="T11"/>
                </a:cxn>
                <a:cxn ang="0">
                  <a:pos x="T12" y="T13"/>
                </a:cxn>
              </a:cxnLst>
              <a:rect l="0" t="0" r="r" b="b"/>
              <a:pathLst>
                <a:path w="168" h="305">
                  <a:moveTo>
                    <a:pt x="56" y="5"/>
                  </a:moveTo>
                  <a:cubicBezTo>
                    <a:pt x="73" y="0"/>
                    <a:pt x="73" y="0"/>
                    <a:pt x="73" y="0"/>
                  </a:cubicBezTo>
                  <a:cubicBezTo>
                    <a:pt x="168" y="287"/>
                    <a:pt x="168" y="287"/>
                    <a:pt x="168" y="287"/>
                  </a:cubicBezTo>
                  <a:cubicBezTo>
                    <a:pt x="150" y="293"/>
                    <a:pt x="150" y="293"/>
                    <a:pt x="150" y="293"/>
                  </a:cubicBezTo>
                  <a:cubicBezTo>
                    <a:pt x="114" y="305"/>
                    <a:pt x="75" y="285"/>
                    <a:pt x="63" y="249"/>
                  </a:cubicBezTo>
                  <a:cubicBezTo>
                    <a:pt x="12" y="92"/>
                    <a:pt x="12" y="92"/>
                    <a:pt x="12" y="92"/>
                  </a:cubicBezTo>
                  <a:cubicBezTo>
                    <a:pt x="0" y="56"/>
                    <a:pt x="20" y="17"/>
                    <a:pt x="56" y="5"/>
                  </a:cubicBezTo>
                  <a:close/>
                </a:path>
              </a:pathLst>
            </a:custGeom>
            <a:solidFill>
              <a:srgbClr val="E6E7E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9" name="Freeform 575"/>
            <p:cNvSpPr/>
            <p:nvPr/>
          </p:nvSpPr>
          <p:spPr bwMode="auto">
            <a:xfrm>
              <a:off x="4278313" y="395288"/>
              <a:ext cx="639763" cy="1155700"/>
            </a:xfrm>
            <a:custGeom>
              <a:avLst/>
              <a:gdLst>
                <a:gd name="T0" fmla="*/ 56 w 168"/>
                <a:gd name="T1" fmla="*/ 5 h 305"/>
                <a:gd name="T2" fmla="*/ 73 w 168"/>
                <a:gd name="T3" fmla="*/ 0 h 305"/>
                <a:gd name="T4" fmla="*/ 168 w 168"/>
                <a:gd name="T5" fmla="*/ 287 h 305"/>
                <a:gd name="T6" fmla="*/ 150 w 168"/>
                <a:gd name="T7" fmla="*/ 293 h 305"/>
                <a:gd name="T8" fmla="*/ 63 w 168"/>
                <a:gd name="T9" fmla="*/ 249 h 305"/>
                <a:gd name="T10" fmla="*/ 12 w 168"/>
                <a:gd name="T11" fmla="*/ 92 h 305"/>
                <a:gd name="T12" fmla="*/ 56 w 168"/>
                <a:gd name="T13" fmla="*/ 5 h 305"/>
              </a:gdLst>
              <a:ahLst/>
              <a:cxnLst>
                <a:cxn ang="0">
                  <a:pos x="T0" y="T1"/>
                </a:cxn>
                <a:cxn ang="0">
                  <a:pos x="T2" y="T3"/>
                </a:cxn>
                <a:cxn ang="0">
                  <a:pos x="T4" y="T5"/>
                </a:cxn>
                <a:cxn ang="0">
                  <a:pos x="T6" y="T7"/>
                </a:cxn>
                <a:cxn ang="0">
                  <a:pos x="T8" y="T9"/>
                </a:cxn>
                <a:cxn ang="0">
                  <a:pos x="T10" y="T11"/>
                </a:cxn>
                <a:cxn ang="0">
                  <a:pos x="T12" y="T13"/>
                </a:cxn>
              </a:cxnLst>
              <a:rect l="0" t="0" r="r" b="b"/>
              <a:pathLst>
                <a:path w="168" h="305">
                  <a:moveTo>
                    <a:pt x="56" y="5"/>
                  </a:moveTo>
                  <a:cubicBezTo>
                    <a:pt x="73" y="0"/>
                    <a:pt x="73" y="0"/>
                    <a:pt x="73" y="0"/>
                  </a:cubicBezTo>
                  <a:cubicBezTo>
                    <a:pt x="168" y="287"/>
                    <a:pt x="168" y="287"/>
                    <a:pt x="168" y="287"/>
                  </a:cubicBezTo>
                  <a:cubicBezTo>
                    <a:pt x="150" y="293"/>
                    <a:pt x="150" y="293"/>
                    <a:pt x="150" y="293"/>
                  </a:cubicBezTo>
                  <a:cubicBezTo>
                    <a:pt x="114" y="305"/>
                    <a:pt x="75" y="285"/>
                    <a:pt x="63" y="249"/>
                  </a:cubicBezTo>
                  <a:cubicBezTo>
                    <a:pt x="12" y="92"/>
                    <a:pt x="12" y="92"/>
                    <a:pt x="12" y="92"/>
                  </a:cubicBezTo>
                  <a:cubicBezTo>
                    <a:pt x="0" y="56"/>
                    <a:pt x="20" y="17"/>
                    <a:pt x="56" y="5"/>
                  </a:cubicBezTo>
                  <a:close/>
                </a:path>
              </a:pathLst>
            </a:custGeom>
            <a:noFill/>
            <a:ln w="15875" cap="flat">
              <a:solidFill>
                <a:srgbClr val="0E102D"/>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00" name="Freeform 576"/>
            <p:cNvSpPr/>
            <p:nvPr/>
          </p:nvSpPr>
          <p:spPr bwMode="auto">
            <a:xfrm>
              <a:off x="4616450" y="558800"/>
              <a:ext cx="144463" cy="234950"/>
            </a:xfrm>
            <a:custGeom>
              <a:avLst/>
              <a:gdLst>
                <a:gd name="T0" fmla="*/ 29 w 38"/>
                <a:gd name="T1" fmla="*/ 19 h 62"/>
                <a:gd name="T2" fmla="*/ 34 w 38"/>
                <a:gd name="T3" fmla="*/ 33 h 62"/>
                <a:gd name="T4" fmla="*/ 19 w 38"/>
                <a:gd name="T5" fmla="*/ 62 h 62"/>
                <a:gd name="T6" fmla="*/ 0 w 38"/>
                <a:gd name="T7" fmla="*/ 4 h 62"/>
                <a:gd name="T8" fmla="*/ 29 w 38"/>
                <a:gd name="T9" fmla="*/ 19 h 62"/>
              </a:gdLst>
              <a:ahLst/>
              <a:cxnLst>
                <a:cxn ang="0">
                  <a:pos x="T0" y="T1"/>
                </a:cxn>
                <a:cxn ang="0">
                  <a:pos x="T2" y="T3"/>
                </a:cxn>
                <a:cxn ang="0">
                  <a:pos x="T4" y="T5"/>
                </a:cxn>
                <a:cxn ang="0">
                  <a:pos x="T6" y="T7"/>
                </a:cxn>
                <a:cxn ang="0">
                  <a:pos x="T8" y="T9"/>
                </a:cxn>
              </a:cxnLst>
              <a:rect l="0" t="0" r="r" b="b"/>
              <a:pathLst>
                <a:path w="38" h="62">
                  <a:moveTo>
                    <a:pt x="29" y="19"/>
                  </a:moveTo>
                  <a:cubicBezTo>
                    <a:pt x="34" y="33"/>
                    <a:pt x="34" y="33"/>
                    <a:pt x="34" y="33"/>
                  </a:cubicBezTo>
                  <a:cubicBezTo>
                    <a:pt x="38" y="45"/>
                    <a:pt x="31" y="58"/>
                    <a:pt x="19" y="62"/>
                  </a:cubicBezTo>
                  <a:cubicBezTo>
                    <a:pt x="0" y="4"/>
                    <a:pt x="0" y="4"/>
                    <a:pt x="0" y="4"/>
                  </a:cubicBezTo>
                  <a:cubicBezTo>
                    <a:pt x="12" y="0"/>
                    <a:pt x="25" y="7"/>
                    <a:pt x="29" y="19"/>
                  </a:cubicBezTo>
                  <a:close/>
                </a:path>
              </a:pathLst>
            </a:custGeom>
            <a:solidFill>
              <a:srgbClr val="103754"/>
            </a:solidFill>
            <a:ln w="15875" cap="flat">
              <a:solidFill>
                <a:srgbClr val="0E102D"/>
              </a:solidFill>
              <a:prstDash val="solid"/>
              <a:miter lim="800000"/>
            </a:ln>
          </p:spPr>
          <p:txBody>
            <a:bodyPr vert="horz" wrap="square" lIns="91440" tIns="45720" rIns="91440" bIns="45720" numCol="1" anchor="t" anchorCtr="0" compatLnSpc="1"/>
            <a:lstStyle/>
            <a:p>
              <a:endParaRPr lang="zh-CN" altLang="en-US"/>
            </a:p>
          </p:txBody>
        </p:sp>
        <p:sp>
          <p:nvSpPr>
            <p:cNvPr id="601" name="Freeform 577"/>
            <p:cNvSpPr/>
            <p:nvPr/>
          </p:nvSpPr>
          <p:spPr bwMode="auto">
            <a:xfrm>
              <a:off x="4545013" y="573088"/>
              <a:ext cx="144463" cy="234950"/>
            </a:xfrm>
            <a:custGeom>
              <a:avLst/>
              <a:gdLst>
                <a:gd name="T0" fmla="*/ 19 w 38"/>
                <a:gd name="T1" fmla="*/ 0 h 62"/>
                <a:gd name="T2" fmla="*/ 19 w 38"/>
                <a:gd name="T3" fmla="*/ 0 h 62"/>
                <a:gd name="T4" fmla="*/ 38 w 38"/>
                <a:gd name="T5" fmla="*/ 58 h 62"/>
                <a:gd name="T6" fmla="*/ 38 w 38"/>
                <a:gd name="T7" fmla="*/ 58 h 62"/>
                <a:gd name="T8" fmla="*/ 9 w 38"/>
                <a:gd name="T9" fmla="*/ 43 h 62"/>
                <a:gd name="T10" fmla="*/ 4 w 38"/>
                <a:gd name="T11" fmla="*/ 29 h 62"/>
                <a:gd name="T12" fmla="*/ 19 w 3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38" h="62">
                  <a:moveTo>
                    <a:pt x="19" y="0"/>
                  </a:moveTo>
                  <a:cubicBezTo>
                    <a:pt x="19" y="0"/>
                    <a:pt x="19" y="0"/>
                    <a:pt x="19" y="0"/>
                  </a:cubicBezTo>
                  <a:cubicBezTo>
                    <a:pt x="38" y="58"/>
                    <a:pt x="38" y="58"/>
                    <a:pt x="38" y="58"/>
                  </a:cubicBezTo>
                  <a:cubicBezTo>
                    <a:pt x="38" y="58"/>
                    <a:pt x="38" y="58"/>
                    <a:pt x="38" y="58"/>
                  </a:cubicBezTo>
                  <a:cubicBezTo>
                    <a:pt x="26" y="62"/>
                    <a:pt x="13" y="55"/>
                    <a:pt x="9" y="43"/>
                  </a:cubicBezTo>
                  <a:cubicBezTo>
                    <a:pt x="4" y="29"/>
                    <a:pt x="4" y="29"/>
                    <a:pt x="4" y="29"/>
                  </a:cubicBezTo>
                  <a:cubicBezTo>
                    <a:pt x="0" y="17"/>
                    <a:pt x="7" y="4"/>
                    <a:pt x="19" y="0"/>
                  </a:cubicBezTo>
                  <a:close/>
                </a:path>
              </a:pathLst>
            </a:custGeom>
            <a:solidFill>
              <a:srgbClr val="0E303F"/>
            </a:solidFill>
            <a:ln w="15875" cap="flat">
              <a:solidFill>
                <a:srgbClr val="0E102D"/>
              </a:solidFill>
              <a:prstDash val="solid"/>
              <a:miter lim="800000"/>
            </a:ln>
          </p:spPr>
          <p:txBody>
            <a:bodyPr vert="horz" wrap="square" lIns="91440" tIns="45720" rIns="91440" bIns="45720" numCol="1" anchor="t" anchorCtr="0" compatLnSpc="1"/>
            <a:lstStyle/>
            <a:p>
              <a:endParaRPr lang="zh-CN" altLang="en-US"/>
            </a:p>
          </p:txBody>
        </p:sp>
      </p:grpSp>
      <p:grpSp>
        <p:nvGrpSpPr>
          <p:cNvPr id="626" name="组合 625"/>
          <p:cNvGrpSpPr/>
          <p:nvPr/>
        </p:nvGrpSpPr>
        <p:grpSpPr>
          <a:xfrm>
            <a:off x="8987995" y="-1737418"/>
            <a:ext cx="3487999" cy="4097581"/>
            <a:chOff x="15921038" y="-2825750"/>
            <a:chExt cx="3724275" cy="4375150"/>
          </a:xfrm>
        </p:grpSpPr>
        <p:sp>
          <p:nvSpPr>
            <p:cNvPr id="605" name="Freeform 581"/>
            <p:cNvSpPr/>
            <p:nvPr/>
          </p:nvSpPr>
          <p:spPr bwMode="auto">
            <a:xfrm>
              <a:off x="19275425" y="-385762"/>
              <a:ext cx="369888" cy="987425"/>
            </a:xfrm>
            <a:custGeom>
              <a:avLst/>
              <a:gdLst>
                <a:gd name="T0" fmla="*/ 12 w 84"/>
                <a:gd name="T1" fmla="*/ 0 h 225"/>
                <a:gd name="T2" fmla="*/ 74 w 84"/>
                <a:gd name="T3" fmla="*/ 225 h 225"/>
                <a:gd name="T4" fmla="*/ 59 w 84"/>
                <a:gd name="T5" fmla="*/ 224 h 225"/>
                <a:gd name="T6" fmla="*/ 0 w 84"/>
                <a:gd name="T7" fmla="*/ 7 h 225"/>
                <a:gd name="T8" fmla="*/ 12 w 84"/>
                <a:gd name="T9" fmla="*/ 0 h 225"/>
              </a:gdLst>
              <a:ahLst/>
              <a:cxnLst>
                <a:cxn ang="0">
                  <a:pos x="T0" y="T1"/>
                </a:cxn>
                <a:cxn ang="0">
                  <a:pos x="T2" y="T3"/>
                </a:cxn>
                <a:cxn ang="0">
                  <a:pos x="T4" y="T5"/>
                </a:cxn>
                <a:cxn ang="0">
                  <a:pos x="T6" y="T7"/>
                </a:cxn>
                <a:cxn ang="0">
                  <a:pos x="T8" y="T9"/>
                </a:cxn>
              </a:cxnLst>
              <a:rect l="0" t="0" r="r" b="b"/>
              <a:pathLst>
                <a:path w="84" h="225">
                  <a:moveTo>
                    <a:pt x="12" y="0"/>
                  </a:moveTo>
                  <a:cubicBezTo>
                    <a:pt x="84" y="120"/>
                    <a:pt x="74" y="221"/>
                    <a:pt x="74" y="225"/>
                  </a:cubicBezTo>
                  <a:cubicBezTo>
                    <a:pt x="59" y="224"/>
                    <a:pt x="59" y="224"/>
                    <a:pt x="59" y="224"/>
                  </a:cubicBezTo>
                  <a:cubicBezTo>
                    <a:pt x="59" y="223"/>
                    <a:pt x="68" y="123"/>
                    <a:pt x="0" y="7"/>
                  </a:cubicBezTo>
                  <a:lnTo>
                    <a:pt x="12" y="0"/>
                  </a:lnTo>
                  <a:close/>
                </a:path>
              </a:pathLst>
            </a:custGeom>
            <a:solidFill>
              <a:srgbClr val="FFFFFF"/>
            </a:solidFill>
            <a:ln w="17463" cap="flat">
              <a:solidFill>
                <a:srgbClr val="000000"/>
              </a:solidFill>
              <a:prstDash val="solid"/>
              <a:miter lim="800000"/>
            </a:ln>
          </p:spPr>
          <p:txBody>
            <a:bodyPr vert="horz" wrap="square" lIns="91440" tIns="45720" rIns="91440" bIns="45720" numCol="1" anchor="t" anchorCtr="0" compatLnSpc="1"/>
            <a:lstStyle/>
            <a:p>
              <a:endParaRPr lang="zh-CN" altLang="en-US"/>
            </a:p>
          </p:txBody>
        </p:sp>
        <p:sp>
          <p:nvSpPr>
            <p:cNvPr id="606" name="Freeform 582"/>
            <p:cNvSpPr/>
            <p:nvPr/>
          </p:nvSpPr>
          <p:spPr bwMode="auto">
            <a:xfrm>
              <a:off x="18999200" y="-639762"/>
              <a:ext cx="417513" cy="495300"/>
            </a:xfrm>
            <a:custGeom>
              <a:avLst/>
              <a:gdLst>
                <a:gd name="T0" fmla="*/ 5 w 95"/>
                <a:gd name="T1" fmla="*/ 43 h 113"/>
                <a:gd name="T2" fmla="*/ 14 w 95"/>
                <a:gd name="T3" fmla="*/ 14 h 113"/>
                <a:gd name="T4" fmla="*/ 27 w 95"/>
                <a:gd name="T5" fmla="*/ 6 h 113"/>
                <a:gd name="T6" fmla="*/ 57 w 95"/>
                <a:gd name="T7" fmla="*/ 14 h 113"/>
                <a:gd name="T8" fmla="*/ 89 w 95"/>
                <a:gd name="T9" fmla="*/ 70 h 113"/>
                <a:gd name="T10" fmla="*/ 81 w 95"/>
                <a:gd name="T11" fmla="*/ 99 h 113"/>
                <a:gd name="T12" fmla="*/ 67 w 95"/>
                <a:gd name="T13" fmla="*/ 107 h 113"/>
                <a:gd name="T14" fmla="*/ 37 w 95"/>
                <a:gd name="T15" fmla="*/ 99 h 113"/>
                <a:gd name="T16" fmla="*/ 5 w 95"/>
                <a:gd name="T17" fmla="*/ 4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113">
                  <a:moveTo>
                    <a:pt x="5" y="43"/>
                  </a:moveTo>
                  <a:cubicBezTo>
                    <a:pt x="0" y="33"/>
                    <a:pt x="3" y="20"/>
                    <a:pt x="14" y="14"/>
                  </a:cubicBezTo>
                  <a:cubicBezTo>
                    <a:pt x="27" y="6"/>
                    <a:pt x="27" y="6"/>
                    <a:pt x="27" y="6"/>
                  </a:cubicBezTo>
                  <a:cubicBezTo>
                    <a:pt x="38" y="0"/>
                    <a:pt x="51" y="4"/>
                    <a:pt x="57" y="14"/>
                  </a:cubicBezTo>
                  <a:cubicBezTo>
                    <a:pt x="89" y="70"/>
                    <a:pt x="89" y="70"/>
                    <a:pt x="89" y="70"/>
                  </a:cubicBezTo>
                  <a:cubicBezTo>
                    <a:pt x="95" y="80"/>
                    <a:pt x="91" y="93"/>
                    <a:pt x="81" y="99"/>
                  </a:cubicBezTo>
                  <a:cubicBezTo>
                    <a:pt x="67" y="107"/>
                    <a:pt x="67" y="107"/>
                    <a:pt x="67" y="107"/>
                  </a:cubicBezTo>
                  <a:cubicBezTo>
                    <a:pt x="56" y="113"/>
                    <a:pt x="43" y="109"/>
                    <a:pt x="37" y="99"/>
                  </a:cubicBezTo>
                  <a:lnTo>
                    <a:pt x="5" y="43"/>
                  </a:lnTo>
                  <a:close/>
                </a:path>
              </a:pathLst>
            </a:custGeom>
            <a:solidFill>
              <a:srgbClr val="453F4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7" name="Freeform 583"/>
            <p:cNvSpPr/>
            <p:nvPr/>
          </p:nvSpPr>
          <p:spPr bwMode="auto">
            <a:xfrm>
              <a:off x="18999200" y="-639762"/>
              <a:ext cx="417513" cy="495300"/>
            </a:xfrm>
            <a:custGeom>
              <a:avLst/>
              <a:gdLst>
                <a:gd name="T0" fmla="*/ 5 w 95"/>
                <a:gd name="T1" fmla="*/ 43 h 113"/>
                <a:gd name="T2" fmla="*/ 14 w 95"/>
                <a:gd name="T3" fmla="*/ 14 h 113"/>
                <a:gd name="T4" fmla="*/ 27 w 95"/>
                <a:gd name="T5" fmla="*/ 6 h 113"/>
                <a:gd name="T6" fmla="*/ 57 w 95"/>
                <a:gd name="T7" fmla="*/ 14 h 113"/>
                <a:gd name="T8" fmla="*/ 89 w 95"/>
                <a:gd name="T9" fmla="*/ 70 h 113"/>
                <a:gd name="T10" fmla="*/ 81 w 95"/>
                <a:gd name="T11" fmla="*/ 99 h 113"/>
                <a:gd name="T12" fmla="*/ 67 w 95"/>
                <a:gd name="T13" fmla="*/ 107 h 113"/>
                <a:gd name="T14" fmla="*/ 37 w 95"/>
                <a:gd name="T15" fmla="*/ 99 h 113"/>
                <a:gd name="T16" fmla="*/ 5 w 95"/>
                <a:gd name="T17" fmla="*/ 4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113">
                  <a:moveTo>
                    <a:pt x="5" y="43"/>
                  </a:moveTo>
                  <a:cubicBezTo>
                    <a:pt x="0" y="33"/>
                    <a:pt x="3" y="20"/>
                    <a:pt x="14" y="14"/>
                  </a:cubicBezTo>
                  <a:cubicBezTo>
                    <a:pt x="27" y="6"/>
                    <a:pt x="27" y="6"/>
                    <a:pt x="27" y="6"/>
                  </a:cubicBezTo>
                  <a:cubicBezTo>
                    <a:pt x="38" y="0"/>
                    <a:pt x="51" y="4"/>
                    <a:pt x="57" y="14"/>
                  </a:cubicBezTo>
                  <a:cubicBezTo>
                    <a:pt x="89" y="70"/>
                    <a:pt x="89" y="70"/>
                    <a:pt x="89" y="70"/>
                  </a:cubicBezTo>
                  <a:cubicBezTo>
                    <a:pt x="95" y="80"/>
                    <a:pt x="91" y="93"/>
                    <a:pt x="81" y="99"/>
                  </a:cubicBezTo>
                  <a:cubicBezTo>
                    <a:pt x="67" y="107"/>
                    <a:pt x="67" y="107"/>
                    <a:pt x="67" y="107"/>
                  </a:cubicBezTo>
                  <a:cubicBezTo>
                    <a:pt x="56" y="113"/>
                    <a:pt x="43" y="109"/>
                    <a:pt x="37" y="99"/>
                  </a:cubicBezTo>
                  <a:lnTo>
                    <a:pt x="5" y="43"/>
                  </a:lnTo>
                  <a:close/>
                </a:path>
              </a:pathLst>
            </a:custGeom>
            <a:noFill/>
            <a:ln w="17463" cap="flat">
              <a:solidFill>
                <a:srgbClr val="00000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08" name="Freeform 584"/>
            <p:cNvSpPr/>
            <p:nvPr/>
          </p:nvSpPr>
          <p:spPr bwMode="auto">
            <a:xfrm>
              <a:off x="18688050" y="-706437"/>
              <a:ext cx="693738" cy="820738"/>
            </a:xfrm>
            <a:custGeom>
              <a:avLst/>
              <a:gdLst>
                <a:gd name="T0" fmla="*/ 10 w 158"/>
                <a:gd name="T1" fmla="*/ 72 h 187"/>
                <a:gd name="T2" fmla="*/ 23 w 158"/>
                <a:gd name="T3" fmla="*/ 23 h 187"/>
                <a:gd name="T4" fmla="*/ 47 w 158"/>
                <a:gd name="T5" fmla="*/ 10 h 187"/>
                <a:gd name="T6" fmla="*/ 96 w 158"/>
                <a:gd name="T7" fmla="*/ 23 h 187"/>
                <a:gd name="T8" fmla="*/ 148 w 158"/>
                <a:gd name="T9" fmla="*/ 115 h 187"/>
                <a:gd name="T10" fmla="*/ 135 w 158"/>
                <a:gd name="T11" fmla="*/ 164 h 187"/>
                <a:gd name="T12" fmla="*/ 112 w 158"/>
                <a:gd name="T13" fmla="*/ 178 h 187"/>
                <a:gd name="T14" fmla="*/ 63 w 158"/>
                <a:gd name="T15" fmla="*/ 164 h 187"/>
                <a:gd name="T16" fmla="*/ 10 w 158"/>
                <a:gd name="T17" fmla="*/ 72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8" h="187">
                  <a:moveTo>
                    <a:pt x="10" y="72"/>
                  </a:moveTo>
                  <a:cubicBezTo>
                    <a:pt x="0" y="55"/>
                    <a:pt x="6" y="33"/>
                    <a:pt x="23" y="23"/>
                  </a:cubicBezTo>
                  <a:cubicBezTo>
                    <a:pt x="47" y="10"/>
                    <a:pt x="47" y="10"/>
                    <a:pt x="47" y="10"/>
                  </a:cubicBezTo>
                  <a:cubicBezTo>
                    <a:pt x="64" y="0"/>
                    <a:pt x="86" y="6"/>
                    <a:pt x="96" y="23"/>
                  </a:cubicBezTo>
                  <a:cubicBezTo>
                    <a:pt x="148" y="115"/>
                    <a:pt x="148" y="115"/>
                    <a:pt x="148" y="115"/>
                  </a:cubicBezTo>
                  <a:cubicBezTo>
                    <a:pt x="158" y="133"/>
                    <a:pt x="152" y="154"/>
                    <a:pt x="135" y="164"/>
                  </a:cubicBezTo>
                  <a:cubicBezTo>
                    <a:pt x="112" y="178"/>
                    <a:pt x="112" y="178"/>
                    <a:pt x="112" y="178"/>
                  </a:cubicBezTo>
                  <a:cubicBezTo>
                    <a:pt x="95" y="187"/>
                    <a:pt x="73" y="181"/>
                    <a:pt x="63" y="164"/>
                  </a:cubicBezTo>
                  <a:lnTo>
                    <a:pt x="10" y="72"/>
                  </a:lnTo>
                  <a:close/>
                </a:path>
              </a:pathLst>
            </a:custGeom>
            <a:solidFill>
              <a:srgbClr val="60AAC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9" name="Freeform 585"/>
            <p:cNvSpPr/>
            <p:nvPr/>
          </p:nvSpPr>
          <p:spPr bwMode="auto">
            <a:xfrm>
              <a:off x="18688050" y="-706437"/>
              <a:ext cx="693738" cy="820738"/>
            </a:xfrm>
            <a:custGeom>
              <a:avLst/>
              <a:gdLst>
                <a:gd name="T0" fmla="*/ 10 w 158"/>
                <a:gd name="T1" fmla="*/ 72 h 187"/>
                <a:gd name="T2" fmla="*/ 23 w 158"/>
                <a:gd name="T3" fmla="*/ 23 h 187"/>
                <a:gd name="T4" fmla="*/ 47 w 158"/>
                <a:gd name="T5" fmla="*/ 10 h 187"/>
                <a:gd name="T6" fmla="*/ 96 w 158"/>
                <a:gd name="T7" fmla="*/ 23 h 187"/>
                <a:gd name="T8" fmla="*/ 148 w 158"/>
                <a:gd name="T9" fmla="*/ 115 h 187"/>
                <a:gd name="T10" fmla="*/ 135 w 158"/>
                <a:gd name="T11" fmla="*/ 164 h 187"/>
                <a:gd name="T12" fmla="*/ 112 w 158"/>
                <a:gd name="T13" fmla="*/ 178 h 187"/>
                <a:gd name="T14" fmla="*/ 63 w 158"/>
                <a:gd name="T15" fmla="*/ 164 h 187"/>
                <a:gd name="T16" fmla="*/ 10 w 158"/>
                <a:gd name="T17" fmla="*/ 72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8" h="187">
                  <a:moveTo>
                    <a:pt x="10" y="72"/>
                  </a:moveTo>
                  <a:cubicBezTo>
                    <a:pt x="0" y="55"/>
                    <a:pt x="6" y="33"/>
                    <a:pt x="23" y="23"/>
                  </a:cubicBezTo>
                  <a:cubicBezTo>
                    <a:pt x="47" y="10"/>
                    <a:pt x="47" y="10"/>
                    <a:pt x="47" y="10"/>
                  </a:cubicBezTo>
                  <a:cubicBezTo>
                    <a:pt x="64" y="0"/>
                    <a:pt x="86" y="6"/>
                    <a:pt x="96" y="23"/>
                  </a:cubicBezTo>
                  <a:cubicBezTo>
                    <a:pt x="148" y="115"/>
                    <a:pt x="148" y="115"/>
                    <a:pt x="148" y="115"/>
                  </a:cubicBezTo>
                  <a:cubicBezTo>
                    <a:pt x="158" y="133"/>
                    <a:pt x="152" y="154"/>
                    <a:pt x="135" y="164"/>
                  </a:cubicBezTo>
                  <a:cubicBezTo>
                    <a:pt x="112" y="178"/>
                    <a:pt x="112" y="178"/>
                    <a:pt x="112" y="178"/>
                  </a:cubicBezTo>
                  <a:cubicBezTo>
                    <a:pt x="95" y="187"/>
                    <a:pt x="73" y="181"/>
                    <a:pt x="63" y="164"/>
                  </a:cubicBezTo>
                  <a:lnTo>
                    <a:pt x="10" y="72"/>
                  </a:lnTo>
                  <a:close/>
                </a:path>
              </a:pathLst>
            </a:custGeom>
            <a:noFill/>
            <a:ln w="17463" cap="flat">
              <a:solidFill>
                <a:srgbClr val="00000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10" name="Freeform 586"/>
            <p:cNvSpPr/>
            <p:nvPr/>
          </p:nvSpPr>
          <p:spPr bwMode="auto">
            <a:xfrm>
              <a:off x="18591213" y="-679450"/>
              <a:ext cx="641350" cy="908050"/>
            </a:xfrm>
            <a:custGeom>
              <a:avLst/>
              <a:gdLst>
                <a:gd name="T0" fmla="*/ 7 w 146"/>
                <a:gd name="T1" fmla="*/ 45 h 207"/>
                <a:gd name="T2" fmla="*/ 16 w 146"/>
                <a:gd name="T3" fmla="*/ 10 h 207"/>
                <a:gd name="T4" fmla="*/ 22 w 146"/>
                <a:gd name="T5" fmla="*/ 7 h 207"/>
                <a:gd name="T6" fmla="*/ 56 w 146"/>
                <a:gd name="T7" fmla="*/ 17 h 207"/>
                <a:gd name="T8" fmla="*/ 139 w 146"/>
                <a:gd name="T9" fmla="*/ 162 h 207"/>
                <a:gd name="T10" fmla="*/ 130 w 146"/>
                <a:gd name="T11" fmla="*/ 197 h 207"/>
                <a:gd name="T12" fmla="*/ 125 w 146"/>
                <a:gd name="T13" fmla="*/ 200 h 207"/>
                <a:gd name="T14" fmla="*/ 90 w 146"/>
                <a:gd name="T15" fmla="*/ 190 h 207"/>
                <a:gd name="T16" fmla="*/ 7 w 146"/>
                <a:gd name="T17" fmla="*/ 45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 h="207">
                  <a:moveTo>
                    <a:pt x="7" y="45"/>
                  </a:moveTo>
                  <a:cubicBezTo>
                    <a:pt x="0" y="33"/>
                    <a:pt x="4" y="17"/>
                    <a:pt x="16" y="10"/>
                  </a:cubicBezTo>
                  <a:cubicBezTo>
                    <a:pt x="22" y="7"/>
                    <a:pt x="22" y="7"/>
                    <a:pt x="22" y="7"/>
                  </a:cubicBezTo>
                  <a:cubicBezTo>
                    <a:pt x="34" y="0"/>
                    <a:pt x="49" y="4"/>
                    <a:pt x="56" y="17"/>
                  </a:cubicBezTo>
                  <a:cubicBezTo>
                    <a:pt x="139" y="162"/>
                    <a:pt x="139" y="162"/>
                    <a:pt x="139" y="162"/>
                  </a:cubicBezTo>
                  <a:cubicBezTo>
                    <a:pt x="146" y="174"/>
                    <a:pt x="142" y="190"/>
                    <a:pt x="130" y="197"/>
                  </a:cubicBezTo>
                  <a:cubicBezTo>
                    <a:pt x="125" y="200"/>
                    <a:pt x="125" y="200"/>
                    <a:pt x="125" y="200"/>
                  </a:cubicBezTo>
                  <a:cubicBezTo>
                    <a:pt x="112" y="207"/>
                    <a:pt x="97" y="203"/>
                    <a:pt x="90" y="190"/>
                  </a:cubicBezTo>
                  <a:lnTo>
                    <a:pt x="7" y="45"/>
                  </a:lnTo>
                  <a:close/>
                </a:path>
              </a:pathLst>
            </a:custGeom>
            <a:solidFill>
              <a:srgbClr val="FFFFFF"/>
            </a:solidFill>
            <a:ln w="17463" cap="flat">
              <a:solidFill>
                <a:srgbClr val="000000"/>
              </a:solidFill>
              <a:prstDash val="solid"/>
              <a:miter lim="800000"/>
            </a:ln>
          </p:spPr>
          <p:txBody>
            <a:bodyPr vert="horz" wrap="square" lIns="91440" tIns="45720" rIns="91440" bIns="45720" numCol="1" anchor="t" anchorCtr="0" compatLnSpc="1"/>
            <a:lstStyle/>
            <a:p>
              <a:endParaRPr lang="zh-CN" altLang="en-US"/>
            </a:p>
          </p:txBody>
        </p:sp>
        <p:sp>
          <p:nvSpPr>
            <p:cNvPr id="611" name="Freeform 587"/>
            <p:cNvSpPr/>
            <p:nvPr/>
          </p:nvSpPr>
          <p:spPr bwMode="auto">
            <a:xfrm>
              <a:off x="17497425" y="-38100"/>
              <a:ext cx="271463" cy="1012825"/>
            </a:xfrm>
            <a:custGeom>
              <a:avLst/>
              <a:gdLst>
                <a:gd name="T0" fmla="*/ 20 w 62"/>
                <a:gd name="T1" fmla="*/ 0 h 231"/>
                <a:gd name="T2" fmla="*/ 35 w 62"/>
                <a:gd name="T3" fmla="*/ 2 h 231"/>
                <a:gd name="T4" fmla="*/ 62 w 62"/>
                <a:gd name="T5" fmla="*/ 224 h 231"/>
                <a:gd name="T6" fmla="*/ 49 w 62"/>
                <a:gd name="T7" fmla="*/ 231 h 231"/>
                <a:gd name="T8" fmla="*/ 20 w 62"/>
                <a:gd name="T9" fmla="*/ 0 h 231"/>
              </a:gdLst>
              <a:ahLst/>
              <a:cxnLst>
                <a:cxn ang="0">
                  <a:pos x="T0" y="T1"/>
                </a:cxn>
                <a:cxn ang="0">
                  <a:pos x="T2" y="T3"/>
                </a:cxn>
                <a:cxn ang="0">
                  <a:pos x="T4" y="T5"/>
                </a:cxn>
                <a:cxn ang="0">
                  <a:pos x="T6" y="T7"/>
                </a:cxn>
                <a:cxn ang="0">
                  <a:pos x="T8" y="T9"/>
                </a:cxn>
              </a:cxnLst>
              <a:rect l="0" t="0" r="r" b="b"/>
              <a:pathLst>
                <a:path w="62" h="231">
                  <a:moveTo>
                    <a:pt x="20" y="0"/>
                  </a:moveTo>
                  <a:cubicBezTo>
                    <a:pt x="35" y="2"/>
                    <a:pt x="35" y="2"/>
                    <a:pt x="35" y="2"/>
                  </a:cubicBezTo>
                  <a:cubicBezTo>
                    <a:pt x="15" y="135"/>
                    <a:pt x="62" y="224"/>
                    <a:pt x="62" y="224"/>
                  </a:cubicBezTo>
                  <a:cubicBezTo>
                    <a:pt x="49" y="231"/>
                    <a:pt x="49" y="231"/>
                    <a:pt x="49" y="231"/>
                  </a:cubicBezTo>
                  <a:cubicBezTo>
                    <a:pt x="47" y="228"/>
                    <a:pt x="0" y="138"/>
                    <a:pt x="20" y="0"/>
                  </a:cubicBezTo>
                  <a:close/>
                </a:path>
              </a:pathLst>
            </a:custGeom>
            <a:solidFill>
              <a:srgbClr val="FFFFFF"/>
            </a:solidFill>
            <a:ln w="17463" cap="flat">
              <a:solidFill>
                <a:srgbClr val="000000"/>
              </a:solidFill>
              <a:prstDash val="solid"/>
              <a:miter lim="800000"/>
            </a:ln>
          </p:spPr>
          <p:txBody>
            <a:bodyPr vert="horz" wrap="square" lIns="91440" tIns="45720" rIns="91440" bIns="45720" numCol="1" anchor="t" anchorCtr="0" compatLnSpc="1"/>
            <a:lstStyle/>
            <a:p>
              <a:endParaRPr lang="zh-CN" altLang="en-US"/>
            </a:p>
          </p:txBody>
        </p:sp>
        <p:sp>
          <p:nvSpPr>
            <p:cNvPr id="612" name="Freeform 588"/>
            <p:cNvSpPr/>
            <p:nvPr/>
          </p:nvSpPr>
          <p:spPr bwMode="auto">
            <a:xfrm>
              <a:off x="17545050" y="-336550"/>
              <a:ext cx="303213" cy="487363"/>
            </a:xfrm>
            <a:custGeom>
              <a:avLst/>
              <a:gdLst>
                <a:gd name="T0" fmla="*/ 68 w 69"/>
                <a:gd name="T1" fmla="*/ 28 h 111"/>
                <a:gd name="T2" fmla="*/ 49 w 69"/>
                <a:gd name="T3" fmla="*/ 3 h 111"/>
                <a:gd name="T4" fmla="*/ 33 w 69"/>
                <a:gd name="T5" fmla="*/ 1 h 111"/>
                <a:gd name="T6" fmla="*/ 9 w 69"/>
                <a:gd name="T7" fmla="*/ 20 h 111"/>
                <a:gd name="T8" fmla="*/ 1 w 69"/>
                <a:gd name="T9" fmla="*/ 84 h 111"/>
                <a:gd name="T10" fmla="*/ 20 w 69"/>
                <a:gd name="T11" fmla="*/ 108 h 111"/>
                <a:gd name="T12" fmla="*/ 36 w 69"/>
                <a:gd name="T13" fmla="*/ 110 h 111"/>
                <a:gd name="T14" fmla="*/ 60 w 69"/>
                <a:gd name="T15" fmla="*/ 91 h 111"/>
                <a:gd name="T16" fmla="*/ 68 w 69"/>
                <a:gd name="T17" fmla="*/ 28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111">
                  <a:moveTo>
                    <a:pt x="68" y="28"/>
                  </a:moveTo>
                  <a:cubicBezTo>
                    <a:pt x="69" y="16"/>
                    <a:pt x="61" y="5"/>
                    <a:pt x="49" y="3"/>
                  </a:cubicBezTo>
                  <a:cubicBezTo>
                    <a:pt x="33" y="1"/>
                    <a:pt x="33" y="1"/>
                    <a:pt x="33" y="1"/>
                  </a:cubicBezTo>
                  <a:cubicBezTo>
                    <a:pt x="22" y="0"/>
                    <a:pt x="11" y="8"/>
                    <a:pt x="9" y="20"/>
                  </a:cubicBezTo>
                  <a:cubicBezTo>
                    <a:pt x="1" y="84"/>
                    <a:pt x="1" y="84"/>
                    <a:pt x="1" y="84"/>
                  </a:cubicBezTo>
                  <a:cubicBezTo>
                    <a:pt x="0" y="95"/>
                    <a:pt x="8" y="106"/>
                    <a:pt x="20" y="108"/>
                  </a:cubicBezTo>
                  <a:cubicBezTo>
                    <a:pt x="36" y="110"/>
                    <a:pt x="36" y="110"/>
                    <a:pt x="36" y="110"/>
                  </a:cubicBezTo>
                  <a:cubicBezTo>
                    <a:pt x="48" y="111"/>
                    <a:pt x="58" y="103"/>
                    <a:pt x="60" y="91"/>
                  </a:cubicBezTo>
                  <a:lnTo>
                    <a:pt x="68" y="28"/>
                  </a:lnTo>
                  <a:close/>
                </a:path>
              </a:pathLst>
            </a:custGeom>
            <a:solidFill>
              <a:srgbClr val="453F4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3" name="Freeform 589"/>
            <p:cNvSpPr/>
            <p:nvPr/>
          </p:nvSpPr>
          <p:spPr bwMode="auto">
            <a:xfrm>
              <a:off x="17545050" y="-336550"/>
              <a:ext cx="303213" cy="487363"/>
            </a:xfrm>
            <a:custGeom>
              <a:avLst/>
              <a:gdLst>
                <a:gd name="T0" fmla="*/ 68 w 69"/>
                <a:gd name="T1" fmla="*/ 28 h 111"/>
                <a:gd name="T2" fmla="*/ 49 w 69"/>
                <a:gd name="T3" fmla="*/ 3 h 111"/>
                <a:gd name="T4" fmla="*/ 33 w 69"/>
                <a:gd name="T5" fmla="*/ 1 h 111"/>
                <a:gd name="T6" fmla="*/ 9 w 69"/>
                <a:gd name="T7" fmla="*/ 20 h 111"/>
                <a:gd name="T8" fmla="*/ 1 w 69"/>
                <a:gd name="T9" fmla="*/ 84 h 111"/>
                <a:gd name="T10" fmla="*/ 20 w 69"/>
                <a:gd name="T11" fmla="*/ 108 h 111"/>
                <a:gd name="T12" fmla="*/ 36 w 69"/>
                <a:gd name="T13" fmla="*/ 110 h 111"/>
                <a:gd name="T14" fmla="*/ 60 w 69"/>
                <a:gd name="T15" fmla="*/ 91 h 111"/>
                <a:gd name="T16" fmla="*/ 68 w 69"/>
                <a:gd name="T17" fmla="*/ 28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111">
                  <a:moveTo>
                    <a:pt x="68" y="28"/>
                  </a:moveTo>
                  <a:cubicBezTo>
                    <a:pt x="69" y="16"/>
                    <a:pt x="61" y="5"/>
                    <a:pt x="49" y="3"/>
                  </a:cubicBezTo>
                  <a:cubicBezTo>
                    <a:pt x="33" y="1"/>
                    <a:pt x="33" y="1"/>
                    <a:pt x="33" y="1"/>
                  </a:cubicBezTo>
                  <a:cubicBezTo>
                    <a:pt x="22" y="0"/>
                    <a:pt x="11" y="8"/>
                    <a:pt x="9" y="20"/>
                  </a:cubicBezTo>
                  <a:cubicBezTo>
                    <a:pt x="1" y="84"/>
                    <a:pt x="1" y="84"/>
                    <a:pt x="1" y="84"/>
                  </a:cubicBezTo>
                  <a:cubicBezTo>
                    <a:pt x="0" y="95"/>
                    <a:pt x="8" y="106"/>
                    <a:pt x="20" y="108"/>
                  </a:cubicBezTo>
                  <a:cubicBezTo>
                    <a:pt x="36" y="110"/>
                    <a:pt x="36" y="110"/>
                    <a:pt x="36" y="110"/>
                  </a:cubicBezTo>
                  <a:cubicBezTo>
                    <a:pt x="48" y="111"/>
                    <a:pt x="58" y="103"/>
                    <a:pt x="60" y="91"/>
                  </a:cubicBezTo>
                  <a:lnTo>
                    <a:pt x="68" y="28"/>
                  </a:lnTo>
                  <a:close/>
                </a:path>
              </a:pathLst>
            </a:custGeom>
            <a:noFill/>
            <a:ln w="17463" cap="flat">
              <a:solidFill>
                <a:srgbClr val="00000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14" name="Freeform 590"/>
            <p:cNvSpPr/>
            <p:nvPr/>
          </p:nvSpPr>
          <p:spPr bwMode="auto">
            <a:xfrm>
              <a:off x="17637125" y="-473075"/>
              <a:ext cx="509588" cy="811213"/>
            </a:xfrm>
            <a:custGeom>
              <a:avLst/>
              <a:gdLst>
                <a:gd name="T0" fmla="*/ 113 w 116"/>
                <a:gd name="T1" fmla="*/ 46 h 185"/>
                <a:gd name="T2" fmla="*/ 82 w 116"/>
                <a:gd name="T3" fmla="*/ 6 h 185"/>
                <a:gd name="T4" fmla="*/ 56 w 116"/>
                <a:gd name="T5" fmla="*/ 2 h 185"/>
                <a:gd name="T6" fmla="*/ 16 w 116"/>
                <a:gd name="T7" fmla="*/ 33 h 185"/>
                <a:gd name="T8" fmla="*/ 2 w 116"/>
                <a:gd name="T9" fmla="*/ 139 h 185"/>
                <a:gd name="T10" fmla="*/ 33 w 116"/>
                <a:gd name="T11" fmla="*/ 179 h 185"/>
                <a:gd name="T12" fmla="*/ 60 w 116"/>
                <a:gd name="T13" fmla="*/ 182 h 185"/>
                <a:gd name="T14" fmla="*/ 100 w 116"/>
                <a:gd name="T15" fmla="*/ 151 h 185"/>
                <a:gd name="T16" fmla="*/ 113 w 116"/>
                <a:gd name="T17" fmla="*/ 4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185">
                  <a:moveTo>
                    <a:pt x="113" y="46"/>
                  </a:moveTo>
                  <a:cubicBezTo>
                    <a:pt x="116" y="26"/>
                    <a:pt x="102" y="8"/>
                    <a:pt x="82" y="6"/>
                  </a:cubicBezTo>
                  <a:cubicBezTo>
                    <a:pt x="56" y="2"/>
                    <a:pt x="56" y="2"/>
                    <a:pt x="56" y="2"/>
                  </a:cubicBezTo>
                  <a:cubicBezTo>
                    <a:pt x="36" y="0"/>
                    <a:pt x="18" y="14"/>
                    <a:pt x="16" y="33"/>
                  </a:cubicBezTo>
                  <a:cubicBezTo>
                    <a:pt x="2" y="139"/>
                    <a:pt x="2" y="139"/>
                    <a:pt x="2" y="139"/>
                  </a:cubicBezTo>
                  <a:cubicBezTo>
                    <a:pt x="0" y="158"/>
                    <a:pt x="14" y="176"/>
                    <a:pt x="33" y="179"/>
                  </a:cubicBezTo>
                  <a:cubicBezTo>
                    <a:pt x="60" y="182"/>
                    <a:pt x="60" y="182"/>
                    <a:pt x="60" y="182"/>
                  </a:cubicBezTo>
                  <a:cubicBezTo>
                    <a:pt x="80" y="185"/>
                    <a:pt x="98" y="171"/>
                    <a:pt x="100" y="151"/>
                  </a:cubicBezTo>
                  <a:lnTo>
                    <a:pt x="113" y="46"/>
                  </a:lnTo>
                  <a:close/>
                </a:path>
              </a:pathLst>
            </a:custGeom>
            <a:solidFill>
              <a:srgbClr val="60AAC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5" name="Freeform 591"/>
            <p:cNvSpPr/>
            <p:nvPr/>
          </p:nvSpPr>
          <p:spPr bwMode="auto">
            <a:xfrm>
              <a:off x="17637125" y="-473075"/>
              <a:ext cx="509588" cy="811213"/>
            </a:xfrm>
            <a:custGeom>
              <a:avLst/>
              <a:gdLst>
                <a:gd name="T0" fmla="*/ 113 w 116"/>
                <a:gd name="T1" fmla="*/ 46 h 185"/>
                <a:gd name="T2" fmla="*/ 82 w 116"/>
                <a:gd name="T3" fmla="*/ 6 h 185"/>
                <a:gd name="T4" fmla="*/ 56 w 116"/>
                <a:gd name="T5" fmla="*/ 2 h 185"/>
                <a:gd name="T6" fmla="*/ 16 w 116"/>
                <a:gd name="T7" fmla="*/ 33 h 185"/>
                <a:gd name="T8" fmla="*/ 2 w 116"/>
                <a:gd name="T9" fmla="*/ 139 h 185"/>
                <a:gd name="T10" fmla="*/ 33 w 116"/>
                <a:gd name="T11" fmla="*/ 179 h 185"/>
                <a:gd name="T12" fmla="*/ 60 w 116"/>
                <a:gd name="T13" fmla="*/ 182 h 185"/>
                <a:gd name="T14" fmla="*/ 100 w 116"/>
                <a:gd name="T15" fmla="*/ 151 h 185"/>
                <a:gd name="T16" fmla="*/ 113 w 116"/>
                <a:gd name="T17" fmla="*/ 4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185">
                  <a:moveTo>
                    <a:pt x="113" y="46"/>
                  </a:moveTo>
                  <a:cubicBezTo>
                    <a:pt x="116" y="26"/>
                    <a:pt x="102" y="8"/>
                    <a:pt x="82" y="6"/>
                  </a:cubicBezTo>
                  <a:cubicBezTo>
                    <a:pt x="56" y="2"/>
                    <a:pt x="56" y="2"/>
                    <a:pt x="56" y="2"/>
                  </a:cubicBezTo>
                  <a:cubicBezTo>
                    <a:pt x="36" y="0"/>
                    <a:pt x="18" y="14"/>
                    <a:pt x="16" y="33"/>
                  </a:cubicBezTo>
                  <a:cubicBezTo>
                    <a:pt x="2" y="139"/>
                    <a:pt x="2" y="139"/>
                    <a:pt x="2" y="139"/>
                  </a:cubicBezTo>
                  <a:cubicBezTo>
                    <a:pt x="0" y="158"/>
                    <a:pt x="14" y="176"/>
                    <a:pt x="33" y="179"/>
                  </a:cubicBezTo>
                  <a:cubicBezTo>
                    <a:pt x="60" y="182"/>
                    <a:pt x="60" y="182"/>
                    <a:pt x="60" y="182"/>
                  </a:cubicBezTo>
                  <a:cubicBezTo>
                    <a:pt x="80" y="185"/>
                    <a:pt x="98" y="171"/>
                    <a:pt x="100" y="151"/>
                  </a:cubicBezTo>
                  <a:lnTo>
                    <a:pt x="113" y="46"/>
                  </a:lnTo>
                  <a:close/>
                </a:path>
              </a:pathLst>
            </a:custGeom>
            <a:noFill/>
            <a:ln w="17463" cap="flat">
              <a:solidFill>
                <a:srgbClr val="00000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16" name="Freeform 592"/>
            <p:cNvSpPr/>
            <p:nvPr/>
          </p:nvSpPr>
          <p:spPr bwMode="auto">
            <a:xfrm>
              <a:off x="17853025" y="-534987"/>
              <a:ext cx="360363" cy="969963"/>
            </a:xfrm>
            <a:custGeom>
              <a:avLst/>
              <a:gdLst>
                <a:gd name="T0" fmla="*/ 80 w 82"/>
                <a:gd name="T1" fmla="*/ 31 h 221"/>
                <a:gd name="T2" fmla="*/ 58 w 82"/>
                <a:gd name="T3" fmla="*/ 2 h 221"/>
                <a:gd name="T4" fmla="*/ 52 w 82"/>
                <a:gd name="T5" fmla="*/ 2 h 221"/>
                <a:gd name="T6" fmla="*/ 23 w 82"/>
                <a:gd name="T7" fmla="*/ 24 h 221"/>
                <a:gd name="T8" fmla="*/ 2 w 82"/>
                <a:gd name="T9" fmla="*/ 190 h 221"/>
                <a:gd name="T10" fmla="*/ 24 w 82"/>
                <a:gd name="T11" fmla="*/ 218 h 221"/>
                <a:gd name="T12" fmla="*/ 30 w 82"/>
                <a:gd name="T13" fmla="*/ 219 h 221"/>
                <a:gd name="T14" fmla="*/ 59 w 82"/>
                <a:gd name="T15" fmla="*/ 197 h 221"/>
                <a:gd name="T16" fmla="*/ 80 w 82"/>
                <a:gd name="T17" fmla="*/ 3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 h="221">
                  <a:moveTo>
                    <a:pt x="80" y="31"/>
                  </a:moveTo>
                  <a:cubicBezTo>
                    <a:pt x="82" y="17"/>
                    <a:pt x="72" y="4"/>
                    <a:pt x="58" y="2"/>
                  </a:cubicBezTo>
                  <a:cubicBezTo>
                    <a:pt x="52" y="2"/>
                    <a:pt x="52" y="2"/>
                    <a:pt x="52" y="2"/>
                  </a:cubicBezTo>
                  <a:cubicBezTo>
                    <a:pt x="38" y="0"/>
                    <a:pt x="25" y="10"/>
                    <a:pt x="23" y="24"/>
                  </a:cubicBezTo>
                  <a:cubicBezTo>
                    <a:pt x="2" y="190"/>
                    <a:pt x="2" y="190"/>
                    <a:pt x="2" y="190"/>
                  </a:cubicBezTo>
                  <a:cubicBezTo>
                    <a:pt x="0" y="204"/>
                    <a:pt x="10" y="217"/>
                    <a:pt x="24" y="218"/>
                  </a:cubicBezTo>
                  <a:cubicBezTo>
                    <a:pt x="30" y="219"/>
                    <a:pt x="30" y="219"/>
                    <a:pt x="30" y="219"/>
                  </a:cubicBezTo>
                  <a:cubicBezTo>
                    <a:pt x="44" y="221"/>
                    <a:pt x="57" y="211"/>
                    <a:pt x="59" y="197"/>
                  </a:cubicBezTo>
                  <a:lnTo>
                    <a:pt x="80" y="31"/>
                  </a:lnTo>
                  <a:close/>
                </a:path>
              </a:pathLst>
            </a:custGeom>
            <a:solidFill>
              <a:srgbClr val="FFFFFF"/>
            </a:solidFill>
            <a:ln w="17463" cap="flat">
              <a:solidFill>
                <a:srgbClr val="000000"/>
              </a:solidFill>
              <a:prstDash val="solid"/>
              <a:miter lim="800000"/>
            </a:ln>
          </p:spPr>
          <p:txBody>
            <a:bodyPr vert="horz" wrap="square" lIns="91440" tIns="45720" rIns="91440" bIns="45720" numCol="1" anchor="t" anchorCtr="0" compatLnSpc="1"/>
            <a:lstStyle/>
            <a:p>
              <a:endParaRPr lang="zh-CN" altLang="en-US"/>
            </a:p>
          </p:txBody>
        </p:sp>
        <p:sp>
          <p:nvSpPr>
            <p:cNvPr id="617" name="Freeform 593"/>
            <p:cNvSpPr/>
            <p:nvPr/>
          </p:nvSpPr>
          <p:spPr bwMode="auto">
            <a:xfrm>
              <a:off x="17668875" y="558800"/>
              <a:ext cx="1976438" cy="990600"/>
            </a:xfrm>
            <a:custGeom>
              <a:avLst/>
              <a:gdLst>
                <a:gd name="T0" fmla="*/ 422 w 450"/>
                <a:gd name="T1" fmla="*/ 1 h 226"/>
                <a:gd name="T2" fmla="*/ 431 w 450"/>
                <a:gd name="T3" fmla="*/ 1 h 226"/>
                <a:gd name="T4" fmla="*/ 448 w 450"/>
                <a:gd name="T5" fmla="*/ 28 h 226"/>
                <a:gd name="T6" fmla="*/ 253 w 450"/>
                <a:gd name="T7" fmla="*/ 208 h 226"/>
                <a:gd name="T8" fmla="*/ 8 w 450"/>
                <a:gd name="T9" fmla="*/ 125 h 226"/>
                <a:gd name="T10" fmla="*/ 10 w 450"/>
                <a:gd name="T11" fmla="*/ 94 h 226"/>
                <a:gd name="T12" fmla="*/ 41 w 450"/>
                <a:gd name="T13" fmla="*/ 95 h 226"/>
                <a:gd name="T14" fmla="*/ 245 w 450"/>
                <a:gd name="T15" fmla="*/ 164 h 226"/>
                <a:gd name="T16" fmla="*/ 404 w 450"/>
                <a:gd name="T17" fmla="*/ 18 h 226"/>
                <a:gd name="T18" fmla="*/ 422 w 450"/>
                <a:gd name="T19" fmla="*/ 1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0" h="226">
                  <a:moveTo>
                    <a:pt x="422" y="1"/>
                  </a:moveTo>
                  <a:cubicBezTo>
                    <a:pt x="425" y="0"/>
                    <a:pt x="428" y="0"/>
                    <a:pt x="431" y="1"/>
                  </a:cubicBezTo>
                  <a:cubicBezTo>
                    <a:pt x="443" y="4"/>
                    <a:pt x="450" y="16"/>
                    <a:pt x="448" y="28"/>
                  </a:cubicBezTo>
                  <a:cubicBezTo>
                    <a:pt x="431" y="100"/>
                    <a:pt x="371" y="185"/>
                    <a:pt x="253" y="208"/>
                  </a:cubicBezTo>
                  <a:cubicBezTo>
                    <a:pt x="162" y="226"/>
                    <a:pt x="72" y="196"/>
                    <a:pt x="8" y="125"/>
                  </a:cubicBezTo>
                  <a:cubicBezTo>
                    <a:pt x="0" y="116"/>
                    <a:pt x="0" y="102"/>
                    <a:pt x="10" y="94"/>
                  </a:cubicBezTo>
                  <a:cubicBezTo>
                    <a:pt x="19" y="86"/>
                    <a:pt x="33" y="86"/>
                    <a:pt x="41" y="95"/>
                  </a:cubicBezTo>
                  <a:cubicBezTo>
                    <a:pt x="66" y="123"/>
                    <a:pt x="137" y="186"/>
                    <a:pt x="245" y="164"/>
                  </a:cubicBezTo>
                  <a:cubicBezTo>
                    <a:pt x="341" y="145"/>
                    <a:pt x="391" y="76"/>
                    <a:pt x="404" y="18"/>
                  </a:cubicBezTo>
                  <a:cubicBezTo>
                    <a:pt x="406" y="9"/>
                    <a:pt x="413" y="2"/>
                    <a:pt x="422" y="1"/>
                  </a:cubicBezTo>
                  <a:close/>
                </a:path>
              </a:pathLst>
            </a:custGeom>
            <a:solidFill>
              <a:srgbClr val="FFFFFF"/>
            </a:solidFill>
            <a:ln w="17463" cap="flat">
              <a:solidFill>
                <a:srgbClr val="000000"/>
              </a:solidFill>
              <a:prstDash val="solid"/>
              <a:miter lim="800000"/>
            </a:ln>
          </p:spPr>
          <p:txBody>
            <a:bodyPr vert="horz" wrap="square" lIns="91440" tIns="45720" rIns="91440" bIns="45720" numCol="1" anchor="t" anchorCtr="0" compatLnSpc="1"/>
            <a:lstStyle/>
            <a:p>
              <a:endParaRPr lang="zh-CN" altLang="en-US"/>
            </a:p>
          </p:txBody>
        </p:sp>
        <p:sp>
          <p:nvSpPr>
            <p:cNvPr id="618" name="Freeform 594"/>
            <p:cNvSpPr/>
            <p:nvPr/>
          </p:nvSpPr>
          <p:spPr bwMode="auto">
            <a:xfrm>
              <a:off x="17691100" y="558800"/>
              <a:ext cx="1936750" cy="898525"/>
            </a:xfrm>
            <a:custGeom>
              <a:avLst/>
              <a:gdLst>
                <a:gd name="T0" fmla="*/ 426 w 441"/>
                <a:gd name="T1" fmla="*/ 1 h 205"/>
                <a:gd name="T2" fmla="*/ 417 w 441"/>
                <a:gd name="T3" fmla="*/ 1 h 205"/>
                <a:gd name="T4" fmla="*/ 399 w 441"/>
                <a:gd name="T5" fmla="*/ 18 h 205"/>
                <a:gd name="T6" fmla="*/ 240 w 441"/>
                <a:gd name="T7" fmla="*/ 164 h 205"/>
                <a:gd name="T8" fmla="*/ 36 w 441"/>
                <a:gd name="T9" fmla="*/ 95 h 205"/>
                <a:gd name="T10" fmla="*/ 5 w 441"/>
                <a:gd name="T11" fmla="*/ 94 h 205"/>
                <a:gd name="T12" fmla="*/ 0 w 441"/>
                <a:gd name="T13" fmla="*/ 100 h 205"/>
                <a:gd name="T14" fmla="*/ 3 w 441"/>
                <a:gd name="T15" fmla="*/ 104 h 205"/>
                <a:gd name="T16" fmla="*/ 248 w 441"/>
                <a:gd name="T17" fmla="*/ 187 h 205"/>
                <a:gd name="T18" fmla="*/ 441 w 441"/>
                <a:gd name="T19" fmla="*/ 13 h 205"/>
                <a:gd name="T20" fmla="*/ 426 w 441"/>
                <a:gd name="T21" fmla="*/ 1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1" h="205">
                  <a:moveTo>
                    <a:pt x="426" y="1"/>
                  </a:moveTo>
                  <a:cubicBezTo>
                    <a:pt x="423" y="0"/>
                    <a:pt x="420" y="0"/>
                    <a:pt x="417" y="1"/>
                  </a:cubicBezTo>
                  <a:cubicBezTo>
                    <a:pt x="408" y="2"/>
                    <a:pt x="401" y="9"/>
                    <a:pt x="399" y="18"/>
                  </a:cubicBezTo>
                  <a:cubicBezTo>
                    <a:pt x="386" y="76"/>
                    <a:pt x="336" y="145"/>
                    <a:pt x="240" y="164"/>
                  </a:cubicBezTo>
                  <a:cubicBezTo>
                    <a:pt x="132" y="186"/>
                    <a:pt x="61" y="123"/>
                    <a:pt x="36" y="95"/>
                  </a:cubicBezTo>
                  <a:cubicBezTo>
                    <a:pt x="28" y="86"/>
                    <a:pt x="14" y="86"/>
                    <a:pt x="5" y="94"/>
                  </a:cubicBezTo>
                  <a:cubicBezTo>
                    <a:pt x="3" y="96"/>
                    <a:pt x="1" y="98"/>
                    <a:pt x="0" y="100"/>
                  </a:cubicBezTo>
                  <a:cubicBezTo>
                    <a:pt x="1" y="101"/>
                    <a:pt x="2" y="103"/>
                    <a:pt x="3" y="104"/>
                  </a:cubicBezTo>
                  <a:cubicBezTo>
                    <a:pt x="67" y="175"/>
                    <a:pt x="157" y="205"/>
                    <a:pt x="248" y="187"/>
                  </a:cubicBezTo>
                  <a:cubicBezTo>
                    <a:pt x="362" y="164"/>
                    <a:pt x="422" y="84"/>
                    <a:pt x="441" y="13"/>
                  </a:cubicBezTo>
                  <a:cubicBezTo>
                    <a:pt x="438" y="7"/>
                    <a:pt x="433" y="3"/>
                    <a:pt x="426" y="1"/>
                  </a:cubicBezTo>
                  <a:close/>
                </a:path>
              </a:pathLst>
            </a:custGeom>
            <a:solidFill>
              <a:srgbClr val="F1F2F2"/>
            </a:solidFill>
            <a:ln w="17463" cap="flat">
              <a:solidFill>
                <a:srgbClr val="000000"/>
              </a:solidFill>
              <a:prstDash val="solid"/>
              <a:miter lim="800000"/>
            </a:ln>
          </p:spPr>
          <p:txBody>
            <a:bodyPr vert="horz" wrap="square" lIns="91440" tIns="45720" rIns="91440" bIns="45720" numCol="1" anchor="t" anchorCtr="0" compatLnSpc="1"/>
            <a:lstStyle/>
            <a:p>
              <a:endParaRPr lang="zh-CN" altLang="en-US"/>
            </a:p>
          </p:txBody>
        </p:sp>
        <p:sp>
          <p:nvSpPr>
            <p:cNvPr id="619" name="Freeform 595"/>
            <p:cNvSpPr/>
            <p:nvPr/>
          </p:nvSpPr>
          <p:spPr bwMode="auto">
            <a:xfrm>
              <a:off x="15921038" y="-2728912"/>
              <a:ext cx="3219450" cy="2312988"/>
            </a:xfrm>
            <a:custGeom>
              <a:avLst/>
              <a:gdLst>
                <a:gd name="T0" fmla="*/ 361 w 733"/>
                <a:gd name="T1" fmla="*/ 527 h 527"/>
                <a:gd name="T2" fmla="*/ 335 w 733"/>
                <a:gd name="T3" fmla="*/ 524 h 527"/>
                <a:gd name="T4" fmla="*/ 265 w 733"/>
                <a:gd name="T5" fmla="*/ 467 h 527"/>
                <a:gd name="T6" fmla="*/ 319 w 733"/>
                <a:gd name="T7" fmla="*/ 329 h 527"/>
                <a:gd name="T8" fmla="*/ 342 w 733"/>
                <a:gd name="T9" fmla="*/ 245 h 527"/>
                <a:gd name="T10" fmla="*/ 272 w 733"/>
                <a:gd name="T11" fmla="*/ 196 h 527"/>
                <a:gd name="T12" fmla="*/ 191 w 733"/>
                <a:gd name="T13" fmla="*/ 256 h 527"/>
                <a:gd name="T14" fmla="*/ 82 w 733"/>
                <a:gd name="T15" fmla="*/ 298 h 527"/>
                <a:gd name="T16" fmla="*/ 6 w 733"/>
                <a:gd name="T17" fmla="*/ 212 h 527"/>
                <a:gd name="T18" fmla="*/ 259 w 733"/>
                <a:gd name="T19" fmla="*/ 0 h 527"/>
                <a:gd name="T20" fmla="*/ 260 w 733"/>
                <a:gd name="T21" fmla="*/ 5 h 527"/>
                <a:gd name="T22" fmla="*/ 11 w 733"/>
                <a:gd name="T23" fmla="*/ 212 h 527"/>
                <a:gd name="T24" fmla="*/ 83 w 733"/>
                <a:gd name="T25" fmla="*/ 293 h 527"/>
                <a:gd name="T26" fmla="*/ 187 w 733"/>
                <a:gd name="T27" fmla="*/ 253 h 527"/>
                <a:gd name="T28" fmla="*/ 272 w 733"/>
                <a:gd name="T29" fmla="*/ 191 h 527"/>
                <a:gd name="T30" fmla="*/ 347 w 733"/>
                <a:gd name="T31" fmla="*/ 243 h 527"/>
                <a:gd name="T32" fmla="*/ 323 w 733"/>
                <a:gd name="T33" fmla="*/ 333 h 527"/>
                <a:gd name="T34" fmla="*/ 269 w 733"/>
                <a:gd name="T35" fmla="*/ 466 h 527"/>
                <a:gd name="T36" fmla="*/ 336 w 733"/>
                <a:gd name="T37" fmla="*/ 519 h 527"/>
                <a:gd name="T38" fmla="*/ 417 w 733"/>
                <a:gd name="T39" fmla="*/ 505 h 527"/>
                <a:gd name="T40" fmla="*/ 474 w 733"/>
                <a:gd name="T41" fmla="*/ 401 h 527"/>
                <a:gd name="T42" fmla="*/ 604 w 733"/>
                <a:gd name="T43" fmla="*/ 300 h 527"/>
                <a:gd name="T44" fmla="*/ 681 w 733"/>
                <a:gd name="T45" fmla="*/ 324 h 527"/>
                <a:gd name="T46" fmla="*/ 714 w 733"/>
                <a:gd name="T47" fmla="*/ 414 h 527"/>
                <a:gd name="T48" fmla="*/ 733 w 733"/>
                <a:gd name="T49" fmla="*/ 480 h 527"/>
                <a:gd name="T50" fmla="*/ 729 w 733"/>
                <a:gd name="T51" fmla="*/ 483 h 527"/>
                <a:gd name="T52" fmla="*/ 709 w 733"/>
                <a:gd name="T53" fmla="*/ 414 h 527"/>
                <a:gd name="T54" fmla="*/ 678 w 733"/>
                <a:gd name="T55" fmla="*/ 328 h 527"/>
                <a:gd name="T56" fmla="*/ 605 w 733"/>
                <a:gd name="T57" fmla="*/ 305 h 527"/>
                <a:gd name="T58" fmla="*/ 478 w 733"/>
                <a:gd name="T59" fmla="*/ 402 h 527"/>
                <a:gd name="T60" fmla="*/ 419 w 733"/>
                <a:gd name="T61" fmla="*/ 509 h 527"/>
                <a:gd name="T62" fmla="*/ 361 w 733"/>
                <a:gd name="T63" fmla="*/ 527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33" h="527">
                  <a:moveTo>
                    <a:pt x="361" y="527"/>
                  </a:moveTo>
                  <a:cubicBezTo>
                    <a:pt x="352" y="527"/>
                    <a:pt x="344" y="526"/>
                    <a:pt x="335" y="524"/>
                  </a:cubicBezTo>
                  <a:cubicBezTo>
                    <a:pt x="299" y="518"/>
                    <a:pt x="274" y="497"/>
                    <a:pt x="265" y="467"/>
                  </a:cubicBezTo>
                  <a:cubicBezTo>
                    <a:pt x="252" y="427"/>
                    <a:pt x="272" y="377"/>
                    <a:pt x="319" y="329"/>
                  </a:cubicBezTo>
                  <a:cubicBezTo>
                    <a:pt x="345" y="304"/>
                    <a:pt x="353" y="273"/>
                    <a:pt x="342" y="245"/>
                  </a:cubicBezTo>
                  <a:cubicBezTo>
                    <a:pt x="331" y="217"/>
                    <a:pt x="302" y="197"/>
                    <a:pt x="272" y="196"/>
                  </a:cubicBezTo>
                  <a:cubicBezTo>
                    <a:pt x="253" y="196"/>
                    <a:pt x="216" y="203"/>
                    <a:pt x="191" y="256"/>
                  </a:cubicBezTo>
                  <a:cubicBezTo>
                    <a:pt x="176" y="288"/>
                    <a:pt x="128" y="307"/>
                    <a:pt x="82" y="298"/>
                  </a:cubicBezTo>
                  <a:cubicBezTo>
                    <a:pt x="37" y="289"/>
                    <a:pt x="9" y="257"/>
                    <a:pt x="6" y="212"/>
                  </a:cubicBezTo>
                  <a:cubicBezTo>
                    <a:pt x="0" y="105"/>
                    <a:pt x="87" y="32"/>
                    <a:pt x="259" y="0"/>
                  </a:cubicBezTo>
                  <a:cubicBezTo>
                    <a:pt x="260" y="5"/>
                    <a:pt x="260" y="5"/>
                    <a:pt x="260" y="5"/>
                  </a:cubicBezTo>
                  <a:cubicBezTo>
                    <a:pt x="91" y="36"/>
                    <a:pt x="5" y="107"/>
                    <a:pt x="11" y="212"/>
                  </a:cubicBezTo>
                  <a:cubicBezTo>
                    <a:pt x="15" y="273"/>
                    <a:pt x="62" y="289"/>
                    <a:pt x="83" y="293"/>
                  </a:cubicBezTo>
                  <a:cubicBezTo>
                    <a:pt x="127" y="301"/>
                    <a:pt x="172" y="284"/>
                    <a:pt x="187" y="253"/>
                  </a:cubicBezTo>
                  <a:cubicBezTo>
                    <a:pt x="206" y="213"/>
                    <a:pt x="237" y="190"/>
                    <a:pt x="272" y="191"/>
                  </a:cubicBezTo>
                  <a:cubicBezTo>
                    <a:pt x="304" y="192"/>
                    <a:pt x="335" y="214"/>
                    <a:pt x="347" y="243"/>
                  </a:cubicBezTo>
                  <a:cubicBezTo>
                    <a:pt x="358" y="273"/>
                    <a:pt x="350" y="306"/>
                    <a:pt x="323" y="333"/>
                  </a:cubicBezTo>
                  <a:cubicBezTo>
                    <a:pt x="277" y="379"/>
                    <a:pt x="257" y="428"/>
                    <a:pt x="269" y="466"/>
                  </a:cubicBezTo>
                  <a:cubicBezTo>
                    <a:pt x="278" y="494"/>
                    <a:pt x="302" y="513"/>
                    <a:pt x="336" y="519"/>
                  </a:cubicBezTo>
                  <a:cubicBezTo>
                    <a:pt x="367" y="525"/>
                    <a:pt x="394" y="520"/>
                    <a:pt x="417" y="505"/>
                  </a:cubicBezTo>
                  <a:cubicBezTo>
                    <a:pt x="457" y="477"/>
                    <a:pt x="470" y="423"/>
                    <a:pt x="474" y="401"/>
                  </a:cubicBezTo>
                  <a:cubicBezTo>
                    <a:pt x="485" y="338"/>
                    <a:pt x="529" y="303"/>
                    <a:pt x="604" y="300"/>
                  </a:cubicBezTo>
                  <a:cubicBezTo>
                    <a:pt x="637" y="298"/>
                    <a:pt x="663" y="306"/>
                    <a:pt x="681" y="324"/>
                  </a:cubicBezTo>
                  <a:cubicBezTo>
                    <a:pt x="711" y="352"/>
                    <a:pt x="714" y="396"/>
                    <a:pt x="714" y="414"/>
                  </a:cubicBezTo>
                  <a:cubicBezTo>
                    <a:pt x="714" y="448"/>
                    <a:pt x="733" y="480"/>
                    <a:pt x="733" y="480"/>
                  </a:cubicBezTo>
                  <a:cubicBezTo>
                    <a:pt x="729" y="483"/>
                    <a:pt x="729" y="483"/>
                    <a:pt x="729" y="483"/>
                  </a:cubicBezTo>
                  <a:cubicBezTo>
                    <a:pt x="728" y="482"/>
                    <a:pt x="709" y="449"/>
                    <a:pt x="709" y="414"/>
                  </a:cubicBezTo>
                  <a:cubicBezTo>
                    <a:pt x="709" y="397"/>
                    <a:pt x="706" y="354"/>
                    <a:pt x="678" y="328"/>
                  </a:cubicBezTo>
                  <a:cubicBezTo>
                    <a:pt x="660" y="311"/>
                    <a:pt x="636" y="303"/>
                    <a:pt x="605" y="305"/>
                  </a:cubicBezTo>
                  <a:cubicBezTo>
                    <a:pt x="532" y="308"/>
                    <a:pt x="489" y="341"/>
                    <a:pt x="478" y="402"/>
                  </a:cubicBezTo>
                  <a:cubicBezTo>
                    <a:pt x="475" y="425"/>
                    <a:pt x="461" y="480"/>
                    <a:pt x="419" y="509"/>
                  </a:cubicBezTo>
                  <a:cubicBezTo>
                    <a:pt x="402" y="521"/>
                    <a:pt x="383" y="527"/>
                    <a:pt x="361" y="527"/>
                  </a:cubicBezTo>
                  <a:close/>
                </a:path>
              </a:pathLst>
            </a:custGeom>
            <a:solidFill>
              <a:srgbClr val="FFFFFF"/>
            </a:solidFill>
            <a:ln w="17463" cap="flat">
              <a:solidFill>
                <a:srgbClr val="000000"/>
              </a:solidFill>
              <a:prstDash val="solid"/>
              <a:miter lim="800000"/>
            </a:ln>
          </p:spPr>
          <p:txBody>
            <a:bodyPr vert="horz" wrap="square" lIns="91440" tIns="45720" rIns="91440" bIns="45720" numCol="1" anchor="t" anchorCtr="0" compatLnSpc="1"/>
            <a:lstStyle/>
            <a:p>
              <a:endParaRPr lang="zh-CN" altLang="en-US"/>
            </a:p>
          </p:txBody>
        </p:sp>
        <p:sp>
          <p:nvSpPr>
            <p:cNvPr id="620" name="Freeform 596"/>
            <p:cNvSpPr/>
            <p:nvPr/>
          </p:nvSpPr>
          <p:spPr bwMode="auto">
            <a:xfrm>
              <a:off x="17224375" y="-2825750"/>
              <a:ext cx="220663" cy="79375"/>
            </a:xfrm>
            <a:custGeom>
              <a:avLst/>
              <a:gdLst>
                <a:gd name="T0" fmla="*/ 49 w 50"/>
                <a:gd name="T1" fmla="*/ 4 h 18"/>
                <a:gd name="T2" fmla="*/ 46 w 50"/>
                <a:gd name="T3" fmla="*/ 8 h 18"/>
                <a:gd name="T4" fmla="*/ 5 w 50"/>
                <a:gd name="T5" fmla="*/ 17 h 18"/>
                <a:gd name="T6" fmla="*/ 0 w 50"/>
                <a:gd name="T7" fmla="*/ 14 h 18"/>
                <a:gd name="T8" fmla="*/ 0 w 50"/>
                <a:gd name="T9" fmla="*/ 14 h 18"/>
                <a:gd name="T10" fmla="*/ 3 w 50"/>
                <a:gd name="T11" fmla="*/ 10 h 18"/>
                <a:gd name="T12" fmla="*/ 45 w 50"/>
                <a:gd name="T13" fmla="*/ 1 h 18"/>
                <a:gd name="T14" fmla="*/ 49 w 50"/>
                <a:gd name="T15" fmla="*/ 4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18">
                  <a:moveTo>
                    <a:pt x="49" y="4"/>
                  </a:moveTo>
                  <a:cubicBezTo>
                    <a:pt x="50" y="6"/>
                    <a:pt x="48" y="8"/>
                    <a:pt x="46" y="8"/>
                  </a:cubicBezTo>
                  <a:cubicBezTo>
                    <a:pt x="5" y="17"/>
                    <a:pt x="5" y="17"/>
                    <a:pt x="5" y="17"/>
                  </a:cubicBezTo>
                  <a:cubicBezTo>
                    <a:pt x="3" y="18"/>
                    <a:pt x="1" y="16"/>
                    <a:pt x="0" y="14"/>
                  </a:cubicBezTo>
                  <a:cubicBezTo>
                    <a:pt x="0" y="14"/>
                    <a:pt x="0" y="14"/>
                    <a:pt x="0" y="14"/>
                  </a:cubicBezTo>
                  <a:cubicBezTo>
                    <a:pt x="0" y="12"/>
                    <a:pt x="1" y="10"/>
                    <a:pt x="3" y="10"/>
                  </a:cubicBezTo>
                  <a:cubicBezTo>
                    <a:pt x="45" y="1"/>
                    <a:pt x="45" y="1"/>
                    <a:pt x="45" y="1"/>
                  </a:cubicBezTo>
                  <a:cubicBezTo>
                    <a:pt x="47" y="0"/>
                    <a:pt x="49" y="2"/>
                    <a:pt x="49"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1" name="Freeform 597"/>
            <p:cNvSpPr/>
            <p:nvPr/>
          </p:nvSpPr>
          <p:spPr bwMode="auto">
            <a:xfrm>
              <a:off x="17224375" y="-2825750"/>
              <a:ext cx="220663" cy="79375"/>
            </a:xfrm>
            <a:custGeom>
              <a:avLst/>
              <a:gdLst>
                <a:gd name="T0" fmla="*/ 49 w 50"/>
                <a:gd name="T1" fmla="*/ 4 h 18"/>
                <a:gd name="T2" fmla="*/ 46 w 50"/>
                <a:gd name="T3" fmla="*/ 8 h 18"/>
                <a:gd name="T4" fmla="*/ 5 w 50"/>
                <a:gd name="T5" fmla="*/ 17 h 18"/>
                <a:gd name="T6" fmla="*/ 0 w 50"/>
                <a:gd name="T7" fmla="*/ 14 h 18"/>
                <a:gd name="T8" fmla="*/ 0 w 50"/>
                <a:gd name="T9" fmla="*/ 14 h 18"/>
                <a:gd name="T10" fmla="*/ 3 w 50"/>
                <a:gd name="T11" fmla="*/ 10 h 18"/>
                <a:gd name="T12" fmla="*/ 45 w 50"/>
                <a:gd name="T13" fmla="*/ 1 h 18"/>
                <a:gd name="T14" fmla="*/ 49 w 50"/>
                <a:gd name="T15" fmla="*/ 4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18">
                  <a:moveTo>
                    <a:pt x="49" y="4"/>
                  </a:moveTo>
                  <a:cubicBezTo>
                    <a:pt x="50" y="6"/>
                    <a:pt x="48" y="8"/>
                    <a:pt x="46" y="8"/>
                  </a:cubicBezTo>
                  <a:cubicBezTo>
                    <a:pt x="5" y="17"/>
                    <a:pt x="5" y="17"/>
                    <a:pt x="5" y="17"/>
                  </a:cubicBezTo>
                  <a:cubicBezTo>
                    <a:pt x="3" y="18"/>
                    <a:pt x="1" y="16"/>
                    <a:pt x="0" y="14"/>
                  </a:cubicBezTo>
                  <a:cubicBezTo>
                    <a:pt x="0" y="14"/>
                    <a:pt x="0" y="14"/>
                    <a:pt x="0" y="14"/>
                  </a:cubicBezTo>
                  <a:cubicBezTo>
                    <a:pt x="0" y="12"/>
                    <a:pt x="1" y="10"/>
                    <a:pt x="3" y="10"/>
                  </a:cubicBezTo>
                  <a:cubicBezTo>
                    <a:pt x="45" y="1"/>
                    <a:pt x="45" y="1"/>
                    <a:pt x="45" y="1"/>
                  </a:cubicBezTo>
                  <a:cubicBezTo>
                    <a:pt x="47" y="0"/>
                    <a:pt x="49" y="2"/>
                    <a:pt x="49" y="4"/>
                  </a:cubicBezTo>
                  <a:close/>
                </a:path>
              </a:pathLst>
            </a:custGeom>
            <a:noFill/>
            <a:ln w="17463" cap="flat">
              <a:solidFill>
                <a:srgbClr val="00000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22" name="Freeform 598"/>
            <p:cNvSpPr/>
            <p:nvPr/>
          </p:nvSpPr>
          <p:spPr bwMode="auto">
            <a:xfrm>
              <a:off x="17044988" y="-2813050"/>
              <a:ext cx="241300" cy="128588"/>
            </a:xfrm>
            <a:custGeom>
              <a:avLst/>
              <a:gdLst>
                <a:gd name="T0" fmla="*/ 51 w 55"/>
                <a:gd name="T1" fmla="*/ 0 h 29"/>
                <a:gd name="T2" fmla="*/ 8 w 55"/>
                <a:gd name="T3" fmla="*/ 10 h 29"/>
                <a:gd name="T4" fmla="*/ 1 w 55"/>
                <a:gd name="T5" fmla="*/ 21 h 29"/>
                <a:gd name="T6" fmla="*/ 12 w 55"/>
                <a:gd name="T7" fmla="*/ 28 h 29"/>
                <a:gd name="T8" fmla="*/ 55 w 55"/>
                <a:gd name="T9" fmla="*/ 19 h 29"/>
                <a:gd name="T10" fmla="*/ 51 w 55"/>
                <a:gd name="T11" fmla="*/ 0 h 29"/>
              </a:gdLst>
              <a:ahLst/>
              <a:cxnLst>
                <a:cxn ang="0">
                  <a:pos x="T0" y="T1"/>
                </a:cxn>
                <a:cxn ang="0">
                  <a:pos x="T2" y="T3"/>
                </a:cxn>
                <a:cxn ang="0">
                  <a:pos x="T4" y="T5"/>
                </a:cxn>
                <a:cxn ang="0">
                  <a:pos x="T6" y="T7"/>
                </a:cxn>
                <a:cxn ang="0">
                  <a:pos x="T8" y="T9"/>
                </a:cxn>
                <a:cxn ang="0">
                  <a:pos x="T10" y="T11"/>
                </a:cxn>
              </a:cxnLst>
              <a:rect l="0" t="0" r="r" b="b"/>
              <a:pathLst>
                <a:path w="55" h="29">
                  <a:moveTo>
                    <a:pt x="51" y="0"/>
                  </a:moveTo>
                  <a:cubicBezTo>
                    <a:pt x="8" y="10"/>
                    <a:pt x="8" y="10"/>
                    <a:pt x="8" y="10"/>
                  </a:cubicBezTo>
                  <a:cubicBezTo>
                    <a:pt x="3" y="11"/>
                    <a:pt x="0" y="16"/>
                    <a:pt x="1" y="21"/>
                  </a:cubicBezTo>
                  <a:cubicBezTo>
                    <a:pt x="2" y="26"/>
                    <a:pt x="7" y="29"/>
                    <a:pt x="12" y="28"/>
                  </a:cubicBezTo>
                  <a:cubicBezTo>
                    <a:pt x="55" y="19"/>
                    <a:pt x="55" y="19"/>
                    <a:pt x="55" y="19"/>
                  </a:cubicBezTo>
                  <a:lnTo>
                    <a:pt x="5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3" name="Freeform 599"/>
            <p:cNvSpPr/>
            <p:nvPr/>
          </p:nvSpPr>
          <p:spPr bwMode="auto">
            <a:xfrm>
              <a:off x="17044988" y="-2813050"/>
              <a:ext cx="241300" cy="128588"/>
            </a:xfrm>
            <a:custGeom>
              <a:avLst/>
              <a:gdLst>
                <a:gd name="T0" fmla="*/ 51 w 55"/>
                <a:gd name="T1" fmla="*/ 0 h 29"/>
                <a:gd name="T2" fmla="*/ 8 w 55"/>
                <a:gd name="T3" fmla="*/ 10 h 29"/>
                <a:gd name="T4" fmla="*/ 1 w 55"/>
                <a:gd name="T5" fmla="*/ 21 h 29"/>
                <a:gd name="T6" fmla="*/ 12 w 55"/>
                <a:gd name="T7" fmla="*/ 28 h 29"/>
                <a:gd name="T8" fmla="*/ 55 w 55"/>
                <a:gd name="T9" fmla="*/ 19 h 29"/>
                <a:gd name="T10" fmla="*/ 51 w 55"/>
                <a:gd name="T11" fmla="*/ 0 h 29"/>
              </a:gdLst>
              <a:ahLst/>
              <a:cxnLst>
                <a:cxn ang="0">
                  <a:pos x="T0" y="T1"/>
                </a:cxn>
                <a:cxn ang="0">
                  <a:pos x="T2" y="T3"/>
                </a:cxn>
                <a:cxn ang="0">
                  <a:pos x="T4" y="T5"/>
                </a:cxn>
                <a:cxn ang="0">
                  <a:pos x="T6" y="T7"/>
                </a:cxn>
                <a:cxn ang="0">
                  <a:pos x="T8" y="T9"/>
                </a:cxn>
                <a:cxn ang="0">
                  <a:pos x="T10" y="T11"/>
                </a:cxn>
              </a:cxnLst>
              <a:rect l="0" t="0" r="r" b="b"/>
              <a:pathLst>
                <a:path w="55" h="29">
                  <a:moveTo>
                    <a:pt x="51" y="0"/>
                  </a:moveTo>
                  <a:cubicBezTo>
                    <a:pt x="8" y="10"/>
                    <a:pt x="8" y="10"/>
                    <a:pt x="8" y="10"/>
                  </a:cubicBezTo>
                  <a:cubicBezTo>
                    <a:pt x="3" y="11"/>
                    <a:pt x="0" y="16"/>
                    <a:pt x="1" y="21"/>
                  </a:cubicBezTo>
                  <a:cubicBezTo>
                    <a:pt x="2" y="26"/>
                    <a:pt x="7" y="29"/>
                    <a:pt x="12" y="28"/>
                  </a:cubicBezTo>
                  <a:cubicBezTo>
                    <a:pt x="55" y="19"/>
                    <a:pt x="55" y="19"/>
                    <a:pt x="55" y="19"/>
                  </a:cubicBezTo>
                  <a:lnTo>
                    <a:pt x="51" y="0"/>
                  </a:lnTo>
                  <a:close/>
                </a:path>
              </a:pathLst>
            </a:custGeom>
            <a:noFill/>
            <a:ln w="17463" cap="flat">
              <a:solidFill>
                <a:srgbClr val="00000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24" name="Freeform 600"/>
            <p:cNvSpPr/>
            <p:nvPr/>
          </p:nvSpPr>
          <p:spPr bwMode="auto">
            <a:xfrm>
              <a:off x="17238663" y="-2808287"/>
              <a:ext cx="30163" cy="87313"/>
            </a:xfrm>
            <a:custGeom>
              <a:avLst/>
              <a:gdLst>
                <a:gd name="T0" fmla="*/ 19 w 19"/>
                <a:gd name="T1" fmla="*/ 53 h 55"/>
                <a:gd name="T2" fmla="*/ 11 w 19"/>
                <a:gd name="T3" fmla="*/ 55 h 55"/>
                <a:gd name="T4" fmla="*/ 0 w 19"/>
                <a:gd name="T5" fmla="*/ 3 h 55"/>
                <a:gd name="T6" fmla="*/ 5 w 19"/>
                <a:gd name="T7" fmla="*/ 0 h 55"/>
                <a:gd name="T8" fmla="*/ 19 w 19"/>
                <a:gd name="T9" fmla="*/ 53 h 55"/>
              </a:gdLst>
              <a:ahLst/>
              <a:cxnLst>
                <a:cxn ang="0">
                  <a:pos x="T0" y="T1"/>
                </a:cxn>
                <a:cxn ang="0">
                  <a:pos x="T2" y="T3"/>
                </a:cxn>
                <a:cxn ang="0">
                  <a:pos x="T4" y="T5"/>
                </a:cxn>
                <a:cxn ang="0">
                  <a:pos x="T6" y="T7"/>
                </a:cxn>
                <a:cxn ang="0">
                  <a:pos x="T8" y="T9"/>
                </a:cxn>
              </a:cxnLst>
              <a:rect l="0" t="0" r="r" b="b"/>
              <a:pathLst>
                <a:path w="19" h="55">
                  <a:moveTo>
                    <a:pt x="19" y="53"/>
                  </a:moveTo>
                  <a:lnTo>
                    <a:pt x="11" y="55"/>
                  </a:lnTo>
                  <a:lnTo>
                    <a:pt x="0" y="3"/>
                  </a:lnTo>
                  <a:lnTo>
                    <a:pt x="5" y="0"/>
                  </a:lnTo>
                  <a:lnTo>
                    <a:pt x="19" y="53"/>
                  </a:lnTo>
                  <a:close/>
                </a:path>
              </a:pathLst>
            </a:custGeom>
            <a:solidFill>
              <a:srgbClr val="3127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5" name="Freeform 601"/>
            <p:cNvSpPr/>
            <p:nvPr/>
          </p:nvSpPr>
          <p:spPr bwMode="auto">
            <a:xfrm>
              <a:off x="17238663" y="-2808287"/>
              <a:ext cx="30163" cy="87313"/>
            </a:xfrm>
            <a:custGeom>
              <a:avLst/>
              <a:gdLst>
                <a:gd name="T0" fmla="*/ 19 w 19"/>
                <a:gd name="T1" fmla="*/ 53 h 55"/>
                <a:gd name="T2" fmla="*/ 11 w 19"/>
                <a:gd name="T3" fmla="*/ 55 h 55"/>
                <a:gd name="T4" fmla="*/ 0 w 19"/>
                <a:gd name="T5" fmla="*/ 3 h 55"/>
                <a:gd name="T6" fmla="*/ 5 w 19"/>
                <a:gd name="T7" fmla="*/ 0 h 55"/>
                <a:gd name="T8" fmla="*/ 19 w 19"/>
                <a:gd name="T9" fmla="*/ 53 h 55"/>
              </a:gdLst>
              <a:ahLst/>
              <a:cxnLst>
                <a:cxn ang="0">
                  <a:pos x="T0" y="T1"/>
                </a:cxn>
                <a:cxn ang="0">
                  <a:pos x="T2" y="T3"/>
                </a:cxn>
                <a:cxn ang="0">
                  <a:pos x="T4" y="T5"/>
                </a:cxn>
                <a:cxn ang="0">
                  <a:pos x="T6" y="T7"/>
                </a:cxn>
                <a:cxn ang="0">
                  <a:pos x="T8" y="T9"/>
                </a:cxn>
              </a:cxnLst>
              <a:rect l="0" t="0" r="r" b="b"/>
              <a:pathLst>
                <a:path w="19" h="55">
                  <a:moveTo>
                    <a:pt x="19" y="53"/>
                  </a:moveTo>
                  <a:lnTo>
                    <a:pt x="11" y="55"/>
                  </a:lnTo>
                  <a:lnTo>
                    <a:pt x="0" y="3"/>
                  </a:lnTo>
                  <a:lnTo>
                    <a:pt x="5" y="0"/>
                  </a:lnTo>
                  <a:lnTo>
                    <a:pt x="19" y="53"/>
                  </a:lnTo>
                  <a:close/>
                </a:path>
              </a:pathLst>
            </a:custGeom>
            <a:noFill/>
            <a:ln w="17463" cap="flat">
              <a:solidFill>
                <a:srgbClr val="00000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sp>
        <p:nvSpPr>
          <p:cNvPr id="2" name="文本框 1"/>
          <p:cNvSpPr txBox="1"/>
          <p:nvPr/>
        </p:nvSpPr>
        <p:spPr>
          <a:xfrm>
            <a:off x="4690380" y="3740820"/>
            <a:ext cx="1701107" cy="398780"/>
          </a:xfrm>
          <a:prstGeom prst="rect">
            <a:avLst/>
          </a:prstGeom>
          <a:noFill/>
        </p:spPr>
        <p:txBody>
          <a:bodyPr wrap="square" rtlCol="0">
            <a:spAutoFit/>
          </a:bodyPr>
          <a:lstStyle/>
          <a:p>
            <a:pPr algn="ctr"/>
            <a:r>
              <a:rPr lang="zh-CN" altLang="en-US" sz="2000" spc="300" dirty="0">
                <a:solidFill>
                  <a:schemeClr val="tx1">
                    <a:lumMod val="85000"/>
                    <a:lumOff val="15000"/>
                  </a:schemeClr>
                </a:solidFill>
                <a:latin typeface="微软雅黑" panose="020B0503020204020204" pitchFamily="34" charset="-122"/>
                <a:ea typeface="微软雅黑" panose="020B0503020204020204" pitchFamily="34" charset="-122"/>
              </a:rPr>
              <a:t>竞选人</a:t>
            </a:r>
            <a:r>
              <a:rPr lang="zh-CN" altLang="en-US" sz="2000" spc="300" dirty="0" smtClean="0">
                <a:solidFill>
                  <a:schemeClr val="tx1">
                    <a:lumMod val="85000"/>
                    <a:lumOff val="15000"/>
                  </a:schemeClr>
                </a:solidFill>
                <a:latin typeface="微软雅黑" panose="020B0503020204020204" pitchFamily="34" charset="-122"/>
                <a:ea typeface="微软雅黑" panose="020B0503020204020204" pitchFamily="34" charset="-122"/>
              </a:rPr>
              <a:t>：</a:t>
            </a:r>
            <a:r>
              <a:rPr lang="en-US" altLang="zh-CN" sz="2000" spc="300" smtClean="0">
                <a:solidFill>
                  <a:schemeClr val="tx1">
                    <a:lumMod val="85000"/>
                    <a:lumOff val="15000"/>
                  </a:schemeClr>
                </a:solidFill>
                <a:latin typeface="微软雅黑" panose="020B0503020204020204" pitchFamily="34" charset="-122"/>
                <a:ea typeface="微软雅黑" panose="020B0503020204020204" pitchFamily="34" charset="-122"/>
              </a:rPr>
              <a:t>xx</a:t>
            </a:r>
            <a:endParaRPr lang="zh-CN" altLang="en-US" sz="2000" spc="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pic>
        <p:nvPicPr>
          <p:cNvPr id="3" name="配乐">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1183601" y="3456499"/>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2" presetClass="entr" presetSubtype="9" fill="hold" nodeType="afterEffect">
                                  <p:stCondLst>
                                    <p:cond delay="0"/>
                                  </p:stCondLst>
                                  <p:childTnLst>
                                    <p:set>
                                      <p:cBhvr>
                                        <p:cTn id="9" dur="1" fill="hold">
                                          <p:stCondLst>
                                            <p:cond delay="0"/>
                                          </p:stCondLst>
                                        </p:cTn>
                                        <p:tgtEl>
                                          <p:spTgt spid="585"/>
                                        </p:tgtEl>
                                        <p:attrNameLst>
                                          <p:attrName>style.visibility</p:attrName>
                                        </p:attrNameLst>
                                      </p:cBhvr>
                                      <p:to>
                                        <p:strVal val="visible"/>
                                      </p:to>
                                    </p:set>
                                    <p:anim calcmode="lin" valueType="num">
                                      <p:cBhvr additive="base">
                                        <p:cTn id="10" dur="500" fill="hold"/>
                                        <p:tgtEl>
                                          <p:spTgt spid="585"/>
                                        </p:tgtEl>
                                        <p:attrNameLst>
                                          <p:attrName>ppt_x</p:attrName>
                                        </p:attrNameLst>
                                      </p:cBhvr>
                                      <p:tavLst>
                                        <p:tav tm="0">
                                          <p:val>
                                            <p:strVal val="0-#ppt_w/2"/>
                                          </p:val>
                                        </p:tav>
                                        <p:tav tm="100000">
                                          <p:val>
                                            <p:strVal val="#ppt_x"/>
                                          </p:val>
                                        </p:tav>
                                      </p:tavLst>
                                    </p:anim>
                                    <p:anim calcmode="lin" valueType="num">
                                      <p:cBhvr additive="base">
                                        <p:cTn id="11" dur="500" fill="hold"/>
                                        <p:tgtEl>
                                          <p:spTgt spid="585"/>
                                        </p:tgtEl>
                                        <p:attrNameLst>
                                          <p:attrName>ppt_y</p:attrName>
                                        </p:attrNameLst>
                                      </p:cBhvr>
                                      <p:tavLst>
                                        <p:tav tm="0">
                                          <p:val>
                                            <p:strVal val="0-#ppt_h/2"/>
                                          </p:val>
                                        </p:tav>
                                        <p:tav tm="100000">
                                          <p:val>
                                            <p:strVal val="#ppt_y"/>
                                          </p:val>
                                        </p:tav>
                                      </p:tavLst>
                                    </p:anim>
                                  </p:childTnLst>
                                </p:cTn>
                              </p:par>
                              <p:par>
                                <p:cTn id="12" presetID="2" presetClass="entr" presetSubtype="9" fill="hold" nodeType="withEffect">
                                  <p:stCondLst>
                                    <p:cond delay="0"/>
                                  </p:stCondLst>
                                  <p:childTnLst>
                                    <p:set>
                                      <p:cBhvr>
                                        <p:cTn id="13" dur="1" fill="hold">
                                          <p:stCondLst>
                                            <p:cond delay="0"/>
                                          </p:stCondLst>
                                        </p:cTn>
                                        <p:tgtEl>
                                          <p:spTgt spid="578"/>
                                        </p:tgtEl>
                                        <p:attrNameLst>
                                          <p:attrName>style.visibility</p:attrName>
                                        </p:attrNameLst>
                                      </p:cBhvr>
                                      <p:to>
                                        <p:strVal val="visible"/>
                                      </p:to>
                                    </p:set>
                                    <p:anim calcmode="lin" valueType="num">
                                      <p:cBhvr additive="base">
                                        <p:cTn id="14" dur="500" fill="hold"/>
                                        <p:tgtEl>
                                          <p:spTgt spid="578"/>
                                        </p:tgtEl>
                                        <p:attrNameLst>
                                          <p:attrName>ppt_x</p:attrName>
                                        </p:attrNameLst>
                                      </p:cBhvr>
                                      <p:tavLst>
                                        <p:tav tm="0">
                                          <p:val>
                                            <p:strVal val="0-#ppt_w/2"/>
                                          </p:val>
                                        </p:tav>
                                        <p:tav tm="100000">
                                          <p:val>
                                            <p:strVal val="#ppt_x"/>
                                          </p:val>
                                        </p:tav>
                                      </p:tavLst>
                                    </p:anim>
                                    <p:anim calcmode="lin" valueType="num">
                                      <p:cBhvr additive="base">
                                        <p:cTn id="15" dur="500" fill="hold"/>
                                        <p:tgtEl>
                                          <p:spTgt spid="578"/>
                                        </p:tgtEl>
                                        <p:attrNameLst>
                                          <p:attrName>ppt_y</p:attrName>
                                        </p:attrNameLst>
                                      </p:cBhvr>
                                      <p:tavLst>
                                        <p:tav tm="0">
                                          <p:val>
                                            <p:strVal val="0-#ppt_h/2"/>
                                          </p:val>
                                        </p:tav>
                                        <p:tav tm="100000">
                                          <p:val>
                                            <p:strVal val="#ppt_y"/>
                                          </p:val>
                                        </p:tav>
                                      </p:tavLst>
                                    </p:anim>
                                  </p:childTnLst>
                                </p:cTn>
                              </p:par>
                              <p:par>
                                <p:cTn id="16" presetID="2" presetClass="entr" presetSubtype="9" fill="hold" nodeType="withEffect">
                                  <p:stCondLst>
                                    <p:cond delay="0"/>
                                  </p:stCondLst>
                                  <p:childTnLst>
                                    <p:set>
                                      <p:cBhvr>
                                        <p:cTn id="17" dur="1" fill="hold">
                                          <p:stCondLst>
                                            <p:cond delay="0"/>
                                          </p:stCondLst>
                                        </p:cTn>
                                        <p:tgtEl>
                                          <p:spTgt spid="602"/>
                                        </p:tgtEl>
                                        <p:attrNameLst>
                                          <p:attrName>style.visibility</p:attrName>
                                        </p:attrNameLst>
                                      </p:cBhvr>
                                      <p:to>
                                        <p:strVal val="visible"/>
                                      </p:to>
                                    </p:set>
                                    <p:anim calcmode="lin" valueType="num">
                                      <p:cBhvr additive="base">
                                        <p:cTn id="18" dur="500" fill="hold"/>
                                        <p:tgtEl>
                                          <p:spTgt spid="602"/>
                                        </p:tgtEl>
                                        <p:attrNameLst>
                                          <p:attrName>ppt_x</p:attrName>
                                        </p:attrNameLst>
                                      </p:cBhvr>
                                      <p:tavLst>
                                        <p:tav tm="0">
                                          <p:val>
                                            <p:strVal val="0-#ppt_w/2"/>
                                          </p:val>
                                        </p:tav>
                                        <p:tav tm="100000">
                                          <p:val>
                                            <p:strVal val="#ppt_x"/>
                                          </p:val>
                                        </p:tav>
                                      </p:tavLst>
                                    </p:anim>
                                    <p:anim calcmode="lin" valueType="num">
                                      <p:cBhvr additive="base">
                                        <p:cTn id="19" dur="500" fill="hold"/>
                                        <p:tgtEl>
                                          <p:spTgt spid="602"/>
                                        </p:tgtEl>
                                        <p:attrNameLst>
                                          <p:attrName>ppt_y</p:attrName>
                                        </p:attrNameLst>
                                      </p:cBhvr>
                                      <p:tavLst>
                                        <p:tav tm="0">
                                          <p:val>
                                            <p:strVal val="0-#ppt_h/2"/>
                                          </p:val>
                                        </p:tav>
                                        <p:tav tm="100000">
                                          <p:val>
                                            <p:strVal val="#ppt_y"/>
                                          </p:val>
                                        </p:tav>
                                      </p:tavLst>
                                    </p:anim>
                                  </p:childTnLst>
                                </p:cTn>
                              </p:par>
                              <p:par>
                                <p:cTn id="20" presetID="2" presetClass="entr" presetSubtype="12" fill="hold" nodeType="withEffect">
                                  <p:stCondLst>
                                    <p:cond delay="0"/>
                                  </p:stCondLst>
                                  <p:childTnLst>
                                    <p:set>
                                      <p:cBhvr>
                                        <p:cTn id="21" dur="1" fill="hold">
                                          <p:stCondLst>
                                            <p:cond delay="0"/>
                                          </p:stCondLst>
                                        </p:cTn>
                                        <p:tgtEl>
                                          <p:spTgt spid="579"/>
                                        </p:tgtEl>
                                        <p:attrNameLst>
                                          <p:attrName>style.visibility</p:attrName>
                                        </p:attrNameLst>
                                      </p:cBhvr>
                                      <p:to>
                                        <p:strVal val="visible"/>
                                      </p:to>
                                    </p:set>
                                    <p:anim calcmode="lin" valueType="num">
                                      <p:cBhvr additive="base">
                                        <p:cTn id="22" dur="500" fill="hold"/>
                                        <p:tgtEl>
                                          <p:spTgt spid="579"/>
                                        </p:tgtEl>
                                        <p:attrNameLst>
                                          <p:attrName>ppt_x</p:attrName>
                                        </p:attrNameLst>
                                      </p:cBhvr>
                                      <p:tavLst>
                                        <p:tav tm="0">
                                          <p:val>
                                            <p:strVal val="0-#ppt_w/2"/>
                                          </p:val>
                                        </p:tav>
                                        <p:tav tm="100000">
                                          <p:val>
                                            <p:strVal val="#ppt_x"/>
                                          </p:val>
                                        </p:tav>
                                      </p:tavLst>
                                    </p:anim>
                                    <p:anim calcmode="lin" valueType="num">
                                      <p:cBhvr additive="base">
                                        <p:cTn id="23" dur="500" fill="hold"/>
                                        <p:tgtEl>
                                          <p:spTgt spid="579"/>
                                        </p:tgtEl>
                                        <p:attrNameLst>
                                          <p:attrName>ppt_y</p:attrName>
                                        </p:attrNameLst>
                                      </p:cBhvr>
                                      <p:tavLst>
                                        <p:tav tm="0">
                                          <p:val>
                                            <p:strVal val="1+#ppt_h/2"/>
                                          </p:val>
                                        </p:tav>
                                        <p:tav tm="100000">
                                          <p:val>
                                            <p:strVal val="#ppt_y"/>
                                          </p:val>
                                        </p:tav>
                                      </p:tavLst>
                                    </p:anim>
                                  </p:childTnLst>
                                </p:cTn>
                              </p:par>
                              <p:par>
                                <p:cTn id="24" presetID="2" presetClass="entr" presetSubtype="3" fill="hold" nodeType="withEffect">
                                  <p:stCondLst>
                                    <p:cond delay="0"/>
                                  </p:stCondLst>
                                  <p:childTnLst>
                                    <p:set>
                                      <p:cBhvr>
                                        <p:cTn id="25" dur="1" fill="hold">
                                          <p:stCondLst>
                                            <p:cond delay="0"/>
                                          </p:stCondLst>
                                        </p:cTn>
                                        <p:tgtEl>
                                          <p:spTgt spid="626"/>
                                        </p:tgtEl>
                                        <p:attrNameLst>
                                          <p:attrName>style.visibility</p:attrName>
                                        </p:attrNameLst>
                                      </p:cBhvr>
                                      <p:to>
                                        <p:strVal val="visible"/>
                                      </p:to>
                                    </p:set>
                                    <p:anim calcmode="lin" valueType="num">
                                      <p:cBhvr additive="base">
                                        <p:cTn id="26" dur="500" fill="hold"/>
                                        <p:tgtEl>
                                          <p:spTgt spid="626"/>
                                        </p:tgtEl>
                                        <p:attrNameLst>
                                          <p:attrName>ppt_x</p:attrName>
                                        </p:attrNameLst>
                                      </p:cBhvr>
                                      <p:tavLst>
                                        <p:tav tm="0">
                                          <p:val>
                                            <p:strVal val="1+#ppt_w/2"/>
                                          </p:val>
                                        </p:tav>
                                        <p:tav tm="100000">
                                          <p:val>
                                            <p:strVal val="#ppt_x"/>
                                          </p:val>
                                        </p:tav>
                                      </p:tavLst>
                                    </p:anim>
                                    <p:anim calcmode="lin" valueType="num">
                                      <p:cBhvr additive="base">
                                        <p:cTn id="27" dur="500" fill="hold"/>
                                        <p:tgtEl>
                                          <p:spTgt spid="626"/>
                                        </p:tgtEl>
                                        <p:attrNameLst>
                                          <p:attrName>ppt_y</p:attrName>
                                        </p:attrNameLst>
                                      </p:cBhvr>
                                      <p:tavLst>
                                        <p:tav tm="0">
                                          <p:val>
                                            <p:strVal val="0-#ppt_h/2"/>
                                          </p:val>
                                        </p:tav>
                                        <p:tav tm="100000">
                                          <p:val>
                                            <p:strVal val="#ppt_y"/>
                                          </p:val>
                                        </p:tav>
                                      </p:tavLst>
                                    </p:anim>
                                  </p:childTnLst>
                                </p:cTn>
                              </p:par>
                              <p:par>
                                <p:cTn id="28" presetID="2" presetClass="entr" presetSubtype="3" fill="hold" nodeType="withEffect">
                                  <p:stCondLst>
                                    <p:cond delay="0"/>
                                  </p:stCondLst>
                                  <p:childTnLst>
                                    <p:set>
                                      <p:cBhvr>
                                        <p:cTn id="29" dur="1" fill="hold">
                                          <p:stCondLst>
                                            <p:cond delay="0"/>
                                          </p:stCondLst>
                                        </p:cTn>
                                        <p:tgtEl>
                                          <p:spTgt spid="577"/>
                                        </p:tgtEl>
                                        <p:attrNameLst>
                                          <p:attrName>style.visibility</p:attrName>
                                        </p:attrNameLst>
                                      </p:cBhvr>
                                      <p:to>
                                        <p:strVal val="visible"/>
                                      </p:to>
                                    </p:set>
                                    <p:anim calcmode="lin" valueType="num">
                                      <p:cBhvr additive="base">
                                        <p:cTn id="30" dur="500" fill="hold"/>
                                        <p:tgtEl>
                                          <p:spTgt spid="577"/>
                                        </p:tgtEl>
                                        <p:attrNameLst>
                                          <p:attrName>ppt_x</p:attrName>
                                        </p:attrNameLst>
                                      </p:cBhvr>
                                      <p:tavLst>
                                        <p:tav tm="0">
                                          <p:val>
                                            <p:strVal val="1+#ppt_w/2"/>
                                          </p:val>
                                        </p:tav>
                                        <p:tav tm="100000">
                                          <p:val>
                                            <p:strVal val="#ppt_x"/>
                                          </p:val>
                                        </p:tav>
                                      </p:tavLst>
                                    </p:anim>
                                    <p:anim calcmode="lin" valueType="num">
                                      <p:cBhvr additive="base">
                                        <p:cTn id="31" dur="500" fill="hold"/>
                                        <p:tgtEl>
                                          <p:spTgt spid="577"/>
                                        </p:tgtEl>
                                        <p:attrNameLst>
                                          <p:attrName>ppt_y</p:attrName>
                                        </p:attrNameLst>
                                      </p:cBhvr>
                                      <p:tavLst>
                                        <p:tav tm="0">
                                          <p:val>
                                            <p:strVal val="0-#ppt_h/2"/>
                                          </p:val>
                                        </p:tav>
                                        <p:tav tm="100000">
                                          <p:val>
                                            <p:strVal val="#ppt_y"/>
                                          </p:val>
                                        </p:tav>
                                      </p:tavLst>
                                    </p:anim>
                                  </p:childTnLst>
                                </p:cTn>
                              </p:par>
                              <p:par>
                                <p:cTn id="32" presetID="2" presetClass="entr" presetSubtype="6" fill="hold" nodeType="withEffect">
                                  <p:stCondLst>
                                    <p:cond delay="0"/>
                                  </p:stCondLst>
                                  <p:childTnLst>
                                    <p:set>
                                      <p:cBhvr>
                                        <p:cTn id="33" dur="1" fill="hold">
                                          <p:stCondLst>
                                            <p:cond delay="0"/>
                                          </p:stCondLst>
                                        </p:cTn>
                                        <p:tgtEl>
                                          <p:spTgt spid="576"/>
                                        </p:tgtEl>
                                        <p:attrNameLst>
                                          <p:attrName>style.visibility</p:attrName>
                                        </p:attrNameLst>
                                      </p:cBhvr>
                                      <p:to>
                                        <p:strVal val="visible"/>
                                      </p:to>
                                    </p:set>
                                    <p:anim calcmode="lin" valueType="num">
                                      <p:cBhvr additive="base">
                                        <p:cTn id="34" dur="500" fill="hold"/>
                                        <p:tgtEl>
                                          <p:spTgt spid="576"/>
                                        </p:tgtEl>
                                        <p:attrNameLst>
                                          <p:attrName>ppt_x</p:attrName>
                                        </p:attrNameLst>
                                      </p:cBhvr>
                                      <p:tavLst>
                                        <p:tav tm="0">
                                          <p:val>
                                            <p:strVal val="1+#ppt_w/2"/>
                                          </p:val>
                                        </p:tav>
                                        <p:tav tm="100000">
                                          <p:val>
                                            <p:strVal val="#ppt_x"/>
                                          </p:val>
                                        </p:tav>
                                      </p:tavLst>
                                    </p:anim>
                                    <p:anim calcmode="lin" valueType="num">
                                      <p:cBhvr additive="base">
                                        <p:cTn id="35" dur="500" fill="hold"/>
                                        <p:tgtEl>
                                          <p:spTgt spid="576"/>
                                        </p:tgtEl>
                                        <p:attrNameLst>
                                          <p:attrName>ppt_y</p:attrName>
                                        </p:attrNameLst>
                                      </p:cBhvr>
                                      <p:tavLst>
                                        <p:tav tm="0">
                                          <p:val>
                                            <p:strVal val="1+#ppt_h/2"/>
                                          </p:val>
                                        </p:tav>
                                        <p:tav tm="100000">
                                          <p:val>
                                            <p:strVal val="#ppt_y"/>
                                          </p:val>
                                        </p:tav>
                                      </p:tavLst>
                                    </p:anim>
                                  </p:childTnLst>
                                </p:cTn>
                              </p:par>
                              <p:par>
                                <p:cTn id="36" presetID="2" presetClass="entr" presetSubtype="6" fill="hold" nodeType="withEffect">
                                  <p:stCondLst>
                                    <p:cond delay="0"/>
                                  </p:stCondLst>
                                  <p:childTnLst>
                                    <p:set>
                                      <p:cBhvr>
                                        <p:cTn id="37" dur="1" fill="hold">
                                          <p:stCondLst>
                                            <p:cond delay="0"/>
                                          </p:stCondLst>
                                        </p:cTn>
                                        <p:tgtEl>
                                          <p:spTgt spid="580"/>
                                        </p:tgtEl>
                                        <p:attrNameLst>
                                          <p:attrName>style.visibility</p:attrName>
                                        </p:attrNameLst>
                                      </p:cBhvr>
                                      <p:to>
                                        <p:strVal val="visible"/>
                                      </p:to>
                                    </p:set>
                                    <p:anim calcmode="lin" valueType="num">
                                      <p:cBhvr additive="base">
                                        <p:cTn id="38" dur="500" fill="hold"/>
                                        <p:tgtEl>
                                          <p:spTgt spid="580"/>
                                        </p:tgtEl>
                                        <p:attrNameLst>
                                          <p:attrName>ppt_x</p:attrName>
                                        </p:attrNameLst>
                                      </p:cBhvr>
                                      <p:tavLst>
                                        <p:tav tm="0">
                                          <p:val>
                                            <p:strVal val="1+#ppt_w/2"/>
                                          </p:val>
                                        </p:tav>
                                        <p:tav tm="100000">
                                          <p:val>
                                            <p:strVal val="#ppt_x"/>
                                          </p:val>
                                        </p:tav>
                                      </p:tavLst>
                                    </p:anim>
                                    <p:anim calcmode="lin" valueType="num">
                                      <p:cBhvr additive="base">
                                        <p:cTn id="39" dur="500" fill="hold"/>
                                        <p:tgtEl>
                                          <p:spTgt spid="580"/>
                                        </p:tgtEl>
                                        <p:attrNameLst>
                                          <p:attrName>ppt_y</p:attrName>
                                        </p:attrNameLst>
                                      </p:cBhvr>
                                      <p:tavLst>
                                        <p:tav tm="0">
                                          <p:val>
                                            <p:strVal val="1+#ppt_h/2"/>
                                          </p:val>
                                        </p:tav>
                                        <p:tav tm="100000">
                                          <p:val>
                                            <p:strVal val="#ppt_y"/>
                                          </p:val>
                                        </p:tav>
                                      </p:tavLst>
                                    </p:anim>
                                  </p:childTnLst>
                                </p:cTn>
                              </p:par>
                              <p:par>
                                <p:cTn id="40" presetID="2" presetClass="entr" presetSubtype="6" fill="hold" nodeType="withEffect">
                                  <p:stCondLst>
                                    <p:cond delay="0"/>
                                  </p:stCondLst>
                                  <p:childTnLst>
                                    <p:set>
                                      <p:cBhvr>
                                        <p:cTn id="41" dur="1" fill="hold">
                                          <p:stCondLst>
                                            <p:cond delay="0"/>
                                          </p:stCondLst>
                                        </p:cTn>
                                        <p:tgtEl>
                                          <p:spTgt spid="583"/>
                                        </p:tgtEl>
                                        <p:attrNameLst>
                                          <p:attrName>style.visibility</p:attrName>
                                        </p:attrNameLst>
                                      </p:cBhvr>
                                      <p:to>
                                        <p:strVal val="visible"/>
                                      </p:to>
                                    </p:set>
                                    <p:anim calcmode="lin" valueType="num">
                                      <p:cBhvr additive="base">
                                        <p:cTn id="42" dur="500" fill="hold"/>
                                        <p:tgtEl>
                                          <p:spTgt spid="583"/>
                                        </p:tgtEl>
                                        <p:attrNameLst>
                                          <p:attrName>ppt_x</p:attrName>
                                        </p:attrNameLst>
                                      </p:cBhvr>
                                      <p:tavLst>
                                        <p:tav tm="0">
                                          <p:val>
                                            <p:strVal val="1+#ppt_w/2"/>
                                          </p:val>
                                        </p:tav>
                                        <p:tav tm="100000">
                                          <p:val>
                                            <p:strVal val="#ppt_x"/>
                                          </p:val>
                                        </p:tav>
                                      </p:tavLst>
                                    </p:anim>
                                    <p:anim calcmode="lin" valueType="num">
                                      <p:cBhvr additive="base">
                                        <p:cTn id="43" dur="500" fill="hold"/>
                                        <p:tgtEl>
                                          <p:spTgt spid="583"/>
                                        </p:tgtEl>
                                        <p:attrNameLst>
                                          <p:attrName>ppt_y</p:attrName>
                                        </p:attrNameLst>
                                      </p:cBhvr>
                                      <p:tavLst>
                                        <p:tav tm="0">
                                          <p:val>
                                            <p:strVal val="1+#ppt_h/2"/>
                                          </p:val>
                                        </p:tav>
                                        <p:tav tm="100000">
                                          <p:val>
                                            <p:strVal val="#ppt_y"/>
                                          </p:val>
                                        </p:tav>
                                      </p:tavLst>
                                    </p:anim>
                                  </p:childTnLst>
                                </p:cTn>
                              </p:par>
                            </p:childTnLst>
                          </p:cTn>
                        </p:par>
                        <p:par>
                          <p:cTn id="44" fill="hold">
                            <p:stCondLst>
                              <p:cond delay="500"/>
                            </p:stCondLst>
                            <p:childTnLst>
                              <p:par>
                                <p:cTn id="45" presetID="2" presetClass="entr" presetSubtype="2" fill="hold" grpId="0" nodeType="afterEffect">
                                  <p:stCondLst>
                                    <p:cond delay="0"/>
                                  </p:stCondLst>
                                  <p:iterate type="lt">
                                    <p:tmPct val="10000"/>
                                  </p:iterate>
                                  <p:childTnLst>
                                    <p:set>
                                      <p:cBhvr>
                                        <p:cTn id="46" dur="1" fill="hold">
                                          <p:stCondLst>
                                            <p:cond delay="0"/>
                                          </p:stCondLst>
                                        </p:cTn>
                                        <p:tgtEl>
                                          <p:spTgt spid="589"/>
                                        </p:tgtEl>
                                        <p:attrNameLst>
                                          <p:attrName>style.visibility</p:attrName>
                                        </p:attrNameLst>
                                      </p:cBhvr>
                                      <p:to>
                                        <p:strVal val="visible"/>
                                      </p:to>
                                    </p:set>
                                    <p:anim calcmode="lin" valueType="num">
                                      <p:cBhvr additive="base">
                                        <p:cTn id="47" dur="500" fill="hold"/>
                                        <p:tgtEl>
                                          <p:spTgt spid="589"/>
                                        </p:tgtEl>
                                        <p:attrNameLst>
                                          <p:attrName>ppt_x</p:attrName>
                                        </p:attrNameLst>
                                      </p:cBhvr>
                                      <p:tavLst>
                                        <p:tav tm="0">
                                          <p:val>
                                            <p:strVal val="1+#ppt_w/2"/>
                                          </p:val>
                                        </p:tav>
                                        <p:tav tm="100000">
                                          <p:val>
                                            <p:strVal val="#ppt_x"/>
                                          </p:val>
                                        </p:tav>
                                      </p:tavLst>
                                    </p:anim>
                                    <p:anim calcmode="lin" valueType="num">
                                      <p:cBhvr additive="base">
                                        <p:cTn id="48" dur="500" fill="hold"/>
                                        <p:tgtEl>
                                          <p:spTgt spid="589"/>
                                        </p:tgtEl>
                                        <p:attrNameLst>
                                          <p:attrName>ppt_y</p:attrName>
                                        </p:attrNameLst>
                                      </p:cBhvr>
                                      <p:tavLst>
                                        <p:tav tm="0">
                                          <p:val>
                                            <p:strVal val="#ppt_y"/>
                                          </p:val>
                                        </p:tav>
                                        <p:tav tm="100000">
                                          <p:val>
                                            <p:strVal val="#ppt_y"/>
                                          </p:val>
                                        </p:tav>
                                      </p:tavLst>
                                    </p:anim>
                                  </p:childTnLst>
                                </p:cTn>
                              </p:par>
                            </p:childTnLst>
                          </p:cTn>
                        </p:par>
                        <p:par>
                          <p:cTn id="49" fill="hold">
                            <p:stCondLst>
                              <p:cond delay="1451"/>
                            </p:stCondLst>
                            <p:childTnLst>
                              <p:par>
                                <p:cTn id="50" presetID="2" presetClass="entr" presetSubtype="4" fill="hold" grpId="0" nodeType="afterEffect">
                                  <p:stCondLst>
                                    <p:cond delay="0"/>
                                  </p:stCondLst>
                                  <p:childTnLst>
                                    <p:set>
                                      <p:cBhvr>
                                        <p:cTn id="51" dur="1" fill="hold">
                                          <p:stCondLst>
                                            <p:cond delay="0"/>
                                          </p:stCondLst>
                                        </p:cTn>
                                        <p:tgtEl>
                                          <p:spTgt spid="2"/>
                                        </p:tgtEl>
                                        <p:attrNameLst>
                                          <p:attrName>style.visibility</p:attrName>
                                        </p:attrNameLst>
                                      </p:cBhvr>
                                      <p:to>
                                        <p:strVal val="visible"/>
                                      </p:to>
                                    </p:set>
                                    <p:anim calcmode="lin" valueType="num">
                                      <p:cBhvr additive="base">
                                        <p:cTn id="52" dur="500" fill="hold"/>
                                        <p:tgtEl>
                                          <p:spTgt spid="2"/>
                                        </p:tgtEl>
                                        <p:attrNameLst>
                                          <p:attrName>ppt_x</p:attrName>
                                        </p:attrNameLst>
                                      </p:cBhvr>
                                      <p:tavLst>
                                        <p:tav tm="0">
                                          <p:val>
                                            <p:strVal val="#ppt_x"/>
                                          </p:val>
                                        </p:tav>
                                        <p:tav tm="100000">
                                          <p:val>
                                            <p:strVal val="#ppt_x"/>
                                          </p:val>
                                        </p:tav>
                                      </p:tavLst>
                                    </p:anim>
                                    <p:anim calcmode="lin" valueType="num">
                                      <p:cBhvr additive="base">
                                        <p:cTn id="5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4" repeatCount="indefinite" fill="remove" display="0">
                  <p:stCondLst>
                    <p:cond delay="indefinite"/>
                  </p:stCondLst>
                  <p:endCondLst>
                    <p:cond evt="onStopAudio" delay="0">
                      <p:tgtEl>
                        <p:sldTgt/>
                      </p:tgtEl>
                    </p:cond>
                  </p:endCondLst>
                </p:cTn>
                <p:tgtEl>
                  <p:spTgt spid="3"/>
                </p:tgtEl>
              </p:cMediaNode>
            </p:audio>
          </p:childTnLst>
        </p:cTn>
      </p:par>
    </p:tnLst>
    <p:bldLst>
      <p:bldP spid="589" grpId="0"/>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文本框 76"/>
          <p:cNvSpPr txBox="1"/>
          <p:nvPr/>
        </p:nvSpPr>
        <p:spPr>
          <a:xfrm>
            <a:off x="1366529" y="714514"/>
            <a:ext cx="3421386" cy="707886"/>
          </a:xfrm>
          <a:prstGeom prst="rect">
            <a:avLst/>
          </a:prstGeom>
          <a:noFill/>
        </p:spPr>
        <p:txBody>
          <a:bodyPr wrap="none" rtlCol="0">
            <a:spAutoFit/>
          </a:bodyPr>
          <a:lstStyle/>
          <a:p>
            <a:r>
              <a:rPr lang="zh-CN" altLang="en-US" sz="4000" dirty="0">
                <a:solidFill>
                  <a:schemeClr val="tx1">
                    <a:lumMod val="85000"/>
                    <a:lumOff val="15000"/>
                  </a:schemeClr>
                </a:solidFill>
                <a:latin typeface="方正尚酷简体" panose="03000509000000000000" pitchFamily="65" charset="-122"/>
                <a:ea typeface="方正尚酷简体" panose="03000509000000000000" pitchFamily="65" charset="-122"/>
              </a:rPr>
              <a:t>目录页</a:t>
            </a:r>
            <a:r>
              <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rPr>
              <a:t>/</a:t>
            </a:r>
            <a:r>
              <a:rPr lang="en-US" altLang="zh-CN" sz="2800" i="1" dirty="0">
                <a:solidFill>
                  <a:schemeClr val="tx1">
                    <a:lumMod val="85000"/>
                    <a:lumOff val="15000"/>
                  </a:schemeClr>
                </a:solidFill>
                <a:latin typeface="微软雅黑" panose="020B0503020204020204" pitchFamily="34" charset="-122"/>
                <a:ea typeface="微软雅黑" panose="020B0503020204020204" pitchFamily="34" charset="-122"/>
              </a:rPr>
              <a:t>Contents</a:t>
            </a:r>
            <a:endParaRPr lang="zh-CN" altLang="en-US" sz="2800" i="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2" name="平行四边形 81"/>
          <p:cNvSpPr/>
          <p:nvPr/>
        </p:nvSpPr>
        <p:spPr>
          <a:xfrm>
            <a:off x="1569336" y="2526012"/>
            <a:ext cx="1091728" cy="604156"/>
          </a:xfrm>
          <a:prstGeom prst="parallelogram">
            <a:avLst>
              <a:gd name="adj" fmla="val 0"/>
            </a:avLst>
          </a:prstGeom>
          <a:solidFill>
            <a:srgbClr val="FBC7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chemeClr val="tx1">
                    <a:lumMod val="75000"/>
                    <a:lumOff val="25000"/>
                  </a:schemeClr>
                </a:solidFill>
                <a:latin typeface="锐字巅峰粗黑简1.0" panose="02000500000000000000" pitchFamily="2" charset="-122"/>
                <a:ea typeface="锐字巅峰粗黑简1.0" panose="02000500000000000000" pitchFamily="2" charset="-122"/>
              </a:rPr>
              <a:t>01</a:t>
            </a:r>
            <a:endParaRPr lang="zh-CN" altLang="en-US" sz="3600" dirty="0">
              <a:solidFill>
                <a:schemeClr val="tx1">
                  <a:lumMod val="75000"/>
                  <a:lumOff val="25000"/>
                </a:schemeClr>
              </a:solidFill>
              <a:latin typeface="锐字巅峰粗黑简1.0" panose="02000500000000000000" pitchFamily="2" charset="-122"/>
              <a:ea typeface="锐字巅峰粗黑简1.0" panose="02000500000000000000" pitchFamily="2" charset="-122"/>
            </a:endParaRPr>
          </a:p>
        </p:txBody>
      </p:sp>
      <p:sp>
        <p:nvSpPr>
          <p:cNvPr id="83" name="文本框 82"/>
          <p:cNvSpPr txBox="1"/>
          <p:nvPr/>
        </p:nvSpPr>
        <p:spPr>
          <a:xfrm>
            <a:off x="2926819" y="2586503"/>
            <a:ext cx="2339102" cy="523220"/>
          </a:xfrm>
          <a:prstGeom prst="rect">
            <a:avLst/>
          </a:prstGeom>
          <a:noFill/>
        </p:spPr>
        <p:txBody>
          <a:bodyPr wrap="none" rtlCol="0">
            <a:spAutoFit/>
          </a:bodyPr>
          <a:lstStyle/>
          <a:p>
            <a:r>
              <a:rPr lang="zh-CN" altLang="en-US" sz="2800" dirty="0">
                <a:solidFill>
                  <a:schemeClr val="tx1">
                    <a:lumMod val="85000"/>
                    <a:lumOff val="15000"/>
                  </a:schemeClr>
                </a:solidFill>
                <a:latin typeface="方正尚酷简体" panose="03000509000000000000" pitchFamily="65" charset="-122"/>
                <a:ea typeface="方正尚酷简体" panose="03000509000000000000" pitchFamily="65" charset="-122"/>
              </a:rPr>
              <a:t>竞选个人介绍</a:t>
            </a:r>
            <a:endParaRPr lang="zh-CN" altLang="en-US" sz="2800" dirty="0">
              <a:solidFill>
                <a:schemeClr val="tx1">
                  <a:lumMod val="85000"/>
                  <a:lumOff val="15000"/>
                </a:schemeClr>
              </a:solidFill>
              <a:latin typeface="方正尚酷简体" panose="03000509000000000000" pitchFamily="65" charset="-122"/>
              <a:ea typeface="方正尚酷简体" panose="03000509000000000000" pitchFamily="65" charset="-122"/>
            </a:endParaRPr>
          </a:p>
        </p:txBody>
      </p:sp>
      <p:sp>
        <p:nvSpPr>
          <p:cNvPr id="84" name="平行四边形 83"/>
          <p:cNvSpPr/>
          <p:nvPr/>
        </p:nvSpPr>
        <p:spPr>
          <a:xfrm>
            <a:off x="1569336" y="3462048"/>
            <a:ext cx="1091728" cy="604156"/>
          </a:xfrm>
          <a:prstGeom prst="parallelogram">
            <a:avLst>
              <a:gd name="adj" fmla="val 0"/>
            </a:avLst>
          </a:prstGeom>
          <a:solidFill>
            <a:srgbClr val="FBC7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chemeClr val="tx1">
                    <a:lumMod val="75000"/>
                    <a:lumOff val="25000"/>
                  </a:schemeClr>
                </a:solidFill>
                <a:latin typeface="锐字巅峰粗黑简1.0" panose="02000500000000000000" pitchFamily="2" charset="-122"/>
                <a:ea typeface="锐字巅峰粗黑简1.0" panose="02000500000000000000" pitchFamily="2" charset="-122"/>
              </a:rPr>
              <a:t>02</a:t>
            </a:r>
            <a:endParaRPr lang="zh-CN" altLang="en-US" sz="3600" dirty="0">
              <a:solidFill>
                <a:schemeClr val="tx1">
                  <a:lumMod val="75000"/>
                  <a:lumOff val="25000"/>
                </a:schemeClr>
              </a:solidFill>
              <a:latin typeface="锐字巅峰粗黑简1.0" panose="02000500000000000000" pitchFamily="2" charset="-122"/>
              <a:ea typeface="锐字巅峰粗黑简1.0" panose="02000500000000000000" pitchFamily="2" charset="-122"/>
            </a:endParaRPr>
          </a:p>
        </p:txBody>
      </p:sp>
      <p:sp>
        <p:nvSpPr>
          <p:cNvPr id="85" name="文本框 84"/>
          <p:cNvSpPr txBox="1"/>
          <p:nvPr/>
        </p:nvSpPr>
        <p:spPr>
          <a:xfrm>
            <a:off x="2926819" y="3522539"/>
            <a:ext cx="2339102" cy="523220"/>
          </a:xfrm>
          <a:prstGeom prst="rect">
            <a:avLst/>
          </a:prstGeom>
          <a:noFill/>
        </p:spPr>
        <p:txBody>
          <a:bodyPr wrap="none" rtlCol="0">
            <a:spAutoFit/>
          </a:bodyPr>
          <a:lstStyle/>
          <a:p>
            <a:r>
              <a:rPr lang="zh-CN" altLang="en-US" sz="2800" dirty="0">
                <a:solidFill>
                  <a:schemeClr val="tx1">
                    <a:lumMod val="85000"/>
                    <a:lumOff val="15000"/>
                  </a:schemeClr>
                </a:solidFill>
                <a:latin typeface="方正尚酷简体" panose="03000509000000000000" pitchFamily="65" charset="-122"/>
                <a:ea typeface="方正尚酷简体" panose="03000509000000000000" pitchFamily="65" charset="-122"/>
              </a:rPr>
              <a:t>竞选个人优势</a:t>
            </a:r>
            <a:endParaRPr lang="zh-CN" altLang="en-US" sz="2800" dirty="0">
              <a:solidFill>
                <a:schemeClr val="tx1">
                  <a:lumMod val="85000"/>
                  <a:lumOff val="15000"/>
                </a:schemeClr>
              </a:solidFill>
              <a:latin typeface="方正尚酷简体" panose="03000509000000000000" pitchFamily="65" charset="-122"/>
              <a:ea typeface="方正尚酷简体" panose="03000509000000000000" pitchFamily="65" charset="-122"/>
            </a:endParaRPr>
          </a:p>
        </p:txBody>
      </p:sp>
      <p:sp>
        <p:nvSpPr>
          <p:cNvPr id="86" name="平行四边形 85"/>
          <p:cNvSpPr/>
          <p:nvPr/>
        </p:nvSpPr>
        <p:spPr>
          <a:xfrm>
            <a:off x="1569336" y="4398084"/>
            <a:ext cx="1091728" cy="604156"/>
          </a:xfrm>
          <a:prstGeom prst="parallelogram">
            <a:avLst>
              <a:gd name="adj" fmla="val 0"/>
            </a:avLst>
          </a:prstGeom>
          <a:solidFill>
            <a:srgbClr val="FBC7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chemeClr val="tx1">
                    <a:lumMod val="75000"/>
                    <a:lumOff val="25000"/>
                  </a:schemeClr>
                </a:solidFill>
                <a:latin typeface="锐字巅峰粗黑简1.0" panose="02000500000000000000" pitchFamily="2" charset="-122"/>
                <a:ea typeface="锐字巅峰粗黑简1.0" panose="02000500000000000000" pitchFamily="2" charset="-122"/>
              </a:rPr>
              <a:t>03</a:t>
            </a:r>
            <a:endParaRPr lang="zh-CN" altLang="en-US" sz="3600" dirty="0">
              <a:solidFill>
                <a:schemeClr val="tx1">
                  <a:lumMod val="75000"/>
                  <a:lumOff val="25000"/>
                </a:schemeClr>
              </a:solidFill>
              <a:latin typeface="锐字巅峰粗黑简1.0" panose="02000500000000000000" pitchFamily="2" charset="-122"/>
              <a:ea typeface="锐字巅峰粗黑简1.0" panose="02000500000000000000" pitchFamily="2" charset="-122"/>
            </a:endParaRPr>
          </a:p>
        </p:txBody>
      </p:sp>
      <p:sp>
        <p:nvSpPr>
          <p:cNvPr id="87" name="文本框 86"/>
          <p:cNvSpPr txBox="1"/>
          <p:nvPr/>
        </p:nvSpPr>
        <p:spPr>
          <a:xfrm>
            <a:off x="2926819" y="4458575"/>
            <a:ext cx="2339102" cy="523220"/>
          </a:xfrm>
          <a:prstGeom prst="rect">
            <a:avLst/>
          </a:prstGeom>
          <a:noFill/>
        </p:spPr>
        <p:txBody>
          <a:bodyPr wrap="none" rtlCol="0">
            <a:spAutoFit/>
          </a:bodyPr>
          <a:lstStyle/>
          <a:p>
            <a:r>
              <a:rPr lang="zh-CN" altLang="en-US" sz="2800" dirty="0">
                <a:solidFill>
                  <a:schemeClr val="tx1">
                    <a:lumMod val="85000"/>
                    <a:lumOff val="15000"/>
                  </a:schemeClr>
                </a:solidFill>
                <a:latin typeface="方正尚酷简体" panose="03000509000000000000" pitchFamily="65" charset="-122"/>
                <a:ea typeface="方正尚酷简体" panose="03000509000000000000" pitchFamily="65" charset="-122"/>
              </a:rPr>
              <a:t>竞选个人理念</a:t>
            </a:r>
            <a:endParaRPr lang="zh-CN" altLang="en-US" sz="2800" dirty="0">
              <a:solidFill>
                <a:schemeClr val="tx1">
                  <a:lumMod val="85000"/>
                  <a:lumOff val="15000"/>
                </a:schemeClr>
              </a:solidFill>
              <a:latin typeface="方正尚酷简体" panose="03000509000000000000" pitchFamily="65" charset="-122"/>
              <a:ea typeface="方正尚酷简体" panose="03000509000000000000" pitchFamily="65" charset="-122"/>
            </a:endParaRPr>
          </a:p>
        </p:txBody>
      </p:sp>
      <p:pic>
        <p:nvPicPr>
          <p:cNvPr id="81" name="图片 8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463287" y="-448269"/>
            <a:ext cx="7043929" cy="682658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additive="base">
                                        <p:cTn id="7" dur="500" fill="hold"/>
                                        <p:tgtEl>
                                          <p:spTgt spid="81"/>
                                        </p:tgtEl>
                                        <p:attrNameLst>
                                          <p:attrName>ppt_x</p:attrName>
                                        </p:attrNameLst>
                                      </p:cBhvr>
                                      <p:tavLst>
                                        <p:tav tm="0">
                                          <p:val>
                                            <p:strVal val="1+#ppt_w/2"/>
                                          </p:val>
                                        </p:tav>
                                        <p:tav tm="100000">
                                          <p:val>
                                            <p:strVal val="#ppt_x"/>
                                          </p:val>
                                        </p:tav>
                                      </p:tavLst>
                                    </p:anim>
                                    <p:anim calcmode="lin" valueType="num">
                                      <p:cBhvr additive="base">
                                        <p:cTn id="8" dur="500" fill="hold"/>
                                        <p:tgtEl>
                                          <p:spTgt spid="8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77"/>
                                        </p:tgtEl>
                                        <p:attrNameLst>
                                          <p:attrName>style.visibility</p:attrName>
                                        </p:attrNameLst>
                                      </p:cBhvr>
                                      <p:to>
                                        <p:strVal val="visible"/>
                                      </p:to>
                                    </p:set>
                                    <p:anim calcmode="lin" valueType="num">
                                      <p:cBhvr additive="base">
                                        <p:cTn id="12" dur="500" fill="hold"/>
                                        <p:tgtEl>
                                          <p:spTgt spid="77"/>
                                        </p:tgtEl>
                                        <p:attrNameLst>
                                          <p:attrName>ppt_x</p:attrName>
                                        </p:attrNameLst>
                                      </p:cBhvr>
                                      <p:tavLst>
                                        <p:tav tm="0">
                                          <p:val>
                                            <p:strVal val="#ppt_x"/>
                                          </p:val>
                                        </p:tav>
                                        <p:tav tm="100000">
                                          <p:val>
                                            <p:strVal val="#ppt_x"/>
                                          </p:val>
                                        </p:tav>
                                      </p:tavLst>
                                    </p:anim>
                                    <p:anim calcmode="lin" valueType="num">
                                      <p:cBhvr additive="base">
                                        <p:cTn id="13" dur="500" fill="hold"/>
                                        <p:tgtEl>
                                          <p:spTgt spid="77"/>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82"/>
                                        </p:tgtEl>
                                        <p:attrNameLst>
                                          <p:attrName>style.visibility</p:attrName>
                                        </p:attrNameLst>
                                      </p:cBhvr>
                                      <p:to>
                                        <p:strVal val="visible"/>
                                      </p:to>
                                    </p:set>
                                    <p:anim calcmode="lin" valueType="num">
                                      <p:cBhvr>
                                        <p:cTn id="17" dur="500" fill="hold"/>
                                        <p:tgtEl>
                                          <p:spTgt spid="82"/>
                                        </p:tgtEl>
                                        <p:attrNameLst>
                                          <p:attrName>ppt_w</p:attrName>
                                        </p:attrNameLst>
                                      </p:cBhvr>
                                      <p:tavLst>
                                        <p:tav tm="0">
                                          <p:val>
                                            <p:fltVal val="0"/>
                                          </p:val>
                                        </p:tav>
                                        <p:tav tm="100000">
                                          <p:val>
                                            <p:strVal val="#ppt_w"/>
                                          </p:val>
                                        </p:tav>
                                      </p:tavLst>
                                    </p:anim>
                                    <p:anim calcmode="lin" valueType="num">
                                      <p:cBhvr>
                                        <p:cTn id="18" dur="500" fill="hold"/>
                                        <p:tgtEl>
                                          <p:spTgt spid="82"/>
                                        </p:tgtEl>
                                        <p:attrNameLst>
                                          <p:attrName>ppt_h</p:attrName>
                                        </p:attrNameLst>
                                      </p:cBhvr>
                                      <p:tavLst>
                                        <p:tav tm="0">
                                          <p:val>
                                            <p:fltVal val="0"/>
                                          </p:val>
                                        </p:tav>
                                        <p:tav tm="100000">
                                          <p:val>
                                            <p:strVal val="#ppt_h"/>
                                          </p:val>
                                        </p:tav>
                                      </p:tavLst>
                                    </p:anim>
                                    <p:animEffect transition="in" filter="fade">
                                      <p:cBhvr>
                                        <p:cTn id="19" dur="500"/>
                                        <p:tgtEl>
                                          <p:spTgt spid="82"/>
                                        </p:tgtEl>
                                      </p:cBhvr>
                                    </p:animEffect>
                                  </p:childTnLst>
                                </p:cTn>
                              </p:par>
                              <p:par>
                                <p:cTn id="20" presetID="12" presetClass="entr" presetSubtype="4" fill="hold" grpId="0" nodeType="withEffect">
                                  <p:stCondLst>
                                    <p:cond delay="0"/>
                                  </p:stCondLst>
                                  <p:childTnLst>
                                    <p:set>
                                      <p:cBhvr>
                                        <p:cTn id="21" dur="1" fill="hold">
                                          <p:stCondLst>
                                            <p:cond delay="0"/>
                                          </p:stCondLst>
                                        </p:cTn>
                                        <p:tgtEl>
                                          <p:spTgt spid="83"/>
                                        </p:tgtEl>
                                        <p:attrNameLst>
                                          <p:attrName>style.visibility</p:attrName>
                                        </p:attrNameLst>
                                      </p:cBhvr>
                                      <p:to>
                                        <p:strVal val="visible"/>
                                      </p:to>
                                    </p:set>
                                    <p:anim calcmode="lin" valueType="num">
                                      <p:cBhvr additive="base">
                                        <p:cTn id="22" dur="500"/>
                                        <p:tgtEl>
                                          <p:spTgt spid="83"/>
                                        </p:tgtEl>
                                        <p:attrNameLst>
                                          <p:attrName>ppt_y</p:attrName>
                                        </p:attrNameLst>
                                      </p:cBhvr>
                                      <p:tavLst>
                                        <p:tav tm="0">
                                          <p:val>
                                            <p:strVal val="#ppt_y+#ppt_h*1.125000"/>
                                          </p:val>
                                        </p:tav>
                                        <p:tav tm="100000">
                                          <p:val>
                                            <p:strVal val="#ppt_y"/>
                                          </p:val>
                                        </p:tav>
                                      </p:tavLst>
                                    </p:anim>
                                    <p:animEffect transition="in" filter="wipe(up)">
                                      <p:cBhvr>
                                        <p:cTn id="23" dur="500"/>
                                        <p:tgtEl>
                                          <p:spTgt spid="83"/>
                                        </p:tgtEl>
                                      </p:cBhvr>
                                    </p:animEffect>
                                  </p:childTnLst>
                                </p:cTn>
                              </p:par>
                            </p:childTnLst>
                          </p:cTn>
                        </p:par>
                        <p:par>
                          <p:cTn id="24" fill="hold">
                            <p:stCondLst>
                              <p:cond delay="1500"/>
                            </p:stCondLst>
                            <p:childTnLst>
                              <p:par>
                                <p:cTn id="25" presetID="53" presetClass="entr" presetSubtype="16" fill="hold" grpId="0" nodeType="afterEffect">
                                  <p:stCondLst>
                                    <p:cond delay="0"/>
                                  </p:stCondLst>
                                  <p:childTnLst>
                                    <p:set>
                                      <p:cBhvr>
                                        <p:cTn id="26" dur="1" fill="hold">
                                          <p:stCondLst>
                                            <p:cond delay="0"/>
                                          </p:stCondLst>
                                        </p:cTn>
                                        <p:tgtEl>
                                          <p:spTgt spid="84"/>
                                        </p:tgtEl>
                                        <p:attrNameLst>
                                          <p:attrName>style.visibility</p:attrName>
                                        </p:attrNameLst>
                                      </p:cBhvr>
                                      <p:to>
                                        <p:strVal val="visible"/>
                                      </p:to>
                                    </p:set>
                                    <p:anim calcmode="lin" valueType="num">
                                      <p:cBhvr>
                                        <p:cTn id="27" dur="500" fill="hold"/>
                                        <p:tgtEl>
                                          <p:spTgt spid="84"/>
                                        </p:tgtEl>
                                        <p:attrNameLst>
                                          <p:attrName>ppt_w</p:attrName>
                                        </p:attrNameLst>
                                      </p:cBhvr>
                                      <p:tavLst>
                                        <p:tav tm="0">
                                          <p:val>
                                            <p:fltVal val="0"/>
                                          </p:val>
                                        </p:tav>
                                        <p:tav tm="100000">
                                          <p:val>
                                            <p:strVal val="#ppt_w"/>
                                          </p:val>
                                        </p:tav>
                                      </p:tavLst>
                                    </p:anim>
                                    <p:anim calcmode="lin" valueType="num">
                                      <p:cBhvr>
                                        <p:cTn id="28" dur="500" fill="hold"/>
                                        <p:tgtEl>
                                          <p:spTgt spid="84"/>
                                        </p:tgtEl>
                                        <p:attrNameLst>
                                          <p:attrName>ppt_h</p:attrName>
                                        </p:attrNameLst>
                                      </p:cBhvr>
                                      <p:tavLst>
                                        <p:tav tm="0">
                                          <p:val>
                                            <p:fltVal val="0"/>
                                          </p:val>
                                        </p:tav>
                                        <p:tav tm="100000">
                                          <p:val>
                                            <p:strVal val="#ppt_h"/>
                                          </p:val>
                                        </p:tav>
                                      </p:tavLst>
                                    </p:anim>
                                    <p:animEffect transition="in" filter="fade">
                                      <p:cBhvr>
                                        <p:cTn id="29" dur="500"/>
                                        <p:tgtEl>
                                          <p:spTgt spid="84"/>
                                        </p:tgtEl>
                                      </p:cBhvr>
                                    </p:animEffect>
                                  </p:childTnLst>
                                </p:cTn>
                              </p:par>
                              <p:par>
                                <p:cTn id="30" presetID="12" presetClass="entr" presetSubtype="4" fill="hold" grpId="0" nodeType="withEffect">
                                  <p:stCondLst>
                                    <p:cond delay="0"/>
                                  </p:stCondLst>
                                  <p:childTnLst>
                                    <p:set>
                                      <p:cBhvr>
                                        <p:cTn id="31" dur="1" fill="hold">
                                          <p:stCondLst>
                                            <p:cond delay="0"/>
                                          </p:stCondLst>
                                        </p:cTn>
                                        <p:tgtEl>
                                          <p:spTgt spid="85"/>
                                        </p:tgtEl>
                                        <p:attrNameLst>
                                          <p:attrName>style.visibility</p:attrName>
                                        </p:attrNameLst>
                                      </p:cBhvr>
                                      <p:to>
                                        <p:strVal val="visible"/>
                                      </p:to>
                                    </p:set>
                                    <p:anim calcmode="lin" valueType="num">
                                      <p:cBhvr additive="base">
                                        <p:cTn id="32" dur="500"/>
                                        <p:tgtEl>
                                          <p:spTgt spid="85"/>
                                        </p:tgtEl>
                                        <p:attrNameLst>
                                          <p:attrName>ppt_y</p:attrName>
                                        </p:attrNameLst>
                                      </p:cBhvr>
                                      <p:tavLst>
                                        <p:tav tm="0">
                                          <p:val>
                                            <p:strVal val="#ppt_y+#ppt_h*1.125000"/>
                                          </p:val>
                                        </p:tav>
                                        <p:tav tm="100000">
                                          <p:val>
                                            <p:strVal val="#ppt_y"/>
                                          </p:val>
                                        </p:tav>
                                      </p:tavLst>
                                    </p:anim>
                                    <p:animEffect transition="in" filter="wipe(up)">
                                      <p:cBhvr>
                                        <p:cTn id="33" dur="500"/>
                                        <p:tgtEl>
                                          <p:spTgt spid="85"/>
                                        </p:tgtEl>
                                      </p:cBhvr>
                                    </p:animEffect>
                                  </p:childTnLst>
                                </p:cTn>
                              </p:par>
                            </p:childTnLst>
                          </p:cTn>
                        </p:par>
                        <p:par>
                          <p:cTn id="34" fill="hold">
                            <p:stCondLst>
                              <p:cond delay="2000"/>
                            </p:stCondLst>
                            <p:childTnLst>
                              <p:par>
                                <p:cTn id="35" presetID="53" presetClass="entr" presetSubtype="16" fill="hold" grpId="0" nodeType="afterEffect">
                                  <p:stCondLst>
                                    <p:cond delay="0"/>
                                  </p:stCondLst>
                                  <p:childTnLst>
                                    <p:set>
                                      <p:cBhvr>
                                        <p:cTn id="36" dur="1" fill="hold">
                                          <p:stCondLst>
                                            <p:cond delay="0"/>
                                          </p:stCondLst>
                                        </p:cTn>
                                        <p:tgtEl>
                                          <p:spTgt spid="86"/>
                                        </p:tgtEl>
                                        <p:attrNameLst>
                                          <p:attrName>style.visibility</p:attrName>
                                        </p:attrNameLst>
                                      </p:cBhvr>
                                      <p:to>
                                        <p:strVal val="visible"/>
                                      </p:to>
                                    </p:set>
                                    <p:anim calcmode="lin" valueType="num">
                                      <p:cBhvr>
                                        <p:cTn id="37" dur="500" fill="hold"/>
                                        <p:tgtEl>
                                          <p:spTgt spid="86"/>
                                        </p:tgtEl>
                                        <p:attrNameLst>
                                          <p:attrName>ppt_w</p:attrName>
                                        </p:attrNameLst>
                                      </p:cBhvr>
                                      <p:tavLst>
                                        <p:tav tm="0">
                                          <p:val>
                                            <p:fltVal val="0"/>
                                          </p:val>
                                        </p:tav>
                                        <p:tav tm="100000">
                                          <p:val>
                                            <p:strVal val="#ppt_w"/>
                                          </p:val>
                                        </p:tav>
                                      </p:tavLst>
                                    </p:anim>
                                    <p:anim calcmode="lin" valueType="num">
                                      <p:cBhvr>
                                        <p:cTn id="38" dur="500" fill="hold"/>
                                        <p:tgtEl>
                                          <p:spTgt spid="86"/>
                                        </p:tgtEl>
                                        <p:attrNameLst>
                                          <p:attrName>ppt_h</p:attrName>
                                        </p:attrNameLst>
                                      </p:cBhvr>
                                      <p:tavLst>
                                        <p:tav tm="0">
                                          <p:val>
                                            <p:fltVal val="0"/>
                                          </p:val>
                                        </p:tav>
                                        <p:tav tm="100000">
                                          <p:val>
                                            <p:strVal val="#ppt_h"/>
                                          </p:val>
                                        </p:tav>
                                      </p:tavLst>
                                    </p:anim>
                                    <p:animEffect transition="in" filter="fade">
                                      <p:cBhvr>
                                        <p:cTn id="39" dur="500"/>
                                        <p:tgtEl>
                                          <p:spTgt spid="86"/>
                                        </p:tgtEl>
                                      </p:cBhvr>
                                    </p:animEffect>
                                  </p:childTnLst>
                                </p:cTn>
                              </p:par>
                              <p:par>
                                <p:cTn id="40" presetID="12" presetClass="entr" presetSubtype="4" fill="hold" grpId="0" nodeType="withEffect">
                                  <p:stCondLst>
                                    <p:cond delay="0"/>
                                  </p:stCondLst>
                                  <p:childTnLst>
                                    <p:set>
                                      <p:cBhvr>
                                        <p:cTn id="41" dur="1" fill="hold">
                                          <p:stCondLst>
                                            <p:cond delay="0"/>
                                          </p:stCondLst>
                                        </p:cTn>
                                        <p:tgtEl>
                                          <p:spTgt spid="87"/>
                                        </p:tgtEl>
                                        <p:attrNameLst>
                                          <p:attrName>style.visibility</p:attrName>
                                        </p:attrNameLst>
                                      </p:cBhvr>
                                      <p:to>
                                        <p:strVal val="visible"/>
                                      </p:to>
                                    </p:set>
                                    <p:anim calcmode="lin" valueType="num">
                                      <p:cBhvr additive="base">
                                        <p:cTn id="42" dur="500"/>
                                        <p:tgtEl>
                                          <p:spTgt spid="87"/>
                                        </p:tgtEl>
                                        <p:attrNameLst>
                                          <p:attrName>ppt_y</p:attrName>
                                        </p:attrNameLst>
                                      </p:cBhvr>
                                      <p:tavLst>
                                        <p:tav tm="0">
                                          <p:val>
                                            <p:strVal val="#ppt_y+#ppt_h*1.125000"/>
                                          </p:val>
                                        </p:tav>
                                        <p:tav tm="100000">
                                          <p:val>
                                            <p:strVal val="#ppt_y"/>
                                          </p:val>
                                        </p:tav>
                                      </p:tavLst>
                                    </p:anim>
                                    <p:animEffect transition="in" filter="wipe(up)">
                                      <p:cBhvr>
                                        <p:cTn id="43"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82" grpId="0" animBg="1"/>
      <p:bldP spid="83" grpId="0"/>
      <p:bldP spid="84" grpId="0" animBg="1"/>
      <p:bldP spid="85" grpId="0"/>
      <p:bldP spid="86" grpId="0" animBg="1"/>
      <p:bldP spid="87"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 name="组合 3"/>
          <p:cNvGrpSpPr/>
          <p:nvPr/>
        </p:nvGrpSpPr>
        <p:grpSpPr>
          <a:xfrm>
            <a:off x="0" y="2139326"/>
            <a:ext cx="12192000" cy="2566649"/>
            <a:chOff x="0" y="2387600"/>
            <a:chExt cx="12192000" cy="2247900"/>
          </a:xfrm>
        </p:grpSpPr>
        <p:sp>
          <p:nvSpPr>
            <p:cNvPr id="627" name="矩形 626"/>
            <p:cNvSpPr/>
            <p:nvPr/>
          </p:nvSpPr>
          <p:spPr>
            <a:xfrm>
              <a:off x="0" y="2387600"/>
              <a:ext cx="12192000" cy="2247900"/>
            </a:xfrm>
            <a:prstGeom prst="rect">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2425700"/>
              <a:ext cx="12192000" cy="2171700"/>
            </a:xfrm>
            <a:prstGeom prst="rect">
              <a:avLst/>
            </a:prstGeom>
            <a:solidFill>
              <a:srgbClr val="FBC7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6641864" y="2495200"/>
            <a:ext cx="3877985" cy="830997"/>
          </a:xfrm>
          <a:prstGeom prst="rect">
            <a:avLst/>
          </a:prstGeom>
          <a:noFill/>
        </p:spPr>
        <p:txBody>
          <a:bodyPr wrap="none" rtlCol="0">
            <a:spAutoFit/>
          </a:bodyPr>
          <a:lstStyle/>
          <a:p>
            <a:r>
              <a:rPr lang="zh-CN" altLang="en-US" sz="4800" dirty="0">
                <a:solidFill>
                  <a:schemeClr val="tx1">
                    <a:lumMod val="85000"/>
                    <a:lumOff val="15000"/>
                  </a:schemeClr>
                </a:solidFill>
                <a:latin typeface="方正尚酷简体" panose="03000509000000000000" pitchFamily="65" charset="-122"/>
                <a:ea typeface="方正尚酷简体" panose="03000509000000000000" pitchFamily="65" charset="-122"/>
              </a:rPr>
              <a:t>竞选个人介绍</a:t>
            </a:r>
            <a:endParaRPr lang="zh-CN" altLang="en-US" sz="4800" dirty="0">
              <a:solidFill>
                <a:schemeClr val="tx1">
                  <a:lumMod val="85000"/>
                  <a:lumOff val="15000"/>
                </a:schemeClr>
              </a:solidFill>
              <a:latin typeface="方正尚酷简体" panose="03000509000000000000" pitchFamily="65" charset="-122"/>
              <a:ea typeface="方正尚酷简体" panose="03000509000000000000" pitchFamily="65" charset="-122"/>
            </a:endParaRPr>
          </a:p>
        </p:txBody>
      </p:sp>
      <p:sp>
        <p:nvSpPr>
          <p:cNvPr id="8" name="Shape 285"/>
          <p:cNvSpPr txBox="1"/>
          <p:nvPr/>
        </p:nvSpPr>
        <p:spPr>
          <a:xfrm>
            <a:off x="6667264" y="3346468"/>
            <a:ext cx="3877985" cy="1241501"/>
          </a:xfrm>
          <a:prstGeom prst="rect">
            <a:avLst/>
          </a:prstGeom>
          <a:noFill/>
          <a:ln>
            <a:noFill/>
          </a:ln>
        </p:spPr>
        <p:txBody>
          <a:bodyPr lIns="91413" tIns="45700" rIns="91413" bIns="45700" anchor="t" anchorCtr="0">
            <a:noAutofit/>
          </a:bodyPr>
          <a:lstStyle/>
          <a:p>
            <a:pPr>
              <a:lnSpc>
                <a:spcPct val="13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本模版具备基本构架，合理美观的编排好了现成的图文位置，结合本企业的具体情况更换即可</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5247558" y="2402867"/>
            <a:ext cx="1164101" cy="1015663"/>
          </a:xfrm>
          <a:prstGeom prst="rect">
            <a:avLst/>
          </a:prstGeom>
          <a:noFill/>
        </p:spPr>
        <p:txBody>
          <a:bodyPr wrap="none" rtlCol="0">
            <a:spAutoFit/>
          </a:bodyPr>
          <a:lstStyle/>
          <a:p>
            <a:r>
              <a:rPr lang="en-US" altLang="zh-CN" sz="6000" dirty="0">
                <a:solidFill>
                  <a:schemeClr val="tx1">
                    <a:lumMod val="85000"/>
                    <a:lumOff val="15000"/>
                  </a:schemeClr>
                </a:solidFill>
                <a:latin typeface="锐字巅峰粗黑简1.0" panose="02000500000000000000" pitchFamily="2" charset="-122"/>
                <a:ea typeface="锐字巅峰粗黑简1.0" panose="02000500000000000000" pitchFamily="2" charset="-122"/>
              </a:rPr>
              <a:t>01</a:t>
            </a:r>
            <a:endParaRPr lang="zh-CN" altLang="en-US" sz="6000" dirty="0">
              <a:solidFill>
                <a:schemeClr val="tx1">
                  <a:lumMod val="85000"/>
                  <a:lumOff val="15000"/>
                </a:schemeClr>
              </a:solidFill>
              <a:latin typeface="锐字巅峰粗黑简1.0" panose="02000500000000000000" pitchFamily="2" charset="-122"/>
              <a:ea typeface="锐字巅峰粗黑简1.0" panose="02000500000000000000" pitchFamily="2" charset="-122"/>
            </a:endParaRPr>
          </a:p>
        </p:txBody>
      </p:sp>
      <p:sp>
        <p:nvSpPr>
          <p:cNvPr id="11" name="AutoShape 3"/>
          <p:cNvSpPr>
            <a:spLocks noChangeAspect="1" noChangeArrowheads="1" noTextEdit="1"/>
          </p:cNvSpPr>
          <p:nvPr/>
        </p:nvSpPr>
        <p:spPr bwMode="auto">
          <a:xfrm>
            <a:off x="-3486150" y="800100"/>
            <a:ext cx="12827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pic>
        <p:nvPicPr>
          <p:cNvPr id="18" name="图片 1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09586" y="1624876"/>
            <a:ext cx="3587308" cy="3587308"/>
          </a:xfrm>
          <a:prstGeom prst="rect">
            <a:avLst/>
          </a:prstGeom>
          <a:ln>
            <a:noFill/>
          </a:ln>
        </p:spPr>
      </p:pic>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1000"/>
                                        <p:tgtEl>
                                          <p:spTgt spid="18"/>
                                        </p:tgtEl>
                                      </p:cBhvr>
                                    </p:animEffect>
                                    <p:anim calcmode="lin" valueType="num">
                                      <p:cBhvr>
                                        <p:cTn id="12" dur="1000" fill="hold"/>
                                        <p:tgtEl>
                                          <p:spTgt spid="18"/>
                                        </p:tgtEl>
                                        <p:attrNameLst>
                                          <p:attrName>ppt_x</p:attrName>
                                        </p:attrNameLst>
                                      </p:cBhvr>
                                      <p:tavLst>
                                        <p:tav tm="0">
                                          <p:val>
                                            <p:strVal val="#ppt_x"/>
                                          </p:val>
                                        </p:tav>
                                        <p:tav tm="100000">
                                          <p:val>
                                            <p:strVal val="#ppt_x"/>
                                          </p:val>
                                        </p:tav>
                                      </p:tavLst>
                                    </p:anim>
                                    <p:anim calcmode="lin" valueType="num">
                                      <p:cBhvr>
                                        <p:cTn id="13" dur="1000" fill="hold"/>
                                        <p:tgtEl>
                                          <p:spTgt spid="18"/>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childTnLst>
                          </p:cTn>
                        </p:par>
                        <p:par>
                          <p:cTn id="24" fill="hold">
                            <p:stCondLst>
                              <p:cond delay="2500"/>
                            </p:stCondLst>
                            <p:childTnLst>
                              <p:par>
                                <p:cTn id="25" presetID="53" presetClass="entr" presetSubtype="16" fill="hold" grpId="0" nodeType="afterEffect">
                                  <p:stCondLst>
                                    <p:cond delay="0"/>
                                  </p:stCondLst>
                                  <p:iterate type="lt">
                                    <p:tmPct val="5000"/>
                                  </p:iterate>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等腰三角形 3"/>
          <p:cNvSpPr/>
          <p:nvPr/>
        </p:nvSpPr>
        <p:spPr>
          <a:xfrm rot="10800000">
            <a:off x="5786628" y="0"/>
            <a:ext cx="618744" cy="406400"/>
          </a:xfrm>
          <a:prstGeom prst="triangle">
            <a:avLst/>
          </a:prstGeom>
          <a:solidFill>
            <a:srgbClr val="FBC7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4772561" y="588963"/>
            <a:ext cx="2646878" cy="584775"/>
          </a:xfrm>
          <a:prstGeom prst="rect">
            <a:avLst/>
          </a:prstGeom>
          <a:noFill/>
        </p:spPr>
        <p:txBody>
          <a:bodyPr wrap="none" rtlCol="0">
            <a:spAutoFit/>
          </a:bodyPr>
          <a:lstStyle/>
          <a:p>
            <a:r>
              <a:rPr lang="zh-CN" altLang="en-US" sz="3200" dirty="0">
                <a:solidFill>
                  <a:schemeClr val="tx1">
                    <a:lumMod val="75000"/>
                    <a:lumOff val="25000"/>
                  </a:schemeClr>
                </a:solidFill>
                <a:latin typeface="方正尚酷简体" panose="03000509000000000000" pitchFamily="65" charset="-122"/>
                <a:ea typeface="方正尚酷简体" panose="03000509000000000000" pitchFamily="65" charset="-122"/>
              </a:rPr>
              <a:t>添加标题内容</a:t>
            </a:r>
            <a:endParaRPr lang="zh-CN" altLang="en-US" sz="3200" dirty="0">
              <a:solidFill>
                <a:schemeClr val="tx1">
                  <a:lumMod val="75000"/>
                  <a:lumOff val="25000"/>
                </a:schemeClr>
              </a:solidFill>
              <a:latin typeface="方正尚酷简体" panose="03000509000000000000" pitchFamily="65" charset="-122"/>
              <a:ea typeface="方正尚酷简体" panose="03000509000000000000" pitchFamily="65" charset="-122"/>
            </a:endParaRPr>
          </a:p>
        </p:txBody>
      </p:sp>
      <p:cxnSp>
        <p:nvCxnSpPr>
          <p:cNvPr id="6" name="直接连接符 5"/>
          <p:cNvCxnSpPr/>
          <p:nvPr/>
        </p:nvCxnSpPr>
        <p:spPr>
          <a:xfrm>
            <a:off x="5579364" y="1282700"/>
            <a:ext cx="982472" cy="0"/>
          </a:xfrm>
          <a:prstGeom prst="line">
            <a:avLst/>
          </a:prstGeom>
          <a:ln>
            <a:solidFill>
              <a:srgbClr val="FBC764"/>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6261100" y="1993900"/>
            <a:ext cx="5147035" cy="25777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9" name="TextBox 30"/>
          <p:cNvSpPr txBox="1"/>
          <p:nvPr/>
        </p:nvSpPr>
        <p:spPr>
          <a:xfrm>
            <a:off x="6689684" y="2792882"/>
            <a:ext cx="4321216" cy="1569660"/>
          </a:xfrm>
          <a:prstGeom prst="rect">
            <a:avLst/>
          </a:prstGeom>
          <a:noFill/>
        </p:spPr>
        <p:txBody>
          <a:bodyPr wrap="square" rtlCol="0">
            <a:spAutoFit/>
          </a:bodyPr>
          <a:lstStyle/>
          <a:p>
            <a:pPr>
              <a:lnSpc>
                <a:spcPct val="15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本模版具备基本构架，合理美观的编排好了现成的图文位置，结合本企业的具体情况更换即可，方便实用。版块结构可根据具体实用情况将前后秩序重新排列使用。</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TextBox 31"/>
          <p:cNvSpPr txBox="1"/>
          <p:nvPr/>
        </p:nvSpPr>
        <p:spPr>
          <a:xfrm>
            <a:off x="6689684" y="2184760"/>
            <a:ext cx="2364536" cy="461665"/>
          </a:xfrm>
          <a:prstGeom prst="rect">
            <a:avLst/>
          </a:prstGeom>
          <a:noFill/>
        </p:spPr>
        <p:txBody>
          <a:bodyPr wrap="square" rtlCol="0">
            <a:spAutoFit/>
          </a:bodyPr>
          <a:lstStyle/>
          <a:p>
            <a:r>
              <a:rPr lang="zh-CN" altLang="en-US" sz="2400" dirty="0">
                <a:solidFill>
                  <a:schemeClr val="tx1">
                    <a:lumMod val="85000"/>
                    <a:lumOff val="15000"/>
                  </a:schemeClr>
                </a:solidFill>
                <a:latin typeface="方正尚酷简体" panose="03000509000000000000" pitchFamily="65" charset="-122"/>
                <a:ea typeface="方正尚酷简体" panose="03000509000000000000" pitchFamily="65" charset="-122"/>
              </a:rPr>
              <a:t>点击添加标题</a:t>
            </a:r>
            <a:endParaRPr lang="zh-CN" altLang="en-US" sz="2400" dirty="0">
              <a:solidFill>
                <a:schemeClr val="tx1">
                  <a:lumMod val="85000"/>
                  <a:lumOff val="15000"/>
                </a:schemeClr>
              </a:solidFill>
              <a:latin typeface="方正尚酷简体" panose="03000509000000000000" pitchFamily="65" charset="-122"/>
              <a:ea typeface="方正尚酷简体" panose="03000509000000000000" pitchFamily="65" charset="-122"/>
            </a:endParaRPr>
          </a:p>
        </p:txBody>
      </p:sp>
      <p:sp>
        <p:nvSpPr>
          <p:cNvPr id="11" name="矩形 10"/>
          <p:cNvSpPr/>
          <p:nvPr/>
        </p:nvSpPr>
        <p:spPr>
          <a:xfrm>
            <a:off x="6261100" y="4689541"/>
            <a:ext cx="5147035" cy="1408990"/>
          </a:xfrm>
          <a:prstGeom prst="rect">
            <a:avLst/>
          </a:prstGeom>
          <a:solidFill>
            <a:srgbClr val="FBC7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2" name="TextBox 30"/>
          <p:cNvSpPr txBox="1"/>
          <p:nvPr/>
        </p:nvSpPr>
        <p:spPr>
          <a:xfrm>
            <a:off x="6689684" y="4788037"/>
            <a:ext cx="4321216" cy="1200329"/>
          </a:xfrm>
          <a:prstGeom prst="rect">
            <a:avLst/>
          </a:prstGeom>
          <a:noFill/>
        </p:spPr>
        <p:txBody>
          <a:bodyPr wrap="square" rtlCol="0">
            <a:spAutoFit/>
          </a:bodyPr>
          <a:lstStyle/>
          <a:p>
            <a:pPr>
              <a:lnSpc>
                <a:spcPct val="15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本模版具备基本构架，合理美观的编排好了现成的图文位置，结合本企业的具体情况更换即可，方便实用。</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9687" name="组合 9686"/>
          <p:cNvGrpSpPr/>
          <p:nvPr/>
        </p:nvGrpSpPr>
        <p:grpSpPr>
          <a:xfrm>
            <a:off x="1008048" y="2184760"/>
            <a:ext cx="4494212" cy="3651251"/>
            <a:chOff x="771525" y="2051050"/>
            <a:chExt cx="4494212" cy="3651251"/>
          </a:xfrm>
        </p:grpSpPr>
        <p:grpSp>
          <p:nvGrpSpPr>
            <p:cNvPr id="13" name="Group 207"/>
            <p:cNvGrpSpPr/>
            <p:nvPr/>
          </p:nvGrpSpPr>
          <p:grpSpPr bwMode="auto">
            <a:xfrm>
              <a:off x="2374900" y="2249488"/>
              <a:ext cx="2773362" cy="3311525"/>
              <a:chOff x="1496" y="1417"/>
              <a:chExt cx="1747" cy="2086"/>
            </a:xfrm>
          </p:grpSpPr>
          <p:sp>
            <p:nvSpPr>
              <p:cNvPr id="9482" name="Freeform 7"/>
              <p:cNvSpPr/>
              <p:nvPr/>
            </p:nvSpPr>
            <p:spPr bwMode="auto">
              <a:xfrm>
                <a:off x="2344" y="2395"/>
                <a:ext cx="51" cy="1108"/>
              </a:xfrm>
              <a:custGeom>
                <a:avLst/>
                <a:gdLst>
                  <a:gd name="T0" fmla="*/ 20 w 40"/>
                  <a:gd name="T1" fmla="*/ 860 h 860"/>
                  <a:gd name="T2" fmla="*/ 0 w 40"/>
                  <a:gd name="T3" fmla="*/ 840 h 860"/>
                  <a:gd name="T4" fmla="*/ 0 w 40"/>
                  <a:gd name="T5" fmla="*/ 20 h 860"/>
                  <a:gd name="T6" fmla="*/ 20 w 40"/>
                  <a:gd name="T7" fmla="*/ 0 h 860"/>
                  <a:gd name="T8" fmla="*/ 40 w 40"/>
                  <a:gd name="T9" fmla="*/ 20 h 860"/>
                  <a:gd name="T10" fmla="*/ 40 w 40"/>
                  <a:gd name="T11" fmla="*/ 840 h 860"/>
                  <a:gd name="T12" fmla="*/ 20 w 40"/>
                  <a:gd name="T13" fmla="*/ 860 h 860"/>
                </a:gdLst>
                <a:ahLst/>
                <a:cxnLst>
                  <a:cxn ang="0">
                    <a:pos x="T0" y="T1"/>
                  </a:cxn>
                  <a:cxn ang="0">
                    <a:pos x="T2" y="T3"/>
                  </a:cxn>
                  <a:cxn ang="0">
                    <a:pos x="T4" y="T5"/>
                  </a:cxn>
                  <a:cxn ang="0">
                    <a:pos x="T6" y="T7"/>
                  </a:cxn>
                  <a:cxn ang="0">
                    <a:pos x="T8" y="T9"/>
                  </a:cxn>
                  <a:cxn ang="0">
                    <a:pos x="T10" y="T11"/>
                  </a:cxn>
                  <a:cxn ang="0">
                    <a:pos x="T12" y="T13"/>
                  </a:cxn>
                </a:cxnLst>
                <a:rect l="0" t="0" r="r" b="b"/>
                <a:pathLst>
                  <a:path w="40" h="860">
                    <a:moveTo>
                      <a:pt x="20" y="860"/>
                    </a:moveTo>
                    <a:cubicBezTo>
                      <a:pt x="9" y="860"/>
                      <a:pt x="0" y="851"/>
                      <a:pt x="0" y="840"/>
                    </a:cubicBezTo>
                    <a:cubicBezTo>
                      <a:pt x="0" y="20"/>
                      <a:pt x="0" y="20"/>
                      <a:pt x="0" y="20"/>
                    </a:cubicBezTo>
                    <a:cubicBezTo>
                      <a:pt x="0" y="9"/>
                      <a:pt x="9" y="0"/>
                      <a:pt x="20" y="0"/>
                    </a:cubicBezTo>
                    <a:cubicBezTo>
                      <a:pt x="31" y="0"/>
                      <a:pt x="40" y="9"/>
                      <a:pt x="40" y="20"/>
                    </a:cubicBezTo>
                    <a:cubicBezTo>
                      <a:pt x="40" y="840"/>
                      <a:pt x="40" y="840"/>
                      <a:pt x="40" y="840"/>
                    </a:cubicBezTo>
                    <a:cubicBezTo>
                      <a:pt x="40" y="851"/>
                      <a:pt x="31" y="860"/>
                      <a:pt x="20" y="860"/>
                    </a:cubicBezTo>
                  </a:path>
                </a:pathLst>
              </a:custGeom>
              <a:solidFill>
                <a:srgbClr val="3B57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83" name="Freeform 8"/>
              <p:cNvSpPr/>
              <p:nvPr/>
            </p:nvSpPr>
            <p:spPr bwMode="auto">
              <a:xfrm>
                <a:off x="2579" y="2416"/>
                <a:ext cx="371" cy="1067"/>
              </a:xfrm>
              <a:custGeom>
                <a:avLst/>
                <a:gdLst>
                  <a:gd name="T0" fmla="*/ 272 w 288"/>
                  <a:gd name="T1" fmla="*/ 825 h 828"/>
                  <a:gd name="T2" fmla="*/ 247 w 288"/>
                  <a:gd name="T3" fmla="*/ 812 h 828"/>
                  <a:gd name="T4" fmla="*/ 4 w 288"/>
                  <a:gd name="T5" fmla="*/ 28 h 828"/>
                  <a:gd name="T6" fmla="*/ 17 w 288"/>
                  <a:gd name="T7" fmla="*/ 3 h 828"/>
                  <a:gd name="T8" fmla="*/ 42 w 288"/>
                  <a:gd name="T9" fmla="*/ 16 h 828"/>
                  <a:gd name="T10" fmla="*/ 285 w 288"/>
                  <a:gd name="T11" fmla="*/ 800 h 828"/>
                  <a:gd name="T12" fmla="*/ 272 w 288"/>
                  <a:gd name="T13" fmla="*/ 825 h 828"/>
                </a:gdLst>
                <a:ahLst/>
                <a:cxnLst>
                  <a:cxn ang="0">
                    <a:pos x="T0" y="T1"/>
                  </a:cxn>
                  <a:cxn ang="0">
                    <a:pos x="T2" y="T3"/>
                  </a:cxn>
                  <a:cxn ang="0">
                    <a:pos x="T4" y="T5"/>
                  </a:cxn>
                  <a:cxn ang="0">
                    <a:pos x="T6" y="T7"/>
                  </a:cxn>
                  <a:cxn ang="0">
                    <a:pos x="T8" y="T9"/>
                  </a:cxn>
                  <a:cxn ang="0">
                    <a:pos x="T10" y="T11"/>
                  </a:cxn>
                  <a:cxn ang="0">
                    <a:pos x="T12" y="T13"/>
                  </a:cxn>
                </a:cxnLst>
                <a:rect l="0" t="0" r="r" b="b"/>
                <a:pathLst>
                  <a:path w="288" h="828">
                    <a:moveTo>
                      <a:pt x="272" y="825"/>
                    </a:moveTo>
                    <a:cubicBezTo>
                      <a:pt x="261" y="828"/>
                      <a:pt x="250" y="822"/>
                      <a:pt x="247" y="812"/>
                    </a:cubicBezTo>
                    <a:cubicBezTo>
                      <a:pt x="4" y="28"/>
                      <a:pt x="4" y="28"/>
                      <a:pt x="4" y="28"/>
                    </a:cubicBezTo>
                    <a:cubicBezTo>
                      <a:pt x="0" y="18"/>
                      <a:pt x="6" y="6"/>
                      <a:pt x="17" y="3"/>
                    </a:cubicBezTo>
                    <a:cubicBezTo>
                      <a:pt x="27" y="0"/>
                      <a:pt x="39" y="6"/>
                      <a:pt x="42" y="16"/>
                    </a:cubicBezTo>
                    <a:cubicBezTo>
                      <a:pt x="285" y="800"/>
                      <a:pt x="285" y="800"/>
                      <a:pt x="285" y="800"/>
                    </a:cubicBezTo>
                    <a:cubicBezTo>
                      <a:pt x="288" y="810"/>
                      <a:pt x="282" y="822"/>
                      <a:pt x="272" y="825"/>
                    </a:cubicBezTo>
                  </a:path>
                </a:pathLst>
              </a:custGeom>
              <a:solidFill>
                <a:srgbClr val="3B57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84" name="Freeform 9"/>
              <p:cNvSpPr/>
              <p:nvPr/>
            </p:nvSpPr>
            <p:spPr bwMode="auto">
              <a:xfrm>
                <a:off x="1798" y="2416"/>
                <a:ext cx="371" cy="1067"/>
              </a:xfrm>
              <a:custGeom>
                <a:avLst/>
                <a:gdLst>
                  <a:gd name="T0" fmla="*/ 16 w 288"/>
                  <a:gd name="T1" fmla="*/ 825 h 828"/>
                  <a:gd name="T2" fmla="*/ 42 w 288"/>
                  <a:gd name="T3" fmla="*/ 812 h 828"/>
                  <a:gd name="T4" fmla="*/ 285 w 288"/>
                  <a:gd name="T5" fmla="*/ 28 h 828"/>
                  <a:gd name="T6" fmla="*/ 271 w 288"/>
                  <a:gd name="T7" fmla="*/ 3 h 828"/>
                  <a:gd name="T8" fmla="*/ 246 w 288"/>
                  <a:gd name="T9" fmla="*/ 16 h 828"/>
                  <a:gd name="T10" fmla="*/ 3 w 288"/>
                  <a:gd name="T11" fmla="*/ 800 h 828"/>
                  <a:gd name="T12" fmla="*/ 16 w 288"/>
                  <a:gd name="T13" fmla="*/ 825 h 828"/>
                </a:gdLst>
                <a:ahLst/>
                <a:cxnLst>
                  <a:cxn ang="0">
                    <a:pos x="T0" y="T1"/>
                  </a:cxn>
                  <a:cxn ang="0">
                    <a:pos x="T2" y="T3"/>
                  </a:cxn>
                  <a:cxn ang="0">
                    <a:pos x="T4" y="T5"/>
                  </a:cxn>
                  <a:cxn ang="0">
                    <a:pos x="T6" y="T7"/>
                  </a:cxn>
                  <a:cxn ang="0">
                    <a:pos x="T8" y="T9"/>
                  </a:cxn>
                  <a:cxn ang="0">
                    <a:pos x="T10" y="T11"/>
                  </a:cxn>
                  <a:cxn ang="0">
                    <a:pos x="T12" y="T13"/>
                  </a:cxn>
                </a:cxnLst>
                <a:rect l="0" t="0" r="r" b="b"/>
                <a:pathLst>
                  <a:path w="288" h="828">
                    <a:moveTo>
                      <a:pt x="16" y="825"/>
                    </a:moveTo>
                    <a:cubicBezTo>
                      <a:pt x="27" y="828"/>
                      <a:pt x="38" y="822"/>
                      <a:pt x="42" y="812"/>
                    </a:cubicBezTo>
                    <a:cubicBezTo>
                      <a:pt x="285" y="28"/>
                      <a:pt x="285" y="28"/>
                      <a:pt x="285" y="28"/>
                    </a:cubicBezTo>
                    <a:cubicBezTo>
                      <a:pt x="288" y="18"/>
                      <a:pt x="282" y="6"/>
                      <a:pt x="271" y="3"/>
                    </a:cubicBezTo>
                    <a:cubicBezTo>
                      <a:pt x="261" y="0"/>
                      <a:pt x="250" y="6"/>
                      <a:pt x="246" y="16"/>
                    </a:cubicBezTo>
                    <a:cubicBezTo>
                      <a:pt x="3" y="800"/>
                      <a:pt x="3" y="800"/>
                      <a:pt x="3" y="800"/>
                    </a:cubicBezTo>
                    <a:cubicBezTo>
                      <a:pt x="0" y="810"/>
                      <a:pt x="6" y="822"/>
                      <a:pt x="16" y="825"/>
                    </a:cubicBezTo>
                  </a:path>
                </a:pathLst>
              </a:custGeom>
              <a:solidFill>
                <a:srgbClr val="3B57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85" name="Rectangle 10"/>
              <p:cNvSpPr>
                <a:spLocks noChangeArrowheads="1"/>
              </p:cNvSpPr>
              <p:nvPr/>
            </p:nvSpPr>
            <p:spPr bwMode="auto">
              <a:xfrm>
                <a:off x="1536" y="1533"/>
                <a:ext cx="1667" cy="114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486" name="Freeform 11"/>
              <p:cNvSpPr/>
              <p:nvPr/>
            </p:nvSpPr>
            <p:spPr bwMode="auto">
              <a:xfrm>
                <a:off x="1496" y="1464"/>
                <a:ext cx="1747" cy="93"/>
              </a:xfrm>
              <a:custGeom>
                <a:avLst/>
                <a:gdLst>
                  <a:gd name="T0" fmla="*/ 1356 w 1356"/>
                  <a:gd name="T1" fmla="*/ 36 h 72"/>
                  <a:gd name="T2" fmla="*/ 1297 w 1356"/>
                  <a:gd name="T3" fmla="*/ 72 h 72"/>
                  <a:gd name="T4" fmla="*/ 59 w 1356"/>
                  <a:gd name="T5" fmla="*/ 72 h 72"/>
                  <a:gd name="T6" fmla="*/ 0 w 1356"/>
                  <a:gd name="T7" fmla="*/ 36 h 72"/>
                  <a:gd name="T8" fmla="*/ 59 w 1356"/>
                  <a:gd name="T9" fmla="*/ 0 h 72"/>
                  <a:gd name="T10" fmla="*/ 1297 w 1356"/>
                  <a:gd name="T11" fmla="*/ 0 h 72"/>
                  <a:gd name="T12" fmla="*/ 1356 w 1356"/>
                  <a:gd name="T13" fmla="*/ 36 h 72"/>
                </a:gdLst>
                <a:ahLst/>
                <a:cxnLst>
                  <a:cxn ang="0">
                    <a:pos x="T0" y="T1"/>
                  </a:cxn>
                  <a:cxn ang="0">
                    <a:pos x="T2" y="T3"/>
                  </a:cxn>
                  <a:cxn ang="0">
                    <a:pos x="T4" y="T5"/>
                  </a:cxn>
                  <a:cxn ang="0">
                    <a:pos x="T6" y="T7"/>
                  </a:cxn>
                  <a:cxn ang="0">
                    <a:pos x="T8" y="T9"/>
                  </a:cxn>
                  <a:cxn ang="0">
                    <a:pos x="T10" y="T11"/>
                  </a:cxn>
                  <a:cxn ang="0">
                    <a:pos x="T12" y="T13"/>
                  </a:cxn>
                </a:cxnLst>
                <a:rect l="0" t="0" r="r" b="b"/>
                <a:pathLst>
                  <a:path w="1356" h="72">
                    <a:moveTo>
                      <a:pt x="1356" y="36"/>
                    </a:moveTo>
                    <a:cubicBezTo>
                      <a:pt x="1356" y="56"/>
                      <a:pt x="1329" y="72"/>
                      <a:pt x="1297" y="72"/>
                    </a:cubicBezTo>
                    <a:cubicBezTo>
                      <a:pt x="59" y="72"/>
                      <a:pt x="59" y="72"/>
                      <a:pt x="59" y="72"/>
                    </a:cubicBezTo>
                    <a:cubicBezTo>
                      <a:pt x="26" y="72"/>
                      <a:pt x="0" y="56"/>
                      <a:pt x="0" y="36"/>
                    </a:cubicBezTo>
                    <a:cubicBezTo>
                      <a:pt x="0" y="16"/>
                      <a:pt x="26" y="0"/>
                      <a:pt x="59" y="0"/>
                    </a:cubicBezTo>
                    <a:cubicBezTo>
                      <a:pt x="1297" y="0"/>
                      <a:pt x="1297" y="0"/>
                      <a:pt x="1297" y="0"/>
                    </a:cubicBezTo>
                    <a:cubicBezTo>
                      <a:pt x="1329" y="0"/>
                      <a:pt x="1356" y="16"/>
                      <a:pt x="1356" y="36"/>
                    </a:cubicBezTo>
                    <a:close/>
                  </a:path>
                </a:pathLst>
              </a:custGeom>
              <a:solidFill>
                <a:srgbClr val="3B57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87" name="Freeform 12"/>
              <p:cNvSpPr/>
              <p:nvPr/>
            </p:nvSpPr>
            <p:spPr bwMode="auto">
              <a:xfrm>
                <a:off x="1496" y="2645"/>
                <a:ext cx="1747" cy="107"/>
              </a:xfrm>
              <a:custGeom>
                <a:avLst/>
                <a:gdLst>
                  <a:gd name="T0" fmla="*/ 1356 w 1356"/>
                  <a:gd name="T1" fmla="*/ 42 h 83"/>
                  <a:gd name="T2" fmla="*/ 1297 w 1356"/>
                  <a:gd name="T3" fmla="*/ 83 h 83"/>
                  <a:gd name="T4" fmla="*/ 59 w 1356"/>
                  <a:gd name="T5" fmla="*/ 83 h 83"/>
                  <a:gd name="T6" fmla="*/ 0 w 1356"/>
                  <a:gd name="T7" fmla="*/ 42 h 83"/>
                  <a:gd name="T8" fmla="*/ 59 w 1356"/>
                  <a:gd name="T9" fmla="*/ 0 h 83"/>
                  <a:gd name="T10" fmla="*/ 1297 w 1356"/>
                  <a:gd name="T11" fmla="*/ 0 h 83"/>
                  <a:gd name="T12" fmla="*/ 1356 w 1356"/>
                  <a:gd name="T13" fmla="*/ 42 h 83"/>
                </a:gdLst>
                <a:ahLst/>
                <a:cxnLst>
                  <a:cxn ang="0">
                    <a:pos x="T0" y="T1"/>
                  </a:cxn>
                  <a:cxn ang="0">
                    <a:pos x="T2" y="T3"/>
                  </a:cxn>
                  <a:cxn ang="0">
                    <a:pos x="T4" y="T5"/>
                  </a:cxn>
                  <a:cxn ang="0">
                    <a:pos x="T6" y="T7"/>
                  </a:cxn>
                  <a:cxn ang="0">
                    <a:pos x="T8" y="T9"/>
                  </a:cxn>
                  <a:cxn ang="0">
                    <a:pos x="T10" y="T11"/>
                  </a:cxn>
                  <a:cxn ang="0">
                    <a:pos x="T12" y="T13"/>
                  </a:cxn>
                </a:cxnLst>
                <a:rect l="0" t="0" r="r" b="b"/>
                <a:pathLst>
                  <a:path w="1356" h="83">
                    <a:moveTo>
                      <a:pt x="1356" y="42"/>
                    </a:moveTo>
                    <a:cubicBezTo>
                      <a:pt x="1356" y="65"/>
                      <a:pt x="1329" y="83"/>
                      <a:pt x="1297" y="83"/>
                    </a:cubicBezTo>
                    <a:cubicBezTo>
                      <a:pt x="59" y="83"/>
                      <a:pt x="59" y="83"/>
                      <a:pt x="59" y="83"/>
                    </a:cubicBezTo>
                    <a:cubicBezTo>
                      <a:pt x="26" y="83"/>
                      <a:pt x="0" y="65"/>
                      <a:pt x="0" y="42"/>
                    </a:cubicBezTo>
                    <a:cubicBezTo>
                      <a:pt x="0" y="18"/>
                      <a:pt x="26" y="0"/>
                      <a:pt x="59" y="0"/>
                    </a:cubicBezTo>
                    <a:cubicBezTo>
                      <a:pt x="1297" y="0"/>
                      <a:pt x="1297" y="0"/>
                      <a:pt x="1297" y="0"/>
                    </a:cubicBezTo>
                    <a:cubicBezTo>
                      <a:pt x="1329" y="0"/>
                      <a:pt x="1356" y="18"/>
                      <a:pt x="1356" y="42"/>
                    </a:cubicBezTo>
                    <a:close/>
                  </a:path>
                </a:pathLst>
              </a:custGeom>
              <a:solidFill>
                <a:srgbClr val="3B57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88" name="Oval 13"/>
              <p:cNvSpPr>
                <a:spLocks noChangeArrowheads="1"/>
              </p:cNvSpPr>
              <p:nvPr/>
            </p:nvSpPr>
            <p:spPr bwMode="auto">
              <a:xfrm>
                <a:off x="2326" y="1417"/>
                <a:ext cx="86" cy="86"/>
              </a:xfrm>
              <a:prstGeom prst="ellipse">
                <a:avLst/>
              </a:prstGeom>
              <a:solidFill>
                <a:srgbClr val="3B57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89" name="Freeform 14"/>
              <p:cNvSpPr/>
              <p:nvPr/>
            </p:nvSpPr>
            <p:spPr bwMode="auto">
              <a:xfrm>
                <a:off x="1615" y="2162"/>
                <a:ext cx="690" cy="403"/>
              </a:xfrm>
              <a:custGeom>
                <a:avLst/>
                <a:gdLst>
                  <a:gd name="T0" fmla="*/ 2 w 690"/>
                  <a:gd name="T1" fmla="*/ 400 h 403"/>
                  <a:gd name="T2" fmla="*/ 2 w 690"/>
                  <a:gd name="T3" fmla="*/ 403 h 403"/>
                  <a:gd name="T4" fmla="*/ 690 w 690"/>
                  <a:gd name="T5" fmla="*/ 403 h 403"/>
                  <a:gd name="T6" fmla="*/ 690 w 690"/>
                  <a:gd name="T7" fmla="*/ 0 h 403"/>
                  <a:gd name="T8" fmla="*/ 0 w 690"/>
                  <a:gd name="T9" fmla="*/ 0 h 403"/>
                  <a:gd name="T10" fmla="*/ 0 w 690"/>
                  <a:gd name="T11" fmla="*/ 403 h 403"/>
                  <a:gd name="T12" fmla="*/ 2 w 690"/>
                  <a:gd name="T13" fmla="*/ 403 h 403"/>
                  <a:gd name="T14" fmla="*/ 2 w 690"/>
                  <a:gd name="T15" fmla="*/ 400 h 403"/>
                  <a:gd name="T16" fmla="*/ 5 w 690"/>
                  <a:gd name="T17" fmla="*/ 400 h 403"/>
                  <a:gd name="T18" fmla="*/ 5 w 690"/>
                  <a:gd name="T19" fmla="*/ 6 h 403"/>
                  <a:gd name="T20" fmla="*/ 685 w 690"/>
                  <a:gd name="T21" fmla="*/ 6 h 403"/>
                  <a:gd name="T22" fmla="*/ 685 w 690"/>
                  <a:gd name="T23" fmla="*/ 398 h 403"/>
                  <a:gd name="T24" fmla="*/ 2 w 690"/>
                  <a:gd name="T25" fmla="*/ 398 h 403"/>
                  <a:gd name="T26" fmla="*/ 2 w 690"/>
                  <a:gd name="T27" fmla="*/ 400 h 403"/>
                  <a:gd name="T28" fmla="*/ 5 w 690"/>
                  <a:gd name="T29" fmla="*/ 400 h 403"/>
                  <a:gd name="T30" fmla="*/ 2 w 690"/>
                  <a:gd name="T31" fmla="*/ 40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90" h="403">
                    <a:moveTo>
                      <a:pt x="2" y="400"/>
                    </a:moveTo>
                    <a:lnTo>
                      <a:pt x="2" y="403"/>
                    </a:lnTo>
                    <a:lnTo>
                      <a:pt x="690" y="403"/>
                    </a:lnTo>
                    <a:lnTo>
                      <a:pt x="690" y="0"/>
                    </a:lnTo>
                    <a:lnTo>
                      <a:pt x="0" y="0"/>
                    </a:lnTo>
                    <a:lnTo>
                      <a:pt x="0" y="403"/>
                    </a:lnTo>
                    <a:lnTo>
                      <a:pt x="2" y="403"/>
                    </a:lnTo>
                    <a:lnTo>
                      <a:pt x="2" y="400"/>
                    </a:lnTo>
                    <a:lnTo>
                      <a:pt x="5" y="400"/>
                    </a:lnTo>
                    <a:lnTo>
                      <a:pt x="5" y="6"/>
                    </a:lnTo>
                    <a:lnTo>
                      <a:pt x="685" y="6"/>
                    </a:lnTo>
                    <a:lnTo>
                      <a:pt x="685" y="398"/>
                    </a:lnTo>
                    <a:lnTo>
                      <a:pt x="2" y="398"/>
                    </a:lnTo>
                    <a:lnTo>
                      <a:pt x="2" y="400"/>
                    </a:lnTo>
                    <a:lnTo>
                      <a:pt x="5" y="400"/>
                    </a:lnTo>
                    <a:lnTo>
                      <a:pt x="2" y="400"/>
                    </a:lnTo>
                    <a:close/>
                  </a:path>
                </a:pathLst>
              </a:custGeom>
              <a:solidFill>
                <a:srgbClr val="C9C9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90" name="Rectangle 15"/>
              <p:cNvSpPr>
                <a:spLocks noChangeArrowheads="1"/>
              </p:cNvSpPr>
              <p:nvPr/>
            </p:nvSpPr>
            <p:spPr bwMode="auto">
              <a:xfrm>
                <a:off x="1617" y="2227"/>
                <a:ext cx="685" cy="7"/>
              </a:xfrm>
              <a:prstGeom prst="rect">
                <a:avLst/>
              </a:prstGeom>
              <a:solidFill>
                <a:srgbClr val="C9C9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491" name="Freeform 16"/>
              <p:cNvSpPr/>
              <p:nvPr/>
            </p:nvSpPr>
            <p:spPr bwMode="auto">
              <a:xfrm>
                <a:off x="1617" y="2227"/>
                <a:ext cx="685" cy="7"/>
              </a:xfrm>
              <a:custGeom>
                <a:avLst/>
                <a:gdLst>
                  <a:gd name="T0" fmla="*/ 0 w 685"/>
                  <a:gd name="T1" fmla="*/ 7 h 7"/>
                  <a:gd name="T2" fmla="*/ 685 w 685"/>
                  <a:gd name="T3" fmla="*/ 7 h 7"/>
                  <a:gd name="T4" fmla="*/ 685 w 685"/>
                  <a:gd name="T5" fmla="*/ 0 h 7"/>
                  <a:gd name="T6" fmla="*/ 0 w 685"/>
                  <a:gd name="T7" fmla="*/ 0 h 7"/>
                </a:gdLst>
                <a:ahLst/>
                <a:cxnLst>
                  <a:cxn ang="0">
                    <a:pos x="T0" y="T1"/>
                  </a:cxn>
                  <a:cxn ang="0">
                    <a:pos x="T2" y="T3"/>
                  </a:cxn>
                  <a:cxn ang="0">
                    <a:pos x="T4" y="T5"/>
                  </a:cxn>
                  <a:cxn ang="0">
                    <a:pos x="T6" y="T7"/>
                  </a:cxn>
                </a:cxnLst>
                <a:rect l="0" t="0" r="r" b="b"/>
                <a:pathLst>
                  <a:path w="685" h="7">
                    <a:moveTo>
                      <a:pt x="0" y="7"/>
                    </a:moveTo>
                    <a:lnTo>
                      <a:pt x="685" y="7"/>
                    </a:lnTo>
                    <a:lnTo>
                      <a:pt x="685"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92" name="Rectangle 17"/>
              <p:cNvSpPr>
                <a:spLocks noChangeArrowheads="1"/>
              </p:cNvSpPr>
              <p:nvPr/>
            </p:nvSpPr>
            <p:spPr bwMode="auto">
              <a:xfrm>
                <a:off x="1617" y="2294"/>
                <a:ext cx="685" cy="6"/>
              </a:xfrm>
              <a:prstGeom prst="rect">
                <a:avLst/>
              </a:prstGeom>
              <a:solidFill>
                <a:srgbClr val="C9C9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493" name="Freeform 18"/>
              <p:cNvSpPr/>
              <p:nvPr/>
            </p:nvSpPr>
            <p:spPr bwMode="auto">
              <a:xfrm>
                <a:off x="1617" y="2294"/>
                <a:ext cx="685" cy="6"/>
              </a:xfrm>
              <a:custGeom>
                <a:avLst/>
                <a:gdLst>
                  <a:gd name="T0" fmla="*/ 0 w 685"/>
                  <a:gd name="T1" fmla="*/ 6 h 6"/>
                  <a:gd name="T2" fmla="*/ 685 w 685"/>
                  <a:gd name="T3" fmla="*/ 6 h 6"/>
                  <a:gd name="T4" fmla="*/ 685 w 685"/>
                  <a:gd name="T5" fmla="*/ 0 h 6"/>
                  <a:gd name="T6" fmla="*/ 0 w 685"/>
                  <a:gd name="T7" fmla="*/ 0 h 6"/>
                </a:gdLst>
                <a:ahLst/>
                <a:cxnLst>
                  <a:cxn ang="0">
                    <a:pos x="T0" y="T1"/>
                  </a:cxn>
                  <a:cxn ang="0">
                    <a:pos x="T2" y="T3"/>
                  </a:cxn>
                  <a:cxn ang="0">
                    <a:pos x="T4" y="T5"/>
                  </a:cxn>
                  <a:cxn ang="0">
                    <a:pos x="T6" y="T7"/>
                  </a:cxn>
                </a:cxnLst>
                <a:rect l="0" t="0" r="r" b="b"/>
                <a:pathLst>
                  <a:path w="685" h="6">
                    <a:moveTo>
                      <a:pt x="0" y="6"/>
                    </a:moveTo>
                    <a:lnTo>
                      <a:pt x="685" y="6"/>
                    </a:lnTo>
                    <a:lnTo>
                      <a:pt x="685"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94" name="Rectangle 19"/>
              <p:cNvSpPr>
                <a:spLocks noChangeArrowheads="1"/>
              </p:cNvSpPr>
              <p:nvPr/>
            </p:nvSpPr>
            <p:spPr bwMode="auto">
              <a:xfrm>
                <a:off x="1617" y="2360"/>
                <a:ext cx="685" cy="7"/>
              </a:xfrm>
              <a:prstGeom prst="rect">
                <a:avLst/>
              </a:prstGeom>
              <a:solidFill>
                <a:srgbClr val="C9C9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495" name="Freeform 20"/>
              <p:cNvSpPr/>
              <p:nvPr/>
            </p:nvSpPr>
            <p:spPr bwMode="auto">
              <a:xfrm>
                <a:off x="1617" y="2360"/>
                <a:ext cx="685" cy="7"/>
              </a:xfrm>
              <a:custGeom>
                <a:avLst/>
                <a:gdLst>
                  <a:gd name="T0" fmla="*/ 0 w 685"/>
                  <a:gd name="T1" fmla="*/ 7 h 7"/>
                  <a:gd name="T2" fmla="*/ 685 w 685"/>
                  <a:gd name="T3" fmla="*/ 7 h 7"/>
                  <a:gd name="T4" fmla="*/ 685 w 685"/>
                  <a:gd name="T5" fmla="*/ 0 h 7"/>
                  <a:gd name="T6" fmla="*/ 0 w 685"/>
                  <a:gd name="T7" fmla="*/ 0 h 7"/>
                </a:gdLst>
                <a:ahLst/>
                <a:cxnLst>
                  <a:cxn ang="0">
                    <a:pos x="T0" y="T1"/>
                  </a:cxn>
                  <a:cxn ang="0">
                    <a:pos x="T2" y="T3"/>
                  </a:cxn>
                  <a:cxn ang="0">
                    <a:pos x="T4" y="T5"/>
                  </a:cxn>
                  <a:cxn ang="0">
                    <a:pos x="T6" y="T7"/>
                  </a:cxn>
                </a:cxnLst>
                <a:rect l="0" t="0" r="r" b="b"/>
                <a:pathLst>
                  <a:path w="685" h="7">
                    <a:moveTo>
                      <a:pt x="0" y="7"/>
                    </a:moveTo>
                    <a:lnTo>
                      <a:pt x="685" y="7"/>
                    </a:lnTo>
                    <a:lnTo>
                      <a:pt x="685"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96" name="Rectangle 21"/>
              <p:cNvSpPr>
                <a:spLocks noChangeArrowheads="1"/>
              </p:cNvSpPr>
              <p:nvPr/>
            </p:nvSpPr>
            <p:spPr bwMode="auto">
              <a:xfrm>
                <a:off x="1617" y="2427"/>
                <a:ext cx="685" cy="5"/>
              </a:xfrm>
              <a:prstGeom prst="rect">
                <a:avLst/>
              </a:prstGeom>
              <a:solidFill>
                <a:srgbClr val="C9C9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497" name="Freeform 22"/>
              <p:cNvSpPr/>
              <p:nvPr/>
            </p:nvSpPr>
            <p:spPr bwMode="auto">
              <a:xfrm>
                <a:off x="1617" y="2427"/>
                <a:ext cx="685" cy="5"/>
              </a:xfrm>
              <a:custGeom>
                <a:avLst/>
                <a:gdLst>
                  <a:gd name="T0" fmla="*/ 0 w 685"/>
                  <a:gd name="T1" fmla="*/ 5 h 5"/>
                  <a:gd name="T2" fmla="*/ 685 w 685"/>
                  <a:gd name="T3" fmla="*/ 5 h 5"/>
                  <a:gd name="T4" fmla="*/ 685 w 685"/>
                  <a:gd name="T5" fmla="*/ 0 h 5"/>
                  <a:gd name="T6" fmla="*/ 0 w 685"/>
                  <a:gd name="T7" fmla="*/ 0 h 5"/>
                </a:gdLst>
                <a:ahLst/>
                <a:cxnLst>
                  <a:cxn ang="0">
                    <a:pos x="T0" y="T1"/>
                  </a:cxn>
                  <a:cxn ang="0">
                    <a:pos x="T2" y="T3"/>
                  </a:cxn>
                  <a:cxn ang="0">
                    <a:pos x="T4" y="T5"/>
                  </a:cxn>
                  <a:cxn ang="0">
                    <a:pos x="T6" y="T7"/>
                  </a:cxn>
                </a:cxnLst>
                <a:rect l="0" t="0" r="r" b="b"/>
                <a:pathLst>
                  <a:path w="685" h="5">
                    <a:moveTo>
                      <a:pt x="0" y="5"/>
                    </a:moveTo>
                    <a:lnTo>
                      <a:pt x="685" y="5"/>
                    </a:lnTo>
                    <a:lnTo>
                      <a:pt x="685"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98" name="Rectangle 23"/>
              <p:cNvSpPr>
                <a:spLocks noChangeArrowheads="1"/>
              </p:cNvSpPr>
              <p:nvPr/>
            </p:nvSpPr>
            <p:spPr bwMode="auto">
              <a:xfrm>
                <a:off x="1617" y="2493"/>
                <a:ext cx="685" cy="6"/>
              </a:xfrm>
              <a:prstGeom prst="rect">
                <a:avLst/>
              </a:prstGeom>
              <a:solidFill>
                <a:srgbClr val="C9C9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499" name="Freeform 24"/>
              <p:cNvSpPr/>
              <p:nvPr/>
            </p:nvSpPr>
            <p:spPr bwMode="auto">
              <a:xfrm>
                <a:off x="1617" y="2493"/>
                <a:ext cx="685" cy="6"/>
              </a:xfrm>
              <a:custGeom>
                <a:avLst/>
                <a:gdLst>
                  <a:gd name="T0" fmla="*/ 0 w 685"/>
                  <a:gd name="T1" fmla="*/ 6 h 6"/>
                  <a:gd name="T2" fmla="*/ 685 w 685"/>
                  <a:gd name="T3" fmla="*/ 6 h 6"/>
                  <a:gd name="T4" fmla="*/ 685 w 685"/>
                  <a:gd name="T5" fmla="*/ 0 h 6"/>
                  <a:gd name="T6" fmla="*/ 0 w 685"/>
                  <a:gd name="T7" fmla="*/ 0 h 6"/>
                </a:gdLst>
                <a:ahLst/>
                <a:cxnLst>
                  <a:cxn ang="0">
                    <a:pos x="T0" y="T1"/>
                  </a:cxn>
                  <a:cxn ang="0">
                    <a:pos x="T2" y="T3"/>
                  </a:cxn>
                  <a:cxn ang="0">
                    <a:pos x="T4" y="T5"/>
                  </a:cxn>
                  <a:cxn ang="0">
                    <a:pos x="T6" y="T7"/>
                  </a:cxn>
                </a:cxnLst>
                <a:rect l="0" t="0" r="r" b="b"/>
                <a:pathLst>
                  <a:path w="685" h="6">
                    <a:moveTo>
                      <a:pt x="0" y="6"/>
                    </a:moveTo>
                    <a:lnTo>
                      <a:pt x="685" y="6"/>
                    </a:lnTo>
                    <a:lnTo>
                      <a:pt x="685"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00" name="Rectangle 25"/>
              <p:cNvSpPr>
                <a:spLocks noChangeArrowheads="1"/>
              </p:cNvSpPr>
              <p:nvPr/>
            </p:nvSpPr>
            <p:spPr bwMode="auto">
              <a:xfrm>
                <a:off x="2185" y="2164"/>
                <a:ext cx="7" cy="398"/>
              </a:xfrm>
              <a:prstGeom prst="rect">
                <a:avLst/>
              </a:prstGeom>
              <a:solidFill>
                <a:srgbClr val="C9C9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501" name="Freeform 26"/>
              <p:cNvSpPr/>
              <p:nvPr/>
            </p:nvSpPr>
            <p:spPr bwMode="auto">
              <a:xfrm>
                <a:off x="2185" y="2164"/>
                <a:ext cx="7" cy="398"/>
              </a:xfrm>
              <a:custGeom>
                <a:avLst/>
                <a:gdLst>
                  <a:gd name="T0" fmla="*/ 7 w 7"/>
                  <a:gd name="T1" fmla="*/ 398 h 398"/>
                  <a:gd name="T2" fmla="*/ 7 w 7"/>
                  <a:gd name="T3" fmla="*/ 0 h 398"/>
                  <a:gd name="T4" fmla="*/ 0 w 7"/>
                  <a:gd name="T5" fmla="*/ 0 h 398"/>
                  <a:gd name="T6" fmla="*/ 0 w 7"/>
                  <a:gd name="T7" fmla="*/ 398 h 398"/>
                </a:gdLst>
                <a:ahLst/>
                <a:cxnLst>
                  <a:cxn ang="0">
                    <a:pos x="T0" y="T1"/>
                  </a:cxn>
                  <a:cxn ang="0">
                    <a:pos x="T2" y="T3"/>
                  </a:cxn>
                  <a:cxn ang="0">
                    <a:pos x="T4" y="T5"/>
                  </a:cxn>
                  <a:cxn ang="0">
                    <a:pos x="T6" y="T7"/>
                  </a:cxn>
                </a:cxnLst>
                <a:rect l="0" t="0" r="r" b="b"/>
                <a:pathLst>
                  <a:path w="7" h="398">
                    <a:moveTo>
                      <a:pt x="7" y="398"/>
                    </a:moveTo>
                    <a:lnTo>
                      <a:pt x="7" y="0"/>
                    </a:lnTo>
                    <a:lnTo>
                      <a:pt x="0" y="0"/>
                    </a:lnTo>
                    <a:lnTo>
                      <a:pt x="0" y="39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02" name="Rectangle 27"/>
              <p:cNvSpPr>
                <a:spLocks noChangeArrowheads="1"/>
              </p:cNvSpPr>
              <p:nvPr/>
            </p:nvSpPr>
            <p:spPr bwMode="auto">
              <a:xfrm>
                <a:off x="2071" y="2164"/>
                <a:ext cx="6" cy="398"/>
              </a:xfrm>
              <a:prstGeom prst="rect">
                <a:avLst/>
              </a:prstGeom>
              <a:solidFill>
                <a:srgbClr val="C9C9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503" name="Freeform 28"/>
              <p:cNvSpPr/>
              <p:nvPr/>
            </p:nvSpPr>
            <p:spPr bwMode="auto">
              <a:xfrm>
                <a:off x="2071" y="2164"/>
                <a:ext cx="6" cy="398"/>
              </a:xfrm>
              <a:custGeom>
                <a:avLst/>
                <a:gdLst>
                  <a:gd name="T0" fmla="*/ 6 w 6"/>
                  <a:gd name="T1" fmla="*/ 398 h 398"/>
                  <a:gd name="T2" fmla="*/ 6 w 6"/>
                  <a:gd name="T3" fmla="*/ 0 h 398"/>
                  <a:gd name="T4" fmla="*/ 0 w 6"/>
                  <a:gd name="T5" fmla="*/ 0 h 398"/>
                  <a:gd name="T6" fmla="*/ 0 w 6"/>
                  <a:gd name="T7" fmla="*/ 398 h 398"/>
                </a:gdLst>
                <a:ahLst/>
                <a:cxnLst>
                  <a:cxn ang="0">
                    <a:pos x="T0" y="T1"/>
                  </a:cxn>
                  <a:cxn ang="0">
                    <a:pos x="T2" y="T3"/>
                  </a:cxn>
                  <a:cxn ang="0">
                    <a:pos x="T4" y="T5"/>
                  </a:cxn>
                  <a:cxn ang="0">
                    <a:pos x="T6" y="T7"/>
                  </a:cxn>
                </a:cxnLst>
                <a:rect l="0" t="0" r="r" b="b"/>
                <a:pathLst>
                  <a:path w="6" h="398">
                    <a:moveTo>
                      <a:pt x="6" y="398"/>
                    </a:moveTo>
                    <a:lnTo>
                      <a:pt x="6" y="0"/>
                    </a:lnTo>
                    <a:lnTo>
                      <a:pt x="0" y="0"/>
                    </a:lnTo>
                    <a:lnTo>
                      <a:pt x="0" y="39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04" name="Rectangle 29"/>
              <p:cNvSpPr>
                <a:spLocks noChangeArrowheads="1"/>
              </p:cNvSpPr>
              <p:nvPr/>
            </p:nvSpPr>
            <p:spPr bwMode="auto">
              <a:xfrm>
                <a:off x="1957" y="2164"/>
                <a:ext cx="5" cy="398"/>
              </a:xfrm>
              <a:prstGeom prst="rect">
                <a:avLst/>
              </a:prstGeom>
              <a:solidFill>
                <a:srgbClr val="C9C9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505" name="Freeform 30"/>
              <p:cNvSpPr/>
              <p:nvPr/>
            </p:nvSpPr>
            <p:spPr bwMode="auto">
              <a:xfrm>
                <a:off x="1957" y="2164"/>
                <a:ext cx="5" cy="398"/>
              </a:xfrm>
              <a:custGeom>
                <a:avLst/>
                <a:gdLst>
                  <a:gd name="T0" fmla="*/ 5 w 5"/>
                  <a:gd name="T1" fmla="*/ 398 h 398"/>
                  <a:gd name="T2" fmla="*/ 5 w 5"/>
                  <a:gd name="T3" fmla="*/ 0 h 398"/>
                  <a:gd name="T4" fmla="*/ 0 w 5"/>
                  <a:gd name="T5" fmla="*/ 0 h 398"/>
                  <a:gd name="T6" fmla="*/ 0 w 5"/>
                  <a:gd name="T7" fmla="*/ 398 h 398"/>
                </a:gdLst>
                <a:ahLst/>
                <a:cxnLst>
                  <a:cxn ang="0">
                    <a:pos x="T0" y="T1"/>
                  </a:cxn>
                  <a:cxn ang="0">
                    <a:pos x="T2" y="T3"/>
                  </a:cxn>
                  <a:cxn ang="0">
                    <a:pos x="T4" y="T5"/>
                  </a:cxn>
                  <a:cxn ang="0">
                    <a:pos x="T6" y="T7"/>
                  </a:cxn>
                </a:cxnLst>
                <a:rect l="0" t="0" r="r" b="b"/>
                <a:pathLst>
                  <a:path w="5" h="398">
                    <a:moveTo>
                      <a:pt x="5" y="398"/>
                    </a:moveTo>
                    <a:lnTo>
                      <a:pt x="5" y="0"/>
                    </a:lnTo>
                    <a:lnTo>
                      <a:pt x="0" y="0"/>
                    </a:lnTo>
                    <a:lnTo>
                      <a:pt x="0" y="39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06" name="Rectangle 31"/>
              <p:cNvSpPr>
                <a:spLocks noChangeArrowheads="1"/>
              </p:cNvSpPr>
              <p:nvPr/>
            </p:nvSpPr>
            <p:spPr bwMode="auto">
              <a:xfrm>
                <a:off x="1843" y="2164"/>
                <a:ext cx="6" cy="398"/>
              </a:xfrm>
              <a:prstGeom prst="rect">
                <a:avLst/>
              </a:prstGeom>
              <a:solidFill>
                <a:srgbClr val="C9C9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507" name="Freeform 32"/>
              <p:cNvSpPr/>
              <p:nvPr/>
            </p:nvSpPr>
            <p:spPr bwMode="auto">
              <a:xfrm>
                <a:off x="1843" y="2164"/>
                <a:ext cx="6" cy="398"/>
              </a:xfrm>
              <a:custGeom>
                <a:avLst/>
                <a:gdLst>
                  <a:gd name="T0" fmla="*/ 6 w 6"/>
                  <a:gd name="T1" fmla="*/ 398 h 398"/>
                  <a:gd name="T2" fmla="*/ 6 w 6"/>
                  <a:gd name="T3" fmla="*/ 0 h 398"/>
                  <a:gd name="T4" fmla="*/ 0 w 6"/>
                  <a:gd name="T5" fmla="*/ 0 h 398"/>
                  <a:gd name="T6" fmla="*/ 0 w 6"/>
                  <a:gd name="T7" fmla="*/ 398 h 398"/>
                </a:gdLst>
                <a:ahLst/>
                <a:cxnLst>
                  <a:cxn ang="0">
                    <a:pos x="T0" y="T1"/>
                  </a:cxn>
                  <a:cxn ang="0">
                    <a:pos x="T2" y="T3"/>
                  </a:cxn>
                  <a:cxn ang="0">
                    <a:pos x="T4" y="T5"/>
                  </a:cxn>
                  <a:cxn ang="0">
                    <a:pos x="T6" y="T7"/>
                  </a:cxn>
                </a:cxnLst>
                <a:rect l="0" t="0" r="r" b="b"/>
                <a:pathLst>
                  <a:path w="6" h="398">
                    <a:moveTo>
                      <a:pt x="6" y="398"/>
                    </a:moveTo>
                    <a:lnTo>
                      <a:pt x="6" y="0"/>
                    </a:lnTo>
                    <a:lnTo>
                      <a:pt x="0" y="0"/>
                    </a:lnTo>
                    <a:lnTo>
                      <a:pt x="0" y="39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08" name="Rectangle 33"/>
              <p:cNvSpPr>
                <a:spLocks noChangeArrowheads="1"/>
              </p:cNvSpPr>
              <p:nvPr/>
            </p:nvSpPr>
            <p:spPr bwMode="auto">
              <a:xfrm>
                <a:off x="1728" y="2164"/>
                <a:ext cx="6" cy="398"/>
              </a:xfrm>
              <a:prstGeom prst="rect">
                <a:avLst/>
              </a:prstGeom>
              <a:solidFill>
                <a:srgbClr val="C9C9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509" name="Freeform 34"/>
              <p:cNvSpPr/>
              <p:nvPr/>
            </p:nvSpPr>
            <p:spPr bwMode="auto">
              <a:xfrm>
                <a:off x="1728" y="2164"/>
                <a:ext cx="6" cy="398"/>
              </a:xfrm>
              <a:custGeom>
                <a:avLst/>
                <a:gdLst>
                  <a:gd name="T0" fmla="*/ 6 w 6"/>
                  <a:gd name="T1" fmla="*/ 398 h 398"/>
                  <a:gd name="T2" fmla="*/ 6 w 6"/>
                  <a:gd name="T3" fmla="*/ 0 h 398"/>
                  <a:gd name="T4" fmla="*/ 0 w 6"/>
                  <a:gd name="T5" fmla="*/ 0 h 398"/>
                  <a:gd name="T6" fmla="*/ 0 w 6"/>
                  <a:gd name="T7" fmla="*/ 398 h 398"/>
                </a:gdLst>
                <a:ahLst/>
                <a:cxnLst>
                  <a:cxn ang="0">
                    <a:pos x="T0" y="T1"/>
                  </a:cxn>
                  <a:cxn ang="0">
                    <a:pos x="T2" y="T3"/>
                  </a:cxn>
                  <a:cxn ang="0">
                    <a:pos x="T4" y="T5"/>
                  </a:cxn>
                  <a:cxn ang="0">
                    <a:pos x="T6" y="T7"/>
                  </a:cxn>
                </a:cxnLst>
                <a:rect l="0" t="0" r="r" b="b"/>
                <a:pathLst>
                  <a:path w="6" h="398">
                    <a:moveTo>
                      <a:pt x="6" y="398"/>
                    </a:moveTo>
                    <a:lnTo>
                      <a:pt x="6" y="0"/>
                    </a:lnTo>
                    <a:lnTo>
                      <a:pt x="0" y="0"/>
                    </a:lnTo>
                    <a:lnTo>
                      <a:pt x="0" y="39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10" name="Freeform 35"/>
              <p:cNvSpPr/>
              <p:nvPr/>
            </p:nvSpPr>
            <p:spPr bwMode="auto">
              <a:xfrm>
                <a:off x="2031" y="2270"/>
                <a:ext cx="206" cy="295"/>
              </a:xfrm>
              <a:custGeom>
                <a:avLst/>
                <a:gdLst>
                  <a:gd name="T0" fmla="*/ 0 w 206"/>
                  <a:gd name="T1" fmla="*/ 295 h 295"/>
                  <a:gd name="T2" fmla="*/ 103 w 206"/>
                  <a:gd name="T3" fmla="*/ 0 h 295"/>
                  <a:gd name="T4" fmla="*/ 206 w 206"/>
                  <a:gd name="T5" fmla="*/ 295 h 295"/>
                  <a:gd name="T6" fmla="*/ 0 w 206"/>
                  <a:gd name="T7" fmla="*/ 295 h 295"/>
                </a:gdLst>
                <a:ahLst/>
                <a:cxnLst>
                  <a:cxn ang="0">
                    <a:pos x="T0" y="T1"/>
                  </a:cxn>
                  <a:cxn ang="0">
                    <a:pos x="T2" y="T3"/>
                  </a:cxn>
                  <a:cxn ang="0">
                    <a:pos x="T4" y="T5"/>
                  </a:cxn>
                  <a:cxn ang="0">
                    <a:pos x="T6" y="T7"/>
                  </a:cxn>
                </a:cxnLst>
                <a:rect l="0" t="0" r="r" b="b"/>
                <a:pathLst>
                  <a:path w="206" h="295">
                    <a:moveTo>
                      <a:pt x="0" y="295"/>
                    </a:moveTo>
                    <a:lnTo>
                      <a:pt x="103" y="0"/>
                    </a:lnTo>
                    <a:lnTo>
                      <a:pt x="206" y="295"/>
                    </a:lnTo>
                    <a:lnTo>
                      <a:pt x="0" y="295"/>
                    </a:lnTo>
                    <a:close/>
                  </a:path>
                </a:pathLst>
              </a:custGeom>
              <a:solidFill>
                <a:srgbClr val="0555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11" name="Freeform 36"/>
              <p:cNvSpPr/>
              <p:nvPr/>
            </p:nvSpPr>
            <p:spPr bwMode="auto">
              <a:xfrm>
                <a:off x="1926" y="2323"/>
                <a:ext cx="208" cy="242"/>
              </a:xfrm>
              <a:custGeom>
                <a:avLst/>
                <a:gdLst>
                  <a:gd name="T0" fmla="*/ 0 w 208"/>
                  <a:gd name="T1" fmla="*/ 242 h 242"/>
                  <a:gd name="T2" fmla="*/ 103 w 208"/>
                  <a:gd name="T3" fmla="*/ 0 h 242"/>
                  <a:gd name="T4" fmla="*/ 208 w 208"/>
                  <a:gd name="T5" fmla="*/ 242 h 242"/>
                  <a:gd name="T6" fmla="*/ 0 w 208"/>
                  <a:gd name="T7" fmla="*/ 242 h 242"/>
                </a:gdLst>
                <a:ahLst/>
                <a:cxnLst>
                  <a:cxn ang="0">
                    <a:pos x="T0" y="T1"/>
                  </a:cxn>
                  <a:cxn ang="0">
                    <a:pos x="T2" y="T3"/>
                  </a:cxn>
                  <a:cxn ang="0">
                    <a:pos x="T4" y="T5"/>
                  </a:cxn>
                  <a:cxn ang="0">
                    <a:pos x="T6" y="T7"/>
                  </a:cxn>
                </a:cxnLst>
                <a:rect l="0" t="0" r="r" b="b"/>
                <a:pathLst>
                  <a:path w="208" h="242">
                    <a:moveTo>
                      <a:pt x="0" y="242"/>
                    </a:moveTo>
                    <a:lnTo>
                      <a:pt x="103" y="0"/>
                    </a:lnTo>
                    <a:lnTo>
                      <a:pt x="208" y="242"/>
                    </a:lnTo>
                    <a:lnTo>
                      <a:pt x="0" y="242"/>
                    </a:lnTo>
                    <a:close/>
                  </a:path>
                </a:pathLst>
              </a:custGeom>
              <a:solidFill>
                <a:srgbClr val="F796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12" name="Freeform 37"/>
              <p:cNvSpPr/>
              <p:nvPr/>
            </p:nvSpPr>
            <p:spPr bwMode="auto">
              <a:xfrm>
                <a:off x="1787" y="2189"/>
                <a:ext cx="206" cy="376"/>
              </a:xfrm>
              <a:custGeom>
                <a:avLst/>
                <a:gdLst>
                  <a:gd name="T0" fmla="*/ 0 w 206"/>
                  <a:gd name="T1" fmla="*/ 376 h 376"/>
                  <a:gd name="T2" fmla="*/ 103 w 206"/>
                  <a:gd name="T3" fmla="*/ 0 h 376"/>
                  <a:gd name="T4" fmla="*/ 206 w 206"/>
                  <a:gd name="T5" fmla="*/ 376 h 376"/>
                  <a:gd name="T6" fmla="*/ 0 w 206"/>
                  <a:gd name="T7" fmla="*/ 376 h 376"/>
                </a:gdLst>
                <a:ahLst/>
                <a:cxnLst>
                  <a:cxn ang="0">
                    <a:pos x="T0" y="T1"/>
                  </a:cxn>
                  <a:cxn ang="0">
                    <a:pos x="T2" y="T3"/>
                  </a:cxn>
                  <a:cxn ang="0">
                    <a:pos x="T4" y="T5"/>
                  </a:cxn>
                  <a:cxn ang="0">
                    <a:pos x="T6" y="T7"/>
                  </a:cxn>
                </a:cxnLst>
                <a:rect l="0" t="0" r="r" b="b"/>
                <a:pathLst>
                  <a:path w="206" h="376">
                    <a:moveTo>
                      <a:pt x="0" y="376"/>
                    </a:moveTo>
                    <a:lnTo>
                      <a:pt x="103" y="0"/>
                    </a:lnTo>
                    <a:lnTo>
                      <a:pt x="206" y="376"/>
                    </a:lnTo>
                    <a:lnTo>
                      <a:pt x="0" y="376"/>
                    </a:lnTo>
                    <a:close/>
                  </a:path>
                </a:pathLst>
              </a:custGeom>
              <a:solidFill>
                <a:srgbClr val="DF29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13" name="Freeform 38"/>
              <p:cNvSpPr/>
              <p:nvPr/>
            </p:nvSpPr>
            <p:spPr bwMode="auto">
              <a:xfrm>
                <a:off x="1620" y="2244"/>
                <a:ext cx="206" cy="321"/>
              </a:xfrm>
              <a:custGeom>
                <a:avLst/>
                <a:gdLst>
                  <a:gd name="T0" fmla="*/ 0 w 206"/>
                  <a:gd name="T1" fmla="*/ 321 h 321"/>
                  <a:gd name="T2" fmla="*/ 103 w 206"/>
                  <a:gd name="T3" fmla="*/ 0 h 321"/>
                  <a:gd name="T4" fmla="*/ 206 w 206"/>
                  <a:gd name="T5" fmla="*/ 321 h 321"/>
                  <a:gd name="T6" fmla="*/ 0 w 206"/>
                  <a:gd name="T7" fmla="*/ 321 h 321"/>
                </a:gdLst>
                <a:ahLst/>
                <a:cxnLst>
                  <a:cxn ang="0">
                    <a:pos x="T0" y="T1"/>
                  </a:cxn>
                  <a:cxn ang="0">
                    <a:pos x="T2" y="T3"/>
                  </a:cxn>
                  <a:cxn ang="0">
                    <a:pos x="T4" y="T5"/>
                  </a:cxn>
                  <a:cxn ang="0">
                    <a:pos x="T6" y="T7"/>
                  </a:cxn>
                </a:cxnLst>
                <a:rect l="0" t="0" r="r" b="b"/>
                <a:pathLst>
                  <a:path w="206" h="321">
                    <a:moveTo>
                      <a:pt x="0" y="321"/>
                    </a:moveTo>
                    <a:lnTo>
                      <a:pt x="103" y="0"/>
                    </a:lnTo>
                    <a:lnTo>
                      <a:pt x="206" y="321"/>
                    </a:lnTo>
                    <a:lnTo>
                      <a:pt x="0" y="321"/>
                    </a:lnTo>
                    <a:close/>
                  </a:path>
                </a:pathLst>
              </a:custGeom>
              <a:solidFill>
                <a:srgbClr val="64D0D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14" name="Rectangle 39"/>
              <p:cNvSpPr>
                <a:spLocks noChangeArrowheads="1"/>
              </p:cNvSpPr>
              <p:nvPr/>
            </p:nvSpPr>
            <p:spPr bwMode="auto">
              <a:xfrm>
                <a:off x="2386" y="2562"/>
                <a:ext cx="696" cy="8"/>
              </a:xfrm>
              <a:prstGeom prst="rect">
                <a:avLst/>
              </a:prstGeom>
              <a:solidFill>
                <a:srgbClr val="C9C9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515" name="Rectangle 40"/>
              <p:cNvSpPr>
                <a:spLocks noChangeArrowheads="1"/>
              </p:cNvSpPr>
              <p:nvPr/>
            </p:nvSpPr>
            <p:spPr bwMode="auto">
              <a:xfrm>
                <a:off x="2386" y="2506"/>
                <a:ext cx="696" cy="7"/>
              </a:xfrm>
              <a:prstGeom prst="rect">
                <a:avLst/>
              </a:prstGeom>
              <a:solidFill>
                <a:srgbClr val="C9C9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516" name="Freeform 41"/>
              <p:cNvSpPr/>
              <p:nvPr/>
            </p:nvSpPr>
            <p:spPr bwMode="auto">
              <a:xfrm>
                <a:off x="2386" y="2449"/>
                <a:ext cx="696" cy="8"/>
              </a:xfrm>
              <a:custGeom>
                <a:avLst/>
                <a:gdLst>
                  <a:gd name="T0" fmla="*/ 696 w 696"/>
                  <a:gd name="T1" fmla="*/ 0 h 8"/>
                  <a:gd name="T2" fmla="*/ 0 w 696"/>
                  <a:gd name="T3" fmla="*/ 1 h 8"/>
                  <a:gd name="T4" fmla="*/ 0 w 696"/>
                  <a:gd name="T5" fmla="*/ 8 h 8"/>
                  <a:gd name="T6" fmla="*/ 696 w 696"/>
                  <a:gd name="T7" fmla="*/ 8 h 8"/>
                  <a:gd name="T8" fmla="*/ 696 w 696"/>
                  <a:gd name="T9" fmla="*/ 0 h 8"/>
                </a:gdLst>
                <a:ahLst/>
                <a:cxnLst>
                  <a:cxn ang="0">
                    <a:pos x="T0" y="T1"/>
                  </a:cxn>
                  <a:cxn ang="0">
                    <a:pos x="T2" y="T3"/>
                  </a:cxn>
                  <a:cxn ang="0">
                    <a:pos x="T4" y="T5"/>
                  </a:cxn>
                  <a:cxn ang="0">
                    <a:pos x="T6" y="T7"/>
                  </a:cxn>
                  <a:cxn ang="0">
                    <a:pos x="T8" y="T9"/>
                  </a:cxn>
                </a:cxnLst>
                <a:rect l="0" t="0" r="r" b="b"/>
                <a:pathLst>
                  <a:path w="696" h="8">
                    <a:moveTo>
                      <a:pt x="696" y="0"/>
                    </a:moveTo>
                    <a:lnTo>
                      <a:pt x="0" y="1"/>
                    </a:lnTo>
                    <a:lnTo>
                      <a:pt x="0" y="8"/>
                    </a:lnTo>
                    <a:lnTo>
                      <a:pt x="696" y="8"/>
                    </a:lnTo>
                    <a:lnTo>
                      <a:pt x="696" y="0"/>
                    </a:lnTo>
                    <a:close/>
                  </a:path>
                </a:pathLst>
              </a:custGeom>
              <a:solidFill>
                <a:srgbClr val="C9C9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17" name="Freeform 42"/>
              <p:cNvSpPr/>
              <p:nvPr/>
            </p:nvSpPr>
            <p:spPr bwMode="auto">
              <a:xfrm>
                <a:off x="2386" y="2392"/>
                <a:ext cx="696" cy="8"/>
              </a:xfrm>
              <a:custGeom>
                <a:avLst/>
                <a:gdLst>
                  <a:gd name="T0" fmla="*/ 696 w 696"/>
                  <a:gd name="T1" fmla="*/ 0 h 8"/>
                  <a:gd name="T2" fmla="*/ 0 w 696"/>
                  <a:gd name="T3" fmla="*/ 2 h 8"/>
                  <a:gd name="T4" fmla="*/ 0 w 696"/>
                  <a:gd name="T5" fmla="*/ 8 h 8"/>
                  <a:gd name="T6" fmla="*/ 696 w 696"/>
                  <a:gd name="T7" fmla="*/ 8 h 8"/>
                  <a:gd name="T8" fmla="*/ 696 w 696"/>
                  <a:gd name="T9" fmla="*/ 0 h 8"/>
                </a:gdLst>
                <a:ahLst/>
                <a:cxnLst>
                  <a:cxn ang="0">
                    <a:pos x="T0" y="T1"/>
                  </a:cxn>
                  <a:cxn ang="0">
                    <a:pos x="T2" y="T3"/>
                  </a:cxn>
                  <a:cxn ang="0">
                    <a:pos x="T4" y="T5"/>
                  </a:cxn>
                  <a:cxn ang="0">
                    <a:pos x="T6" y="T7"/>
                  </a:cxn>
                  <a:cxn ang="0">
                    <a:pos x="T8" y="T9"/>
                  </a:cxn>
                </a:cxnLst>
                <a:rect l="0" t="0" r="r" b="b"/>
                <a:pathLst>
                  <a:path w="696" h="8">
                    <a:moveTo>
                      <a:pt x="696" y="0"/>
                    </a:moveTo>
                    <a:lnTo>
                      <a:pt x="0" y="2"/>
                    </a:lnTo>
                    <a:lnTo>
                      <a:pt x="0" y="8"/>
                    </a:lnTo>
                    <a:lnTo>
                      <a:pt x="696" y="8"/>
                    </a:lnTo>
                    <a:lnTo>
                      <a:pt x="696" y="0"/>
                    </a:lnTo>
                    <a:close/>
                  </a:path>
                </a:pathLst>
              </a:custGeom>
              <a:solidFill>
                <a:srgbClr val="C9C9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18" name="Freeform 43"/>
              <p:cNvSpPr/>
              <p:nvPr/>
            </p:nvSpPr>
            <p:spPr bwMode="auto">
              <a:xfrm>
                <a:off x="2386" y="2337"/>
                <a:ext cx="696" cy="8"/>
              </a:xfrm>
              <a:custGeom>
                <a:avLst/>
                <a:gdLst>
                  <a:gd name="T0" fmla="*/ 696 w 696"/>
                  <a:gd name="T1" fmla="*/ 0 h 8"/>
                  <a:gd name="T2" fmla="*/ 0 w 696"/>
                  <a:gd name="T3" fmla="*/ 0 h 8"/>
                  <a:gd name="T4" fmla="*/ 0 w 696"/>
                  <a:gd name="T5" fmla="*/ 8 h 8"/>
                  <a:gd name="T6" fmla="*/ 696 w 696"/>
                  <a:gd name="T7" fmla="*/ 6 h 8"/>
                  <a:gd name="T8" fmla="*/ 696 w 696"/>
                  <a:gd name="T9" fmla="*/ 0 h 8"/>
                </a:gdLst>
                <a:ahLst/>
                <a:cxnLst>
                  <a:cxn ang="0">
                    <a:pos x="T0" y="T1"/>
                  </a:cxn>
                  <a:cxn ang="0">
                    <a:pos x="T2" y="T3"/>
                  </a:cxn>
                  <a:cxn ang="0">
                    <a:pos x="T4" y="T5"/>
                  </a:cxn>
                  <a:cxn ang="0">
                    <a:pos x="T6" y="T7"/>
                  </a:cxn>
                  <a:cxn ang="0">
                    <a:pos x="T8" y="T9"/>
                  </a:cxn>
                </a:cxnLst>
                <a:rect l="0" t="0" r="r" b="b"/>
                <a:pathLst>
                  <a:path w="696" h="8">
                    <a:moveTo>
                      <a:pt x="696" y="0"/>
                    </a:moveTo>
                    <a:lnTo>
                      <a:pt x="0" y="0"/>
                    </a:lnTo>
                    <a:lnTo>
                      <a:pt x="0" y="8"/>
                    </a:lnTo>
                    <a:lnTo>
                      <a:pt x="696" y="6"/>
                    </a:lnTo>
                    <a:lnTo>
                      <a:pt x="696" y="0"/>
                    </a:lnTo>
                    <a:close/>
                  </a:path>
                </a:pathLst>
              </a:custGeom>
              <a:solidFill>
                <a:srgbClr val="C9C9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19" name="Freeform 44"/>
              <p:cNvSpPr/>
              <p:nvPr/>
            </p:nvSpPr>
            <p:spPr bwMode="auto">
              <a:xfrm>
                <a:off x="2386" y="2280"/>
                <a:ext cx="696" cy="8"/>
              </a:xfrm>
              <a:custGeom>
                <a:avLst/>
                <a:gdLst>
                  <a:gd name="T0" fmla="*/ 696 w 696"/>
                  <a:gd name="T1" fmla="*/ 0 h 8"/>
                  <a:gd name="T2" fmla="*/ 0 w 696"/>
                  <a:gd name="T3" fmla="*/ 0 h 8"/>
                  <a:gd name="T4" fmla="*/ 0 w 696"/>
                  <a:gd name="T5" fmla="*/ 8 h 8"/>
                  <a:gd name="T6" fmla="*/ 696 w 696"/>
                  <a:gd name="T7" fmla="*/ 7 h 8"/>
                  <a:gd name="T8" fmla="*/ 696 w 696"/>
                  <a:gd name="T9" fmla="*/ 0 h 8"/>
                </a:gdLst>
                <a:ahLst/>
                <a:cxnLst>
                  <a:cxn ang="0">
                    <a:pos x="T0" y="T1"/>
                  </a:cxn>
                  <a:cxn ang="0">
                    <a:pos x="T2" y="T3"/>
                  </a:cxn>
                  <a:cxn ang="0">
                    <a:pos x="T4" y="T5"/>
                  </a:cxn>
                  <a:cxn ang="0">
                    <a:pos x="T6" y="T7"/>
                  </a:cxn>
                  <a:cxn ang="0">
                    <a:pos x="T8" y="T9"/>
                  </a:cxn>
                </a:cxnLst>
                <a:rect l="0" t="0" r="r" b="b"/>
                <a:pathLst>
                  <a:path w="696" h="8">
                    <a:moveTo>
                      <a:pt x="696" y="0"/>
                    </a:moveTo>
                    <a:lnTo>
                      <a:pt x="0" y="0"/>
                    </a:lnTo>
                    <a:lnTo>
                      <a:pt x="0" y="8"/>
                    </a:lnTo>
                    <a:lnTo>
                      <a:pt x="696" y="7"/>
                    </a:lnTo>
                    <a:lnTo>
                      <a:pt x="696" y="0"/>
                    </a:lnTo>
                    <a:close/>
                  </a:path>
                </a:pathLst>
              </a:custGeom>
              <a:solidFill>
                <a:srgbClr val="C9C9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20" name="Freeform 45"/>
              <p:cNvSpPr/>
              <p:nvPr/>
            </p:nvSpPr>
            <p:spPr bwMode="auto">
              <a:xfrm>
                <a:off x="2386" y="2223"/>
                <a:ext cx="696" cy="8"/>
              </a:xfrm>
              <a:custGeom>
                <a:avLst/>
                <a:gdLst>
                  <a:gd name="T0" fmla="*/ 696 w 696"/>
                  <a:gd name="T1" fmla="*/ 0 h 8"/>
                  <a:gd name="T2" fmla="*/ 0 w 696"/>
                  <a:gd name="T3" fmla="*/ 0 h 8"/>
                  <a:gd name="T4" fmla="*/ 0 w 696"/>
                  <a:gd name="T5" fmla="*/ 8 h 8"/>
                  <a:gd name="T6" fmla="*/ 696 w 696"/>
                  <a:gd name="T7" fmla="*/ 7 h 8"/>
                  <a:gd name="T8" fmla="*/ 696 w 696"/>
                  <a:gd name="T9" fmla="*/ 0 h 8"/>
                </a:gdLst>
                <a:ahLst/>
                <a:cxnLst>
                  <a:cxn ang="0">
                    <a:pos x="T0" y="T1"/>
                  </a:cxn>
                  <a:cxn ang="0">
                    <a:pos x="T2" y="T3"/>
                  </a:cxn>
                  <a:cxn ang="0">
                    <a:pos x="T4" y="T5"/>
                  </a:cxn>
                  <a:cxn ang="0">
                    <a:pos x="T6" y="T7"/>
                  </a:cxn>
                  <a:cxn ang="0">
                    <a:pos x="T8" y="T9"/>
                  </a:cxn>
                </a:cxnLst>
                <a:rect l="0" t="0" r="r" b="b"/>
                <a:pathLst>
                  <a:path w="696" h="8">
                    <a:moveTo>
                      <a:pt x="696" y="0"/>
                    </a:moveTo>
                    <a:lnTo>
                      <a:pt x="0" y="0"/>
                    </a:lnTo>
                    <a:lnTo>
                      <a:pt x="0" y="8"/>
                    </a:lnTo>
                    <a:lnTo>
                      <a:pt x="696" y="7"/>
                    </a:lnTo>
                    <a:lnTo>
                      <a:pt x="696" y="0"/>
                    </a:lnTo>
                    <a:close/>
                  </a:path>
                </a:pathLst>
              </a:custGeom>
              <a:solidFill>
                <a:srgbClr val="C9C9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21" name="Rectangle 46"/>
              <p:cNvSpPr>
                <a:spLocks noChangeArrowheads="1"/>
              </p:cNvSpPr>
              <p:nvPr/>
            </p:nvSpPr>
            <p:spPr bwMode="auto">
              <a:xfrm>
                <a:off x="2386" y="2167"/>
                <a:ext cx="696" cy="7"/>
              </a:xfrm>
              <a:prstGeom prst="rect">
                <a:avLst/>
              </a:prstGeom>
              <a:solidFill>
                <a:srgbClr val="C9C9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522" name="Rectangle 47"/>
              <p:cNvSpPr>
                <a:spLocks noChangeArrowheads="1"/>
              </p:cNvSpPr>
              <p:nvPr/>
            </p:nvSpPr>
            <p:spPr bwMode="auto">
              <a:xfrm>
                <a:off x="2386" y="2463"/>
                <a:ext cx="77" cy="107"/>
              </a:xfrm>
              <a:prstGeom prst="rect">
                <a:avLst/>
              </a:prstGeom>
              <a:solidFill>
                <a:srgbClr val="05558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523" name="Rectangle 48"/>
              <p:cNvSpPr>
                <a:spLocks noChangeArrowheads="1"/>
              </p:cNvSpPr>
              <p:nvPr/>
            </p:nvSpPr>
            <p:spPr bwMode="auto">
              <a:xfrm>
                <a:off x="2475" y="2417"/>
                <a:ext cx="77" cy="153"/>
              </a:xfrm>
              <a:prstGeom prst="rect">
                <a:avLst/>
              </a:prstGeom>
              <a:solidFill>
                <a:srgbClr val="E2604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524" name="Freeform 49"/>
              <p:cNvSpPr/>
              <p:nvPr/>
            </p:nvSpPr>
            <p:spPr bwMode="auto">
              <a:xfrm>
                <a:off x="2564" y="2309"/>
                <a:ext cx="77" cy="261"/>
              </a:xfrm>
              <a:custGeom>
                <a:avLst/>
                <a:gdLst>
                  <a:gd name="T0" fmla="*/ 0 w 77"/>
                  <a:gd name="T1" fmla="*/ 0 h 261"/>
                  <a:gd name="T2" fmla="*/ 76 w 77"/>
                  <a:gd name="T3" fmla="*/ 0 h 261"/>
                  <a:gd name="T4" fmla="*/ 77 w 77"/>
                  <a:gd name="T5" fmla="*/ 261 h 261"/>
                  <a:gd name="T6" fmla="*/ 0 w 77"/>
                  <a:gd name="T7" fmla="*/ 261 h 261"/>
                  <a:gd name="T8" fmla="*/ 0 w 77"/>
                  <a:gd name="T9" fmla="*/ 0 h 261"/>
                </a:gdLst>
                <a:ahLst/>
                <a:cxnLst>
                  <a:cxn ang="0">
                    <a:pos x="T0" y="T1"/>
                  </a:cxn>
                  <a:cxn ang="0">
                    <a:pos x="T2" y="T3"/>
                  </a:cxn>
                  <a:cxn ang="0">
                    <a:pos x="T4" y="T5"/>
                  </a:cxn>
                  <a:cxn ang="0">
                    <a:pos x="T6" y="T7"/>
                  </a:cxn>
                  <a:cxn ang="0">
                    <a:pos x="T8" y="T9"/>
                  </a:cxn>
                </a:cxnLst>
                <a:rect l="0" t="0" r="r" b="b"/>
                <a:pathLst>
                  <a:path w="77" h="261">
                    <a:moveTo>
                      <a:pt x="0" y="0"/>
                    </a:moveTo>
                    <a:lnTo>
                      <a:pt x="76" y="0"/>
                    </a:lnTo>
                    <a:lnTo>
                      <a:pt x="77" y="261"/>
                    </a:lnTo>
                    <a:lnTo>
                      <a:pt x="0" y="261"/>
                    </a:lnTo>
                    <a:lnTo>
                      <a:pt x="0" y="0"/>
                    </a:lnTo>
                    <a:close/>
                  </a:path>
                </a:pathLst>
              </a:custGeom>
              <a:solidFill>
                <a:srgbClr val="0555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25" name="Freeform 50"/>
              <p:cNvSpPr/>
              <p:nvPr/>
            </p:nvSpPr>
            <p:spPr bwMode="auto">
              <a:xfrm>
                <a:off x="2653" y="2345"/>
                <a:ext cx="77" cy="225"/>
              </a:xfrm>
              <a:custGeom>
                <a:avLst/>
                <a:gdLst>
                  <a:gd name="T0" fmla="*/ 0 w 77"/>
                  <a:gd name="T1" fmla="*/ 0 h 225"/>
                  <a:gd name="T2" fmla="*/ 76 w 77"/>
                  <a:gd name="T3" fmla="*/ 0 h 225"/>
                  <a:gd name="T4" fmla="*/ 77 w 77"/>
                  <a:gd name="T5" fmla="*/ 225 h 225"/>
                  <a:gd name="T6" fmla="*/ 0 w 77"/>
                  <a:gd name="T7" fmla="*/ 225 h 225"/>
                  <a:gd name="T8" fmla="*/ 0 w 77"/>
                  <a:gd name="T9" fmla="*/ 0 h 225"/>
                </a:gdLst>
                <a:ahLst/>
                <a:cxnLst>
                  <a:cxn ang="0">
                    <a:pos x="T0" y="T1"/>
                  </a:cxn>
                  <a:cxn ang="0">
                    <a:pos x="T2" y="T3"/>
                  </a:cxn>
                  <a:cxn ang="0">
                    <a:pos x="T4" y="T5"/>
                  </a:cxn>
                  <a:cxn ang="0">
                    <a:pos x="T6" y="T7"/>
                  </a:cxn>
                  <a:cxn ang="0">
                    <a:pos x="T8" y="T9"/>
                  </a:cxn>
                </a:cxnLst>
                <a:rect l="0" t="0" r="r" b="b"/>
                <a:pathLst>
                  <a:path w="77" h="225">
                    <a:moveTo>
                      <a:pt x="0" y="0"/>
                    </a:moveTo>
                    <a:lnTo>
                      <a:pt x="76" y="0"/>
                    </a:lnTo>
                    <a:lnTo>
                      <a:pt x="77" y="225"/>
                    </a:lnTo>
                    <a:lnTo>
                      <a:pt x="0" y="225"/>
                    </a:lnTo>
                    <a:lnTo>
                      <a:pt x="0" y="0"/>
                    </a:lnTo>
                    <a:close/>
                  </a:path>
                </a:pathLst>
              </a:custGeom>
              <a:solidFill>
                <a:srgbClr val="E260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26" name="Rectangle 51"/>
              <p:cNvSpPr>
                <a:spLocks noChangeArrowheads="1"/>
              </p:cNvSpPr>
              <p:nvPr/>
            </p:nvSpPr>
            <p:spPr bwMode="auto">
              <a:xfrm>
                <a:off x="2742" y="2457"/>
                <a:ext cx="76" cy="113"/>
              </a:xfrm>
              <a:prstGeom prst="rect">
                <a:avLst/>
              </a:prstGeom>
              <a:solidFill>
                <a:srgbClr val="05558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527" name="Freeform 52"/>
              <p:cNvSpPr/>
              <p:nvPr/>
            </p:nvSpPr>
            <p:spPr bwMode="auto">
              <a:xfrm>
                <a:off x="2828" y="2414"/>
                <a:ext cx="77" cy="156"/>
              </a:xfrm>
              <a:custGeom>
                <a:avLst/>
                <a:gdLst>
                  <a:gd name="T0" fmla="*/ 0 w 77"/>
                  <a:gd name="T1" fmla="*/ 0 h 156"/>
                  <a:gd name="T2" fmla="*/ 76 w 77"/>
                  <a:gd name="T3" fmla="*/ 0 h 156"/>
                  <a:gd name="T4" fmla="*/ 77 w 77"/>
                  <a:gd name="T5" fmla="*/ 156 h 156"/>
                  <a:gd name="T6" fmla="*/ 0 w 77"/>
                  <a:gd name="T7" fmla="*/ 156 h 156"/>
                  <a:gd name="T8" fmla="*/ 0 w 77"/>
                  <a:gd name="T9" fmla="*/ 0 h 156"/>
                </a:gdLst>
                <a:ahLst/>
                <a:cxnLst>
                  <a:cxn ang="0">
                    <a:pos x="T0" y="T1"/>
                  </a:cxn>
                  <a:cxn ang="0">
                    <a:pos x="T2" y="T3"/>
                  </a:cxn>
                  <a:cxn ang="0">
                    <a:pos x="T4" y="T5"/>
                  </a:cxn>
                  <a:cxn ang="0">
                    <a:pos x="T6" y="T7"/>
                  </a:cxn>
                  <a:cxn ang="0">
                    <a:pos x="T8" y="T9"/>
                  </a:cxn>
                </a:cxnLst>
                <a:rect l="0" t="0" r="r" b="b"/>
                <a:pathLst>
                  <a:path w="77" h="156">
                    <a:moveTo>
                      <a:pt x="0" y="0"/>
                    </a:moveTo>
                    <a:lnTo>
                      <a:pt x="76" y="0"/>
                    </a:lnTo>
                    <a:lnTo>
                      <a:pt x="77" y="156"/>
                    </a:lnTo>
                    <a:lnTo>
                      <a:pt x="0" y="156"/>
                    </a:lnTo>
                    <a:lnTo>
                      <a:pt x="0" y="0"/>
                    </a:lnTo>
                    <a:close/>
                  </a:path>
                </a:pathLst>
              </a:custGeom>
              <a:solidFill>
                <a:srgbClr val="E260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28" name="Rectangle 53"/>
              <p:cNvSpPr>
                <a:spLocks noChangeArrowheads="1"/>
              </p:cNvSpPr>
              <p:nvPr/>
            </p:nvSpPr>
            <p:spPr bwMode="auto">
              <a:xfrm>
                <a:off x="2917" y="2345"/>
                <a:ext cx="76" cy="224"/>
              </a:xfrm>
              <a:prstGeom prst="rect">
                <a:avLst/>
              </a:prstGeom>
              <a:solidFill>
                <a:srgbClr val="05558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529" name="Freeform 54"/>
              <p:cNvSpPr/>
              <p:nvPr/>
            </p:nvSpPr>
            <p:spPr bwMode="auto">
              <a:xfrm>
                <a:off x="3004" y="2195"/>
                <a:ext cx="78" cy="374"/>
              </a:xfrm>
              <a:custGeom>
                <a:avLst/>
                <a:gdLst>
                  <a:gd name="T0" fmla="*/ 0 w 78"/>
                  <a:gd name="T1" fmla="*/ 0 h 374"/>
                  <a:gd name="T2" fmla="*/ 78 w 78"/>
                  <a:gd name="T3" fmla="*/ 0 h 374"/>
                  <a:gd name="T4" fmla="*/ 78 w 78"/>
                  <a:gd name="T5" fmla="*/ 374 h 374"/>
                  <a:gd name="T6" fmla="*/ 2 w 78"/>
                  <a:gd name="T7" fmla="*/ 374 h 374"/>
                  <a:gd name="T8" fmla="*/ 0 w 78"/>
                  <a:gd name="T9" fmla="*/ 0 h 374"/>
                </a:gdLst>
                <a:ahLst/>
                <a:cxnLst>
                  <a:cxn ang="0">
                    <a:pos x="T0" y="T1"/>
                  </a:cxn>
                  <a:cxn ang="0">
                    <a:pos x="T2" y="T3"/>
                  </a:cxn>
                  <a:cxn ang="0">
                    <a:pos x="T4" y="T5"/>
                  </a:cxn>
                  <a:cxn ang="0">
                    <a:pos x="T6" y="T7"/>
                  </a:cxn>
                  <a:cxn ang="0">
                    <a:pos x="T8" y="T9"/>
                  </a:cxn>
                </a:cxnLst>
                <a:rect l="0" t="0" r="r" b="b"/>
                <a:pathLst>
                  <a:path w="78" h="374">
                    <a:moveTo>
                      <a:pt x="0" y="0"/>
                    </a:moveTo>
                    <a:lnTo>
                      <a:pt x="78" y="0"/>
                    </a:lnTo>
                    <a:lnTo>
                      <a:pt x="78" y="374"/>
                    </a:lnTo>
                    <a:lnTo>
                      <a:pt x="2" y="374"/>
                    </a:lnTo>
                    <a:lnTo>
                      <a:pt x="0" y="0"/>
                    </a:lnTo>
                    <a:close/>
                  </a:path>
                </a:pathLst>
              </a:custGeom>
              <a:solidFill>
                <a:srgbClr val="E260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30" name="Freeform 55"/>
              <p:cNvSpPr/>
              <p:nvPr/>
            </p:nvSpPr>
            <p:spPr bwMode="auto">
              <a:xfrm>
                <a:off x="2533" y="1823"/>
                <a:ext cx="71" cy="67"/>
              </a:xfrm>
              <a:custGeom>
                <a:avLst/>
                <a:gdLst>
                  <a:gd name="T0" fmla="*/ 8 w 55"/>
                  <a:gd name="T1" fmla="*/ 0 h 52"/>
                  <a:gd name="T2" fmla="*/ 0 w 55"/>
                  <a:gd name="T3" fmla="*/ 13 h 52"/>
                  <a:gd name="T4" fmla="*/ 27 w 55"/>
                  <a:gd name="T5" fmla="*/ 52 h 52"/>
                  <a:gd name="T6" fmla="*/ 55 w 55"/>
                  <a:gd name="T7" fmla="*/ 5 h 52"/>
                  <a:gd name="T8" fmla="*/ 8 w 55"/>
                  <a:gd name="T9" fmla="*/ 0 h 52"/>
                </a:gdLst>
                <a:ahLst/>
                <a:cxnLst>
                  <a:cxn ang="0">
                    <a:pos x="T0" y="T1"/>
                  </a:cxn>
                  <a:cxn ang="0">
                    <a:pos x="T2" y="T3"/>
                  </a:cxn>
                  <a:cxn ang="0">
                    <a:pos x="T4" y="T5"/>
                  </a:cxn>
                  <a:cxn ang="0">
                    <a:pos x="T6" y="T7"/>
                  </a:cxn>
                  <a:cxn ang="0">
                    <a:pos x="T8" y="T9"/>
                  </a:cxn>
                </a:cxnLst>
                <a:rect l="0" t="0" r="r" b="b"/>
                <a:pathLst>
                  <a:path w="55" h="52">
                    <a:moveTo>
                      <a:pt x="8" y="0"/>
                    </a:moveTo>
                    <a:cubicBezTo>
                      <a:pt x="6" y="5"/>
                      <a:pt x="3" y="9"/>
                      <a:pt x="0" y="13"/>
                    </a:cubicBezTo>
                    <a:cubicBezTo>
                      <a:pt x="27" y="52"/>
                      <a:pt x="27" y="52"/>
                      <a:pt x="27" y="52"/>
                    </a:cubicBezTo>
                    <a:cubicBezTo>
                      <a:pt x="41" y="40"/>
                      <a:pt x="51" y="23"/>
                      <a:pt x="55" y="5"/>
                    </a:cubicBezTo>
                    <a:lnTo>
                      <a:pt x="8" y="0"/>
                    </a:lnTo>
                    <a:close/>
                  </a:path>
                </a:pathLst>
              </a:custGeom>
              <a:solidFill>
                <a:srgbClr val="A6DA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31" name="Freeform 56"/>
              <p:cNvSpPr/>
              <p:nvPr/>
            </p:nvSpPr>
            <p:spPr bwMode="auto">
              <a:xfrm>
                <a:off x="2507" y="1699"/>
                <a:ext cx="98" cy="109"/>
              </a:xfrm>
              <a:custGeom>
                <a:avLst/>
                <a:gdLst>
                  <a:gd name="T0" fmla="*/ 0 w 76"/>
                  <a:gd name="T1" fmla="*/ 47 h 85"/>
                  <a:gd name="T2" fmla="*/ 29 w 76"/>
                  <a:gd name="T3" fmla="*/ 80 h 85"/>
                  <a:gd name="T4" fmla="*/ 76 w 76"/>
                  <a:gd name="T5" fmla="*/ 85 h 85"/>
                  <a:gd name="T6" fmla="*/ 76 w 76"/>
                  <a:gd name="T7" fmla="*/ 84 h 85"/>
                  <a:gd name="T8" fmla="*/ 0 w 76"/>
                  <a:gd name="T9" fmla="*/ 0 h 85"/>
                  <a:gd name="T10" fmla="*/ 0 w 76"/>
                  <a:gd name="T11" fmla="*/ 47 h 85"/>
                </a:gdLst>
                <a:ahLst/>
                <a:cxnLst>
                  <a:cxn ang="0">
                    <a:pos x="T0" y="T1"/>
                  </a:cxn>
                  <a:cxn ang="0">
                    <a:pos x="T2" y="T3"/>
                  </a:cxn>
                  <a:cxn ang="0">
                    <a:pos x="T4" y="T5"/>
                  </a:cxn>
                  <a:cxn ang="0">
                    <a:pos x="T6" y="T7"/>
                  </a:cxn>
                  <a:cxn ang="0">
                    <a:pos x="T8" y="T9"/>
                  </a:cxn>
                  <a:cxn ang="0">
                    <a:pos x="T10" y="T11"/>
                  </a:cxn>
                </a:cxnLst>
                <a:rect l="0" t="0" r="r" b="b"/>
                <a:pathLst>
                  <a:path w="76" h="85">
                    <a:moveTo>
                      <a:pt x="0" y="47"/>
                    </a:moveTo>
                    <a:cubicBezTo>
                      <a:pt x="16" y="50"/>
                      <a:pt x="28" y="64"/>
                      <a:pt x="29" y="80"/>
                    </a:cubicBezTo>
                    <a:cubicBezTo>
                      <a:pt x="76" y="85"/>
                      <a:pt x="76" y="85"/>
                      <a:pt x="76" y="85"/>
                    </a:cubicBezTo>
                    <a:cubicBezTo>
                      <a:pt x="76" y="85"/>
                      <a:pt x="76" y="84"/>
                      <a:pt x="76" y="84"/>
                    </a:cubicBezTo>
                    <a:cubicBezTo>
                      <a:pt x="76" y="40"/>
                      <a:pt x="43" y="4"/>
                      <a:pt x="0" y="0"/>
                    </a:cubicBezTo>
                    <a:lnTo>
                      <a:pt x="0" y="47"/>
                    </a:lnTo>
                    <a:close/>
                  </a:path>
                </a:pathLst>
              </a:custGeom>
              <a:solidFill>
                <a:srgbClr val="F99B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32" name="Freeform 57"/>
              <p:cNvSpPr/>
              <p:nvPr/>
            </p:nvSpPr>
            <p:spPr bwMode="auto">
              <a:xfrm>
                <a:off x="2409" y="1699"/>
                <a:ext cx="78" cy="76"/>
              </a:xfrm>
              <a:custGeom>
                <a:avLst/>
                <a:gdLst>
                  <a:gd name="T0" fmla="*/ 40 w 60"/>
                  <a:gd name="T1" fmla="*/ 59 h 59"/>
                  <a:gd name="T2" fmla="*/ 60 w 60"/>
                  <a:gd name="T3" fmla="*/ 47 h 59"/>
                  <a:gd name="T4" fmla="*/ 60 w 60"/>
                  <a:gd name="T5" fmla="*/ 0 h 59"/>
                  <a:gd name="T6" fmla="*/ 0 w 60"/>
                  <a:gd name="T7" fmla="*/ 35 h 59"/>
                  <a:gd name="T8" fmla="*/ 40 w 60"/>
                  <a:gd name="T9" fmla="*/ 59 h 59"/>
                </a:gdLst>
                <a:ahLst/>
                <a:cxnLst>
                  <a:cxn ang="0">
                    <a:pos x="T0" y="T1"/>
                  </a:cxn>
                  <a:cxn ang="0">
                    <a:pos x="T2" y="T3"/>
                  </a:cxn>
                  <a:cxn ang="0">
                    <a:pos x="T4" y="T5"/>
                  </a:cxn>
                  <a:cxn ang="0">
                    <a:pos x="T6" y="T7"/>
                  </a:cxn>
                  <a:cxn ang="0">
                    <a:pos x="T8" y="T9"/>
                  </a:cxn>
                </a:cxnLst>
                <a:rect l="0" t="0" r="r" b="b"/>
                <a:pathLst>
                  <a:path w="60" h="59">
                    <a:moveTo>
                      <a:pt x="40" y="59"/>
                    </a:moveTo>
                    <a:cubicBezTo>
                      <a:pt x="46" y="53"/>
                      <a:pt x="53" y="49"/>
                      <a:pt x="60" y="47"/>
                    </a:cubicBezTo>
                    <a:cubicBezTo>
                      <a:pt x="60" y="0"/>
                      <a:pt x="60" y="0"/>
                      <a:pt x="60" y="0"/>
                    </a:cubicBezTo>
                    <a:cubicBezTo>
                      <a:pt x="36" y="2"/>
                      <a:pt x="14" y="16"/>
                      <a:pt x="0" y="35"/>
                    </a:cubicBezTo>
                    <a:lnTo>
                      <a:pt x="40" y="59"/>
                    </a:lnTo>
                    <a:close/>
                  </a:path>
                </a:pathLst>
              </a:custGeom>
              <a:solidFill>
                <a:srgbClr val="15B0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33" name="Freeform 58"/>
              <p:cNvSpPr/>
              <p:nvPr/>
            </p:nvSpPr>
            <p:spPr bwMode="auto">
              <a:xfrm>
                <a:off x="2389" y="1761"/>
                <a:ext cx="163" cy="154"/>
              </a:xfrm>
              <a:custGeom>
                <a:avLst/>
                <a:gdLst>
                  <a:gd name="T0" fmla="*/ 99 w 127"/>
                  <a:gd name="T1" fmla="*/ 70 h 120"/>
                  <a:gd name="T2" fmla="*/ 84 w 127"/>
                  <a:gd name="T3" fmla="*/ 74 h 120"/>
                  <a:gd name="T4" fmla="*/ 47 w 127"/>
                  <a:gd name="T5" fmla="*/ 36 h 120"/>
                  <a:gd name="T6" fmla="*/ 49 w 127"/>
                  <a:gd name="T7" fmla="*/ 24 h 120"/>
                  <a:gd name="T8" fmla="*/ 8 w 127"/>
                  <a:gd name="T9" fmla="*/ 0 h 120"/>
                  <a:gd name="T10" fmla="*/ 0 w 127"/>
                  <a:gd name="T11" fmla="*/ 36 h 120"/>
                  <a:gd name="T12" fmla="*/ 84 w 127"/>
                  <a:gd name="T13" fmla="*/ 120 h 120"/>
                  <a:gd name="T14" fmla="*/ 127 w 127"/>
                  <a:gd name="T15" fmla="*/ 108 h 120"/>
                  <a:gd name="T16" fmla="*/ 99 w 127"/>
                  <a:gd name="T17" fmla="*/ 7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 h="120">
                    <a:moveTo>
                      <a:pt x="99" y="70"/>
                    </a:moveTo>
                    <a:cubicBezTo>
                      <a:pt x="95" y="72"/>
                      <a:pt x="90" y="74"/>
                      <a:pt x="84" y="74"/>
                    </a:cubicBezTo>
                    <a:cubicBezTo>
                      <a:pt x="63" y="74"/>
                      <a:pt x="47" y="57"/>
                      <a:pt x="47" y="36"/>
                    </a:cubicBezTo>
                    <a:cubicBezTo>
                      <a:pt x="47" y="32"/>
                      <a:pt x="47" y="28"/>
                      <a:pt x="49" y="24"/>
                    </a:cubicBezTo>
                    <a:cubicBezTo>
                      <a:pt x="8" y="0"/>
                      <a:pt x="8" y="0"/>
                      <a:pt x="8" y="0"/>
                    </a:cubicBezTo>
                    <a:cubicBezTo>
                      <a:pt x="3" y="11"/>
                      <a:pt x="0" y="23"/>
                      <a:pt x="0" y="36"/>
                    </a:cubicBezTo>
                    <a:cubicBezTo>
                      <a:pt x="0" y="82"/>
                      <a:pt x="38" y="120"/>
                      <a:pt x="84" y="120"/>
                    </a:cubicBezTo>
                    <a:cubicBezTo>
                      <a:pt x="100" y="120"/>
                      <a:pt x="114" y="116"/>
                      <a:pt x="127" y="108"/>
                    </a:cubicBezTo>
                    <a:lnTo>
                      <a:pt x="99" y="70"/>
                    </a:lnTo>
                    <a:close/>
                  </a:path>
                </a:pathLst>
              </a:custGeom>
              <a:solidFill>
                <a:srgbClr val="2C5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35" name="Rectangle 59"/>
              <p:cNvSpPr>
                <a:spLocks noChangeArrowheads="1"/>
              </p:cNvSpPr>
              <p:nvPr/>
            </p:nvSpPr>
            <p:spPr bwMode="auto">
              <a:xfrm>
                <a:off x="2394" y="1940"/>
                <a:ext cx="174" cy="18"/>
              </a:xfrm>
              <a:prstGeom prst="rect">
                <a:avLst/>
              </a:prstGeom>
              <a:solidFill>
                <a:srgbClr val="F99B1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537" name="Rectangle 60"/>
              <p:cNvSpPr>
                <a:spLocks noChangeArrowheads="1"/>
              </p:cNvSpPr>
              <p:nvPr/>
            </p:nvSpPr>
            <p:spPr bwMode="auto">
              <a:xfrm>
                <a:off x="2394" y="1997"/>
                <a:ext cx="174" cy="18"/>
              </a:xfrm>
              <a:prstGeom prst="rect">
                <a:avLst/>
              </a:prstGeom>
              <a:solidFill>
                <a:srgbClr val="15B0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538" name="Rectangle 61"/>
              <p:cNvSpPr>
                <a:spLocks noChangeArrowheads="1"/>
              </p:cNvSpPr>
              <p:nvPr/>
            </p:nvSpPr>
            <p:spPr bwMode="auto">
              <a:xfrm>
                <a:off x="2394" y="2053"/>
                <a:ext cx="174" cy="18"/>
              </a:xfrm>
              <a:prstGeom prst="rect">
                <a:avLst/>
              </a:prstGeom>
              <a:solidFill>
                <a:srgbClr val="2C58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540" name="Freeform 62"/>
              <p:cNvSpPr>
                <a:spLocks noEditPoints="1"/>
              </p:cNvSpPr>
              <p:nvPr/>
            </p:nvSpPr>
            <p:spPr bwMode="auto">
              <a:xfrm>
                <a:off x="2670" y="1627"/>
                <a:ext cx="436" cy="465"/>
              </a:xfrm>
              <a:custGeom>
                <a:avLst/>
                <a:gdLst>
                  <a:gd name="T0" fmla="*/ 2 w 339"/>
                  <a:gd name="T1" fmla="*/ 162 h 361"/>
                  <a:gd name="T2" fmla="*/ 19 w 339"/>
                  <a:gd name="T3" fmla="*/ 124 h 361"/>
                  <a:gd name="T4" fmla="*/ 9 w 339"/>
                  <a:gd name="T5" fmla="*/ 182 h 361"/>
                  <a:gd name="T6" fmla="*/ 50 w 339"/>
                  <a:gd name="T7" fmla="*/ 279 h 361"/>
                  <a:gd name="T8" fmla="*/ 85 w 339"/>
                  <a:gd name="T9" fmla="*/ 275 h 361"/>
                  <a:gd name="T10" fmla="*/ 113 w 339"/>
                  <a:gd name="T11" fmla="*/ 290 h 361"/>
                  <a:gd name="T12" fmla="*/ 148 w 339"/>
                  <a:gd name="T13" fmla="*/ 311 h 361"/>
                  <a:gd name="T14" fmla="*/ 271 w 339"/>
                  <a:gd name="T15" fmla="*/ 293 h 361"/>
                  <a:gd name="T16" fmla="*/ 170 w 339"/>
                  <a:gd name="T17" fmla="*/ 305 h 361"/>
                  <a:gd name="T18" fmla="*/ 162 w 339"/>
                  <a:gd name="T19" fmla="*/ 270 h 361"/>
                  <a:gd name="T20" fmla="*/ 147 w 339"/>
                  <a:gd name="T21" fmla="*/ 248 h 361"/>
                  <a:gd name="T22" fmla="*/ 105 w 339"/>
                  <a:gd name="T23" fmla="*/ 256 h 361"/>
                  <a:gd name="T24" fmla="*/ 85 w 339"/>
                  <a:gd name="T25" fmla="*/ 269 h 361"/>
                  <a:gd name="T26" fmla="*/ 63 w 339"/>
                  <a:gd name="T27" fmla="*/ 253 h 361"/>
                  <a:gd name="T28" fmla="*/ 62 w 339"/>
                  <a:gd name="T29" fmla="*/ 225 h 361"/>
                  <a:gd name="T30" fmla="*/ 60 w 339"/>
                  <a:gd name="T31" fmla="*/ 198 h 361"/>
                  <a:gd name="T32" fmla="*/ 61 w 339"/>
                  <a:gd name="T33" fmla="*/ 188 h 361"/>
                  <a:gd name="T34" fmla="*/ 34 w 339"/>
                  <a:gd name="T35" fmla="*/ 185 h 361"/>
                  <a:gd name="T36" fmla="*/ 33 w 339"/>
                  <a:gd name="T37" fmla="*/ 205 h 361"/>
                  <a:gd name="T38" fmla="*/ 20 w 339"/>
                  <a:gd name="T39" fmla="*/ 184 h 361"/>
                  <a:gd name="T40" fmla="*/ 29 w 339"/>
                  <a:gd name="T41" fmla="*/ 183 h 361"/>
                  <a:gd name="T42" fmla="*/ 30 w 339"/>
                  <a:gd name="T43" fmla="*/ 166 h 361"/>
                  <a:gd name="T44" fmla="*/ 11 w 339"/>
                  <a:gd name="T45" fmla="*/ 150 h 361"/>
                  <a:gd name="T46" fmla="*/ 29 w 339"/>
                  <a:gd name="T47" fmla="*/ 148 h 361"/>
                  <a:gd name="T48" fmla="*/ 57 w 339"/>
                  <a:gd name="T49" fmla="*/ 167 h 361"/>
                  <a:gd name="T50" fmla="*/ 59 w 339"/>
                  <a:gd name="T51" fmla="*/ 132 h 361"/>
                  <a:gd name="T52" fmla="*/ 53 w 339"/>
                  <a:gd name="T53" fmla="*/ 111 h 361"/>
                  <a:gd name="T54" fmla="*/ 41 w 339"/>
                  <a:gd name="T55" fmla="*/ 102 h 361"/>
                  <a:gd name="T56" fmla="*/ 121 w 339"/>
                  <a:gd name="T57" fmla="*/ 29 h 361"/>
                  <a:gd name="T58" fmla="*/ 130 w 339"/>
                  <a:gd name="T59" fmla="*/ 41 h 361"/>
                  <a:gd name="T60" fmla="*/ 123 w 339"/>
                  <a:gd name="T61" fmla="*/ 57 h 361"/>
                  <a:gd name="T62" fmla="*/ 111 w 339"/>
                  <a:gd name="T63" fmla="*/ 89 h 361"/>
                  <a:gd name="T64" fmla="*/ 90 w 339"/>
                  <a:gd name="T65" fmla="*/ 116 h 361"/>
                  <a:gd name="T66" fmla="*/ 104 w 339"/>
                  <a:gd name="T67" fmla="*/ 140 h 361"/>
                  <a:gd name="T68" fmla="*/ 87 w 339"/>
                  <a:gd name="T69" fmla="*/ 140 h 361"/>
                  <a:gd name="T70" fmla="*/ 103 w 339"/>
                  <a:gd name="T71" fmla="*/ 155 h 361"/>
                  <a:gd name="T72" fmla="*/ 118 w 339"/>
                  <a:gd name="T73" fmla="*/ 176 h 361"/>
                  <a:gd name="T74" fmla="*/ 132 w 339"/>
                  <a:gd name="T75" fmla="*/ 153 h 361"/>
                  <a:gd name="T76" fmla="*/ 134 w 339"/>
                  <a:gd name="T77" fmla="*/ 147 h 361"/>
                  <a:gd name="T78" fmla="*/ 142 w 339"/>
                  <a:gd name="T79" fmla="*/ 146 h 361"/>
                  <a:gd name="T80" fmla="*/ 157 w 339"/>
                  <a:gd name="T81" fmla="*/ 142 h 361"/>
                  <a:gd name="T82" fmla="*/ 124 w 339"/>
                  <a:gd name="T83" fmla="*/ 173 h 361"/>
                  <a:gd name="T84" fmla="*/ 146 w 339"/>
                  <a:gd name="T85" fmla="*/ 220 h 361"/>
                  <a:gd name="T86" fmla="*/ 177 w 339"/>
                  <a:gd name="T87" fmla="*/ 210 h 361"/>
                  <a:gd name="T88" fmla="*/ 232 w 339"/>
                  <a:gd name="T89" fmla="*/ 227 h 361"/>
                  <a:gd name="T90" fmla="*/ 201 w 339"/>
                  <a:gd name="T91" fmla="*/ 157 h 361"/>
                  <a:gd name="T92" fmla="*/ 181 w 339"/>
                  <a:gd name="T93" fmla="*/ 157 h 361"/>
                  <a:gd name="T94" fmla="*/ 183 w 339"/>
                  <a:gd name="T95" fmla="*/ 136 h 361"/>
                  <a:gd name="T96" fmla="*/ 199 w 339"/>
                  <a:gd name="T97" fmla="*/ 126 h 361"/>
                  <a:gd name="T98" fmla="*/ 225 w 339"/>
                  <a:gd name="T99" fmla="*/ 129 h 361"/>
                  <a:gd name="T100" fmla="*/ 235 w 339"/>
                  <a:gd name="T101" fmla="*/ 112 h 361"/>
                  <a:gd name="T102" fmla="*/ 244 w 339"/>
                  <a:gd name="T103" fmla="*/ 112 h 361"/>
                  <a:gd name="T104" fmla="*/ 243 w 339"/>
                  <a:gd name="T105" fmla="*/ 77 h 361"/>
                  <a:gd name="T106" fmla="*/ 236 w 339"/>
                  <a:gd name="T107" fmla="*/ 61 h 361"/>
                  <a:gd name="T108" fmla="*/ 242 w 339"/>
                  <a:gd name="T109" fmla="*/ 60 h 361"/>
                  <a:gd name="T110" fmla="*/ 290 w 339"/>
                  <a:gd name="T111" fmla="*/ 97 h 361"/>
                  <a:gd name="T112" fmla="*/ 298 w 339"/>
                  <a:gd name="T113" fmla="*/ 126 h 361"/>
                  <a:gd name="T114" fmla="*/ 306 w 339"/>
                  <a:gd name="T115" fmla="*/ 153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39" h="361">
                    <a:moveTo>
                      <a:pt x="276" y="66"/>
                    </a:moveTo>
                    <a:cubicBezTo>
                      <a:pt x="213" y="1"/>
                      <a:pt x="111" y="0"/>
                      <a:pt x="49" y="64"/>
                    </a:cubicBezTo>
                    <a:cubicBezTo>
                      <a:pt x="30" y="83"/>
                      <a:pt x="17" y="106"/>
                      <a:pt x="9" y="130"/>
                    </a:cubicBezTo>
                    <a:cubicBezTo>
                      <a:pt x="9" y="130"/>
                      <a:pt x="9" y="130"/>
                      <a:pt x="9" y="130"/>
                    </a:cubicBezTo>
                    <a:cubicBezTo>
                      <a:pt x="9" y="130"/>
                      <a:pt x="8" y="135"/>
                      <a:pt x="6" y="140"/>
                    </a:cubicBezTo>
                    <a:cubicBezTo>
                      <a:pt x="6" y="141"/>
                      <a:pt x="6" y="141"/>
                      <a:pt x="6" y="141"/>
                    </a:cubicBezTo>
                    <a:cubicBezTo>
                      <a:pt x="5" y="146"/>
                      <a:pt x="4" y="151"/>
                      <a:pt x="3" y="154"/>
                    </a:cubicBezTo>
                    <a:cubicBezTo>
                      <a:pt x="3" y="157"/>
                      <a:pt x="3" y="160"/>
                      <a:pt x="2" y="162"/>
                    </a:cubicBezTo>
                    <a:cubicBezTo>
                      <a:pt x="2" y="165"/>
                      <a:pt x="2" y="167"/>
                      <a:pt x="2" y="169"/>
                    </a:cubicBezTo>
                    <a:cubicBezTo>
                      <a:pt x="2" y="169"/>
                      <a:pt x="1" y="170"/>
                      <a:pt x="1" y="170"/>
                    </a:cubicBezTo>
                    <a:cubicBezTo>
                      <a:pt x="2" y="171"/>
                      <a:pt x="2" y="171"/>
                      <a:pt x="2" y="171"/>
                    </a:cubicBezTo>
                    <a:cubicBezTo>
                      <a:pt x="0" y="216"/>
                      <a:pt x="15" y="262"/>
                      <a:pt x="49" y="296"/>
                    </a:cubicBezTo>
                    <a:cubicBezTo>
                      <a:pt x="111" y="361"/>
                      <a:pt x="213" y="361"/>
                      <a:pt x="276" y="298"/>
                    </a:cubicBezTo>
                    <a:cubicBezTo>
                      <a:pt x="339" y="234"/>
                      <a:pt x="339" y="130"/>
                      <a:pt x="276" y="66"/>
                    </a:cubicBezTo>
                    <a:close/>
                    <a:moveTo>
                      <a:pt x="22" y="120"/>
                    </a:moveTo>
                    <a:cubicBezTo>
                      <a:pt x="22" y="120"/>
                      <a:pt x="20" y="122"/>
                      <a:pt x="19" y="124"/>
                    </a:cubicBezTo>
                    <a:cubicBezTo>
                      <a:pt x="20" y="122"/>
                      <a:pt x="20" y="120"/>
                      <a:pt x="21" y="118"/>
                    </a:cubicBezTo>
                    <a:cubicBezTo>
                      <a:pt x="21" y="119"/>
                      <a:pt x="22" y="119"/>
                      <a:pt x="22" y="120"/>
                    </a:cubicBezTo>
                    <a:close/>
                    <a:moveTo>
                      <a:pt x="13" y="143"/>
                    </a:moveTo>
                    <a:cubicBezTo>
                      <a:pt x="13" y="144"/>
                      <a:pt x="13" y="145"/>
                      <a:pt x="13" y="145"/>
                    </a:cubicBezTo>
                    <a:cubicBezTo>
                      <a:pt x="12" y="145"/>
                      <a:pt x="12" y="145"/>
                      <a:pt x="12" y="145"/>
                    </a:cubicBezTo>
                    <a:cubicBezTo>
                      <a:pt x="13" y="145"/>
                      <a:pt x="13" y="144"/>
                      <a:pt x="13" y="143"/>
                    </a:cubicBezTo>
                    <a:close/>
                    <a:moveTo>
                      <a:pt x="13" y="183"/>
                    </a:moveTo>
                    <a:cubicBezTo>
                      <a:pt x="13" y="182"/>
                      <a:pt x="10" y="182"/>
                      <a:pt x="9" y="182"/>
                    </a:cubicBezTo>
                    <a:cubicBezTo>
                      <a:pt x="9" y="181"/>
                      <a:pt x="9" y="179"/>
                      <a:pt x="9" y="178"/>
                    </a:cubicBezTo>
                    <a:cubicBezTo>
                      <a:pt x="11" y="180"/>
                      <a:pt x="13" y="181"/>
                      <a:pt x="13" y="180"/>
                    </a:cubicBezTo>
                    <a:cubicBezTo>
                      <a:pt x="13" y="180"/>
                      <a:pt x="15" y="182"/>
                      <a:pt x="15" y="183"/>
                    </a:cubicBezTo>
                    <a:cubicBezTo>
                      <a:pt x="15" y="184"/>
                      <a:pt x="13" y="184"/>
                      <a:pt x="13" y="183"/>
                    </a:cubicBezTo>
                    <a:close/>
                    <a:moveTo>
                      <a:pt x="54" y="291"/>
                    </a:moveTo>
                    <a:cubicBezTo>
                      <a:pt x="50" y="287"/>
                      <a:pt x="46" y="283"/>
                      <a:pt x="43" y="279"/>
                    </a:cubicBezTo>
                    <a:cubicBezTo>
                      <a:pt x="44" y="279"/>
                      <a:pt x="45" y="279"/>
                      <a:pt x="46" y="279"/>
                    </a:cubicBezTo>
                    <a:cubicBezTo>
                      <a:pt x="47" y="280"/>
                      <a:pt x="49" y="279"/>
                      <a:pt x="50" y="279"/>
                    </a:cubicBezTo>
                    <a:cubicBezTo>
                      <a:pt x="50" y="279"/>
                      <a:pt x="48" y="277"/>
                      <a:pt x="47" y="276"/>
                    </a:cubicBezTo>
                    <a:cubicBezTo>
                      <a:pt x="47" y="276"/>
                      <a:pt x="47" y="275"/>
                      <a:pt x="47" y="275"/>
                    </a:cubicBezTo>
                    <a:cubicBezTo>
                      <a:pt x="48" y="276"/>
                      <a:pt x="51" y="276"/>
                      <a:pt x="52" y="276"/>
                    </a:cubicBezTo>
                    <a:cubicBezTo>
                      <a:pt x="54" y="277"/>
                      <a:pt x="59" y="281"/>
                      <a:pt x="60" y="281"/>
                    </a:cubicBezTo>
                    <a:cubicBezTo>
                      <a:pt x="62" y="282"/>
                      <a:pt x="68" y="279"/>
                      <a:pt x="70" y="278"/>
                    </a:cubicBezTo>
                    <a:cubicBezTo>
                      <a:pt x="72" y="277"/>
                      <a:pt x="76" y="277"/>
                      <a:pt x="77" y="277"/>
                    </a:cubicBezTo>
                    <a:cubicBezTo>
                      <a:pt x="78" y="277"/>
                      <a:pt x="80" y="275"/>
                      <a:pt x="81" y="275"/>
                    </a:cubicBezTo>
                    <a:cubicBezTo>
                      <a:pt x="81" y="275"/>
                      <a:pt x="84" y="275"/>
                      <a:pt x="85" y="275"/>
                    </a:cubicBezTo>
                    <a:cubicBezTo>
                      <a:pt x="85" y="275"/>
                      <a:pt x="87" y="276"/>
                      <a:pt x="87" y="276"/>
                    </a:cubicBezTo>
                    <a:cubicBezTo>
                      <a:pt x="87" y="276"/>
                      <a:pt x="91" y="274"/>
                      <a:pt x="92" y="275"/>
                    </a:cubicBezTo>
                    <a:cubicBezTo>
                      <a:pt x="94" y="275"/>
                      <a:pt x="95" y="273"/>
                      <a:pt x="95" y="273"/>
                    </a:cubicBezTo>
                    <a:cubicBezTo>
                      <a:pt x="94" y="272"/>
                      <a:pt x="97" y="274"/>
                      <a:pt x="98" y="274"/>
                    </a:cubicBezTo>
                    <a:cubicBezTo>
                      <a:pt x="99" y="275"/>
                      <a:pt x="100" y="276"/>
                      <a:pt x="100" y="277"/>
                    </a:cubicBezTo>
                    <a:cubicBezTo>
                      <a:pt x="100" y="277"/>
                      <a:pt x="103" y="281"/>
                      <a:pt x="103" y="282"/>
                    </a:cubicBezTo>
                    <a:cubicBezTo>
                      <a:pt x="103" y="283"/>
                      <a:pt x="107" y="288"/>
                      <a:pt x="108" y="289"/>
                    </a:cubicBezTo>
                    <a:cubicBezTo>
                      <a:pt x="109" y="289"/>
                      <a:pt x="112" y="290"/>
                      <a:pt x="113" y="290"/>
                    </a:cubicBezTo>
                    <a:cubicBezTo>
                      <a:pt x="113" y="289"/>
                      <a:pt x="114" y="291"/>
                      <a:pt x="114" y="291"/>
                    </a:cubicBezTo>
                    <a:cubicBezTo>
                      <a:pt x="113" y="292"/>
                      <a:pt x="118" y="296"/>
                      <a:pt x="119" y="295"/>
                    </a:cubicBezTo>
                    <a:cubicBezTo>
                      <a:pt x="121" y="295"/>
                      <a:pt x="124" y="296"/>
                      <a:pt x="124" y="296"/>
                    </a:cubicBezTo>
                    <a:cubicBezTo>
                      <a:pt x="124" y="297"/>
                      <a:pt x="128" y="297"/>
                      <a:pt x="130" y="297"/>
                    </a:cubicBezTo>
                    <a:cubicBezTo>
                      <a:pt x="131" y="297"/>
                      <a:pt x="136" y="299"/>
                      <a:pt x="138" y="300"/>
                    </a:cubicBezTo>
                    <a:cubicBezTo>
                      <a:pt x="139" y="301"/>
                      <a:pt x="141" y="303"/>
                      <a:pt x="141" y="303"/>
                    </a:cubicBezTo>
                    <a:cubicBezTo>
                      <a:pt x="142" y="304"/>
                      <a:pt x="143" y="305"/>
                      <a:pt x="143" y="305"/>
                    </a:cubicBezTo>
                    <a:cubicBezTo>
                      <a:pt x="144" y="305"/>
                      <a:pt x="147" y="310"/>
                      <a:pt x="148" y="311"/>
                    </a:cubicBezTo>
                    <a:cubicBezTo>
                      <a:pt x="150" y="312"/>
                      <a:pt x="153" y="318"/>
                      <a:pt x="155" y="320"/>
                    </a:cubicBezTo>
                    <a:cubicBezTo>
                      <a:pt x="157" y="323"/>
                      <a:pt x="161" y="325"/>
                      <a:pt x="161" y="324"/>
                    </a:cubicBezTo>
                    <a:cubicBezTo>
                      <a:pt x="161" y="323"/>
                      <a:pt x="163" y="325"/>
                      <a:pt x="163" y="326"/>
                    </a:cubicBezTo>
                    <a:cubicBezTo>
                      <a:pt x="163" y="327"/>
                      <a:pt x="164" y="330"/>
                      <a:pt x="164" y="330"/>
                    </a:cubicBezTo>
                    <a:cubicBezTo>
                      <a:pt x="165" y="329"/>
                      <a:pt x="166" y="331"/>
                      <a:pt x="167" y="332"/>
                    </a:cubicBezTo>
                    <a:cubicBezTo>
                      <a:pt x="167" y="333"/>
                      <a:pt x="172" y="336"/>
                      <a:pt x="173" y="337"/>
                    </a:cubicBezTo>
                    <a:cubicBezTo>
                      <a:pt x="130" y="340"/>
                      <a:pt x="86" y="325"/>
                      <a:pt x="54" y="291"/>
                    </a:cubicBezTo>
                    <a:close/>
                    <a:moveTo>
                      <a:pt x="271" y="293"/>
                    </a:moveTo>
                    <a:cubicBezTo>
                      <a:pt x="247" y="317"/>
                      <a:pt x="217" y="332"/>
                      <a:pt x="185" y="336"/>
                    </a:cubicBezTo>
                    <a:cubicBezTo>
                      <a:pt x="184" y="336"/>
                      <a:pt x="182" y="334"/>
                      <a:pt x="182" y="333"/>
                    </a:cubicBezTo>
                    <a:cubicBezTo>
                      <a:pt x="182" y="332"/>
                      <a:pt x="182" y="330"/>
                      <a:pt x="182" y="329"/>
                    </a:cubicBezTo>
                    <a:cubicBezTo>
                      <a:pt x="182" y="329"/>
                      <a:pt x="179" y="326"/>
                      <a:pt x="179" y="326"/>
                    </a:cubicBezTo>
                    <a:cubicBezTo>
                      <a:pt x="178" y="326"/>
                      <a:pt x="176" y="323"/>
                      <a:pt x="174" y="322"/>
                    </a:cubicBezTo>
                    <a:cubicBezTo>
                      <a:pt x="173" y="321"/>
                      <a:pt x="174" y="317"/>
                      <a:pt x="173" y="316"/>
                    </a:cubicBezTo>
                    <a:cubicBezTo>
                      <a:pt x="172" y="315"/>
                      <a:pt x="173" y="311"/>
                      <a:pt x="173" y="310"/>
                    </a:cubicBezTo>
                    <a:cubicBezTo>
                      <a:pt x="173" y="309"/>
                      <a:pt x="171" y="305"/>
                      <a:pt x="170" y="305"/>
                    </a:cubicBezTo>
                    <a:cubicBezTo>
                      <a:pt x="169" y="304"/>
                      <a:pt x="170" y="302"/>
                      <a:pt x="170" y="302"/>
                    </a:cubicBezTo>
                    <a:cubicBezTo>
                      <a:pt x="171" y="301"/>
                      <a:pt x="171" y="300"/>
                      <a:pt x="171" y="300"/>
                    </a:cubicBezTo>
                    <a:cubicBezTo>
                      <a:pt x="172" y="300"/>
                      <a:pt x="171" y="298"/>
                      <a:pt x="171" y="297"/>
                    </a:cubicBezTo>
                    <a:cubicBezTo>
                      <a:pt x="171" y="296"/>
                      <a:pt x="168" y="292"/>
                      <a:pt x="169" y="291"/>
                    </a:cubicBezTo>
                    <a:cubicBezTo>
                      <a:pt x="169" y="290"/>
                      <a:pt x="167" y="287"/>
                      <a:pt x="167" y="287"/>
                    </a:cubicBezTo>
                    <a:cubicBezTo>
                      <a:pt x="166" y="286"/>
                      <a:pt x="165" y="283"/>
                      <a:pt x="165" y="283"/>
                    </a:cubicBezTo>
                    <a:cubicBezTo>
                      <a:pt x="165" y="282"/>
                      <a:pt x="166" y="278"/>
                      <a:pt x="167" y="277"/>
                    </a:cubicBezTo>
                    <a:cubicBezTo>
                      <a:pt x="167" y="277"/>
                      <a:pt x="163" y="272"/>
                      <a:pt x="162" y="270"/>
                    </a:cubicBezTo>
                    <a:cubicBezTo>
                      <a:pt x="161" y="268"/>
                      <a:pt x="159" y="265"/>
                      <a:pt x="159" y="265"/>
                    </a:cubicBezTo>
                    <a:cubicBezTo>
                      <a:pt x="158" y="264"/>
                      <a:pt x="159" y="263"/>
                      <a:pt x="159" y="263"/>
                    </a:cubicBezTo>
                    <a:cubicBezTo>
                      <a:pt x="159" y="262"/>
                      <a:pt x="157" y="260"/>
                      <a:pt x="157" y="259"/>
                    </a:cubicBezTo>
                    <a:cubicBezTo>
                      <a:pt x="157" y="258"/>
                      <a:pt x="157" y="255"/>
                      <a:pt x="156" y="254"/>
                    </a:cubicBezTo>
                    <a:cubicBezTo>
                      <a:pt x="156" y="254"/>
                      <a:pt x="155" y="253"/>
                      <a:pt x="154" y="251"/>
                    </a:cubicBezTo>
                    <a:cubicBezTo>
                      <a:pt x="154" y="251"/>
                      <a:pt x="154" y="251"/>
                      <a:pt x="153" y="250"/>
                    </a:cubicBezTo>
                    <a:cubicBezTo>
                      <a:pt x="152" y="249"/>
                      <a:pt x="152" y="249"/>
                      <a:pt x="152" y="249"/>
                    </a:cubicBezTo>
                    <a:cubicBezTo>
                      <a:pt x="150" y="248"/>
                      <a:pt x="147" y="247"/>
                      <a:pt x="147" y="248"/>
                    </a:cubicBezTo>
                    <a:cubicBezTo>
                      <a:pt x="147" y="249"/>
                      <a:pt x="144" y="249"/>
                      <a:pt x="143" y="249"/>
                    </a:cubicBezTo>
                    <a:cubicBezTo>
                      <a:pt x="142" y="250"/>
                      <a:pt x="140" y="251"/>
                      <a:pt x="139" y="252"/>
                    </a:cubicBezTo>
                    <a:cubicBezTo>
                      <a:pt x="139" y="252"/>
                      <a:pt x="136" y="253"/>
                      <a:pt x="134" y="253"/>
                    </a:cubicBezTo>
                    <a:cubicBezTo>
                      <a:pt x="133" y="254"/>
                      <a:pt x="131" y="255"/>
                      <a:pt x="131" y="255"/>
                    </a:cubicBezTo>
                    <a:cubicBezTo>
                      <a:pt x="130" y="255"/>
                      <a:pt x="126" y="253"/>
                      <a:pt x="124" y="253"/>
                    </a:cubicBezTo>
                    <a:cubicBezTo>
                      <a:pt x="121" y="254"/>
                      <a:pt x="116" y="254"/>
                      <a:pt x="115" y="253"/>
                    </a:cubicBezTo>
                    <a:cubicBezTo>
                      <a:pt x="114" y="253"/>
                      <a:pt x="109" y="254"/>
                      <a:pt x="108" y="254"/>
                    </a:cubicBezTo>
                    <a:cubicBezTo>
                      <a:pt x="106" y="255"/>
                      <a:pt x="105" y="256"/>
                      <a:pt x="105" y="256"/>
                    </a:cubicBezTo>
                    <a:cubicBezTo>
                      <a:pt x="105" y="257"/>
                      <a:pt x="102" y="256"/>
                      <a:pt x="100" y="256"/>
                    </a:cubicBezTo>
                    <a:cubicBezTo>
                      <a:pt x="99" y="256"/>
                      <a:pt x="97" y="257"/>
                      <a:pt x="98" y="258"/>
                    </a:cubicBezTo>
                    <a:cubicBezTo>
                      <a:pt x="98" y="258"/>
                      <a:pt x="97" y="259"/>
                      <a:pt x="96" y="259"/>
                    </a:cubicBezTo>
                    <a:cubicBezTo>
                      <a:pt x="95" y="259"/>
                      <a:pt x="95" y="261"/>
                      <a:pt x="95" y="261"/>
                    </a:cubicBezTo>
                    <a:cubicBezTo>
                      <a:pt x="94" y="262"/>
                      <a:pt x="95" y="266"/>
                      <a:pt x="95" y="267"/>
                    </a:cubicBezTo>
                    <a:cubicBezTo>
                      <a:pt x="95" y="268"/>
                      <a:pt x="93" y="268"/>
                      <a:pt x="92" y="268"/>
                    </a:cubicBezTo>
                    <a:cubicBezTo>
                      <a:pt x="92" y="269"/>
                      <a:pt x="91" y="271"/>
                      <a:pt x="91" y="272"/>
                    </a:cubicBezTo>
                    <a:cubicBezTo>
                      <a:pt x="90" y="273"/>
                      <a:pt x="86" y="271"/>
                      <a:pt x="85" y="269"/>
                    </a:cubicBezTo>
                    <a:cubicBezTo>
                      <a:pt x="84" y="267"/>
                      <a:pt x="80" y="266"/>
                      <a:pt x="79" y="267"/>
                    </a:cubicBezTo>
                    <a:cubicBezTo>
                      <a:pt x="78" y="268"/>
                      <a:pt x="75" y="265"/>
                      <a:pt x="74" y="264"/>
                    </a:cubicBezTo>
                    <a:cubicBezTo>
                      <a:pt x="73" y="263"/>
                      <a:pt x="70" y="264"/>
                      <a:pt x="70" y="265"/>
                    </a:cubicBezTo>
                    <a:cubicBezTo>
                      <a:pt x="69" y="265"/>
                      <a:pt x="69" y="268"/>
                      <a:pt x="70" y="269"/>
                    </a:cubicBezTo>
                    <a:cubicBezTo>
                      <a:pt x="70" y="270"/>
                      <a:pt x="64" y="273"/>
                      <a:pt x="61" y="269"/>
                    </a:cubicBezTo>
                    <a:cubicBezTo>
                      <a:pt x="59" y="265"/>
                      <a:pt x="58" y="260"/>
                      <a:pt x="58" y="259"/>
                    </a:cubicBezTo>
                    <a:cubicBezTo>
                      <a:pt x="58" y="258"/>
                      <a:pt x="61" y="255"/>
                      <a:pt x="62" y="254"/>
                    </a:cubicBezTo>
                    <a:cubicBezTo>
                      <a:pt x="63" y="254"/>
                      <a:pt x="63" y="253"/>
                      <a:pt x="63" y="253"/>
                    </a:cubicBezTo>
                    <a:cubicBezTo>
                      <a:pt x="63" y="252"/>
                      <a:pt x="66" y="250"/>
                      <a:pt x="67" y="250"/>
                    </a:cubicBezTo>
                    <a:cubicBezTo>
                      <a:pt x="68" y="249"/>
                      <a:pt x="72" y="251"/>
                      <a:pt x="73" y="251"/>
                    </a:cubicBezTo>
                    <a:cubicBezTo>
                      <a:pt x="75" y="251"/>
                      <a:pt x="72" y="248"/>
                      <a:pt x="72" y="247"/>
                    </a:cubicBezTo>
                    <a:cubicBezTo>
                      <a:pt x="71" y="246"/>
                      <a:pt x="69" y="245"/>
                      <a:pt x="69" y="245"/>
                    </a:cubicBezTo>
                    <a:cubicBezTo>
                      <a:pt x="68" y="245"/>
                      <a:pt x="66" y="239"/>
                      <a:pt x="66" y="237"/>
                    </a:cubicBezTo>
                    <a:cubicBezTo>
                      <a:pt x="67" y="236"/>
                      <a:pt x="66" y="232"/>
                      <a:pt x="66" y="232"/>
                    </a:cubicBezTo>
                    <a:cubicBezTo>
                      <a:pt x="65" y="232"/>
                      <a:pt x="66" y="230"/>
                      <a:pt x="66" y="230"/>
                    </a:cubicBezTo>
                    <a:cubicBezTo>
                      <a:pt x="66" y="229"/>
                      <a:pt x="63" y="226"/>
                      <a:pt x="62" y="225"/>
                    </a:cubicBezTo>
                    <a:cubicBezTo>
                      <a:pt x="62" y="224"/>
                      <a:pt x="63" y="220"/>
                      <a:pt x="63" y="219"/>
                    </a:cubicBezTo>
                    <a:cubicBezTo>
                      <a:pt x="64" y="218"/>
                      <a:pt x="62" y="216"/>
                      <a:pt x="62" y="216"/>
                    </a:cubicBezTo>
                    <a:cubicBezTo>
                      <a:pt x="61" y="216"/>
                      <a:pt x="61" y="212"/>
                      <a:pt x="62" y="210"/>
                    </a:cubicBezTo>
                    <a:cubicBezTo>
                      <a:pt x="63" y="209"/>
                      <a:pt x="65" y="209"/>
                      <a:pt x="64" y="209"/>
                    </a:cubicBezTo>
                    <a:cubicBezTo>
                      <a:pt x="65" y="209"/>
                      <a:pt x="65" y="206"/>
                      <a:pt x="65" y="205"/>
                    </a:cubicBezTo>
                    <a:cubicBezTo>
                      <a:pt x="66" y="204"/>
                      <a:pt x="63" y="203"/>
                      <a:pt x="63" y="203"/>
                    </a:cubicBezTo>
                    <a:cubicBezTo>
                      <a:pt x="62" y="203"/>
                      <a:pt x="60" y="201"/>
                      <a:pt x="61" y="201"/>
                    </a:cubicBezTo>
                    <a:cubicBezTo>
                      <a:pt x="61" y="200"/>
                      <a:pt x="60" y="198"/>
                      <a:pt x="60" y="198"/>
                    </a:cubicBezTo>
                    <a:cubicBezTo>
                      <a:pt x="59" y="198"/>
                      <a:pt x="62" y="196"/>
                      <a:pt x="62" y="194"/>
                    </a:cubicBezTo>
                    <a:cubicBezTo>
                      <a:pt x="63" y="192"/>
                      <a:pt x="65" y="195"/>
                      <a:pt x="65" y="197"/>
                    </a:cubicBezTo>
                    <a:cubicBezTo>
                      <a:pt x="65" y="199"/>
                      <a:pt x="68" y="199"/>
                      <a:pt x="68" y="198"/>
                    </a:cubicBezTo>
                    <a:cubicBezTo>
                      <a:pt x="68" y="198"/>
                      <a:pt x="69" y="198"/>
                      <a:pt x="70" y="198"/>
                    </a:cubicBezTo>
                    <a:cubicBezTo>
                      <a:pt x="70" y="198"/>
                      <a:pt x="70" y="197"/>
                      <a:pt x="71" y="196"/>
                    </a:cubicBezTo>
                    <a:cubicBezTo>
                      <a:pt x="72" y="196"/>
                      <a:pt x="71" y="194"/>
                      <a:pt x="71" y="194"/>
                    </a:cubicBezTo>
                    <a:cubicBezTo>
                      <a:pt x="70" y="193"/>
                      <a:pt x="68" y="193"/>
                      <a:pt x="67" y="193"/>
                    </a:cubicBezTo>
                    <a:cubicBezTo>
                      <a:pt x="66" y="192"/>
                      <a:pt x="62" y="188"/>
                      <a:pt x="61" y="188"/>
                    </a:cubicBezTo>
                    <a:cubicBezTo>
                      <a:pt x="60" y="187"/>
                      <a:pt x="58" y="187"/>
                      <a:pt x="57" y="187"/>
                    </a:cubicBezTo>
                    <a:cubicBezTo>
                      <a:pt x="57" y="188"/>
                      <a:pt x="54" y="186"/>
                      <a:pt x="53" y="186"/>
                    </a:cubicBezTo>
                    <a:cubicBezTo>
                      <a:pt x="52" y="186"/>
                      <a:pt x="51" y="185"/>
                      <a:pt x="51" y="184"/>
                    </a:cubicBezTo>
                    <a:cubicBezTo>
                      <a:pt x="50" y="184"/>
                      <a:pt x="46" y="184"/>
                      <a:pt x="45" y="183"/>
                    </a:cubicBezTo>
                    <a:cubicBezTo>
                      <a:pt x="44" y="183"/>
                      <a:pt x="43" y="183"/>
                      <a:pt x="44" y="184"/>
                    </a:cubicBezTo>
                    <a:cubicBezTo>
                      <a:pt x="44" y="184"/>
                      <a:pt x="43" y="186"/>
                      <a:pt x="42" y="186"/>
                    </a:cubicBezTo>
                    <a:cubicBezTo>
                      <a:pt x="42" y="187"/>
                      <a:pt x="39" y="185"/>
                      <a:pt x="38" y="184"/>
                    </a:cubicBezTo>
                    <a:cubicBezTo>
                      <a:pt x="37" y="183"/>
                      <a:pt x="35" y="185"/>
                      <a:pt x="34" y="185"/>
                    </a:cubicBezTo>
                    <a:cubicBezTo>
                      <a:pt x="33" y="185"/>
                      <a:pt x="32" y="187"/>
                      <a:pt x="31" y="187"/>
                    </a:cubicBezTo>
                    <a:cubicBezTo>
                      <a:pt x="30" y="186"/>
                      <a:pt x="29" y="187"/>
                      <a:pt x="28" y="188"/>
                    </a:cubicBezTo>
                    <a:cubicBezTo>
                      <a:pt x="28" y="188"/>
                      <a:pt x="34" y="194"/>
                      <a:pt x="36" y="196"/>
                    </a:cubicBezTo>
                    <a:cubicBezTo>
                      <a:pt x="37" y="198"/>
                      <a:pt x="37" y="201"/>
                      <a:pt x="37" y="201"/>
                    </a:cubicBezTo>
                    <a:cubicBezTo>
                      <a:pt x="36" y="201"/>
                      <a:pt x="38" y="202"/>
                      <a:pt x="38" y="202"/>
                    </a:cubicBezTo>
                    <a:cubicBezTo>
                      <a:pt x="38" y="201"/>
                      <a:pt x="39" y="205"/>
                      <a:pt x="40" y="206"/>
                    </a:cubicBezTo>
                    <a:cubicBezTo>
                      <a:pt x="41" y="207"/>
                      <a:pt x="38" y="207"/>
                      <a:pt x="37" y="206"/>
                    </a:cubicBezTo>
                    <a:cubicBezTo>
                      <a:pt x="36" y="205"/>
                      <a:pt x="33" y="205"/>
                      <a:pt x="33" y="205"/>
                    </a:cubicBezTo>
                    <a:cubicBezTo>
                      <a:pt x="34" y="206"/>
                      <a:pt x="32" y="206"/>
                      <a:pt x="32" y="207"/>
                    </a:cubicBezTo>
                    <a:cubicBezTo>
                      <a:pt x="32" y="207"/>
                      <a:pt x="28" y="208"/>
                      <a:pt x="27" y="208"/>
                    </a:cubicBezTo>
                    <a:cubicBezTo>
                      <a:pt x="26" y="208"/>
                      <a:pt x="22" y="206"/>
                      <a:pt x="22" y="206"/>
                    </a:cubicBezTo>
                    <a:cubicBezTo>
                      <a:pt x="21" y="206"/>
                      <a:pt x="21" y="206"/>
                      <a:pt x="20" y="205"/>
                    </a:cubicBezTo>
                    <a:cubicBezTo>
                      <a:pt x="20" y="205"/>
                      <a:pt x="20" y="201"/>
                      <a:pt x="20" y="200"/>
                    </a:cubicBezTo>
                    <a:cubicBezTo>
                      <a:pt x="20" y="199"/>
                      <a:pt x="19" y="195"/>
                      <a:pt x="19" y="193"/>
                    </a:cubicBezTo>
                    <a:cubicBezTo>
                      <a:pt x="19" y="192"/>
                      <a:pt x="18" y="190"/>
                      <a:pt x="18" y="190"/>
                    </a:cubicBezTo>
                    <a:cubicBezTo>
                      <a:pt x="18" y="190"/>
                      <a:pt x="20" y="185"/>
                      <a:pt x="20" y="184"/>
                    </a:cubicBezTo>
                    <a:cubicBezTo>
                      <a:pt x="21" y="183"/>
                      <a:pt x="19" y="180"/>
                      <a:pt x="18" y="179"/>
                    </a:cubicBezTo>
                    <a:cubicBezTo>
                      <a:pt x="18" y="178"/>
                      <a:pt x="16" y="177"/>
                      <a:pt x="15" y="177"/>
                    </a:cubicBezTo>
                    <a:cubicBezTo>
                      <a:pt x="14" y="177"/>
                      <a:pt x="16" y="176"/>
                      <a:pt x="17" y="176"/>
                    </a:cubicBezTo>
                    <a:cubicBezTo>
                      <a:pt x="18" y="175"/>
                      <a:pt x="18" y="173"/>
                      <a:pt x="19" y="173"/>
                    </a:cubicBezTo>
                    <a:cubicBezTo>
                      <a:pt x="20" y="172"/>
                      <a:pt x="23" y="172"/>
                      <a:pt x="24" y="171"/>
                    </a:cubicBezTo>
                    <a:cubicBezTo>
                      <a:pt x="24" y="171"/>
                      <a:pt x="24" y="171"/>
                      <a:pt x="26" y="174"/>
                    </a:cubicBezTo>
                    <a:cubicBezTo>
                      <a:pt x="29" y="177"/>
                      <a:pt x="29" y="177"/>
                      <a:pt x="29" y="177"/>
                    </a:cubicBezTo>
                    <a:cubicBezTo>
                      <a:pt x="27" y="181"/>
                      <a:pt x="29" y="184"/>
                      <a:pt x="29" y="183"/>
                    </a:cubicBezTo>
                    <a:cubicBezTo>
                      <a:pt x="30" y="182"/>
                      <a:pt x="36" y="180"/>
                      <a:pt x="38" y="180"/>
                    </a:cubicBezTo>
                    <a:cubicBezTo>
                      <a:pt x="40" y="179"/>
                      <a:pt x="38" y="177"/>
                      <a:pt x="38" y="176"/>
                    </a:cubicBezTo>
                    <a:cubicBezTo>
                      <a:pt x="38" y="175"/>
                      <a:pt x="35" y="173"/>
                      <a:pt x="35" y="173"/>
                    </a:cubicBezTo>
                    <a:cubicBezTo>
                      <a:pt x="34" y="172"/>
                      <a:pt x="36" y="171"/>
                      <a:pt x="37" y="171"/>
                    </a:cubicBezTo>
                    <a:cubicBezTo>
                      <a:pt x="38" y="171"/>
                      <a:pt x="37" y="169"/>
                      <a:pt x="37" y="169"/>
                    </a:cubicBezTo>
                    <a:cubicBezTo>
                      <a:pt x="38" y="168"/>
                      <a:pt x="36" y="166"/>
                      <a:pt x="36" y="166"/>
                    </a:cubicBezTo>
                    <a:cubicBezTo>
                      <a:pt x="36" y="165"/>
                      <a:pt x="34" y="166"/>
                      <a:pt x="34" y="165"/>
                    </a:cubicBezTo>
                    <a:cubicBezTo>
                      <a:pt x="33" y="165"/>
                      <a:pt x="31" y="166"/>
                      <a:pt x="30" y="166"/>
                    </a:cubicBezTo>
                    <a:cubicBezTo>
                      <a:pt x="29" y="167"/>
                      <a:pt x="27" y="165"/>
                      <a:pt x="28" y="165"/>
                    </a:cubicBezTo>
                    <a:cubicBezTo>
                      <a:pt x="28" y="164"/>
                      <a:pt x="25" y="163"/>
                      <a:pt x="25" y="163"/>
                    </a:cubicBezTo>
                    <a:cubicBezTo>
                      <a:pt x="24" y="162"/>
                      <a:pt x="21" y="164"/>
                      <a:pt x="21" y="164"/>
                    </a:cubicBezTo>
                    <a:cubicBezTo>
                      <a:pt x="20" y="165"/>
                      <a:pt x="18" y="164"/>
                      <a:pt x="17" y="164"/>
                    </a:cubicBezTo>
                    <a:cubicBezTo>
                      <a:pt x="17" y="164"/>
                      <a:pt x="14" y="167"/>
                      <a:pt x="14" y="167"/>
                    </a:cubicBezTo>
                    <a:cubicBezTo>
                      <a:pt x="13" y="168"/>
                      <a:pt x="10" y="167"/>
                      <a:pt x="10" y="169"/>
                    </a:cubicBezTo>
                    <a:cubicBezTo>
                      <a:pt x="10" y="169"/>
                      <a:pt x="9" y="169"/>
                      <a:pt x="9" y="170"/>
                    </a:cubicBezTo>
                    <a:cubicBezTo>
                      <a:pt x="9" y="163"/>
                      <a:pt x="10" y="157"/>
                      <a:pt x="11" y="150"/>
                    </a:cubicBezTo>
                    <a:cubicBezTo>
                      <a:pt x="12" y="150"/>
                      <a:pt x="12" y="150"/>
                      <a:pt x="12" y="150"/>
                    </a:cubicBezTo>
                    <a:cubicBezTo>
                      <a:pt x="13" y="150"/>
                      <a:pt x="13" y="149"/>
                      <a:pt x="13" y="149"/>
                    </a:cubicBezTo>
                    <a:cubicBezTo>
                      <a:pt x="14" y="149"/>
                      <a:pt x="16" y="147"/>
                      <a:pt x="17" y="147"/>
                    </a:cubicBezTo>
                    <a:cubicBezTo>
                      <a:pt x="18" y="147"/>
                      <a:pt x="16" y="149"/>
                      <a:pt x="15" y="150"/>
                    </a:cubicBezTo>
                    <a:cubicBezTo>
                      <a:pt x="14" y="151"/>
                      <a:pt x="16" y="153"/>
                      <a:pt x="17" y="152"/>
                    </a:cubicBezTo>
                    <a:cubicBezTo>
                      <a:pt x="18" y="152"/>
                      <a:pt x="21" y="150"/>
                      <a:pt x="21" y="150"/>
                    </a:cubicBezTo>
                    <a:cubicBezTo>
                      <a:pt x="20" y="149"/>
                      <a:pt x="23" y="148"/>
                      <a:pt x="24" y="147"/>
                    </a:cubicBezTo>
                    <a:cubicBezTo>
                      <a:pt x="25" y="146"/>
                      <a:pt x="29" y="148"/>
                      <a:pt x="29" y="148"/>
                    </a:cubicBezTo>
                    <a:cubicBezTo>
                      <a:pt x="30" y="148"/>
                      <a:pt x="32" y="150"/>
                      <a:pt x="33" y="151"/>
                    </a:cubicBezTo>
                    <a:cubicBezTo>
                      <a:pt x="33" y="152"/>
                      <a:pt x="36" y="151"/>
                      <a:pt x="36" y="150"/>
                    </a:cubicBezTo>
                    <a:cubicBezTo>
                      <a:pt x="36" y="150"/>
                      <a:pt x="37" y="151"/>
                      <a:pt x="36" y="152"/>
                    </a:cubicBezTo>
                    <a:cubicBezTo>
                      <a:pt x="36" y="152"/>
                      <a:pt x="38" y="154"/>
                      <a:pt x="39" y="153"/>
                    </a:cubicBezTo>
                    <a:cubicBezTo>
                      <a:pt x="41" y="153"/>
                      <a:pt x="41" y="155"/>
                      <a:pt x="41" y="156"/>
                    </a:cubicBezTo>
                    <a:cubicBezTo>
                      <a:pt x="41" y="157"/>
                      <a:pt x="43" y="158"/>
                      <a:pt x="43" y="159"/>
                    </a:cubicBezTo>
                    <a:cubicBezTo>
                      <a:pt x="43" y="160"/>
                      <a:pt x="49" y="162"/>
                      <a:pt x="51" y="164"/>
                    </a:cubicBezTo>
                    <a:cubicBezTo>
                      <a:pt x="54" y="166"/>
                      <a:pt x="57" y="167"/>
                      <a:pt x="57" y="167"/>
                    </a:cubicBezTo>
                    <a:cubicBezTo>
                      <a:pt x="58" y="166"/>
                      <a:pt x="60" y="165"/>
                      <a:pt x="60" y="165"/>
                    </a:cubicBezTo>
                    <a:cubicBezTo>
                      <a:pt x="61" y="165"/>
                      <a:pt x="61" y="164"/>
                      <a:pt x="61" y="163"/>
                    </a:cubicBezTo>
                    <a:cubicBezTo>
                      <a:pt x="61" y="162"/>
                      <a:pt x="61" y="160"/>
                      <a:pt x="60" y="159"/>
                    </a:cubicBezTo>
                    <a:cubicBezTo>
                      <a:pt x="60" y="157"/>
                      <a:pt x="56" y="152"/>
                      <a:pt x="56" y="151"/>
                    </a:cubicBezTo>
                    <a:cubicBezTo>
                      <a:pt x="56" y="150"/>
                      <a:pt x="58" y="149"/>
                      <a:pt x="58" y="148"/>
                    </a:cubicBezTo>
                    <a:cubicBezTo>
                      <a:pt x="58" y="147"/>
                      <a:pt x="59" y="145"/>
                      <a:pt x="59" y="144"/>
                    </a:cubicBezTo>
                    <a:cubicBezTo>
                      <a:pt x="59" y="144"/>
                      <a:pt x="60" y="140"/>
                      <a:pt x="60" y="138"/>
                    </a:cubicBezTo>
                    <a:cubicBezTo>
                      <a:pt x="60" y="137"/>
                      <a:pt x="59" y="133"/>
                      <a:pt x="59" y="132"/>
                    </a:cubicBezTo>
                    <a:cubicBezTo>
                      <a:pt x="59" y="131"/>
                      <a:pt x="59" y="132"/>
                      <a:pt x="57" y="132"/>
                    </a:cubicBezTo>
                    <a:cubicBezTo>
                      <a:pt x="56" y="132"/>
                      <a:pt x="56" y="131"/>
                      <a:pt x="56" y="131"/>
                    </a:cubicBezTo>
                    <a:cubicBezTo>
                      <a:pt x="56" y="130"/>
                      <a:pt x="59" y="129"/>
                      <a:pt x="60" y="128"/>
                    </a:cubicBezTo>
                    <a:cubicBezTo>
                      <a:pt x="61" y="128"/>
                      <a:pt x="61" y="125"/>
                      <a:pt x="60" y="125"/>
                    </a:cubicBezTo>
                    <a:cubicBezTo>
                      <a:pt x="59" y="125"/>
                      <a:pt x="59" y="125"/>
                      <a:pt x="60" y="125"/>
                    </a:cubicBezTo>
                    <a:cubicBezTo>
                      <a:pt x="60" y="125"/>
                      <a:pt x="59" y="123"/>
                      <a:pt x="58" y="123"/>
                    </a:cubicBezTo>
                    <a:cubicBezTo>
                      <a:pt x="58" y="123"/>
                      <a:pt x="58" y="118"/>
                      <a:pt x="56" y="117"/>
                    </a:cubicBezTo>
                    <a:cubicBezTo>
                      <a:pt x="54" y="115"/>
                      <a:pt x="53" y="112"/>
                      <a:pt x="53" y="111"/>
                    </a:cubicBezTo>
                    <a:cubicBezTo>
                      <a:pt x="54" y="111"/>
                      <a:pt x="52" y="109"/>
                      <a:pt x="51" y="109"/>
                    </a:cubicBezTo>
                    <a:cubicBezTo>
                      <a:pt x="50" y="110"/>
                      <a:pt x="50" y="109"/>
                      <a:pt x="50" y="108"/>
                    </a:cubicBezTo>
                    <a:cubicBezTo>
                      <a:pt x="50" y="108"/>
                      <a:pt x="49" y="105"/>
                      <a:pt x="48" y="105"/>
                    </a:cubicBezTo>
                    <a:cubicBezTo>
                      <a:pt x="48" y="105"/>
                      <a:pt x="49" y="103"/>
                      <a:pt x="48" y="103"/>
                    </a:cubicBezTo>
                    <a:cubicBezTo>
                      <a:pt x="48" y="102"/>
                      <a:pt x="49" y="99"/>
                      <a:pt x="50" y="99"/>
                    </a:cubicBezTo>
                    <a:cubicBezTo>
                      <a:pt x="50" y="98"/>
                      <a:pt x="49" y="96"/>
                      <a:pt x="48" y="97"/>
                    </a:cubicBezTo>
                    <a:cubicBezTo>
                      <a:pt x="48" y="97"/>
                      <a:pt x="46" y="99"/>
                      <a:pt x="45" y="98"/>
                    </a:cubicBezTo>
                    <a:cubicBezTo>
                      <a:pt x="44" y="98"/>
                      <a:pt x="42" y="101"/>
                      <a:pt x="41" y="102"/>
                    </a:cubicBezTo>
                    <a:cubicBezTo>
                      <a:pt x="41" y="103"/>
                      <a:pt x="39" y="100"/>
                      <a:pt x="40" y="99"/>
                    </a:cubicBezTo>
                    <a:cubicBezTo>
                      <a:pt x="41" y="98"/>
                      <a:pt x="38" y="97"/>
                      <a:pt x="37" y="98"/>
                    </a:cubicBezTo>
                    <a:cubicBezTo>
                      <a:pt x="36" y="99"/>
                      <a:pt x="33" y="101"/>
                      <a:pt x="33" y="102"/>
                    </a:cubicBezTo>
                    <a:cubicBezTo>
                      <a:pt x="32" y="103"/>
                      <a:pt x="31" y="103"/>
                      <a:pt x="30" y="104"/>
                    </a:cubicBezTo>
                    <a:cubicBezTo>
                      <a:pt x="30" y="104"/>
                      <a:pt x="28" y="108"/>
                      <a:pt x="26" y="110"/>
                    </a:cubicBezTo>
                    <a:cubicBezTo>
                      <a:pt x="25" y="110"/>
                      <a:pt x="25" y="111"/>
                      <a:pt x="24" y="112"/>
                    </a:cubicBezTo>
                    <a:cubicBezTo>
                      <a:pt x="31" y="96"/>
                      <a:pt x="41" y="82"/>
                      <a:pt x="54" y="69"/>
                    </a:cubicBezTo>
                    <a:cubicBezTo>
                      <a:pt x="73" y="49"/>
                      <a:pt x="97" y="36"/>
                      <a:pt x="121" y="29"/>
                    </a:cubicBezTo>
                    <a:cubicBezTo>
                      <a:pt x="121" y="30"/>
                      <a:pt x="121" y="30"/>
                      <a:pt x="121" y="30"/>
                    </a:cubicBezTo>
                    <a:cubicBezTo>
                      <a:pt x="122" y="30"/>
                      <a:pt x="123" y="30"/>
                      <a:pt x="124" y="29"/>
                    </a:cubicBezTo>
                    <a:cubicBezTo>
                      <a:pt x="128" y="28"/>
                      <a:pt x="132" y="27"/>
                      <a:pt x="136" y="26"/>
                    </a:cubicBezTo>
                    <a:cubicBezTo>
                      <a:pt x="136" y="27"/>
                      <a:pt x="136" y="27"/>
                      <a:pt x="136" y="27"/>
                    </a:cubicBezTo>
                    <a:cubicBezTo>
                      <a:pt x="137" y="28"/>
                      <a:pt x="135" y="30"/>
                      <a:pt x="135" y="31"/>
                    </a:cubicBezTo>
                    <a:cubicBezTo>
                      <a:pt x="136" y="32"/>
                      <a:pt x="135" y="33"/>
                      <a:pt x="134" y="33"/>
                    </a:cubicBezTo>
                    <a:cubicBezTo>
                      <a:pt x="134" y="33"/>
                      <a:pt x="133" y="36"/>
                      <a:pt x="132" y="37"/>
                    </a:cubicBezTo>
                    <a:cubicBezTo>
                      <a:pt x="131" y="38"/>
                      <a:pt x="130" y="41"/>
                      <a:pt x="130" y="41"/>
                    </a:cubicBezTo>
                    <a:cubicBezTo>
                      <a:pt x="130" y="42"/>
                      <a:pt x="130" y="44"/>
                      <a:pt x="130" y="45"/>
                    </a:cubicBezTo>
                    <a:cubicBezTo>
                      <a:pt x="130" y="45"/>
                      <a:pt x="130" y="48"/>
                      <a:pt x="129" y="48"/>
                    </a:cubicBezTo>
                    <a:cubicBezTo>
                      <a:pt x="129" y="49"/>
                      <a:pt x="131" y="51"/>
                      <a:pt x="132" y="50"/>
                    </a:cubicBezTo>
                    <a:cubicBezTo>
                      <a:pt x="133" y="50"/>
                      <a:pt x="131" y="51"/>
                      <a:pt x="130" y="51"/>
                    </a:cubicBezTo>
                    <a:cubicBezTo>
                      <a:pt x="129" y="52"/>
                      <a:pt x="129" y="54"/>
                      <a:pt x="130" y="54"/>
                    </a:cubicBezTo>
                    <a:cubicBezTo>
                      <a:pt x="130" y="55"/>
                      <a:pt x="129" y="55"/>
                      <a:pt x="128" y="54"/>
                    </a:cubicBezTo>
                    <a:cubicBezTo>
                      <a:pt x="127" y="54"/>
                      <a:pt x="125" y="55"/>
                      <a:pt x="126" y="56"/>
                    </a:cubicBezTo>
                    <a:cubicBezTo>
                      <a:pt x="126" y="56"/>
                      <a:pt x="124" y="57"/>
                      <a:pt x="123" y="57"/>
                    </a:cubicBezTo>
                    <a:cubicBezTo>
                      <a:pt x="123" y="57"/>
                      <a:pt x="123" y="62"/>
                      <a:pt x="123" y="63"/>
                    </a:cubicBezTo>
                    <a:cubicBezTo>
                      <a:pt x="123" y="65"/>
                      <a:pt x="120" y="69"/>
                      <a:pt x="119" y="70"/>
                    </a:cubicBezTo>
                    <a:cubicBezTo>
                      <a:pt x="118" y="70"/>
                      <a:pt x="119" y="73"/>
                      <a:pt x="120" y="72"/>
                    </a:cubicBezTo>
                    <a:cubicBezTo>
                      <a:pt x="121" y="72"/>
                      <a:pt x="119" y="74"/>
                      <a:pt x="118" y="75"/>
                    </a:cubicBezTo>
                    <a:cubicBezTo>
                      <a:pt x="117" y="76"/>
                      <a:pt x="115" y="81"/>
                      <a:pt x="115" y="82"/>
                    </a:cubicBezTo>
                    <a:cubicBezTo>
                      <a:pt x="114" y="84"/>
                      <a:pt x="113" y="84"/>
                      <a:pt x="112" y="83"/>
                    </a:cubicBezTo>
                    <a:cubicBezTo>
                      <a:pt x="112" y="83"/>
                      <a:pt x="110" y="84"/>
                      <a:pt x="110" y="84"/>
                    </a:cubicBezTo>
                    <a:cubicBezTo>
                      <a:pt x="109" y="84"/>
                      <a:pt x="111" y="88"/>
                      <a:pt x="111" y="89"/>
                    </a:cubicBezTo>
                    <a:cubicBezTo>
                      <a:pt x="111" y="90"/>
                      <a:pt x="108" y="88"/>
                      <a:pt x="106" y="89"/>
                    </a:cubicBezTo>
                    <a:cubicBezTo>
                      <a:pt x="104" y="90"/>
                      <a:pt x="100" y="91"/>
                      <a:pt x="99" y="91"/>
                    </a:cubicBezTo>
                    <a:cubicBezTo>
                      <a:pt x="98" y="92"/>
                      <a:pt x="95" y="92"/>
                      <a:pt x="94" y="92"/>
                    </a:cubicBezTo>
                    <a:cubicBezTo>
                      <a:pt x="93" y="92"/>
                      <a:pt x="91" y="93"/>
                      <a:pt x="90" y="94"/>
                    </a:cubicBezTo>
                    <a:cubicBezTo>
                      <a:pt x="90" y="94"/>
                      <a:pt x="89" y="98"/>
                      <a:pt x="89" y="99"/>
                    </a:cubicBezTo>
                    <a:cubicBezTo>
                      <a:pt x="89" y="100"/>
                      <a:pt x="88" y="101"/>
                      <a:pt x="88" y="101"/>
                    </a:cubicBezTo>
                    <a:cubicBezTo>
                      <a:pt x="88" y="102"/>
                      <a:pt x="88" y="106"/>
                      <a:pt x="88" y="108"/>
                    </a:cubicBezTo>
                    <a:cubicBezTo>
                      <a:pt x="88" y="110"/>
                      <a:pt x="89" y="115"/>
                      <a:pt x="90" y="116"/>
                    </a:cubicBezTo>
                    <a:cubicBezTo>
                      <a:pt x="90" y="117"/>
                      <a:pt x="89" y="118"/>
                      <a:pt x="89" y="119"/>
                    </a:cubicBezTo>
                    <a:cubicBezTo>
                      <a:pt x="90" y="120"/>
                      <a:pt x="90" y="120"/>
                      <a:pt x="90" y="120"/>
                    </a:cubicBezTo>
                    <a:cubicBezTo>
                      <a:pt x="90" y="121"/>
                      <a:pt x="89" y="125"/>
                      <a:pt x="90" y="127"/>
                    </a:cubicBezTo>
                    <a:cubicBezTo>
                      <a:pt x="91" y="128"/>
                      <a:pt x="95" y="131"/>
                      <a:pt x="96" y="132"/>
                    </a:cubicBezTo>
                    <a:cubicBezTo>
                      <a:pt x="97" y="133"/>
                      <a:pt x="100" y="134"/>
                      <a:pt x="100" y="133"/>
                    </a:cubicBezTo>
                    <a:cubicBezTo>
                      <a:pt x="101" y="133"/>
                      <a:pt x="103" y="135"/>
                      <a:pt x="103" y="135"/>
                    </a:cubicBezTo>
                    <a:cubicBezTo>
                      <a:pt x="103" y="136"/>
                      <a:pt x="104" y="136"/>
                      <a:pt x="105" y="137"/>
                    </a:cubicBezTo>
                    <a:cubicBezTo>
                      <a:pt x="105" y="137"/>
                      <a:pt x="104" y="139"/>
                      <a:pt x="104" y="140"/>
                    </a:cubicBezTo>
                    <a:cubicBezTo>
                      <a:pt x="103" y="141"/>
                      <a:pt x="104" y="143"/>
                      <a:pt x="104" y="144"/>
                    </a:cubicBezTo>
                    <a:cubicBezTo>
                      <a:pt x="105" y="145"/>
                      <a:pt x="103" y="147"/>
                      <a:pt x="103" y="148"/>
                    </a:cubicBezTo>
                    <a:cubicBezTo>
                      <a:pt x="103" y="147"/>
                      <a:pt x="102" y="147"/>
                      <a:pt x="102" y="146"/>
                    </a:cubicBezTo>
                    <a:cubicBezTo>
                      <a:pt x="102" y="145"/>
                      <a:pt x="100" y="144"/>
                      <a:pt x="100" y="144"/>
                    </a:cubicBezTo>
                    <a:cubicBezTo>
                      <a:pt x="99" y="144"/>
                      <a:pt x="96" y="141"/>
                      <a:pt x="94" y="141"/>
                    </a:cubicBezTo>
                    <a:cubicBezTo>
                      <a:pt x="93" y="140"/>
                      <a:pt x="91" y="140"/>
                      <a:pt x="90" y="140"/>
                    </a:cubicBezTo>
                    <a:cubicBezTo>
                      <a:pt x="90" y="140"/>
                      <a:pt x="89" y="139"/>
                      <a:pt x="89" y="138"/>
                    </a:cubicBezTo>
                    <a:cubicBezTo>
                      <a:pt x="89" y="138"/>
                      <a:pt x="87" y="139"/>
                      <a:pt x="87" y="140"/>
                    </a:cubicBezTo>
                    <a:cubicBezTo>
                      <a:pt x="87" y="141"/>
                      <a:pt x="90" y="144"/>
                      <a:pt x="91" y="145"/>
                    </a:cubicBezTo>
                    <a:cubicBezTo>
                      <a:pt x="91" y="147"/>
                      <a:pt x="94" y="147"/>
                      <a:pt x="94" y="147"/>
                    </a:cubicBezTo>
                    <a:cubicBezTo>
                      <a:pt x="95" y="147"/>
                      <a:pt x="96" y="148"/>
                      <a:pt x="96" y="149"/>
                    </a:cubicBezTo>
                    <a:cubicBezTo>
                      <a:pt x="95" y="150"/>
                      <a:pt x="97" y="153"/>
                      <a:pt x="98" y="153"/>
                    </a:cubicBezTo>
                    <a:cubicBezTo>
                      <a:pt x="99" y="153"/>
                      <a:pt x="99" y="155"/>
                      <a:pt x="99" y="156"/>
                    </a:cubicBezTo>
                    <a:cubicBezTo>
                      <a:pt x="99" y="156"/>
                      <a:pt x="101" y="154"/>
                      <a:pt x="102" y="152"/>
                    </a:cubicBezTo>
                    <a:cubicBezTo>
                      <a:pt x="104" y="151"/>
                      <a:pt x="105" y="151"/>
                      <a:pt x="105" y="151"/>
                    </a:cubicBezTo>
                    <a:cubicBezTo>
                      <a:pt x="105" y="151"/>
                      <a:pt x="103" y="154"/>
                      <a:pt x="103" y="155"/>
                    </a:cubicBezTo>
                    <a:cubicBezTo>
                      <a:pt x="104" y="156"/>
                      <a:pt x="103" y="158"/>
                      <a:pt x="103" y="159"/>
                    </a:cubicBezTo>
                    <a:cubicBezTo>
                      <a:pt x="104" y="160"/>
                      <a:pt x="105" y="160"/>
                      <a:pt x="106" y="159"/>
                    </a:cubicBezTo>
                    <a:cubicBezTo>
                      <a:pt x="106" y="158"/>
                      <a:pt x="109" y="160"/>
                      <a:pt x="110" y="160"/>
                    </a:cubicBezTo>
                    <a:cubicBezTo>
                      <a:pt x="111" y="160"/>
                      <a:pt x="112" y="161"/>
                      <a:pt x="112" y="162"/>
                    </a:cubicBezTo>
                    <a:cubicBezTo>
                      <a:pt x="112" y="163"/>
                      <a:pt x="109" y="165"/>
                      <a:pt x="108" y="166"/>
                    </a:cubicBezTo>
                    <a:cubicBezTo>
                      <a:pt x="107" y="168"/>
                      <a:pt x="108" y="172"/>
                      <a:pt x="109" y="173"/>
                    </a:cubicBezTo>
                    <a:cubicBezTo>
                      <a:pt x="110" y="174"/>
                      <a:pt x="113" y="176"/>
                      <a:pt x="114" y="177"/>
                    </a:cubicBezTo>
                    <a:cubicBezTo>
                      <a:pt x="115" y="177"/>
                      <a:pt x="118" y="176"/>
                      <a:pt x="118" y="176"/>
                    </a:cubicBezTo>
                    <a:cubicBezTo>
                      <a:pt x="119" y="175"/>
                      <a:pt x="121" y="173"/>
                      <a:pt x="122" y="173"/>
                    </a:cubicBezTo>
                    <a:cubicBezTo>
                      <a:pt x="122" y="172"/>
                      <a:pt x="121" y="168"/>
                      <a:pt x="120" y="167"/>
                    </a:cubicBezTo>
                    <a:cubicBezTo>
                      <a:pt x="119" y="165"/>
                      <a:pt x="119" y="161"/>
                      <a:pt x="119" y="159"/>
                    </a:cubicBezTo>
                    <a:cubicBezTo>
                      <a:pt x="119" y="158"/>
                      <a:pt x="121" y="156"/>
                      <a:pt x="122" y="154"/>
                    </a:cubicBezTo>
                    <a:cubicBezTo>
                      <a:pt x="122" y="153"/>
                      <a:pt x="124" y="156"/>
                      <a:pt x="125" y="157"/>
                    </a:cubicBezTo>
                    <a:cubicBezTo>
                      <a:pt x="127" y="159"/>
                      <a:pt x="129" y="156"/>
                      <a:pt x="128" y="155"/>
                    </a:cubicBezTo>
                    <a:cubicBezTo>
                      <a:pt x="126" y="154"/>
                      <a:pt x="126" y="153"/>
                      <a:pt x="127" y="153"/>
                    </a:cubicBezTo>
                    <a:cubicBezTo>
                      <a:pt x="127" y="154"/>
                      <a:pt x="131" y="152"/>
                      <a:pt x="132" y="153"/>
                    </a:cubicBezTo>
                    <a:cubicBezTo>
                      <a:pt x="133" y="153"/>
                      <a:pt x="134" y="155"/>
                      <a:pt x="134" y="155"/>
                    </a:cubicBezTo>
                    <a:cubicBezTo>
                      <a:pt x="133" y="156"/>
                      <a:pt x="135" y="157"/>
                      <a:pt x="136" y="157"/>
                    </a:cubicBezTo>
                    <a:cubicBezTo>
                      <a:pt x="136" y="157"/>
                      <a:pt x="135" y="154"/>
                      <a:pt x="135" y="153"/>
                    </a:cubicBezTo>
                    <a:cubicBezTo>
                      <a:pt x="135" y="152"/>
                      <a:pt x="135" y="150"/>
                      <a:pt x="134" y="150"/>
                    </a:cubicBezTo>
                    <a:cubicBezTo>
                      <a:pt x="134" y="151"/>
                      <a:pt x="133" y="149"/>
                      <a:pt x="134" y="149"/>
                    </a:cubicBezTo>
                    <a:cubicBezTo>
                      <a:pt x="135" y="149"/>
                      <a:pt x="130" y="147"/>
                      <a:pt x="128" y="147"/>
                    </a:cubicBezTo>
                    <a:cubicBezTo>
                      <a:pt x="126" y="147"/>
                      <a:pt x="127" y="147"/>
                      <a:pt x="131" y="147"/>
                    </a:cubicBezTo>
                    <a:cubicBezTo>
                      <a:pt x="131" y="147"/>
                      <a:pt x="131" y="147"/>
                      <a:pt x="134" y="147"/>
                    </a:cubicBezTo>
                    <a:cubicBezTo>
                      <a:pt x="135" y="148"/>
                      <a:pt x="136" y="148"/>
                      <a:pt x="137" y="148"/>
                    </a:cubicBezTo>
                    <a:cubicBezTo>
                      <a:pt x="138" y="149"/>
                      <a:pt x="138" y="149"/>
                      <a:pt x="138" y="149"/>
                    </a:cubicBezTo>
                    <a:cubicBezTo>
                      <a:pt x="138" y="149"/>
                      <a:pt x="140" y="151"/>
                      <a:pt x="141" y="151"/>
                    </a:cubicBezTo>
                    <a:cubicBezTo>
                      <a:pt x="141" y="152"/>
                      <a:pt x="143" y="152"/>
                      <a:pt x="144" y="151"/>
                    </a:cubicBezTo>
                    <a:cubicBezTo>
                      <a:pt x="145" y="151"/>
                      <a:pt x="145" y="150"/>
                      <a:pt x="145" y="151"/>
                    </a:cubicBezTo>
                    <a:cubicBezTo>
                      <a:pt x="145" y="151"/>
                      <a:pt x="147" y="152"/>
                      <a:pt x="148" y="151"/>
                    </a:cubicBezTo>
                    <a:cubicBezTo>
                      <a:pt x="148" y="150"/>
                      <a:pt x="147" y="148"/>
                      <a:pt x="146" y="149"/>
                    </a:cubicBezTo>
                    <a:cubicBezTo>
                      <a:pt x="145" y="150"/>
                      <a:pt x="143" y="147"/>
                      <a:pt x="142" y="146"/>
                    </a:cubicBezTo>
                    <a:cubicBezTo>
                      <a:pt x="141" y="145"/>
                      <a:pt x="141" y="144"/>
                      <a:pt x="141" y="143"/>
                    </a:cubicBezTo>
                    <a:cubicBezTo>
                      <a:pt x="141" y="143"/>
                      <a:pt x="143" y="146"/>
                      <a:pt x="143" y="146"/>
                    </a:cubicBezTo>
                    <a:cubicBezTo>
                      <a:pt x="144" y="147"/>
                      <a:pt x="145" y="147"/>
                      <a:pt x="146" y="148"/>
                    </a:cubicBezTo>
                    <a:cubicBezTo>
                      <a:pt x="146" y="148"/>
                      <a:pt x="146" y="148"/>
                      <a:pt x="147" y="148"/>
                    </a:cubicBezTo>
                    <a:cubicBezTo>
                      <a:pt x="150" y="147"/>
                      <a:pt x="150" y="147"/>
                      <a:pt x="150" y="147"/>
                    </a:cubicBezTo>
                    <a:cubicBezTo>
                      <a:pt x="151" y="145"/>
                      <a:pt x="154" y="143"/>
                      <a:pt x="155" y="143"/>
                    </a:cubicBezTo>
                    <a:cubicBezTo>
                      <a:pt x="155" y="144"/>
                      <a:pt x="157" y="142"/>
                      <a:pt x="156" y="141"/>
                    </a:cubicBezTo>
                    <a:cubicBezTo>
                      <a:pt x="155" y="141"/>
                      <a:pt x="156" y="141"/>
                      <a:pt x="157" y="142"/>
                    </a:cubicBezTo>
                    <a:cubicBezTo>
                      <a:pt x="157" y="142"/>
                      <a:pt x="158" y="146"/>
                      <a:pt x="158" y="147"/>
                    </a:cubicBezTo>
                    <a:cubicBezTo>
                      <a:pt x="159" y="148"/>
                      <a:pt x="154" y="152"/>
                      <a:pt x="152" y="154"/>
                    </a:cubicBezTo>
                    <a:cubicBezTo>
                      <a:pt x="150" y="155"/>
                      <a:pt x="148" y="159"/>
                      <a:pt x="148" y="160"/>
                    </a:cubicBezTo>
                    <a:cubicBezTo>
                      <a:pt x="148" y="161"/>
                      <a:pt x="143" y="162"/>
                      <a:pt x="141" y="163"/>
                    </a:cubicBezTo>
                    <a:cubicBezTo>
                      <a:pt x="139" y="163"/>
                      <a:pt x="136" y="162"/>
                      <a:pt x="135" y="162"/>
                    </a:cubicBezTo>
                    <a:cubicBezTo>
                      <a:pt x="135" y="162"/>
                      <a:pt x="134" y="161"/>
                      <a:pt x="134" y="160"/>
                    </a:cubicBezTo>
                    <a:cubicBezTo>
                      <a:pt x="133" y="160"/>
                      <a:pt x="130" y="163"/>
                      <a:pt x="129" y="164"/>
                    </a:cubicBezTo>
                    <a:cubicBezTo>
                      <a:pt x="129" y="166"/>
                      <a:pt x="124" y="171"/>
                      <a:pt x="124" y="173"/>
                    </a:cubicBezTo>
                    <a:cubicBezTo>
                      <a:pt x="123" y="175"/>
                      <a:pt x="121" y="176"/>
                      <a:pt x="120" y="176"/>
                    </a:cubicBezTo>
                    <a:cubicBezTo>
                      <a:pt x="120" y="177"/>
                      <a:pt x="120" y="180"/>
                      <a:pt x="120" y="181"/>
                    </a:cubicBezTo>
                    <a:cubicBezTo>
                      <a:pt x="120" y="182"/>
                      <a:pt x="121" y="185"/>
                      <a:pt x="123" y="188"/>
                    </a:cubicBezTo>
                    <a:cubicBezTo>
                      <a:pt x="123" y="188"/>
                      <a:pt x="123" y="188"/>
                      <a:pt x="124" y="191"/>
                    </a:cubicBezTo>
                    <a:cubicBezTo>
                      <a:pt x="125" y="193"/>
                      <a:pt x="125" y="193"/>
                      <a:pt x="125" y="193"/>
                    </a:cubicBezTo>
                    <a:cubicBezTo>
                      <a:pt x="125" y="196"/>
                      <a:pt x="127" y="202"/>
                      <a:pt x="128" y="203"/>
                    </a:cubicBezTo>
                    <a:cubicBezTo>
                      <a:pt x="128" y="205"/>
                      <a:pt x="134" y="211"/>
                      <a:pt x="136" y="214"/>
                    </a:cubicBezTo>
                    <a:cubicBezTo>
                      <a:pt x="138" y="216"/>
                      <a:pt x="144" y="219"/>
                      <a:pt x="146" y="220"/>
                    </a:cubicBezTo>
                    <a:cubicBezTo>
                      <a:pt x="148" y="220"/>
                      <a:pt x="153" y="220"/>
                      <a:pt x="155" y="220"/>
                    </a:cubicBezTo>
                    <a:cubicBezTo>
                      <a:pt x="157" y="220"/>
                      <a:pt x="160" y="216"/>
                      <a:pt x="161" y="215"/>
                    </a:cubicBezTo>
                    <a:cubicBezTo>
                      <a:pt x="162" y="214"/>
                      <a:pt x="162" y="212"/>
                      <a:pt x="161" y="210"/>
                    </a:cubicBezTo>
                    <a:cubicBezTo>
                      <a:pt x="161" y="210"/>
                      <a:pt x="161" y="210"/>
                      <a:pt x="163" y="209"/>
                    </a:cubicBezTo>
                    <a:cubicBezTo>
                      <a:pt x="164" y="208"/>
                      <a:pt x="164" y="208"/>
                      <a:pt x="164" y="208"/>
                    </a:cubicBezTo>
                    <a:cubicBezTo>
                      <a:pt x="165" y="209"/>
                      <a:pt x="168" y="208"/>
                      <a:pt x="169" y="207"/>
                    </a:cubicBezTo>
                    <a:cubicBezTo>
                      <a:pt x="169" y="207"/>
                      <a:pt x="171" y="205"/>
                      <a:pt x="171" y="205"/>
                    </a:cubicBezTo>
                    <a:cubicBezTo>
                      <a:pt x="171" y="204"/>
                      <a:pt x="176" y="208"/>
                      <a:pt x="177" y="210"/>
                    </a:cubicBezTo>
                    <a:cubicBezTo>
                      <a:pt x="178" y="211"/>
                      <a:pt x="184" y="215"/>
                      <a:pt x="185" y="216"/>
                    </a:cubicBezTo>
                    <a:cubicBezTo>
                      <a:pt x="187" y="217"/>
                      <a:pt x="192" y="219"/>
                      <a:pt x="193" y="220"/>
                    </a:cubicBezTo>
                    <a:cubicBezTo>
                      <a:pt x="195" y="222"/>
                      <a:pt x="198" y="227"/>
                      <a:pt x="199" y="229"/>
                    </a:cubicBezTo>
                    <a:cubicBezTo>
                      <a:pt x="201" y="230"/>
                      <a:pt x="207" y="233"/>
                      <a:pt x="209" y="234"/>
                    </a:cubicBezTo>
                    <a:cubicBezTo>
                      <a:pt x="211" y="235"/>
                      <a:pt x="214" y="238"/>
                      <a:pt x="215" y="238"/>
                    </a:cubicBezTo>
                    <a:cubicBezTo>
                      <a:pt x="216" y="239"/>
                      <a:pt x="222" y="242"/>
                      <a:pt x="225" y="243"/>
                    </a:cubicBezTo>
                    <a:cubicBezTo>
                      <a:pt x="227" y="244"/>
                      <a:pt x="232" y="239"/>
                      <a:pt x="233" y="237"/>
                    </a:cubicBezTo>
                    <a:cubicBezTo>
                      <a:pt x="233" y="235"/>
                      <a:pt x="232" y="229"/>
                      <a:pt x="232" y="227"/>
                    </a:cubicBezTo>
                    <a:cubicBezTo>
                      <a:pt x="232" y="225"/>
                      <a:pt x="230" y="222"/>
                      <a:pt x="229" y="221"/>
                    </a:cubicBezTo>
                    <a:cubicBezTo>
                      <a:pt x="229" y="220"/>
                      <a:pt x="229" y="218"/>
                      <a:pt x="229" y="217"/>
                    </a:cubicBezTo>
                    <a:cubicBezTo>
                      <a:pt x="230" y="217"/>
                      <a:pt x="225" y="209"/>
                      <a:pt x="224" y="206"/>
                    </a:cubicBezTo>
                    <a:cubicBezTo>
                      <a:pt x="224" y="203"/>
                      <a:pt x="219" y="195"/>
                      <a:pt x="216" y="193"/>
                    </a:cubicBezTo>
                    <a:cubicBezTo>
                      <a:pt x="214" y="190"/>
                      <a:pt x="210" y="185"/>
                      <a:pt x="209" y="183"/>
                    </a:cubicBezTo>
                    <a:cubicBezTo>
                      <a:pt x="208" y="182"/>
                      <a:pt x="208" y="178"/>
                      <a:pt x="208" y="177"/>
                    </a:cubicBezTo>
                    <a:cubicBezTo>
                      <a:pt x="208" y="176"/>
                      <a:pt x="206" y="168"/>
                      <a:pt x="206" y="166"/>
                    </a:cubicBezTo>
                    <a:cubicBezTo>
                      <a:pt x="205" y="163"/>
                      <a:pt x="202" y="158"/>
                      <a:pt x="201" y="157"/>
                    </a:cubicBezTo>
                    <a:cubicBezTo>
                      <a:pt x="200" y="157"/>
                      <a:pt x="197" y="158"/>
                      <a:pt x="197" y="159"/>
                    </a:cubicBezTo>
                    <a:cubicBezTo>
                      <a:pt x="197" y="160"/>
                      <a:pt x="196" y="162"/>
                      <a:pt x="195" y="163"/>
                    </a:cubicBezTo>
                    <a:cubicBezTo>
                      <a:pt x="194" y="163"/>
                      <a:pt x="189" y="161"/>
                      <a:pt x="188" y="161"/>
                    </a:cubicBezTo>
                    <a:cubicBezTo>
                      <a:pt x="186" y="161"/>
                      <a:pt x="181" y="158"/>
                      <a:pt x="180" y="158"/>
                    </a:cubicBezTo>
                    <a:cubicBezTo>
                      <a:pt x="178" y="157"/>
                      <a:pt x="175" y="157"/>
                      <a:pt x="174" y="157"/>
                    </a:cubicBezTo>
                    <a:cubicBezTo>
                      <a:pt x="173" y="157"/>
                      <a:pt x="171" y="154"/>
                      <a:pt x="170" y="154"/>
                    </a:cubicBezTo>
                    <a:cubicBezTo>
                      <a:pt x="169" y="153"/>
                      <a:pt x="171" y="153"/>
                      <a:pt x="172" y="154"/>
                    </a:cubicBezTo>
                    <a:cubicBezTo>
                      <a:pt x="174" y="155"/>
                      <a:pt x="179" y="156"/>
                      <a:pt x="181" y="157"/>
                    </a:cubicBezTo>
                    <a:cubicBezTo>
                      <a:pt x="183" y="157"/>
                      <a:pt x="189" y="159"/>
                      <a:pt x="191" y="160"/>
                    </a:cubicBezTo>
                    <a:cubicBezTo>
                      <a:pt x="192" y="161"/>
                      <a:pt x="196" y="156"/>
                      <a:pt x="197" y="154"/>
                    </a:cubicBezTo>
                    <a:cubicBezTo>
                      <a:pt x="197" y="152"/>
                      <a:pt x="198" y="149"/>
                      <a:pt x="197" y="148"/>
                    </a:cubicBezTo>
                    <a:cubicBezTo>
                      <a:pt x="197" y="148"/>
                      <a:pt x="198" y="145"/>
                      <a:pt x="198" y="143"/>
                    </a:cubicBezTo>
                    <a:cubicBezTo>
                      <a:pt x="198" y="142"/>
                      <a:pt x="196" y="139"/>
                      <a:pt x="196" y="138"/>
                    </a:cubicBezTo>
                    <a:cubicBezTo>
                      <a:pt x="196" y="137"/>
                      <a:pt x="193" y="135"/>
                      <a:pt x="191" y="135"/>
                    </a:cubicBezTo>
                    <a:cubicBezTo>
                      <a:pt x="190" y="135"/>
                      <a:pt x="187" y="136"/>
                      <a:pt x="187" y="137"/>
                    </a:cubicBezTo>
                    <a:cubicBezTo>
                      <a:pt x="187" y="138"/>
                      <a:pt x="184" y="136"/>
                      <a:pt x="183" y="136"/>
                    </a:cubicBezTo>
                    <a:cubicBezTo>
                      <a:pt x="182" y="136"/>
                      <a:pt x="179" y="136"/>
                      <a:pt x="179" y="136"/>
                    </a:cubicBezTo>
                    <a:cubicBezTo>
                      <a:pt x="178" y="136"/>
                      <a:pt x="178" y="134"/>
                      <a:pt x="178" y="134"/>
                    </a:cubicBezTo>
                    <a:cubicBezTo>
                      <a:pt x="178" y="133"/>
                      <a:pt x="183" y="133"/>
                      <a:pt x="185" y="133"/>
                    </a:cubicBezTo>
                    <a:cubicBezTo>
                      <a:pt x="187" y="133"/>
                      <a:pt x="191" y="134"/>
                      <a:pt x="191" y="135"/>
                    </a:cubicBezTo>
                    <a:cubicBezTo>
                      <a:pt x="192" y="135"/>
                      <a:pt x="194" y="132"/>
                      <a:pt x="194" y="131"/>
                    </a:cubicBezTo>
                    <a:cubicBezTo>
                      <a:pt x="194" y="131"/>
                      <a:pt x="195" y="130"/>
                      <a:pt x="196" y="130"/>
                    </a:cubicBezTo>
                    <a:cubicBezTo>
                      <a:pt x="196" y="130"/>
                      <a:pt x="196" y="130"/>
                      <a:pt x="197" y="129"/>
                    </a:cubicBezTo>
                    <a:cubicBezTo>
                      <a:pt x="199" y="126"/>
                      <a:pt x="199" y="126"/>
                      <a:pt x="199" y="126"/>
                    </a:cubicBezTo>
                    <a:cubicBezTo>
                      <a:pt x="201" y="127"/>
                      <a:pt x="203" y="127"/>
                      <a:pt x="203" y="128"/>
                    </a:cubicBezTo>
                    <a:cubicBezTo>
                      <a:pt x="204" y="128"/>
                      <a:pt x="206" y="129"/>
                      <a:pt x="206" y="128"/>
                    </a:cubicBezTo>
                    <a:cubicBezTo>
                      <a:pt x="207" y="128"/>
                      <a:pt x="209" y="129"/>
                      <a:pt x="210" y="130"/>
                    </a:cubicBezTo>
                    <a:cubicBezTo>
                      <a:pt x="210" y="130"/>
                      <a:pt x="215" y="131"/>
                      <a:pt x="216" y="132"/>
                    </a:cubicBezTo>
                    <a:cubicBezTo>
                      <a:pt x="218" y="133"/>
                      <a:pt x="221" y="134"/>
                      <a:pt x="222" y="135"/>
                    </a:cubicBezTo>
                    <a:cubicBezTo>
                      <a:pt x="223" y="135"/>
                      <a:pt x="225" y="137"/>
                      <a:pt x="226" y="137"/>
                    </a:cubicBezTo>
                    <a:cubicBezTo>
                      <a:pt x="226" y="138"/>
                      <a:pt x="228" y="138"/>
                      <a:pt x="229" y="137"/>
                    </a:cubicBezTo>
                    <a:cubicBezTo>
                      <a:pt x="229" y="136"/>
                      <a:pt x="226" y="131"/>
                      <a:pt x="225" y="129"/>
                    </a:cubicBezTo>
                    <a:cubicBezTo>
                      <a:pt x="224" y="127"/>
                      <a:pt x="224" y="125"/>
                      <a:pt x="224" y="124"/>
                    </a:cubicBezTo>
                    <a:cubicBezTo>
                      <a:pt x="223" y="123"/>
                      <a:pt x="223" y="123"/>
                      <a:pt x="223" y="123"/>
                    </a:cubicBezTo>
                    <a:cubicBezTo>
                      <a:pt x="223" y="122"/>
                      <a:pt x="224" y="121"/>
                      <a:pt x="224" y="120"/>
                    </a:cubicBezTo>
                    <a:cubicBezTo>
                      <a:pt x="224" y="120"/>
                      <a:pt x="222" y="116"/>
                      <a:pt x="222" y="115"/>
                    </a:cubicBezTo>
                    <a:cubicBezTo>
                      <a:pt x="222" y="114"/>
                      <a:pt x="222" y="111"/>
                      <a:pt x="223" y="110"/>
                    </a:cubicBezTo>
                    <a:cubicBezTo>
                      <a:pt x="223" y="109"/>
                      <a:pt x="227" y="109"/>
                      <a:pt x="228" y="110"/>
                    </a:cubicBezTo>
                    <a:cubicBezTo>
                      <a:pt x="229" y="110"/>
                      <a:pt x="231" y="112"/>
                      <a:pt x="231" y="112"/>
                    </a:cubicBezTo>
                    <a:cubicBezTo>
                      <a:pt x="232" y="112"/>
                      <a:pt x="234" y="113"/>
                      <a:pt x="235" y="112"/>
                    </a:cubicBezTo>
                    <a:cubicBezTo>
                      <a:pt x="236" y="111"/>
                      <a:pt x="238" y="112"/>
                      <a:pt x="238" y="113"/>
                    </a:cubicBezTo>
                    <a:cubicBezTo>
                      <a:pt x="239" y="113"/>
                      <a:pt x="241" y="113"/>
                      <a:pt x="242" y="114"/>
                    </a:cubicBezTo>
                    <a:cubicBezTo>
                      <a:pt x="243" y="114"/>
                      <a:pt x="245" y="116"/>
                      <a:pt x="245" y="116"/>
                    </a:cubicBezTo>
                    <a:cubicBezTo>
                      <a:pt x="245" y="117"/>
                      <a:pt x="247" y="119"/>
                      <a:pt x="248" y="119"/>
                    </a:cubicBezTo>
                    <a:cubicBezTo>
                      <a:pt x="249" y="120"/>
                      <a:pt x="255" y="120"/>
                      <a:pt x="257" y="120"/>
                    </a:cubicBezTo>
                    <a:cubicBezTo>
                      <a:pt x="259" y="120"/>
                      <a:pt x="256" y="117"/>
                      <a:pt x="255" y="116"/>
                    </a:cubicBezTo>
                    <a:cubicBezTo>
                      <a:pt x="254" y="116"/>
                      <a:pt x="250" y="116"/>
                      <a:pt x="248" y="115"/>
                    </a:cubicBezTo>
                    <a:cubicBezTo>
                      <a:pt x="247" y="115"/>
                      <a:pt x="245" y="113"/>
                      <a:pt x="244" y="112"/>
                    </a:cubicBezTo>
                    <a:cubicBezTo>
                      <a:pt x="244" y="111"/>
                      <a:pt x="246" y="111"/>
                      <a:pt x="247" y="110"/>
                    </a:cubicBezTo>
                    <a:cubicBezTo>
                      <a:pt x="249" y="110"/>
                      <a:pt x="250" y="111"/>
                      <a:pt x="251" y="111"/>
                    </a:cubicBezTo>
                    <a:cubicBezTo>
                      <a:pt x="251" y="111"/>
                      <a:pt x="253" y="105"/>
                      <a:pt x="250" y="102"/>
                    </a:cubicBezTo>
                    <a:cubicBezTo>
                      <a:pt x="248" y="100"/>
                      <a:pt x="246" y="95"/>
                      <a:pt x="246" y="95"/>
                    </a:cubicBezTo>
                    <a:cubicBezTo>
                      <a:pt x="245" y="94"/>
                      <a:pt x="244" y="93"/>
                      <a:pt x="244" y="94"/>
                    </a:cubicBezTo>
                    <a:cubicBezTo>
                      <a:pt x="243" y="94"/>
                      <a:pt x="242" y="91"/>
                      <a:pt x="243" y="90"/>
                    </a:cubicBezTo>
                    <a:cubicBezTo>
                      <a:pt x="244" y="89"/>
                      <a:pt x="244" y="83"/>
                      <a:pt x="243" y="81"/>
                    </a:cubicBezTo>
                    <a:cubicBezTo>
                      <a:pt x="243" y="79"/>
                      <a:pt x="243" y="77"/>
                      <a:pt x="243" y="77"/>
                    </a:cubicBezTo>
                    <a:cubicBezTo>
                      <a:pt x="243" y="77"/>
                      <a:pt x="241" y="73"/>
                      <a:pt x="240" y="71"/>
                    </a:cubicBezTo>
                    <a:cubicBezTo>
                      <a:pt x="239" y="70"/>
                      <a:pt x="236" y="69"/>
                      <a:pt x="235" y="68"/>
                    </a:cubicBezTo>
                    <a:cubicBezTo>
                      <a:pt x="234" y="68"/>
                      <a:pt x="232" y="67"/>
                      <a:pt x="231" y="67"/>
                    </a:cubicBezTo>
                    <a:cubicBezTo>
                      <a:pt x="231" y="67"/>
                      <a:pt x="229" y="65"/>
                      <a:pt x="229" y="65"/>
                    </a:cubicBezTo>
                    <a:cubicBezTo>
                      <a:pt x="228" y="64"/>
                      <a:pt x="229" y="63"/>
                      <a:pt x="229" y="62"/>
                    </a:cubicBezTo>
                    <a:cubicBezTo>
                      <a:pt x="229" y="62"/>
                      <a:pt x="229" y="60"/>
                      <a:pt x="228" y="59"/>
                    </a:cubicBezTo>
                    <a:cubicBezTo>
                      <a:pt x="227" y="59"/>
                      <a:pt x="229" y="59"/>
                      <a:pt x="230" y="59"/>
                    </a:cubicBezTo>
                    <a:cubicBezTo>
                      <a:pt x="231" y="59"/>
                      <a:pt x="235" y="62"/>
                      <a:pt x="236" y="61"/>
                    </a:cubicBezTo>
                    <a:cubicBezTo>
                      <a:pt x="237" y="61"/>
                      <a:pt x="236" y="55"/>
                      <a:pt x="233" y="53"/>
                    </a:cubicBezTo>
                    <a:cubicBezTo>
                      <a:pt x="231" y="51"/>
                      <a:pt x="229" y="47"/>
                      <a:pt x="229" y="46"/>
                    </a:cubicBezTo>
                    <a:cubicBezTo>
                      <a:pt x="229" y="45"/>
                      <a:pt x="229" y="42"/>
                      <a:pt x="228" y="39"/>
                    </a:cubicBezTo>
                    <a:cubicBezTo>
                      <a:pt x="233" y="42"/>
                      <a:pt x="238" y="44"/>
                      <a:pt x="242" y="47"/>
                    </a:cubicBezTo>
                    <a:cubicBezTo>
                      <a:pt x="242" y="48"/>
                      <a:pt x="242" y="50"/>
                      <a:pt x="242" y="51"/>
                    </a:cubicBezTo>
                    <a:cubicBezTo>
                      <a:pt x="242" y="52"/>
                      <a:pt x="241" y="56"/>
                      <a:pt x="241" y="57"/>
                    </a:cubicBezTo>
                    <a:cubicBezTo>
                      <a:pt x="241" y="58"/>
                      <a:pt x="242" y="59"/>
                      <a:pt x="242" y="60"/>
                    </a:cubicBezTo>
                    <a:cubicBezTo>
                      <a:pt x="242" y="60"/>
                      <a:pt x="242" y="60"/>
                      <a:pt x="242" y="60"/>
                    </a:cubicBezTo>
                    <a:cubicBezTo>
                      <a:pt x="242" y="60"/>
                      <a:pt x="243" y="62"/>
                      <a:pt x="244" y="62"/>
                    </a:cubicBezTo>
                    <a:cubicBezTo>
                      <a:pt x="245" y="62"/>
                      <a:pt x="244" y="59"/>
                      <a:pt x="244" y="58"/>
                    </a:cubicBezTo>
                    <a:cubicBezTo>
                      <a:pt x="244" y="57"/>
                      <a:pt x="245" y="56"/>
                      <a:pt x="246" y="56"/>
                    </a:cubicBezTo>
                    <a:cubicBezTo>
                      <a:pt x="246" y="56"/>
                      <a:pt x="247" y="54"/>
                      <a:pt x="247" y="53"/>
                    </a:cubicBezTo>
                    <a:cubicBezTo>
                      <a:pt x="247" y="52"/>
                      <a:pt x="247" y="51"/>
                      <a:pt x="246" y="50"/>
                    </a:cubicBezTo>
                    <a:cubicBezTo>
                      <a:pt x="255" y="56"/>
                      <a:pt x="263" y="63"/>
                      <a:pt x="271" y="71"/>
                    </a:cubicBezTo>
                    <a:cubicBezTo>
                      <a:pt x="278" y="78"/>
                      <a:pt x="285" y="86"/>
                      <a:pt x="290" y="95"/>
                    </a:cubicBezTo>
                    <a:cubicBezTo>
                      <a:pt x="290" y="95"/>
                      <a:pt x="290" y="96"/>
                      <a:pt x="290" y="97"/>
                    </a:cubicBezTo>
                    <a:cubicBezTo>
                      <a:pt x="290" y="97"/>
                      <a:pt x="289" y="99"/>
                      <a:pt x="288" y="99"/>
                    </a:cubicBezTo>
                    <a:cubicBezTo>
                      <a:pt x="287" y="99"/>
                      <a:pt x="288" y="100"/>
                      <a:pt x="288" y="101"/>
                    </a:cubicBezTo>
                    <a:cubicBezTo>
                      <a:pt x="288" y="101"/>
                      <a:pt x="289" y="102"/>
                      <a:pt x="289" y="101"/>
                    </a:cubicBezTo>
                    <a:cubicBezTo>
                      <a:pt x="289" y="100"/>
                      <a:pt x="291" y="100"/>
                      <a:pt x="293" y="100"/>
                    </a:cubicBezTo>
                    <a:cubicBezTo>
                      <a:pt x="296" y="103"/>
                      <a:pt x="298" y="108"/>
                      <a:pt x="300" y="112"/>
                    </a:cubicBezTo>
                    <a:cubicBezTo>
                      <a:pt x="299" y="113"/>
                      <a:pt x="298" y="115"/>
                      <a:pt x="298" y="116"/>
                    </a:cubicBezTo>
                    <a:cubicBezTo>
                      <a:pt x="299" y="117"/>
                      <a:pt x="298" y="120"/>
                      <a:pt x="297" y="121"/>
                    </a:cubicBezTo>
                    <a:cubicBezTo>
                      <a:pt x="297" y="122"/>
                      <a:pt x="298" y="125"/>
                      <a:pt x="298" y="126"/>
                    </a:cubicBezTo>
                    <a:cubicBezTo>
                      <a:pt x="299" y="127"/>
                      <a:pt x="297" y="128"/>
                      <a:pt x="297" y="129"/>
                    </a:cubicBezTo>
                    <a:cubicBezTo>
                      <a:pt x="296" y="130"/>
                      <a:pt x="296" y="133"/>
                      <a:pt x="297" y="133"/>
                    </a:cubicBezTo>
                    <a:cubicBezTo>
                      <a:pt x="297" y="134"/>
                      <a:pt x="297" y="134"/>
                      <a:pt x="296" y="134"/>
                    </a:cubicBezTo>
                    <a:cubicBezTo>
                      <a:pt x="296" y="134"/>
                      <a:pt x="296" y="134"/>
                      <a:pt x="296" y="136"/>
                    </a:cubicBezTo>
                    <a:cubicBezTo>
                      <a:pt x="296" y="138"/>
                      <a:pt x="296" y="138"/>
                      <a:pt x="296" y="138"/>
                    </a:cubicBezTo>
                    <a:cubicBezTo>
                      <a:pt x="297" y="140"/>
                      <a:pt x="298" y="144"/>
                      <a:pt x="298" y="145"/>
                    </a:cubicBezTo>
                    <a:cubicBezTo>
                      <a:pt x="297" y="146"/>
                      <a:pt x="300" y="149"/>
                      <a:pt x="302" y="151"/>
                    </a:cubicBezTo>
                    <a:cubicBezTo>
                      <a:pt x="303" y="152"/>
                      <a:pt x="305" y="153"/>
                      <a:pt x="306" y="153"/>
                    </a:cubicBezTo>
                    <a:cubicBezTo>
                      <a:pt x="306" y="153"/>
                      <a:pt x="306" y="153"/>
                      <a:pt x="307" y="154"/>
                    </a:cubicBezTo>
                    <a:cubicBezTo>
                      <a:pt x="309" y="156"/>
                      <a:pt x="309" y="156"/>
                      <a:pt x="309" y="156"/>
                    </a:cubicBezTo>
                    <a:cubicBezTo>
                      <a:pt x="311" y="158"/>
                      <a:pt x="313" y="158"/>
                      <a:pt x="314" y="158"/>
                    </a:cubicBezTo>
                    <a:cubicBezTo>
                      <a:pt x="314" y="158"/>
                      <a:pt x="314" y="158"/>
                      <a:pt x="314" y="158"/>
                    </a:cubicBezTo>
                    <a:cubicBezTo>
                      <a:pt x="322" y="206"/>
                      <a:pt x="307" y="256"/>
                      <a:pt x="271" y="293"/>
                    </a:cubicBezTo>
                    <a:close/>
                  </a:path>
                </a:pathLst>
              </a:custGeom>
              <a:solidFill>
                <a:srgbClr val="064F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42" name="Freeform 63"/>
              <p:cNvSpPr/>
              <p:nvPr/>
            </p:nvSpPr>
            <p:spPr bwMode="auto">
              <a:xfrm>
                <a:off x="2752" y="189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064F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44" name="Freeform 64"/>
              <p:cNvSpPr/>
              <p:nvPr/>
            </p:nvSpPr>
            <p:spPr bwMode="auto">
              <a:xfrm>
                <a:off x="3010" y="1735"/>
                <a:ext cx="9" cy="10"/>
              </a:xfrm>
              <a:custGeom>
                <a:avLst/>
                <a:gdLst>
                  <a:gd name="T0" fmla="*/ 0 w 7"/>
                  <a:gd name="T1" fmla="*/ 6 h 8"/>
                  <a:gd name="T2" fmla="*/ 1 w 7"/>
                  <a:gd name="T3" fmla="*/ 7 h 8"/>
                  <a:gd name="T4" fmla="*/ 5 w 7"/>
                  <a:gd name="T5" fmla="*/ 7 h 8"/>
                  <a:gd name="T6" fmla="*/ 6 w 7"/>
                  <a:gd name="T7" fmla="*/ 4 h 8"/>
                  <a:gd name="T8" fmla="*/ 4 w 7"/>
                  <a:gd name="T9" fmla="*/ 1 h 8"/>
                  <a:gd name="T10" fmla="*/ 0 w 7"/>
                  <a:gd name="T11" fmla="*/ 0 h 8"/>
                  <a:gd name="T12" fmla="*/ 0 w 7"/>
                  <a:gd name="T13" fmla="*/ 3 h 8"/>
                  <a:gd name="T14" fmla="*/ 0 w 7"/>
                  <a:gd name="T15" fmla="*/ 6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8">
                    <a:moveTo>
                      <a:pt x="0" y="6"/>
                    </a:moveTo>
                    <a:cubicBezTo>
                      <a:pt x="1" y="7"/>
                      <a:pt x="1" y="8"/>
                      <a:pt x="1" y="7"/>
                    </a:cubicBezTo>
                    <a:cubicBezTo>
                      <a:pt x="2" y="7"/>
                      <a:pt x="4" y="7"/>
                      <a:pt x="5" y="7"/>
                    </a:cubicBezTo>
                    <a:cubicBezTo>
                      <a:pt x="5" y="7"/>
                      <a:pt x="5" y="5"/>
                      <a:pt x="6" y="4"/>
                    </a:cubicBezTo>
                    <a:cubicBezTo>
                      <a:pt x="7" y="3"/>
                      <a:pt x="5" y="0"/>
                      <a:pt x="4" y="1"/>
                    </a:cubicBezTo>
                    <a:cubicBezTo>
                      <a:pt x="3" y="1"/>
                      <a:pt x="1" y="0"/>
                      <a:pt x="0" y="0"/>
                    </a:cubicBezTo>
                    <a:cubicBezTo>
                      <a:pt x="0" y="1"/>
                      <a:pt x="0" y="2"/>
                      <a:pt x="0" y="3"/>
                    </a:cubicBezTo>
                    <a:cubicBezTo>
                      <a:pt x="1" y="4"/>
                      <a:pt x="0" y="6"/>
                      <a:pt x="0" y="6"/>
                    </a:cubicBezTo>
                    <a:close/>
                  </a:path>
                </a:pathLst>
              </a:custGeom>
              <a:solidFill>
                <a:srgbClr val="064F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45" name="Freeform 65"/>
              <p:cNvSpPr/>
              <p:nvPr/>
            </p:nvSpPr>
            <p:spPr bwMode="auto">
              <a:xfrm>
                <a:off x="3024" y="1759"/>
                <a:ext cx="11" cy="13"/>
              </a:xfrm>
              <a:custGeom>
                <a:avLst/>
                <a:gdLst>
                  <a:gd name="T0" fmla="*/ 7 w 9"/>
                  <a:gd name="T1" fmla="*/ 6 h 10"/>
                  <a:gd name="T2" fmla="*/ 5 w 9"/>
                  <a:gd name="T3" fmla="*/ 3 h 10"/>
                  <a:gd name="T4" fmla="*/ 1 w 9"/>
                  <a:gd name="T5" fmla="*/ 1 h 10"/>
                  <a:gd name="T6" fmla="*/ 3 w 9"/>
                  <a:gd name="T7" fmla="*/ 8 h 10"/>
                  <a:gd name="T8" fmla="*/ 6 w 9"/>
                  <a:gd name="T9" fmla="*/ 9 h 10"/>
                  <a:gd name="T10" fmla="*/ 8 w 9"/>
                  <a:gd name="T11" fmla="*/ 7 h 10"/>
                  <a:gd name="T12" fmla="*/ 7 w 9"/>
                  <a:gd name="T13" fmla="*/ 6 h 10"/>
                </a:gdLst>
                <a:ahLst/>
                <a:cxnLst>
                  <a:cxn ang="0">
                    <a:pos x="T0" y="T1"/>
                  </a:cxn>
                  <a:cxn ang="0">
                    <a:pos x="T2" y="T3"/>
                  </a:cxn>
                  <a:cxn ang="0">
                    <a:pos x="T4" y="T5"/>
                  </a:cxn>
                  <a:cxn ang="0">
                    <a:pos x="T6" y="T7"/>
                  </a:cxn>
                  <a:cxn ang="0">
                    <a:pos x="T8" y="T9"/>
                  </a:cxn>
                  <a:cxn ang="0">
                    <a:pos x="T10" y="T11"/>
                  </a:cxn>
                  <a:cxn ang="0">
                    <a:pos x="T12" y="T13"/>
                  </a:cxn>
                </a:cxnLst>
                <a:rect l="0" t="0" r="r" b="b"/>
                <a:pathLst>
                  <a:path w="9" h="10">
                    <a:moveTo>
                      <a:pt x="7" y="6"/>
                    </a:moveTo>
                    <a:cubicBezTo>
                      <a:pt x="6" y="6"/>
                      <a:pt x="4" y="3"/>
                      <a:pt x="5" y="3"/>
                    </a:cubicBezTo>
                    <a:cubicBezTo>
                      <a:pt x="5" y="2"/>
                      <a:pt x="2" y="0"/>
                      <a:pt x="1" y="1"/>
                    </a:cubicBezTo>
                    <a:cubicBezTo>
                      <a:pt x="0" y="1"/>
                      <a:pt x="1" y="7"/>
                      <a:pt x="3" y="8"/>
                    </a:cubicBezTo>
                    <a:cubicBezTo>
                      <a:pt x="6" y="10"/>
                      <a:pt x="6" y="9"/>
                      <a:pt x="6" y="9"/>
                    </a:cubicBezTo>
                    <a:cubicBezTo>
                      <a:pt x="6" y="8"/>
                      <a:pt x="8" y="7"/>
                      <a:pt x="8" y="7"/>
                    </a:cubicBezTo>
                    <a:cubicBezTo>
                      <a:pt x="9" y="7"/>
                      <a:pt x="8" y="6"/>
                      <a:pt x="7" y="6"/>
                    </a:cubicBezTo>
                    <a:close/>
                  </a:path>
                </a:pathLst>
              </a:custGeom>
              <a:solidFill>
                <a:srgbClr val="064F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46" name="Freeform 66"/>
              <p:cNvSpPr/>
              <p:nvPr/>
            </p:nvSpPr>
            <p:spPr bwMode="auto">
              <a:xfrm>
                <a:off x="3010" y="1759"/>
                <a:ext cx="16" cy="24"/>
              </a:xfrm>
              <a:custGeom>
                <a:avLst/>
                <a:gdLst>
                  <a:gd name="T0" fmla="*/ 13 w 13"/>
                  <a:gd name="T1" fmla="*/ 13 h 18"/>
                  <a:gd name="T2" fmla="*/ 13 w 13"/>
                  <a:gd name="T3" fmla="*/ 12 h 18"/>
                  <a:gd name="T4" fmla="*/ 12 w 13"/>
                  <a:gd name="T5" fmla="*/ 9 h 18"/>
                  <a:gd name="T6" fmla="*/ 9 w 13"/>
                  <a:gd name="T7" fmla="*/ 5 h 18"/>
                  <a:gd name="T8" fmla="*/ 6 w 13"/>
                  <a:gd name="T9" fmla="*/ 1 h 18"/>
                  <a:gd name="T10" fmla="*/ 1 w 13"/>
                  <a:gd name="T11" fmla="*/ 0 h 18"/>
                  <a:gd name="T12" fmla="*/ 3 w 13"/>
                  <a:gd name="T13" fmla="*/ 11 h 18"/>
                  <a:gd name="T14" fmla="*/ 6 w 13"/>
                  <a:gd name="T15" fmla="*/ 17 h 18"/>
                  <a:gd name="T16" fmla="*/ 12 w 13"/>
                  <a:gd name="T17" fmla="*/ 15 h 18"/>
                  <a:gd name="T18" fmla="*/ 13 w 13"/>
                  <a:gd name="T19"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8">
                    <a:moveTo>
                      <a:pt x="13" y="13"/>
                    </a:moveTo>
                    <a:cubicBezTo>
                      <a:pt x="13" y="13"/>
                      <a:pt x="13" y="12"/>
                      <a:pt x="13" y="12"/>
                    </a:cubicBezTo>
                    <a:cubicBezTo>
                      <a:pt x="13" y="13"/>
                      <a:pt x="12" y="10"/>
                      <a:pt x="12" y="9"/>
                    </a:cubicBezTo>
                    <a:cubicBezTo>
                      <a:pt x="11" y="7"/>
                      <a:pt x="10" y="6"/>
                      <a:pt x="9" y="5"/>
                    </a:cubicBezTo>
                    <a:cubicBezTo>
                      <a:pt x="8" y="4"/>
                      <a:pt x="6" y="1"/>
                      <a:pt x="6" y="1"/>
                    </a:cubicBezTo>
                    <a:cubicBezTo>
                      <a:pt x="5" y="0"/>
                      <a:pt x="2" y="0"/>
                      <a:pt x="1" y="0"/>
                    </a:cubicBezTo>
                    <a:cubicBezTo>
                      <a:pt x="0" y="1"/>
                      <a:pt x="3" y="8"/>
                      <a:pt x="3" y="11"/>
                    </a:cubicBezTo>
                    <a:cubicBezTo>
                      <a:pt x="2" y="13"/>
                      <a:pt x="5" y="17"/>
                      <a:pt x="6" y="17"/>
                    </a:cubicBezTo>
                    <a:cubicBezTo>
                      <a:pt x="7" y="18"/>
                      <a:pt x="11" y="15"/>
                      <a:pt x="12" y="15"/>
                    </a:cubicBezTo>
                    <a:cubicBezTo>
                      <a:pt x="13" y="15"/>
                      <a:pt x="13" y="13"/>
                      <a:pt x="13" y="13"/>
                    </a:cubicBezTo>
                    <a:close/>
                  </a:path>
                </a:pathLst>
              </a:custGeom>
              <a:solidFill>
                <a:srgbClr val="064F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47" name="Freeform 67"/>
              <p:cNvSpPr/>
              <p:nvPr/>
            </p:nvSpPr>
            <p:spPr bwMode="auto">
              <a:xfrm>
                <a:off x="3017" y="1785"/>
                <a:ext cx="16" cy="9"/>
              </a:xfrm>
              <a:custGeom>
                <a:avLst/>
                <a:gdLst>
                  <a:gd name="T0" fmla="*/ 12 w 12"/>
                  <a:gd name="T1" fmla="*/ 0 h 7"/>
                  <a:gd name="T2" fmla="*/ 3 w 12"/>
                  <a:gd name="T3" fmla="*/ 3 h 7"/>
                  <a:gd name="T4" fmla="*/ 1 w 12"/>
                  <a:gd name="T5" fmla="*/ 6 h 7"/>
                  <a:gd name="T6" fmla="*/ 9 w 12"/>
                  <a:gd name="T7" fmla="*/ 2 h 7"/>
                  <a:gd name="T8" fmla="*/ 12 w 12"/>
                  <a:gd name="T9" fmla="*/ 0 h 7"/>
                </a:gdLst>
                <a:ahLst/>
                <a:cxnLst>
                  <a:cxn ang="0">
                    <a:pos x="T0" y="T1"/>
                  </a:cxn>
                  <a:cxn ang="0">
                    <a:pos x="T2" y="T3"/>
                  </a:cxn>
                  <a:cxn ang="0">
                    <a:pos x="T4" y="T5"/>
                  </a:cxn>
                  <a:cxn ang="0">
                    <a:pos x="T6" y="T7"/>
                  </a:cxn>
                  <a:cxn ang="0">
                    <a:pos x="T8" y="T9"/>
                  </a:cxn>
                </a:cxnLst>
                <a:rect l="0" t="0" r="r" b="b"/>
                <a:pathLst>
                  <a:path w="12" h="7">
                    <a:moveTo>
                      <a:pt x="12" y="0"/>
                    </a:moveTo>
                    <a:cubicBezTo>
                      <a:pt x="11" y="0"/>
                      <a:pt x="4" y="2"/>
                      <a:pt x="3" y="3"/>
                    </a:cubicBezTo>
                    <a:cubicBezTo>
                      <a:pt x="1" y="3"/>
                      <a:pt x="0" y="6"/>
                      <a:pt x="1" y="6"/>
                    </a:cubicBezTo>
                    <a:cubicBezTo>
                      <a:pt x="1" y="7"/>
                      <a:pt x="7" y="3"/>
                      <a:pt x="9" y="2"/>
                    </a:cubicBezTo>
                    <a:cubicBezTo>
                      <a:pt x="11" y="1"/>
                      <a:pt x="12" y="0"/>
                      <a:pt x="12" y="0"/>
                    </a:cubicBezTo>
                    <a:close/>
                  </a:path>
                </a:pathLst>
              </a:custGeom>
              <a:solidFill>
                <a:srgbClr val="064F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48" name="Freeform 68"/>
              <p:cNvSpPr/>
              <p:nvPr/>
            </p:nvSpPr>
            <p:spPr bwMode="auto">
              <a:xfrm>
                <a:off x="2984" y="1726"/>
                <a:ext cx="5" cy="6"/>
              </a:xfrm>
              <a:custGeom>
                <a:avLst/>
                <a:gdLst>
                  <a:gd name="T0" fmla="*/ 0 w 4"/>
                  <a:gd name="T1" fmla="*/ 2 h 5"/>
                  <a:gd name="T2" fmla="*/ 3 w 4"/>
                  <a:gd name="T3" fmla="*/ 4 h 5"/>
                  <a:gd name="T4" fmla="*/ 4 w 4"/>
                  <a:gd name="T5" fmla="*/ 3 h 5"/>
                  <a:gd name="T6" fmla="*/ 0 w 4"/>
                  <a:gd name="T7" fmla="*/ 2 h 5"/>
                </a:gdLst>
                <a:ahLst/>
                <a:cxnLst>
                  <a:cxn ang="0">
                    <a:pos x="T0" y="T1"/>
                  </a:cxn>
                  <a:cxn ang="0">
                    <a:pos x="T2" y="T3"/>
                  </a:cxn>
                  <a:cxn ang="0">
                    <a:pos x="T4" y="T5"/>
                  </a:cxn>
                  <a:cxn ang="0">
                    <a:pos x="T6" y="T7"/>
                  </a:cxn>
                </a:cxnLst>
                <a:rect l="0" t="0" r="r" b="b"/>
                <a:pathLst>
                  <a:path w="4" h="5">
                    <a:moveTo>
                      <a:pt x="0" y="2"/>
                    </a:moveTo>
                    <a:cubicBezTo>
                      <a:pt x="1" y="3"/>
                      <a:pt x="3" y="4"/>
                      <a:pt x="3" y="4"/>
                    </a:cubicBezTo>
                    <a:cubicBezTo>
                      <a:pt x="4" y="5"/>
                      <a:pt x="4" y="4"/>
                      <a:pt x="4" y="3"/>
                    </a:cubicBezTo>
                    <a:cubicBezTo>
                      <a:pt x="4" y="2"/>
                      <a:pt x="0" y="0"/>
                      <a:pt x="0" y="2"/>
                    </a:cubicBezTo>
                    <a:close/>
                  </a:path>
                </a:pathLst>
              </a:custGeom>
              <a:solidFill>
                <a:srgbClr val="064F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49" name="Freeform 69"/>
              <p:cNvSpPr/>
              <p:nvPr/>
            </p:nvSpPr>
            <p:spPr bwMode="auto">
              <a:xfrm>
                <a:off x="2995" y="1732"/>
                <a:ext cx="7" cy="7"/>
              </a:xfrm>
              <a:custGeom>
                <a:avLst/>
                <a:gdLst>
                  <a:gd name="T0" fmla="*/ 4 w 5"/>
                  <a:gd name="T1" fmla="*/ 1 h 5"/>
                  <a:gd name="T2" fmla="*/ 1 w 5"/>
                  <a:gd name="T3" fmla="*/ 1 h 5"/>
                  <a:gd name="T4" fmla="*/ 4 w 5"/>
                  <a:gd name="T5" fmla="*/ 5 h 5"/>
                  <a:gd name="T6" fmla="*/ 4 w 5"/>
                  <a:gd name="T7" fmla="*/ 1 h 5"/>
                </a:gdLst>
                <a:ahLst/>
                <a:cxnLst>
                  <a:cxn ang="0">
                    <a:pos x="T0" y="T1"/>
                  </a:cxn>
                  <a:cxn ang="0">
                    <a:pos x="T2" y="T3"/>
                  </a:cxn>
                  <a:cxn ang="0">
                    <a:pos x="T4" y="T5"/>
                  </a:cxn>
                  <a:cxn ang="0">
                    <a:pos x="T6" y="T7"/>
                  </a:cxn>
                </a:cxnLst>
                <a:rect l="0" t="0" r="r" b="b"/>
                <a:pathLst>
                  <a:path w="5" h="5">
                    <a:moveTo>
                      <a:pt x="4" y="1"/>
                    </a:moveTo>
                    <a:cubicBezTo>
                      <a:pt x="4" y="0"/>
                      <a:pt x="2" y="0"/>
                      <a:pt x="1" y="1"/>
                    </a:cubicBezTo>
                    <a:cubicBezTo>
                      <a:pt x="0" y="2"/>
                      <a:pt x="3" y="5"/>
                      <a:pt x="4" y="5"/>
                    </a:cubicBezTo>
                    <a:cubicBezTo>
                      <a:pt x="5" y="5"/>
                      <a:pt x="4" y="3"/>
                      <a:pt x="4" y="1"/>
                    </a:cubicBezTo>
                    <a:close/>
                  </a:path>
                </a:pathLst>
              </a:custGeom>
              <a:solidFill>
                <a:srgbClr val="064F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50" name="Freeform 70"/>
              <p:cNvSpPr/>
              <p:nvPr/>
            </p:nvSpPr>
            <p:spPr bwMode="auto">
              <a:xfrm>
                <a:off x="3033" y="1748"/>
                <a:ext cx="8" cy="8"/>
              </a:xfrm>
              <a:custGeom>
                <a:avLst/>
                <a:gdLst>
                  <a:gd name="T0" fmla="*/ 2 w 6"/>
                  <a:gd name="T1" fmla="*/ 6 h 6"/>
                  <a:gd name="T2" fmla="*/ 5 w 6"/>
                  <a:gd name="T3" fmla="*/ 0 h 6"/>
                  <a:gd name="T4" fmla="*/ 2 w 6"/>
                  <a:gd name="T5" fmla="*/ 6 h 6"/>
                </a:gdLst>
                <a:ahLst/>
                <a:cxnLst>
                  <a:cxn ang="0">
                    <a:pos x="T0" y="T1"/>
                  </a:cxn>
                  <a:cxn ang="0">
                    <a:pos x="T2" y="T3"/>
                  </a:cxn>
                  <a:cxn ang="0">
                    <a:pos x="T4" y="T5"/>
                  </a:cxn>
                </a:cxnLst>
                <a:rect l="0" t="0" r="r" b="b"/>
                <a:pathLst>
                  <a:path w="6" h="6">
                    <a:moveTo>
                      <a:pt x="2" y="6"/>
                    </a:moveTo>
                    <a:cubicBezTo>
                      <a:pt x="4" y="6"/>
                      <a:pt x="6" y="2"/>
                      <a:pt x="5" y="0"/>
                    </a:cubicBezTo>
                    <a:cubicBezTo>
                      <a:pt x="3" y="1"/>
                      <a:pt x="0" y="4"/>
                      <a:pt x="2" y="6"/>
                    </a:cubicBezTo>
                    <a:close/>
                  </a:path>
                </a:pathLst>
              </a:custGeom>
              <a:solidFill>
                <a:srgbClr val="064F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51" name="Freeform 71"/>
              <p:cNvSpPr/>
              <p:nvPr/>
            </p:nvSpPr>
            <p:spPr bwMode="auto">
              <a:xfrm>
                <a:off x="2989" y="1787"/>
                <a:ext cx="1"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0" y="0"/>
                      <a:pt x="1" y="0"/>
                    </a:cubicBezTo>
                    <a:close/>
                  </a:path>
                </a:pathLst>
              </a:custGeom>
              <a:solidFill>
                <a:srgbClr val="064F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52" name="Freeform 72"/>
              <p:cNvSpPr/>
              <p:nvPr/>
            </p:nvSpPr>
            <p:spPr bwMode="auto">
              <a:xfrm>
                <a:off x="2990" y="1783"/>
                <a:ext cx="23" cy="9"/>
              </a:xfrm>
              <a:custGeom>
                <a:avLst/>
                <a:gdLst>
                  <a:gd name="T0" fmla="*/ 15 w 18"/>
                  <a:gd name="T1" fmla="*/ 3 h 7"/>
                  <a:gd name="T2" fmla="*/ 8 w 18"/>
                  <a:gd name="T3" fmla="*/ 2 h 7"/>
                  <a:gd name="T4" fmla="*/ 6 w 18"/>
                  <a:gd name="T5" fmla="*/ 1 h 7"/>
                  <a:gd name="T6" fmla="*/ 5 w 18"/>
                  <a:gd name="T7" fmla="*/ 1 h 7"/>
                  <a:gd name="T8" fmla="*/ 0 w 18"/>
                  <a:gd name="T9" fmla="*/ 1 h 7"/>
                  <a:gd name="T10" fmla="*/ 0 w 18"/>
                  <a:gd name="T11" fmla="*/ 3 h 7"/>
                  <a:gd name="T12" fmla="*/ 3 w 18"/>
                  <a:gd name="T13" fmla="*/ 2 h 7"/>
                  <a:gd name="T14" fmla="*/ 17 w 18"/>
                  <a:gd name="T15" fmla="*/ 7 h 7"/>
                  <a:gd name="T16" fmla="*/ 15 w 18"/>
                  <a:gd name="T17"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7">
                    <a:moveTo>
                      <a:pt x="15" y="3"/>
                    </a:moveTo>
                    <a:cubicBezTo>
                      <a:pt x="14" y="2"/>
                      <a:pt x="10" y="2"/>
                      <a:pt x="8" y="2"/>
                    </a:cubicBezTo>
                    <a:cubicBezTo>
                      <a:pt x="8" y="2"/>
                      <a:pt x="8" y="2"/>
                      <a:pt x="6" y="1"/>
                    </a:cubicBezTo>
                    <a:cubicBezTo>
                      <a:pt x="5" y="1"/>
                      <a:pt x="5" y="1"/>
                      <a:pt x="5" y="1"/>
                    </a:cubicBezTo>
                    <a:cubicBezTo>
                      <a:pt x="3" y="0"/>
                      <a:pt x="1" y="1"/>
                      <a:pt x="0" y="1"/>
                    </a:cubicBezTo>
                    <a:cubicBezTo>
                      <a:pt x="0" y="1"/>
                      <a:pt x="0" y="2"/>
                      <a:pt x="0" y="3"/>
                    </a:cubicBezTo>
                    <a:cubicBezTo>
                      <a:pt x="0" y="3"/>
                      <a:pt x="1" y="2"/>
                      <a:pt x="3" y="2"/>
                    </a:cubicBezTo>
                    <a:cubicBezTo>
                      <a:pt x="5" y="2"/>
                      <a:pt x="16" y="7"/>
                      <a:pt x="17" y="7"/>
                    </a:cubicBezTo>
                    <a:cubicBezTo>
                      <a:pt x="18" y="7"/>
                      <a:pt x="17" y="4"/>
                      <a:pt x="15" y="3"/>
                    </a:cubicBezTo>
                    <a:close/>
                  </a:path>
                </a:pathLst>
              </a:custGeom>
              <a:solidFill>
                <a:srgbClr val="064F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53" name="Freeform 73"/>
              <p:cNvSpPr/>
              <p:nvPr/>
            </p:nvSpPr>
            <p:spPr bwMode="auto">
              <a:xfrm>
                <a:off x="2965" y="1796"/>
                <a:ext cx="6" cy="5"/>
              </a:xfrm>
              <a:custGeom>
                <a:avLst/>
                <a:gdLst>
                  <a:gd name="T0" fmla="*/ 5 w 5"/>
                  <a:gd name="T1" fmla="*/ 3 h 4"/>
                  <a:gd name="T2" fmla="*/ 1 w 5"/>
                  <a:gd name="T3" fmla="*/ 0 h 4"/>
                  <a:gd name="T4" fmla="*/ 0 w 5"/>
                  <a:gd name="T5" fmla="*/ 3 h 4"/>
                  <a:gd name="T6" fmla="*/ 5 w 5"/>
                  <a:gd name="T7" fmla="*/ 3 h 4"/>
                </a:gdLst>
                <a:ahLst/>
                <a:cxnLst>
                  <a:cxn ang="0">
                    <a:pos x="T0" y="T1"/>
                  </a:cxn>
                  <a:cxn ang="0">
                    <a:pos x="T2" y="T3"/>
                  </a:cxn>
                  <a:cxn ang="0">
                    <a:pos x="T4" y="T5"/>
                  </a:cxn>
                  <a:cxn ang="0">
                    <a:pos x="T6" y="T7"/>
                  </a:cxn>
                </a:cxnLst>
                <a:rect l="0" t="0" r="r" b="b"/>
                <a:pathLst>
                  <a:path w="5" h="4">
                    <a:moveTo>
                      <a:pt x="5" y="3"/>
                    </a:moveTo>
                    <a:cubicBezTo>
                      <a:pt x="5" y="2"/>
                      <a:pt x="2" y="1"/>
                      <a:pt x="1" y="0"/>
                    </a:cubicBezTo>
                    <a:cubicBezTo>
                      <a:pt x="0" y="0"/>
                      <a:pt x="0" y="1"/>
                      <a:pt x="0" y="3"/>
                    </a:cubicBezTo>
                    <a:cubicBezTo>
                      <a:pt x="1" y="4"/>
                      <a:pt x="5" y="3"/>
                      <a:pt x="5" y="3"/>
                    </a:cubicBezTo>
                    <a:close/>
                  </a:path>
                </a:pathLst>
              </a:custGeom>
              <a:solidFill>
                <a:srgbClr val="064F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54" name="Freeform 74"/>
              <p:cNvSpPr/>
              <p:nvPr/>
            </p:nvSpPr>
            <p:spPr bwMode="auto">
              <a:xfrm>
                <a:off x="2961" y="1869"/>
                <a:ext cx="20" cy="28"/>
              </a:xfrm>
              <a:custGeom>
                <a:avLst/>
                <a:gdLst>
                  <a:gd name="T0" fmla="*/ 11 w 16"/>
                  <a:gd name="T1" fmla="*/ 11 h 22"/>
                  <a:gd name="T2" fmla="*/ 10 w 16"/>
                  <a:gd name="T3" fmla="*/ 9 h 22"/>
                  <a:gd name="T4" fmla="*/ 9 w 16"/>
                  <a:gd name="T5" fmla="*/ 6 h 22"/>
                  <a:gd name="T6" fmla="*/ 1 w 16"/>
                  <a:gd name="T7" fmla="*/ 1 h 22"/>
                  <a:gd name="T8" fmla="*/ 1 w 16"/>
                  <a:gd name="T9" fmla="*/ 3 h 22"/>
                  <a:gd name="T10" fmla="*/ 2 w 16"/>
                  <a:gd name="T11" fmla="*/ 10 h 22"/>
                  <a:gd name="T12" fmla="*/ 4 w 16"/>
                  <a:gd name="T13" fmla="*/ 14 h 22"/>
                  <a:gd name="T14" fmla="*/ 7 w 16"/>
                  <a:gd name="T15" fmla="*/ 17 h 22"/>
                  <a:gd name="T16" fmla="*/ 12 w 16"/>
                  <a:gd name="T17" fmla="*/ 21 h 22"/>
                  <a:gd name="T18" fmla="*/ 16 w 16"/>
                  <a:gd name="T19" fmla="*/ 21 h 22"/>
                  <a:gd name="T20" fmla="*/ 14 w 16"/>
                  <a:gd name="T21" fmla="*/ 15 h 22"/>
                  <a:gd name="T22" fmla="*/ 11 w 16"/>
                  <a:gd name="T2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22">
                    <a:moveTo>
                      <a:pt x="11" y="11"/>
                    </a:moveTo>
                    <a:cubicBezTo>
                      <a:pt x="11" y="11"/>
                      <a:pt x="10" y="10"/>
                      <a:pt x="10" y="9"/>
                    </a:cubicBezTo>
                    <a:cubicBezTo>
                      <a:pt x="10" y="9"/>
                      <a:pt x="10" y="8"/>
                      <a:pt x="9" y="6"/>
                    </a:cubicBezTo>
                    <a:cubicBezTo>
                      <a:pt x="8" y="5"/>
                      <a:pt x="2" y="1"/>
                      <a:pt x="1" y="1"/>
                    </a:cubicBezTo>
                    <a:cubicBezTo>
                      <a:pt x="0" y="0"/>
                      <a:pt x="1" y="2"/>
                      <a:pt x="1" y="3"/>
                    </a:cubicBezTo>
                    <a:cubicBezTo>
                      <a:pt x="2" y="4"/>
                      <a:pt x="1" y="8"/>
                      <a:pt x="2" y="10"/>
                    </a:cubicBezTo>
                    <a:cubicBezTo>
                      <a:pt x="2" y="11"/>
                      <a:pt x="4" y="14"/>
                      <a:pt x="4" y="14"/>
                    </a:cubicBezTo>
                    <a:cubicBezTo>
                      <a:pt x="5" y="14"/>
                      <a:pt x="6" y="17"/>
                      <a:pt x="7" y="17"/>
                    </a:cubicBezTo>
                    <a:cubicBezTo>
                      <a:pt x="7" y="18"/>
                      <a:pt x="11" y="20"/>
                      <a:pt x="12" y="21"/>
                    </a:cubicBezTo>
                    <a:cubicBezTo>
                      <a:pt x="13" y="22"/>
                      <a:pt x="15" y="21"/>
                      <a:pt x="16" y="21"/>
                    </a:cubicBezTo>
                    <a:cubicBezTo>
                      <a:pt x="16" y="20"/>
                      <a:pt x="15" y="16"/>
                      <a:pt x="14" y="15"/>
                    </a:cubicBezTo>
                    <a:cubicBezTo>
                      <a:pt x="13" y="14"/>
                      <a:pt x="12" y="12"/>
                      <a:pt x="11" y="11"/>
                    </a:cubicBezTo>
                    <a:close/>
                  </a:path>
                </a:pathLst>
              </a:custGeom>
              <a:solidFill>
                <a:srgbClr val="064F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55" name="Freeform 75"/>
              <p:cNvSpPr/>
              <p:nvPr/>
            </p:nvSpPr>
            <p:spPr bwMode="auto">
              <a:xfrm>
                <a:off x="2914" y="2040"/>
                <a:ext cx="4" cy="6"/>
              </a:xfrm>
              <a:custGeom>
                <a:avLst/>
                <a:gdLst>
                  <a:gd name="T0" fmla="*/ 1 w 3"/>
                  <a:gd name="T1" fmla="*/ 4 h 4"/>
                  <a:gd name="T2" fmla="*/ 3 w 3"/>
                  <a:gd name="T3" fmla="*/ 3 h 4"/>
                  <a:gd name="T4" fmla="*/ 1 w 3"/>
                  <a:gd name="T5" fmla="*/ 4 h 4"/>
                </a:gdLst>
                <a:ahLst/>
                <a:cxnLst>
                  <a:cxn ang="0">
                    <a:pos x="T0" y="T1"/>
                  </a:cxn>
                  <a:cxn ang="0">
                    <a:pos x="T2" y="T3"/>
                  </a:cxn>
                  <a:cxn ang="0">
                    <a:pos x="T4" y="T5"/>
                  </a:cxn>
                </a:cxnLst>
                <a:rect l="0" t="0" r="r" b="b"/>
                <a:pathLst>
                  <a:path w="3" h="4">
                    <a:moveTo>
                      <a:pt x="1" y="4"/>
                    </a:moveTo>
                    <a:cubicBezTo>
                      <a:pt x="2" y="4"/>
                      <a:pt x="2" y="3"/>
                      <a:pt x="3" y="3"/>
                    </a:cubicBezTo>
                    <a:cubicBezTo>
                      <a:pt x="1" y="0"/>
                      <a:pt x="0" y="3"/>
                      <a:pt x="1" y="4"/>
                    </a:cubicBezTo>
                    <a:close/>
                  </a:path>
                </a:pathLst>
              </a:custGeom>
              <a:solidFill>
                <a:srgbClr val="064F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56" name="Freeform 76"/>
              <p:cNvSpPr/>
              <p:nvPr/>
            </p:nvSpPr>
            <p:spPr bwMode="auto">
              <a:xfrm>
                <a:off x="2747" y="1732"/>
                <a:ext cx="23" cy="17"/>
              </a:xfrm>
              <a:custGeom>
                <a:avLst/>
                <a:gdLst>
                  <a:gd name="T0" fmla="*/ 10 w 18"/>
                  <a:gd name="T1" fmla="*/ 12 h 13"/>
                  <a:gd name="T2" fmla="*/ 12 w 18"/>
                  <a:gd name="T3" fmla="*/ 13 h 13"/>
                  <a:gd name="T4" fmla="*/ 15 w 18"/>
                  <a:gd name="T5" fmla="*/ 13 h 13"/>
                  <a:gd name="T6" fmla="*/ 14 w 18"/>
                  <a:gd name="T7" fmla="*/ 7 h 13"/>
                  <a:gd name="T8" fmla="*/ 17 w 18"/>
                  <a:gd name="T9" fmla="*/ 4 h 13"/>
                  <a:gd name="T10" fmla="*/ 13 w 18"/>
                  <a:gd name="T11" fmla="*/ 0 h 13"/>
                  <a:gd name="T12" fmla="*/ 10 w 18"/>
                  <a:gd name="T13" fmla="*/ 2 h 13"/>
                  <a:gd name="T14" fmla="*/ 8 w 18"/>
                  <a:gd name="T15" fmla="*/ 3 h 13"/>
                  <a:gd name="T16" fmla="*/ 4 w 18"/>
                  <a:gd name="T17" fmla="*/ 2 h 13"/>
                  <a:gd name="T18" fmla="*/ 3 w 18"/>
                  <a:gd name="T19" fmla="*/ 5 h 13"/>
                  <a:gd name="T20" fmla="*/ 0 w 18"/>
                  <a:gd name="T21" fmla="*/ 7 h 13"/>
                  <a:gd name="T22" fmla="*/ 2 w 18"/>
                  <a:gd name="T23" fmla="*/ 11 h 13"/>
                  <a:gd name="T24" fmla="*/ 5 w 18"/>
                  <a:gd name="T25" fmla="*/ 13 h 13"/>
                  <a:gd name="T26" fmla="*/ 7 w 18"/>
                  <a:gd name="T27" fmla="*/ 10 h 13"/>
                  <a:gd name="T28" fmla="*/ 10 w 18"/>
                  <a:gd name="T29"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13">
                    <a:moveTo>
                      <a:pt x="10" y="12"/>
                    </a:moveTo>
                    <a:cubicBezTo>
                      <a:pt x="10" y="13"/>
                      <a:pt x="11" y="13"/>
                      <a:pt x="12" y="13"/>
                    </a:cubicBezTo>
                    <a:cubicBezTo>
                      <a:pt x="13" y="12"/>
                      <a:pt x="15" y="13"/>
                      <a:pt x="15" y="13"/>
                    </a:cubicBezTo>
                    <a:cubicBezTo>
                      <a:pt x="16" y="12"/>
                      <a:pt x="15" y="9"/>
                      <a:pt x="14" y="7"/>
                    </a:cubicBezTo>
                    <a:cubicBezTo>
                      <a:pt x="13" y="6"/>
                      <a:pt x="16" y="5"/>
                      <a:pt x="17" y="4"/>
                    </a:cubicBezTo>
                    <a:cubicBezTo>
                      <a:pt x="18" y="4"/>
                      <a:pt x="15" y="0"/>
                      <a:pt x="13" y="0"/>
                    </a:cubicBezTo>
                    <a:cubicBezTo>
                      <a:pt x="12" y="1"/>
                      <a:pt x="11" y="2"/>
                      <a:pt x="10" y="2"/>
                    </a:cubicBezTo>
                    <a:cubicBezTo>
                      <a:pt x="9" y="2"/>
                      <a:pt x="8" y="2"/>
                      <a:pt x="8" y="3"/>
                    </a:cubicBezTo>
                    <a:cubicBezTo>
                      <a:pt x="7" y="3"/>
                      <a:pt x="5" y="1"/>
                      <a:pt x="4" y="2"/>
                    </a:cubicBezTo>
                    <a:cubicBezTo>
                      <a:pt x="3" y="2"/>
                      <a:pt x="2" y="5"/>
                      <a:pt x="3" y="5"/>
                    </a:cubicBezTo>
                    <a:cubicBezTo>
                      <a:pt x="4" y="6"/>
                      <a:pt x="1" y="6"/>
                      <a:pt x="0" y="7"/>
                    </a:cubicBezTo>
                    <a:cubicBezTo>
                      <a:pt x="0" y="9"/>
                      <a:pt x="2" y="11"/>
                      <a:pt x="2" y="11"/>
                    </a:cubicBezTo>
                    <a:cubicBezTo>
                      <a:pt x="3" y="11"/>
                      <a:pt x="5" y="12"/>
                      <a:pt x="5" y="13"/>
                    </a:cubicBezTo>
                    <a:cubicBezTo>
                      <a:pt x="6" y="13"/>
                      <a:pt x="7" y="11"/>
                      <a:pt x="7" y="10"/>
                    </a:cubicBezTo>
                    <a:cubicBezTo>
                      <a:pt x="8" y="9"/>
                      <a:pt x="10" y="11"/>
                      <a:pt x="10" y="12"/>
                    </a:cubicBezTo>
                    <a:close/>
                  </a:path>
                </a:pathLst>
              </a:custGeom>
              <a:solidFill>
                <a:srgbClr val="064F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57" name="Freeform 77"/>
              <p:cNvSpPr/>
              <p:nvPr/>
            </p:nvSpPr>
            <p:spPr bwMode="auto">
              <a:xfrm>
                <a:off x="2753" y="1719"/>
                <a:ext cx="13" cy="12"/>
              </a:xfrm>
              <a:custGeom>
                <a:avLst/>
                <a:gdLst>
                  <a:gd name="T0" fmla="*/ 8 w 10"/>
                  <a:gd name="T1" fmla="*/ 6 h 9"/>
                  <a:gd name="T2" fmla="*/ 10 w 10"/>
                  <a:gd name="T3" fmla="*/ 1 h 9"/>
                  <a:gd name="T4" fmla="*/ 3 w 10"/>
                  <a:gd name="T5" fmla="*/ 5 h 9"/>
                  <a:gd name="T6" fmla="*/ 0 w 10"/>
                  <a:gd name="T7" fmla="*/ 9 h 9"/>
                  <a:gd name="T8" fmla="*/ 8 w 10"/>
                  <a:gd name="T9" fmla="*/ 6 h 9"/>
                </a:gdLst>
                <a:ahLst/>
                <a:cxnLst>
                  <a:cxn ang="0">
                    <a:pos x="T0" y="T1"/>
                  </a:cxn>
                  <a:cxn ang="0">
                    <a:pos x="T2" y="T3"/>
                  </a:cxn>
                  <a:cxn ang="0">
                    <a:pos x="T4" y="T5"/>
                  </a:cxn>
                  <a:cxn ang="0">
                    <a:pos x="T6" y="T7"/>
                  </a:cxn>
                  <a:cxn ang="0">
                    <a:pos x="T8" y="T9"/>
                  </a:cxn>
                </a:cxnLst>
                <a:rect l="0" t="0" r="r" b="b"/>
                <a:pathLst>
                  <a:path w="10" h="9">
                    <a:moveTo>
                      <a:pt x="8" y="6"/>
                    </a:moveTo>
                    <a:cubicBezTo>
                      <a:pt x="10" y="5"/>
                      <a:pt x="10" y="1"/>
                      <a:pt x="10" y="1"/>
                    </a:cubicBezTo>
                    <a:cubicBezTo>
                      <a:pt x="10" y="0"/>
                      <a:pt x="5" y="3"/>
                      <a:pt x="3" y="5"/>
                    </a:cubicBezTo>
                    <a:cubicBezTo>
                      <a:pt x="1" y="7"/>
                      <a:pt x="0" y="9"/>
                      <a:pt x="0" y="9"/>
                    </a:cubicBezTo>
                    <a:cubicBezTo>
                      <a:pt x="1" y="9"/>
                      <a:pt x="6" y="7"/>
                      <a:pt x="8" y="6"/>
                    </a:cubicBezTo>
                    <a:close/>
                  </a:path>
                </a:pathLst>
              </a:custGeom>
              <a:solidFill>
                <a:srgbClr val="064F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58" name="Freeform 78"/>
              <p:cNvSpPr/>
              <p:nvPr/>
            </p:nvSpPr>
            <p:spPr bwMode="auto">
              <a:xfrm>
                <a:off x="2786" y="1819"/>
                <a:ext cx="6" cy="9"/>
              </a:xfrm>
              <a:custGeom>
                <a:avLst/>
                <a:gdLst>
                  <a:gd name="T0" fmla="*/ 4 w 5"/>
                  <a:gd name="T1" fmla="*/ 2 h 7"/>
                  <a:gd name="T2" fmla="*/ 0 w 5"/>
                  <a:gd name="T3" fmla="*/ 1 h 7"/>
                  <a:gd name="T4" fmla="*/ 0 w 5"/>
                  <a:gd name="T5" fmla="*/ 4 h 7"/>
                  <a:gd name="T6" fmla="*/ 2 w 5"/>
                  <a:gd name="T7" fmla="*/ 6 h 7"/>
                  <a:gd name="T8" fmla="*/ 4 w 5"/>
                  <a:gd name="T9" fmla="*/ 5 h 7"/>
                  <a:gd name="T10" fmla="*/ 4 w 5"/>
                  <a:gd name="T11" fmla="*/ 2 h 7"/>
                </a:gdLst>
                <a:ahLst/>
                <a:cxnLst>
                  <a:cxn ang="0">
                    <a:pos x="T0" y="T1"/>
                  </a:cxn>
                  <a:cxn ang="0">
                    <a:pos x="T2" y="T3"/>
                  </a:cxn>
                  <a:cxn ang="0">
                    <a:pos x="T4" y="T5"/>
                  </a:cxn>
                  <a:cxn ang="0">
                    <a:pos x="T6" y="T7"/>
                  </a:cxn>
                  <a:cxn ang="0">
                    <a:pos x="T8" y="T9"/>
                  </a:cxn>
                  <a:cxn ang="0">
                    <a:pos x="T10" y="T11"/>
                  </a:cxn>
                </a:cxnLst>
                <a:rect l="0" t="0" r="r" b="b"/>
                <a:pathLst>
                  <a:path w="5" h="7">
                    <a:moveTo>
                      <a:pt x="4" y="2"/>
                    </a:moveTo>
                    <a:cubicBezTo>
                      <a:pt x="4" y="2"/>
                      <a:pt x="0" y="0"/>
                      <a:pt x="0" y="1"/>
                    </a:cubicBezTo>
                    <a:cubicBezTo>
                      <a:pt x="0" y="1"/>
                      <a:pt x="1" y="3"/>
                      <a:pt x="0" y="4"/>
                    </a:cubicBezTo>
                    <a:cubicBezTo>
                      <a:pt x="0" y="4"/>
                      <a:pt x="1" y="6"/>
                      <a:pt x="2" y="6"/>
                    </a:cubicBezTo>
                    <a:cubicBezTo>
                      <a:pt x="3" y="7"/>
                      <a:pt x="4" y="5"/>
                      <a:pt x="4" y="5"/>
                    </a:cubicBezTo>
                    <a:cubicBezTo>
                      <a:pt x="5" y="4"/>
                      <a:pt x="5" y="3"/>
                      <a:pt x="4" y="2"/>
                    </a:cubicBezTo>
                    <a:close/>
                  </a:path>
                </a:pathLst>
              </a:custGeom>
              <a:solidFill>
                <a:srgbClr val="064F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59" name="Freeform 79"/>
              <p:cNvSpPr/>
              <p:nvPr/>
            </p:nvSpPr>
            <p:spPr bwMode="auto">
              <a:xfrm>
                <a:off x="2756" y="1792"/>
                <a:ext cx="15" cy="13"/>
              </a:xfrm>
              <a:custGeom>
                <a:avLst/>
                <a:gdLst>
                  <a:gd name="T0" fmla="*/ 10 w 12"/>
                  <a:gd name="T1" fmla="*/ 8 h 10"/>
                  <a:gd name="T2" fmla="*/ 11 w 12"/>
                  <a:gd name="T3" fmla="*/ 5 h 10"/>
                  <a:gd name="T4" fmla="*/ 9 w 12"/>
                  <a:gd name="T5" fmla="*/ 0 h 10"/>
                  <a:gd name="T6" fmla="*/ 5 w 12"/>
                  <a:gd name="T7" fmla="*/ 3 h 10"/>
                  <a:gd name="T8" fmla="*/ 1 w 12"/>
                  <a:gd name="T9" fmla="*/ 5 h 10"/>
                  <a:gd name="T10" fmla="*/ 2 w 12"/>
                  <a:gd name="T11" fmla="*/ 8 h 10"/>
                  <a:gd name="T12" fmla="*/ 3 w 12"/>
                  <a:gd name="T13" fmla="*/ 8 h 10"/>
                  <a:gd name="T14" fmla="*/ 4 w 12"/>
                  <a:gd name="T15" fmla="*/ 9 h 10"/>
                  <a:gd name="T16" fmla="*/ 7 w 12"/>
                  <a:gd name="T17" fmla="*/ 9 h 10"/>
                  <a:gd name="T18" fmla="*/ 10 w 12"/>
                  <a:gd name="T19"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0">
                    <a:moveTo>
                      <a:pt x="10" y="8"/>
                    </a:moveTo>
                    <a:cubicBezTo>
                      <a:pt x="10" y="7"/>
                      <a:pt x="11" y="5"/>
                      <a:pt x="11" y="5"/>
                    </a:cubicBezTo>
                    <a:cubicBezTo>
                      <a:pt x="12" y="4"/>
                      <a:pt x="10" y="1"/>
                      <a:pt x="9" y="0"/>
                    </a:cubicBezTo>
                    <a:cubicBezTo>
                      <a:pt x="8" y="0"/>
                      <a:pt x="5" y="2"/>
                      <a:pt x="5" y="3"/>
                    </a:cubicBezTo>
                    <a:cubicBezTo>
                      <a:pt x="4" y="4"/>
                      <a:pt x="2" y="5"/>
                      <a:pt x="1" y="5"/>
                    </a:cubicBezTo>
                    <a:cubicBezTo>
                      <a:pt x="0" y="5"/>
                      <a:pt x="2" y="7"/>
                      <a:pt x="2" y="8"/>
                    </a:cubicBezTo>
                    <a:cubicBezTo>
                      <a:pt x="1" y="9"/>
                      <a:pt x="3" y="8"/>
                      <a:pt x="3" y="8"/>
                    </a:cubicBezTo>
                    <a:cubicBezTo>
                      <a:pt x="3" y="7"/>
                      <a:pt x="4" y="9"/>
                      <a:pt x="4" y="9"/>
                    </a:cubicBezTo>
                    <a:cubicBezTo>
                      <a:pt x="4" y="10"/>
                      <a:pt x="6" y="9"/>
                      <a:pt x="7" y="9"/>
                    </a:cubicBezTo>
                    <a:cubicBezTo>
                      <a:pt x="8" y="10"/>
                      <a:pt x="9" y="9"/>
                      <a:pt x="10" y="8"/>
                    </a:cubicBezTo>
                    <a:close/>
                  </a:path>
                </a:pathLst>
              </a:custGeom>
              <a:solidFill>
                <a:srgbClr val="064F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60" name="Freeform 80"/>
              <p:cNvSpPr/>
              <p:nvPr/>
            </p:nvSpPr>
            <p:spPr bwMode="auto">
              <a:xfrm>
                <a:off x="2806" y="1694"/>
                <a:ext cx="13" cy="29"/>
              </a:xfrm>
              <a:custGeom>
                <a:avLst/>
                <a:gdLst>
                  <a:gd name="T0" fmla="*/ 8 w 10"/>
                  <a:gd name="T1" fmla="*/ 22 h 23"/>
                  <a:gd name="T2" fmla="*/ 10 w 10"/>
                  <a:gd name="T3" fmla="*/ 21 h 23"/>
                  <a:gd name="T4" fmla="*/ 5 w 10"/>
                  <a:gd name="T5" fmla="*/ 17 h 23"/>
                  <a:gd name="T6" fmla="*/ 5 w 10"/>
                  <a:gd name="T7" fmla="*/ 10 h 23"/>
                  <a:gd name="T8" fmla="*/ 7 w 10"/>
                  <a:gd name="T9" fmla="*/ 2 h 23"/>
                  <a:gd name="T10" fmla="*/ 4 w 10"/>
                  <a:gd name="T11" fmla="*/ 1 h 23"/>
                  <a:gd name="T12" fmla="*/ 4 w 10"/>
                  <a:gd name="T13" fmla="*/ 2 h 23"/>
                  <a:gd name="T14" fmla="*/ 1 w 10"/>
                  <a:gd name="T15" fmla="*/ 9 h 23"/>
                  <a:gd name="T16" fmla="*/ 0 w 10"/>
                  <a:gd name="T17" fmla="*/ 15 h 23"/>
                  <a:gd name="T18" fmla="*/ 3 w 10"/>
                  <a:gd name="T19" fmla="*/ 22 h 23"/>
                  <a:gd name="T20" fmla="*/ 8 w 10"/>
                  <a:gd name="T21"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23">
                    <a:moveTo>
                      <a:pt x="8" y="22"/>
                    </a:moveTo>
                    <a:cubicBezTo>
                      <a:pt x="9" y="22"/>
                      <a:pt x="10" y="21"/>
                      <a:pt x="10" y="21"/>
                    </a:cubicBezTo>
                    <a:cubicBezTo>
                      <a:pt x="10" y="20"/>
                      <a:pt x="7" y="18"/>
                      <a:pt x="5" y="17"/>
                    </a:cubicBezTo>
                    <a:cubicBezTo>
                      <a:pt x="4" y="16"/>
                      <a:pt x="5" y="11"/>
                      <a:pt x="5" y="10"/>
                    </a:cubicBezTo>
                    <a:cubicBezTo>
                      <a:pt x="5" y="8"/>
                      <a:pt x="7" y="3"/>
                      <a:pt x="7" y="2"/>
                    </a:cubicBezTo>
                    <a:cubicBezTo>
                      <a:pt x="6" y="1"/>
                      <a:pt x="5" y="0"/>
                      <a:pt x="4" y="1"/>
                    </a:cubicBezTo>
                    <a:cubicBezTo>
                      <a:pt x="4" y="2"/>
                      <a:pt x="4" y="2"/>
                      <a:pt x="4" y="2"/>
                    </a:cubicBezTo>
                    <a:cubicBezTo>
                      <a:pt x="4" y="2"/>
                      <a:pt x="1" y="7"/>
                      <a:pt x="1" y="9"/>
                    </a:cubicBezTo>
                    <a:cubicBezTo>
                      <a:pt x="0" y="11"/>
                      <a:pt x="0" y="14"/>
                      <a:pt x="0" y="15"/>
                    </a:cubicBezTo>
                    <a:cubicBezTo>
                      <a:pt x="0" y="16"/>
                      <a:pt x="3" y="21"/>
                      <a:pt x="3" y="22"/>
                    </a:cubicBezTo>
                    <a:cubicBezTo>
                      <a:pt x="4" y="22"/>
                      <a:pt x="7" y="23"/>
                      <a:pt x="8" y="22"/>
                    </a:cubicBezTo>
                    <a:close/>
                  </a:path>
                </a:pathLst>
              </a:custGeom>
              <a:solidFill>
                <a:srgbClr val="064F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61" name="Freeform 81"/>
              <p:cNvSpPr/>
              <p:nvPr/>
            </p:nvSpPr>
            <p:spPr bwMode="auto">
              <a:xfrm>
                <a:off x="2791" y="1689"/>
                <a:ext cx="6" cy="9"/>
              </a:xfrm>
              <a:custGeom>
                <a:avLst/>
                <a:gdLst>
                  <a:gd name="T0" fmla="*/ 5 w 5"/>
                  <a:gd name="T1" fmla="*/ 3 h 7"/>
                  <a:gd name="T2" fmla="*/ 2 w 5"/>
                  <a:gd name="T3" fmla="*/ 7 h 7"/>
                  <a:gd name="T4" fmla="*/ 5 w 5"/>
                  <a:gd name="T5" fmla="*/ 3 h 7"/>
                </a:gdLst>
                <a:ahLst/>
                <a:cxnLst>
                  <a:cxn ang="0">
                    <a:pos x="T0" y="T1"/>
                  </a:cxn>
                  <a:cxn ang="0">
                    <a:pos x="T2" y="T3"/>
                  </a:cxn>
                  <a:cxn ang="0">
                    <a:pos x="T4" y="T5"/>
                  </a:cxn>
                </a:cxnLst>
                <a:rect l="0" t="0" r="r" b="b"/>
                <a:pathLst>
                  <a:path w="5" h="7">
                    <a:moveTo>
                      <a:pt x="5" y="3"/>
                    </a:moveTo>
                    <a:cubicBezTo>
                      <a:pt x="2" y="0"/>
                      <a:pt x="0" y="4"/>
                      <a:pt x="2" y="7"/>
                    </a:cubicBezTo>
                    <a:cubicBezTo>
                      <a:pt x="5" y="7"/>
                      <a:pt x="3" y="4"/>
                      <a:pt x="5" y="3"/>
                    </a:cubicBezTo>
                    <a:close/>
                  </a:path>
                </a:pathLst>
              </a:custGeom>
              <a:solidFill>
                <a:srgbClr val="064F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62" name="Freeform 82"/>
              <p:cNvSpPr/>
              <p:nvPr/>
            </p:nvSpPr>
            <p:spPr bwMode="auto">
              <a:xfrm>
                <a:off x="2695" y="1868"/>
                <a:ext cx="8" cy="9"/>
              </a:xfrm>
              <a:custGeom>
                <a:avLst/>
                <a:gdLst>
                  <a:gd name="T0" fmla="*/ 1 w 6"/>
                  <a:gd name="T1" fmla="*/ 1 h 7"/>
                  <a:gd name="T2" fmla="*/ 0 w 6"/>
                  <a:gd name="T3" fmla="*/ 4 h 7"/>
                  <a:gd name="T4" fmla="*/ 3 w 6"/>
                  <a:gd name="T5" fmla="*/ 6 h 7"/>
                  <a:gd name="T6" fmla="*/ 4 w 6"/>
                  <a:gd name="T7" fmla="*/ 1 h 7"/>
                  <a:gd name="T8" fmla="*/ 6 w 6"/>
                  <a:gd name="T9" fmla="*/ 0 h 7"/>
                  <a:gd name="T10" fmla="*/ 1 w 6"/>
                  <a:gd name="T11" fmla="*/ 1 h 7"/>
                </a:gdLst>
                <a:ahLst/>
                <a:cxnLst>
                  <a:cxn ang="0">
                    <a:pos x="T0" y="T1"/>
                  </a:cxn>
                  <a:cxn ang="0">
                    <a:pos x="T2" y="T3"/>
                  </a:cxn>
                  <a:cxn ang="0">
                    <a:pos x="T4" y="T5"/>
                  </a:cxn>
                  <a:cxn ang="0">
                    <a:pos x="T6" y="T7"/>
                  </a:cxn>
                  <a:cxn ang="0">
                    <a:pos x="T8" y="T9"/>
                  </a:cxn>
                  <a:cxn ang="0">
                    <a:pos x="T10" y="T11"/>
                  </a:cxn>
                </a:cxnLst>
                <a:rect l="0" t="0" r="r" b="b"/>
                <a:pathLst>
                  <a:path w="6" h="7">
                    <a:moveTo>
                      <a:pt x="1" y="1"/>
                    </a:moveTo>
                    <a:cubicBezTo>
                      <a:pt x="1" y="2"/>
                      <a:pt x="0" y="4"/>
                      <a:pt x="0" y="4"/>
                    </a:cubicBezTo>
                    <a:cubicBezTo>
                      <a:pt x="0" y="5"/>
                      <a:pt x="3" y="7"/>
                      <a:pt x="3" y="6"/>
                    </a:cubicBezTo>
                    <a:cubicBezTo>
                      <a:pt x="4" y="6"/>
                      <a:pt x="2" y="1"/>
                      <a:pt x="4" y="1"/>
                    </a:cubicBezTo>
                    <a:cubicBezTo>
                      <a:pt x="5" y="1"/>
                      <a:pt x="6" y="0"/>
                      <a:pt x="6" y="0"/>
                    </a:cubicBezTo>
                    <a:cubicBezTo>
                      <a:pt x="5" y="0"/>
                      <a:pt x="2" y="1"/>
                      <a:pt x="1" y="1"/>
                    </a:cubicBezTo>
                    <a:close/>
                  </a:path>
                </a:pathLst>
              </a:custGeom>
              <a:solidFill>
                <a:srgbClr val="064F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63" name="Freeform 83"/>
              <p:cNvSpPr/>
              <p:nvPr/>
            </p:nvSpPr>
            <p:spPr bwMode="auto">
              <a:xfrm>
                <a:off x="2791" y="1944"/>
                <a:ext cx="2" cy="4"/>
              </a:xfrm>
              <a:custGeom>
                <a:avLst/>
                <a:gdLst>
                  <a:gd name="T0" fmla="*/ 1 w 2"/>
                  <a:gd name="T1" fmla="*/ 0 h 3"/>
                  <a:gd name="T2" fmla="*/ 0 w 2"/>
                  <a:gd name="T3" fmla="*/ 3 h 3"/>
                  <a:gd name="T4" fmla="*/ 2 w 2"/>
                  <a:gd name="T5" fmla="*/ 1 h 3"/>
                  <a:gd name="T6" fmla="*/ 1 w 2"/>
                  <a:gd name="T7" fmla="*/ 0 h 3"/>
                </a:gdLst>
                <a:ahLst/>
                <a:cxnLst>
                  <a:cxn ang="0">
                    <a:pos x="T0" y="T1"/>
                  </a:cxn>
                  <a:cxn ang="0">
                    <a:pos x="T2" y="T3"/>
                  </a:cxn>
                  <a:cxn ang="0">
                    <a:pos x="T4" y="T5"/>
                  </a:cxn>
                  <a:cxn ang="0">
                    <a:pos x="T6" y="T7"/>
                  </a:cxn>
                </a:cxnLst>
                <a:rect l="0" t="0" r="r" b="b"/>
                <a:pathLst>
                  <a:path w="2" h="3">
                    <a:moveTo>
                      <a:pt x="1" y="0"/>
                    </a:moveTo>
                    <a:cubicBezTo>
                      <a:pt x="0" y="0"/>
                      <a:pt x="0" y="3"/>
                      <a:pt x="0" y="3"/>
                    </a:cubicBezTo>
                    <a:cubicBezTo>
                      <a:pt x="1" y="3"/>
                      <a:pt x="2" y="2"/>
                      <a:pt x="2" y="1"/>
                    </a:cubicBezTo>
                    <a:cubicBezTo>
                      <a:pt x="2" y="0"/>
                      <a:pt x="1" y="0"/>
                      <a:pt x="1" y="0"/>
                    </a:cubicBezTo>
                    <a:close/>
                  </a:path>
                </a:pathLst>
              </a:custGeom>
              <a:solidFill>
                <a:srgbClr val="064F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64" name="Freeform 84"/>
              <p:cNvSpPr/>
              <p:nvPr/>
            </p:nvSpPr>
            <p:spPr bwMode="auto">
              <a:xfrm>
                <a:off x="2765" y="1946"/>
                <a:ext cx="24" cy="15"/>
              </a:xfrm>
              <a:custGeom>
                <a:avLst/>
                <a:gdLst>
                  <a:gd name="T0" fmla="*/ 14 w 19"/>
                  <a:gd name="T1" fmla="*/ 1 h 11"/>
                  <a:gd name="T2" fmla="*/ 10 w 19"/>
                  <a:gd name="T3" fmla="*/ 2 h 11"/>
                  <a:gd name="T4" fmla="*/ 7 w 19"/>
                  <a:gd name="T5" fmla="*/ 3 h 11"/>
                  <a:gd name="T6" fmla="*/ 1 w 19"/>
                  <a:gd name="T7" fmla="*/ 7 h 11"/>
                  <a:gd name="T8" fmla="*/ 1 w 19"/>
                  <a:gd name="T9" fmla="*/ 11 h 11"/>
                  <a:gd name="T10" fmla="*/ 3 w 19"/>
                  <a:gd name="T11" fmla="*/ 9 h 11"/>
                  <a:gd name="T12" fmla="*/ 8 w 19"/>
                  <a:gd name="T13" fmla="*/ 6 h 11"/>
                  <a:gd name="T14" fmla="*/ 11 w 19"/>
                  <a:gd name="T15" fmla="*/ 5 h 11"/>
                  <a:gd name="T16" fmla="*/ 13 w 19"/>
                  <a:gd name="T17" fmla="*/ 6 h 11"/>
                  <a:gd name="T18" fmla="*/ 16 w 19"/>
                  <a:gd name="T19" fmla="*/ 5 h 11"/>
                  <a:gd name="T20" fmla="*/ 18 w 19"/>
                  <a:gd name="T21" fmla="*/ 2 h 11"/>
                  <a:gd name="T22" fmla="*/ 14 w 19"/>
                  <a:gd name="T23"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11">
                    <a:moveTo>
                      <a:pt x="14" y="1"/>
                    </a:moveTo>
                    <a:cubicBezTo>
                      <a:pt x="13" y="2"/>
                      <a:pt x="11" y="2"/>
                      <a:pt x="10" y="2"/>
                    </a:cubicBezTo>
                    <a:cubicBezTo>
                      <a:pt x="10" y="2"/>
                      <a:pt x="7" y="3"/>
                      <a:pt x="7" y="3"/>
                    </a:cubicBezTo>
                    <a:cubicBezTo>
                      <a:pt x="6" y="3"/>
                      <a:pt x="3" y="6"/>
                      <a:pt x="1" y="7"/>
                    </a:cubicBezTo>
                    <a:cubicBezTo>
                      <a:pt x="0" y="8"/>
                      <a:pt x="0" y="10"/>
                      <a:pt x="1" y="11"/>
                    </a:cubicBezTo>
                    <a:cubicBezTo>
                      <a:pt x="1" y="11"/>
                      <a:pt x="3" y="10"/>
                      <a:pt x="3" y="9"/>
                    </a:cubicBezTo>
                    <a:cubicBezTo>
                      <a:pt x="3" y="8"/>
                      <a:pt x="6" y="6"/>
                      <a:pt x="8" y="6"/>
                    </a:cubicBezTo>
                    <a:cubicBezTo>
                      <a:pt x="9" y="7"/>
                      <a:pt x="10" y="6"/>
                      <a:pt x="11" y="5"/>
                    </a:cubicBezTo>
                    <a:cubicBezTo>
                      <a:pt x="11" y="4"/>
                      <a:pt x="12" y="6"/>
                      <a:pt x="13" y="6"/>
                    </a:cubicBezTo>
                    <a:cubicBezTo>
                      <a:pt x="14" y="6"/>
                      <a:pt x="16" y="5"/>
                      <a:pt x="16" y="5"/>
                    </a:cubicBezTo>
                    <a:cubicBezTo>
                      <a:pt x="17" y="5"/>
                      <a:pt x="17" y="3"/>
                      <a:pt x="18" y="2"/>
                    </a:cubicBezTo>
                    <a:cubicBezTo>
                      <a:pt x="19" y="2"/>
                      <a:pt x="15" y="0"/>
                      <a:pt x="14" y="1"/>
                    </a:cubicBezTo>
                    <a:close/>
                  </a:path>
                </a:pathLst>
              </a:custGeom>
              <a:solidFill>
                <a:srgbClr val="064F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65" name="Freeform 85"/>
              <p:cNvSpPr/>
              <p:nvPr/>
            </p:nvSpPr>
            <p:spPr bwMode="auto">
              <a:xfrm>
                <a:off x="2778" y="1958"/>
                <a:ext cx="4" cy="4"/>
              </a:xfrm>
              <a:custGeom>
                <a:avLst/>
                <a:gdLst>
                  <a:gd name="T0" fmla="*/ 2 w 3"/>
                  <a:gd name="T1" fmla="*/ 0 h 3"/>
                  <a:gd name="T2" fmla="*/ 0 w 3"/>
                  <a:gd name="T3" fmla="*/ 2 h 3"/>
                  <a:gd name="T4" fmla="*/ 2 w 3"/>
                  <a:gd name="T5" fmla="*/ 0 h 3"/>
                  <a:gd name="T6" fmla="*/ 2 w 3"/>
                  <a:gd name="T7" fmla="*/ 0 h 3"/>
                </a:gdLst>
                <a:ahLst/>
                <a:cxnLst>
                  <a:cxn ang="0">
                    <a:pos x="T0" y="T1"/>
                  </a:cxn>
                  <a:cxn ang="0">
                    <a:pos x="T2" y="T3"/>
                  </a:cxn>
                  <a:cxn ang="0">
                    <a:pos x="T4" y="T5"/>
                  </a:cxn>
                  <a:cxn ang="0">
                    <a:pos x="T6" y="T7"/>
                  </a:cxn>
                </a:cxnLst>
                <a:rect l="0" t="0" r="r" b="b"/>
                <a:pathLst>
                  <a:path w="3" h="3">
                    <a:moveTo>
                      <a:pt x="2" y="0"/>
                    </a:moveTo>
                    <a:cubicBezTo>
                      <a:pt x="1" y="0"/>
                      <a:pt x="0" y="2"/>
                      <a:pt x="0" y="2"/>
                    </a:cubicBezTo>
                    <a:cubicBezTo>
                      <a:pt x="1" y="3"/>
                      <a:pt x="2" y="1"/>
                      <a:pt x="2" y="0"/>
                    </a:cubicBezTo>
                    <a:cubicBezTo>
                      <a:pt x="3" y="0"/>
                      <a:pt x="2" y="0"/>
                      <a:pt x="2" y="0"/>
                    </a:cubicBezTo>
                    <a:close/>
                  </a:path>
                </a:pathLst>
              </a:custGeom>
              <a:solidFill>
                <a:srgbClr val="064F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66" name="Freeform 86"/>
              <p:cNvSpPr/>
              <p:nvPr/>
            </p:nvSpPr>
            <p:spPr bwMode="auto">
              <a:xfrm>
                <a:off x="2767" y="1948"/>
                <a:ext cx="3" cy="2"/>
              </a:xfrm>
              <a:custGeom>
                <a:avLst/>
                <a:gdLst>
                  <a:gd name="T0" fmla="*/ 1 w 2"/>
                  <a:gd name="T1" fmla="*/ 0 h 2"/>
                  <a:gd name="T2" fmla="*/ 1 w 2"/>
                  <a:gd name="T3" fmla="*/ 2 h 2"/>
                  <a:gd name="T4" fmla="*/ 2 w 2"/>
                  <a:gd name="T5" fmla="*/ 2 h 2"/>
                  <a:gd name="T6" fmla="*/ 1 w 2"/>
                  <a:gd name="T7" fmla="*/ 0 h 2"/>
                </a:gdLst>
                <a:ahLst/>
                <a:cxnLst>
                  <a:cxn ang="0">
                    <a:pos x="T0" y="T1"/>
                  </a:cxn>
                  <a:cxn ang="0">
                    <a:pos x="T2" y="T3"/>
                  </a:cxn>
                  <a:cxn ang="0">
                    <a:pos x="T4" y="T5"/>
                  </a:cxn>
                  <a:cxn ang="0">
                    <a:pos x="T6" y="T7"/>
                  </a:cxn>
                </a:cxnLst>
                <a:rect l="0" t="0" r="r" b="b"/>
                <a:pathLst>
                  <a:path w="2" h="2">
                    <a:moveTo>
                      <a:pt x="1" y="0"/>
                    </a:moveTo>
                    <a:cubicBezTo>
                      <a:pt x="0" y="0"/>
                      <a:pt x="0" y="1"/>
                      <a:pt x="1" y="2"/>
                    </a:cubicBezTo>
                    <a:cubicBezTo>
                      <a:pt x="2" y="2"/>
                      <a:pt x="2" y="2"/>
                      <a:pt x="2" y="2"/>
                    </a:cubicBezTo>
                    <a:cubicBezTo>
                      <a:pt x="2" y="1"/>
                      <a:pt x="1" y="0"/>
                      <a:pt x="1" y="0"/>
                    </a:cubicBezTo>
                    <a:close/>
                  </a:path>
                </a:pathLst>
              </a:custGeom>
              <a:solidFill>
                <a:srgbClr val="064F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67" name="Freeform 87"/>
              <p:cNvSpPr/>
              <p:nvPr/>
            </p:nvSpPr>
            <p:spPr bwMode="auto">
              <a:xfrm>
                <a:off x="2770" y="1944"/>
                <a:ext cx="4" cy="4"/>
              </a:xfrm>
              <a:custGeom>
                <a:avLst/>
                <a:gdLst>
                  <a:gd name="T0" fmla="*/ 2 w 3"/>
                  <a:gd name="T1" fmla="*/ 0 h 3"/>
                  <a:gd name="T2" fmla="*/ 0 w 3"/>
                  <a:gd name="T3" fmla="*/ 0 h 3"/>
                  <a:gd name="T4" fmla="*/ 1 w 3"/>
                  <a:gd name="T5" fmla="*/ 2 h 3"/>
                  <a:gd name="T6" fmla="*/ 2 w 3"/>
                  <a:gd name="T7" fmla="*/ 0 h 3"/>
                </a:gdLst>
                <a:ahLst/>
                <a:cxnLst>
                  <a:cxn ang="0">
                    <a:pos x="T0" y="T1"/>
                  </a:cxn>
                  <a:cxn ang="0">
                    <a:pos x="T2" y="T3"/>
                  </a:cxn>
                  <a:cxn ang="0">
                    <a:pos x="T4" y="T5"/>
                  </a:cxn>
                  <a:cxn ang="0">
                    <a:pos x="T6" y="T7"/>
                  </a:cxn>
                </a:cxnLst>
                <a:rect l="0" t="0" r="r" b="b"/>
                <a:pathLst>
                  <a:path w="3" h="3">
                    <a:moveTo>
                      <a:pt x="2" y="0"/>
                    </a:moveTo>
                    <a:cubicBezTo>
                      <a:pt x="2" y="0"/>
                      <a:pt x="1" y="0"/>
                      <a:pt x="0" y="0"/>
                    </a:cubicBezTo>
                    <a:cubicBezTo>
                      <a:pt x="0" y="1"/>
                      <a:pt x="1" y="1"/>
                      <a:pt x="1" y="2"/>
                    </a:cubicBezTo>
                    <a:cubicBezTo>
                      <a:pt x="2" y="3"/>
                      <a:pt x="3" y="0"/>
                      <a:pt x="2" y="0"/>
                    </a:cubicBezTo>
                    <a:close/>
                  </a:path>
                </a:pathLst>
              </a:custGeom>
              <a:solidFill>
                <a:srgbClr val="064F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68" name="Freeform 88"/>
              <p:cNvSpPr/>
              <p:nvPr/>
            </p:nvSpPr>
            <p:spPr bwMode="auto">
              <a:xfrm>
                <a:off x="2775" y="1944"/>
                <a:ext cx="7" cy="4"/>
              </a:xfrm>
              <a:custGeom>
                <a:avLst/>
                <a:gdLst>
                  <a:gd name="T0" fmla="*/ 2 w 5"/>
                  <a:gd name="T1" fmla="*/ 2 h 3"/>
                  <a:gd name="T2" fmla="*/ 4 w 5"/>
                  <a:gd name="T3" fmla="*/ 2 h 3"/>
                  <a:gd name="T4" fmla="*/ 4 w 5"/>
                  <a:gd name="T5" fmla="*/ 0 h 3"/>
                  <a:gd name="T6" fmla="*/ 1 w 5"/>
                  <a:gd name="T7" fmla="*/ 0 h 3"/>
                  <a:gd name="T8" fmla="*/ 1 w 5"/>
                  <a:gd name="T9" fmla="*/ 2 h 3"/>
                  <a:gd name="T10" fmla="*/ 2 w 5"/>
                  <a:gd name="T11" fmla="*/ 2 h 3"/>
                </a:gdLst>
                <a:ahLst/>
                <a:cxnLst>
                  <a:cxn ang="0">
                    <a:pos x="T0" y="T1"/>
                  </a:cxn>
                  <a:cxn ang="0">
                    <a:pos x="T2" y="T3"/>
                  </a:cxn>
                  <a:cxn ang="0">
                    <a:pos x="T4" y="T5"/>
                  </a:cxn>
                  <a:cxn ang="0">
                    <a:pos x="T6" y="T7"/>
                  </a:cxn>
                  <a:cxn ang="0">
                    <a:pos x="T8" y="T9"/>
                  </a:cxn>
                  <a:cxn ang="0">
                    <a:pos x="T10" y="T11"/>
                  </a:cxn>
                </a:cxnLst>
                <a:rect l="0" t="0" r="r" b="b"/>
                <a:pathLst>
                  <a:path w="5" h="3">
                    <a:moveTo>
                      <a:pt x="2" y="2"/>
                    </a:moveTo>
                    <a:cubicBezTo>
                      <a:pt x="3" y="2"/>
                      <a:pt x="4" y="3"/>
                      <a:pt x="4" y="2"/>
                    </a:cubicBezTo>
                    <a:cubicBezTo>
                      <a:pt x="5" y="1"/>
                      <a:pt x="4" y="0"/>
                      <a:pt x="4" y="0"/>
                    </a:cubicBezTo>
                    <a:cubicBezTo>
                      <a:pt x="3" y="1"/>
                      <a:pt x="1" y="0"/>
                      <a:pt x="1" y="0"/>
                    </a:cubicBezTo>
                    <a:cubicBezTo>
                      <a:pt x="0" y="0"/>
                      <a:pt x="1" y="2"/>
                      <a:pt x="1" y="2"/>
                    </a:cubicBezTo>
                    <a:cubicBezTo>
                      <a:pt x="2" y="3"/>
                      <a:pt x="2" y="3"/>
                      <a:pt x="2" y="2"/>
                    </a:cubicBezTo>
                    <a:close/>
                  </a:path>
                </a:pathLst>
              </a:custGeom>
              <a:solidFill>
                <a:srgbClr val="064F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69" name="Freeform 89"/>
              <p:cNvSpPr/>
              <p:nvPr/>
            </p:nvSpPr>
            <p:spPr bwMode="auto">
              <a:xfrm>
                <a:off x="1625" y="1661"/>
                <a:ext cx="17" cy="30"/>
              </a:xfrm>
              <a:custGeom>
                <a:avLst/>
                <a:gdLst>
                  <a:gd name="T0" fmla="*/ 0 w 17"/>
                  <a:gd name="T1" fmla="*/ 30 h 30"/>
                  <a:gd name="T2" fmla="*/ 0 w 17"/>
                  <a:gd name="T3" fmla="*/ 0 h 30"/>
                  <a:gd name="T4" fmla="*/ 4 w 17"/>
                  <a:gd name="T5" fmla="*/ 0 h 30"/>
                  <a:gd name="T6" fmla="*/ 4 w 17"/>
                  <a:gd name="T7" fmla="*/ 26 h 30"/>
                  <a:gd name="T8" fmla="*/ 17 w 17"/>
                  <a:gd name="T9" fmla="*/ 26 h 30"/>
                  <a:gd name="T10" fmla="*/ 17 w 17"/>
                  <a:gd name="T11" fmla="*/ 30 h 30"/>
                  <a:gd name="T12" fmla="*/ 0 w 17"/>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17" h="30">
                    <a:moveTo>
                      <a:pt x="0" y="30"/>
                    </a:moveTo>
                    <a:lnTo>
                      <a:pt x="0" y="0"/>
                    </a:lnTo>
                    <a:lnTo>
                      <a:pt x="4" y="0"/>
                    </a:lnTo>
                    <a:lnTo>
                      <a:pt x="4" y="26"/>
                    </a:lnTo>
                    <a:lnTo>
                      <a:pt x="17" y="26"/>
                    </a:lnTo>
                    <a:lnTo>
                      <a:pt x="17" y="30"/>
                    </a:lnTo>
                    <a:lnTo>
                      <a:pt x="0" y="30"/>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70" name="Freeform 90"/>
              <p:cNvSpPr>
                <a:spLocks noEditPoints="1"/>
              </p:cNvSpPr>
              <p:nvPr/>
            </p:nvSpPr>
            <p:spPr bwMode="auto">
              <a:xfrm>
                <a:off x="1644" y="1668"/>
                <a:ext cx="21" cy="23"/>
              </a:xfrm>
              <a:custGeom>
                <a:avLst/>
                <a:gdLst>
                  <a:gd name="T0" fmla="*/ 16 w 16"/>
                  <a:gd name="T1" fmla="*/ 9 h 18"/>
                  <a:gd name="T2" fmla="*/ 14 w 16"/>
                  <a:gd name="T3" fmla="*/ 16 h 18"/>
                  <a:gd name="T4" fmla="*/ 8 w 16"/>
                  <a:gd name="T5" fmla="*/ 18 h 18"/>
                  <a:gd name="T6" fmla="*/ 4 w 16"/>
                  <a:gd name="T7" fmla="*/ 17 h 18"/>
                  <a:gd name="T8" fmla="*/ 1 w 16"/>
                  <a:gd name="T9" fmla="*/ 14 h 18"/>
                  <a:gd name="T10" fmla="*/ 0 w 16"/>
                  <a:gd name="T11" fmla="*/ 9 h 18"/>
                  <a:gd name="T12" fmla="*/ 3 w 16"/>
                  <a:gd name="T13" fmla="*/ 3 h 18"/>
                  <a:gd name="T14" fmla="*/ 8 w 16"/>
                  <a:gd name="T15" fmla="*/ 0 h 18"/>
                  <a:gd name="T16" fmla="*/ 14 w 16"/>
                  <a:gd name="T17" fmla="*/ 3 h 18"/>
                  <a:gd name="T18" fmla="*/ 16 w 16"/>
                  <a:gd name="T19" fmla="*/ 9 h 18"/>
                  <a:gd name="T20" fmla="*/ 3 w 16"/>
                  <a:gd name="T21" fmla="*/ 9 h 18"/>
                  <a:gd name="T22" fmla="*/ 4 w 16"/>
                  <a:gd name="T23" fmla="*/ 14 h 18"/>
                  <a:gd name="T24" fmla="*/ 8 w 16"/>
                  <a:gd name="T25" fmla="*/ 16 h 18"/>
                  <a:gd name="T26" fmla="*/ 12 w 16"/>
                  <a:gd name="T27" fmla="*/ 14 h 18"/>
                  <a:gd name="T28" fmla="*/ 14 w 16"/>
                  <a:gd name="T29" fmla="*/ 9 h 18"/>
                  <a:gd name="T30" fmla="*/ 12 w 16"/>
                  <a:gd name="T31" fmla="*/ 4 h 18"/>
                  <a:gd name="T32" fmla="*/ 8 w 16"/>
                  <a:gd name="T33" fmla="*/ 3 h 18"/>
                  <a:gd name="T34" fmla="*/ 4 w 16"/>
                  <a:gd name="T35" fmla="*/ 4 h 18"/>
                  <a:gd name="T36" fmla="*/ 3 w 16"/>
                  <a:gd name="T37"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18">
                    <a:moveTo>
                      <a:pt x="16" y="9"/>
                    </a:moveTo>
                    <a:cubicBezTo>
                      <a:pt x="16" y="12"/>
                      <a:pt x="16" y="14"/>
                      <a:pt x="14" y="16"/>
                    </a:cubicBezTo>
                    <a:cubicBezTo>
                      <a:pt x="13" y="17"/>
                      <a:pt x="11" y="18"/>
                      <a:pt x="8" y="18"/>
                    </a:cubicBezTo>
                    <a:cubicBezTo>
                      <a:pt x="7" y="18"/>
                      <a:pt x="5" y="18"/>
                      <a:pt x="4" y="17"/>
                    </a:cubicBezTo>
                    <a:cubicBezTo>
                      <a:pt x="3" y="16"/>
                      <a:pt x="2" y="15"/>
                      <a:pt x="1" y="14"/>
                    </a:cubicBezTo>
                    <a:cubicBezTo>
                      <a:pt x="1" y="13"/>
                      <a:pt x="0" y="11"/>
                      <a:pt x="0" y="9"/>
                    </a:cubicBezTo>
                    <a:cubicBezTo>
                      <a:pt x="0" y="6"/>
                      <a:pt x="1" y="4"/>
                      <a:pt x="3" y="3"/>
                    </a:cubicBezTo>
                    <a:cubicBezTo>
                      <a:pt x="4" y="1"/>
                      <a:pt x="6" y="0"/>
                      <a:pt x="8" y="0"/>
                    </a:cubicBezTo>
                    <a:cubicBezTo>
                      <a:pt x="11" y="0"/>
                      <a:pt x="13" y="1"/>
                      <a:pt x="14" y="3"/>
                    </a:cubicBezTo>
                    <a:cubicBezTo>
                      <a:pt x="16" y="4"/>
                      <a:pt x="16" y="6"/>
                      <a:pt x="16" y="9"/>
                    </a:cubicBezTo>
                    <a:close/>
                    <a:moveTo>
                      <a:pt x="3" y="9"/>
                    </a:moveTo>
                    <a:cubicBezTo>
                      <a:pt x="3" y="11"/>
                      <a:pt x="4" y="13"/>
                      <a:pt x="4" y="14"/>
                    </a:cubicBezTo>
                    <a:cubicBezTo>
                      <a:pt x="5" y="15"/>
                      <a:pt x="7" y="16"/>
                      <a:pt x="8" y="16"/>
                    </a:cubicBezTo>
                    <a:cubicBezTo>
                      <a:pt x="10" y="16"/>
                      <a:pt x="11" y="15"/>
                      <a:pt x="12" y="14"/>
                    </a:cubicBezTo>
                    <a:cubicBezTo>
                      <a:pt x="13" y="13"/>
                      <a:pt x="14" y="11"/>
                      <a:pt x="14" y="9"/>
                    </a:cubicBezTo>
                    <a:cubicBezTo>
                      <a:pt x="14" y="7"/>
                      <a:pt x="13" y="5"/>
                      <a:pt x="12" y="4"/>
                    </a:cubicBezTo>
                    <a:cubicBezTo>
                      <a:pt x="11" y="3"/>
                      <a:pt x="10" y="3"/>
                      <a:pt x="8" y="3"/>
                    </a:cubicBezTo>
                    <a:cubicBezTo>
                      <a:pt x="7" y="3"/>
                      <a:pt x="5" y="3"/>
                      <a:pt x="4" y="4"/>
                    </a:cubicBezTo>
                    <a:cubicBezTo>
                      <a:pt x="4" y="5"/>
                      <a:pt x="3" y="7"/>
                      <a:pt x="3" y="9"/>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71" name="Freeform 91"/>
              <p:cNvSpPr/>
              <p:nvPr/>
            </p:nvSpPr>
            <p:spPr bwMode="auto">
              <a:xfrm>
                <a:off x="1671" y="1668"/>
                <a:ext cx="13" cy="23"/>
              </a:xfrm>
              <a:custGeom>
                <a:avLst/>
                <a:gdLst>
                  <a:gd name="T0" fmla="*/ 8 w 10"/>
                  <a:gd name="T1" fmla="*/ 0 h 18"/>
                  <a:gd name="T2" fmla="*/ 10 w 10"/>
                  <a:gd name="T3" fmla="*/ 1 h 18"/>
                  <a:gd name="T4" fmla="*/ 9 w 10"/>
                  <a:gd name="T5" fmla="*/ 3 h 18"/>
                  <a:gd name="T6" fmla="*/ 7 w 10"/>
                  <a:gd name="T7" fmla="*/ 3 h 18"/>
                  <a:gd name="T8" fmla="*/ 4 w 10"/>
                  <a:gd name="T9" fmla="*/ 4 h 18"/>
                  <a:gd name="T10" fmla="*/ 2 w 10"/>
                  <a:gd name="T11" fmla="*/ 9 h 18"/>
                  <a:gd name="T12" fmla="*/ 2 w 10"/>
                  <a:gd name="T13" fmla="*/ 18 h 18"/>
                  <a:gd name="T14" fmla="*/ 0 w 10"/>
                  <a:gd name="T15" fmla="*/ 18 h 18"/>
                  <a:gd name="T16" fmla="*/ 0 w 10"/>
                  <a:gd name="T17" fmla="*/ 1 h 18"/>
                  <a:gd name="T18" fmla="*/ 2 w 10"/>
                  <a:gd name="T19" fmla="*/ 1 h 18"/>
                  <a:gd name="T20" fmla="*/ 2 w 10"/>
                  <a:gd name="T21" fmla="*/ 4 h 18"/>
                  <a:gd name="T22" fmla="*/ 2 w 10"/>
                  <a:gd name="T23" fmla="*/ 4 h 18"/>
                  <a:gd name="T24" fmla="*/ 5 w 10"/>
                  <a:gd name="T25" fmla="*/ 1 h 18"/>
                  <a:gd name="T26" fmla="*/ 8 w 10"/>
                  <a:gd name="T2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8">
                    <a:moveTo>
                      <a:pt x="8" y="0"/>
                    </a:moveTo>
                    <a:cubicBezTo>
                      <a:pt x="8" y="0"/>
                      <a:pt x="9" y="0"/>
                      <a:pt x="10" y="1"/>
                    </a:cubicBezTo>
                    <a:cubicBezTo>
                      <a:pt x="9" y="3"/>
                      <a:pt x="9" y="3"/>
                      <a:pt x="9" y="3"/>
                    </a:cubicBezTo>
                    <a:cubicBezTo>
                      <a:pt x="9" y="3"/>
                      <a:pt x="8" y="3"/>
                      <a:pt x="7" y="3"/>
                    </a:cubicBezTo>
                    <a:cubicBezTo>
                      <a:pt x="6" y="3"/>
                      <a:pt x="5" y="3"/>
                      <a:pt x="4" y="4"/>
                    </a:cubicBezTo>
                    <a:cubicBezTo>
                      <a:pt x="3" y="5"/>
                      <a:pt x="2" y="7"/>
                      <a:pt x="2" y="9"/>
                    </a:cubicBezTo>
                    <a:cubicBezTo>
                      <a:pt x="2" y="18"/>
                      <a:pt x="2" y="18"/>
                      <a:pt x="2" y="18"/>
                    </a:cubicBezTo>
                    <a:cubicBezTo>
                      <a:pt x="0" y="18"/>
                      <a:pt x="0" y="18"/>
                      <a:pt x="0" y="18"/>
                    </a:cubicBezTo>
                    <a:cubicBezTo>
                      <a:pt x="0" y="1"/>
                      <a:pt x="0" y="1"/>
                      <a:pt x="0" y="1"/>
                    </a:cubicBezTo>
                    <a:cubicBezTo>
                      <a:pt x="2" y="1"/>
                      <a:pt x="2" y="1"/>
                      <a:pt x="2" y="1"/>
                    </a:cubicBezTo>
                    <a:cubicBezTo>
                      <a:pt x="2" y="4"/>
                      <a:pt x="2" y="4"/>
                      <a:pt x="2" y="4"/>
                    </a:cubicBezTo>
                    <a:cubicBezTo>
                      <a:pt x="2" y="4"/>
                      <a:pt x="2" y="4"/>
                      <a:pt x="2" y="4"/>
                    </a:cubicBezTo>
                    <a:cubicBezTo>
                      <a:pt x="3" y="3"/>
                      <a:pt x="4" y="2"/>
                      <a:pt x="5" y="1"/>
                    </a:cubicBezTo>
                    <a:cubicBezTo>
                      <a:pt x="6" y="1"/>
                      <a:pt x="7" y="0"/>
                      <a:pt x="8" y="0"/>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72" name="Freeform 92"/>
              <p:cNvSpPr>
                <a:spLocks noEditPoints="1"/>
              </p:cNvSpPr>
              <p:nvPr/>
            </p:nvSpPr>
            <p:spPr bwMode="auto">
              <a:xfrm>
                <a:off x="1687" y="1668"/>
                <a:ext cx="18" cy="23"/>
              </a:xfrm>
              <a:custGeom>
                <a:avLst/>
                <a:gdLst>
                  <a:gd name="T0" fmla="*/ 8 w 14"/>
                  <a:gd name="T1" fmla="*/ 18 h 18"/>
                  <a:gd name="T2" fmla="*/ 2 w 14"/>
                  <a:gd name="T3" fmla="*/ 16 h 18"/>
                  <a:gd name="T4" fmla="*/ 0 w 14"/>
                  <a:gd name="T5" fmla="*/ 9 h 18"/>
                  <a:gd name="T6" fmla="*/ 2 w 14"/>
                  <a:gd name="T7" fmla="*/ 3 h 18"/>
                  <a:gd name="T8" fmla="*/ 7 w 14"/>
                  <a:gd name="T9" fmla="*/ 0 h 18"/>
                  <a:gd name="T10" fmla="*/ 12 w 14"/>
                  <a:gd name="T11" fmla="*/ 2 h 18"/>
                  <a:gd name="T12" fmla="*/ 14 w 14"/>
                  <a:gd name="T13" fmla="*/ 8 h 18"/>
                  <a:gd name="T14" fmla="*/ 14 w 14"/>
                  <a:gd name="T15" fmla="*/ 10 h 18"/>
                  <a:gd name="T16" fmla="*/ 3 w 14"/>
                  <a:gd name="T17" fmla="*/ 10 h 18"/>
                  <a:gd name="T18" fmla="*/ 4 w 14"/>
                  <a:gd name="T19" fmla="*/ 14 h 18"/>
                  <a:gd name="T20" fmla="*/ 8 w 14"/>
                  <a:gd name="T21" fmla="*/ 16 h 18"/>
                  <a:gd name="T22" fmla="*/ 14 w 14"/>
                  <a:gd name="T23" fmla="*/ 15 h 18"/>
                  <a:gd name="T24" fmla="*/ 14 w 14"/>
                  <a:gd name="T25" fmla="*/ 17 h 18"/>
                  <a:gd name="T26" fmla="*/ 11 w 14"/>
                  <a:gd name="T27" fmla="*/ 18 h 18"/>
                  <a:gd name="T28" fmla="*/ 8 w 14"/>
                  <a:gd name="T29" fmla="*/ 18 h 18"/>
                  <a:gd name="T30" fmla="*/ 7 w 14"/>
                  <a:gd name="T31" fmla="*/ 2 h 18"/>
                  <a:gd name="T32" fmla="*/ 4 w 14"/>
                  <a:gd name="T33" fmla="*/ 4 h 18"/>
                  <a:gd name="T34" fmla="*/ 3 w 14"/>
                  <a:gd name="T35" fmla="*/ 8 h 18"/>
                  <a:gd name="T36" fmla="*/ 12 w 14"/>
                  <a:gd name="T37" fmla="*/ 8 h 18"/>
                  <a:gd name="T38" fmla="*/ 10 w 14"/>
                  <a:gd name="T39" fmla="*/ 4 h 18"/>
                  <a:gd name="T40" fmla="*/ 7 w 14"/>
                  <a:gd name="T41"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 h="18">
                    <a:moveTo>
                      <a:pt x="8" y="18"/>
                    </a:moveTo>
                    <a:cubicBezTo>
                      <a:pt x="6" y="18"/>
                      <a:pt x="4" y="17"/>
                      <a:pt x="2" y="16"/>
                    </a:cubicBezTo>
                    <a:cubicBezTo>
                      <a:pt x="1" y="14"/>
                      <a:pt x="0" y="12"/>
                      <a:pt x="0" y="9"/>
                    </a:cubicBezTo>
                    <a:cubicBezTo>
                      <a:pt x="0" y="7"/>
                      <a:pt x="1" y="4"/>
                      <a:pt x="2" y="3"/>
                    </a:cubicBezTo>
                    <a:cubicBezTo>
                      <a:pt x="3" y="1"/>
                      <a:pt x="5" y="0"/>
                      <a:pt x="7" y="0"/>
                    </a:cubicBezTo>
                    <a:cubicBezTo>
                      <a:pt x="10" y="0"/>
                      <a:pt x="11" y="1"/>
                      <a:pt x="12" y="2"/>
                    </a:cubicBezTo>
                    <a:cubicBezTo>
                      <a:pt x="14" y="4"/>
                      <a:pt x="14" y="6"/>
                      <a:pt x="14" y="8"/>
                    </a:cubicBezTo>
                    <a:cubicBezTo>
                      <a:pt x="14" y="10"/>
                      <a:pt x="14" y="10"/>
                      <a:pt x="14" y="10"/>
                    </a:cubicBezTo>
                    <a:cubicBezTo>
                      <a:pt x="3" y="10"/>
                      <a:pt x="3" y="10"/>
                      <a:pt x="3" y="10"/>
                    </a:cubicBezTo>
                    <a:cubicBezTo>
                      <a:pt x="3" y="12"/>
                      <a:pt x="3" y="13"/>
                      <a:pt x="4" y="14"/>
                    </a:cubicBezTo>
                    <a:cubicBezTo>
                      <a:pt x="5" y="15"/>
                      <a:pt x="6" y="16"/>
                      <a:pt x="8" y="16"/>
                    </a:cubicBezTo>
                    <a:cubicBezTo>
                      <a:pt x="10" y="16"/>
                      <a:pt x="12" y="15"/>
                      <a:pt x="14" y="15"/>
                    </a:cubicBezTo>
                    <a:cubicBezTo>
                      <a:pt x="14" y="17"/>
                      <a:pt x="14" y="17"/>
                      <a:pt x="14" y="17"/>
                    </a:cubicBezTo>
                    <a:cubicBezTo>
                      <a:pt x="13" y="17"/>
                      <a:pt x="12" y="18"/>
                      <a:pt x="11" y="18"/>
                    </a:cubicBezTo>
                    <a:cubicBezTo>
                      <a:pt x="10" y="18"/>
                      <a:pt x="9" y="18"/>
                      <a:pt x="8" y="18"/>
                    </a:cubicBezTo>
                    <a:close/>
                    <a:moveTo>
                      <a:pt x="7" y="2"/>
                    </a:moveTo>
                    <a:cubicBezTo>
                      <a:pt x="6" y="2"/>
                      <a:pt x="5" y="3"/>
                      <a:pt x="4" y="4"/>
                    </a:cubicBezTo>
                    <a:cubicBezTo>
                      <a:pt x="3" y="5"/>
                      <a:pt x="3" y="6"/>
                      <a:pt x="3" y="8"/>
                    </a:cubicBezTo>
                    <a:cubicBezTo>
                      <a:pt x="12" y="8"/>
                      <a:pt x="12" y="8"/>
                      <a:pt x="12" y="8"/>
                    </a:cubicBezTo>
                    <a:cubicBezTo>
                      <a:pt x="12" y="6"/>
                      <a:pt x="11" y="5"/>
                      <a:pt x="10" y="4"/>
                    </a:cubicBezTo>
                    <a:cubicBezTo>
                      <a:pt x="10" y="3"/>
                      <a:pt x="9" y="2"/>
                      <a:pt x="7" y="2"/>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73" name="Freeform 93"/>
              <p:cNvSpPr/>
              <p:nvPr/>
            </p:nvSpPr>
            <p:spPr bwMode="auto">
              <a:xfrm>
                <a:off x="1711" y="1668"/>
                <a:ext cx="31" cy="23"/>
              </a:xfrm>
              <a:custGeom>
                <a:avLst/>
                <a:gdLst>
                  <a:gd name="T0" fmla="*/ 22 w 24"/>
                  <a:gd name="T1" fmla="*/ 18 h 18"/>
                  <a:gd name="T2" fmla="*/ 22 w 24"/>
                  <a:gd name="T3" fmla="*/ 7 h 18"/>
                  <a:gd name="T4" fmla="*/ 21 w 24"/>
                  <a:gd name="T5" fmla="*/ 4 h 18"/>
                  <a:gd name="T6" fmla="*/ 18 w 24"/>
                  <a:gd name="T7" fmla="*/ 3 h 18"/>
                  <a:gd name="T8" fmla="*/ 14 w 24"/>
                  <a:gd name="T9" fmla="*/ 4 h 18"/>
                  <a:gd name="T10" fmla="*/ 13 w 24"/>
                  <a:gd name="T11" fmla="*/ 8 h 18"/>
                  <a:gd name="T12" fmla="*/ 13 w 24"/>
                  <a:gd name="T13" fmla="*/ 18 h 18"/>
                  <a:gd name="T14" fmla="*/ 11 w 24"/>
                  <a:gd name="T15" fmla="*/ 18 h 18"/>
                  <a:gd name="T16" fmla="*/ 11 w 24"/>
                  <a:gd name="T17" fmla="*/ 7 h 18"/>
                  <a:gd name="T18" fmla="*/ 10 w 24"/>
                  <a:gd name="T19" fmla="*/ 4 h 18"/>
                  <a:gd name="T20" fmla="*/ 7 w 24"/>
                  <a:gd name="T21" fmla="*/ 3 h 18"/>
                  <a:gd name="T22" fmla="*/ 4 w 24"/>
                  <a:gd name="T23" fmla="*/ 4 h 18"/>
                  <a:gd name="T24" fmla="*/ 2 w 24"/>
                  <a:gd name="T25" fmla="*/ 9 h 18"/>
                  <a:gd name="T26" fmla="*/ 2 w 24"/>
                  <a:gd name="T27" fmla="*/ 18 h 18"/>
                  <a:gd name="T28" fmla="*/ 0 w 24"/>
                  <a:gd name="T29" fmla="*/ 18 h 18"/>
                  <a:gd name="T30" fmla="*/ 0 w 24"/>
                  <a:gd name="T31" fmla="*/ 1 h 18"/>
                  <a:gd name="T32" fmla="*/ 2 w 24"/>
                  <a:gd name="T33" fmla="*/ 1 h 18"/>
                  <a:gd name="T34" fmla="*/ 2 w 24"/>
                  <a:gd name="T35" fmla="*/ 3 h 18"/>
                  <a:gd name="T36" fmla="*/ 2 w 24"/>
                  <a:gd name="T37" fmla="*/ 3 h 18"/>
                  <a:gd name="T38" fmla="*/ 5 w 24"/>
                  <a:gd name="T39" fmla="*/ 1 h 18"/>
                  <a:gd name="T40" fmla="*/ 8 w 24"/>
                  <a:gd name="T41" fmla="*/ 0 h 18"/>
                  <a:gd name="T42" fmla="*/ 13 w 24"/>
                  <a:gd name="T43" fmla="*/ 3 h 18"/>
                  <a:gd name="T44" fmla="*/ 13 w 24"/>
                  <a:gd name="T45" fmla="*/ 3 h 18"/>
                  <a:gd name="T46" fmla="*/ 15 w 24"/>
                  <a:gd name="T47" fmla="*/ 1 h 18"/>
                  <a:gd name="T48" fmla="*/ 18 w 24"/>
                  <a:gd name="T49" fmla="*/ 0 h 18"/>
                  <a:gd name="T50" fmla="*/ 23 w 24"/>
                  <a:gd name="T51" fmla="*/ 2 h 18"/>
                  <a:gd name="T52" fmla="*/ 24 w 24"/>
                  <a:gd name="T53" fmla="*/ 7 h 18"/>
                  <a:gd name="T54" fmla="*/ 24 w 24"/>
                  <a:gd name="T55" fmla="*/ 18 h 18"/>
                  <a:gd name="T56" fmla="*/ 22 w 24"/>
                  <a:gd name="T5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4" h="18">
                    <a:moveTo>
                      <a:pt x="22" y="18"/>
                    </a:moveTo>
                    <a:cubicBezTo>
                      <a:pt x="22" y="7"/>
                      <a:pt x="22" y="7"/>
                      <a:pt x="22" y="7"/>
                    </a:cubicBezTo>
                    <a:cubicBezTo>
                      <a:pt x="22" y="5"/>
                      <a:pt x="21" y="4"/>
                      <a:pt x="21" y="4"/>
                    </a:cubicBezTo>
                    <a:cubicBezTo>
                      <a:pt x="20" y="3"/>
                      <a:pt x="19" y="3"/>
                      <a:pt x="18" y="3"/>
                    </a:cubicBezTo>
                    <a:cubicBezTo>
                      <a:pt x="16" y="3"/>
                      <a:pt x="15" y="3"/>
                      <a:pt x="14" y="4"/>
                    </a:cubicBezTo>
                    <a:cubicBezTo>
                      <a:pt x="14" y="5"/>
                      <a:pt x="13" y="6"/>
                      <a:pt x="13" y="8"/>
                    </a:cubicBezTo>
                    <a:cubicBezTo>
                      <a:pt x="13" y="18"/>
                      <a:pt x="13" y="18"/>
                      <a:pt x="13" y="18"/>
                    </a:cubicBezTo>
                    <a:cubicBezTo>
                      <a:pt x="11" y="18"/>
                      <a:pt x="11" y="18"/>
                      <a:pt x="11" y="18"/>
                    </a:cubicBezTo>
                    <a:cubicBezTo>
                      <a:pt x="11" y="7"/>
                      <a:pt x="11" y="7"/>
                      <a:pt x="11" y="7"/>
                    </a:cubicBezTo>
                    <a:cubicBezTo>
                      <a:pt x="11" y="5"/>
                      <a:pt x="10" y="4"/>
                      <a:pt x="10" y="4"/>
                    </a:cubicBezTo>
                    <a:cubicBezTo>
                      <a:pt x="9" y="3"/>
                      <a:pt x="8" y="3"/>
                      <a:pt x="7" y="3"/>
                    </a:cubicBezTo>
                    <a:cubicBezTo>
                      <a:pt x="5" y="3"/>
                      <a:pt x="4" y="3"/>
                      <a:pt x="4" y="4"/>
                    </a:cubicBezTo>
                    <a:cubicBezTo>
                      <a:pt x="3" y="5"/>
                      <a:pt x="2" y="7"/>
                      <a:pt x="2" y="9"/>
                    </a:cubicBezTo>
                    <a:cubicBezTo>
                      <a:pt x="2" y="18"/>
                      <a:pt x="2" y="18"/>
                      <a:pt x="2" y="18"/>
                    </a:cubicBezTo>
                    <a:cubicBezTo>
                      <a:pt x="0" y="18"/>
                      <a:pt x="0" y="18"/>
                      <a:pt x="0" y="18"/>
                    </a:cubicBezTo>
                    <a:cubicBezTo>
                      <a:pt x="0" y="1"/>
                      <a:pt x="0" y="1"/>
                      <a:pt x="0" y="1"/>
                    </a:cubicBezTo>
                    <a:cubicBezTo>
                      <a:pt x="2" y="1"/>
                      <a:pt x="2" y="1"/>
                      <a:pt x="2" y="1"/>
                    </a:cubicBezTo>
                    <a:cubicBezTo>
                      <a:pt x="2" y="3"/>
                      <a:pt x="2" y="3"/>
                      <a:pt x="2" y="3"/>
                    </a:cubicBezTo>
                    <a:cubicBezTo>
                      <a:pt x="2" y="3"/>
                      <a:pt x="2" y="3"/>
                      <a:pt x="2" y="3"/>
                    </a:cubicBezTo>
                    <a:cubicBezTo>
                      <a:pt x="3" y="2"/>
                      <a:pt x="4" y="1"/>
                      <a:pt x="5" y="1"/>
                    </a:cubicBezTo>
                    <a:cubicBezTo>
                      <a:pt x="5" y="1"/>
                      <a:pt x="6" y="0"/>
                      <a:pt x="8" y="0"/>
                    </a:cubicBezTo>
                    <a:cubicBezTo>
                      <a:pt x="10" y="0"/>
                      <a:pt x="12" y="1"/>
                      <a:pt x="13" y="3"/>
                    </a:cubicBezTo>
                    <a:cubicBezTo>
                      <a:pt x="13" y="3"/>
                      <a:pt x="13" y="3"/>
                      <a:pt x="13" y="3"/>
                    </a:cubicBezTo>
                    <a:cubicBezTo>
                      <a:pt x="13" y="2"/>
                      <a:pt x="14" y="2"/>
                      <a:pt x="15" y="1"/>
                    </a:cubicBezTo>
                    <a:cubicBezTo>
                      <a:pt x="16" y="1"/>
                      <a:pt x="17" y="0"/>
                      <a:pt x="18" y="0"/>
                    </a:cubicBezTo>
                    <a:cubicBezTo>
                      <a:pt x="20" y="0"/>
                      <a:pt x="22" y="1"/>
                      <a:pt x="23" y="2"/>
                    </a:cubicBezTo>
                    <a:cubicBezTo>
                      <a:pt x="24" y="3"/>
                      <a:pt x="24" y="4"/>
                      <a:pt x="24" y="7"/>
                    </a:cubicBezTo>
                    <a:cubicBezTo>
                      <a:pt x="24" y="18"/>
                      <a:pt x="24" y="18"/>
                      <a:pt x="24" y="18"/>
                    </a:cubicBezTo>
                    <a:lnTo>
                      <a:pt x="22" y="18"/>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74" name="Freeform 94"/>
              <p:cNvSpPr>
                <a:spLocks noEditPoints="1"/>
              </p:cNvSpPr>
              <p:nvPr/>
            </p:nvSpPr>
            <p:spPr bwMode="auto">
              <a:xfrm>
                <a:off x="1760" y="1660"/>
                <a:ext cx="4" cy="31"/>
              </a:xfrm>
              <a:custGeom>
                <a:avLst/>
                <a:gdLst>
                  <a:gd name="T0" fmla="*/ 0 w 3"/>
                  <a:gd name="T1" fmla="*/ 2 h 24"/>
                  <a:gd name="T2" fmla="*/ 0 w 3"/>
                  <a:gd name="T3" fmla="*/ 1 h 24"/>
                  <a:gd name="T4" fmla="*/ 1 w 3"/>
                  <a:gd name="T5" fmla="*/ 0 h 24"/>
                  <a:gd name="T6" fmla="*/ 2 w 3"/>
                  <a:gd name="T7" fmla="*/ 1 h 24"/>
                  <a:gd name="T8" fmla="*/ 3 w 3"/>
                  <a:gd name="T9" fmla="*/ 2 h 24"/>
                  <a:gd name="T10" fmla="*/ 2 w 3"/>
                  <a:gd name="T11" fmla="*/ 3 h 24"/>
                  <a:gd name="T12" fmla="*/ 1 w 3"/>
                  <a:gd name="T13" fmla="*/ 4 h 24"/>
                  <a:gd name="T14" fmla="*/ 0 w 3"/>
                  <a:gd name="T15" fmla="*/ 3 h 24"/>
                  <a:gd name="T16" fmla="*/ 0 w 3"/>
                  <a:gd name="T17" fmla="*/ 2 h 24"/>
                  <a:gd name="T18" fmla="*/ 2 w 3"/>
                  <a:gd name="T19" fmla="*/ 24 h 24"/>
                  <a:gd name="T20" fmla="*/ 0 w 3"/>
                  <a:gd name="T21" fmla="*/ 24 h 24"/>
                  <a:gd name="T22" fmla="*/ 0 w 3"/>
                  <a:gd name="T23" fmla="*/ 7 h 24"/>
                  <a:gd name="T24" fmla="*/ 2 w 3"/>
                  <a:gd name="T25" fmla="*/ 7 h 24"/>
                  <a:gd name="T26" fmla="*/ 2 w 3"/>
                  <a:gd name="T2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24">
                    <a:moveTo>
                      <a:pt x="0" y="2"/>
                    </a:moveTo>
                    <a:cubicBezTo>
                      <a:pt x="0" y="1"/>
                      <a:pt x="0" y="1"/>
                      <a:pt x="0" y="1"/>
                    </a:cubicBezTo>
                    <a:cubicBezTo>
                      <a:pt x="0" y="0"/>
                      <a:pt x="1" y="0"/>
                      <a:pt x="1" y="0"/>
                    </a:cubicBezTo>
                    <a:cubicBezTo>
                      <a:pt x="2" y="0"/>
                      <a:pt x="2" y="0"/>
                      <a:pt x="2" y="1"/>
                    </a:cubicBezTo>
                    <a:cubicBezTo>
                      <a:pt x="3" y="1"/>
                      <a:pt x="3" y="1"/>
                      <a:pt x="3" y="2"/>
                    </a:cubicBezTo>
                    <a:cubicBezTo>
                      <a:pt x="3" y="3"/>
                      <a:pt x="3" y="3"/>
                      <a:pt x="2" y="3"/>
                    </a:cubicBezTo>
                    <a:cubicBezTo>
                      <a:pt x="2" y="4"/>
                      <a:pt x="2" y="4"/>
                      <a:pt x="1" y="4"/>
                    </a:cubicBezTo>
                    <a:cubicBezTo>
                      <a:pt x="1" y="4"/>
                      <a:pt x="0" y="4"/>
                      <a:pt x="0" y="3"/>
                    </a:cubicBezTo>
                    <a:cubicBezTo>
                      <a:pt x="0" y="3"/>
                      <a:pt x="0" y="3"/>
                      <a:pt x="0" y="2"/>
                    </a:cubicBezTo>
                    <a:close/>
                    <a:moveTo>
                      <a:pt x="2" y="24"/>
                    </a:moveTo>
                    <a:cubicBezTo>
                      <a:pt x="0" y="24"/>
                      <a:pt x="0" y="24"/>
                      <a:pt x="0" y="24"/>
                    </a:cubicBezTo>
                    <a:cubicBezTo>
                      <a:pt x="0" y="7"/>
                      <a:pt x="0" y="7"/>
                      <a:pt x="0" y="7"/>
                    </a:cubicBezTo>
                    <a:cubicBezTo>
                      <a:pt x="2" y="7"/>
                      <a:pt x="2" y="7"/>
                      <a:pt x="2" y="7"/>
                    </a:cubicBezTo>
                    <a:lnTo>
                      <a:pt x="2" y="24"/>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75" name="Freeform 95"/>
              <p:cNvSpPr>
                <a:spLocks noEditPoints="1"/>
              </p:cNvSpPr>
              <p:nvPr/>
            </p:nvSpPr>
            <p:spPr bwMode="auto">
              <a:xfrm>
                <a:off x="1771" y="1668"/>
                <a:ext cx="19" cy="32"/>
              </a:xfrm>
              <a:custGeom>
                <a:avLst/>
                <a:gdLst>
                  <a:gd name="T0" fmla="*/ 8 w 15"/>
                  <a:gd name="T1" fmla="*/ 18 h 25"/>
                  <a:gd name="T2" fmla="*/ 5 w 15"/>
                  <a:gd name="T3" fmla="*/ 17 h 25"/>
                  <a:gd name="T4" fmla="*/ 3 w 15"/>
                  <a:gd name="T5" fmla="*/ 16 h 25"/>
                  <a:gd name="T6" fmla="*/ 2 w 15"/>
                  <a:gd name="T7" fmla="*/ 16 h 25"/>
                  <a:gd name="T8" fmla="*/ 3 w 15"/>
                  <a:gd name="T9" fmla="*/ 18 h 25"/>
                  <a:gd name="T10" fmla="*/ 3 w 15"/>
                  <a:gd name="T11" fmla="*/ 25 h 25"/>
                  <a:gd name="T12" fmla="*/ 0 w 15"/>
                  <a:gd name="T13" fmla="*/ 25 h 25"/>
                  <a:gd name="T14" fmla="*/ 0 w 15"/>
                  <a:gd name="T15" fmla="*/ 1 h 25"/>
                  <a:gd name="T16" fmla="*/ 2 w 15"/>
                  <a:gd name="T17" fmla="*/ 1 h 25"/>
                  <a:gd name="T18" fmla="*/ 2 w 15"/>
                  <a:gd name="T19" fmla="*/ 3 h 25"/>
                  <a:gd name="T20" fmla="*/ 3 w 15"/>
                  <a:gd name="T21" fmla="*/ 3 h 25"/>
                  <a:gd name="T22" fmla="*/ 5 w 15"/>
                  <a:gd name="T23" fmla="*/ 1 h 25"/>
                  <a:gd name="T24" fmla="*/ 8 w 15"/>
                  <a:gd name="T25" fmla="*/ 0 h 25"/>
                  <a:gd name="T26" fmla="*/ 13 w 15"/>
                  <a:gd name="T27" fmla="*/ 3 h 25"/>
                  <a:gd name="T28" fmla="*/ 15 w 15"/>
                  <a:gd name="T29" fmla="*/ 9 h 25"/>
                  <a:gd name="T30" fmla="*/ 13 w 15"/>
                  <a:gd name="T31" fmla="*/ 16 h 25"/>
                  <a:gd name="T32" fmla="*/ 8 w 15"/>
                  <a:gd name="T33" fmla="*/ 18 h 25"/>
                  <a:gd name="T34" fmla="*/ 8 w 15"/>
                  <a:gd name="T35" fmla="*/ 3 h 25"/>
                  <a:gd name="T36" fmla="*/ 4 w 15"/>
                  <a:gd name="T37" fmla="*/ 4 h 25"/>
                  <a:gd name="T38" fmla="*/ 3 w 15"/>
                  <a:gd name="T39" fmla="*/ 9 h 25"/>
                  <a:gd name="T40" fmla="*/ 3 w 15"/>
                  <a:gd name="T41" fmla="*/ 9 h 25"/>
                  <a:gd name="T42" fmla="*/ 4 w 15"/>
                  <a:gd name="T43" fmla="*/ 14 h 25"/>
                  <a:gd name="T44" fmla="*/ 8 w 15"/>
                  <a:gd name="T45" fmla="*/ 16 h 25"/>
                  <a:gd name="T46" fmla="*/ 11 w 15"/>
                  <a:gd name="T47" fmla="*/ 14 h 25"/>
                  <a:gd name="T48" fmla="*/ 12 w 15"/>
                  <a:gd name="T49" fmla="*/ 9 h 25"/>
                  <a:gd name="T50" fmla="*/ 11 w 15"/>
                  <a:gd name="T51" fmla="*/ 4 h 25"/>
                  <a:gd name="T52" fmla="*/ 8 w 15"/>
                  <a:gd name="T53" fmla="*/ 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 h="25">
                    <a:moveTo>
                      <a:pt x="8" y="18"/>
                    </a:moveTo>
                    <a:cubicBezTo>
                      <a:pt x="7" y="18"/>
                      <a:pt x="6" y="18"/>
                      <a:pt x="5" y="17"/>
                    </a:cubicBezTo>
                    <a:cubicBezTo>
                      <a:pt x="4" y="17"/>
                      <a:pt x="3" y="16"/>
                      <a:pt x="3" y="16"/>
                    </a:cubicBezTo>
                    <a:cubicBezTo>
                      <a:pt x="2" y="16"/>
                      <a:pt x="2" y="16"/>
                      <a:pt x="2" y="16"/>
                    </a:cubicBezTo>
                    <a:cubicBezTo>
                      <a:pt x="2" y="17"/>
                      <a:pt x="3" y="17"/>
                      <a:pt x="3" y="18"/>
                    </a:cubicBezTo>
                    <a:cubicBezTo>
                      <a:pt x="3" y="25"/>
                      <a:pt x="3" y="25"/>
                      <a:pt x="3" y="25"/>
                    </a:cubicBezTo>
                    <a:cubicBezTo>
                      <a:pt x="0" y="25"/>
                      <a:pt x="0" y="25"/>
                      <a:pt x="0" y="25"/>
                    </a:cubicBezTo>
                    <a:cubicBezTo>
                      <a:pt x="0" y="1"/>
                      <a:pt x="0" y="1"/>
                      <a:pt x="0" y="1"/>
                    </a:cubicBezTo>
                    <a:cubicBezTo>
                      <a:pt x="2" y="1"/>
                      <a:pt x="2" y="1"/>
                      <a:pt x="2" y="1"/>
                    </a:cubicBezTo>
                    <a:cubicBezTo>
                      <a:pt x="2" y="3"/>
                      <a:pt x="2" y="3"/>
                      <a:pt x="2" y="3"/>
                    </a:cubicBezTo>
                    <a:cubicBezTo>
                      <a:pt x="3" y="3"/>
                      <a:pt x="3" y="3"/>
                      <a:pt x="3" y="3"/>
                    </a:cubicBezTo>
                    <a:cubicBezTo>
                      <a:pt x="3" y="2"/>
                      <a:pt x="4" y="1"/>
                      <a:pt x="5" y="1"/>
                    </a:cubicBezTo>
                    <a:cubicBezTo>
                      <a:pt x="6" y="1"/>
                      <a:pt x="7" y="0"/>
                      <a:pt x="8" y="0"/>
                    </a:cubicBezTo>
                    <a:cubicBezTo>
                      <a:pt x="10" y="0"/>
                      <a:pt x="12" y="1"/>
                      <a:pt x="13" y="3"/>
                    </a:cubicBezTo>
                    <a:cubicBezTo>
                      <a:pt x="14" y="4"/>
                      <a:pt x="15" y="6"/>
                      <a:pt x="15" y="9"/>
                    </a:cubicBezTo>
                    <a:cubicBezTo>
                      <a:pt x="15" y="12"/>
                      <a:pt x="14" y="14"/>
                      <a:pt x="13" y="16"/>
                    </a:cubicBezTo>
                    <a:cubicBezTo>
                      <a:pt x="12" y="17"/>
                      <a:pt x="10" y="18"/>
                      <a:pt x="8" y="18"/>
                    </a:cubicBezTo>
                    <a:close/>
                    <a:moveTo>
                      <a:pt x="8" y="3"/>
                    </a:moveTo>
                    <a:cubicBezTo>
                      <a:pt x="6" y="3"/>
                      <a:pt x="5" y="3"/>
                      <a:pt x="4" y="4"/>
                    </a:cubicBezTo>
                    <a:cubicBezTo>
                      <a:pt x="3" y="5"/>
                      <a:pt x="3" y="6"/>
                      <a:pt x="3" y="9"/>
                    </a:cubicBezTo>
                    <a:cubicBezTo>
                      <a:pt x="3" y="9"/>
                      <a:pt x="3" y="9"/>
                      <a:pt x="3" y="9"/>
                    </a:cubicBezTo>
                    <a:cubicBezTo>
                      <a:pt x="3" y="12"/>
                      <a:pt x="3" y="13"/>
                      <a:pt x="4" y="14"/>
                    </a:cubicBezTo>
                    <a:cubicBezTo>
                      <a:pt x="5" y="15"/>
                      <a:pt x="6" y="16"/>
                      <a:pt x="8" y="16"/>
                    </a:cubicBezTo>
                    <a:cubicBezTo>
                      <a:pt x="9" y="16"/>
                      <a:pt x="10" y="15"/>
                      <a:pt x="11" y="14"/>
                    </a:cubicBezTo>
                    <a:cubicBezTo>
                      <a:pt x="12" y="13"/>
                      <a:pt x="12" y="11"/>
                      <a:pt x="12" y="9"/>
                    </a:cubicBezTo>
                    <a:cubicBezTo>
                      <a:pt x="12" y="7"/>
                      <a:pt x="12" y="5"/>
                      <a:pt x="11" y="4"/>
                    </a:cubicBezTo>
                    <a:cubicBezTo>
                      <a:pt x="10" y="3"/>
                      <a:pt x="9" y="3"/>
                      <a:pt x="8" y="3"/>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76" name="Freeform 96"/>
              <p:cNvSpPr/>
              <p:nvPr/>
            </p:nvSpPr>
            <p:spPr bwMode="auto">
              <a:xfrm>
                <a:off x="1794" y="1668"/>
                <a:ext cx="16" cy="23"/>
              </a:xfrm>
              <a:custGeom>
                <a:avLst/>
                <a:gdLst>
                  <a:gd name="T0" fmla="*/ 13 w 13"/>
                  <a:gd name="T1" fmla="*/ 13 h 18"/>
                  <a:gd name="T2" fmla="*/ 11 w 13"/>
                  <a:gd name="T3" fmla="*/ 17 h 18"/>
                  <a:gd name="T4" fmla="*/ 6 w 13"/>
                  <a:gd name="T5" fmla="*/ 18 h 18"/>
                  <a:gd name="T6" fmla="*/ 1 w 13"/>
                  <a:gd name="T7" fmla="*/ 17 h 18"/>
                  <a:gd name="T8" fmla="*/ 1 w 13"/>
                  <a:gd name="T9" fmla="*/ 15 h 18"/>
                  <a:gd name="T10" fmla="*/ 3 w 13"/>
                  <a:gd name="T11" fmla="*/ 16 h 18"/>
                  <a:gd name="T12" fmla="*/ 6 w 13"/>
                  <a:gd name="T13" fmla="*/ 16 h 18"/>
                  <a:gd name="T14" fmla="*/ 9 w 13"/>
                  <a:gd name="T15" fmla="*/ 15 h 18"/>
                  <a:gd name="T16" fmla="*/ 10 w 13"/>
                  <a:gd name="T17" fmla="*/ 13 h 18"/>
                  <a:gd name="T18" fmla="*/ 9 w 13"/>
                  <a:gd name="T19" fmla="*/ 12 h 18"/>
                  <a:gd name="T20" fmla="*/ 6 w 13"/>
                  <a:gd name="T21" fmla="*/ 10 h 18"/>
                  <a:gd name="T22" fmla="*/ 2 w 13"/>
                  <a:gd name="T23" fmla="*/ 8 h 18"/>
                  <a:gd name="T24" fmla="*/ 1 w 13"/>
                  <a:gd name="T25" fmla="*/ 7 h 18"/>
                  <a:gd name="T26" fmla="*/ 0 w 13"/>
                  <a:gd name="T27" fmla="*/ 5 h 18"/>
                  <a:gd name="T28" fmla="*/ 2 w 13"/>
                  <a:gd name="T29" fmla="*/ 2 h 18"/>
                  <a:gd name="T30" fmla="*/ 7 w 13"/>
                  <a:gd name="T31" fmla="*/ 0 h 18"/>
                  <a:gd name="T32" fmla="*/ 12 w 13"/>
                  <a:gd name="T33" fmla="*/ 1 h 18"/>
                  <a:gd name="T34" fmla="*/ 11 w 13"/>
                  <a:gd name="T35" fmla="*/ 4 h 18"/>
                  <a:gd name="T36" fmla="*/ 7 w 13"/>
                  <a:gd name="T37" fmla="*/ 2 h 18"/>
                  <a:gd name="T38" fmla="*/ 4 w 13"/>
                  <a:gd name="T39" fmla="*/ 3 h 18"/>
                  <a:gd name="T40" fmla="*/ 3 w 13"/>
                  <a:gd name="T41" fmla="*/ 5 h 18"/>
                  <a:gd name="T42" fmla="*/ 3 w 13"/>
                  <a:gd name="T43" fmla="*/ 6 h 18"/>
                  <a:gd name="T44" fmla="*/ 4 w 13"/>
                  <a:gd name="T45" fmla="*/ 7 h 18"/>
                  <a:gd name="T46" fmla="*/ 7 w 13"/>
                  <a:gd name="T47" fmla="*/ 8 h 18"/>
                  <a:gd name="T48" fmla="*/ 12 w 13"/>
                  <a:gd name="T49" fmla="*/ 10 h 18"/>
                  <a:gd name="T50" fmla="*/ 13 w 13"/>
                  <a:gd name="T51"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 h="18">
                    <a:moveTo>
                      <a:pt x="13" y="13"/>
                    </a:moveTo>
                    <a:cubicBezTo>
                      <a:pt x="13" y="15"/>
                      <a:pt x="12" y="16"/>
                      <a:pt x="11" y="17"/>
                    </a:cubicBezTo>
                    <a:cubicBezTo>
                      <a:pt x="10" y="18"/>
                      <a:pt x="8" y="18"/>
                      <a:pt x="6" y="18"/>
                    </a:cubicBezTo>
                    <a:cubicBezTo>
                      <a:pt x="4" y="18"/>
                      <a:pt x="2" y="18"/>
                      <a:pt x="1" y="17"/>
                    </a:cubicBezTo>
                    <a:cubicBezTo>
                      <a:pt x="1" y="15"/>
                      <a:pt x="1" y="15"/>
                      <a:pt x="1" y="15"/>
                    </a:cubicBezTo>
                    <a:cubicBezTo>
                      <a:pt x="1" y="15"/>
                      <a:pt x="2" y="15"/>
                      <a:pt x="3" y="16"/>
                    </a:cubicBezTo>
                    <a:cubicBezTo>
                      <a:pt x="4" y="16"/>
                      <a:pt x="5" y="16"/>
                      <a:pt x="6" y="16"/>
                    </a:cubicBezTo>
                    <a:cubicBezTo>
                      <a:pt x="7" y="16"/>
                      <a:pt x="8" y="16"/>
                      <a:pt x="9" y="15"/>
                    </a:cubicBezTo>
                    <a:cubicBezTo>
                      <a:pt x="10" y="15"/>
                      <a:pt x="10" y="14"/>
                      <a:pt x="10" y="13"/>
                    </a:cubicBezTo>
                    <a:cubicBezTo>
                      <a:pt x="10" y="13"/>
                      <a:pt x="10" y="12"/>
                      <a:pt x="9" y="12"/>
                    </a:cubicBezTo>
                    <a:cubicBezTo>
                      <a:pt x="9" y="11"/>
                      <a:pt x="8" y="11"/>
                      <a:pt x="6" y="10"/>
                    </a:cubicBezTo>
                    <a:cubicBezTo>
                      <a:pt x="4" y="9"/>
                      <a:pt x="3" y="9"/>
                      <a:pt x="2" y="8"/>
                    </a:cubicBezTo>
                    <a:cubicBezTo>
                      <a:pt x="2" y="8"/>
                      <a:pt x="1" y="7"/>
                      <a:pt x="1" y="7"/>
                    </a:cubicBezTo>
                    <a:cubicBezTo>
                      <a:pt x="1" y="6"/>
                      <a:pt x="0" y="6"/>
                      <a:pt x="0" y="5"/>
                    </a:cubicBezTo>
                    <a:cubicBezTo>
                      <a:pt x="0" y="3"/>
                      <a:pt x="1" y="2"/>
                      <a:pt x="2" y="2"/>
                    </a:cubicBezTo>
                    <a:cubicBezTo>
                      <a:pt x="3" y="1"/>
                      <a:pt x="5" y="0"/>
                      <a:pt x="7" y="0"/>
                    </a:cubicBezTo>
                    <a:cubicBezTo>
                      <a:pt x="9" y="0"/>
                      <a:pt x="10" y="1"/>
                      <a:pt x="12" y="1"/>
                    </a:cubicBezTo>
                    <a:cubicBezTo>
                      <a:pt x="11" y="4"/>
                      <a:pt x="11" y="4"/>
                      <a:pt x="11" y="4"/>
                    </a:cubicBezTo>
                    <a:cubicBezTo>
                      <a:pt x="10" y="3"/>
                      <a:pt x="8" y="2"/>
                      <a:pt x="7" y="2"/>
                    </a:cubicBezTo>
                    <a:cubicBezTo>
                      <a:pt x="5" y="2"/>
                      <a:pt x="5" y="3"/>
                      <a:pt x="4" y="3"/>
                    </a:cubicBezTo>
                    <a:cubicBezTo>
                      <a:pt x="3" y="3"/>
                      <a:pt x="3" y="4"/>
                      <a:pt x="3" y="5"/>
                    </a:cubicBezTo>
                    <a:cubicBezTo>
                      <a:pt x="3" y="5"/>
                      <a:pt x="3" y="6"/>
                      <a:pt x="3" y="6"/>
                    </a:cubicBezTo>
                    <a:cubicBezTo>
                      <a:pt x="4" y="6"/>
                      <a:pt x="4" y="6"/>
                      <a:pt x="4" y="7"/>
                    </a:cubicBezTo>
                    <a:cubicBezTo>
                      <a:pt x="5" y="7"/>
                      <a:pt x="6" y="7"/>
                      <a:pt x="7" y="8"/>
                    </a:cubicBezTo>
                    <a:cubicBezTo>
                      <a:pt x="9" y="9"/>
                      <a:pt x="11" y="10"/>
                      <a:pt x="12" y="10"/>
                    </a:cubicBezTo>
                    <a:cubicBezTo>
                      <a:pt x="12" y="11"/>
                      <a:pt x="13" y="12"/>
                      <a:pt x="13" y="13"/>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77" name="Freeform 97"/>
              <p:cNvSpPr/>
              <p:nvPr/>
            </p:nvSpPr>
            <p:spPr bwMode="auto">
              <a:xfrm>
                <a:off x="1816" y="1669"/>
                <a:ext cx="18" cy="22"/>
              </a:xfrm>
              <a:custGeom>
                <a:avLst/>
                <a:gdLst>
                  <a:gd name="T0" fmla="*/ 2 w 14"/>
                  <a:gd name="T1" fmla="*/ 0 h 17"/>
                  <a:gd name="T2" fmla="*/ 2 w 14"/>
                  <a:gd name="T3" fmla="*/ 11 h 17"/>
                  <a:gd name="T4" fmla="*/ 3 w 14"/>
                  <a:gd name="T5" fmla="*/ 14 h 17"/>
                  <a:gd name="T6" fmla="*/ 6 w 14"/>
                  <a:gd name="T7" fmla="*/ 15 h 17"/>
                  <a:gd name="T8" fmla="*/ 10 w 14"/>
                  <a:gd name="T9" fmla="*/ 13 h 17"/>
                  <a:gd name="T10" fmla="*/ 11 w 14"/>
                  <a:gd name="T11" fmla="*/ 9 h 17"/>
                  <a:gd name="T12" fmla="*/ 11 w 14"/>
                  <a:gd name="T13" fmla="*/ 0 h 17"/>
                  <a:gd name="T14" fmla="*/ 14 w 14"/>
                  <a:gd name="T15" fmla="*/ 0 h 17"/>
                  <a:gd name="T16" fmla="*/ 14 w 14"/>
                  <a:gd name="T17" fmla="*/ 17 h 17"/>
                  <a:gd name="T18" fmla="*/ 12 w 14"/>
                  <a:gd name="T19" fmla="*/ 17 h 17"/>
                  <a:gd name="T20" fmla="*/ 11 w 14"/>
                  <a:gd name="T21" fmla="*/ 14 h 17"/>
                  <a:gd name="T22" fmla="*/ 11 w 14"/>
                  <a:gd name="T23" fmla="*/ 14 h 17"/>
                  <a:gd name="T24" fmla="*/ 9 w 14"/>
                  <a:gd name="T25" fmla="*/ 16 h 17"/>
                  <a:gd name="T26" fmla="*/ 6 w 14"/>
                  <a:gd name="T27" fmla="*/ 17 h 17"/>
                  <a:gd name="T28" fmla="*/ 1 w 14"/>
                  <a:gd name="T29" fmla="*/ 16 h 17"/>
                  <a:gd name="T30" fmla="*/ 0 w 14"/>
                  <a:gd name="T31" fmla="*/ 11 h 17"/>
                  <a:gd name="T32" fmla="*/ 0 w 14"/>
                  <a:gd name="T33" fmla="*/ 0 h 17"/>
                  <a:gd name="T34" fmla="*/ 2 w 1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 h="17">
                    <a:moveTo>
                      <a:pt x="2" y="0"/>
                    </a:moveTo>
                    <a:cubicBezTo>
                      <a:pt x="2" y="11"/>
                      <a:pt x="2" y="11"/>
                      <a:pt x="2" y="11"/>
                    </a:cubicBezTo>
                    <a:cubicBezTo>
                      <a:pt x="2" y="12"/>
                      <a:pt x="3" y="13"/>
                      <a:pt x="3" y="14"/>
                    </a:cubicBezTo>
                    <a:cubicBezTo>
                      <a:pt x="4" y="15"/>
                      <a:pt x="5" y="15"/>
                      <a:pt x="6" y="15"/>
                    </a:cubicBezTo>
                    <a:cubicBezTo>
                      <a:pt x="8" y="15"/>
                      <a:pt x="9" y="14"/>
                      <a:pt x="10" y="13"/>
                    </a:cubicBezTo>
                    <a:cubicBezTo>
                      <a:pt x="11" y="12"/>
                      <a:pt x="11" y="11"/>
                      <a:pt x="11" y="9"/>
                    </a:cubicBezTo>
                    <a:cubicBezTo>
                      <a:pt x="11" y="0"/>
                      <a:pt x="11" y="0"/>
                      <a:pt x="11" y="0"/>
                    </a:cubicBezTo>
                    <a:cubicBezTo>
                      <a:pt x="14" y="0"/>
                      <a:pt x="14" y="0"/>
                      <a:pt x="14" y="0"/>
                    </a:cubicBezTo>
                    <a:cubicBezTo>
                      <a:pt x="14" y="17"/>
                      <a:pt x="14" y="17"/>
                      <a:pt x="14" y="17"/>
                    </a:cubicBezTo>
                    <a:cubicBezTo>
                      <a:pt x="12" y="17"/>
                      <a:pt x="12" y="17"/>
                      <a:pt x="12" y="17"/>
                    </a:cubicBezTo>
                    <a:cubicBezTo>
                      <a:pt x="11" y="14"/>
                      <a:pt x="11" y="14"/>
                      <a:pt x="11" y="14"/>
                    </a:cubicBezTo>
                    <a:cubicBezTo>
                      <a:pt x="11" y="14"/>
                      <a:pt x="11" y="14"/>
                      <a:pt x="11" y="14"/>
                    </a:cubicBezTo>
                    <a:cubicBezTo>
                      <a:pt x="11" y="15"/>
                      <a:pt x="10" y="16"/>
                      <a:pt x="9" y="16"/>
                    </a:cubicBezTo>
                    <a:cubicBezTo>
                      <a:pt x="8" y="17"/>
                      <a:pt x="7" y="17"/>
                      <a:pt x="6" y="17"/>
                    </a:cubicBezTo>
                    <a:cubicBezTo>
                      <a:pt x="4" y="17"/>
                      <a:pt x="2" y="17"/>
                      <a:pt x="1" y="16"/>
                    </a:cubicBezTo>
                    <a:cubicBezTo>
                      <a:pt x="0" y="15"/>
                      <a:pt x="0" y="13"/>
                      <a:pt x="0" y="11"/>
                    </a:cubicBezTo>
                    <a:cubicBezTo>
                      <a:pt x="0" y="0"/>
                      <a:pt x="0" y="0"/>
                      <a:pt x="0" y="0"/>
                    </a:cubicBezTo>
                    <a:lnTo>
                      <a:pt x="2" y="0"/>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78" name="Freeform 98"/>
              <p:cNvSpPr/>
              <p:nvPr/>
            </p:nvSpPr>
            <p:spPr bwMode="auto">
              <a:xfrm>
                <a:off x="1840" y="1668"/>
                <a:ext cx="32" cy="23"/>
              </a:xfrm>
              <a:custGeom>
                <a:avLst/>
                <a:gdLst>
                  <a:gd name="T0" fmla="*/ 22 w 25"/>
                  <a:gd name="T1" fmla="*/ 18 h 18"/>
                  <a:gd name="T2" fmla="*/ 22 w 25"/>
                  <a:gd name="T3" fmla="*/ 7 h 18"/>
                  <a:gd name="T4" fmla="*/ 21 w 25"/>
                  <a:gd name="T5" fmla="*/ 4 h 18"/>
                  <a:gd name="T6" fmla="*/ 19 w 25"/>
                  <a:gd name="T7" fmla="*/ 3 h 18"/>
                  <a:gd name="T8" fmla="*/ 15 w 25"/>
                  <a:gd name="T9" fmla="*/ 4 h 18"/>
                  <a:gd name="T10" fmla="*/ 14 w 25"/>
                  <a:gd name="T11" fmla="*/ 8 h 18"/>
                  <a:gd name="T12" fmla="*/ 14 w 25"/>
                  <a:gd name="T13" fmla="*/ 18 h 18"/>
                  <a:gd name="T14" fmla="*/ 11 w 25"/>
                  <a:gd name="T15" fmla="*/ 18 h 18"/>
                  <a:gd name="T16" fmla="*/ 11 w 25"/>
                  <a:gd name="T17" fmla="*/ 7 h 18"/>
                  <a:gd name="T18" fmla="*/ 11 w 25"/>
                  <a:gd name="T19" fmla="*/ 4 h 18"/>
                  <a:gd name="T20" fmla="*/ 8 w 25"/>
                  <a:gd name="T21" fmla="*/ 3 h 18"/>
                  <a:gd name="T22" fmla="*/ 4 w 25"/>
                  <a:gd name="T23" fmla="*/ 4 h 18"/>
                  <a:gd name="T24" fmla="*/ 3 w 25"/>
                  <a:gd name="T25" fmla="*/ 9 h 18"/>
                  <a:gd name="T26" fmla="*/ 3 w 25"/>
                  <a:gd name="T27" fmla="*/ 18 h 18"/>
                  <a:gd name="T28" fmla="*/ 0 w 25"/>
                  <a:gd name="T29" fmla="*/ 18 h 18"/>
                  <a:gd name="T30" fmla="*/ 0 w 25"/>
                  <a:gd name="T31" fmla="*/ 1 h 18"/>
                  <a:gd name="T32" fmla="*/ 3 w 25"/>
                  <a:gd name="T33" fmla="*/ 1 h 18"/>
                  <a:gd name="T34" fmla="*/ 3 w 25"/>
                  <a:gd name="T35" fmla="*/ 3 h 18"/>
                  <a:gd name="T36" fmla="*/ 3 w 25"/>
                  <a:gd name="T37" fmla="*/ 3 h 18"/>
                  <a:gd name="T38" fmla="*/ 5 w 25"/>
                  <a:gd name="T39" fmla="*/ 1 h 18"/>
                  <a:gd name="T40" fmla="*/ 8 w 25"/>
                  <a:gd name="T41" fmla="*/ 0 h 18"/>
                  <a:gd name="T42" fmla="*/ 13 w 25"/>
                  <a:gd name="T43" fmla="*/ 3 h 18"/>
                  <a:gd name="T44" fmla="*/ 14 w 25"/>
                  <a:gd name="T45" fmla="*/ 3 h 18"/>
                  <a:gd name="T46" fmla="*/ 16 w 25"/>
                  <a:gd name="T47" fmla="*/ 1 h 18"/>
                  <a:gd name="T48" fmla="*/ 19 w 25"/>
                  <a:gd name="T49" fmla="*/ 0 h 18"/>
                  <a:gd name="T50" fmla="*/ 23 w 25"/>
                  <a:gd name="T51" fmla="*/ 2 h 18"/>
                  <a:gd name="T52" fmla="*/ 25 w 25"/>
                  <a:gd name="T53" fmla="*/ 7 h 18"/>
                  <a:gd name="T54" fmla="*/ 25 w 25"/>
                  <a:gd name="T55" fmla="*/ 18 h 18"/>
                  <a:gd name="T56" fmla="*/ 22 w 25"/>
                  <a:gd name="T5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5" h="18">
                    <a:moveTo>
                      <a:pt x="22" y="18"/>
                    </a:moveTo>
                    <a:cubicBezTo>
                      <a:pt x="22" y="7"/>
                      <a:pt x="22" y="7"/>
                      <a:pt x="22" y="7"/>
                    </a:cubicBezTo>
                    <a:cubicBezTo>
                      <a:pt x="22" y="5"/>
                      <a:pt x="22" y="4"/>
                      <a:pt x="21" y="4"/>
                    </a:cubicBezTo>
                    <a:cubicBezTo>
                      <a:pt x="21" y="3"/>
                      <a:pt x="20" y="3"/>
                      <a:pt x="19" y="3"/>
                    </a:cubicBezTo>
                    <a:cubicBezTo>
                      <a:pt x="17" y="3"/>
                      <a:pt x="16" y="3"/>
                      <a:pt x="15" y="4"/>
                    </a:cubicBezTo>
                    <a:cubicBezTo>
                      <a:pt x="14" y="5"/>
                      <a:pt x="14" y="6"/>
                      <a:pt x="14" y="8"/>
                    </a:cubicBezTo>
                    <a:cubicBezTo>
                      <a:pt x="14" y="18"/>
                      <a:pt x="14" y="18"/>
                      <a:pt x="14" y="18"/>
                    </a:cubicBezTo>
                    <a:cubicBezTo>
                      <a:pt x="11" y="18"/>
                      <a:pt x="11" y="18"/>
                      <a:pt x="11" y="18"/>
                    </a:cubicBezTo>
                    <a:cubicBezTo>
                      <a:pt x="11" y="7"/>
                      <a:pt x="11" y="7"/>
                      <a:pt x="11" y="7"/>
                    </a:cubicBezTo>
                    <a:cubicBezTo>
                      <a:pt x="11" y="5"/>
                      <a:pt x="11" y="4"/>
                      <a:pt x="11" y="4"/>
                    </a:cubicBezTo>
                    <a:cubicBezTo>
                      <a:pt x="10" y="3"/>
                      <a:pt x="9" y="3"/>
                      <a:pt x="8" y="3"/>
                    </a:cubicBezTo>
                    <a:cubicBezTo>
                      <a:pt x="6" y="3"/>
                      <a:pt x="5" y="3"/>
                      <a:pt x="4" y="4"/>
                    </a:cubicBezTo>
                    <a:cubicBezTo>
                      <a:pt x="3" y="5"/>
                      <a:pt x="3" y="7"/>
                      <a:pt x="3" y="9"/>
                    </a:cubicBezTo>
                    <a:cubicBezTo>
                      <a:pt x="3" y="18"/>
                      <a:pt x="3" y="18"/>
                      <a:pt x="3" y="18"/>
                    </a:cubicBezTo>
                    <a:cubicBezTo>
                      <a:pt x="0" y="18"/>
                      <a:pt x="0" y="18"/>
                      <a:pt x="0" y="18"/>
                    </a:cubicBezTo>
                    <a:cubicBezTo>
                      <a:pt x="0" y="1"/>
                      <a:pt x="0" y="1"/>
                      <a:pt x="0" y="1"/>
                    </a:cubicBezTo>
                    <a:cubicBezTo>
                      <a:pt x="3" y="1"/>
                      <a:pt x="3" y="1"/>
                      <a:pt x="3" y="1"/>
                    </a:cubicBezTo>
                    <a:cubicBezTo>
                      <a:pt x="3" y="3"/>
                      <a:pt x="3" y="3"/>
                      <a:pt x="3" y="3"/>
                    </a:cubicBezTo>
                    <a:cubicBezTo>
                      <a:pt x="3" y="3"/>
                      <a:pt x="3" y="3"/>
                      <a:pt x="3" y="3"/>
                    </a:cubicBezTo>
                    <a:cubicBezTo>
                      <a:pt x="4" y="2"/>
                      <a:pt x="4" y="1"/>
                      <a:pt x="5" y="1"/>
                    </a:cubicBezTo>
                    <a:cubicBezTo>
                      <a:pt x="6" y="1"/>
                      <a:pt x="7" y="0"/>
                      <a:pt x="8" y="0"/>
                    </a:cubicBezTo>
                    <a:cubicBezTo>
                      <a:pt x="11" y="0"/>
                      <a:pt x="13" y="1"/>
                      <a:pt x="13" y="3"/>
                    </a:cubicBezTo>
                    <a:cubicBezTo>
                      <a:pt x="14" y="3"/>
                      <a:pt x="14" y="3"/>
                      <a:pt x="14" y="3"/>
                    </a:cubicBezTo>
                    <a:cubicBezTo>
                      <a:pt x="14" y="2"/>
                      <a:pt x="15" y="2"/>
                      <a:pt x="16" y="1"/>
                    </a:cubicBezTo>
                    <a:cubicBezTo>
                      <a:pt x="17" y="1"/>
                      <a:pt x="18" y="0"/>
                      <a:pt x="19" y="0"/>
                    </a:cubicBezTo>
                    <a:cubicBezTo>
                      <a:pt x="21" y="0"/>
                      <a:pt x="22" y="1"/>
                      <a:pt x="23" y="2"/>
                    </a:cubicBezTo>
                    <a:cubicBezTo>
                      <a:pt x="24" y="3"/>
                      <a:pt x="25" y="4"/>
                      <a:pt x="25" y="7"/>
                    </a:cubicBezTo>
                    <a:cubicBezTo>
                      <a:pt x="25" y="18"/>
                      <a:pt x="25" y="18"/>
                      <a:pt x="25" y="18"/>
                    </a:cubicBezTo>
                    <a:lnTo>
                      <a:pt x="22" y="18"/>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79" name="Freeform 99"/>
              <p:cNvSpPr>
                <a:spLocks noEditPoints="1"/>
              </p:cNvSpPr>
              <p:nvPr/>
            </p:nvSpPr>
            <p:spPr bwMode="auto">
              <a:xfrm>
                <a:off x="1889" y="1659"/>
                <a:ext cx="19" cy="32"/>
              </a:xfrm>
              <a:custGeom>
                <a:avLst/>
                <a:gdLst>
                  <a:gd name="T0" fmla="*/ 12 w 15"/>
                  <a:gd name="T1" fmla="*/ 22 h 25"/>
                  <a:gd name="T2" fmla="*/ 12 w 15"/>
                  <a:gd name="T3" fmla="*/ 22 h 25"/>
                  <a:gd name="T4" fmla="*/ 7 w 15"/>
                  <a:gd name="T5" fmla="*/ 25 h 25"/>
                  <a:gd name="T6" fmla="*/ 1 w 15"/>
                  <a:gd name="T7" fmla="*/ 23 h 25"/>
                  <a:gd name="T8" fmla="*/ 0 w 15"/>
                  <a:gd name="T9" fmla="*/ 16 h 25"/>
                  <a:gd name="T10" fmla="*/ 1 w 15"/>
                  <a:gd name="T11" fmla="*/ 10 h 25"/>
                  <a:gd name="T12" fmla="*/ 7 w 15"/>
                  <a:gd name="T13" fmla="*/ 7 h 25"/>
                  <a:gd name="T14" fmla="*/ 12 w 15"/>
                  <a:gd name="T15" fmla="*/ 10 h 25"/>
                  <a:gd name="T16" fmla="*/ 12 w 15"/>
                  <a:gd name="T17" fmla="*/ 10 h 25"/>
                  <a:gd name="T18" fmla="*/ 12 w 15"/>
                  <a:gd name="T19" fmla="*/ 9 h 25"/>
                  <a:gd name="T20" fmla="*/ 12 w 15"/>
                  <a:gd name="T21" fmla="*/ 7 h 25"/>
                  <a:gd name="T22" fmla="*/ 12 w 15"/>
                  <a:gd name="T23" fmla="*/ 0 h 25"/>
                  <a:gd name="T24" fmla="*/ 15 w 15"/>
                  <a:gd name="T25" fmla="*/ 0 h 25"/>
                  <a:gd name="T26" fmla="*/ 15 w 15"/>
                  <a:gd name="T27" fmla="*/ 25 h 25"/>
                  <a:gd name="T28" fmla="*/ 13 w 15"/>
                  <a:gd name="T29" fmla="*/ 25 h 25"/>
                  <a:gd name="T30" fmla="*/ 12 w 15"/>
                  <a:gd name="T31" fmla="*/ 22 h 25"/>
                  <a:gd name="T32" fmla="*/ 7 w 15"/>
                  <a:gd name="T33" fmla="*/ 23 h 25"/>
                  <a:gd name="T34" fmla="*/ 11 w 15"/>
                  <a:gd name="T35" fmla="*/ 21 h 25"/>
                  <a:gd name="T36" fmla="*/ 12 w 15"/>
                  <a:gd name="T37" fmla="*/ 17 h 25"/>
                  <a:gd name="T38" fmla="*/ 12 w 15"/>
                  <a:gd name="T39" fmla="*/ 16 h 25"/>
                  <a:gd name="T40" fmla="*/ 11 w 15"/>
                  <a:gd name="T41" fmla="*/ 11 h 25"/>
                  <a:gd name="T42" fmla="*/ 7 w 15"/>
                  <a:gd name="T43" fmla="*/ 9 h 25"/>
                  <a:gd name="T44" fmla="*/ 3 w 15"/>
                  <a:gd name="T45" fmla="*/ 11 h 25"/>
                  <a:gd name="T46" fmla="*/ 2 w 15"/>
                  <a:gd name="T47" fmla="*/ 16 h 25"/>
                  <a:gd name="T48" fmla="*/ 3 w 15"/>
                  <a:gd name="T49" fmla="*/ 21 h 25"/>
                  <a:gd name="T50" fmla="*/ 7 w 15"/>
                  <a:gd name="T51" fmla="*/ 2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 h="25">
                    <a:moveTo>
                      <a:pt x="12" y="22"/>
                    </a:moveTo>
                    <a:cubicBezTo>
                      <a:pt x="12" y="22"/>
                      <a:pt x="12" y="22"/>
                      <a:pt x="12" y="22"/>
                    </a:cubicBezTo>
                    <a:cubicBezTo>
                      <a:pt x="11" y="24"/>
                      <a:pt x="9" y="25"/>
                      <a:pt x="7" y="25"/>
                    </a:cubicBezTo>
                    <a:cubicBezTo>
                      <a:pt x="4" y="25"/>
                      <a:pt x="3" y="24"/>
                      <a:pt x="1" y="23"/>
                    </a:cubicBezTo>
                    <a:cubicBezTo>
                      <a:pt x="0" y="21"/>
                      <a:pt x="0" y="19"/>
                      <a:pt x="0" y="16"/>
                    </a:cubicBezTo>
                    <a:cubicBezTo>
                      <a:pt x="0" y="13"/>
                      <a:pt x="0" y="11"/>
                      <a:pt x="1" y="10"/>
                    </a:cubicBezTo>
                    <a:cubicBezTo>
                      <a:pt x="3" y="8"/>
                      <a:pt x="4" y="7"/>
                      <a:pt x="7" y="7"/>
                    </a:cubicBezTo>
                    <a:cubicBezTo>
                      <a:pt x="9" y="7"/>
                      <a:pt x="11" y="8"/>
                      <a:pt x="12" y="10"/>
                    </a:cubicBezTo>
                    <a:cubicBezTo>
                      <a:pt x="12" y="10"/>
                      <a:pt x="12" y="10"/>
                      <a:pt x="12" y="10"/>
                    </a:cubicBezTo>
                    <a:cubicBezTo>
                      <a:pt x="12" y="9"/>
                      <a:pt x="12" y="9"/>
                      <a:pt x="12" y="9"/>
                    </a:cubicBezTo>
                    <a:cubicBezTo>
                      <a:pt x="12" y="7"/>
                      <a:pt x="12" y="7"/>
                      <a:pt x="12" y="7"/>
                    </a:cubicBezTo>
                    <a:cubicBezTo>
                      <a:pt x="12" y="0"/>
                      <a:pt x="12" y="0"/>
                      <a:pt x="12" y="0"/>
                    </a:cubicBezTo>
                    <a:cubicBezTo>
                      <a:pt x="15" y="0"/>
                      <a:pt x="15" y="0"/>
                      <a:pt x="15" y="0"/>
                    </a:cubicBezTo>
                    <a:cubicBezTo>
                      <a:pt x="15" y="25"/>
                      <a:pt x="15" y="25"/>
                      <a:pt x="15" y="25"/>
                    </a:cubicBezTo>
                    <a:cubicBezTo>
                      <a:pt x="13" y="25"/>
                      <a:pt x="13" y="25"/>
                      <a:pt x="13" y="25"/>
                    </a:cubicBezTo>
                    <a:lnTo>
                      <a:pt x="12" y="22"/>
                    </a:lnTo>
                    <a:close/>
                    <a:moveTo>
                      <a:pt x="7" y="23"/>
                    </a:moveTo>
                    <a:cubicBezTo>
                      <a:pt x="9" y="23"/>
                      <a:pt x="10" y="22"/>
                      <a:pt x="11" y="21"/>
                    </a:cubicBezTo>
                    <a:cubicBezTo>
                      <a:pt x="12" y="20"/>
                      <a:pt x="12" y="19"/>
                      <a:pt x="12" y="17"/>
                    </a:cubicBezTo>
                    <a:cubicBezTo>
                      <a:pt x="12" y="16"/>
                      <a:pt x="12" y="16"/>
                      <a:pt x="12" y="16"/>
                    </a:cubicBezTo>
                    <a:cubicBezTo>
                      <a:pt x="12" y="14"/>
                      <a:pt x="12" y="12"/>
                      <a:pt x="11" y="11"/>
                    </a:cubicBezTo>
                    <a:cubicBezTo>
                      <a:pt x="10" y="10"/>
                      <a:pt x="9" y="9"/>
                      <a:pt x="7" y="9"/>
                    </a:cubicBezTo>
                    <a:cubicBezTo>
                      <a:pt x="5" y="9"/>
                      <a:pt x="4" y="10"/>
                      <a:pt x="3" y="11"/>
                    </a:cubicBezTo>
                    <a:cubicBezTo>
                      <a:pt x="3" y="12"/>
                      <a:pt x="2" y="14"/>
                      <a:pt x="2" y="16"/>
                    </a:cubicBezTo>
                    <a:cubicBezTo>
                      <a:pt x="2" y="18"/>
                      <a:pt x="3" y="20"/>
                      <a:pt x="3" y="21"/>
                    </a:cubicBezTo>
                    <a:cubicBezTo>
                      <a:pt x="4" y="22"/>
                      <a:pt x="5" y="23"/>
                      <a:pt x="7" y="23"/>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80" name="Freeform 100"/>
              <p:cNvSpPr>
                <a:spLocks noEditPoints="1"/>
              </p:cNvSpPr>
              <p:nvPr/>
            </p:nvSpPr>
            <p:spPr bwMode="auto">
              <a:xfrm>
                <a:off x="1913" y="1668"/>
                <a:ext cx="21" cy="23"/>
              </a:xfrm>
              <a:custGeom>
                <a:avLst/>
                <a:gdLst>
                  <a:gd name="T0" fmla="*/ 16 w 16"/>
                  <a:gd name="T1" fmla="*/ 9 h 18"/>
                  <a:gd name="T2" fmla="*/ 14 w 16"/>
                  <a:gd name="T3" fmla="*/ 16 h 18"/>
                  <a:gd name="T4" fmla="*/ 8 w 16"/>
                  <a:gd name="T5" fmla="*/ 18 h 18"/>
                  <a:gd name="T6" fmla="*/ 4 w 16"/>
                  <a:gd name="T7" fmla="*/ 17 h 18"/>
                  <a:gd name="T8" fmla="*/ 1 w 16"/>
                  <a:gd name="T9" fmla="*/ 14 h 18"/>
                  <a:gd name="T10" fmla="*/ 0 w 16"/>
                  <a:gd name="T11" fmla="*/ 9 h 18"/>
                  <a:gd name="T12" fmla="*/ 2 w 16"/>
                  <a:gd name="T13" fmla="*/ 3 h 18"/>
                  <a:gd name="T14" fmla="*/ 8 w 16"/>
                  <a:gd name="T15" fmla="*/ 0 h 18"/>
                  <a:gd name="T16" fmla="*/ 14 w 16"/>
                  <a:gd name="T17" fmla="*/ 3 h 18"/>
                  <a:gd name="T18" fmla="*/ 16 w 16"/>
                  <a:gd name="T19" fmla="*/ 9 h 18"/>
                  <a:gd name="T20" fmla="*/ 3 w 16"/>
                  <a:gd name="T21" fmla="*/ 9 h 18"/>
                  <a:gd name="T22" fmla="*/ 4 w 16"/>
                  <a:gd name="T23" fmla="*/ 14 h 18"/>
                  <a:gd name="T24" fmla="*/ 8 w 16"/>
                  <a:gd name="T25" fmla="*/ 16 h 18"/>
                  <a:gd name="T26" fmla="*/ 12 w 16"/>
                  <a:gd name="T27" fmla="*/ 14 h 18"/>
                  <a:gd name="T28" fmla="*/ 13 w 16"/>
                  <a:gd name="T29" fmla="*/ 9 h 18"/>
                  <a:gd name="T30" fmla="*/ 12 w 16"/>
                  <a:gd name="T31" fmla="*/ 4 h 18"/>
                  <a:gd name="T32" fmla="*/ 8 w 16"/>
                  <a:gd name="T33" fmla="*/ 3 h 18"/>
                  <a:gd name="T34" fmla="*/ 4 w 16"/>
                  <a:gd name="T35" fmla="*/ 4 h 18"/>
                  <a:gd name="T36" fmla="*/ 3 w 16"/>
                  <a:gd name="T37"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18">
                    <a:moveTo>
                      <a:pt x="16" y="9"/>
                    </a:moveTo>
                    <a:cubicBezTo>
                      <a:pt x="16" y="12"/>
                      <a:pt x="15" y="14"/>
                      <a:pt x="14" y="16"/>
                    </a:cubicBezTo>
                    <a:cubicBezTo>
                      <a:pt x="12" y="17"/>
                      <a:pt x="10" y="18"/>
                      <a:pt x="8" y="18"/>
                    </a:cubicBezTo>
                    <a:cubicBezTo>
                      <a:pt x="6" y="18"/>
                      <a:pt x="5" y="18"/>
                      <a:pt x="4" y="17"/>
                    </a:cubicBezTo>
                    <a:cubicBezTo>
                      <a:pt x="3" y="16"/>
                      <a:pt x="2" y="15"/>
                      <a:pt x="1" y="14"/>
                    </a:cubicBezTo>
                    <a:cubicBezTo>
                      <a:pt x="1" y="13"/>
                      <a:pt x="0" y="11"/>
                      <a:pt x="0" y="9"/>
                    </a:cubicBezTo>
                    <a:cubicBezTo>
                      <a:pt x="0" y="6"/>
                      <a:pt x="1" y="4"/>
                      <a:pt x="2" y="3"/>
                    </a:cubicBezTo>
                    <a:cubicBezTo>
                      <a:pt x="4" y="1"/>
                      <a:pt x="6" y="0"/>
                      <a:pt x="8" y="0"/>
                    </a:cubicBezTo>
                    <a:cubicBezTo>
                      <a:pt x="11" y="0"/>
                      <a:pt x="12" y="1"/>
                      <a:pt x="14" y="3"/>
                    </a:cubicBezTo>
                    <a:cubicBezTo>
                      <a:pt x="15" y="4"/>
                      <a:pt x="16" y="6"/>
                      <a:pt x="16" y="9"/>
                    </a:cubicBezTo>
                    <a:close/>
                    <a:moveTo>
                      <a:pt x="3" y="9"/>
                    </a:moveTo>
                    <a:cubicBezTo>
                      <a:pt x="3" y="11"/>
                      <a:pt x="3" y="13"/>
                      <a:pt x="4" y="14"/>
                    </a:cubicBezTo>
                    <a:cubicBezTo>
                      <a:pt x="5" y="15"/>
                      <a:pt x="6" y="16"/>
                      <a:pt x="8" y="16"/>
                    </a:cubicBezTo>
                    <a:cubicBezTo>
                      <a:pt x="10" y="16"/>
                      <a:pt x="11" y="15"/>
                      <a:pt x="12" y="14"/>
                    </a:cubicBezTo>
                    <a:cubicBezTo>
                      <a:pt x="13" y="13"/>
                      <a:pt x="13" y="11"/>
                      <a:pt x="13" y="9"/>
                    </a:cubicBezTo>
                    <a:cubicBezTo>
                      <a:pt x="13" y="7"/>
                      <a:pt x="13" y="5"/>
                      <a:pt x="12" y="4"/>
                    </a:cubicBezTo>
                    <a:cubicBezTo>
                      <a:pt x="11" y="3"/>
                      <a:pt x="10" y="3"/>
                      <a:pt x="8" y="3"/>
                    </a:cubicBezTo>
                    <a:cubicBezTo>
                      <a:pt x="6" y="3"/>
                      <a:pt x="5" y="3"/>
                      <a:pt x="4" y="4"/>
                    </a:cubicBezTo>
                    <a:cubicBezTo>
                      <a:pt x="3" y="5"/>
                      <a:pt x="3" y="7"/>
                      <a:pt x="3" y="9"/>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81" name="Rectangle 101"/>
              <p:cNvSpPr>
                <a:spLocks noChangeArrowheads="1"/>
              </p:cNvSpPr>
              <p:nvPr/>
            </p:nvSpPr>
            <p:spPr bwMode="auto">
              <a:xfrm>
                <a:off x="1939" y="1659"/>
                <a:ext cx="4" cy="32"/>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582" name="Freeform 102"/>
              <p:cNvSpPr>
                <a:spLocks noEditPoints="1"/>
              </p:cNvSpPr>
              <p:nvPr/>
            </p:nvSpPr>
            <p:spPr bwMode="auto">
              <a:xfrm>
                <a:off x="1950" y="1668"/>
                <a:ext cx="19" cy="23"/>
              </a:xfrm>
              <a:custGeom>
                <a:avLst/>
                <a:gdLst>
                  <a:gd name="T0" fmla="*/ 15 w 15"/>
                  <a:gd name="T1" fmla="*/ 9 h 18"/>
                  <a:gd name="T2" fmla="*/ 13 w 15"/>
                  <a:gd name="T3" fmla="*/ 16 h 18"/>
                  <a:gd name="T4" fmla="*/ 7 w 15"/>
                  <a:gd name="T5" fmla="*/ 18 h 18"/>
                  <a:gd name="T6" fmla="*/ 3 w 15"/>
                  <a:gd name="T7" fmla="*/ 17 h 18"/>
                  <a:gd name="T8" fmla="*/ 1 w 15"/>
                  <a:gd name="T9" fmla="*/ 14 h 18"/>
                  <a:gd name="T10" fmla="*/ 0 w 15"/>
                  <a:gd name="T11" fmla="*/ 9 h 18"/>
                  <a:gd name="T12" fmla="*/ 2 w 15"/>
                  <a:gd name="T13" fmla="*/ 3 h 18"/>
                  <a:gd name="T14" fmla="*/ 8 w 15"/>
                  <a:gd name="T15" fmla="*/ 0 h 18"/>
                  <a:gd name="T16" fmla="*/ 13 w 15"/>
                  <a:gd name="T17" fmla="*/ 3 h 18"/>
                  <a:gd name="T18" fmla="*/ 15 w 15"/>
                  <a:gd name="T19" fmla="*/ 9 h 18"/>
                  <a:gd name="T20" fmla="*/ 2 w 15"/>
                  <a:gd name="T21" fmla="*/ 9 h 18"/>
                  <a:gd name="T22" fmla="*/ 4 w 15"/>
                  <a:gd name="T23" fmla="*/ 14 h 18"/>
                  <a:gd name="T24" fmla="*/ 7 w 15"/>
                  <a:gd name="T25" fmla="*/ 16 h 18"/>
                  <a:gd name="T26" fmla="*/ 11 w 15"/>
                  <a:gd name="T27" fmla="*/ 14 h 18"/>
                  <a:gd name="T28" fmla="*/ 13 w 15"/>
                  <a:gd name="T29" fmla="*/ 9 h 18"/>
                  <a:gd name="T30" fmla="*/ 11 w 15"/>
                  <a:gd name="T31" fmla="*/ 4 h 18"/>
                  <a:gd name="T32" fmla="*/ 7 w 15"/>
                  <a:gd name="T33" fmla="*/ 3 h 18"/>
                  <a:gd name="T34" fmla="*/ 4 w 15"/>
                  <a:gd name="T35" fmla="*/ 4 h 18"/>
                  <a:gd name="T36" fmla="*/ 2 w 15"/>
                  <a:gd name="T37"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18">
                    <a:moveTo>
                      <a:pt x="15" y="9"/>
                    </a:moveTo>
                    <a:cubicBezTo>
                      <a:pt x="15" y="12"/>
                      <a:pt x="15" y="14"/>
                      <a:pt x="13" y="16"/>
                    </a:cubicBezTo>
                    <a:cubicBezTo>
                      <a:pt x="12" y="17"/>
                      <a:pt x="10" y="18"/>
                      <a:pt x="7" y="18"/>
                    </a:cubicBezTo>
                    <a:cubicBezTo>
                      <a:pt x="6" y="18"/>
                      <a:pt x="5" y="18"/>
                      <a:pt x="3" y="17"/>
                    </a:cubicBezTo>
                    <a:cubicBezTo>
                      <a:pt x="2" y="16"/>
                      <a:pt x="1" y="15"/>
                      <a:pt x="1" y="14"/>
                    </a:cubicBezTo>
                    <a:cubicBezTo>
                      <a:pt x="0" y="13"/>
                      <a:pt x="0" y="11"/>
                      <a:pt x="0" y="9"/>
                    </a:cubicBezTo>
                    <a:cubicBezTo>
                      <a:pt x="0" y="6"/>
                      <a:pt x="0" y="4"/>
                      <a:pt x="2" y="3"/>
                    </a:cubicBezTo>
                    <a:cubicBezTo>
                      <a:pt x="3" y="1"/>
                      <a:pt x="5" y="0"/>
                      <a:pt x="8" y="0"/>
                    </a:cubicBezTo>
                    <a:cubicBezTo>
                      <a:pt x="10" y="0"/>
                      <a:pt x="12" y="1"/>
                      <a:pt x="13" y="3"/>
                    </a:cubicBezTo>
                    <a:cubicBezTo>
                      <a:pt x="15" y="4"/>
                      <a:pt x="15" y="6"/>
                      <a:pt x="15" y="9"/>
                    </a:cubicBezTo>
                    <a:close/>
                    <a:moveTo>
                      <a:pt x="2" y="9"/>
                    </a:moveTo>
                    <a:cubicBezTo>
                      <a:pt x="2" y="11"/>
                      <a:pt x="3" y="13"/>
                      <a:pt x="4" y="14"/>
                    </a:cubicBezTo>
                    <a:cubicBezTo>
                      <a:pt x="5" y="15"/>
                      <a:pt x="6" y="16"/>
                      <a:pt x="7" y="16"/>
                    </a:cubicBezTo>
                    <a:cubicBezTo>
                      <a:pt x="9" y="16"/>
                      <a:pt x="10" y="15"/>
                      <a:pt x="11" y="14"/>
                    </a:cubicBezTo>
                    <a:cubicBezTo>
                      <a:pt x="12" y="13"/>
                      <a:pt x="13" y="11"/>
                      <a:pt x="13" y="9"/>
                    </a:cubicBezTo>
                    <a:cubicBezTo>
                      <a:pt x="13" y="7"/>
                      <a:pt x="12" y="5"/>
                      <a:pt x="11" y="4"/>
                    </a:cubicBezTo>
                    <a:cubicBezTo>
                      <a:pt x="10" y="3"/>
                      <a:pt x="9" y="3"/>
                      <a:pt x="7" y="3"/>
                    </a:cubicBezTo>
                    <a:cubicBezTo>
                      <a:pt x="6" y="3"/>
                      <a:pt x="4" y="3"/>
                      <a:pt x="4" y="4"/>
                    </a:cubicBezTo>
                    <a:cubicBezTo>
                      <a:pt x="3" y="5"/>
                      <a:pt x="2" y="7"/>
                      <a:pt x="2" y="9"/>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83" name="Freeform 103"/>
              <p:cNvSpPr/>
              <p:nvPr/>
            </p:nvSpPr>
            <p:spPr bwMode="auto">
              <a:xfrm>
                <a:off x="1975" y="1668"/>
                <a:ext cx="13" cy="23"/>
              </a:xfrm>
              <a:custGeom>
                <a:avLst/>
                <a:gdLst>
                  <a:gd name="T0" fmla="*/ 8 w 10"/>
                  <a:gd name="T1" fmla="*/ 0 h 18"/>
                  <a:gd name="T2" fmla="*/ 10 w 10"/>
                  <a:gd name="T3" fmla="*/ 1 h 18"/>
                  <a:gd name="T4" fmla="*/ 9 w 10"/>
                  <a:gd name="T5" fmla="*/ 3 h 18"/>
                  <a:gd name="T6" fmla="*/ 8 w 10"/>
                  <a:gd name="T7" fmla="*/ 3 h 18"/>
                  <a:gd name="T8" fmla="*/ 4 w 10"/>
                  <a:gd name="T9" fmla="*/ 4 h 18"/>
                  <a:gd name="T10" fmla="*/ 3 w 10"/>
                  <a:gd name="T11" fmla="*/ 9 h 18"/>
                  <a:gd name="T12" fmla="*/ 3 w 10"/>
                  <a:gd name="T13" fmla="*/ 18 h 18"/>
                  <a:gd name="T14" fmla="*/ 0 w 10"/>
                  <a:gd name="T15" fmla="*/ 18 h 18"/>
                  <a:gd name="T16" fmla="*/ 0 w 10"/>
                  <a:gd name="T17" fmla="*/ 1 h 18"/>
                  <a:gd name="T18" fmla="*/ 2 w 10"/>
                  <a:gd name="T19" fmla="*/ 1 h 18"/>
                  <a:gd name="T20" fmla="*/ 2 w 10"/>
                  <a:gd name="T21" fmla="*/ 4 h 18"/>
                  <a:gd name="T22" fmla="*/ 2 w 10"/>
                  <a:gd name="T23" fmla="*/ 4 h 18"/>
                  <a:gd name="T24" fmla="*/ 5 w 10"/>
                  <a:gd name="T25" fmla="*/ 1 h 18"/>
                  <a:gd name="T26" fmla="*/ 8 w 10"/>
                  <a:gd name="T2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8">
                    <a:moveTo>
                      <a:pt x="8" y="0"/>
                    </a:moveTo>
                    <a:cubicBezTo>
                      <a:pt x="8" y="0"/>
                      <a:pt x="9" y="0"/>
                      <a:pt x="10" y="1"/>
                    </a:cubicBezTo>
                    <a:cubicBezTo>
                      <a:pt x="9" y="3"/>
                      <a:pt x="9" y="3"/>
                      <a:pt x="9" y="3"/>
                    </a:cubicBezTo>
                    <a:cubicBezTo>
                      <a:pt x="9" y="3"/>
                      <a:pt x="8" y="3"/>
                      <a:pt x="8" y="3"/>
                    </a:cubicBezTo>
                    <a:cubicBezTo>
                      <a:pt x="6" y="3"/>
                      <a:pt x="5" y="3"/>
                      <a:pt x="4" y="4"/>
                    </a:cubicBezTo>
                    <a:cubicBezTo>
                      <a:pt x="3" y="5"/>
                      <a:pt x="3" y="7"/>
                      <a:pt x="3" y="9"/>
                    </a:cubicBezTo>
                    <a:cubicBezTo>
                      <a:pt x="3" y="18"/>
                      <a:pt x="3" y="18"/>
                      <a:pt x="3" y="18"/>
                    </a:cubicBezTo>
                    <a:cubicBezTo>
                      <a:pt x="0" y="18"/>
                      <a:pt x="0" y="18"/>
                      <a:pt x="0" y="18"/>
                    </a:cubicBezTo>
                    <a:cubicBezTo>
                      <a:pt x="0" y="1"/>
                      <a:pt x="0" y="1"/>
                      <a:pt x="0" y="1"/>
                    </a:cubicBezTo>
                    <a:cubicBezTo>
                      <a:pt x="2" y="1"/>
                      <a:pt x="2" y="1"/>
                      <a:pt x="2" y="1"/>
                    </a:cubicBezTo>
                    <a:cubicBezTo>
                      <a:pt x="2" y="4"/>
                      <a:pt x="2" y="4"/>
                      <a:pt x="2" y="4"/>
                    </a:cubicBezTo>
                    <a:cubicBezTo>
                      <a:pt x="2" y="4"/>
                      <a:pt x="2" y="4"/>
                      <a:pt x="2" y="4"/>
                    </a:cubicBezTo>
                    <a:cubicBezTo>
                      <a:pt x="3" y="3"/>
                      <a:pt x="4" y="2"/>
                      <a:pt x="5" y="1"/>
                    </a:cubicBezTo>
                    <a:cubicBezTo>
                      <a:pt x="6" y="1"/>
                      <a:pt x="7" y="0"/>
                      <a:pt x="8" y="0"/>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84" name="Freeform 104"/>
              <p:cNvSpPr/>
              <p:nvPr/>
            </p:nvSpPr>
            <p:spPr bwMode="auto">
              <a:xfrm>
                <a:off x="2001" y="1668"/>
                <a:ext cx="16" cy="23"/>
              </a:xfrm>
              <a:custGeom>
                <a:avLst/>
                <a:gdLst>
                  <a:gd name="T0" fmla="*/ 12 w 12"/>
                  <a:gd name="T1" fmla="*/ 13 h 18"/>
                  <a:gd name="T2" fmla="*/ 11 w 12"/>
                  <a:gd name="T3" fmla="*/ 17 h 18"/>
                  <a:gd name="T4" fmla="*/ 6 w 12"/>
                  <a:gd name="T5" fmla="*/ 18 h 18"/>
                  <a:gd name="T6" fmla="*/ 0 w 12"/>
                  <a:gd name="T7" fmla="*/ 17 h 18"/>
                  <a:gd name="T8" fmla="*/ 0 w 12"/>
                  <a:gd name="T9" fmla="*/ 15 h 18"/>
                  <a:gd name="T10" fmla="*/ 3 w 12"/>
                  <a:gd name="T11" fmla="*/ 16 h 18"/>
                  <a:gd name="T12" fmla="*/ 6 w 12"/>
                  <a:gd name="T13" fmla="*/ 16 h 18"/>
                  <a:gd name="T14" fmla="*/ 9 w 12"/>
                  <a:gd name="T15" fmla="*/ 15 h 18"/>
                  <a:gd name="T16" fmla="*/ 10 w 12"/>
                  <a:gd name="T17" fmla="*/ 13 h 18"/>
                  <a:gd name="T18" fmla="*/ 9 w 12"/>
                  <a:gd name="T19" fmla="*/ 12 h 18"/>
                  <a:gd name="T20" fmla="*/ 6 w 12"/>
                  <a:gd name="T21" fmla="*/ 10 h 18"/>
                  <a:gd name="T22" fmla="*/ 2 w 12"/>
                  <a:gd name="T23" fmla="*/ 8 h 18"/>
                  <a:gd name="T24" fmla="*/ 1 w 12"/>
                  <a:gd name="T25" fmla="*/ 7 h 18"/>
                  <a:gd name="T26" fmla="*/ 0 w 12"/>
                  <a:gd name="T27" fmla="*/ 5 h 18"/>
                  <a:gd name="T28" fmla="*/ 2 w 12"/>
                  <a:gd name="T29" fmla="*/ 2 h 18"/>
                  <a:gd name="T30" fmla="*/ 7 w 12"/>
                  <a:gd name="T31" fmla="*/ 0 h 18"/>
                  <a:gd name="T32" fmla="*/ 12 w 12"/>
                  <a:gd name="T33" fmla="*/ 1 h 18"/>
                  <a:gd name="T34" fmla="*/ 11 w 12"/>
                  <a:gd name="T35" fmla="*/ 4 h 18"/>
                  <a:gd name="T36" fmla="*/ 6 w 12"/>
                  <a:gd name="T37" fmla="*/ 2 h 18"/>
                  <a:gd name="T38" fmla="*/ 4 w 12"/>
                  <a:gd name="T39" fmla="*/ 3 h 18"/>
                  <a:gd name="T40" fmla="*/ 3 w 12"/>
                  <a:gd name="T41" fmla="*/ 5 h 18"/>
                  <a:gd name="T42" fmla="*/ 3 w 12"/>
                  <a:gd name="T43" fmla="*/ 6 h 18"/>
                  <a:gd name="T44" fmla="*/ 4 w 12"/>
                  <a:gd name="T45" fmla="*/ 7 h 18"/>
                  <a:gd name="T46" fmla="*/ 7 w 12"/>
                  <a:gd name="T47" fmla="*/ 8 h 18"/>
                  <a:gd name="T48" fmla="*/ 11 w 12"/>
                  <a:gd name="T49" fmla="*/ 10 h 18"/>
                  <a:gd name="T50" fmla="*/ 12 w 12"/>
                  <a:gd name="T51"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 h="18">
                    <a:moveTo>
                      <a:pt x="12" y="13"/>
                    </a:moveTo>
                    <a:cubicBezTo>
                      <a:pt x="12" y="15"/>
                      <a:pt x="12" y="16"/>
                      <a:pt x="11" y="17"/>
                    </a:cubicBezTo>
                    <a:cubicBezTo>
                      <a:pt x="9" y="18"/>
                      <a:pt x="8" y="18"/>
                      <a:pt x="6" y="18"/>
                    </a:cubicBezTo>
                    <a:cubicBezTo>
                      <a:pt x="3" y="18"/>
                      <a:pt x="2" y="18"/>
                      <a:pt x="0" y="17"/>
                    </a:cubicBezTo>
                    <a:cubicBezTo>
                      <a:pt x="0" y="15"/>
                      <a:pt x="0" y="15"/>
                      <a:pt x="0" y="15"/>
                    </a:cubicBezTo>
                    <a:cubicBezTo>
                      <a:pt x="1" y="15"/>
                      <a:pt x="2" y="15"/>
                      <a:pt x="3" y="16"/>
                    </a:cubicBezTo>
                    <a:cubicBezTo>
                      <a:pt x="4" y="16"/>
                      <a:pt x="5" y="16"/>
                      <a:pt x="6" y="16"/>
                    </a:cubicBezTo>
                    <a:cubicBezTo>
                      <a:pt x="7" y="16"/>
                      <a:pt x="8" y="16"/>
                      <a:pt x="9" y="15"/>
                    </a:cubicBezTo>
                    <a:cubicBezTo>
                      <a:pt x="9" y="15"/>
                      <a:pt x="10" y="14"/>
                      <a:pt x="10" y="13"/>
                    </a:cubicBezTo>
                    <a:cubicBezTo>
                      <a:pt x="10" y="13"/>
                      <a:pt x="10" y="12"/>
                      <a:pt x="9" y="12"/>
                    </a:cubicBezTo>
                    <a:cubicBezTo>
                      <a:pt x="8" y="11"/>
                      <a:pt x="7" y="11"/>
                      <a:pt x="6" y="10"/>
                    </a:cubicBezTo>
                    <a:cubicBezTo>
                      <a:pt x="4" y="9"/>
                      <a:pt x="3" y="9"/>
                      <a:pt x="2" y="8"/>
                    </a:cubicBezTo>
                    <a:cubicBezTo>
                      <a:pt x="2" y="8"/>
                      <a:pt x="1" y="7"/>
                      <a:pt x="1" y="7"/>
                    </a:cubicBezTo>
                    <a:cubicBezTo>
                      <a:pt x="0" y="6"/>
                      <a:pt x="0" y="6"/>
                      <a:pt x="0" y="5"/>
                    </a:cubicBezTo>
                    <a:cubicBezTo>
                      <a:pt x="0" y="3"/>
                      <a:pt x="1" y="2"/>
                      <a:pt x="2" y="2"/>
                    </a:cubicBezTo>
                    <a:cubicBezTo>
                      <a:pt x="3" y="1"/>
                      <a:pt x="5" y="0"/>
                      <a:pt x="7" y="0"/>
                    </a:cubicBezTo>
                    <a:cubicBezTo>
                      <a:pt x="8" y="0"/>
                      <a:pt x="10" y="1"/>
                      <a:pt x="12" y="1"/>
                    </a:cubicBezTo>
                    <a:cubicBezTo>
                      <a:pt x="11" y="4"/>
                      <a:pt x="11" y="4"/>
                      <a:pt x="11" y="4"/>
                    </a:cubicBezTo>
                    <a:cubicBezTo>
                      <a:pt x="9" y="3"/>
                      <a:pt x="8" y="2"/>
                      <a:pt x="6" y="2"/>
                    </a:cubicBezTo>
                    <a:cubicBezTo>
                      <a:pt x="5" y="2"/>
                      <a:pt x="4" y="3"/>
                      <a:pt x="4" y="3"/>
                    </a:cubicBezTo>
                    <a:cubicBezTo>
                      <a:pt x="3" y="3"/>
                      <a:pt x="3" y="4"/>
                      <a:pt x="3" y="5"/>
                    </a:cubicBezTo>
                    <a:cubicBezTo>
                      <a:pt x="3" y="5"/>
                      <a:pt x="3" y="6"/>
                      <a:pt x="3" y="6"/>
                    </a:cubicBezTo>
                    <a:cubicBezTo>
                      <a:pt x="3" y="6"/>
                      <a:pt x="4" y="6"/>
                      <a:pt x="4" y="7"/>
                    </a:cubicBezTo>
                    <a:cubicBezTo>
                      <a:pt x="5" y="7"/>
                      <a:pt x="6" y="7"/>
                      <a:pt x="7" y="8"/>
                    </a:cubicBezTo>
                    <a:cubicBezTo>
                      <a:pt x="9" y="9"/>
                      <a:pt x="11" y="10"/>
                      <a:pt x="11" y="10"/>
                    </a:cubicBezTo>
                    <a:cubicBezTo>
                      <a:pt x="12" y="11"/>
                      <a:pt x="12" y="12"/>
                      <a:pt x="12" y="13"/>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85" name="Freeform 105"/>
              <p:cNvSpPr>
                <a:spLocks noEditPoints="1"/>
              </p:cNvSpPr>
              <p:nvPr/>
            </p:nvSpPr>
            <p:spPr bwMode="auto">
              <a:xfrm>
                <a:off x="2022" y="1660"/>
                <a:ext cx="4" cy="31"/>
              </a:xfrm>
              <a:custGeom>
                <a:avLst/>
                <a:gdLst>
                  <a:gd name="T0" fmla="*/ 0 w 3"/>
                  <a:gd name="T1" fmla="*/ 2 h 24"/>
                  <a:gd name="T2" fmla="*/ 1 w 3"/>
                  <a:gd name="T3" fmla="*/ 1 h 24"/>
                  <a:gd name="T4" fmla="*/ 2 w 3"/>
                  <a:gd name="T5" fmla="*/ 0 h 24"/>
                  <a:gd name="T6" fmla="*/ 3 w 3"/>
                  <a:gd name="T7" fmla="*/ 1 h 24"/>
                  <a:gd name="T8" fmla="*/ 3 w 3"/>
                  <a:gd name="T9" fmla="*/ 2 h 24"/>
                  <a:gd name="T10" fmla="*/ 3 w 3"/>
                  <a:gd name="T11" fmla="*/ 3 h 24"/>
                  <a:gd name="T12" fmla="*/ 2 w 3"/>
                  <a:gd name="T13" fmla="*/ 4 h 24"/>
                  <a:gd name="T14" fmla="*/ 1 w 3"/>
                  <a:gd name="T15" fmla="*/ 3 h 24"/>
                  <a:gd name="T16" fmla="*/ 0 w 3"/>
                  <a:gd name="T17" fmla="*/ 2 h 24"/>
                  <a:gd name="T18" fmla="*/ 3 w 3"/>
                  <a:gd name="T19" fmla="*/ 24 h 24"/>
                  <a:gd name="T20" fmla="*/ 1 w 3"/>
                  <a:gd name="T21" fmla="*/ 24 h 24"/>
                  <a:gd name="T22" fmla="*/ 1 w 3"/>
                  <a:gd name="T23" fmla="*/ 7 h 24"/>
                  <a:gd name="T24" fmla="*/ 3 w 3"/>
                  <a:gd name="T25" fmla="*/ 7 h 24"/>
                  <a:gd name="T26" fmla="*/ 3 w 3"/>
                  <a:gd name="T2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24">
                    <a:moveTo>
                      <a:pt x="0" y="2"/>
                    </a:moveTo>
                    <a:cubicBezTo>
                      <a:pt x="0" y="1"/>
                      <a:pt x="0" y="1"/>
                      <a:pt x="1" y="1"/>
                    </a:cubicBezTo>
                    <a:cubicBezTo>
                      <a:pt x="1" y="0"/>
                      <a:pt x="1" y="0"/>
                      <a:pt x="2" y="0"/>
                    </a:cubicBezTo>
                    <a:cubicBezTo>
                      <a:pt x="2" y="0"/>
                      <a:pt x="3" y="0"/>
                      <a:pt x="3" y="1"/>
                    </a:cubicBezTo>
                    <a:cubicBezTo>
                      <a:pt x="3" y="1"/>
                      <a:pt x="3" y="1"/>
                      <a:pt x="3" y="2"/>
                    </a:cubicBezTo>
                    <a:cubicBezTo>
                      <a:pt x="3" y="3"/>
                      <a:pt x="3" y="3"/>
                      <a:pt x="3" y="3"/>
                    </a:cubicBezTo>
                    <a:cubicBezTo>
                      <a:pt x="3" y="4"/>
                      <a:pt x="2" y="4"/>
                      <a:pt x="2" y="4"/>
                    </a:cubicBezTo>
                    <a:cubicBezTo>
                      <a:pt x="1" y="4"/>
                      <a:pt x="1" y="4"/>
                      <a:pt x="1" y="3"/>
                    </a:cubicBezTo>
                    <a:cubicBezTo>
                      <a:pt x="0" y="3"/>
                      <a:pt x="0" y="3"/>
                      <a:pt x="0" y="2"/>
                    </a:cubicBezTo>
                    <a:close/>
                    <a:moveTo>
                      <a:pt x="3" y="24"/>
                    </a:moveTo>
                    <a:cubicBezTo>
                      <a:pt x="1" y="24"/>
                      <a:pt x="1" y="24"/>
                      <a:pt x="1" y="24"/>
                    </a:cubicBezTo>
                    <a:cubicBezTo>
                      <a:pt x="1" y="7"/>
                      <a:pt x="1" y="7"/>
                      <a:pt x="1" y="7"/>
                    </a:cubicBezTo>
                    <a:cubicBezTo>
                      <a:pt x="3" y="7"/>
                      <a:pt x="3" y="7"/>
                      <a:pt x="3" y="7"/>
                    </a:cubicBezTo>
                    <a:lnTo>
                      <a:pt x="3" y="24"/>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86" name="Freeform 106"/>
              <p:cNvSpPr/>
              <p:nvPr/>
            </p:nvSpPr>
            <p:spPr bwMode="auto">
              <a:xfrm>
                <a:off x="2029" y="1664"/>
                <a:ext cx="15" cy="27"/>
              </a:xfrm>
              <a:custGeom>
                <a:avLst/>
                <a:gdLst>
                  <a:gd name="T0" fmla="*/ 8 w 11"/>
                  <a:gd name="T1" fmla="*/ 19 h 21"/>
                  <a:gd name="T2" fmla="*/ 10 w 11"/>
                  <a:gd name="T3" fmla="*/ 19 h 21"/>
                  <a:gd name="T4" fmla="*/ 11 w 11"/>
                  <a:gd name="T5" fmla="*/ 19 h 21"/>
                  <a:gd name="T6" fmla="*/ 11 w 11"/>
                  <a:gd name="T7" fmla="*/ 21 h 21"/>
                  <a:gd name="T8" fmla="*/ 9 w 11"/>
                  <a:gd name="T9" fmla="*/ 21 h 21"/>
                  <a:gd name="T10" fmla="*/ 8 w 11"/>
                  <a:gd name="T11" fmla="*/ 21 h 21"/>
                  <a:gd name="T12" fmla="*/ 3 w 11"/>
                  <a:gd name="T13" fmla="*/ 16 h 21"/>
                  <a:gd name="T14" fmla="*/ 3 w 11"/>
                  <a:gd name="T15" fmla="*/ 6 h 21"/>
                  <a:gd name="T16" fmla="*/ 0 w 11"/>
                  <a:gd name="T17" fmla="*/ 6 h 21"/>
                  <a:gd name="T18" fmla="*/ 0 w 11"/>
                  <a:gd name="T19" fmla="*/ 4 h 21"/>
                  <a:gd name="T20" fmla="*/ 3 w 11"/>
                  <a:gd name="T21" fmla="*/ 3 h 21"/>
                  <a:gd name="T22" fmla="*/ 4 w 11"/>
                  <a:gd name="T23" fmla="*/ 0 h 21"/>
                  <a:gd name="T24" fmla="*/ 5 w 11"/>
                  <a:gd name="T25" fmla="*/ 0 h 21"/>
                  <a:gd name="T26" fmla="*/ 5 w 11"/>
                  <a:gd name="T27" fmla="*/ 4 h 21"/>
                  <a:gd name="T28" fmla="*/ 10 w 11"/>
                  <a:gd name="T29" fmla="*/ 4 h 21"/>
                  <a:gd name="T30" fmla="*/ 10 w 11"/>
                  <a:gd name="T31" fmla="*/ 6 h 21"/>
                  <a:gd name="T32" fmla="*/ 5 w 11"/>
                  <a:gd name="T33" fmla="*/ 6 h 21"/>
                  <a:gd name="T34" fmla="*/ 5 w 11"/>
                  <a:gd name="T35" fmla="*/ 16 h 21"/>
                  <a:gd name="T36" fmla="*/ 6 w 11"/>
                  <a:gd name="T37" fmla="*/ 18 h 21"/>
                  <a:gd name="T38" fmla="*/ 8 w 11"/>
                  <a:gd name="T39"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21">
                    <a:moveTo>
                      <a:pt x="8" y="19"/>
                    </a:moveTo>
                    <a:cubicBezTo>
                      <a:pt x="9" y="19"/>
                      <a:pt x="9" y="19"/>
                      <a:pt x="10" y="19"/>
                    </a:cubicBezTo>
                    <a:cubicBezTo>
                      <a:pt x="10" y="19"/>
                      <a:pt x="10" y="19"/>
                      <a:pt x="11" y="19"/>
                    </a:cubicBezTo>
                    <a:cubicBezTo>
                      <a:pt x="11" y="21"/>
                      <a:pt x="11" y="21"/>
                      <a:pt x="11" y="21"/>
                    </a:cubicBezTo>
                    <a:cubicBezTo>
                      <a:pt x="10" y="21"/>
                      <a:pt x="10" y="21"/>
                      <a:pt x="9" y="21"/>
                    </a:cubicBezTo>
                    <a:cubicBezTo>
                      <a:pt x="9" y="21"/>
                      <a:pt x="8" y="21"/>
                      <a:pt x="8" y="21"/>
                    </a:cubicBezTo>
                    <a:cubicBezTo>
                      <a:pt x="4" y="21"/>
                      <a:pt x="3" y="19"/>
                      <a:pt x="3" y="16"/>
                    </a:cubicBezTo>
                    <a:cubicBezTo>
                      <a:pt x="3" y="6"/>
                      <a:pt x="3" y="6"/>
                      <a:pt x="3" y="6"/>
                    </a:cubicBezTo>
                    <a:cubicBezTo>
                      <a:pt x="0" y="6"/>
                      <a:pt x="0" y="6"/>
                      <a:pt x="0" y="6"/>
                    </a:cubicBezTo>
                    <a:cubicBezTo>
                      <a:pt x="0" y="4"/>
                      <a:pt x="0" y="4"/>
                      <a:pt x="0" y="4"/>
                    </a:cubicBezTo>
                    <a:cubicBezTo>
                      <a:pt x="3" y="3"/>
                      <a:pt x="3" y="3"/>
                      <a:pt x="3" y="3"/>
                    </a:cubicBezTo>
                    <a:cubicBezTo>
                      <a:pt x="4" y="0"/>
                      <a:pt x="4" y="0"/>
                      <a:pt x="4" y="0"/>
                    </a:cubicBezTo>
                    <a:cubicBezTo>
                      <a:pt x="5" y="0"/>
                      <a:pt x="5" y="0"/>
                      <a:pt x="5" y="0"/>
                    </a:cubicBezTo>
                    <a:cubicBezTo>
                      <a:pt x="5" y="4"/>
                      <a:pt x="5" y="4"/>
                      <a:pt x="5" y="4"/>
                    </a:cubicBezTo>
                    <a:cubicBezTo>
                      <a:pt x="10" y="4"/>
                      <a:pt x="10" y="4"/>
                      <a:pt x="10" y="4"/>
                    </a:cubicBezTo>
                    <a:cubicBezTo>
                      <a:pt x="10" y="6"/>
                      <a:pt x="10" y="6"/>
                      <a:pt x="10" y="6"/>
                    </a:cubicBezTo>
                    <a:cubicBezTo>
                      <a:pt x="5" y="6"/>
                      <a:pt x="5" y="6"/>
                      <a:pt x="5" y="6"/>
                    </a:cubicBezTo>
                    <a:cubicBezTo>
                      <a:pt x="5" y="16"/>
                      <a:pt x="5" y="16"/>
                      <a:pt x="5" y="16"/>
                    </a:cubicBezTo>
                    <a:cubicBezTo>
                      <a:pt x="5" y="17"/>
                      <a:pt x="6" y="18"/>
                      <a:pt x="6" y="18"/>
                    </a:cubicBezTo>
                    <a:cubicBezTo>
                      <a:pt x="7" y="19"/>
                      <a:pt x="7" y="19"/>
                      <a:pt x="8" y="19"/>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87" name="Freeform 107"/>
              <p:cNvSpPr>
                <a:spLocks noEditPoints="1"/>
              </p:cNvSpPr>
              <p:nvPr/>
            </p:nvSpPr>
            <p:spPr bwMode="auto">
              <a:xfrm>
                <a:off x="2056" y="1668"/>
                <a:ext cx="19" cy="23"/>
              </a:xfrm>
              <a:custGeom>
                <a:avLst/>
                <a:gdLst>
                  <a:gd name="T0" fmla="*/ 12 w 14"/>
                  <a:gd name="T1" fmla="*/ 18 h 18"/>
                  <a:gd name="T2" fmla="*/ 11 w 14"/>
                  <a:gd name="T3" fmla="*/ 15 h 18"/>
                  <a:gd name="T4" fmla="*/ 11 w 14"/>
                  <a:gd name="T5" fmla="*/ 15 h 18"/>
                  <a:gd name="T6" fmla="*/ 9 w 14"/>
                  <a:gd name="T7" fmla="*/ 17 h 18"/>
                  <a:gd name="T8" fmla="*/ 5 w 14"/>
                  <a:gd name="T9" fmla="*/ 18 h 18"/>
                  <a:gd name="T10" fmla="*/ 1 w 14"/>
                  <a:gd name="T11" fmla="*/ 17 h 18"/>
                  <a:gd name="T12" fmla="*/ 0 w 14"/>
                  <a:gd name="T13" fmla="*/ 13 h 18"/>
                  <a:gd name="T14" fmla="*/ 8 w 14"/>
                  <a:gd name="T15" fmla="*/ 8 h 18"/>
                  <a:gd name="T16" fmla="*/ 11 w 14"/>
                  <a:gd name="T17" fmla="*/ 7 h 18"/>
                  <a:gd name="T18" fmla="*/ 11 w 14"/>
                  <a:gd name="T19" fmla="*/ 6 h 18"/>
                  <a:gd name="T20" fmla="*/ 10 w 14"/>
                  <a:gd name="T21" fmla="*/ 3 h 18"/>
                  <a:gd name="T22" fmla="*/ 8 w 14"/>
                  <a:gd name="T23" fmla="*/ 2 h 18"/>
                  <a:gd name="T24" fmla="*/ 3 w 14"/>
                  <a:gd name="T25" fmla="*/ 4 h 18"/>
                  <a:gd name="T26" fmla="*/ 2 w 14"/>
                  <a:gd name="T27" fmla="*/ 2 h 18"/>
                  <a:gd name="T28" fmla="*/ 5 w 14"/>
                  <a:gd name="T29" fmla="*/ 1 h 18"/>
                  <a:gd name="T30" fmla="*/ 8 w 14"/>
                  <a:gd name="T31" fmla="*/ 0 h 18"/>
                  <a:gd name="T32" fmla="*/ 12 w 14"/>
                  <a:gd name="T33" fmla="*/ 2 h 18"/>
                  <a:gd name="T34" fmla="*/ 14 w 14"/>
                  <a:gd name="T35" fmla="*/ 6 h 18"/>
                  <a:gd name="T36" fmla="*/ 14 w 14"/>
                  <a:gd name="T37" fmla="*/ 18 h 18"/>
                  <a:gd name="T38" fmla="*/ 12 w 14"/>
                  <a:gd name="T39" fmla="*/ 18 h 18"/>
                  <a:gd name="T40" fmla="*/ 6 w 14"/>
                  <a:gd name="T41" fmla="*/ 16 h 18"/>
                  <a:gd name="T42" fmla="*/ 10 w 14"/>
                  <a:gd name="T43" fmla="*/ 15 h 18"/>
                  <a:gd name="T44" fmla="*/ 11 w 14"/>
                  <a:gd name="T45" fmla="*/ 11 h 18"/>
                  <a:gd name="T46" fmla="*/ 11 w 14"/>
                  <a:gd name="T47" fmla="*/ 9 h 18"/>
                  <a:gd name="T48" fmla="*/ 9 w 14"/>
                  <a:gd name="T49" fmla="*/ 9 h 18"/>
                  <a:gd name="T50" fmla="*/ 4 w 14"/>
                  <a:gd name="T51" fmla="*/ 10 h 18"/>
                  <a:gd name="T52" fmla="*/ 3 w 14"/>
                  <a:gd name="T53" fmla="*/ 13 h 18"/>
                  <a:gd name="T54" fmla="*/ 4 w 14"/>
                  <a:gd name="T55" fmla="*/ 15 h 18"/>
                  <a:gd name="T56" fmla="*/ 6 w 14"/>
                  <a:gd name="T57" fmla="*/ 1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8">
                    <a:moveTo>
                      <a:pt x="12" y="18"/>
                    </a:moveTo>
                    <a:cubicBezTo>
                      <a:pt x="11" y="15"/>
                      <a:pt x="11" y="15"/>
                      <a:pt x="11" y="15"/>
                    </a:cubicBezTo>
                    <a:cubicBezTo>
                      <a:pt x="11" y="15"/>
                      <a:pt x="11" y="15"/>
                      <a:pt x="11" y="15"/>
                    </a:cubicBezTo>
                    <a:cubicBezTo>
                      <a:pt x="10" y="16"/>
                      <a:pt x="9" y="17"/>
                      <a:pt x="9" y="17"/>
                    </a:cubicBezTo>
                    <a:cubicBezTo>
                      <a:pt x="8" y="18"/>
                      <a:pt x="7" y="18"/>
                      <a:pt x="5" y="18"/>
                    </a:cubicBezTo>
                    <a:cubicBezTo>
                      <a:pt x="4" y="18"/>
                      <a:pt x="2" y="18"/>
                      <a:pt x="1" y="17"/>
                    </a:cubicBezTo>
                    <a:cubicBezTo>
                      <a:pt x="0" y="16"/>
                      <a:pt x="0" y="15"/>
                      <a:pt x="0" y="13"/>
                    </a:cubicBezTo>
                    <a:cubicBezTo>
                      <a:pt x="0" y="10"/>
                      <a:pt x="3" y="8"/>
                      <a:pt x="8" y="8"/>
                    </a:cubicBezTo>
                    <a:cubicBezTo>
                      <a:pt x="11" y="7"/>
                      <a:pt x="11" y="7"/>
                      <a:pt x="11" y="7"/>
                    </a:cubicBezTo>
                    <a:cubicBezTo>
                      <a:pt x="11" y="6"/>
                      <a:pt x="11" y="6"/>
                      <a:pt x="11" y="6"/>
                    </a:cubicBezTo>
                    <a:cubicBezTo>
                      <a:pt x="11" y="5"/>
                      <a:pt x="11" y="4"/>
                      <a:pt x="10" y="3"/>
                    </a:cubicBezTo>
                    <a:cubicBezTo>
                      <a:pt x="10" y="3"/>
                      <a:pt x="9" y="2"/>
                      <a:pt x="8" y="2"/>
                    </a:cubicBezTo>
                    <a:cubicBezTo>
                      <a:pt x="6" y="2"/>
                      <a:pt x="4" y="3"/>
                      <a:pt x="3" y="4"/>
                    </a:cubicBezTo>
                    <a:cubicBezTo>
                      <a:pt x="2" y="2"/>
                      <a:pt x="2" y="2"/>
                      <a:pt x="2" y="2"/>
                    </a:cubicBezTo>
                    <a:cubicBezTo>
                      <a:pt x="3" y="1"/>
                      <a:pt x="4" y="1"/>
                      <a:pt x="5" y="1"/>
                    </a:cubicBezTo>
                    <a:cubicBezTo>
                      <a:pt x="6" y="0"/>
                      <a:pt x="7" y="0"/>
                      <a:pt x="8" y="0"/>
                    </a:cubicBezTo>
                    <a:cubicBezTo>
                      <a:pt x="10" y="0"/>
                      <a:pt x="11" y="1"/>
                      <a:pt x="12" y="2"/>
                    </a:cubicBezTo>
                    <a:cubicBezTo>
                      <a:pt x="13" y="3"/>
                      <a:pt x="14" y="4"/>
                      <a:pt x="14" y="6"/>
                    </a:cubicBezTo>
                    <a:cubicBezTo>
                      <a:pt x="14" y="18"/>
                      <a:pt x="14" y="18"/>
                      <a:pt x="14" y="18"/>
                    </a:cubicBezTo>
                    <a:lnTo>
                      <a:pt x="12" y="18"/>
                    </a:lnTo>
                    <a:close/>
                    <a:moveTo>
                      <a:pt x="6" y="16"/>
                    </a:moveTo>
                    <a:cubicBezTo>
                      <a:pt x="8" y="16"/>
                      <a:pt x="9" y="15"/>
                      <a:pt x="10" y="15"/>
                    </a:cubicBezTo>
                    <a:cubicBezTo>
                      <a:pt x="11" y="14"/>
                      <a:pt x="11" y="12"/>
                      <a:pt x="11" y="11"/>
                    </a:cubicBezTo>
                    <a:cubicBezTo>
                      <a:pt x="11" y="9"/>
                      <a:pt x="11" y="9"/>
                      <a:pt x="11" y="9"/>
                    </a:cubicBezTo>
                    <a:cubicBezTo>
                      <a:pt x="9" y="9"/>
                      <a:pt x="9" y="9"/>
                      <a:pt x="9" y="9"/>
                    </a:cubicBezTo>
                    <a:cubicBezTo>
                      <a:pt x="6" y="10"/>
                      <a:pt x="5" y="10"/>
                      <a:pt x="4" y="10"/>
                    </a:cubicBezTo>
                    <a:cubicBezTo>
                      <a:pt x="3" y="11"/>
                      <a:pt x="3" y="12"/>
                      <a:pt x="3" y="13"/>
                    </a:cubicBezTo>
                    <a:cubicBezTo>
                      <a:pt x="3" y="14"/>
                      <a:pt x="3" y="15"/>
                      <a:pt x="4" y="15"/>
                    </a:cubicBezTo>
                    <a:cubicBezTo>
                      <a:pt x="4" y="16"/>
                      <a:pt x="5" y="16"/>
                      <a:pt x="6" y="16"/>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88" name="Freeform 108"/>
              <p:cNvSpPr/>
              <p:nvPr/>
            </p:nvSpPr>
            <p:spPr bwMode="auto">
              <a:xfrm>
                <a:off x="2081" y="1668"/>
                <a:ext cx="31" cy="23"/>
              </a:xfrm>
              <a:custGeom>
                <a:avLst/>
                <a:gdLst>
                  <a:gd name="T0" fmla="*/ 22 w 24"/>
                  <a:gd name="T1" fmla="*/ 18 h 18"/>
                  <a:gd name="T2" fmla="*/ 22 w 24"/>
                  <a:gd name="T3" fmla="*/ 7 h 18"/>
                  <a:gd name="T4" fmla="*/ 21 w 24"/>
                  <a:gd name="T5" fmla="*/ 4 h 18"/>
                  <a:gd name="T6" fmla="*/ 18 w 24"/>
                  <a:gd name="T7" fmla="*/ 3 h 18"/>
                  <a:gd name="T8" fmla="*/ 15 w 24"/>
                  <a:gd name="T9" fmla="*/ 4 h 18"/>
                  <a:gd name="T10" fmla="*/ 14 w 24"/>
                  <a:gd name="T11" fmla="*/ 8 h 18"/>
                  <a:gd name="T12" fmla="*/ 14 w 24"/>
                  <a:gd name="T13" fmla="*/ 18 h 18"/>
                  <a:gd name="T14" fmla="*/ 11 w 24"/>
                  <a:gd name="T15" fmla="*/ 18 h 18"/>
                  <a:gd name="T16" fmla="*/ 11 w 24"/>
                  <a:gd name="T17" fmla="*/ 7 h 18"/>
                  <a:gd name="T18" fmla="*/ 10 w 24"/>
                  <a:gd name="T19" fmla="*/ 4 h 18"/>
                  <a:gd name="T20" fmla="*/ 7 w 24"/>
                  <a:gd name="T21" fmla="*/ 3 h 18"/>
                  <a:gd name="T22" fmla="*/ 4 w 24"/>
                  <a:gd name="T23" fmla="*/ 4 h 18"/>
                  <a:gd name="T24" fmla="*/ 3 w 24"/>
                  <a:gd name="T25" fmla="*/ 9 h 18"/>
                  <a:gd name="T26" fmla="*/ 3 w 24"/>
                  <a:gd name="T27" fmla="*/ 18 h 18"/>
                  <a:gd name="T28" fmla="*/ 0 w 24"/>
                  <a:gd name="T29" fmla="*/ 18 h 18"/>
                  <a:gd name="T30" fmla="*/ 0 w 24"/>
                  <a:gd name="T31" fmla="*/ 1 h 18"/>
                  <a:gd name="T32" fmla="*/ 2 w 24"/>
                  <a:gd name="T33" fmla="*/ 1 h 18"/>
                  <a:gd name="T34" fmla="*/ 3 w 24"/>
                  <a:gd name="T35" fmla="*/ 3 h 18"/>
                  <a:gd name="T36" fmla="*/ 3 w 24"/>
                  <a:gd name="T37" fmla="*/ 3 h 18"/>
                  <a:gd name="T38" fmla="*/ 5 w 24"/>
                  <a:gd name="T39" fmla="*/ 1 h 18"/>
                  <a:gd name="T40" fmla="*/ 8 w 24"/>
                  <a:gd name="T41" fmla="*/ 0 h 18"/>
                  <a:gd name="T42" fmla="*/ 13 w 24"/>
                  <a:gd name="T43" fmla="*/ 3 h 18"/>
                  <a:gd name="T44" fmla="*/ 13 w 24"/>
                  <a:gd name="T45" fmla="*/ 3 h 18"/>
                  <a:gd name="T46" fmla="*/ 15 w 24"/>
                  <a:gd name="T47" fmla="*/ 1 h 18"/>
                  <a:gd name="T48" fmla="*/ 19 w 24"/>
                  <a:gd name="T49" fmla="*/ 0 h 18"/>
                  <a:gd name="T50" fmla="*/ 23 w 24"/>
                  <a:gd name="T51" fmla="*/ 2 h 18"/>
                  <a:gd name="T52" fmla="*/ 24 w 24"/>
                  <a:gd name="T53" fmla="*/ 7 h 18"/>
                  <a:gd name="T54" fmla="*/ 24 w 24"/>
                  <a:gd name="T55" fmla="*/ 18 h 18"/>
                  <a:gd name="T56" fmla="*/ 22 w 24"/>
                  <a:gd name="T5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4" h="18">
                    <a:moveTo>
                      <a:pt x="22" y="18"/>
                    </a:moveTo>
                    <a:cubicBezTo>
                      <a:pt x="22" y="7"/>
                      <a:pt x="22" y="7"/>
                      <a:pt x="22" y="7"/>
                    </a:cubicBezTo>
                    <a:cubicBezTo>
                      <a:pt x="22" y="5"/>
                      <a:pt x="22" y="4"/>
                      <a:pt x="21" y="4"/>
                    </a:cubicBezTo>
                    <a:cubicBezTo>
                      <a:pt x="20" y="3"/>
                      <a:pt x="20" y="3"/>
                      <a:pt x="18" y="3"/>
                    </a:cubicBezTo>
                    <a:cubicBezTo>
                      <a:pt x="17" y="3"/>
                      <a:pt x="15" y="3"/>
                      <a:pt x="15" y="4"/>
                    </a:cubicBezTo>
                    <a:cubicBezTo>
                      <a:pt x="14" y="5"/>
                      <a:pt x="14" y="6"/>
                      <a:pt x="14" y="8"/>
                    </a:cubicBezTo>
                    <a:cubicBezTo>
                      <a:pt x="14" y="18"/>
                      <a:pt x="14" y="18"/>
                      <a:pt x="14" y="18"/>
                    </a:cubicBezTo>
                    <a:cubicBezTo>
                      <a:pt x="11" y="18"/>
                      <a:pt x="11" y="18"/>
                      <a:pt x="11" y="18"/>
                    </a:cubicBezTo>
                    <a:cubicBezTo>
                      <a:pt x="11" y="7"/>
                      <a:pt x="11" y="7"/>
                      <a:pt x="11" y="7"/>
                    </a:cubicBezTo>
                    <a:cubicBezTo>
                      <a:pt x="11" y="5"/>
                      <a:pt x="11" y="4"/>
                      <a:pt x="10" y="4"/>
                    </a:cubicBezTo>
                    <a:cubicBezTo>
                      <a:pt x="10" y="3"/>
                      <a:pt x="9" y="3"/>
                      <a:pt x="7" y="3"/>
                    </a:cubicBezTo>
                    <a:cubicBezTo>
                      <a:pt x="6" y="3"/>
                      <a:pt x="5" y="3"/>
                      <a:pt x="4" y="4"/>
                    </a:cubicBezTo>
                    <a:cubicBezTo>
                      <a:pt x="3" y="5"/>
                      <a:pt x="3" y="7"/>
                      <a:pt x="3" y="9"/>
                    </a:cubicBezTo>
                    <a:cubicBezTo>
                      <a:pt x="3" y="18"/>
                      <a:pt x="3" y="18"/>
                      <a:pt x="3" y="18"/>
                    </a:cubicBezTo>
                    <a:cubicBezTo>
                      <a:pt x="0" y="18"/>
                      <a:pt x="0" y="18"/>
                      <a:pt x="0" y="18"/>
                    </a:cubicBezTo>
                    <a:cubicBezTo>
                      <a:pt x="0" y="1"/>
                      <a:pt x="0" y="1"/>
                      <a:pt x="0" y="1"/>
                    </a:cubicBezTo>
                    <a:cubicBezTo>
                      <a:pt x="2" y="1"/>
                      <a:pt x="2" y="1"/>
                      <a:pt x="2" y="1"/>
                    </a:cubicBezTo>
                    <a:cubicBezTo>
                      <a:pt x="3" y="3"/>
                      <a:pt x="3" y="3"/>
                      <a:pt x="3" y="3"/>
                    </a:cubicBezTo>
                    <a:cubicBezTo>
                      <a:pt x="3" y="3"/>
                      <a:pt x="3" y="3"/>
                      <a:pt x="3" y="3"/>
                    </a:cubicBezTo>
                    <a:cubicBezTo>
                      <a:pt x="3" y="2"/>
                      <a:pt x="4" y="1"/>
                      <a:pt x="5" y="1"/>
                    </a:cubicBezTo>
                    <a:cubicBezTo>
                      <a:pt x="6" y="1"/>
                      <a:pt x="7" y="0"/>
                      <a:pt x="8" y="0"/>
                    </a:cubicBezTo>
                    <a:cubicBezTo>
                      <a:pt x="10" y="0"/>
                      <a:pt x="12" y="1"/>
                      <a:pt x="13" y="3"/>
                    </a:cubicBezTo>
                    <a:cubicBezTo>
                      <a:pt x="13" y="3"/>
                      <a:pt x="13" y="3"/>
                      <a:pt x="13" y="3"/>
                    </a:cubicBezTo>
                    <a:cubicBezTo>
                      <a:pt x="14" y="2"/>
                      <a:pt x="14" y="2"/>
                      <a:pt x="15" y="1"/>
                    </a:cubicBezTo>
                    <a:cubicBezTo>
                      <a:pt x="16" y="1"/>
                      <a:pt x="17" y="0"/>
                      <a:pt x="19" y="0"/>
                    </a:cubicBezTo>
                    <a:cubicBezTo>
                      <a:pt x="21" y="0"/>
                      <a:pt x="22" y="1"/>
                      <a:pt x="23" y="2"/>
                    </a:cubicBezTo>
                    <a:cubicBezTo>
                      <a:pt x="24" y="3"/>
                      <a:pt x="24" y="4"/>
                      <a:pt x="24" y="7"/>
                    </a:cubicBezTo>
                    <a:cubicBezTo>
                      <a:pt x="24" y="18"/>
                      <a:pt x="24" y="18"/>
                      <a:pt x="24" y="18"/>
                    </a:cubicBezTo>
                    <a:lnTo>
                      <a:pt x="22" y="18"/>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89" name="Freeform 109"/>
              <p:cNvSpPr>
                <a:spLocks noEditPoints="1"/>
              </p:cNvSpPr>
              <p:nvPr/>
            </p:nvSpPr>
            <p:spPr bwMode="auto">
              <a:xfrm>
                <a:off x="2118" y="1668"/>
                <a:ext cx="18" cy="23"/>
              </a:xfrm>
              <a:custGeom>
                <a:avLst/>
                <a:gdLst>
                  <a:gd name="T0" fmla="*/ 8 w 14"/>
                  <a:gd name="T1" fmla="*/ 18 h 18"/>
                  <a:gd name="T2" fmla="*/ 2 w 14"/>
                  <a:gd name="T3" fmla="*/ 16 h 18"/>
                  <a:gd name="T4" fmla="*/ 0 w 14"/>
                  <a:gd name="T5" fmla="*/ 9 h 18"/>
                  <a:gd name="T6" fmla="*/ 2 w 14"/>
                  <a:gd name="T7" fmla="*/ 3 h 18"/>
                  <a:gd name="T8" fmla="*/ 7 w 14"/>
                  <a:gd name="T9" fmla="*/ 0 h 18"/>
                  <a:gd name="T10" fmla="*/ 12 w 14"/>
                  <a:gd name="T11" fmla="*/ 2 h 18"/>
                  <a:gd name="T12" fmla="*/ 14 w 14"/>
                  <a:gd name="T13" fmla="*/ 8 h 18"/>
                  <a:gd name="T14" fmla="*/ 14 w 14"/>
                  <a:gd name="T15" fmla="*/ 10 h 18"/>
                  <a:gd name="T16" fmla="*/ 3 w 14"/>
                  <a:gd name="T17" fmla="*/ 10 h 18"/>
                  <a:gd name="T18" fmla="*/ 4 w 14"/>
                  <a:gd name="T19" fmla="*/ 14 h 18"/>
                  <a:gd name="T20" fmla="*/ 8 w 14"/>
                  <a:gd name="T21" fmla="*/ 16 h 18"/>
                  <a:gd name="T22" fmla="*/ 14 w 14"/>
                  <a:gd name="T23" fmla="*/ 15 h 18"/>
                  <a:gd name="T24" fmla="*/ 14 w 14"/>
                  <a:gd name="T25" fmla="*/ 17 h 18"/>
                  <a:gd name="T26" fmla="*/ 11 w 14"/>
                  <a:gd name="T27" fmla="*/ 18 h 18"/>
                  <a:gd name="T28" fmla="*/ 8 w 14"/>
                  <a:gd name="T29" fmla="*/ 18 h 18"/>
                  <a:gd name="T30" fmla="*/ 7 w 14"/>
                  <a:gd name="T31" fmla="*/ 2 h 18"/>
                  <a:gd name="T32" fmla="*/ 4 w 14"/>
                  <a:gd name="T33" fmla="*/ 4 h 18"/>
                  <a:gd name="T34" fmla="*/ 3 w 14"/>
                  <a:gd name="T35" fmla="*/ 8 h 18"/>
                  <a:gd name="T36" fmla="*/ 12 w 14"/>
                  <a:gd name="T37" fmla="*/ 8 h 18"/>
                  <a:gd name="T38" fmla="*/ 10 w 14"/>
                  <a:gd name="T39" fmla="*/ 4 h 18"/>
                  <a:gd name="T40" fmla="*/ 7 w 14"/>
                  <a:gd name="T41"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 h="18">
                    <a:moveTo>
                      <a:pt x="8" y="18"/>
                    </a:moveTo>
                    <a:cubicBezTo>
                      <a:pt x="6" y="18"/>
                      <a:pt x="4" y="17"/>
                      <a:pt x="2" y="16"/>
                    </a:cubicBezTo>
                    <a:cubicBezTo>
                      <a:pt x="1" y="14"/>
                      <a:pt x="0" y="12"/>
                      <a:pt x="0" y="9"/>
                    </a:cubicBezTo>
                    <a:cubicBezTo>
                      <a:pt x="0" y="7"/>
                      <a:pt x="1" y="4"/>
                      <a:pt x="2" y="3"/>
                    </a:cubicBezTo>
                    <a:cubicBezTo>
                      <a:pt x="3" y="1"/>
                      <a:pt x="5" y="0"/>
                      <a:pt x="7" y="0"/>
                    </a:cubicBezTo>
                    <a:cubicBezTo>
                      <a:pt x="10" y="0"/>
                      <a:pt x="11" y="1"/>
                      <a:pt x="12" y="2"/>
                    </a:cubicBezTo>
                    <a:cubicBezTo>
                      <a:pt x="14" y="4"/>
                      <a:pt x="14" y="6"/>
                      <a:pt x="14" y="8"/>
                    </a:cubicBezTo>
                    <a:cubicBezTo>
                      <a:pt x="14" y="10"/>
                      <a:pt x="14" y="10"/>
                      <a:pt x="14" y="10"/>
                    </a:cubicBezTo>
                    <a:cubicBezTo>
                      <a:pt x="3" y="10"/>
                      <a:pt x="3" y="10"/>
                      <a:pt x="3" y="10"/>
                    </a:cubicBezTo>
                    <a:cubicBezTo>
                      <a:pt x="3" y="12"/>
                      <a:pt x="3" y="13"/>
                      <a:pt x="4" y="14"/>
                    </a:cubicBezTo>
                    <a:cubicBezTo>
                      <a:pt x="5" y="15"/>
                      <a:pt x="6" y="16"/>
                      <a:pt x="8" y="16"/>
                    </a:cubicBezTo>
                    <a:cubicBezTo>
                      <a:pt x="10" y="16"/>
                      <a:pt x="12" y="15"/>
                      <a:pt x="14" y="15"/>
                    </a:cubicBezTo>
                    <a:cubicBezTo>
                      <a:pt x="14" y="17"/>
                      <a:pt x="14" y="17"/>
                      <a:pt x="14" y="17"/>
                    </a:cubicBezTo>
                    <a:cubicBezTo>
                      <a:pt x="13" y="17"/>
                      <a:pt x="12" y="18"/>
                      <a:pt x="11" y="18"/>
                    </a:cubicBezTo>
                    <a:cubicBezTo>
                      <a:pt x="10" y="18"/>
                      <a:pt x="9" y="18"/>
                      <a:pt x="8" y="18"/>
                    </a:cubicBezTo>
                    <a:close/>
                    <a:moveTo>
                      <a:pt x="7" y="2"/>
                    </a:moveTo>
                    <a:cubicBezTo>
                      <a:pt x="6" y="2"/>
                      <a:pt x="5" y="3"/>
                      <a:pt x="4" y="4"/>
                    </a:cubicBezTo>
                    <a:cubicBezTo>
                      <a:pt x="3" y="5"/>
                      <a:pt x="3" y="6"/>
                      <a:pt x="3" y="8"/>
                    </a:cubicBezTo>
                    <a:cubicBezTo>
                      <a:pt x="12" y="8"/>
                      <a:pt x="12" y="8"/>
                      <a:pt x="12" y="8"/>
                    </a:cubicBezTo>
                    <a:cubicBezTo>
                      <a:pt x="12" y="6"/>
                      <a:pt x="11" y="5"/>
                      <a:pt x="10" y="4"/>
                    </a:cubicBezTo>
                    <a:cubicBezTo>
                      <a:pt x="10" y="3"/>
                      <a:pt x="9" y="2"/>
                      <a:pt x="7" y="2"/>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90" name="Freeform 110"/>
              <p:cNvSpPr/>
              <p:nvPr/>
            </p:nvSpPr>
            <p:spPr bwMode="auto">
              <a:xfrm>
                <a:off x="2140" y="1664"/>
                <a:ext cx="13" cy="27"/>
              </a:xfrm>
              <a:custGeom>
                <a:avLst/>
                <a:gdLst>
                  <a:gd name="T0" fmla="*/ 7 w 10"/>
                  <a:gd name="T1" fmla="*/ 19 h 21"/>
                  <a:gd name="T2" fmla="*/ 9 w 10"/>
                  <a:gd name="T3" fmla="*/ 19 h 21"/>
                  <a:gd name="T4" fmla="*/ 10 w 10"/>
                  <a:gd name="T5" fmla="*/ 19 h 21"/>
                  <a:gd name="T6" fmla="*/ 10 w 10"/>
                  <a:gd name="T7" fmla="*/ 21 h 21"/>
                  <a:gd name="T8" fmla="*/ 8 w 10"/>
                  <a:gd name="T9" fmla="*/ 21 h 21"/>
                  <a:gd name="T10" fmla="*/ 7 w 10"/>
                  <a:gd name="T11" fmla="*/ 21 h 21"/>
                  <a:gd name="T12" fmla="*/ 2 w 10"/>
                  <a:gd name="T13" fmla="*/ 16 h 21"/>
                  <a:gd name="T14" fmla="*/ 2 w 10"/>
                  <a:gd name="T15" fmla="*/ 6 h 21"/>
                  <a:gd name="T16" fmla="*/ 0 w 10"/>
                  <a:gd name="T17" fmla="*/ 6 h 21"/>
                  <a:gd name="T18" fmla="*/ 0 w 10"/>
                  <a:gd name="T19" fmla="*/ 4 h 21"/>
                  <a:gd name="T20" fmla="*/ 2 w 10"/>
                  <a:gd name="T21" fmla="*/ 3 h 21"/>
                  <a:gd name="T22" fmla="*/ 3 w 10"/>
                  <a:gd name="T23" fmla="*/ 0 h 21"/>
                  <a:gd name="T24" fmla="*/ 5 w 10"/>
                  <a:gd name="T25" fmla="*/ 0 h 21"/>
                  <a:gd name="T26" fmla="*/ 5 w 10"/>
                  <a:gd name="T27" fmla="*/ 4 h 21"/>
                  <a:gd name="T28" fmla="*/ 10 w 10"/>
                  <a:gd name="T29" fmla="*/ 4 h 21"/>
                  <a:gd name="T30" fmla="*/ 10 w 10"/>
                  <a:gd name="T31" fmla="*/ 6 h 21"/>
                  <a:gd name="T32" fmla="*/ 5 w 10"/>
                  <a:gd name="T33" fmla="*/ 6 h 21"/>
                  <a:gd name="T34" fmla="*/ 5 w 10"/>
                  <a:gd name="T35" fmla="*/ 16 h 21"/>
                  <a:gd name="T36" fmla="*/ 5 w 10"/>
                  <a:gd name="T37" fmla="*/ 18 h 21"/>
                  <a:gd name="T38" fmla="*/ 7 w 10"/>
                  <a:gd name="T39"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 h="21">
                    <a:moveTo>
                      <a:pt x="7" y="19"/>
                    </a:moveTo>
                    <a:cubicBezTo>
                      <a:pt x="8" y="19"/>
                      <a:pt x="8" y="19"/>
                      <a:pt x="9" y="19"/>
                    </a:cubicBezTo>
                    <a:cubicBezTo>
                      <a:pt x="9" y="19"/>
                      <a:pt x="9" y="19"/>
                      <a:pt x="10" y="19"/>
                    </a:cubicBezTo>
                    <a:cubicBezTo>
                      <a:pt x="10" y="21"/>
                      <a:pt x="10" y="21"/>
                      <a:pt x="10" y="21"/>
                    </a:cubicBezTo>
                    <a:cubicBezTo>
                      <a:pt x="9" y="21"/>
                      <a:pt x="9" y="21"/>
                      <a:pt x="8" y="21"/>
                    </a:cubicBezTo>
                    <a:cubicBezTo>
                      <a:pt x="8" y="21"/>
                      <a:pt x="7" y="21"/>
                      <a:pt x="7" y="21"/>
                    </a:cubicBezTo>
                    <a:cubicBezTo>
                      <a:pt x="4" y="21"/>
                      <a:pt x="2" y="19"/>
                      <a:pt x="2" y="16"/>
                    </a:cubicBezTo>
                    <a:cubicBezTo>
                      <a:pt x="2" y="6"/>
                      <a:pt x="2" y="6"/>
                      <a:pt x="2" y="6"/>
                    </a:cubicBezTo>
                    <a:cubicBezTo>
                      <a:pt x="0" y="6"/>
                      <a:pt x="0" y="6"/>
                      <a:pt x="0" y="6"/>
                    </a:cubicBezTo>
                    <a:cubicBezTo>
                      <a:pt x="0" y="4"/>
                      <a:pt x="0" y="4"/>
                      <a:pt x="0" y="4"/>
                    </a:cubicBezTo>
                    <a:cubicBezTo>
                      <a:pt x="2" y="3"/>
                      <a:pt x="2" y="3"/>
                      <a:pt x="2" y="3"/>
                    </a:cubicBezTo>
                    <a:cubicBezTo>
                      <a:pt x="3" y="0"/>
                      <a:pt x="3" y="0"/>
                      <a:pt x="3" y="0"/>
                    </a:cubicBezTo>
                    <a:cubicBezTo>
                      <a:pt x="5" y="0"/>
                      <a:pt x="5" y="0"/>
                      <a:pt x="5" y="0"/>
                    </a:cubicBezTo>
                    <a:cubicBezTo>
                      <a:pt x="5" y="4"/>
                      <a:pt x="5" y="4"/>
                      <a:pt x="5" y="4"/>
                    </a:cubicBezTo>
                    <a:cubicBezTo>
                      <a:pt x="10" y="4"/>
                      <a:pt x="10" y="4"/>
                      <a:pt x="10" y="4"/>
                    </a:cubicBezTo>
                    <a:cubicBezTo>
                      <a:pt x="10" y="6"/>
                      <a:pt x="10" y="6"/>
                      <a:pt x="10" y="6"/>
                    </a:cubicBezTo>
                    <a:cubicBezTo>
                      <a:pt x="5" y="6"/>
                      <a:pt x="5" y="6"/>
                      <a:pt x="5" y="6"/>
                    </a:cubicBezTo>
                    <a:cubicBezTo>
                      <a:pt x="5" y="16"/>
                      <a:pt x="5" y="16"/>
                      <a:pt x="5" y="16"/>
                    </a:cubicBezTo>
                    <a:cubicBezTo>
                      <a:pt x="5" y="17"/>
                      <a:pt x="5" y="18"/>
                      <a:pt x="5" y="18"/>
                    </a:cubicBezTo>
                    <a:cubicBezTo>
                      <a:pt x="6" y="19"/>
                      <a:pt x="6" y="19"/>
                      <a:pt x="7" y="19"/>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91" name="Freeform 111"/>
              <p:cNvSpPr/>
              <p:nvPr/>
            </p:nvSpPr>
            <p:spPr bwMode="auto">
              <a:xfrm>
                <a:off x="2154" y="1686"/>
                <a:ext cx="7" cy="10"/>
              </a:xfrm>
              <a:custGeom>
                <a:avLst/>
                <a:gdLst>
                  <a:gd name="T0" fmla="*/ 5 w 5"/>
                  <a:gd name="T1" fmla="*/ 0 h 8"/>
                  <a:gd name="T2" fmla="*/ 5 w 5"/>
                  <a:gd name="T3" fmla="*/ 0 h 8"/>
                  <a:gd name="T4" fmla="*/ 4 w 5"/>
                  <a:gd name="T5" fmla="*/ 4 h 8"/>
                  <a:gd name="T6" fmla="*/ 2 w 5"/>
                  <a:gd name="T7" fmla="*/ 8 h 8"/>
                  <a:gd name="T8" fmla="*/ 0 w 5"/>
                  <a:gd name="T9" fmla="*/ 8 h 8"/>
                  <a:gd name="T10" fmla="*/ 1 w 5"/>
                  <a:gd name="T11" fmla="*/ 4 h 8"/>
                  <a:gd name="T12" fmla="*/ 2 w 5"/>
                  <a:gd name="T13" fmla="*/ 0 h 8"/>
                  <a:gd name="T14" fmla="*/ 5 w 5"/>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8">
                    <a:moveTo>
                      <a:pt x="5" y="0"/>
                    </a:moveTo>
                    <a:cubicBezTo>
                      <a:pt x="5" y="0"/>
                      <a:pt x="5" y="0"/>
                      <a:pt x="5" y="0"/>
                    </a:cubicBezTo>
                    <a:cubicBezTo>
                      <a:pt x="5" y="1"/>
                      <a:pt x="4" y="3"/>
                      <a:pt x="4" y="4"/>
                    </a:cubicBezTo>
                    <a:cubicBezTo>
                      <a:pt x="3" y="5"/>
                      <a:pt x="3" y="7"/>
                      <a:pt x="2" y="8"/>
                    </a:cubicBezTo>
                    <a:cubicBezTo>
                      <a:pt x="0" y="8"/>
                      <a:pt x="0" y="8"/>
                      <a:pt x="0" y="8"/>
                    </a:cubicBezTo>
                    <a:cubicBezTo>
                      <a:pt x="1" y="7"/>
                      <a:pt x="1" y="5"/>
                      <a:pt x="1" y="4"/>
                    </a:cubicBezTo>
                    <a:cubicBezTo>
                      <a:pt x="2" y="2"/>
                      <a:pt x="2" y="1"/>
                      <a:pt x="2" y="0"/>
                    </a:cubicBezTo>
                    <a:lnTo>
                      <a:pt x="5" y="0"/>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92" name="Freeform 112"/>
              <p:cNvSpPr/>
              <p:nvPr/>
            </p:nvSpPr>
            <p:spPr bwMode="auto">
              <a:xfrm>
                <a:off x="1624" y="1718"/>
                <a:ext cx="15" cy="22"/>
              </a:xfrm>
              <a:custGeom>
                <a:avLst/>
                <a:gdLst>
                  <a:gd name="T0" fmla="*/ 8 w 12"/>
                  <a:gd name="T1" fmla="*/ 17 h 17"/>
                  <a:gd name="T2" fmla="*/ 2 w 12"/>
                  <a:gd name="T3" fmla="*/ 15 h 17"/>
                  <a:gd name="T4" fmla="*/ 0 w 12"/>
                  <a:gd name="T5" fmla="*/ 9 h 17"/>
                  <a:gd name="T6" fmla="*/ 2 w 12"/>
                  <a:gd name="T7" fmla="*/ 2 h 17"/>
                  <a:gd name="T8" fmla="*/ 8 w 12"/>
                  <a:gd name="T9" fmla="*/ 0 h 17"/>
                  <a:gd name="T10" fmla="*/ 10 w 12"/>
                  <a:gd name="T11" fmla="*/ 0 h 17"/>
                  <a:gd name="T12" fmla="*/ 12 w 12"/>
                  <a:gd name="T13" fmla="*/ 1 h 17"/>
                  <a:gd name="T14" fmla="*/ 11 w 12"/>
                  <a:gd name="T15" fmla="*/ 3 h 17"/>
                  <a:gd name="T16" fmla="*/ 10 w 12"/>
                  <a:gd name="T17" fmla="*/ 2 h 17"/>
                  <a:gd name="T18" fmla="*/ 8 w 12"/>
                  <a:gd name="T19" fmla="*/ 2 h 17"/>
                  <a:gd name="T20" fmla="*/ 3 w 12"/>
                  <a:gd name="T21" fmla="*/ 9 h 17"/>
                  <a:gd name="T22" fmla="*/ 4 w 12"/>
                  <a:gd name="T23" fmla="*/ 14 h 17"/>
                  <a:gd name="T24" fmla="*/ 8 w 12"/>
                  <a:gd name="T25" fmla="*/ 15 h 17"/>
                  <a:gd name="T26" fmla="*/ 12 w 12"/>
                  <a:gd name="T27" fmla="*/ 14 h 17"/>
                  <a:gd name="T28" fmla="*/ 12 w 12"/>
                  <a:gd name="T29" fmla="*/ 17 h 17"/>
                  <a:gd name="T30" fmla="*/ 8 w 12"/>
                  <a:gd name="T31"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 h="17">
                    <a:moveTo>
                      <a:pt x="8" y="17"/>
                    </a:moveTo>
                    <a:cubicBezTo>
                      <a:pt x="5" y="17"/>
                      <a:pt x="3" y="17"/>
                      <a:pt x="2" y="15"/>
                    </a:cubicBezTo>
                    <a:cubicBezTo>
                      <a:pt x="1" y="14"/>
                      <a:pt x="0" y="11"/>
                      <a:pt x="0" y="9"/>
                    </a:cubicBezTo>
                    <a:cubicBezTo>
                      <a:pt x="0" y="6"/>
                      <a:pt x="1" y="4"/>
                      <a:pt x="2" y="2"/>
                    </a:cubicBezTo>
                    <a:cubicBezTo>
                      <a:pt x="3" y="0"/>
                      <a:pt x="5" y="0"/>
                      <a:pt x="8" y="0"/>
                    </a:cubicBezTo>
                    <a:cubicBezTo>
                      <a:pt x="9" y="0"/>
                      <a:pt x="9" y="0"/>
                      <a:pt x="10" y="0"/>
                    </a:cubicBezTo>
                    <a:cubicBezTo>
                      <a:pt x="11" y="0"/>
                      <a:pt x="12" y="0"/>
                      <a:pt x="12" y="1"/>
                    </a:cubicBezTo>
                    <a:cubicBezTo>
                      <a:pt x="11" y="3"/>
                      <a:pt x="11" y="3"/>
                      <a:pt x="11" y="3"/>
                    </a:cubicBezTo>
                    <a:cubicBezTo>
                      <a:pt x="11" y="3"/>
                      <a:pt x="10" y="2"/>
                      <a:pt x="10" y="2"/>
                    </a:cubicBezTo>
                    <a:cubicBezTo>
                      <a:pt x="9" y="2"/>
                      <a:pt x="8" y="2"/>
                      <a:pt x="8" y="2"/>
                    </a:cubicBezTo>
                    <a:cubicBezTo>
                      <a:pt x="4" y="2"/>
                      <a:pt x="3" y="4"/>
                      <a:pt x="3" y="9"/>
                    </a:cubicBezTo>
                    <a:cubicBezTo>
                      <a:pt x="3" y="11"/>
                      <a:pt x="3" y="12"/>
                      <a:pt x="4" y="14"/>
                    </a:cubicBezTo>
                    <a:cubicBezTo>
                      <a:pt x="5" y="15"/>
                      <a:pt x="6" y="15"/>
                      <a:pt x="8" y="15"/>
                    </a:cubicBezTo>
                    <a:cubicBezTo>
                      <a:pt x="9" y="15"/>
                      <a:pt x="11" y="15"/>
                      <a:pt x="12" y="14"/>
                    </a:cubicBezTo>
                    <a:cubicBezTo>
                      <a:pt x="12" y="17"/>
                      <a:pt x="12" y="17"/>
                      <a:pt x="12" y="17"/>
                    </a:cubicBezTo>
                    <a:cubicBezTo>
                      <a:pt x="11" y="17"/>
                      <a:pt x="9" y="17"/>
                      <a:pt x="8" y="17"/>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93" name="Freeform 113"/>
              <p:cNvSpPr>
                <a:spLocks noEditPoints="1"/>
              </p:cNvSpPr>
              <p:nvPr/>
            </p:nvSpPr>
            <p:spPr bwMode="auto">
              <a:xfrm>
                <a:off x="1643" y="1718"/>
                <a:ext cx="21" cy="22"/>
              </a:xfrm>
              <a:custGeom>
                <a:avLst/>
                <a:gdLst>
                  <a:gd name="T0" fmla="*/ 16 w 16"/>
                  <a:gd name="T1" fmla="*/ 9 h 17"/>
                  <a:gd name="T2" fmla="*/ 14 w 16"/>
                  <a:gd name="T3" fmla="*/ 15 h 17"/>
                  <a:gd name="T4" fmla="*/ 8 w 16"/>
                  <a:gd name="T5" fmla="*/ 17 h 17"/>
                  <a:gd name="T6" fmla="*/ 4 w 16"/>
                  <a:gd name="T7" fmla="*/ 16 h 17"/>
                  <a:gd name="T8" fmla="*/ 1 w 16"/>
                  <a:gd name="T9" fmla="*/ 13 h 17"/>
                  <a:gd name="T10" fmla="*/ 0 w 16"/>
                  <a:gd name="T11" fmla="*/ 9 h 17"/>
                  <a:gd name="T12" fmla="*/ 2 w 16"/>
                  <a:gd name="T13" fmla="*/ 2 h 17"/>
                  <a:gd name="T14" fmla="*/ 8 w 16"/>
                  <a:gd name="T15" fmla="*/ 0 h 17"/>
                  <a:gd name="T16" fmla="*/ 14 w 16"/>
                  <a:gd name="T17" fmla="*/ 2 h 17"/>
                  <a:gd name="T18" fmla="*/ 16 w 16"/>
                  <a:gd name="T19" fmla="*/ 9 h 17"/>
                  <a:gd name="T20" fmla="*/ 3 w 16"/>
                  <a:gd name="T21" fmla="*/ 9 h 17"/>
                  <a:gd name="T22" fmla="*/ 4 w 16"/>
                  <a:gd name="T23" fmla="*/ 14 h 17"/>
                  <a:gd name="T24" fmla="*/ 8 w 16"/>
                  <a:gd name="T25" fmla="*/ 15 h 17"/>
                  <a:gd name="T26" fmla="*/ 12 w 16"/>
                  <a:gd name="T27" fmla="*/ 14 h 17"/>
                  <a:gd name="T28" fmla="*/ 13 w 16"/>
                  <a:gd name="T29" fmla="*/ 9 h 17"/>
                  <a:gd name="T30" fmla="*/ 12 w 16"/>
                  <a:gd name="T31" fmla="*/ 4 h 17"/>
                  <a:gd name="T32" fmla="*/ 8 w 16"/>
                  <a:gd name="T33" fmla="*/ 2 h 17"/>
                  <a:gd name="T34" fmla="*/ 4 w 16"/>
                  <a:gd name="T35" fmla="*/ 4 h 17"/>
                  <a:gd name="T36" fmla="*/ 3 w 16"/>
                  <a:gd name="T37" fmla="*/ 9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17">
                    <a:moveTo>
                      <a:pt x="16" y="9"/>
                    </a:moveTo>
                    <a:cubicBezTo>
                      <a:pt x="16" y="11"/>
                      <a:pt x="15" y="14"/>
                      <a:pt x="14" y="15"/>
                    </a:cubicBezTo>
                    <a:cubicBezTo>
                      <a:pt x="12" y="17"/>
                      <a:pt x="10" y="17"/>
                      <a:pt x="8" y="17"/>
                    </a:cubicBezTo>
                    <a:cubicBezTo>
                      <a:pt x="6" y="17"/>
                      <a:pt x="5" y="17"/>
                      <a:pt x="4" y="16"/>
                    </a:cubicBezTo>
                    <a:cubicBezTo>
                      <a:pt x="3" y="16"/>
                      <a:pt x="2" y="15"/>
                      <a:pt x="1" y="13"/>
                    </a:cubicBezTo>
                    <a:cubicBezTo>
                      <a:pt x="0" y="12"/>
                      <a:pt x="0" y="10"/>
                      <a:pt x="0" y="9"/>
                    </a:cubicBezTo>
                    <a:cubicBezTo>
                      <a:pt x="0" y="6"/>
                      <a:pt x="1" y="4"/>
                      <a:pt x="2" y="2"/>
                    </a:cubicBezTo>
                    <a:cubicBezTo>
                      <a:pt x="4" y="0"/>
                      <a:pt x="6" y="0"/>
                      <a:pt x="8" y="0"/>
                    </a:cubicBezTo>
                    <a:cubicBezTo>
                      <a:pt x="10" y="0"/>
                      <a:pt x="12" y="1"/>
                      <a:pt x="14" y="2"/>
                    </a:cubicBezTo>
                    <a:cubicBezTo>
                      <a:pt x="15" y="4"/>
                      <a:pt x="16" y="6"/>
                      <a:pt x="16" y="9"/>
                    </a:cubicBezTo>
                    <a:close/>
                    <a:moveTo>
                      <a:pt x="3" y="9"/>
                    </a:moveTo>
                    <a:cubicBezTo>
                      <a:pt x="3" y="11"/>
                      <a:pt x="3" y="12"/>
                      <a:pt x="4" y="14"/>
                    </a:cubicBezTo>
                    <a:cubicBezTo>
                      <a:pt x="5" y="15"/>
                      <a:pt x="6" y="15"/>
                      <a:pt x="8" y="15"/>
                    </a:cubicBezTo>
                    <a:cubicBezTo>
                      <a:pt x="10" y="15"/>
                      <a:pt x="11" y="15"/>
                      <a:pt x="12" y="14"/>
                    </a:cubicBezTo>
                    <a:cubicBezTo>
                      <a:pt x="13" y="12"/>
                      <a:pt x="13" y="11"/>
                      <a:pt x="13" y="9"/>
                    </a:cubicBezTo>
                    <a:cubicBezTo>
                      <a:pt x="13" y="6"/>
                      <a:pt x="13" y="5"/>
                      <a:pt x="12" y="4"/>
                    </a:cubicBezTo>
                    <a:cubicBezTo>
                      <a:pt x="11" y="2"/>
                      <a:pt x="10" y="2"/>
                      <a:pt x="8" y="2"/>
                    </a:cubicBezTo>
                    <a:cubicBezTo>
                      <a:pt x="6" y="2"/>
                      <a:pt x="5" y="2"/>
                      <a:pt x="4" y="4"/>
                    </a:cubicBezTo>
                    <a:cubicBezTo>
                      <a:pt x="3" y="5"/>
                      <a:pt x="3" y="6"/>
                      <a:pt x="3" y="9"/>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94" name="Freeform 114"/>
              <p:cNvSpPr/>
              <p:nvPr/>
            </p:nvSpPr>
            <p:spPr bwMode="auto">
              <a:xfrm>
                <a:off x="1669" y="1718"/>
                <a:ext cx="19" cy="22"/>
              </a:xfrm>
              <a:custGeom>
                <a:avLst/>
                <a:gdLst>
                  <a:gd name="T0" fmla="*/ 12 w 15"/>
                  <a:gd name="T1" fmla="*/ 17 h 17"/>
                  <a:gd name="T2" fmla="*/ 12 w 15"/>
                  <a:gd name="T3" fmla="*/ 6 h 17"/>
                  <a:gd name="T4" fmla="*/ 11 w 15"/>
                  <a:gd name="T5" fmla="*/ 3 h 17"/>
                  <a:gd name="T6" fmla="*/ 8 w 15"/>
                  <a:gd name="T7" fmla="*/ 2 h 17"/>
                  <a:gd name="T8" fmla="*/ 4 w 15"/>
                  <a:gd name="T9" fmla="*/ 3 h 17"/>
                  <a:gd name="T10" fmla="*/ 3 w 15"/>
                  <a:gd name="T11" fmla="*/ 8 h 17"/>
                  <a:gd name="T12" fmla="*/ 3 w 15"/>
                  <a:gd name="T13" fmla="*/ 17 h 17"/>
                  <a:gd name="T14" fmla="*/ 0 w 15"/>
                  <a:gd name="T15" fmla="*/ 17 h 17"/>
                  <a:gd name="T16" fmla="*/ 0 w 15"/>
                  <a:gd name="T17" fmla="*/ 0 h 17"/>
                  <a:gd name="T18" fmla="*/ 3 w 15"/>
                  <a:gd name="T19" fmla="*/ 0 h 17"/>
                  <a:gd name="T20" fmla="*/ 3 w 15"/>
                  <a:gd name="T21" fmla="*/ 2 h 17"/>
                  <a:gd name="T22" fmla="*/ 3 w 15"/>
                  <a:gd name="T23" fmla="*/ 2 h 17"/>
                  <a:gd name="T24" fmla="*/ 5 w 15"/>
                  <a:gd name="T25" fmla="*/ 0 h 17"/>
                  <a:gd name="T26" fmla="*/ 8 w 15"/>
                  <a:gd name="T27" fmla="*/ 0 h 17"/>
                  <a:gd name="T28" fmla="*/ 13 w 15"/>
                  <a:gd name="T29" fmla="*/ 1 h 17"/>
                  <a:gd name="T30" fmla="*/ 15 w 15"/>
                  <a:gd name="T31" fmla="*/ 6 h 17"/>
                  <a:gd name="T32" fmla="*/ 15 w 15"/>
                  <a:gd name="T33" fmla="*/ 17 h 17"/>
                  <a:gd name="T34" fmla="*/ 12 w 15"/>
                  <a:gd name="T35"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17">
                    <a:moveTo>
                      <a:pt x="12" y="17"/>
                    </a:moveTo>
                    <a:cubicBezTo>
                      <a:pt x="12" y="6"/>
                      <a:pt x="12" y="6"/>
                      <a:pt x="12" y="6"/>
                    </a:cubicBezTo>
                    <a:cubicBezTo>
                      <a:pt x="12" y="5"/>
                      <a:pt x="12" y="4"/>
                      <a:pt x="11" y="3"/>
                    </a:cubicBezTo>
                    <a:cubicBezTo>
                      <a:pt x="11" y="2"/>
                      <a:pt x="10" y="2"/>
                      <a:pt x="8" y="2"/>
                    </a:cubicBezTo>
                    <a:cubicBezTo>
                      <a:pt x="6" y="2"/>
                      <a:pt x="5" y="2"/>
                      <a:pt x="4" y="3"/>
                    </a:cubicBezTo>
                    <a:cubicBezTo>
                      <a:pt x="3" y="4"/>
                      <a:pt x="3" y="6"/>
                      <a:pt x="3" y="8"/>
                    </a:cubicBezTo>
                    <a:cubicBezTo>
                      <a:pt x="3" y="17"/>
                      <a:pt x="3" y="17"/>
                      <a:pt x="3" y="17"/>
                    </a:cubicBezTo>
                    <a:cubicBezTo>
                      <a:pt x="0" y="17"/>
                      <a:pt x="0" y="17"/>
                      <a:pt x="0" y="17"/>
                    </a:cubicBezTo>
                    <a:cubicBezTo>
                      <a:pt x="0" y="0"/>
                      <a:pt x="0" y="0"/>
                      <a:pt x="0" y="0"/>
                    </a:cubicBezTo>
                    <a:cubicBezTo>
                      <a:pt x="3" y="0"/>
                      <a:pt x="3" y="0"/>
                      <a:pt x="3" y="0"/>
                    </a:cubicBezTo>
                    <a:cubicBezTo>
                      <a:pt x="3" y="2"/>
                      <a:pt x="3" y="2"/>
                      <a:pt x="3" y="2"/>
                    </a:cubicBezTo>
                    <a:cubicBezTo>
                      <a:pt x="3" y="2"/>
                      <a:pt x="3" y="2"/>
                      <a:pt x="3" y="2"/>
                    </a:cubicBezTo>
                    <a:cubicBezTo>
                      <a:pt x="4" y="2"/>
                      <a:pt x="4" y="1"/>
                      <a:pt x="5" y="0"/>
                    </a:cubicBezTo>
                    <a:cubicBezTo>
                      <a:pt x="6" y="0"/>
                      <a:pt x="7" y="0"/>
                      <a:pt x="8" y="0"/>
                    </a:cubicBezTo>
                    <a:cubicBezTo>
                      <a:pt x="11" y="0"/>
                      <a:pt x="12" y="0"/>
                      <a:pt x="13" y="1"/>
                    </a:cubicBezTo>
                    <a:cubicBezTo>
                      <a:pt x="14" y="2"/>
                      <a:pt x="15" y="4"/>
                      <a:pt x="15" y="6"/>
                    </a:cubicBezTo>
                    <a:cubicBezTo>
                      <a:pt x="15" y="17"/>
                      <a:pt x="15" y="17"/>
                      <a:pt x="15" y="17"/>
                    </a:cubicBezTo>
                    <a:lnTo>
                      <a:pt x="12" y="17"/>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95" name="Freeform 115"/>
              <p:cNvSpPr/>
              <p:nvPr/>
            </p:nvSpPr>
            <p:spPr bwMode="auto">
              <a:xfrm>
                <a:off x="1693" y="1718"/>
                <a:ext cx="16" cy="22"/>
              </a:xfrm>
              <a:custGeom>
                <a:avLst/>
                <a:gdLst>
                  <a:gd name="T0" fmla="*/ 12 w 12"/>
                  <a:gd name="T1" fmla="*/ 12 h 17"/>
                  <a:gd name="T2" fmla="*/ 10 w 12"/>
                  <a:gd name="T3" fmla="*/ 16 h 17"/>
                  <a:gd name="T4" fmla="*/ 5 w 12"/>
                  <a:gd name="T5" fmla="*/ 17 h 17"/>
                  <a:gd name="T6" fmla="*/ 0 w 12"/>
                  <a:gd name="T7" fmla="*/ 16 h 17"/>
                  <a:gd name="T8" fmla="*/ 0 w 12"/>
                  <a:gd name="T9" fmla="*/ 14 h 17"/>
                  <a:gd name="T10" fmla="*/ 3 w 12"/>
                  <a:gd name="T11" fmla="*/ 15 h 17"/>
                  <a:gd name="T12" fmla="*/ 5 w 12"/>
                  <a:gd name="T13" fmla="*/ 15 h 17"/>
                  <a:gd name="T14" fmla="*/ 8 w 12"/>
                  <a:gd name="T15" fmla="*/ 15 h 17"/>
                  <a:gd name="T16" fmla="*/ 10 w 12"/>
                  <a:gd name="T17" fmla="*/ 13 h 17"/>
                  <a:gd name="T18" fmla="*/ 9 w 12"/>
                  <a:gd name="T19" fmla="*/ 11 h 17"/>
                  <a:gd name="T20" fmla="*/ 5 w 12"/>
                  <a:gd name="T21" fmla="*/ 9 h 17"/>
                  <a:gd name="T22" fmla="*/ 2 w 12"/>
                  <a:gd name="T23" fmla="*/ 8 h 17"/>
                  <a:gd name="T24" fmla="*/ 0 w 12"/>
                  <a:gd name="T25" fmla="*/ 6 h 17"/>
                  <a:gd name="T26" fmla="*/ 0 w 12"/>
                  <a:gd name="T27" fmla="*/ 4 h 17"/>
                  <a:gd name="T28" fmla="*/ 2 w 12"/>
                  <a:gd name="T29" fmla="*/ 1 h 17"/>
                  <a:gd name="T30" fmla="*/ 6 w 12"/>
                  <a:gd name="T31" fmla="*/ 0 h 17"/>
                  <a:gd name="T32" fmla="*/ 12 w 12"/>
                  <a:gd name="T33" fmla="*/ 1 h 17"/>
                  <a:gd name="T34" fmla="*/ 11 w 12"/>
                  <a:gd name="T35" fmla="*/ 3 h 17"/>
                  <a:gd name="T36" fmla="*/ 6 w 12"/>
                  <a:gd name="T37" fmla="*/ 2 h 17"/>
                  <a:gd name="T38" fmla="*/ 3 w 12"/>
                  <a:gd name="T39" fmla="*/ 2 h 17"/>
                  <a:gd name="T40" fmla="*/ 2 w 12"/>
                  <a:gd name="T41" fmla="*/ 4 h 17"/>
                  <a:gd name="T42" fmla="*/ 3 w 12"/>
                  <a:gd name="T43" fmla="*/ 5 h 17"/>
                  <a:gd name="T44" fmla="*/ 4 w 12"/>
                  <a:gd name="T45" fmla="*/ 6 h 17"/>
                  <a:gd name="T46" fmla="*/ 7 w 12"/>
                  <a:gd name="T47" fmla="*/ 7 h 17"/>
                  <a:gd name="T48" fmla="*/ 11 w 12"/>
                  <a:gd name="T49" fmla="*/ 10 h 17"/>
                  <a:gd name="T50" fmla="*/ 12 w 12"/>
                  <a:gd name="T51"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 h="17">
                    <a:moveTo>
                      <a:pt x="12" y="12"/>
                    </a:moveTo>
                    <a:cubicBezTo>
                      <a:pt x="12" y="14"/>
                      <a:pt x="11" y="15"/>
                      <a:pt x="10" y="16"/>
                    </a:cubicBezTo>
                    <a:cubicBezTo>
                      <a:pt x="9" y="17"/>
                      <a:pt x="7" y="17"/>
                      <a:pt x="5" y="17"/>
                    </a:cubicBezTo>
                    <a:cubicBezTo>
                      <a:pt x="3" y="17"/>
                      <a:pt x="1" y="17"/>
                      <a:pt x="0" y="16"/>
                    </a:cubicBezTo>
                    <a:cubicBezTo>
                      <a:pt x="0" y="14"/>
                      <a:pt x="0" y="14"/>
                      <a:pt x="0" y="14"/>
                    </a:cubicBezTo>
                    <a:cubicBezTo>
                      <a:pt x="1" y="14"/>
                      <a:pt x="2" y="15"/>
                      <a:pt x="3" y="15"/>
                    </a:cubicBezTo>
                    <a:cubicBezTo>
                      <a:pt x="4" y="15"/>
                      <a:pt x="4" y="15"/>
                      <a:pt x="5" y="15"/>
                    </a:cubicBezTo>
                    <a:cubicBezTo>
                      <a:pt x="7" y="15"/>
                      <a:pt x="8" y="15"/>
                      <a:pt x="8" y="15"/>
                    </a:cubicBezTo>
                    <a:cubicBezTo>
                      <a:pt x="9" y="14"/>
                      <a:pt x="10" y="14"/>
                      <a:pt x="10" y="13"/>
                    </a:cubicBezTo>
                    <a:cubicBezTo>
                      <a:pt x="10" y="12"/>
                      <a:pt x="9" y="11"/>
                      <a:pt x="9" y="11"/>
                    </a:cubicBezTo>
                    <a:cubicBezTo>
                      <a:pt x="8" y="11"/>
                      <a:pt x="7" y="10"/>
                      <a:pt x="5" y="9"/>
                    </a:cubicBezTo>
                    <a:cubicBezTo>
                      <a:pt x="4" y="9"/>
                      <a:pt x="3" y="8"/>
                      <a:pt x="2" y="8"/>
                    </a:cubicBezTo>
                    <a:cubicBezTo>
                      <a:pt x="1" y="7"/>
                      <a:pt x="1" y="7"/>
                      <a:pt x="0" y="6"/>
                    </a:cubicBezTo>
                    <a:cubicBezTo>
                      <a:pt x="0" y="6"/>
                      <a:pt x="0" y="5"/>
                      <a:pt x="0" y="4"/>
                    </a:cubicBezTo>
                    <a:cubicBezTo>
                      <a:pt x="0" y="3"/>
                      <a:pt x="1" y="2"/>
                      <a:pt x="2" y="1"/>
                    </a:cubicBezTo>
                    <a:cubicBezTo>
                      <a:pt x="3" y="0"/>
                      <a:pt x="4" y="0"/>
                      <a:pt x="6" y="0"/>
                    </a:cubicBezTo>
                    <a:cubicBezTo>
                      <a:pt x="8" y="0"/>
                      <a:pt x="10" y="0"/>
                      <a:pt x="12" y="1"/>
                    </a:cubicBezTo>
                    <a:cubicBezTo>
                      <a:pt x="11" y="3"/>
                      <a:pt x="11" y="3"/>
                      <a:pt x="11" y="3"/>
                    </a:cubicBezTo>
                    <a:cubicBezTo>
                      <a:pt x="9" y="2"/>
                      <a:pt x="8" y="2"/>
                      <a:pt x="6" y="2"/>
                    </a:cubicBezTo>
                    <a:cubicBezTo>
                      <a:pt x="5" y="2"/>
                      <a:pt x="4" y="2"/>
                      <a:pt x="3" y="2"/>
                    </a:cubicBezTo>
                    <a:cubicBezTo>
                      <a:pt x="3" y="3"/>
                      <a:pt x="2" y="3"/>
                      <a:pt x="2" y="4"/>
                    </a:cubicBezTo>
                    <a:cubicBezTo>
                      <a:pt x="2" y="5"/>
                      <a:pt x="3" y="5"/>
                      <a:pt x="3" y="5"/>
                    </a:cubicBezTo>
                    <a:cubicBezTo>
                      <a:pt x="3" y="6"/>
                      <a:pt x="3" y="6"/>
                      <a:pt x="4" y="6"/>
                    </a:cubicBezTo>
                    <a:cubicBezTo>
                      <a:pt x="4" y="6"/>
                      <a:pt x="5" y="7"/>
                      <a:pt x="7" y="7"/>
                    </a:cubicBezTo>
                    <a:cubicBezTo>
                      <a:pt x="9" y="8"/>
                      <a:pt x="10" y="9"/>
                      <a:pt x="11" y="10"/>
                    </a:cubicBezTo>
                    <a:cubicBezTo>
                      <a:pt x="12" y="10"/>
                      <a:pt x="12" y="11"/>
                      <a:pt x="12" y="12"/>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96" name="Freeform 116"/>
              <p:cNvSpPr>
                <a:spLocks noEditPoints="1"/>
              </p:cNvSpPr>
              <p:nvPr/>
            </p:nvSpPr>
            <p:spPr bwMode="auto">
              <a:xfrm>
                <a:off x="1713" y="1718"/>
                <a:ext cx="19" cy="22"/>
              </a:xfrm>
              <a:custGeom>
                <a:avLst/>
                <a:gdLst>
                  <a:gd name="T0" fmla="*/ 9 w 15"/>
                  <a:gd name="T1" fmla="*/ 17 h 17"/>
                  <a:gd name="T2" fmla="*/ 3 w 15"/>
                  <a:gd name="T3" fmla="*/ 15 h 17"/>
                  <a:gd name="T4" fmla="*/ 0 w 15"/>
                  <a:gd name="T5" fmla="*/ 9 h 17"/>
                  <a:gd name="T6" fmla="*/ 2 w 15"/>
                  <a:gd name="T7" fmla="*/ 2 h 17"/>
                  <a:gd name="T8" fmla="*/ 8 w 15"/>
                  <a:gd name="T9" fmla="*/ 0 h 17"/>
                  <a:gd name="T10" fmla="*/ 13 w 15"/>
                  <a:gd name="T11" fmla="*/ 2 h 17"/>
                  <a:gd name="T12" fmla="*/ 15 w 15"/>
                  <a:gd name="T13" fmla="*/ 7 h 17"/>
                  <a:gd name="T14" fmla="*/ 15 w 15"/>
                  <a:gd name="T15" fmla="*/ 9 h 17"/>
                  <a:gd name="T16" fmla="*/ 3 w 15"/>
                  <a:gd name="T17" fmla="*/ 9 h 17"/>
                  <a:gd name="T18" fmla="*/ 5 w 15"/>
                  <a:gd name="T19" fmla="*/ 14 h 17"/>
                  <a:gd name="T20" fmla="*/ 9 w 15"/>
                  <a:gd name="T21" fmla="*/ 15 h 17"/>
                  <a:gd name="T22" fmla="*/ 14 w 15"/>
                  <a:gd name="T23" fmla="*/ 14 h 17"/>
                  <a:gd name="T24" fmla="*/ 14 w 15"/>
                  <a:gd name="T25" fmla="*/ 16 h 17"/>
                  <a:gd name="T26" fmla="*/ 11 w 15"/>
                  <a:gd name="T27" fmla="*/ 17 h 17"/>
                  <a:gd name="T28" fmla="*/ 9 w 15"/>
                  <a:gd name="T29" fmla="*/ 17 h 17"/>
                  <a:gd name="T30" fmla="*/ 8 w 15"/>
                  <a:gd name="T31" fmla="*/ 2 h 17"/>
                  <a:gd name="T32" fmla="*/ 5 w 15"/>
                  <a:gd name="T33" fmla="*/ 3 h 17"/>
                  <a:gd name="T34" fmla="*/ 3 w 15"/>
                  <a:gd name="T35" fmla="*/ 7 h 17"/>
                  <a:gd name="T36" fmla="*/ 12 w 15"/>
                  <a:gd name="T37" fmla="*/ 7 h 17"/>
                  <a:gd name="T38" fmla="*/ 11 w 15"/>
                  <a:gd name="T39" fmla="*/ 3 h 17"/>
                  <a:gd name="T40" fmla="*/ 8 w 15"/>
                  <a:gd name="T41"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 h="17">
                    <a:moveTo>
                      <a:pt x="9" y="17"/>
                    </a:moveTo>
                    <a:cubicBezTo>
                      <a:pt x="6" y="17"/>
                      <a:pt x="4" y="17"/>
                      <a:pt x="3" y="15"/>
                    </a:cubicBezTo>
                    <a:cubicBezTo>
                      <a:pt x="1" y="14"/>
                      <a:pt x="0" y="11"/>
                      <a:pt x="0" y="9"/>
                    </a:cubicBezTo>
                    <a:cubicBezTo>
                      <a:pt x="0" y="6"/>
                      <a:pt x="1" y="4"/>
                      <a:pt x="2" y="2"/>
                    </a:cubicBezTo>
                    <a:cubicBezTo>
                      <a:pt x="4" y="1"/>
                      <a:pt x="6" y="0"/>
                      <a:pt x="8" y="0"/>
                    </a:cubicBezTo>
                    <a:cubicBezTo>
                      <a:pt x="10" y="0"/>
                      <a:pt x="12" y="0"/>
                      <a:pt x="13" y="2"/>
                    </a:cubicBezTo>
                    <a:cubicBezTo>
                      <a:pt x="14" y="3"/>
                      <a:pt x="15" y="5"/>
                      <a:pt x="15" y="7"/>
                    </a:cubicBezTo>
                    <a:cubicBezTo>
                      <a:pt x="15" y="9"/>
                      <a:pt x="15" y="9"/>
                      <a:pt x="15" y="9"/>
                    </a:cubicBezTo>
                    <a:cubicBezTo>
                      <a:pt x="3" y="9"/>
                      <a:pt x="3" y="9"/>
                      <a:pt x="3" y="9"/>
                    </a:cubicBezTo>
                    <a:cubicBezTo>
                      <a:pt x="3" y="11"/>
                      <a:pt x="4" y="13"/>
                      <a:pt x="5" y="14"/>
                    </a:cubicBezTo>
                    <a:cubicBezTo>
                      <a:pt x="6" y="15"/>
                      <a:pt x="7" y="15"/>
                      <a:pt x="9" y="15"/>
                    </a:cubicBezTo>
                    <a:cubicBezTo>
                      <a:pt x="10" y="15"/>
                      <a:pt x="12" y="15"/>
                      <a:pt x="14" y="14"/>
                    </a:cubicBezTo>
                    <a:cubicBezTo>
                      <a:pt x="14" y="16"/>
                      <a:pt x="14" y="16"/>
                      <a:pt x="14" y="16"/>
                    </a:cubicBezTo>
                    <a:cubicBezTo>
                      <a:pt x="13" y="17"/>
                      <a:pt x="12" y="17"/>
                      <a:pt x="11" y="17"/>
                    </a:cubicBezTo>
                    <a:cubicBezTo>
                      <a:pt x="11" y="17"/>
                      <a:pt x="10" y="17"/>
                      <a:pt x="9" y="17"/>
                    </a:cubicBezTo>
                    <a:close/>
                    <a:moveTo>
                      <a:pt x="8" y="2"/>
                    </a:moveTo>
                    <a:cubicBezTo>
                      <a:pt x="6" y="2"/>
                      <a:pt x="5" y="2"/>
                      <a:pt x="5" y="3"/>
                    </a:cubicBezTo>
                    <a:cubicBezTo>
                      <a:pt x="4" y="4"/>
                      <a:pt x="3" y="5"/>
                      <a:pt x="3" y="7"/>
                    </a:cubicBezTo>
                    <a:cubicBezTo>
                      <a:pt x="12" y="7"/>
                      <a:pt x="12" y="7"/>
                      <a:pt x="12" y="7"/>
                    </a:cubicBezTo>
                    <a:cubicBezTo>
                      <a:pt x="12" y="5"/>
                      <a:pt x="12" y="4"/>
                      <a:pt x="11" y="3"/>
                    </a:cubicBezTo>
                    <a:cubicBezTo>
                      <a:pt x="10" y="2"/>
                      <a:pt x="9" y="2"/>
                      <a:pt x="8" y="2"/>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97" name="Freeform 117"/>
              <p:cNvSpPr/>
              <p:nvPr/>
            </p:nvSpPr>
            <p:spPr bwMode="auto">
              <a:xfrm>
                <a:off x="1736" y="1718"/>
                <a:ext cx="16" cy="22"/>
              </a:xfrm>
              <a:custGeom>
                <a:avLst/>
                <a:gdLst>
                  <a:gd name="T0" fmla="*/ 8 w 13"/>
                  <a:gd name="T1" fmla="*/ 17 h 17"/>
                  <a:gd name="T2" fmla="*/ 2 w 13"/>
                  <a:gd name="T3" fmla="*/ 15 h 17"/>
                  <a:gd name="T4" fmla="*/ 0 w 13"/>
                  <a:gd name="T5" fmla="*/ 9 h 17"/>
                  <a:gd name="T6" fmla="*/ 2 w 13"/>
                  <a:gd name="T7" fmla="*/ 2 h 17"/>
                  <a:gd name="T8" fmla="*/ 8 w 13"/>
                  <a:gd name="T9" fmla="*/ 0 h 17"/>
                  <a:gd name="T10" fmla="*/ 11 w 13"/>
                  <a:gd name="T11" fmla="*/ 0 h 17"/>
                  <a:gd name="T12" fmla="*/ 13 w 13"/>
                  <a:gd name="T13" fmla="*/ 1 h 17"/>
                  <a:gd name="T14" fmla="*/ 12 w 13"/>
                  <a:gd name="T15" fmla="*/ 3 h 17"/>
                  <a:gd name="T16" fmla="*/ 10 w 13"/>
                  <a:gd name="T17" fmla="*/ 2 h 17"/>
                  <a:gd name="T18" fmla="*/ 8 w 13"/>
                  <a:gd name="T19" fmla="*/ 2 h 17"/>
                  <a:gd name="T20" fmla="*/ 3 w 13"/>
                  <a:gd name="T21" fmla="*/ 9 h 17"/>
                  <a:gd name="T22" fmla="*/ 4 w 13"/>
                  <a:gd name="T23" fmla="*/ 14 h 17"/>
                  <a:gd name="T24" fmla="*/ 8 w 13"/>
                  <a:gd name="T25" fmla="*/ 15 h 17"/>
                  <a:gd name="T26" fmla="*/ 12 w 13"/>
                  <a:gd name="T27" fmla="*/ 14 h 17"/>
                  <a:gd name="T28" fmla="*/ 12 w 13"/>
                  <a:gd name="T29" fmla="*/ 17 h 17"/>
                  <a:gd name="T30" fmla="*/ 8 w 13"/>
                  <a:gd name="T31"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 h="17">
                    <a:moveTo>
                      <a:pt x="8" y="17"/>
                    </a:moveTo>
                    <a:cubicBezTo>
                      <a:pt x="6" y="17"/>
                      <a:pt x="4" y="17"/>
                      <a:pt x="2" y="15"/>
                    </a:cubicBezTo>
                    <a:cubicBezTo>
                      <a:pt x="1" y="14"/>
                      <a:pt x="0" y="11"/>
                      <a:pt x="0" y="9"/>
                    </a:cubicBezTo>
                    <a:cubicBezTo>
                      <a:pt x="0" y="6"/>
                      <a:pt x="1" y="4"/>
                      <a:pt x="2" y="2"/>
                    </a:cubicBezTo>
                    <a:cubicBezTo>
                      <a:pt x="4" y="0"/>
                      <a:pt x="6" y="0"/>
                      <a:pt x="8" y="0"/>
                    </a:cubicBezTo>
                    <a:cubicBezTo>
                      <a:pt x="9" y="0"/>
                      <a:pt x="10" y="0"/>
                      <a:pt x="11" y="0"/>
                    </a:cubicBezTo>
                    <a:cubicBezTo>
                      <a:pt x="12" y="0"/>
                      <a:pt x="12" y="0"/>
                      <a:pt x="13" y="1"/>
                    </a:cubicBezTo>
                    <a:cubicBezTo>
                      <a:pt x="12" y="3"/>
                      <a:pt x="12" y="3"/>
                      <a:pt x="12" y="3"/>
                    </a:cubicBezTo>
                    <a:cubicBezTo>
                      <a:pt x="11" y="3"/>
                      <a:pt x="11" y="2"/>
                      <a:pt x="10" y="2"/>
                    </a:cubicBezTo>
                    <a:cubicBezTo>
                      <a:pt x="9" y="2"/>
                      <a:pt x="9" y="2"/>
                      <a:pt x="8" y="2"/>
                    </a:cubicBezTo>
                    <a:cubicBezTo>
                      <a:pt x="5" y="2"/>
                      <a:pt x="3" y="4"/>
                      <a:pt x="3" y="9"/>
                    </a:cubicBezTo>
                    <a:cubicBezTo>
                      <a:pt x="3" y="11"/>
                      <a:pt x="3" y="12"/>
                      <a:pt x="4" y="14"/>
                    </a:cubicBezTo>
                    <a:cubicBezTo>
                      <a:pt x="5" y="15"/>
                      <a:pt x="6" y="15"/>
                      <a:pt x="8" y="15"/>
                    </a:cubicBezTo>
                    <a:cubicBezTo>
                      <a:pt x="9" y="15"/>
                      <a:pt x="11" y="15"/>
                      <a:pt x="12" y="14"/>
                    </a:cubicBezTo>
                    <a:cubicBezTo>
                      <a:pt x="12" y="17"/>
                      <a:pt x="12" y="17"/>
                      <a:pt x="12" y="17"/>
                    </a:cubicBezTo>
                    <a:cubicBezTo>
                      <a:pt x="11" y="17"/>
                      <a:pt x="10" y="17"/>
                      <a:pt x="8" y="17"/>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98" name="Freeform 118"/>
              <p:cNvSpPr/>
              <p:nvPr/>
            </p:nvSpPr>
            <p:spPr bwMode="auto">
              <a:xfrm>
                <a:off x="1754" y="1713"/>
                <a:ext cx="13" cy="27"/>
              </a:xfrm>
              <a:custGeom>
                <a:avLst/>
                <a:gdLst>
                  <a:gd name="T0" fmla="*/ 8 w 10"/>
                  <a:gd name="T1" fmla="*/ 19 h 21"/>
                  <a:gd name="T2" fmla="*/ 9 w 10"/>
                  <a:gd name="T3" fmla="*/ 19 h 21"/>
                  <a:gd name="T4" fmla="*/ 10 w 10"/>
                  <a:gd name="T5" fmla="*/ 19 h 21"/>
                  <a:gd name="T6" fmla="*/ 10 w 10"/>
                  <a:gd name="T7" fmla="*/ 21 h 21"/>
                  <a:gd name="T8" fmla="*/ 9 w 10"/>
                  <a:gd name="T9" fmla="*/ 21 h 21"/>
                  <a:gd name="T10" fmla="*/ 8 w 10"/>
                  <a:gd name="T11" fmla="*/ 21 h 21"/>
                  <a:gd name="T12" fmla="*/ 3 w 10"/>
                  <a:gd name="T13" fmla="*/ 16 h 21"/>
                  <a:gd name="T14" fmla="*/ 3 w 10"/>
                  <a:gd name="T15" fmla="*/ 6 h 21"/>
                  <a:gd name="T16" fmla="*/ 0 w 10"/>
                  <a:gd name="T17" fmla="*/ 6 h 21"/>
                  <a:gd name="T18" fmla="*/ 0 w 10"/>
                  <a:gd name="T19" fmla="*/ 5 h 21"/>
                  <a:gd name="T20" fmla="*/ 3 w 10"/>
                  <a:gd name="T21" fmla="*/ 4 h 21"/>
                  <a:gd name="T22" fmla="*/ 4 w 10"/>
                  <a:gd name="T23" fmla="*/ 0 h 21"/>
                  <a:gd name="T24" fmla="*/ 5 w 10"/>
                  <a:gd name="T25" fmla="*/ 0 h 21"/>
                  <a:gd name="T26" fmla="*/ 5 w 10"/>
                  <a:gd name="T27" fmla="*/ 4 h 21"/>
                  <a:gd name="T28" fmla="*/ 10 w 10"/>
                  <a:gd name="T29" fmla="*/ 4 h 21"/>
                  <a:gd name="T30" fmla="*/ 10 w 10"/>
                  <a:gd name="T31" fmla="*/ 6 h 21"/>
                  <a:gd name="T32" fmla="*/ 5 w 10"/>
                  <a:gd name="T33" fmla="*/ 6 h 21"/>
                  <a:gd name="T34" fmla="*/ 5 w 10"/>
                  <a:gd name="T35" fmla="*/ 16 h 21"/>
                  <a:gd name="T36" fmla="*/ 6 w 10"/>
                  <a:gd name="T37" fmla="*/ 18 h 21"/>
                  <a:gd name="T38" fmla="*/ 8 w 10"/>
                  <a:gd name="T39"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 h="21">
                    <a:moveTo>
                      <a:pt x="8" y="19"/>
                    </a:moveTo>
                    <a:cubicBezTo>
                      <a:pt x="8" y="19"/>
                      <a:pt x="9" y="19"/>
                      <a:pt x="9" y="19"/>
                    </a:cubicBezTo>
                    <a:cubicBezTo>
                      <a:pt x="10" y="19"/>
                      <a:pt x="10" y="19"/>
                      <a:pt x="10" y="19"/>
                    </a:cubicBezTo>
                    <a:cubicBezTo>
                      <a:pt x="10" y="21"/>
                      <a:pt x="10" y="21"/>
                      <a:pt x="10" y="21"/>
                    </a:cubicBezTo>
                    <a:cubicBezTo>
                      <a:pt x="10" y="21"/>
                      <a:pt x="10" y="21"/>
                      <a:pt x="9" y="21"/>
                    </a:cubicBezTo>
                    <a:cubicBezTo>
                      <a:pt x="9" y="21"/>
                      <a:pt x="8" y="21"/>
                      <a:pt x="8" y="21"/>
                    </a:cubicBezTo>
                    <a:cubicBezTo>
                      <a:pt x="4" y="21"/>
                      <a:pt x="3" y="20"/>
                      <a:pt x="3" y="16"/>
                    </a:cubicBezTo>
                    <a:cubicBezTo>
                      <a:pt x="3" y="6"/>
                      <a:pt x="3" y="6"/>
                      <a:pt x="3" y="6"/>
                    </a:cubicBezTo>
                    <a:cubicBezTo>
                      <a:pt x="0" y="6"/>
                      <a:pt x="0" y="6"/>
                      <a:pt x="0" y="6"/>
                    </a:cubicBezTo>
                    <a:cubicBezTo>
                      <a:pt x="0" y="5"/>
                      <a:pt x="0" y="5"/>
                      <a:pt x="0" y="5"/>
                    </a:cubicBezTo>
                    <a:cubicBezTo>
                      <a:pt x="3" y="4"/>
                      <a:pt x="3" y="4"/>
                      <a:pt x="3" y="4"/>
                    </a:cubicBezTo>
                    <a:cubicBezTo>
                      <a:pt x="4" y="0"/>
                      <a:pt x="4" y="0"/>
                      <a:pt x="4" y="0"/>
                    </a:cubicBezTo>
                    <a:cubicBezTo>
                      <a:pt x="5" y="0"/>
                      <a:pt x="5" y="0"/>
                      <a:pt x="5" y="0"/>
                    </a:cubicBezTo>
                    <a:cubicBezTo>
                      <a:pt x="5" y="4"/>
                      <a:pt x="5" y="4"/>
                      <a:pt x="5" y="4"/>
                    </a:cubicBezTo>
                    <a:cubicBezTo>
                      <a:pt x="10" y="4"/>
                      <a:pt x="10" y="4"/>
                      <a:pt x="10" y="4"/>
                    </a:cubicBezTo>
                    <a:cubicBezTo>
                      <a:pt x="10" y="6"/>
                      <a:pt x="10" y="6"/>
                      <a:pt x="10" y="6"/>
                    </a:cubicBezTo>
                    <a:cubicBezTo>
                      <a:pt x="5" y="6"/>
                      <a:pt x="5" y="6"/>
                      <a:pt x="5" y="6"/>
                    </a:cubicBezTo>
                    <a:cubicBezTo>
                      <a:pt x="5" y="16"/>
                      <a:pt x="5" y="16"/>
                      <a:pt x="5" y="16"/>
                    </a:cubicBezTo>
                    <a:cubicBezTo>
                      <a:pt x="5" y="17"/>
                      <a:pt x="6" y="18"/>
                      <a:pt x="6" y="18"/>
                    </a:cubicBezTo>
                    <a:cubicBezTo>
                      <a:pt x="6" y="19"/>
                      <a:pt x="7" y="19"/>
                      <a:pt x="8" y="19"/>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99" name="Freeform 119"/>
              <p:cNvSpPr>
                <a:spLocks noEditPoints="1"/>
              </p:cNvSpPr>
              <p:nvPr/>
            </p:nvSpPr>
            <p:spPr bwMode="auto">
              <a:xfrm>
                <a:off x="1771" y="1718"/>
                <a:ext cx="18" cy="22"/>
              </a:xfrm>
              <a:custGeom>
                <a:avLst/>
                <a:gdLst>
                  <a:gd name="T0" fmla="*/ 8 w 14"/>
                  <a:gd name="T1" fmla="*/ 17 h 17"/>
                  <a:gd name="T2" fmla="*/ 2 w 14"/>
                  <a:gd name="T3" fmla="*/ 15 h 17"/>
                  <a:gd name="T4" fmla="*/ 0 w 14"/>
                  <a:gd name="T5" fmla="*/ 9 h 17"/>
                  <a:gd name="T6" fmla="*/ 2 w 14"/>
                  <a:gd name="T7" fmla="*/ 2 h 17"/>
                  <a:gd name="T8" fmla="*/ 7 w 14"/>
                  <a:gd name="T9" fmla="*/ 0 h 17"/>
                  <a:gd name="T10" fmla="*/ 12 w 14"/>
                  <a:gd name="T11" fmla="*/ 2 h 17"/>
                  <a:gd name="T12" fmla="*/ 14 w 14"/>
                  <a:gd name="T13" fmla="*/ 7 h 17"/>
                  <a:gd name="T14" fmla="*/ 14 w 14"/>
                  <a:gd name="T15" fmla="*/ 9 h 17"/>
                  <a:gd name="T16" fmla="*/ 3 w 14"/>
                  <a:gd name="T17" fmla="*/ 9 h 17"/>
                  <a:gd name="T18" fmla="*/ 4 w 14"/>
                  <a:gd name="T19" fmla="*/ 14 h 17"/>
                  <a:gd name="T20" fmla="*/ 8 w 14"/>
                  <a:gd name="T21" fmla="*/ 15 h 17"/>
                  <a:gd name="T22" fmla="*/ 14 w 14"/>
                  <a:gd name="T23" fmla="*/ 14 h 17"/>
                  <a:gd name="T24" fmla="*/ 14 w 14"/>
                  <a:gd name="T25" fmla="*/ 16 h 17"/>
                  <a:gd name="T26" fmla="*/ 11 w 14"/>
                  <a:gd name="T27" fmla="*/ 17 h 17"/>
                  <a:gd name="T28" fmla="*/ 8 w 14"/>
                  <a:gd name="T29" fmla="*/ 17 h 17"/>
                  <a:gd name="T30" fmla="*/ 7 w 14"/>
                  <a:gd name="T31" fmla="*/ 2 h 17"/>
                  <a:gd name="T32" fmla="*/ 4 w 14"/>
                  <a:gd name="T33" fmla="*/ 3 h 17"/>
                  <a:gd name="T34" fmla="*/ 3 w 14"/>
                  <a:gd name="T35" fmla="*/ 7 h 17"/>
                  <a:gd name="T36" fmla="*/ 12 w 14"/>
                  <a:gd name="T37" fmla="*/ 7 h 17"/>
                  <a:gd name="T38" fmla="*/ 10 w 14"/>
                  <a:gd name="T39" fmla="*/ 3 h 17"/>
                  <a:gd name="T40" fmla="*/ 7 w 14"/>
                  <a:gd name="T41"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 h="17">
                    <a:moveTo>
                      <a:pt x="8" y="17"/>
                    </a:moveTo>
                    <a:cubicBezTo>
                      <a:pt x="5" y="17"/>
                      <a:pt x="3" y="17"/>
                      <a:pt x="2" y="15"/>
                    </a:cubicBezTo>
                    <a:cubicBezTo>
                      <a:pt x="1" y="14"/>
                      <a:pt x="0" y="11"/>
                      <a:pt x="0" y="9"/>
                    </a:cubicBezTo>
                    <a:cubicBezTo>
                      <a:pt x="0" y="6"/>
                      <a:pt x="1" y="4"/>
                      <a:pt x="2" y="2"/>
                    </a:cubicBezTo>
                    <a:cubicBezTo>
                      <a:pt x="3" y="1"/>
                      <a:pt x="5" y="0"/>
                      <a:pt x="7" y="0"/>
                    </a:cubicBezTo>
                    <a:cubicBezTo>
                      <a:pt x="9" y="0"/>
                      <a:pt x="11" y="0"/>
                      <a:pt x="12" y="2"/>
                    </a:cubicBezTo>
                    <a:cubicBezTo>
                      <a:pt x="14" y="3"/>
                      <a:pt x="14" y="5"/>
                      <a:pt x="14" y="7"/>
                    </a:cubicBezTo>
                    <a:cubicBezTo>
                      <a:pt x="14" y="9"/>
                      <a:pt x="14" y="9"/>
                      <a:pt x="14" y="9"/>
                    </a:cubicBezTo>
                    <a:cubicBezTo>
                      <a:pt x="3" y="9"/>
                      <a:pt x="3" y="9"/>
                      <a:pt x="3" y="9"/>
                    </a:cubicBezTo>
                    <a:cubicBezTo>
                      <a:pt x="3" y="11"/>
                      <a:pt x="3" y="13"/>
                      <a:pt x="4" y="14"/>
                    </a:cubicBezTo>
                    <a:cubicBezTo>
                      <a:pt x="5" y="15"/>
                      <a:pt x="6" y="15"/>
                      <a:pt x="8" y="15"/>
                    </a:cubicBezTo>
                    <a:cubicBezTo>
                      <a:pt x="10" y="15"/>
                      <a:pt x="12" y="15"/>
                      <a:pt x="14" y="14"/>
                    </a:cubicBezTo>
                    <a:cubicBezTo>
                      <a:pt x="14" y="16"/>
                      <a:pt x="14" y="16"/>
                      <a:pt x="14" y="16"/>
                    </a:cubicBezTo>
                    <a:cubicBezTo>
                      <a:pt x="13" y="17"/>
                      <a:pt x="12" y="17"/>
                      <a:pt x="11" y="17"/>
                    </a:cubicBezTo>
                    <a:cubicBezTo>
                      <a:pt x="10" y="17"/>
                      <a:pt x="9" y="17"/>
                      <a:pt x="8" y="17"/>
                    </a:cubicBezTo>
                    <a:close/>
                    <a:moveTo>
                      <a:pt x="7" y="2"/>
                    </a:moveTo>
                    <a:cubicBezTo>
                      <a:pt x="6" y="2"/>
                      <a:pt x="5" y="2"/>
                      <a:pt x="4" y="3"/>
                    </a:cubicBezTo>
                    <a:cubicBezTo>
                      <a:pt x="3" y="4"/>
                      <a:pt x="3" y="5"/>
                      <a:pt x="3" y="7"/>
                    </a:cubicBezTo>
                    <a:cubicBezTo>
                      <a:pt x="12" y="7"/>
                      <a:pt x="12" y="7"/>
                      <a:pt x="12" y="7"/>
                    </a:cubicBezTo>
                    <a:cubicBezTo>
                      <a:pt x="12" y="5"/>
                      <a:pt x="11" y="4"/>
                      <a:pt x="10" y="3"/>
                    </a:cubicBezTo>
                    <a:cubicBezTo>
                      <a:pt x="10" y="2"/>
                      <a:pt x="9" y="2"/>
                      <a:pt x="7" y="2"/>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00" name="Freeform 120"/>
              <p:cNvSpPr/>
              <p:nvPr/>
            </p:nvSpPr>
            <p:spPr bwMode="auto">
              <a:xfrm>
                <a:off x="1791" y="1713"/>
                <a:ext cx="14" cy="27"/>
              </a:xfrm>
              <a:custGeom>
                <a:avLst/>
                <a:gdLst>
                  <a:gd name="T0" fmla="*/ 8 w 11"/>
                  <a:gd name="T1" fmla="*/ 19 h 21"/>
                  <a:gd name="T2" fmla="*/ 10 w 11"/>
                  <a:gd name="T3" fmla="*/ 19 h 21"/>
                  <a:gd name="T4" fmla="*/ 11 w 11"/>
                  <a:gd name="T5" fmla="*/ 19 h 21"/>
                  <a:gd name="T6" fmla="*/ 11 w 11"/>
                  <a:gd name="T7" fmla="*/ 21 h 21"/>
                  <a:gd name="T8" fmla="*/ 9 w 11"/>
                  <a:gd name="T9" fmla="*/ 21 h 21"/>
                  <a:gd name="T10" fmla="*/ 8 w 11"/>
                  <a:gd name="T11" fmla="*/ 21 h 21"/>
                  <a:gd name="T12" fmla="*/ 3 w 11"/>
                  <a:gd name="T13" fmla="*/ 16 h 21"/>
                  <a:gd name="T14" fmla="*/ 3 w 11"/>
                  <a:gd name="T15" fmla="*/ 6 h 21"/>
                  <a:gd name="T16" fmla="*/ 0 w 11"/>
                  <a:gd name="T17" fmla="*/ 6 h 21"/>
                  <a:gd name="T18" fmla="*/ 0 w 11"/>
                  <a:gd name="T19" fmla="*/ 5 h 21"/>
                  <a:gd name="T20" fmla="*/ 3 w 11"/>
                  <a:gd name="T21" fmla="*/ 4 h 21"/>
                  <a:gd name="T22" fmla="*/ 4 w 11"/>
                  <a:gd name="T23" fmla="*/ 0 h 21"/>
                  <a:gd name="T24" fmla="*/ 6 w 11"/>
                  <a:gd name="T25" fmla="*/ 0 h 21"/>
                  <a:gd name="T26" fmla="*/ 6 w 11"/>
                  <a:gd name="T27" fmla="*/ 4 h 21"/>
                  <a:gd name="T28" fmla="*/ 10 w 11"/>
                  <a:gd name="T29" fmla="*/ 4 h 21"/>
                  <a:gd name="T30" fmla="*/ 10 w 11"/>
                  <a:gd name="T31" fmla="*/ 6 h 21"/>
                  <a:gd name="T32" fmla="*/ 6 w 11"/>
                  <a:gd name="T33" fmla="*/ 6 h 21"/>
                  <a:gd name="T34" fmla="*/ 6 w 11"/>
                  <a:gd name="T35" fmla="*/ 16 h 21"/>
                  <a:gd name="T36" fmla="*/ 6 w 11"/>
                  <a:gd name="T37" fmla="*/ 18 h 21"/>
                  <a:gd name="T38" fmla="*/ 8 w 11"/>
                  <a:gd name="T39"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21">
                    <a:moveTo>
                      <a:pt x="8" y="19"/>
                    </a:moveTo>
                    <a:cubicBezTo>
                      <a:pt x="9" y="19"/>
                      <a:pt x="9" y="19"/>
                      <a:pt x="10" y="19"/>
                    </a:cubicBezTo>
                    <a:cubicBezTo>
                      <a:pt x="10" y="19"/>
                      <a:pt x="10" y="19"/>
                      <a:pt x="11" y="19"/>
                    </a:cubicBezTo>
                    <a:cubicBezTo>
                      <a:pt x="11" y="21"/>
                      <a:pt x="11" y="21"/>
                      <a:pt x="11" y="21"/>
                    </a:cubicBezTo>
                    <a:cubicBezTo>
                      <a:pt x="10" y="21"/>
                      <a:pt x="10" y="21"/>
                      <a:pt x="9" y="21"/>
                    </a:cubicBezTo>
                    <a:cubicBezTo>
                      <a:pt x="9" y="21"/>
                      <a:pt x="8" y="21"/>
                      <a:pt x="8" y="21"/>
                    </a:cubicBezTo>
                    <a:cubicBezTo>
                      <a:pt x="5" y="21"/>
                      <a:pt x="3" y="20"/>
                      <a:pt x="3" y="16"/>
                    </a:cubicBezTo>
                    <a:cubicBezTo>
                      <a:pt x="3" y="6"/>
                      <a:pt x="3" y="6"/>
                      <a:pt x="3" y="6"/>
                    </a:cubicBezTo>
                    <a:cubicBezTo>
                      <a:pt x="0" y="6"/>
                      <a:pt x="0" y="6"/>
                      <a:pt x="0" y="6"/>
                    </a:cubicBezTo>
                    <a:cubicBezTo>
                      <a:pt x="0" y="5"/>
                      <a:pt x="0" y="5"/>
                      <a:pt x="0" y="5"/>
                    </a:cubicBezTo>
                    <a:cubicBezTo>
                      <a:pt x="3" y="4"/>
                      <a:pt x="3" y="4"/>
                      <a:pt x="3" y="4"/>
                    </a:cubicBezTo>
                    <a:cubicBezTo>
                      <a:pt x="4" y="0"/>
                      <a:pt x="4" y="0"/>
                      <a:pt x="4" y="0"/>
                    </a:cubicBezTo>
                    <a:cubicBezTo>
                      <a:pt x="6" y="0"/>
                      <a:pt x="6" y="0"/>
                      <a:pt x="6" y="0"/>
                    </a:cubicBezTo>
                    <a:cubicBezTo>
                      <a:pt x="6" y="4"/>
                      <a:pt x="6" y="4"/>
                      <a:pt x="6" y="4"/>
                    </a:cubicBezTo>
                    <a:cubicBezTo>
                      <a:pt x="10" y="4"/>
                      <a:pt x="10" y="4"/>
                      <a:pt x="10" y="4"/>
                    </a:cubicBezTo>
                    <a:cubicBezTo>
                      <a:pt x="10" y="6"/>
                      <a:pt x="10" y="6"/>
                      <a:pt x="10" y="6"/>
                    </a:cubicBezTo>
                    <a:cubicBezTo>
                      <a:pt x="6" y="6"/>
                      <a:pt x="6" y="6"/>
                      <a:pt x="6" y="6"/>
                    </a:cubicBezTo>
                    <a:cubicBezTo>
                      <a:pt x="6" y="16"/>
                      <a:pt x="6" y="16"/>
                      <a:pt x="6" y="16"/>
                    </a:cubicBezTo>
                    <a:cubicBezTo>
                      <a:pt x="6" y="17"/>
                      <a:pt x="6" y="18"/>
                      <a:pt x="6" y="18"/>
                    </a:cubicBezTo>
                    <a:cubicBezTo>
                      <a:pt x="7" y="19"/>
                      <a:pt x="7" y="19"/>
                      <a:pt x="8" y="19"/>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01" name="Freeform 121"/>
              <p:cNvSpPr/>
              <p:nvPr/>
            </p:nvSpPr>
            <p:spPr bwMode="auto">
              <a:xfrm>
                <a:off x="1809" y="1718"/>
                <a:ext cx="18" cy="22"/>
              </a:xfrm>
              <a:custGeom>
                <a:avLst/>
                <a:gdLst>
                  <a:gd name="T0" fmla="*/ 2 w 14"/>
                  <a:gd name="T1" fmla="*/ 0 h 17"/>
                  <a:gd name="T2" fmla="*/ 2 w 14"/>
                  <a:gd name="T3" fmla="*/ 11 h 17"/>
                  <a:gd name="T4" fmla="*/ 3 w 14"/>
                  <a:gd name="T5" fmla="*/ 14 h 17"/>
                  <a:gd name="T6" fmla="*/ 6 w 14"/>
                  <a:gd name="T7" fmla="*/ 15 h 17"/>
                  <a:gd name="T8" fmla="*/ 10 w 14"/>
                  <a:gd name="T9" fmla="*/ 14 h 17"/>
                  <a:gd name="T10" fmla="*/ 12 w 14"/>
                  <a:gd name="T11" fmla="*/ 9 h 17"/>
                  <a:gd name="T12" fmla="*/ 12 w 14"/>
                  <a:gd name="T13" fmla="*/ 0 h 17"/>
                  <a:gd name="T14" fmla="*/ 14 w 14"/>
                  <a:gd name="T15" fmla="*/ 0 h 17"/>
                  <a:gd name="T16" fmla="*/ 14 w 14"/>
                  <a:gd name="T17" fmla="*/ 17 h 17"/>
                  <a:gd name="T18" fmla="*/ 12 w 14"/>
                  <a:gd name="T19" fmla="*/ 17 h 17"/>
                  <a:gd name="T20" fmla="*/ 12 w 14"/>
                  <a:gd name="T21" fmla="*/ 15 h 17"/>
                  <a:gd name="T22" fmla="*/ 12 w 14"/>
                  <a:gd name="T23" fmla="*/ 15 h 17"/>
                  <a:gd name="T24" fmla="*/ 9 w 14"/>
                  <a:gd name="T25" fmla="*/ 17 h 17"/>
                  <a:gd name="T26" fmla="*/ 6 w 14"/>
                  <a:gd name="T27" fmla="*/ 17 h 17"/>
                  <a:gd name="T28" fmla="*/ 1 w 14"/>
                  <a:gd name="T29" fmla="*/ 16 h 17"/>
                  <a:gd name="T30" fmla="*/ 0 w 14"/>
                  <a:gd name="T31" fmla="*/ 11 h 17"/>
                  <a:gd name="T32" fmla="*/ 0 w 14"/>
                  <a:gd name="T33" fmla="*/ 0 h 17"/>
                  <a:gd name="T34" fmla="*/ 2 w 1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 h="17">
                    <a:moveTo>
                      <a:pt x="2" y="0"/>
                    </a:moveTo>
                    <a:cubicBezTo>
                      <a:pt x="2" y="11"/>
                      <a:pt x="2" y="11"/>
                      <a:pt x="2" y="11"/>
                    </a:cubicBezTo>
                    <a:cubicBezTo>
                      <a:pt x="2" y="13"/>
                      <a:pt x="3" y="14"/>
                      <a:pt x="3" y="14"/>
                    </a:cubicBezTo>
                    <a:cubicBezTo>
                      <a:pt x="4" y="15"/>
                      <a:pt x="5" y="15"/>
                      <a:pt x="6" y="15"/>
                    </a:cubicBezTo>
                    <a:cubicBezTo>
                      <a:pt x="8" y="15"/>
                      <a:pt x="10" y="15"/>
                      <a:pt x="10" y="14"/>
                    </a:cubicBezTo>
                    <a:cubicBezTo>
                      <a:pt x="11" y="13"/>
                      <a:pt x="12" y="11"/>
                      <a:pt x="12" y="9"/>
                    </a:cubicBezTo>
                    <a:cubicBezTo>
                      <a:pt x="12" y="0"/>
                      <a:pt x="12" y="0"/>
                      <a:pt x="12" y="0"/>
                    </a:cubicBezTo>
                    <a:cubicBezTo>
                      <a:pt x="14" y="0"/>
                      <a:pt x="14" y="0"/>
                      <a:pt x="14" y="0"/>
                    </a:cubicBezTo>
                    <a:cubicBezTo>
                      <a:pt x="14" y="17"/>
                      <a:pt x="14" y="17"/>
                      <a:pt x="14" y="17"/>
                    </a:cubicBezTo>
                    <a:cubicBezTo>
                      <a:pt x="12" y="17"/>
                      <a:pt x="12" y="17"/>
                      <a:pt x="12" y="17"/>
                    </a:cubicBezTo>
                    <a:cubicBezTo>
                      <a:pt x="12" y="15"/>
                      <a:pt x="12" y="15"/>
                      <a:pt x="12" y="15"/>
                    </a:cubicBezTo>
                    <a:cubicBezTo>
                      <a:pt x="12" y="15"/>
                      <a:pt x="12" y="15"/>
                      <a:pt x="12" y="15"/>
                    </a:cubicBezTo>
                    <a:cubicBezTo>
                      <a:pt x="11" y="16"/>
                      <a:pt x="10" y="16"/>
                      <a:pt x="9" y="17"/>
                    </a:cubicBezTo>
                    <a:cubicBezTo>
                      <a:pt x="8" y="17"/>
                      <a:pt x="7" y="17"/>
                      <a:pt x="6" y="17"/>
                    </a:cubicBezTo>
                    <a:cubicBezTo>
                      <a:pt x="4" y="17"/>
                      <a:pt x="2" y="17"/>
                      <a:pt x="1" y="16"/>
                    </a:cubicBezTo>
                    <a:cubicBezTo>
                      <a:pt x="0" y="15"/>
                      <a:pt x="0" y="13"/>
                      <a:pt x="0" y="11"/>
                    </a:cubicBezTo>
                    <a:cubicBezTo>
                      <a:pt x="0" y="0"/>
                      <a:pt x="0" y="0"/>
                      <a:pt x="0" y="0"/>
                    </a:cubicBezTo>
                    <a:lnTo>
                      <a:pt x="2" y="0"/>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02" name="Freeform 122"/>
              <p:cNvSpPr/>
              <p:nvPr/>
            </p:nvSpPr>
            <p:spPr bwMode="auto">
              <a:xfrm>
                <a:off x="1835" y="1718"/>
                <a:ext cx="13" cy="22"/>
              </a:xfrm>
              <a:custGeom>
                <a:avLst/>
                <a:gdLst>
                  <a:gd name="T0" fmla="*/ 7 w 10"/>
                  <a:gd name="T1" fmla="*/ 0 h 17"/>
                  <a:gd name="T2" fmla="*/ 10 w 10"/>
                  <a:gd name="T3" fmla="*/ 0 h 17"/>
                  <a:gd name="T4" fmla="*/ 9 w 10"/>
                  <a:gd name="T5" fmla="*/ 2 h 17"/>
                  <a:gd name="T6" fmla="*/ 7 w 10"/>
                  <a:gd name="T7" fmla="*/ 2 h 17"/>
                  <a:gd name="T8" fmla="*/ 4 w 10"/>
                  <a:gd name="T9" fmla="*/ 4 h 17"/>
                  <a:gd name="T10" fmla="*/ 2 w 10"/>
                  <a:gd name="T11" fmla="*/ 8 h 17"/>
                  <a:gd name="T12" fmla="*/ 2 w 10"/>
                  <a:gd name="T13" fmla="*/ 17 h 17"/>
                  <a:gd name="T14" fmla="*/ 0 w 10"/>
                  <a:gd name="T15" fmla="*/ 17 h 17"/>
                  <a:gd name="T16" fmla="*/ 0 w 10"/>
                  <a:gd name="T17" fmla="*/ 0 h 17"/>
                  <a:gd name="T18" fmla="*/ 2 w 10"/>
                  <a:gd name="T19" fmla="*/ 0 h 17"/>
                  <a:gd name="T20" fmla="*/ 2 w 10"/>
                  <a:gd name="T21" fmla="*/ 3 h 17"/>
                  <a:gd name="T22" fmla="*/ 2 w 10"/>
                  <a:gd name="T23" fmla="*/ 3 h 17"/>
                  <a:gd name="T24" fmla="*/ 5 w 10"/>
                  <a:gd name="T25" fmla="*/ 1 h 17"/>
                  <a:gd name="T26" fmla="*/ 7 w 10"/>
                  <a:gd name="T2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7">
                    <a:moveTo>
                      <a:pt x="7" y="0"/>
                    </a:moveTo>
                    <a:cubicBezTo>
                      <a:pt x="8" y="0"/>
                      <a:pt x="9" y="0"/>
                      <a:pt x="10" y="0"/>
                    </a:cubicBezTo>
                    <a:cubicBezTo>
                      <a:pt x="9" y="2"/>
                      <a:pt x="9" y="2"/>
                      <a:pt x="9" y="2"/>
                    </a:cubicBezTo>
                    <a:cubicBezTo>
                      <a:pt x="8" y="2"/>
                      <a:pt x="8" y="2"/>
                      <a:pt x="7" y="2"/>
                    </a:cubicBezTo>
                    <a:cubicBezTo>
                      <a:pt x="6" y="2"/>
                      <a:pt x="5" y="3"/>
                      <a:pt x="4" y="4"/>
                    </a:cubicBezTo>
                    <a:cubicBezTo>
                      <a:pt x="3" y="5"/>
                      <a:pt x="2" y="6"/>
                      <a:pt x="2" y="8"/>
                    </a:cubicBezTo>
                    <a:cubicBezTo>
                      <a:pt x="2" y="17"/>
                      <a:pt x="2" y="17"/>
                      <a:pt x="2" y="17"/>
                    </a:cubicBezTo>
                    <a:cubicBezTo>
                      <a:pt x="0" y="17"/>
                      <a:pt x="0" y="17"/>
                      <a:pt x="0" y="17"/>
                    </a:cubicBezTo>
                    <a:cubicBezTo>
                      <a:pt x="0" y="0"/>
                      <a:pt x="0" y="0"/>
                      <a:pt x="0" y="0"/>
                    </a:cubicBezTo>
                    <a:cubicBezTo>
                      <a:pt x="2" y="0"/>
                      <a:pt x="2" y="0"/>
                      <a:pt x="2" y="0"/>
                    </a:cubicBezTo>
                    <a:cubicBezTo>
                      <a:pt x="2" y="3"/>
                      <a:pt x="2" y="3"/>
                      <a:pt x="2" y="3"/>
                    </a:cubicBezTo>
                    <a:cubicBezTo>
                      <a:pt x="2" y="3"/>
                      <a:pt x="2" y="3"/>
                      <a:pt x="2" y="3"/>
                    </a:cubicBezTo>
                    <a:cubicBezTo>
                      <a:pt x="3" y="2"/>
                      <a:pt x="4" y="1"/>
                      <a:pt x="5" y="1"/>
                    </a:cubicBezTo>
                    <a:cubicBezTo>
                      <a:pt x="5" y="0"/>
                      <a:pt x="6" y="0"/>
                      <a:pt x="7" y="0"/>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03" name="Freeform 123"/>
              <p:cNvSpPr>
                <a:spLocks noEditPoints="1"/>
              </p:cNvSpPr>
              <p:nvPr/>
            </p:nvSpPr>
            <p:spPr bwMode="auto">
              <a:xfrm>
                <a:off x="1861" y="1718"/>
                <a:ext cx="18" cy="22"/>
              </a:xfrm>
              <a:custGeom>
                <a:avLst/>
                <a:gdLst>
                  <a:gd name="T0" fmla="*/ 12 w 14"/>
                  <a:gd name="T1" fmla="*/ 17 h 17"/>
                  <a:gd name="T2" fmla="*/ 11 w 14"/>
                  <a:gd name="T3" fmla="*/ 15 h 17"/>
                  <a:gd name="T4" fmla="*/ 11 w 14"/>
                  <a:gd name="T5" fmla="*/ 15 h 17"/>
                  <a:gd name="T6" fmla="*/ 8 w 14"/>
                  <a:gd name="T7" fmla="*/ 17 h 17"/>
                  <a:gd name="T8" fmla="*/ 5 w 14"/>
                  <a:gd name="T9" fmla="*/ 17 h 17"/>
                  <a:gd name="T10" fmla="*/ 1 w 14"/>
                  <a:gd name="T11" fmla="*/ 16 h 17"/>
                  <a:gd name="T12" fmla="*/ 0 w 14"/>
                  <a:gd name="T13" fmla="*/ 12 h 17"/>
                  <a:gd name="T14" fmla="*/ 8 w 14"/>
                  <a:gd name="T15" fmla="*/ 7 h 17"/>
                  <a:gd name="T16" fmla="*/ 11 w 14"/>
                  <a:gd name="T17" fmla="*/ 7 h 17"/>
                  <a:gd name="T18" fmla="*/ 11 w 14"/>
                  <a:gd name="T19" fmla="*/ 6 h 17"/>
                  <a:gd name="T20" fmla="*/ 10 w 14"/>
                  <a:gd name="T21" fmla="*/ 3 h 17"/>
                  <a:gd name="T22" fmla="*/ 7 w 14"/>
                  <a:gd name="T23" fmla="*/ 2 h 17"/>
                  <a:gd name="T24" fmla="*/ 2 w 14"/>
                  <a:gd name="T25" fmla="*/ 3 h 17"/>
                  <a:gd name="T26" fmla="*/ 2 w 14"/>
                  <a:gd name="T27" fmla="*/ 1 h 17"/>
                  <a:gd name="T28" fmla="*/ 4 w 14"/>
                  <a:gd name="T29" fmla="*/ 0 h 17"/>
                  <a:gd name="T30" fmla="*/ 7 w 14"/>
                  <a:gd name="T31" fmla="*/ 0 h 17"/>
                  <a:gd name="T32" fmla="*/ 12 w 14"/>
                  <a:gd name="T33" fmla="*/ 1 h 17"/>
                  <a:gd name="T34" fmla="*/ 14 w 14"/>
                  <a:gd name="T35" fmla="*/ 5 h 17"/>
                  <a:gd name="T36" fmla="*/ 14 w 14"/>
                  <a:gd name="T37" fmla="*/ 17 h 17"/>
                  <a:gd name="T38" fmla="*/ 12 w 14"/>
                  <a:gd name="T39" fmla="*/ 17 h 17"/>
                  <a:gd name="T40" fmla="*/ 6 w 14"/>
                  <a:gd name="T41" fmla="*/ 15 h 17"/>
                  <a:gd name="T42" fmla="*/ 10 w 14"/>
                  <a:gd name="T43" fmla="*/ 14 h 17"/>
                  <a:gd name="T44" fmla="*/ 11 w 14"/>
                  <a:gd name="T45" fmla="*/ 10 h 17"/>
                  <a:gd name="T46" fmla="*/ 11 w 14"/>
                  <a:gd name="T47" fmla="*/ 9 h 17"/>
                  <a:gd name="T48" fmla="*/ 8 w 14"/>
                  <a:gd name="T49" fmla="*/ 9 h 17"/>
                  <a:gd name="T50" fmla="*/ 4 w 14"/>
                  <a:gd name="T51" fmla="*/ 10 h 17"/>
                  <a:gd name="T52" fmla="*/ 2 w 14"/>
                  <a:gd name="T53" fmla="*/ 12 h 17"/>
                  <a:gd name="T54" fmla="*/ 3 w 14"/>
                  <a:gd name="T55" fmla="*/ 15 h 17"/>
                  <a:gd name="T56" fmla="*/ 6 w 14"/>
                  <a:gd name="T57" fmla="*/ 1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7">
                    <a:moveTo>
                      <a:pt x="12" y="17"/>
                    </a:moveTo>
                    <a:cubicBezTo>
                      <a:pt x="11" y="15"/>
                      <a:pt x="11" y="15"/>
                      <a:pt x="11" y="15"/>
                    </a:cubicBezTo>
                    <a:cubicBezTo>
                      <a:pt x="11" y="15"/>
                      <a:pt x="11" y="15"/>
                      <a:pt x="11" y="15"/>
                    </a:cubicBezTo>
                    <a:cubicBezTo>
                      <a:pt x="10" y="16"/>
                      <a:pt x="9" y="17"/>
                      <a:pt x="8" y="17"/>
                    </a:cubicBezTo>
                    <a:cubicBezTo>
                      <a:pt x="8" y="17"/>
                      <a:pt x="6" y="17"/>
                      <a:pt x="5" y="17"/>
                    </a:cubicBezTo>
                    <a:cubicBezTo>
                      <a:pt x="4" y="17"/>
                      <a:pt x="2" y="17"/>
                      <a:pt x="1" y="16"/>
                    </a:cubicBezTo>
                    <a:cubicBezTo>
                      <a:pt x="0" y="15"/>
                      <a:pt x="0" y="14"/>
                      <a:pt x="0" y="12"/>
                    </a:cubicBezTo>
                    <a:cubicBezTo>
                      <a:pt x="0" y="9"/>
                      <a:pt x="3" y="7"/>
                      <a:pt x="8" y="7"/>
                    </a:cubicBezTo>
                    <a:cubicBezTo>
                      <a:pt x="11" y="7"/>
                      <a:pt x="11" y="7"/>
                      <a:pt x="11" y="7"/>
                    </a:cubicBezTo>
                    <a:cubicBezTo>
                      <a:pt x="11" y="6"/>
                      <a:pt x="11" y="6"/>
                      <a:pt x="11" y="6"/>
                    </a:cubicBezTo>
                    <a:cubicBezTo>
                      <a:pt x="11" y="4"/>
                      <a:pt x="11" y="3"/>
                      <a:pt x="10" y="3"/>
                    </a:cubicBezTo>
                    <a:cubicBezTo>
                      <a:pt x="10" y="2"/>
                      <a:pt x="9" y="2"/>
                      <a:pt x="7" y="2"/>
                    </a:cubicBezTo>
                    <a:cubicBezTo>
                      <a:pt x="6" y="2"/>
                      <a:pt x="4" y="2"/>
                      <a:pt x="2" y="3"/>
                    </a:cubicBezTo>
                    <a:cubicBezTo>
                      <a:pt x="2" y="1"/>
                      <a:pt x="2" y="1"/>
                      <a:pt x="2" y="1"/>
                    </a:cubicBezTo>
                    <a:cubicBezTo>
                      <a:pt x="3" y="1"/>
                      <a:pt x="3" y="0"/>
                      <a:pt x="4" y="0"/>
                    </a:cubicBezTo>
                    <a:cubicBezTo>
                      <a:pt x="5" y="0"/>
                      <a:pt x="6" y="0"/>
                      <a:pt x="7" y="0"/>
                    </a:cubicBezTo>
                    <a:cubicBezTo>
                      <a:pt x="10" y="0"/>
                      <a:pt x="11" y="0"/>
                      <a:pt x="12" y="1"/>
                    </a:cubicBezTo>
                    <a:cubicBezTo>
                      <a:pt x="13" y="2"/>
                      <a:pt x="14" y="3"/>
                      <a:pt x="14" y="5"/>
                    </a:cubicBezTo>
                    <a:cubicBezTo>
                      <a:pt x="14" y="17"/>
                      <a:pt x="14" y="17"/>
                      <a:pt x="14" y="17"/>
                    </a:cubicBezTo>
                    <a:lnTo>
                      <a:pt x="12" y="17"/>
                    </a:lnTo>
                    <a:close/>
                    <a:moveTo>
                      <a:pt x="6" y="15"/>
                    </a:moveTo>
                    <a:cubicBezTo>
                      <a:pt x="7" y="15"/>
                      <a:pt x="9" y="15"/>
                      <a:pt x="10" y="14"/>
                    </a:cubicBezTo>
                    <a:cubicBezTo>
                      <a:pt x="10" y="13"/>
                      <a:pt x="11" y="12"/>
                      <a:pt x="11" y="10"/>
                    </a:cubicBezTo>
                    <a:cubicBezTo>
                      <a:pt x="11" y="9"/>
                      <a:pt x="11" y="9"/>
                      <a:pt x="11" y="9"/>
                    </a:cubicBezTo>
                    <a:cubicBezTo>
                      <a:pt x="8" y="9"/>
                      <a:pt x="8" y="9"/>
                      <a:pt x="8" y="9"/>
                    </a:cubicBezTo>
                    <a:cubicBezTo>
                      <a:pt x="6" y="9"/>
                      <a:pt x="5" y="9"/>
                      <a:pt x="4" y="10"/>
                    </a:cubicBezTo>
                    <a:cubicBezTo>
                      <a:pt x="3" y="10"/>
                      <a:pt x="2" y="11"/>
                      <a:pt x="2" y="12"/>
                    </a:cubicBezTo>
                    <a:cubicBezTo>
                      <a:pt x="2" y="13"/>
                      <a:pt x="3" y="14"/>
                      <a:pt x="3" y="15"/>
                    </a:cubicBezTo>
                    <a:cubicBezTo>
                      <a:pt x="4" y="15"/>
                      <a:pt x="5" y="15"/>
                      <a:pt x="6" y="15"/>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04" name="Freeform 124"/>
              <p:cNvSpPr>
                <a:spLocks noEditPoints="1"/>
              </p:cNvSpPr>
              <p:nvPr/>
            </p:nvSpPr>
            <p:spPr bwMode="auto">
              <a:xfrm>
                <a:off x="1884" y="1709"/>
                <a:ext cx="19" cy="31"/>
              </a:xfrm>
              <a:custGeom>
                <a:avLst/>
                <a:gdLst>
                  <a:gd name="T0" fmla="*/ 13 w 15"/>
                  <a:gd name="T1" fmla="*/ 22 h 24"/>
                  <a:gd name="T2" fmla="*/ 12 w 15"/>
                  <a:gd name="T3" fmla="*/ 22 h 24"/>
                  <a:gd name="T4" fmla="*/ 7 w 15"/>
                  <a:gd name="T5" fmla="*/ 24 h 24"/>
                  <a:gd name="T6" fmla="*/ 2 w 15"/>
                  <a:gd name="T7" fmla="*/ 22 h 24"/>
                  <a:gd name="T8" fmla="*/ 0 w 15"/>
                  <a:gd name="T9" fmla="*/ 16 h 24"/>
                  <a:gd name="T10" fmla="*/ 2 w 15"/>
                  <a:gd name="T11" fmla="*/ 9 h 24"/>
                  <a:gd name="T12" fmla="*/ 7 w 15"/>
                  <a:gd name="T13" fmla="*/ 7 h 24"/>
                  <a:gd name="T14" fmla="*/ 12 w 15"/>
                  <a:gd name="T15" fmla="*/ 9 h 24"/>
                  <a:gd name="T16" fmla="*/ 13 w 15"/>
                  <a:gd name="T17" fmla="*/ 9 h 24"/>
                  <a:gd name="T18" fmla="*/ 12 w 15"/>
                  <a:gd name="T19" fmla="*/ 8 h 24"/>
                  <a:gd name="T20" fmla="*/ 12 w 15"/>
                  <a:gd name="T21" fmla="*/ 7 h 24"/>
                  <a:gd name="T22" fmla="*/ 12 w 15"/>
                  <a:gd name="T23" fmla="*/ 0 h 24"/>
                  <a:gd name="T24" fmla="*/ 15 w 15"/>
                  <a:gd name="T25" fmla="*/ 0 h 24"/>
                  <a:gd name="T26" fmla="*/ 15 w 15"/>
                  <a:gd name="T27" fmla="*/ 24 h 24"/>
                  <a:gd name="T28" fmla="*/ 13 w 15"/>
                  <a:gd name="T29" fmla="*/ 24 h 24"/>
                  <a:gd name="T30" fmla="*/ 13 w 15"/>
                  <a:gd name="T31" fmla="*/ 22 h 24"/>
                  <a:gd name="T32" fmla="*/ 7 w 15"/>
                  <a:gd name="T33" fmla="*/ 22 h 24"/>
                  <a:gd name="T34" fmla="*/ 11 w 15"/>
                  <a:gd name="T35" fmla="*/ 21 h 24"/>
                  <a:gd name="T36" fmla="*/ 12 w 15"/>
                  <a:gd name="T37" fmla="*/ 16 h 24"/>
                  <a:gd name="T38" fmla="*/ 12 w 15"/>
                  <a:gd name="T39" fmla="*/ 16 h 24"/>
                  <a:gd name="T40" fmla="*/ 11 w 15"/>
                  <a:gd name="T41" fmla="*/ 10 h 24"/>
                  <a:gd name="T42" fmla="*/ 7 w 15"/>
                  <a:gd name="T43" fmla="*/ 9 h 24"/>
                  <a:gd name="T44" fmla="*/ 4 w 15"/>
                  <a:gd name="T45" fmla="*/ 11 h 24"/>
                  <a:gd name="T46" fmla="*/ 3 w 15"/>
                  <a:gd name="T47" fmla="*/ 16 h 24"/>
                  <a:gd name="T48" fmla="*/ 4 w 15"/>
                  <a:gd name="T49" fmla="*/ 21 h 24"/>
                  <a:gd name="T50" fmla="*/ 7 w 15"/>
                  <a:gd name="T51" fmla="*/ 2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 h="24">
                    <a:moveTo>
                      <a:pt x="13" y="22"/>
                    </a:moveTo>
                    <a:cubicBezTo>
                      <a:pt x="12" y="22"/>
                      <a:pt x="12" y="22"/>
                      <a:pt x="12" y="22"/>
                    </a:cubicBezTo>
                    <a:cubicBezTo>
                      <a:pt x="11" y="24"/>
                      <a:pt x="9" y="24"/>
                      <a:pt x="7" y="24"/>
                    </a:cubicBezTo>
                    <a:cubicBezTo>
                      <a:pt x="5" y="24"/>
                      <a:pt x="3" y="24"/>
                      <a:pt x="2" y="22"/>
                    </a:cubicBezTo>
                    <a:cubicBezTo>
                      <a:pt x="1" y="21"/>
                      <a:pt x="0" y="18"/>
                      <a:pt x="0" y="16"/>
                    </a:cubicBezTo>
                    <a:cubicBezTo>
                      <a:pt x="0" y="13"/>
                      <a:pt x="1" y="11"/>
                      <a:pt x="2" y="9"/>
                    </a:cubicBezTo>
                    <a:cubicBezTo>
                      <a:pt x="3" y="7"/>
                      <a:pt x="5" y="7"/>
                      <a:pt x="7" y="7"/>
                    </a:cubicBezTo>
                    <a:cubicBezTo>
                      <a:pt x="9" y="7"/>
                      <a:pt x="11" y="8"/>
                      <a:pt x="12" y="9"/>
                    </a:cubicBezTo>
                    <a:cubicBezTo>
                      <a:pt x="13" y="9"/>
                      <a:pt x="13" y="9"/>
                      <a:pt x="13" y="9"/>
                    </a:cubicBezTo>
                    <a:cubicBezTo>
                      <a:pt x="12" y="8"/>
                      <a:pt x="12" y="8"/>
                      <a:pt x="12" y="8"/>
                    </a:cubicBezTo>
                    <a:cubicBezTo>
                      <a:pt x="12" y="7"/>
                      <a:pt x="12" y="7"/>
                      <a:pt x="12" y="7"/>
                    </a:cubicBezTo>
                    <a:cubicBezTo>
                      <a:pt x="12" y="0"/>
                      <a:pt x="12" y="0"/>
                      <a:pt x="12" y="0"/>
                    </a:cubicBezTo>
                    <a:cubicBezTo>
                      <a:pt x="15" y="0"/>
                      <a:pt x="15" y="0"/>
                      <a:pt x="15" y="0"/>
                    </a:cubicBezTo>
                    <a:cubicBezTo>
                      <a:pt x="15" y="24"/>
                      <a:pt x="15" y="24"/>
                      <a:pt x="15" y="24"/>
                    </a:cubicBezTo>
                    <a:cubicBezTo>
                      <a:pt x="13" y="24"/>
                      <a:pt x="13" y="24"/>
                      <a:pt x="13" y="24"/>
                    </a:cubicBezTo>
                    <a:lnTo>
                      <a:pt x="13" y="22"/>
                    </a:lnTo>
                    <a:close/>
                    <a:moveTo>
                      <a:pt x="7" y="22"/>
                    </a:moveTo>
                    <a:cubicBezTo>
                      <a:pt x="9" y="22"/>
                      <a:pt x="10" y="22"/>
                      <a:pt x="11" y="21"/>
                    </a:cubicBezTo>
                    <a:cubicBezTo>
                      <a:pt x="12" y="20"/>
                      <a:pt x="12" y="18"/>
                      <a:pt x="12" y="16"/>
                    </a:cubicBezTo>
                    <a:cubicBezTo>
                      <a:pt x="12" y="16"/>
                      <a:pt x="12" y="16"/>
                      <a:pt x="12" y="16"/>
                    </a:cubicBezTo>
                    <a:cubicBezTo>
                      <a:pt x="12" y="13"/>
                      <a:pt x="12" y="11"/>
                      <a:pt x="11" y="10"/>
                    </a:cubicBezTo>
                    <a:cubicBezTo>
                      <a:pt x="10" y="9"/>
                      <a:pt x="9" y="9"/>
                      <a:pt x="7" y="9"/>
                    </a:cubicBezTo>
                    <a:cubicBezTo>
                      <a:pt x="6" y="9"/>
                      <a:pt x="5" y="9"/>
                      <a:pt x="4" y="11"/>
                    </a:cubicBezTo>
                    <a:cubicBezTo>
                      <a:pt x="3" y="12"/>
                      <a:pt x="3" y="14"/>
                      <a:pt x="3" y="16"/>
                    </a:cubicBezTo>
                    <a:cubicBezTo>
                      <a:pt x="3" y="18"/>
                      <a:pt x="3" y="20"/>
                      <a:pt x="4" y="21"/>
                    </a:cubicBezTo>
                    <a:cubicBezTo>
                      <a:pt x="5" y="22"/>
                      <a:pt x="6" y="22"/>
                      <a:pt x="7" y="22"/>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05" name="Freeform 125"/>
              <p:cNvSpPr>
                <a:spLocks noEditPoints="1"/>
              </p:cNvSpPr>
              <p:nvPr/>
            </p:nvSpPr>
            <p:spPr bwMode="auto">
              <a:xfrm>
                <a:off x="1910" y="1710"/>
                <a:ext cx="3" cy="30"/>
              </a:xfrm>
              <a:custGeom>
                <a:avLst/>
                <a:gdLst>
                  <a:gd name="T0" fmla="*/ 0 w 3"/>
                  <a:gd name="T1" fmla="*/ 1 h 23"/>
                  <a:gd name="T2" fmla="*/ 1 w 3"/>
                  <a:gd name="T3" fmla="*/ 0 h 23"/>
                  <a:gd name="T4" fmla="*/ 2 w 3"/>
                  <a:gd name="T5" fmla="*/ 0 h 23"/>
                  <a:gd name="T6" fmla="*/ 3 w 3"/>
                  <a:gd name="T7" fmla="*/ 0 h 23"/>
                  <a:gd name="T8" fmla="*/ 3 w 3"/>
                  <a:gd name="T9" fmla="*/ 1 h 23"/>
                  <a:gd name="T10" fmla="*/ 3 w 3"/>
                  <a:gd name="T11" fmla="*/ 3 h 23"/>
                  <a:gd name="T12" fmla="*/ 2 w 3"/>
                  <a:gd name="T13" fmla="*/ 3 h 23"/>
                  <a:gd name="T14" fmla="*/ 1 w 3"/>
                  <a:gd name="T15" fmla="*/ 3 h 23"/>
                  <a:gd name="T16" fmla="*/ 0 w 3"/>
                  <a:gd name="T17" fmla="*/ 1 h 23"/>
                  <a:gd name="T18" fmla="*/ 3 w 3"/>
                  <a:gd name="T19" fmla="*/ 23 h 23"/>
                  <a:gd name="T20" fmla="*/ 0 w 3"/>
                  <a:gd name="T21" fmla="*/ 23 h 23"/>
                  <a:gd name="T22" fmla="*/ 0 w 3"/>
                  <a:gd name="T23" fmla="*/ 6 h 23"/>
                  <a:gd name="T24" fmla="*/ 3 w 3"/>
                  <a:gd name="T25" fmla="*/ 6 h 23"/>
                  <a:gd name="T26" fmla="*/ 3 w 3"/>
                  <a:gd name="T2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23">
                    <a:moveTo>
                      <a:pt x="0" y="1"/>
                    </a:moveTo>
                    <a:cubicBezTo>
                      <a:pt x="0" y="1"/>
                      <a:pt x="0" y="0"/>
                      <a:pt x="1" y="0"/>
                    </a:cubicBezTo>
                    <a:cubicBezTo>
                      <a:pt x="1" y="0"/>
                      <a:pt x="1" y="0"/>
                      <a:pt x="2" y="0"/>
                    </a:cubicBezTo>
                    <a:cubicBezTo>
                      <a:pt x="2" y="0"/>
                      <a:pt x="3" y="0"/>
                      <a:pt x="3" y="0"/>
                    </a:cubicBezTo>
                    <a:cubicBezTo>
                      <a:pt x="3" y="0"/>
                      <a:pt x="3" y="1"/>
                      <a:pt x="3" y="1"/>
                    </a:cubicBezTo>
                    <a:cubicBezTo>
                      <a:pt x="3" y="2"/>
                      <a:pt x="3" y="2"/>
                      <a:pt x="3" y="3"/>
                    </a:cubicBezTo>
                    <a:cubicBezTo>
                      <a:pt x="3" y="3"/>
                      <a:pt x="2" y="3"/>
                      <a:pt x="2" y="3"/>
                    </a:cubicBezTo>
                    <a:cubicBezTo>
                      <a:pt x="1" y="3"/>
                      <a:pt x="1" y="3"/>
                      <a:pt x="1" y="3"/>
                    </a:cubicBezTo>
                    <a:cubicBezTo>
                      <a:pt x="0" y="2"/>
                      <a:pt x="0" y="2"/>
                      <a:pt x="0" y="1"/>
                    </a:cubicBezTo>
                    <a:close/>
                    <a:moveTo>
                      <a:pt x="3" y="23"/>
                    </a:moveTo>
                    <a:cubicBezTo>
                      <a:pt x="0" y="23"/>
                      <a:pt x="0" y="23"/>
                      <a:pt x="0" y="23"/>
                    </a:cubicBezTo>
                    <a:cubicBezTo>
                      <a:pt x="0" y="6"/>
                      <a:pt x="0" y="6"/>
                      <a:pt x="0" y="6"/>
                    </a:cubicBezTo>
                    <a:cubicBezTo>
                      <a:pt x="3" y="6"/>
                      <a:pt x="3" y="6"/>
                      <a:pt x="3" y="6"/>
                    </a:cubicBezTo>
                    <a:lnTo>
                      <a:pt x="3" y="23"/>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06" name="Freeform 126"/>
              <p:cNvSpPr>
                <a:spLocks noEditPoints="1"/>
              </p:cNvSpPr>
              <p:nvPr/>
            </p:nvSpPr>
            <p:spPr bwMode="auto">
              <a:xfrm>
                <a:off x="1921" y="1718"/>
                <a:ext cx="20" cy="32"/>
              </a:xfrm>
              <a:custGeom>
                <a:avLst/>
                <a:gdLst>
                  <a:gd name="T0" fmla="*/ 8 w 15"/>
                  <a:gd name="T1" fmla="*/ 17 h 25"/>
                  <a:gd name="T2" fmla="*/ 4 w 15"/>
                  <a:gd name="T3" fmla="*/ 17 h 25"/>
                  <a:gd name="T4" fmla="*/ 2 w 15"/>
                  <a:gd name="T5" fmla="*/ 15 h 25"/>
                  <a:gd name="T6" fmla="*/ 2 w 15"/>
                  <a:gd name="T7" fmla="*/ 15 h 25"/>
                  <a:gd name="T8" fmla="*/ 2 w 15"/>
                  <a:gd name="T9" fmla="*/ 18 h 25"/>
                  <a:gd name="T10" fmla="*/ 2 w 15"/>
                  <a:gd name="T11" fmla="*/ 25 h 25"/>
                  <a:gd name="T12" fmla="*/ 0 w 15"/>
                  <a:gd name="T13" fmla="*/ 25 h 25"/>
                  <a:gd name="T14" fmla="*/ 0 w 15"/>
                  <a:gd name="T15" fmla="*/ 0 h 25"/>
                  <a:gd name="T16" fmla="*/ 2 w 15"/>
                  <a:gd name="T17" fmla="*/ 0 h 25"/>
                  <a:gd name="T18" fmla="*/ 2 w 15"/>
                  <a:gd name="T19" fmla="*/ 2 h 25"/>
                  <a:gd name="T20" fmla="*/ 2 w 15"/>
                  <a:gd name="T21" fmla="*/ 2 h 25"/>
                  <a:gd name="T22" fmla="*/ 4 w 15"/>
                  <a:gd name="T23" fmla="*/ 0 h 25"/>
                  <a:gd name="T24" fmla="*/ 8 w 15"/>
                  <a:gd name="T25" fmla="*/ 0 h 25"/>
                  <a:gd name="T26" fmla="*/ 13 w 15"/>
                  <a:gd name="T27" fmla="*/ 2 h 25"/>
                  <a:gd name="T28" fmla="*/ 15 w 15"/>
                  <a:gd name="T29" fmla="*/ 9 h 25"/>
                  <a:gd name="T30" fmla="*/ 13 w 15"/>
                  <a:gd name="T31" fmla="*/ 15 h 25"/>
                  <a:gd name="T32" fmla="*/ 8 w 15"/>
                  <a:gd name="T33" fmla="*/ 17 h 25"/>
                  <a:gd name="T34" fmla="*/ 7 w 15"/>
                  <a:gd name="T35" fmla="*/ 2 h 25"/>
                  <a:gd name="T36" fmla="*/ 3 w 15"/>
                  <a:gd name="T37" fmla="*/ 3 h 25"/>
                  <a:gd name="T38" fmla="*/ 2 w 15"/>
                  <a:gd name="T39" fmla="*/ 8 h 25"/>
                  <a:gd name="T40" fmla="*/ 2 w 15"/>
                  <a:gd name="T41" fmla="*/ 9 h 25"/>
                  <a:gd name="T42" fmla="*/ 3 w 15"/>
                  <a:gd name="T43" fmla="*/ 14 h 25"/>
                  <a:gd name="T44" fmla="*/ 7 w 15"/>
                  <a:gd name="T45" fmla="*/ 15 h 25"/>
                  <a:gd name="T46" fmla="*/ 11 w 15"/>
                  <a:gd name="T47" fmla="*/ 13 h 25"/>
                  <a:gd name="T48" fmla="*/ 12 w 15"/>
                  <a:gd name="T49" fmla="*/ 9 h 25"/>
                  <a:gd name="T50" fmla="*/ 11 w 15"/>
                  <a:gd name="T51" fmla="*/ 4 h 25"/>
                  <a:gd name="T52" fmla="*/ 7 w 15"/>
                  <a:gd name="T53" fmla="*/ 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 h="25">
                    <a:moveTo>
                      <a:pt x="8" y="17"/>
                    </a:moveTo>
                    <a:cubicBezTo>
                      <a:pt x="6" y="17"/>
                      <a:pt x="5" y="17"/>
                      <a:pt x="4" y="17"/>
                    </a:cubicBezTo>
                    <a:cubicBezTo>
                      <a:pt x="4" y="16"/>
                      <a:pt x="3" y="16"/>
                      <a:pt x="2" y="15"/>
                    </a:cubicBezTo>
                    <a:cubicBezTo>
                      <a:pt x="2" y="15"/>
                      <a:pt x="2" y="15"/>
                      <a:pt x="2" y="15"/>
                    </a:cubicBezTo>
                    <a:cubicBezTo>
                      <a:pt x="2" y="16"/>
                      <a:pt x="2" y="17"/>
                      <a:pt x="2" y="18"/>
                    </a:cubicBezTo>
                    <a:cubicBezTo>
                      <a:pt x="2" y="25"/>
                      <a:pt x="2" y="25"/>
                      <a:pt x="2" y="25"/>
                    </a:cubicBezTo>
                    <a:cubicBezTo>
                      <a:pt x="0" y="25"/>
                      <a:pt x="0" y="25"/>
                      <a:pt x="0" y="25"/>
                    </a:cubicBezTo>
                    <a:cubicBezTo>
                      <a:pt x="0" y="0"/>
                      <a:pt x="0" y="0"/>
                      <a:pt x="0" y="0"/>
                    </a:cubicBezTo>
                    <a:cubicBezTo>
                      <a:pt x="2" y="0"/>
                      <a:pt x="2" y="0"/>
                      <a:pt x="2" y="0"/>
                    </a:cubicBezTo>
                    <a:cubicBezTo>
                      <a:pt x="2" y="2"/>
                      <a:pt x="2" y="2"/>
                      <a:pt x="2" y="2"/>
                    </a:cubicBezTo>
                    <a:cubicBezTo>
                      <a:pt x="2" y="2"/>
                      <a:pt x="2" y="2"/>
                      <a:pt x="2" y="2"/>
                    </a:cubicBezTo>
                    <a:cubicBezTo>
                      <a:pt x="3" y="1"/>
                      <a:pt x="4" y="1"/>
                      <a:pt x="4" y="0"/>
                    </a:cubicBezTo>
                    <a:cubicBezTo>
                      <a:pt x="5" y="0"/>
                      <a:pt x="6" y="0"/>
                      <a:pt x="8" y="0"/>
                    </a:cubicBezTo>
                    <a:cubicBezTo>
                      <a:pt x="10" y="0"/>
                      <a:pt x="12" y="0"/>
                      <a:pt x="13" y="2"/>
                    </a:cubicBezTo>
                    <a:cubicBezTo>
                      <a:pt x="14" y="4"/>
                      <a:pt x="15" y="6"/>
                      <a:pt x="15" y="9"/>
                    </a:cubicBezTo>
                    <a:cubicBezTo>
                      <a:pt x="15" y="11"/>
                      <a:pt x="14" y="14"/>
                      <a:pt x="13" y="15"/>
                    </a:cubicBezTo>
                    <a:cubicBezTo>
                      <a:pt x="11" y="17"/>
                      <a:pt x="10" y="17"/>
                      <a:pt x="8" y="17"/>
                    </a:cubicBezTo>
                    <a:close/>
                    <a:moveTo>
                      <a:pt x="7" y="2"/>
                    </a:moveTo>
                    <a:cubicBezTo>
                      <a:pt x="5" y="2"/>
                      <a:pt x="4" y="2"/>
                      <a:pt x="3" y="3"/>
                    </a:cubicBezTo>
                    <a:cubicBezTo>
                      <a:pt x="3" y="4"/>
                      <a:pt x="2" y="6"/>
                      <a:pt x="2" y="8"/>
                    </a:cubicBezTo>
                    <a:cubicBezTo>
                      <a:pt x="2" y="9"/>
                      <a:pt x="2" y="9"/>
                      <a:pt x="2" y="9"/>
                    </a:cubicBezTo>
                    <a:cubicBezTo>
                      <a:pt x="2" y="11"/>
                      <a:pt x="3" y="13"/>
                      <a:pt x="3" y="14"/>
                    </a:cubicBezTo>
                    <a:cubicBezTo>
                      <a:pt x="4" y="15"/>
                      <a:pt x="5" y="15"/>
                      <a:pt x="7" y="15"/>
                    </a:cubicBezTo>
                    <a:cubicBezTo>
                      <a:pt x="9" y="15"/>
                      <a:pt x="10" y="15"/>
                      <a:pt x="11" y="13"/>
                    </a:cubicBezTo>
                    <a:cubicBezTo>
                      <a:pt x="12" y="12"/>
                      <a:pt x="12" y="11"/>
                      <a:pt x="12" y="9"/>
                    </a:cubicBezTo>
                    <a:cubicBezTo>
                      <a:pt x="12" y="6"/>
                      <a:pt x="12" y="5"/>
                      <a:pt x="11" y="4"/>
                    </a:cubicBezTo>
                    <a:cubicBezTo>
                      <a:pt x="10" y="2"/>
                      <a:pt x="9" y="2"/>
                      <a:pt x="7" y="2"/>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07" name="Freeform 127"/>
              <p:cNvSpPr>
                <a:spLocks noEditPoints="1"/>
              </p:cNvSpPr>
              <p:nvPr/>
            </p:nvSpPr>
            <p:spPr bwMode="auto">
              <a:xfrm>
                <a:off x="1946" y="1710"/>
                <a:ext cx="4" cy="30"/>
              </a:xfrm>
              <a:custGeom>
                <a:avLst/>
                <a:gdLst>
                  <a:gd name="T0" fmla="*/ 0 w 3"/>
                  <a:gd name="T1" fmla="*/ 1 h 23"/>
                  <a:gd name="T2" fmla="*/ 0 w 3"/>
                  <a:gd name="T3" fmla="*/ 0 h 23"/>
                  <a:gd name="T4" fmla="*/ 1 w 3"/>
                  <a:gd name="T5" fmla="*/ 0 h 23"/>
                  <a:gd name="T6" fmla="*/ 3 w 3"/>
                  <a:gd name="T7" fmla="*/ 0 h 23"/>
                  <a:gd name="T8" fmla="*/ 3 w 3"/>
                  <a:gd name="T9" fmla="*/ 1 h 23"/>
                  <a:gd name="T10" fmla="*/ 3 w 3"/>
                  <a:gd name="T11" fmla="*/ 3 h 23"/>
                  <a:gd name="T12" fmla="*/ 1 w 3"/>
                  <a:gd name="T13" fmla="*/ 3 h 23"/>
                  <a:gd name="T14" fmla="*/ 0 w 3"/>
                  <a:gd name="T15" fmla="*/ 3 h 23"/>
                  <a:gd name="T16" fmla="*/ 0 w 3"/>
                  <a:gd name="T17" fmla="*/ 1 h 23"/>
                  <a:gd name="T18" fmla="*/ 3 w 3"/>
                  <a:gd name="T19" fmla="*/ 23 h 23"/>
                  <a:gd name="T20" fmla="*/ 0 w 3"/>
                  <a:gd name="T21" fmla="*/ 23 h 23"/>
                  <a:gd name="T22" fmla="*/ 0 w 3"/>
                  <a:gd name="T23" fmla="*/ 6 h 23"/>
                  <a:gd name="T24" fmla="*/ 3 w 3"/>
                  <a:gd name="T25" fmla="*/ 6 h 23"/>
                  <a:gd name="T26" fmla="*/ 3 w 3"/>
                  <a:gd name="T2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23">
                    <a:moveTo>
                      <a:pt x="0" y="1"/>
                    </a:moveTo>
                    <a:cubicBezTo>
                      <a:pt x="0" y="1"/>
                      <a:pt x="0" y="0"/>
                      <a:pt x="0" y="0"/>
                    </a:cubicBezTo>
                    <a:cubicBezTo>
                      <a:pt x="1" y="0"/>
                      <a:pt x="1" y="0"/>
                      <a:pt x="1" y="0"/>
                    </a:cubicBezTo>
                    <a:cubicBezTo>
                      <a:pt x="2" y="0"/>
                      <a:pt x="2" y="0"/>
                      <a:pt x="3" y="0"/>
                    </a:cubicBezTo>
                    <a:cubicBezTo>
                      <a:pt x="3" y="0"/>
                      <a:pt x="3" y="1"/>
                      <a:pt x="3" y="1"/>
                    </a:cubicBezTo>
                    <a:cubicBezTo>
                      <a:pt x="3" y="2"/>
                      <a:pt x="3" y="2"/>
                      <a:pt x="3" y="3"/>
                    </a:cubicBezTo>
                    <a:cubicBezTo>
                      <a:pt x="2" y="3"/>
                      <a:pt x="2" y="3"/>
                      <a:pt x="1" y="3"/>
                    </a:cubicBezTo>
                    <a:cubicBezTo>
                      <a:pt x="1" y="3"/>
                      <a:pt x="1" y="3"/>
                      <a:pt x="0" y="3"/>
                    </a:cubicBezTo>
                    <a:cubicBezTo>
                      <a:pt x="0" y="2"/>
                      <a:pt x="0" y="2"/>
                      <a:pt x="0" y="1"/>
                    </a:cubicBezTo>
                    <a:close/>
                    <a:moveTo>
                      <a:pt x="3" y="23"/>
                    </a:moveTo>
                    <a:cubicBezTo>
                      <a:pt x="0" y="23"/>
                      <a:pt x="0" y="23"/>
                      <a:pt x="0" y="23"/>
                    </a:cubicBezTo>
                    <a:cubicBezTo>
                      <a:pt x="0" y="6"/>
                      <a:pt x="0" y="6"/>
                      <a:pt x="0" y="6"/>
                    </a:cubicBezTo>
                    <a:cubicBezTo>
                      <a:pt x="3" y="6"/>
                      <a:pt x="3" y="6"/>
                      <a:pt x="3" y="6"/>
                    </a:cubicBezTo>
                    <a:lnTo>
                      <a:pt x="3" y="23"/>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08" name="Freeform 128"/>
              <p:cNvSpPr/>
              <p:nvPr/>
            </p:nvSpPr>
            <p:spPr bwMode="auto">
              <a:xfrm>
                <a:off x="1955" y="1718"/>
                <a:ext cx="15" cy="22"/>
              </a:xfrm>
              <a:custGeom>
                <a:avLst/>
                <a:gdLst>
                  <a:gd name="T0" fmla="*/ 12 w 12"/>
                  <a:gd name="T1" fmla="*/ 12 h 17"/>
                  <a:gd name="T2" fmla="*/ 11 w 12"/>
                  <a:gd name="T3" fmla="*/ 16 h 17"/>
                  <a:gd name="T4" fmla="*/ 6 w 12"/>
                  <a:gd name="T5" fmla="*/ 17 h 17"/>
                  <a:gd name="T6" fmla="*/ 0 w 12"/>
                  <a:gd name="T7" fmla="*/ 16 h 17"/>
                  <a:gd name="T8" fmla="*/ 0 w 12"/>
                  <a:gd name="T9" fmla="*/ 14 h 17"/>
                  <a:gd name="T10" fmla="*/ 3 w 12"/>
                  <a:gd name="T11" fmla="*/ 15 h 17"/>
                  <a:gd name="T12" fmla="*/ 6 w 12"/>
                  <a:gd name="T13" fmla="*/ 15 h 17"/>
                  <a:gd name="T14" fmla="*/ 9 w 12"/>
                  <a:gd name="T15" fmla="*/ 15 h 17"/>
                  <a:gd name="T16" fmla="*/ 10 w 12"/>
                  <a:gd name="T17" fmla="*/ 13 h 17"/>
                  <a:gd name="T18" fmla="*/ 9 w 12"/>
                  <a:gd name="T19" fmla="*/ 11 h 17"/>
                  <a:gd name="T20" fmla="*/ 6 w 12"/>
                  <a:gd name="T21" fmla="*/ 9 h 17"/>
                  <a:gd name="T22" fmla="*/ 2 w 12"/>
                  <a:gd name="T23" fmla="*/ 8 h 17"/>
                  <a:gd name="T24" fmla="*/ 1 w 12"/>
                  <a:gd name="T25" fmla="*/ 6 h 17"/>
                  <a:gd name="T26" fmla="*/ 0 w 12"/>
                  <a:gd name="T27" fmla="*/ 4 h 17"/>
                  <a:gd name="T28" fmla="*/ 2 w 12"/>
                  <a:gd name="T29" fmla="*/ 1 h 17"/>
                  <a:gd name="T30" fmla="*/ 7 w 12"/>
                  <a:gd name="T31" fmla="*/ 0 h 17"/>
                  <a:gd name="T32" fmla="*/ 12 w 12"/>
                  <a:gd name="T33" fmla="*/ 1 h 17"/>
                  <a:gd name="T34" fmla="*/ 11 w 12"/>
                  <a:gd name="T35" fmla="*/ 3 h 17"/>
                  <a:gd name="T36" fmla="*/ 6 w 12"/>
                  <a:gd name="T37" fmla="*/ 2 h 17"/>
                  <a:gd name="T38" fmla="*/ 4 w 12"/>
                  <a:gd name="T39" fmla="*/ 2 h 17"/>
                  <a:gd name="T40" fmla="*/ 3 w 12"/>
                  <a:gd name="T41" fmla="*/ 4 h 17"/>
                  <a:gd name="T42" fmla="*/ 3 w 12"/>
                  <a:gd name="T43" fmla="*/ 5 h 17"/>
                  <a:gd name="T44" fmla="*/ 4 w 12"/>
                  <a:gd name="T45" fmla="*/ 6 h 17"/>
                  <a:gd name="T46" fmla="*/ 7 w 12"/>
                  <a:gd name="T47" fmla="*/ 7 h 17"/>
                  <a:gd name="T48" fmla="*/ 11 w 12"/>
                  <a:gd name="T49" fmla="*/ 10 h 17"/>
                  <a:gd name="T50" fmla="*/ 12 w 12"/>
                  <a:gd name="T51"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 h="17">
                    <a:moveTo>
                      <a:pt x="12" y="12"/>
                    </a:moveTo>
                    <a:cubicBezTo>
                      <a:pt x="12" y="14"/>
                      <a:pt x="12" y="15"/>
                      <a:pt x="11" y="16"/>
                    </a:cubicBezTo>
                    <a:cubicBezTo>
                      <a:pt x="9" y="17"/>
                      <a:pt x="8" y="17"/>
                      <a:pt x="6" y="17"/>
                    </a:cubicBezTo>
                    <a:cubicBezTo>
                      <a:pt x="3" y="17"/>
                      <a:pt x="1" y="17"/>
                      <a:pt x="0" y="16"/>
                    </a:cubicBezTo>
                    <a:cubicBezTo>
                      <a:pt x="0" y="14"/>
                      <a:pt x="0" y="14"/>
                      <a:pt x="0" y="14"/>
                    </a:cubicBezTo>
                    <a:cubicBezTo>
                      <a:pt x="1" y="14"/>
                      <a:pt x="2" y="15"/>
                      <a:pt x="3" y="15"/>
                    </a:cubicBezTo>
                    <a:cubicBezTo>
                      <a:pt x="4" y="15"/>
                      <a:pt x="5" y="15"/>
                      <a:pt x="6" y="15"/>
                    </a:cubicBezTo>
                    <a:cubicBezTo>
                      <a:pt x="7" y="15"/>
                      <a:pt x="8" y="15"/>
                      <a:pt x="9" y="15"/>
                    </a:cubicBezTo>
                    <a:cubicBezTo>
                      <a:pt x="9" y="14"/>
                      <a:pt x="10" y="14"/>
                      <a:pt x="10" y="13"/>
                    </a:cubicBezTo>
                    <a:cubicBezTo>
                      <a:pt x="10" y="12"/>
                      <a:pt x="10" y="11"/>
                      <a:pt x="9" y="11"/>
                    </a:cubicBezTo>
                    <a:cubicBezTo>
                      <a:pt x="8" y="11"/>
                      <a:pt x="7" y="10"/>
                      <a:pt x="6" y="9"/>
                    </a:cubicBezTo>
                    <a:cubicBezTo>
                      <a:pt x="4" y="9"/>
                      <a:pt x="3" y="8"/>
                      <a:pt x="2" y="8"/>
                    </a:cubicBezTo>
                    <a:cubicBezTo>
                      <a:pt x="1" y="7"/>
                      <a:pt x="1" y="7"/>
                      <a:pt x="1" y="6"/>
                    </a:cubicBezTo>
                    <a:cubicBezTo>
                      <a:pt x="0" y="6"/>
                      <a:pt x="0" y="5"/>
                      <a:pt x="0" y="4"/>
                    </a:cubicBezTo>
                    <a:cubicBezTo>
                      <a:pt x="0" y="3"/>
                      <a:pt x="1" y="2"/>
                      <a:pt x="2" y="1"/>
                    </a:cubicBezTo>
                    <a:cubicBezTo>
                      <a:pt x="3" y="0"/>
                      <a:pt x="5" y="0"/>
                      <a:pt x="7" y="0"/>
                    </a:cubicBezTo>
                    <a:cubicBezTo>
                      <a:pt x="8" y="0"/>
                      <a:pt x="10" y="0"/>
                      <a:pt x="12" y="1"/>
                    </a:cubicBezTo>
                    <a:cubicBezTo>
                      <a:pt x="11" y="3"/>
                      <a:pt x="11" y="3"/>
                      <a:pt x="11" y="3"/>
                    </a:cubicBezTo>
                    <a:cubicBezTo>
                      <a:pt x="9" y="2"/>
                      <a:pt x="8" y="2"/>
                      <a:pt x="6" y="2"/>
                    </a:cubicBezTo>
                    <a:cubicBezTo>
                      <a:pt x="5" y="2"/>
                      <a:pt x="4" y="2"/>
                      <a:pt x="4" y="2"/>
                    </a:cubicBezTo>
                    <a:cubicBezTo>
                      <a:pt x="3" y="3"/>
                      <a:pt x="3" y="3"/>
                      <a:pt x="3" y="4"/>
                    </a:cubicBezTo>
                    <a:cubicBezTo>
                      <a:pt x="3" y="5"/>
                      <a:pt x="3" y="5"/>
                      <a:pt x="3" y="5"/>
                    </a:cubicBezTo>
                    <a:cubicBezTo>
                      <a:pt x="3" y="6"/>
                      <a:pt x="4" y="6"/>
                      <a:pt x="4" y="6"/>
                    </a:cubicBezTo>
                    <a:cubicBezTo>
                      <a:pt x="5" y="6"/>
                      <a:pt x="6" y="7"/>
                      <a:pt x="7" y="7"/>
                    </a:cubicBezTo>
                    <a:cubicBezTo>
                      <a:pt x="9" y="8"/>
                      <a:pt x="11" y="9"/>
                      <a:pt x="11" y="10"/>
                    </a:cubicBezTo>
                    <a:cubicBezTo>
                      <a:pt x="12" y="10"/>
                      <a:pt x="12" y="11"/>
                      <a:pt x="12" y="12"/>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09" name="Freeform 129"/>
              <p:cNvSpPr/>
              <p:nvPr/>
            </p:nvSpPr>
            <p:spPr bwMode="auto">
              <a:xfrm>
                <a:off x="1975" y="1718"/>
                <a:ext cx="16" cy="22"/>
              </a:xfrm>
              <a:custGeom>
                <a:avLst/>
                <a:gdLst>
                  <a:gd name="T0" fmla="*/ 7 w 12"/>
                  <a:gd name="T1" fmla="*/ 17 h 17"/>
                  <a:gd name="T2" fmla="*/ 2 w 12"/>
                  <a:gd name="T3" fmla="*/ 15 h 17"/>
                  <a:gd name="T4" fmla="*/ 0 w 12"/>
                  <a:gd name="T5" fmla="*/ 9 h 17"/>
                  <a:gd name="T6" fmla="*/ 2 w 12"/>
                  <a:gd name="T7" fmla="*/ 2 h 17"/>
                  <a:gd name="T8" fmla="*/ 8 w 12"/>
                  <a:gd name="T9" fmla="*/ 0 h 17"/>
                  <a:gd name="T10" fmla="*/ 10 w 12"/>
                  <a:gd name="T11" fmla="*/ 0 h 17"/>
                  <a:gd name="T12" fmla="*/ 12 w 12"/>
                  <a:gd name="T13" fmla="*/ 1 h 17"/>
                  <a:gd name="T14" fmla="*/ 11 w 12"/>
                  <a:gd name="T15" fmla="*/ 3 h 17"/>
                  <a:gd name="T16" fmla="*/ 9 w 12"/>
                  <a:gd name="T17" fmla="*/ 2 h 17"/>
                  <a:gd name="T18" fmla="*/ 7 w 12"/>
                  <a:gd name="T19" fmla="*/ 2 h 17"/>
                  <a:gd name="T20" fmla="*/ 2 w 12"/>
                  <a:gd name="T21" fmla="*/ 9 h 17"/>
                  <a:gd name="T22" fmla="*/ 4 w 12"/>
                  <a:gd name="T23" fmla="*/ 14 h 17"/>
                  <a:gd name="T24" fmla="*/ 7 w 12"/>
                  <a:gd name="T25" fmla="*/ 15 h 17"/>
                  <a:gd name="T26" fmla="*/ 12 w 12"/>
                  <a:gd name="T27" fmla="*/ 14 h 17"/>
                  <a:gd name="T28" fmla="*/ 12 w 12"/>
                  <a:gd name="T29" fmla="*/ 17 h 17"/>
                  <a:gd name="T30" fmla="*/ 7 w 12"/>
                  <a:gd name="T31"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 h="17">
                    <a:moveTo>
                      <a:pt x="7" y="17"/>
                    </a:moveTo>
                    <a:cubicBezTo>
                      <a:pt x="5" y="17"/>
                      <a:pt x="3" y="17"/>
                      <a:pt x="2" y="15"/>
                    </a:cubicBezTo>
                    <a:cubicBezTo>
                      <a:pt x="0" y="14"/>
                      <a:pt x="0" y="11"/>
                      <a:pt x="0" y="9"/>
                    </a:cubicBezTo>
                    <a:cubicBezTo>
                      <a:pt x="0" y="6"/>
                      <a:pt x="0" y="4"/>
                      <a:pt x="2" y="2"/>
                    </a:cubicBezTo>
                    <a:cubicBezTo>
                      <a:pt x="3" y="0"/>
                      <a:pt x="5" y="0"/>
                      <a:pt x="8" y="0"/>
                    </a:cubicBezTo>
                    <a:cubicBezTo>
                      <a:pt x="8" y="0"/>
                      <a:pt x="9" y="0"/>
                      <a:pt x="10" y="0"/>
                    </a:cubicBezTo>
                    <a:cubicBezTo>
                      <a:pt x="11" y="0"/>
                      <a:pt x="11" y="0"/>
                      <a:pt x="12" y="1"/>
                    </a:cubicBezTo>
                    <a:cubicBezTo>
                      <a:pt x="11" y="3"/>
                      <a:pt x="11" y="3"/>
                      <a:pt x="11" y="3"/>
                    </a:cubicBezTo>
                    <a:cubicBezTo>
                      <a:pt x="11" y="3"/>
                      <a:pt x="10" y="2"/>
                      <a:pt x="9" y="2"/>
                    </a:cubicBezTo>
                    <a:cubicBezTo>
                      <a:pt x="9" y="2"/>
                      <a:pt x="8" y="2"/>
                      <a:pt x="7" y="2"/>
                    </a:cubicBezTo>
                    <a:cubicBezTo>
                      <a:pt x="4" y="2"/>
                      <a:pt x="2" y="4"/>
                      <a:pt x="2" y="9"/>
                    </a:cubicBezTo>
                    <a:cubicBezTo>
                      <a:pt x="2" y="11"/>
                      <a:pt x="3" y="12"/>
                      <a:pt x="4" y="14"/>
                    </a:cubicBezTo>
                    <a:cubicBezTo>
                      <a:pt x="4" y="15"/>
                      <a:pt x="6" y="15"/>
                      <a:pt x="7" y="15"/>
                    </a:cubicBezTo>
                    <a:cubicBezTo>
                      <a:pt x="9" y="15"/>
                      <a:pt x="10" y="15"/>
                      <a:pt x="12" y="14"/>
                    </a:cubicBezTo>
                    <a:cubicBezTo>
                      <a:pt x="12" y="17"/>
                      <a:pt x="12" y="17"/>
                      <a:pt x="12" y="17"/>
                    </a:cubicBezTo>
                    <a:cubicBezTo>
                      <a:pt x="11" y="17"/>
                      <a:pt x="9" y="17"/>
                      <a:pt x="7" y="17"/>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10" name="Freeform 130"/>
              <p:cNvSpPr>
                <a:spLocks noEditPoints="1"/>
              </p:cNvSpPr>
              <p:nvPr/>
            </p:nvSpPr>
            <p:spPr bwMode="auto">
              <a:xfrm>
                <a:off x="1996" y="1710"/>
                <a:ext cx="4" cy="30"/>
              </a:xfrm>
              <a:custGeom>
                <a:avLst/>
                <a:gdLst>
                  <a:gd name="T0" fmla="*/ 0 w 3"/>
                  <a:gd name="T1" fmla="*/ 1 h 23"/>
                  <a:gd name="T2" fmla="*/ 0 w 3"/>
                  <a:gd name="T3" fmla="*/ 0 h 23"/>
                  <a:gd name="T4" fmla="*/ 1 w 3"/>
                  <a:gd name="T5" fmla="*/ 0 h 23"/>
                  <a:gd name="T6" fmla="*/ 2 w 3"/>
                  <a:gd name="T7" fmla="*/ 0 h 23"/>
                  <a:gd name="T8" fmla="*/ 3 w 3"/>
                  <a:gd name="T9" fmla="*/ 1 h 23"/>
                  <a:gd name="T10" fmla="*/ 2 w 3"/>
                  <a:gd name="T11" fmla="*/ 3 h 23"/>
                  <a:gd name="T12" fmla="*/ 1 w 3"/>
                  <a:gd name="T13" fmla="*/ 3 h 23"/>
                  <a:gd name="T14" fmla="*/ 0 w 3"/>
                  <a:gd name="T15" fmla="*/ 3 h 23"/>
                  <a:gd name="T16" fmla="*/ 0 w 3"/>
                  <a:gd name="T17" fmla="*/ 1 h 23"/>
                  <a:gd name="T18" fmla="*/ 2 w 3"/>
                  <a:gd name="T19" fmla="*/ 23 h 23"/>
                  <a:gd name="T20" fmla="*/ 0 w 3"/>
                  <a:gd name="T21" fmla="*/ 23 h 23"/>
                  <a:gd name="T22" fmla="*/ 0 w 3"/>
                  <a:gd name="T23" fmla="*/ 6 h 23"/>
                  <a:gd name="T24" fmla="*/ 2 w 3"/>
                  <a:gd name="T25" fmla="*/ 6 h 23"/>
                  <a:gd name="T26" fmla="*/ 2 w 3"/>
                  <a:gd name="T2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23">
                    <a:moveTo>
                      <a:pt x="0" y="1"/>
                    </a:moveTo>
                    <a:cubicBezTo>
                      <a:pt x="0" y="1"/>
                      <a:pt x="0" y="0"/>
                      <a:pt x="0" y="0"/>
                    </a:cubicBezTo>
                    <a:cubicBezTo>
                      <a:pt x="0" y="0"/>
                      <a:pt x="1" y="0"/>
                      <a:pt x="1" y="0"/>
                    </a:cubicBezTo>
                    <a:cubicBezTo>
                      <a:pt x="1" y="0"/>
                      <a:pt x="2" y="0"/>
                      <a:pt x="2" y="0"/>
                    </a:cubicBezTo>
                    <a:cubicBezTo>
                      <a:pt x="2" y="0"/>
                      <a:pt x="3" y="1"/>
                      <a:pt x="3" y="1"/>
                    </a:cubicBezTo>
                    <a:cubicBezTo>
                      <a:pt x="3" y="2"/>
                      <a:pt x="2" y="2"/>
                      <a:pt x="2" y="3"/>
                    </a:cubicBezTo>
                    <a:cubicBezTo>
                      <a:pt x="2" y="3"/>
                      <a:pt x="1" y="3"/>
                      <a:pt x="1" y="3"/>
                    </a:cubicBezTo>
                    <a:cubicBezTo>
                      <a:pt x="1" y="3"/>
                      <a:pt x="0" y="3"/>
                      <a:pt x="0" y="3"/>
                    </a:cubicBezTo>
                    <a:cubicBezTo>
                      <a:pt x="0" y="2"/>
                      <a:pt x="0" y="2"/>
                      <a:pt x="0" y="1"/>
                    </a:cubicBezTo>
                    <a:close/>
                    <a:moveTo>
                      <a:pt x="2" y="23"/>
                    </a:moveTo>
                    <a:cubicBezTo>
                      <a:pt x="0" y="23"/>
                      <a:pt x="0" y="23"/>
                      <a:pt x="0" y="23"/>
                    </a:cubicBezTo>
                    <a:cubicBezTo>
                      <a:pt x="0" y="6"/>
                      <a:pt x="0" y="6"/>
                      <a:pt x="0" y="6"/>
                    </a:cubicBezTo>
                    <a:cubicBezTo>
                      <a:pt x="2" y="6"/>
                      <a:pt x="2" y="6"/>
                      <a:pt x="2" y="6"/>
                    </a:cubicBezTo>
                    <a:lnTo>
                      <a:pt x="2" y="23"/>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11" name="Freeform 131"/>
              <p:cNvSpPr/>
              <p:nvPr/>
            </p:nvSpPr>
            <p:spPr bwMode="auto">
              <a:xfrm>
                <a:off x="2006" y="1718"/>
                <a:ext cx="18" cy="22"/>
              </a:xfrm>
              <a:custGeom>
                <a:avLst/>
                <a:gdLst>
                  <a:gd name="T0" fmla="*/ 12 w 14"/>
                  <a:gd name="T1" fmla="*/ 17 h 17"/>
                  <a:gd name="T2" fmla="*/ 12 w 14"/>
                  <a:gd name="T3" fmla="*/ 6 h 17"/>
                  <a:gd name="T4" fmla="*/ 11 w 14"/>
                  <a:gd name="T5" fmla="*/ 3 h 17"/>
                  <a:gd name="T6" fmla="*/ 8 w 14"/>
                  <a:gd name="T7" fmla="*/ 2 h 17"/>
                  <a:gd name="T8" fmla="*/ 4 w 14"/>
                  <a:gd name="T9" fmla="*/ 3 h 17"/>
                  <a:gd name="T10" fmla="*/ 2 w 14"/>
                  <a:gd name="T11" fmla="*/ 8 h 17"/>
                  <a:gd name="T12" fmla="*/ 2 w 14"/>
                  <a:gd name="T13" fmla="*/ 17 h 17"/>
                  <a:gd name="T14" fmla="*/ 0 w 14"/>
                  <a:gd name="T15" fmla="*/ 17 h 17"/>
                  <a:gd name="T16" fmla="*/ 0 w 14"/>
                  <a:gd name="T17" fmla="*/ 0 h 17"/>
                  <a:gd name="T18" fmla="*/ 2 w 14"/>
                  <a:gd name="T19" fmla="*/ 0 h 17"/>
                  <a:gd name="T20" fmla="*/ 2 w 14"/>
                  <a:gd name="T21" fmla="*/ 2 h 17"/>
                  <a:gd name="T22" fmla="*/ 3 w 14"/>
                  <a:gd name="T23" fmla="*/ 2 h 17"/>
                  <a:gd name="T24" fmla="*/ 5 w 14"/>
                  <a:gd name="T25" fmla="*/ 0 h 17"/>
                  <a:gd name="T26" fmla="*/ 8 w 14"/>
                  <a:gd name="T27" fmla="*/ 0 h 17"/>
                  <a:gd name="T28" fmla="*/ 13 w 14"/>
                  <a:gd name="T29" fmla="*/ 1 h 17"/>
                  <a:gd name="T30" fmla="*/ 14 w 14"/>
                  <a:gd name="T31" fmla="*/ 6 h 17"/>
                  <a:gd name="T32" fmla="*/ 14 w 14"/>
                  <a:gd name="T33" fmla="*/ 17 h 17"/>
                  <a:gd name="T34" fmla="*/ 12 w 14"/>
                  <a:gd name="T35"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 h="17">
                    <a:moveTo>
                      <a:pt x="12" y="17"/>
                    </a:moveTo>
                    <a:cubicBezTo>
                      <a:pt x="12" y="6"/>
                      <a:pt x="12" y="6"/>
                      <a:pt x="12" y="6"/>
                    </a:cubicBezTo>
                    <a:cubicBezTo>
                      <a:pt x="12" y="5"/>
                      <a:pt x="11" y="4"/>
                      <a:pt x="11" y="3"/>
                    </a:cubicBezTo>
                    <a:cubicBezTo>
                      <a:pt x="10" y="2"/>
                      <a:pt x="9" y="2"/>
                      <a:pt x="8" y="2"/>
                    </a:cubicBezTo>
                    <a:cubicBezTo>
                      <a:pt x="6" y="2"/>
                      <a:pt x="5" y="2"/>
                      <a:pt x="4" y="3"/>
                    </a:cubicBezTo>
                    <a:cubicBezTo>
                      <a:pt x="3" y="4"/>
                      <a:pt x="2" y="6"/>
                      <a:pt x="2" y="8"/>
                    </a:cubicBezTo>
                    <a:cubicBezTo>
                      <a:pt x="2" y="17"/>
                      <a:pt x="2" y="17"/>
                      <a:pt x="2" y="17"/>
                    </a:cubicBezTo>
                    <a:cubicBezTo>
                      <a:pt x="0" y="17"/>
                      <a:pt x="0" y="17"/>
                      <a:pt x="0" y="17"/>
                    </a:cubicBezTo>
                    <a:cubicBezTo>
                      <a:pt x="0" y="0"/>
                      <a:pt x="0" y="0"/>
                      <a:pt x="0" y="0"/>
                    </a:cubicBezTo>
                    <a:cubicBezTo>
                      <a:pt x="2" y="0"/>
                      <a:pt x="2" y="0"/>
                      <a:pt x="2" y="0"/>
                    </a:cubicBezTo>
                    <a:cubicBezTo>
                      <a:pt x="2" y="2"/>
                      <a:pt x="2" y="2"/>
                      <a:pt x="2" y="2"/>
                    </a:cubicBezTo>
                    <a:cubicBezTo>
                      <a:pt x="3" y="2"/>
                      <a:pt x="3" y="2"/>
                      <a:pt x="3" y="2"/>
                    </a:cubicBezTo>
                    <a:cubicBezTo>
                      <a:pt x="3" y="2"/>
                      <a:pt x="4" y="1"/>
                      <a:pt x="5" y="0"/>
                    </a:cubicBezTo>
                    <a:cubicBezTo>
                      <a:pt x="6" y="0"/>
                      <a:pt x="7" y="0"/>
                      <a:pt x="8" y="0"/>
                    </a:cubicBezTo>
                    <a:cubicBezTo>
                      <a:pt x="10" y="0"/>
                      <a:pt x="12" y="0"/>
                      <a:pt x="13" y="1"/>
                    </a:cubicBezTo>
                    <a:cubicBezTo>
                      <a:pt x="14" y="2"/>
                      <a:pt x="14" y="4"/>
                      <a:pt x="14" y="6"/>
                    </a:cubicBezTo>
                    <a:cubicBezTo>
                      <a:pt x="14" y="17"/>
                      <a:pt x="14" y="17"/>
                      <a:pt x="14" y="17"/>
                    </a:cubicBezTo>
                    <a:lnTo>
                      <a:pt x="12" y="17"/>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12" name="Freeform 132"/>
              <p:cNvSpPr>
                <a:spLocks noEditPoints="1"/>
              </p:cNvSpPr>
              <p:nvPr/>
            </p:nvSpPr>
            <p:spPr bwMode="auto">
              <a:xfrm>
                <a:off x="2028" y="1718"/>
                <a:ext cx="22" cy="32"/>
              </a:xfrm>
              <a:custGeom>
                <a:avLst/>
                <a:gdLst>
                  <a:gd name="T0" fmla="*/ 17 w 17"/>
                  <a:gd name="T1" fmla="*/ 0 h 25"/>
                  <a:gd name="T2" fmla="*/ 17 w 17"/>
                  <a:gd name="T3" fmla="*/ 2 h 25"/>
                  <a:gd name="T4" fmla="*/ 13 w 17"/>
                  <a:gd name="T5" fmla="*/ 2 h 25"/>
                  <a:gd name="T6" fmla="*/ 14 w 17"/>
                  <a:gd name="T7" fmla="*/ 3 h 25"/>
                  <a:gd name="T8" fmla="*/ 14 w 17"/>
                  <a:gd name="T9" fmla="*/ 5 h 25"/>
                  <a:gd name="T10" fmla="*/ 13 w 17"/>
                  <a:gd name="T11" fmla="*/ 9 h 25"/>
                  <a:gd name="T12" fmla="*/ 8 w 17"/>
                  <a:gd name="T13" fmla="*/ 11 h 25"/>
                  <a:gd name="T14" fmla="*/ 7 w 17"/>
                  <a:gd name="T15" fmla="*/ 11 h 25"/>
                  <a:gd name="T16" fmla="*/ 5 w 17"/>
                  <a:gd name="T17" fmla="*/ 13 h 25"/>
                  <a:gd name="T18" fmla="*/ 6 w 17"/>
                  <a:gd name="T19" fmla="*/ 14 h 25"/>
                  <a:gd name="T20" fmla="*/ 7 w 17"/>
                  <a:gd name="T21" fmla="*/ 14 h 25"/>
                  <a:gd name="T22" fmla="*/ 11 w 17"/>
                  <a:gd name="T23" fmla="*/ 14 h 25"/>
                  <a:gd name="T24" fmla="*/ 15 w 17"/>
                  <a:gd name="T25" fmla="*/ 16 h 25"/>
                  <a:gd name="T26" fmla="*/ 16 w 17"/>
                  <a:gd name="T27" fmla="*/ 19 h 25"/>
                  <a:gd name="T28" fmla="*/ 14 w 17"/>
                  <a:gd name="T29" fmla="*/ 23 h 25"/>
                  <a:gd name="T30" fmla="*/ 7 w 17"/>
                  <a:gd name="T31" fmla="*/ 25 h 25"/>
                  <a:gd name="T32" fmla="*/ 2 w 17"/>
                  <a:gd name="T33" fmla="*/ 24 h 25"/>
                  <a:gd name="T34" fmla="*/ 0 w 17"/>
                  <a:gd name="T35" fmla="*/ 20 h 25"/>
                  <a:gd name="T36" fmla="*/ 1 w 17"/>
                  <a:gd name="T37" fmla="*/ 17 h 25"/>
                  <a:gd name="T38" fmla="*/ 4 w 17"/>
                  <a:gd name="T39" fmla="*/ 16 h 25"/>
                  <a:gd name="T40" fmla="*/ 3 w 17"/>
                  <a:gd name="T41" fmla="*/ 15 h 25"/>
                  <a:gd name="T42" fmla="*/ 3 w 17"/>
                  <a:gd name="T43" fmla="*/ 13 h 25"/>
                  <a:gd name="T44" fmla="*/ 3 w 17"/>
                  <a:gd name="T45" fmla="*/ 12 h 25"/>
                  <a:gd name="T46" fmla="*/ 5 w 17"/>
                  <a:gd name="T47" fmla="*/ 10 h 25"/>
                  <a:gd name="T48" fmla="*/ 3 w 17"/>
                  <a:gd name="T49" fmla="*/ 9 h 25"/>
                  <a:gd name="T50" fmla="*/ 2 w 17"/>
                  <a:gd name="T51" fmla="*/ 6 h 25"/>
                  <a:gd name="T52" fmla="*/ 3 w 17"/>
                  <a:gd name="T53" fmla="*/ 1 h 25"/>
                  <a:gd name="T54" fmla="*/ 8 w 17"/>
                  <a:gd name="T55" fmla="*/ 0 h 25"/>
                  <a:gd name="T56" fmla="*/ 11 w 17"/>
                  <a:gd name="T57" fmla="*/ 0 h 25"/>
                  <a:gd name="T58" fmla="*/ 17 w 17"/>
                  <a:gd name="T59" fmla="*/ 0 h 25"/>
                  <a:gd name="T60" fmla="*/ 3 w 17"/>
                  <a:gd name="T61" fmla="*/ 20 h 25"/>
                  <a:gd name="T62" fmla="*/ 4 w 17"/>
                  <a:gd name="T63" fmla="*/ 22 h 25"/>
                  <a:gd name="T64" fmla="*/ 7 w 17"/>
                  <a:gd name="T65" fmla="*/ 23 h 25"/>
                  <a:gd name="T66" fmla="*/ 12 w 17"/>
                  <a:gd name="T67" fmla="*/ 22 h 25"/>
                  <a:gd name="T68" fmla="*/ 14 w 17"/>
                  <a:gd name="T69" fmla="*/ 19 h 25"/>
                  <a:gd name="T70" fmla="*/ 13 w 17"/>
                  <a:gd name="T71" fmla="*/ 17 h 25"/>
                  <a:gd name="T72" fmla="*/ 10 w 17"/>
                  <a:gd name="T73" fmla="*/ 17 h 25"/>
                  <a:gd name="T74" fmla="*/ 7 w 17"/>
                  <a:gd name="T75" fmla="*/ 17 h 25"/>
                  <a:gd name="T76" fmla="*/ 4 w 17"/>
                  <a:gd name="T77" fmla="*/ 18 h 25"/>
                  <a:gd name="T78" fmla="*/ 3 w 17"/>
                  <a:gd name="T79" fmla="*/ 20 h 25"/>
                  <a:gd name="T80" fmla="*/ 4 w 17"/>
                  <a:gd name="T81" fmla="*/ 6 h 25"/>
                  <a:gd name="T82" fmla="*/ 5 w 17"/>
                  <a:gd name="T83" fmla="*/ 8 h 25"/>
                  <a:gd name="T84" fmla="*/ 8 w 17"/>
                  <a:gd name="T85" fmla="*/ 9 h 25"/>
                  <a:gd name="T86" fmla="*/ 12 w 17"/>
                  <a:gd name="T87" fmla="*/ 5 h 25"/>
                  <a:gd name="T88" fmla="*/ 8 w 17"/>
                  <a:gd name="T89" fmla="*/ 2 h 25"/>
                  <a:gd name="T90" fmla="*/ 5 w 17"/>
                  <a:gd name="T91" fmla="*/ 3 h 25"/>
                  <a:gd name="T92" fmla="*/ 4 w 17"/>
                  <a:gd name="T93" fmla="*/ 6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 h="25">
                    <a:moveTo>
                      <a:pt x="17" y="0"/>
                    </a:moveTo>
                    <a:cubicBezTo>
                      <a:pt x="17" y="2"/>
                      <a:pt x="17" y="2"/>
                      <a:pt x="17" y="2"/>
                    </a:cubicBezTo>
                    <a:cubicBezTo>
                      <a:pt x="13" y="2"/>
                      <a:pt x="13" y="2"/>
                      <a:pt x="13" y="2"/>
                    </a:cubicBezTo>
                    <a:cubicBezTo>
                      <a:pt x="14" y="2"/>
                      <a:pt x="14" y="3"/>
                      <a:pt x="14" y="3"/>
                    </a:cubicBezTo>
                    <a:cubicBezTo>
                      <a:pt x="14" y="4"/>
                      <a:pt x="14" y="5"/>
                      <a:pt x="14" y="5"/>
                    </a:cubicBezTo>
                    <a:cubicBezTo>
                      <a:pt x="14" y="7"/>
                      <a:pt x="14" y="8"/>
                      <a:pt x="13" y="9"/>
                    </a:cubicBezTo>
                    <a:cubicBezTo>
                      <a:pt x="12" y="10"/>
                      <a:pt x="10" y="11"/>
                      <a:pt x="8" y="11"/>
                    </a:cubicBezTo>
                    <a:cubicBezTo>
                      <a:pt x="8" y="11"/>
                      <a:pt x="7" y="11"/>
                      <a:pt x="7" y="11"/>
                    </a:cubicBezTo>
                    <a:cubicBezTo>
                      <a:pt x="5" y="11"/>
                      <a:pt x="5" y="12"/>
                      <a:pt x="5" y="13"/>
                    </a:cubicBezTo>
                    <a:cubicBezTo>
                      <a:pt x="5" y="14"/>
                      <a:pt x="5" y="14"/>
                      <a:pt x="6" y="14"/>
                    </a:cubicBezTo>
                    <a:cubicBezTo>
                      <a:pt x="6" y="14"/>
                      <a:pt x="7" y="14"/>
                      <a:pt x="7" y="14"/>
                    </a:cubicBezTo>
                    <a:cubicBezTo>
                      <a:pt x="11" y="14"/>
                      <a:pt x="11" y="14"/>
                      <a:pt x="11" y="14"/>
                    </a:cubicBezTo>
                    <a:cubicBezTo>
                      <a:pt x="12" y="14"/>
                      <a:pt x="14" y="15"/>
                      <a:pt x="15" y="16"/>
                    </a:cubicBezTo>
                    <a:cubicBezTo>
                      <a:pt x="16" y="16"/>
                      <a:pt x="16" y="18"/>
                      <a:pt x="16" y="19"/>
                    </a:cubicBezTo>
                    <a:cubicBezTo>
                      <a:pt x="16" y="21"/>
                      <a:pt x="16" y="22"/>
                      <a:pt x="14" y="23"/>
                    </a:cubicBezTo>
                    <a:cubicBezTo>
                      <a:pt x="12" y="24"/>
                      <a:pt x="10" y="25"/>
                      <a:pt x="7" y="25"/>
                    </a:cubicBezTo>
                    <a:cubicBezTo>
                      <a:pt x="5" y="25"/>
                      <a:pt x="3" y="24"/>
                      <a:pt x="2" y="24"/>
                    </a:cubicBezTo>
                    <a:cubicBezTo>
                      <a:pt x="1" y="23"/>
                      <a:pt x="0" y="22"/>
                      <a:pt x="0" y="20"/>
                    </a:cubicBezTo>
                    <a:cubicBezTo>
                      <a:pt x="0" y="19"/>
                      <a:pt x="1" y="18"/>
                      <a:pt x="1" y="17"/>
                    </a:cubicBezTo>
                    <a:cubicBezTo>
                      <a:pt x="2" y="17"/>
                      <a:pt x="3" y="16"/>
                      <a:pt x="4" y="16"/>
                    </a:cubicBezTo>
                    <a:cubicBezTo>
                      <a:pt x="4" y="16"/>
                      <a:pt x="3" y="15"/>
                      <a:pt x="3" y="15"/>
                    </a:cubicBezTo>
                    <a:cubicBezTo>
                      <a:pt x="3" y="14"/>
                      <a:pt x="3" y="14"/>
                      <a:pt x="3" y="13"/>
                    </a:cubicBezTo>
                    <a:cubicBezTo>
                      <a:pt x="3" y="13"/>
                      <a:pt x="3" y="12"/>
                      <a:pt x="3" y="12"/>
                    </a:cubicBezTo>
                    <a:cubicBezTo>
                      <a:pt x="3" y="11"/>
                      <a:pt x="4" y="11"/>
                      <a:pt x="5" y="10"/>
                    </a:cubicBezTo>
                    <a:cubicBezTo>
                      <a:pt x="4" y="10"/>
                      <a:pt x="3" y="9"/>
                      <a:pt x="3" y="9"/>
                    </a:cubicBezTo>
                    <a:cubicBezTo>
                      <a:pt x="2" y="8"/>
                      <a:pt x="2" y="7"/>
                      <a:pt x="2" y="6"/>
                    </a:cubicBezTo>
                    <a:cubicBezTo>
                      <a:pt x="2" y="4"/>
                      <a:pt x="2" y="2"/>
                      <a:pt x="3" y="1"/>
                    </a:cubicBezTo>
                    <a:cubicBezTo>
                      <a:pt x="5" y="0"/>
                      <a:pt x="6" y="0"/>
                      <a:pt x="8" y="0"/>
                    </a:cubicBezTo>
                    <a:cubicBezTo>
                      <a:pt x="9" y="0"/>
                      <a:pt x="10" y="0"/>
                      <a:pt x="11" y="0"/>
                    </a:cubicBezTo>
                    <a:lnTo>
                      <a:pt x="17" y="0"/>
                    </a:lnTo>
                    <a:close/>
                    <a:moveTo>
                      <a:pt x="3" y="20"/>
                    </a:moveTo>
                    <a:cubicBezTo>
                      <a:pt x="3" y="21"/>
                      <a:pt x="3" y="22"/>
                      <a:pt x="4" y="22"/>
                    </a:cubicBezTo>
                    <a:cubicBezTo>
                      <a:pt x="5" y="23"/>
                      <a:pt x="6" y="23"/>
                      <a:pt x="7" y="23"/>
                    </a:cubicBezTo>
                    <a:cubicBezTo>
                      <a:pt x="10" y="23"/>
                      <a:pt x="11" y="23"/>
                      <a:pt x="12" y="22"/>
                    </a:cubicBezTo>
                    <a:cubicBezTo>
                      <a:pt x="13" y="21"/>
                      <a:pt x="14" y="20"/>
                      <a:pt x="14" y="19"/>
                    </a:cubicBezTo>
                    <a:cubicBezTo>
                      <a:pt x="14" y="18"/>
                      <a:pt x="14" y="18"/>
                      <a:pt x="13" y="17"/>
                    </a:cubicBezTo>
                    <a:cubicBezTo>
                      <a:pt x="12" y="17"/>
                      <a:pt x="11" y="17"/>
                      <a:pt x="10" y="17"/>
                    </a:cubicBezTo>
                    <a:cubicBezTo>
                      <a:pt x="7" y="17"/>
                      <a:pt x="7" y="17"/>
                      <a:pt x="7" y="17"/>
                    </a:cubicBezTo>
                    <a:cubicBezTo>
                      <a:pt x="5" y="17"/>
                      <a:pt x="4" y="17"/>
                      <a:pt x="4" y="18"/>
                    </a:cubicBezTo>
                    <a:cubicBezTo>
                      <a:pt x="3" y="18"/>
                      <a:pt x="3" y="19"/>
                      <a:pt x="3" y="20"/>
                    </a:cubicBezTo>
                    <a:close/>
                    <a:moveTo>
                      <a:pt x="4" y="6"/>
                    </a:moveTo>
                    <a:cubicBezTo>
                      <a:pt x="4" y="7"/>
                      <a:pt x="5" y="8"/>
                      <a:pt x="5" y="8"/>
                    </a:cubicBezTo>
                    <a:cubicBezTo>
                      <a:pt x="6" y="9"/>
                      <a:pt x="7" y="9"/>
                      <a:pt x="8" y="9"/>
                    </a:cubicBezTo>
                    <a:cubicBezTo>
                      <a:pt x="11" y="9"/>
                      <a:pt x="12" y="8"/>
                      <a:pt x="12" y="5"/>
                    </a:cubicBezTo>
                    <a:cubicBezTo>
                      <a:pt x="12" y="3"/>
                      <a:pt x="11" y="2"/>
                      <a:pt x="8" y="2"/>
                    </a:cubicBezTo>
                    <a:cubicBezTo>
                      <a:pt x="7" y="2"/>
                      <a:pt x="6" y="2"/>
                      <a:pt x="5" y="3"/>
                    </a:cubicBezTo>
                    <a:cubicBezTo>
                      <a:pt x="5" y="3"/>
                      <a:pt x="4" y="4"/>
                      <a:pt x="4" y="6"/>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13" name="Freeform 133"/>
              <p:cNvSpPr>
                <a:spLocks noEditPoints="1"/>
              </p:cNvSpPr>
              <p:nvPr/>
            </p:nvSpPr>
            <p:spPr bwMode="auto">
              <a:xfrm>
                <a:off x="2063" y="1718"/>
                <a:ext cx="19" cy="22"/>
              </a:xfrm>
              <a:custGeom>
                <a:avLst/>
                <a:gdLst>
                  <a:gd name="T0" fmla="*/ 9 w 15"/>
                  <a:gd name="T1" fmla="*/ 17 h 17"/>
                  <a:gd name="T2" fmla="*/ 3 w 15"/>
                  <a:gd name="T3" fmla="*/ 15 h 17"/>
                  <a:gd name="T4" fmla="*/ 0 w 15"/>
                  <a:gd name="T5" fmla="*/ 9 h 17"/>
                  <a:gd name="T6" fmla="*/ 2 w 15"/>
                  <a:gd name="T7" fmla="*/ 2 h 17"/>
                  <a:gd name="T8" fmla="*/ 8 w 15"/>
                  <a:gd name="T9" fmla="*/ 0 h 17"/>
                  <a:gd name="T10" fmla="*/ 13 w 15"/>
                  <a:gd name="T11" fmla="*/ 2 h 17"/>
                  <a:gd name="T12" fmla="*/ 15 w 15"/>
                  <a:gd name="T13" fmla="*/ 7 h 17"/>
                  <a:gd name="T14" fmla="*/ 15 w 15"/>
                  <a:gd name="T15" fmla="*/ 9 h 17"/>
                  <a:gd name="T16" fmla="*/ 3 w 15"/>
                  <a:gd name="T17" fmla="*/ 9 h 17"/>
                  <a:gd name="T18" fmla="*/ 5 w 15"/>
                  <a:gd name="T19" fmla="*/ 14 h 17"/>
                  <a:gd name="T20" fmla="*/ 9 w 15"/>
                  <a:gd name="T21" fmla="*/ 15 h 17"/>
                  <a:gd name="T22" fmla="*/ 14 w 15"/>
                  <a:gd name="T23" fmla="*/ 14 h 17"/>
                  <a:gd name="T24" fmla="*/ 14 w 15"/>
                  <a:gd name="T25" fmla="*/ 16 h 17"/>
                  <a:gd name="T26" fmla="*/ 12 w 15"/>
                  <a:gd name="T27" fmla="*/ 17 h 17"/>
                  <a:gd name="T28" fmla="*/ 9 w 15"/>
                  <a:gd name="T29" fmla="*/ 17 h 17"/>
                  <a:gd name="T30" fmla="*/ 8 w 15"/>
                  <a:gd name="T31" fmla="*/ 2 h 17"/>
                  <a:gd name="T32" fmla="*/ 5 w 15"/>
                  <a:gd name="T33" fmla="*/ 3 h 17"/>
                  <a:gd name="T34" fmla="*/ 3 w 15"/>
                  <a:gd name="T35" fmla="*/ 7 h 17"/>
                  <a:gd name="T36" fmla="*/ 12 w 15"/>
                  <a:gd name="T37" fmla="*/ 7 h 17"/>
                  <a:gd name="T38" fmla="*/ 11 w 15"/>
                  <a:gd name="T39" fmla="*/ 3 h 17"/>
                  <a:gd name="T40" fmla="*/ 8 w 15"/>
                  <a:gd name="T41"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 h="17">
                    <a:moveTo>
                      <a:pt x="9" y="17"/>
                    </a:moveTo>
                    <a:cubicBezTo>
                      <a:pt x="6" y="17"/>
                      <a:pt x="4" y="17"/>
                      <a:pt x="3" y="15"/>
                    </a:cubicBezTo>
                    <a:cubicBezTo>
                      <a:pt x="1" y="14"/>
                      <a:pt x="0" y="11"/>
                      <a:pt x="0" y="9"/>
                    </a:cubicBezTo>
                    <a:cubicBezTo>
                      <a:pt x="0" y="6"/>
                      <a:pt x="1" y="4"/>
                      <a:pt x="2" y="2"/>
                    </a:cubicBezTo>
                    <a:cubicBezTo>
                      <a:pt x="4" y="1"/>
                      <a:pt x="6" y="0"/>
                      <a:pt x="8" y="0"/>
                    </a:cubicBezTo>
                    <a:cubicBezTo>
                      <a:pt x="10" y="0"/>
                      <a:pt x="12" y="0"/>
                      <a:pt x="13" y="2"/>
                    </a:cubicBezTo>
                    <a:cubicBezTo>
                      <a:pt x="14" y="3"/>
                      <a:pt x="15" y="5"/>
                      <a:pt x="15" y="7"/>
                    </a:cubicBezTo>
                    <a:cubicBezTo>
                      <a:pt x="15" y="9"/>
                      <a:pt x="15" y="9"/>
                      <a:pt x="15" y="9"/>
                    </a:cubicBezTo>
                    <a:cubicBezTo>
                      <a:pt x="3" y="9"/>
                      <a:pt x="3" y="9"/>
                      <a:pt x="3" y="9"/>
                    </a:cubicBezTo>
                    <a:cubicBezTo>
                      <a:pt x="3" y="11"/>
                      <a:pt x="4" y="13"/>
                      <a:pt x="5" y="14"/>
                    </a:cubicBezTo>
                    <a:cubicBezTo>
                      <a:pt x="6" y="15"/>
                      <a:pt x="7" y="15"/>
                      <a:pt x="9" y="15"/>
                    </a:cubicBezTo>
                    <a:cubicBezTo>
                      <a:pt x="11" y="15"/>
                      <a:pt x="12" y="15"/>
                      <a:pt x="14" y="14"/>
                    </a:cubicBezTo>
                    <a:cubicBezTo>
                      <a:pt x="14" y="16"/>
                      <a:pt x="14" y="16"/>
                      <a:pt x="14" y="16"/>
                    </a:cubicBezTo>
                    <a:cubicBezTo>
                      <a:pt x="13" y="17"/>
                      <a:pt x="12" y="17"/>
                      <a:pt x="12" y="17"/>
                    </a:cubicBezTo>
                    <a:cubicBezTo>
                      <a:pt x="11" y="17"/>
                      <a:pt x="10" y="17"/>
                      <a:pt x="9" y="17"/>
                    </a:cubicBezTo>
                    <a:close/>
                    <a:moveTo>
                      <a:pt x="8" y="2"/>
                    </a:moveTo>
                    <a:cubicBezTo>
                      <a:pt x="6" y="2"/>
                      <a:pt x="5" y="2"/>
                      <a:pt x="5" y="3"/>
                    </a:cubicBezTo>
                    <a:cubicBezTo>
                      <a:pt x="4" y="4"/>
                      <a:pt x="3" y="5"/>
                      <a:pt x="3" y="7"/>
                    </a:cubicBezTo>
                    <a:cubicBezTo>
                      <a:pt x="12" y="7"/>
                      <a:pt x="12" y="7"/>
                      <a:pt x="12" y="7"/>
                    </a:cubicBezTo>
                    <a:cubicBezTo>
                      <a:pt x="12" y="5"/>
                      <a:pt x="12" y="4"/>
                      <a:pt x="11" y="3"/>
                    </a:cubicBezTo>
                    <a:cubicBezTo>
                      <a:pt x="10" y="2"/>
                      <a:pt x="9" y="2"/>
                      <a:pt x="8" y="2"/>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14" name="Rectangle 134"/>
              <p:cNvSpPr>
                <a:spLocks noChangeArrowheads="1"/>
              </p:cNvSpPr>
              <p:nvPr/>
            </p:nvSpPr>
            <p:spPr bwMode="auto">
              <a:xfrm>
                <a:off x="2087" y="1709"/>
                <a:ext cx="4" cy="31"/>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615" name="Freeform 135"/>
              <p:cNvSpPr>
                <a:spLocks noEditPoints="1"/>
              </p:cNvSpPr>
              <p:nvPr/>
            </p:nvSpPr>
            <p:spPr bwMode="auto">
              <a:xfrm>
                <a:off x="2098" y="1710"/>
                <a:ext cx="4" cy="30"/>
              </a:xfrm>
              <a:custGeom>
                <a:avLst/>
                <a:gdLst>
                  <a:gd name="T0" fmla="*/ 0 w 3"/>
                  <a:gd name="T1" fmla="*/ 1 h 23"/>
                  <a:gd name="T2" fmla="*/ 1 w 3"/>
                  <a:gd name="T3" fmla="*/ 0 h 23"/>
                  <a:gd name="T4" fmla="*/ 2 w 3"/>
                  <a:gd name="T5" fmla="*/ 0 h 23"/>
                  <a:gd name="T6" fmla="*/ 3 w 3"/>
                  <a:gd name="T7" fmla="*/ 0 h 23"/>
                  <a:gd name="T8" fmla="*/ 3 w 3"/>
                  <a:gd name="T9" fmla="*/ 1 h 23"/>
                  <a:gd name="T10" fmla="*/ 3 w 3"/>
                  <a:gd name="T11" fmla="*/ 3 h 23"/>
                  <a:gd name="T12" fmla="*/ 2 w 3"/>
                  <a:gd name="T13" fmla="*/ 3 h 23"/>
                  <a:gd name="T14" fmla="*/ 1 w 3"/>
                  <a:gd name="T15" fmla="*/ 3 h 23"/>
                  <a:gd name="T16" fmla="*/ 0 w 3"/>
                  <a:gd name="T17" fmla="*/ 1 h 23"/>
                  <a:gd name="T18" fmla="*/ 3 w 3"/>
                  <a:gd name="T19" fmla="*/ 23 h 23"/>
                  <a:gd name="T20" fmla="*/ 0 w 3"/>
                  <a:gd name="T21" fmla="*/ 23 h 23"/>
                  <a:gd name="T22" fmla="*/ 0 w 3"/>
                  <a:gd name="T23" fmla="*/ 6 h 23"/>
                  <a:gd name="T24" fmla="*/ 3 w 3"/>
                  <a:gd name="T25" fmla="*/ 6 h 23"/>
                  <a:gd name="T26" fmla="*/ 3 w 3"/>
                  <a:gd name="T2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23">
                    <a:moveTo>
                      <a:pt x="0" y="1"/>
                    </a:moveTo>
                    <a:cubicBezTo>
                      <a:pt x="0" y="1"/>
                      <a:pt x="0" y="0"/>
                      <a:pt x="1" y="0"/>
                    </a:cubicBezTo>
                    <a:cubicBezTo>
                      <a:pt x="1" y="0"/>
                      <a:pt x="1" y="0"/>
                      <a:pt x="2" y="0"/>
                    </a:cubicBezTo>
                    <a:cubicBezTo>
                      <a:pt x="2" y="0"/>
                      <a:pt x="2" y="0"/>
                      <a:pt x="3" y="0"/>
                    </a:cubicBezTo>
                    <a:cubicBezTo>
                      <a:pt x="3" y="0"/>
                      <a:pt x="3" y="1"/>
                      <a:pt x="3" y="1"/>
                    </a:cubicBezTo>
                    <a:cubicBezTo>
                      <a:pt x="3" y="2"/>
                      <a:pt x="3" y="2"/>
                      <a:pt x="3" y="3"/>
                    </a:cubicBezTo>
                    <a:cubicBezTo>
                      <a:pt x="2" y="3"/>
                      <a:pt x="2" y="3"/>
                      <a:pt x="2" y="3"/>
                    </a:cubicBezTo>
                    <a:cubicBezTo>
                      <a:pt x="1" y="3"/>
                      <a:pt x="1" y="3"/>
                      <a:pt x="1" y="3"/>
                    </a:cubicBezTo>
                    <a:cubicBezTo>
                      <a:pt x="0" y="2"/>
                      <a:pt x="0" y="2"/>
                      <a:pt x="0" y="1"/>
                    </a:cubicBezTo>
                    <a:close/>
                    <a:moveTo>
                      <a:pt x="3" y="23"/>
                    </a:moveTo>
                    <a:cubicBezTo>
                      <a:pt x="0" y="23"/>
                      <a:pt x="0" y="23"/>
                      <a:pt x="0" y="23"/>
                    </a:cubicBezTo>
                    <a:cubicBezTo>
                      <a:pt x="0" y="6"/>
                      <a:pt x="0" y="6"/>
                      <a:pt x="0" y="6"/>
                    </a:cubicBezTo>
                    <a:cubicBezTo>
                      <a:pt x="3" y="6"/>
                      <a:pt x="3" y="6"/>
                      <a:pt x="3" y="6"/>
                    </a:cubicBezTo>
                    <a:lnTo>
                      <a:pt x="3" y="23"/>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16" name="Freeform 136"/>
              <p:cNvSpPr/>
              <p:nvPr/>
            </p:nvSpPr>
            <p:spPr bwMode="auto">
              <a:xfrm>
                <a:off x="2105" y="1713"/>
                <a:ext cx="13" cy="27"/>
              </a:xfrm>
              <a:custGeom>
                <a:avLst/>
                <a:gdLst>
                  <a:gd name="T0" fmla="*/ 8 w 10"/>
                  <a:gd name="T1" fmla="*/ 19 h 21"/>
                  <a:gd name="T2" fmla="*/ 9 w 10"/>
                  <a:gd name="T3" fmla="*/ 19 h 21"/>
                  <a:gd name="T4" fmla="*/ 10 w 10"/>
                  <a:gd name="T5" fmla="*/ 19 h 21"/>
                  <a:gd name="T6" fmla="*/ 10 w 10"/>
                  <a:gd name="T7" fmla="*/ 21 h 21"/>
                  <a:gd name="T8" fmla="*/ 9 w 10"/>
                  <a:gd name="T9" fmla="*/ 21 h 21"/>
                  <a:gd name="T10" fmla="*/ 8 w 10"/>
                  <a:gd name="T11" fmla="*/ 21 h 21"/>
                  <a:gd name="T12" fmla="*/ 3 w 10"/>
                  <a:gd name="T13" fmla="*/ 16 h 21"/>
                  <a:gd name="T14" fmla="*/ 3 w 10"/>
                  <a:gd name="T15" fmla="*/ 6 h 21"/>
                  <a:gd name="T16" fmla="*/ 0 w 10"/>
                  <a:gd name="T17" fmla="*/ 6 h 21"/>
                  <a:gd name="T18" fmla="*/ 0 w 10"/>
                  <a:gd name="T19" fmla="*/ 5 h 21"/>
                  <a:gd name="T20" fmla="*/ 3 w 10"/>
                  <a:gd name="T21" fmla="*/ 4 h 21"/>
                  <a:gd name="T22" fmla="*/ 4 w 10"/>
                  <a:gd name="T23" fmla="*/ 0 h 21"/>
                  <a:gd name="T24" fmla="*/ 5 w 10"/>
                  <a:gd name="T25" fmla="*/ 0 h 21"/>
                  <a:gd name="T26" fmla="*/ 5 w 10"/>
                  <a:gd name="T27" fmla="*/ 4 h 21"/>
                  <a:gd name="T28" fmla="*/ 10 w 10"/>
                  <a:gd name="T29" fmla="*/ 4 h 21"/>
                  <a:gd name="T30" fmla="*/ 10 w 10"/>
                  <a:gd name="T31" fmla="*/ 6 h 21"/>
                  <a:gd name="T32" fmla="*/ 5 w 10"/>
                  <a:gd name="T33" fmla="*/ 6 h 21"/>
                  <a:gd name="T34" fmla="*/ 5 w 10"/>
                  <a:gd name="T35" fmla="*/ 16 h 21"/>
                  <a:gd name="T36" fmla="*/ 6 w 10"/>
                  <a:gd name="T37" fmla="*/ 18 h 21"/>
                  <a:gd name="T38" fmla="*/ 8 w 10"/>
                  <a:gd name="T39"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 h="21">
                    <a:moveTo>
                      <a:pt x="8" y="19"/>
                    </a:moveTo>
                    <a:cubicBezTo>
                      <a:pt x="8" y="19"/>
                      <a:pt x="9" y="19"/>
                      <a:pt x="9" y="19"/>
                    </a:cubicBezTo>
                    <a:cubicBezTo>
                      <a:pt x="10" y="19"/>
                      <a:pt x="10" y="19"/>
                      <a:pt x="10" y="19"/>
                    </a:cubicBezTo>
                    <a:cubicBezTo>
                      <a:pt x="10" y="21"/>
                      <a:pt x="10" y="21"/>
                      <a:pt x="10" y="21"/>
                    </a:cubicBezTo>
                    <a:cubicBezTo>
                      <a:pt x="10" y="21"/>
                      <a:pt x="10" y="21"/>
                      <a:pt x="9" y="21"/>
                    </a:cubicBezTo>
                    <a:cubicBezTo>
                      <a:pt x="9" y="21"/>
                      <a:pt x="8" y="21"/>
                      <a:pt x="8" y="21"/>
                    </a:cubicBezTo>
                    <a:cubicBezTo>
                      <a:pt x="4" y="21"/>
                      <a:pt x="3" y="20"/>
                      <a:pt x="3" y="16"/>
                    </a:cubicBezTo>
                    <a:cubicBezTo>
                      <a:pt x="3" y="6"/>
                      <a:pt x="3" y="6"/>
                      <a:pt x="3" y="6"/>
                    </a:cubicBezTo>
                    <a:cubicBezTo>
                      <a:pt x="0" y="6"/>
                      <a:pt x="0" y="6"/>
                      <a:pt x="0" y="6"/>
                    </a:cubicBezTo>
                    <a:cubicBezTo>
                      <a:pt x="0" y="5"/>
                      <a:pt x="0" y="5"/>
                      <a:pt x="0" y="5"/>
                    </a:cubicBezTo>
                    <a:cubicBezTo>
                      <a:pt x="3" y="4"/>
                      <a:pt x="3" y="4"/>
                      <a:pt x="3" y="4"/>
                    </a:cubicBezTo>
                    <a:cubicBezTo>
                      <a:pt x="4" y="0"/>
                      <a:pt x="4" y="0"/>
                      <a:pt x="4" y="0"/>
                    </a:cubicBezTo>
                    <a:cubicBezTo>
                      <a:pt x="5" y="0"/>
                      <a:pt x="5" y="0"/>
                      <a:pt x="5" y="0"/>
                    </a:cubicBezTo>
                    <a:cubicBezTo>
                      <a:pt x="5" y="4"/>
                      <a:pt x="5" y="4"/>
                      <a:pt x="5" y="4"/>
                    </a:cubicBezTo>
                    <a:cubicBezTo>
                      <a:pt x="10" y="4"/>
                      <a:pt x="10" y="4"/>
                      <a:pt x="10" y="4"/>
                    </a:cubicBezTo>
                    <a:cubicBezTo>
                      <a:pt x="10" y="6"/>
                      <a:pt x="10" y="6"/>
                      <a:pt x="10" y="6"/>
                    </a:cubicBezTo>
                    <a:cubicBezTo>
                      <a:pt x="5" y="6"/>
                      <a:pt x="5" y="6"/>
                      <a:pt x="5" y="6"/>
                    </a:cubicBezTo>
                    <a:cubicBezTo>
                      <a:pt x="5" y="16"/>
                      <a:pt x="5" y="16"/>
                      <a:pt x="5" y="16"/>
                    </a:cubicBezTo>
                    <a:cubicBezTo>
                      <a:pt x="5" y="17"/>
                      <a:pt x="6" y="18"/>
                      <a:pt x="6" y="18"/>
                    </a:cubicBezTo>
                    <a:cubicBezTo>
                      <a:pt x="6" y="19"/>
                      <a:pt x="7" y="19"/>
                      <a:pt x="8" y="19"/>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17" name="Freeform 137"/>
              <p:cNvSpPr/>
              <p:nvPr/>
            </p:nvSpPr>
            <p:spPr bwMode="auto">
              <a:xfrm>
                <a:off x="2122" y="1735"/>
                <a:ext cx="5" cy="6"/>
              </a:xfrm>
              <a:custGeom>
                <a:avLst/>
                <a:gdLst>
                  <a:gd name="T0" fmla="*/ 0 w 4"/>
                  <a:gd name="T1" fmla="*/ 2 h 5"/>
                  <a:gd name="T2" fmla="*/ 1 w 4"/>
                  <a:gd name="T3" fmla="*/ 1 h 5"/>
                  <a:gd name="T4" fmla="*/ 2 w 4"/>
                  <a:gd name="T5" fmla="*/ 0 h 5"/>
                  <a:gd name="T6" fmla="*/ 4 w 4"/>
                  <a:gd name="T7" fmla="*/ 1 h 5"/>
                  <a:gd name="T8" fmla="*/ 4 w 4"/>
                  <a:gd name="T9" fmla="*/ 2 h 5"/>
                  <a:gd name="T10" fmla="*/ 4 w 4"/>
                  <a:gd name="T11" fmla="*/ 4 h 5"/>
                  <a:gd name="T12" fmla="*/ 2 w 4"/>
                  <a:gd name="T13" fmla="*/ 5 h 5"/>
                  <a:gd name="T14" fmla="*/ 1 w 4"/>
                  <a:gd name="T15" fmla="*/ 4 h 5"/>
                  <a:gd name="T16" fmla="*/ 0 w 4"/>
                  <a:gd name="T1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0" y="2"/>
                    </a:moveTo>
                    <a:cubicBezTo>
                      <a:pt x="0" y="2"/>
                      <a:pt x="1" y="1"/>
                      <a:pt x="1" y="1"/>
                    </a:cubicBezTo>
                    <a:cubicBezTo>
                      <a:pt x="1" y="1"/>
                      <a:pt x="2" y="0"/>
                      <a:pt x="2" y="0"/>
                    </a:cubicBezTo>
                    <a:cubicBezTo>
                      <a:pt x="3" y="0"/>
                      <a:pt x="3" y="1"/>
                      <a:pt x="4" y="1"/>
                    </a:cubicBezTo>
                    <a:cubicBezTo>
                      <a:pt x="4" y="1"/>
                      <a:pt x="4" y="2"/>
                      <a:pt x="4" y="2"/>
                    </a:cubicBezTo>
                    <a:cubicBezTo>
                      <a:pt x="4" y="3"/>
                      <a:pt x="4" y="4"/>
                      <a:pt x="4" y="4"/>
                    </a:cubicBezTo>
                    <a:cubicBezTo>
                      <a:pt x="3" y="4"/>
                      <a:pt x="3" y="5"/>
                      <a:pt x="2" y="5"/>
                    </a:cubicBezTo>
                    <a:cubicBezTo>
                      <a:pt x="2" y="5"/>
                      <a:pt x="1" y="4"/>
                      <a:pt x="1" y="4"/>
                    </a:cubicBezTo>
                    <a:cubicBezTo>
                      <a:pt x="1" y="4"/>
                      <a:pt x="0" y="3"/>
                      <a:pt x="0" y="2"/>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18" name="Freeform 138"/>
              <p:cNvSpPr/>
              <p:nvPr/>
            </p:nvSpPr>
            <p:spPr bwMode="auto">
              <a:xfrm>
                <a:off x="2145" y="1710"/>
                <a:ext cx="17" cy="30"/>
              </a:xfrm>
              <a:custGeom>
                <a:avLst/>
                <a:gdLst>
                  <a:gd name="T0" fmla="*/ 17 w 17"/>
                  <a:gd name="T1" fmla="*/ 30 h 30"/>
                  <a:gd name="T2" fmla="*/ 0 w 17"/>
                  <a:gd name="T3" fmla="*/ 30 h 30"/>
                  <a:gd name="T4" fmla="*/ 0 w 17"/>
                  <a:gd name="T5" fmla="*/ 0 h 30"/>
                  <a:gd name="T6" fmla="*/ 17 w 17"/>
                  <a:gd name="T7" fmla="*/ 0 h 30"/>
                  <a:gd name="T8" fmla="*/ 17 w 17"/>
                  <a:gd name="T9" fmla="*/ 4 h 30"/>
                  <a:gd name="T10" fmla="*/ 4 w 17"/>
                  <a:gd name="T11" fmla="*/ 4 h 30"/>
                  <a:gd name="T12" fmla="*/ 4 w 17"/>
                  <a:gd name="T13" fmla="*/ 13 h 30"/>
                  <a:gd name="T14" fmla="*/ 16 w 17"/>
                  <a:gd name="T15" fmla="*/ 13 h 30"/>
                  <a:gd name="T16" fmla="*/ 16 w 17"/>
                  <a:gd name="T17" fmla="*/ 16 h 30"/>
                  <a:gd name="T18" fmla="*/ 4 w 17"/>
                  <a:gd name="T19" fmla="*/ 16 h 30"/>
                  <a:gd name="T20" fmla="*/ 4 w 17"/>
                  <a:gd name="T21" fmla="*/ 28 h 30"/>
                  <a:gd name="T22" fmla="*/ 17 w 17"/>
                  <a:gd name="T23" fmla="*/ 28 h 30"/>
                  <a:gd name="T24" fmla="*/ 17 w 17"/>
                  <a:gd name="T25"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30">
                    <a:moveTo>
                      <a:pt x="17" y="30"/>
                    </a:moveTo>
                    <a:lnTo>
                      <a:pt x="0" y="30"/>
                    </a:lnTo>
                    <a:lnTo>
                      <a:pt x="0" y="0"/>
                    </a:lnTo>
                    <a:lnTo>
                      <a:pt x="17" y="0"/>
                    </a:lnTo>
                    <a:lnTo>
                      <a:pt x="17" y="4"/>
                    </a:lnTo>
                    <a:lnTo>
                      <a:pt x="4" y="4"/>
                    </a:lnTo>
                    <a:lnTo>
                      <a:pt x="4" y="13"/>
                    </a:lnTo>
                    <a:lnTo>
                      <a:pt x="16" y="13"/>
                    </a:lnTo>
                    <a:lnTo>
                      <a:pt x="16" y="16"/>
                    </a:lnTo>
                    <a:lnTo>
                      <a:pt x="4" y="16"/>
                    </a:lnTo>
                    <a:lnTo>
                      <a:pt x="4" y="28"/>
                    </a:lnTo>
                    <a:lnTo>
                      <a:pt x="17" y="28"/>
                    </a:lnTo>
                    <a:lnTo>
                      <a:pt x="17" y="30"/>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19" name="Freeform 139"/>
              <p:cNvSpPr/>
              <p:nvPr/>
            </p:nvSpPr>
            <p:spPr bwMode="auto">
              <a:xfrm>
                <a:off x="2167" y="1718"/>
                <a:ext cx="13" cy="22"/>
              </a:xfrm>
              <a:custGeom>
                <a:avLst/>
                <a:gdLst>
                  <a:gd name="T0" fmla="*/ 8 w 10"/>
                  <a:gd name="T1" fmla="*/ 0 h 17"/>
                  <a:gd name="T2" fmla="*/ 10 w 10"/>
                  <a:gd name="T3" fmla="*/ 0 h 17"/>
                  <a:gd name="T4" fmla="*/ 10 w 10"/>
                  <a:gd name="T5" fmla="*/ 2 h 17"/>
                  <a:gd name="T6" fmla="*/ 8 w 10"/>
                  <a:gd name="T7" fmla="*/ 2 h 17"/>
                  <a:gd name="T8" fmla="*/ 4 w 10"/>
                  <a:gd name="T9" fmla="*/ 4 h 17"/>
                  <a:gd name="T10" fmla="*/ 3 w 10"/>
                  <a:gd name="T11" fmla="*/ 8 h 17"/>
                  <a:gd name="T12" fmla="*/ 3 w 10"/>
                  <a:gd name="T13" fmla="*/ 17 h 17"/>
                  <a:gd name="T14" fmla="*/ 0 w 10"/>
                  <a:gd name="T15" fmla="*/ 17 h 17"/>
                  <a:gd name="T16" fmla="*/ 0 w 10"/>
                  <a:gd name="T17" fmla="*/ 0 h 17"/>
                  <a:gd name="T18" fmla="*/ 3 w 10"/>
                  <a:gd name="T19" fmla="*/ 0 h 17"/>
                  <a:gd name="T20" fmla="*/ 3 w 10"/>
                  <a:gd name="T21" fmla="*/ 3 h 17"/>
                  <a:gd name="T22" fmla="*/ 3 w 10"/>
                  <a:gd name="T23" fmla="*/ 3 h 17"/>
                  <a:gd name="T24" fmla="*/ 5 w 10"/>
                  <a:gd name="T25" fmla="*/ 1 h 17"/>
                  <a:gd name="T26" fmla="*/ 8 w 10"/>
                  <a:gd name="T2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7">
                    <a:moveTo>
                      <a:pt x="8" y="0"/>
                    </a:moveTo>
                    <a:cubicBezTo>
                      <a:pt x="9" y="0"/>
                      <a:pt x="10" y="0"/>
                      <a:pt x="10" y="0"/>
                    </a:cubicBezTo>
                    <a:cubicBezTo>
                      <a:pt x="10" y="2"/>
                      <a:pt x="10" y="2"/>
                      <a:pt x="10" y="2"/>
                    </a:cubicBezTo>
                    <a:cubicBezTo>
                      <a:pt x="9" y="2"/>
                      <a:pt x="9" y="2"/>
                      <a:pt x="8" y="2"/>
                    </a:cubicBezTo>
                    <a:cubicBezTo>
                      <a:pt x="7" y="2"/>
                      <a:pt x="5" y="3"/>
                      <a:pt x="4" y="4"/>
                    </a:cubicBezTo>
                    <a:cubicBezTo>
                      <a:pt x="3" y="5"/>
                      <a:pt x="3" y="6"/>
                      <a:pt x="3" y="8"/>
                    </a:cubicBezTo>
                    <a:cubicBezTo>
                      <a:pt x="3" y="17"/>
                      <a:pt x="3" y="17"/>
                      <a:pt x="3" y="17"/>
                    </a:cubicBezTo>
                    <a:cubicBezTo>
                      <a:pt x="0" y="17"/>
                      <a:pt x="0" y="17"/>
                      <a:pt x="0" y="17"/>
                    </a:cubicBezTo>
                    <a:cubicBezTo>
                      <a:pt x="0" y="0"/>
                      <a:pt x="0" y="0"/>
                      <a:pt x="0" y="0"/>
                    </a:cubicBezTo>
                    <a:cubicBezTo>
                      <a:pt x="3" y="0"/>
                      <a:pt x="3" y="0"/>
                      <a:pt x="3" y="0"/>
                    </a:cubicBezTo>
                    <a:cubicBezTo>
                      <a:pt x="3" y="3"/>
                      <a:pt x="3" y="3"/>
                      <a:pt x="3" y="3"/>
                    </a:cubicBezTo>
                    <a:cubicBezTo>
                      <a:pt x="3" y="3"/>
                      <a:pt x="3" y="3"/>
                      <a:pt x="3" y="3"/>
                    </a:cubicBezTo>
                    <a:cubicBezTo>
                      <a:pt x="4" y="2"/>
                      <a:pt x="4" y="1"/>
                      <a:pt x="5" y="1"/>
                    </a:cubicBezTo>
                    <a:cubicBezTo>
                      <a:pt x="6" y="0"/>
                      <a:pt x="7" y="0"/>
                      <a:pt x="8" y="0"/>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20" name="Freeform 140"/>
              <p:cNvSpPr>
                <a:spLocks noEditPoints="1"/>
              </p:cNvSpPr>
              <p:nvPr/>
            </p:nvSpPr>
            <p:spPr bwMode="auto">
              <a:xfrm>
                <a:off x="2181" y="1718"/>
                <a:ext cx="21" cy="32"/>
              </a:xfrm>
              <a:custGeom>
                <a:avLst/>
                <a:gdLst>
                  <a:gd name="T0" fmla="*/ 16 w 16"/>
                  <a:gd name="T1" fmla="*/ 0 h 25"/>
                  <a:gd name="T2" fmla="*/ 16 w 16"/>
                  <a:gd name="T3" fmla="*/ 2 h 25"/>
                  <a:gd name="T4" fmla="*/ 13 w 16"/>
                  <a:gd name="T5" fmla="*/ 2 h 25"/>
                  <a:gd name="T6" fmla="*/ 14 w 16"/>
                  <a:gd name="T7" fmla="*/ 3 h 25"/>
                  <a:gd name="T8" fmla="*/ 14 w 16"/>
                  <a:gd name="T9" fmla="*/ 5 h 25"/>
                  <a:gd name="T10" fmla="*/ 13 w 16"/>
                  <a:gd name="T11" fmla="*/ 9 h 25"/>
                  <a:gd name="T12" fmla="*/ 8 w 16"/>
                  <a:gd name="T13" fmla="*/ 11 h 25"/>
                  <a:gd name="T14" fmla="*/ 7 w 16"/>
                  <a:gd name="T15" fmla="*/ 11 h 25"/>
                  <a:gd name="T16" fmla="*/ 5 w 16"/>
                  <a:gd name="T17" fmla="*/ 13 h 25"/>
                  <a:gd name="T18" fmla="*/ 5 w 16"/>
                  <a:gd name="T19" fmla="*/ 14 h 25"/>
                  <a:gd name="T20" fmla="*/ 7 w 16"/>
                  <a:gd name="T21" fmla="*/ 14 h 25"/>
                  <a:gd name="T22" fmla="*/ 10 w 16"/>
                  <a:gd name="T23" fmla="*/ 14 h 25"/>
                  <a:gd name="T24" fmla="*/ 15 w 16"/>
                  <a:gd name="T25" fmla="*/ 16 h 25"/>
                  <a:gd name="T26" fmla="*/ 16 w 16"/>
                  <a:gd name="T27" fmla="*/ 19 h 25"/>
                  <a:gd name="T28" fmla="*/ 14 w 16"/>
                  <a:gd name="T29" fmla="*/ 23 h 25"/>
                  <a:gd name="T30" fmla="*/ 7 w 16"/>
                  <a:gd name="T31" fmla="*/ 25 h 25"/>
                  <a:gd name="T32" fmla="*/ 2 w 16"/>
                  <a:gd name="T33" fmla="*/ 24 h 25"/>
                  <a:gd name="T34" fmla="*/ 0 w 16"/>
                  <a:gd name="T35" fmla="*/ 20 h 25"/>
                  <a:gd name="T36" fmla="*/ 1 w 16"/>
                  <a:gd name="T37" fmla="*/ 17 h 25"/>
                  <a:gd name="T38" fmla="*/ 4 w 16"/>
                  <a:gd name="T39" fmla="*/ 16 h 25"/>
                  <a:gd name="T40" fmla="*/ 3 w 16"/>
                  <a:gd name="T41" fmla="*/ 15 h 25"/>
                  <a:gd name="T42" fmla="*/ 3 w 16"/>
                  <a:gd name="T43" fmla="*/ 13 h 25"/>
                  <a:gd name="T44" fmla="*/ 3 w 16"/>
                  <a:gd name="T45" fmla="*/ 12 h 25"/>
                  <a:gd name="T46" fmla="*/ 5 w 16"/>
                  <a:gd name="T47" fmla="*/ 10 h 25"/>
                  <a:gd name="T48" fmla="*/ 2 w 16"/>
                  <a:gd name="T49" fmla="*/ 9 h 25"/>
                  <a:gd name="T50" fmla="*/ 2 w 16"/>
                  <a:gd name="T51" fmla="*/ 6 h 25"/>
                  <a:gd name="T52" fmla="*/ 3 w 16"/>
                  <a:gd name="T53" fmla="*/ 1 h 25"/>
                  <a:gd name="T54" fmla="*/ 8 w 16"/>
                  <a:gd name="T55" fmla="*/ 0 h 25"/>
                  <a:gd name="T56" fmla="*/ 11 w 16"/>
                  <a:gd name="T57" fmla="*/ 0 h 25"/>
                  <a:gd name="T58" fmla="*/ 16 w 16"/>
                  <a:gd name="T59" fmla="*/ 0 h 25"/>
                  <a:gd name="T60" fmla="*/ 3 w 16"/>
                  <a:gd name="T61" fmla="*/ 20 h 25"/>
                  <a:gd name="T62" fmla="*/ 4 w 16"/>
                  <a:gd name="T63" fmla="*/ 22 h 25"/>
                  <a:gd name="T64" fmla="*/ 7 w 16"/>
                  <a:gd name="T65" fmla="*/ 23 h 25"/>
                  <a:gd name="T66" fmla="*/ 12 w 16"/>
                  <a:gd name="T67" fmla="*/ 22 h 25"/>
                  <a:gd name="T68" fmla="*/ 14 w 16"/>
                  <a:gd name="T69" fmla="*/ 19 h 25"/>
                  <a:gd name="T70" fmla="*/ 13 w 16"/>
                  <a:gd name="T71" fmla="*/ 17 h 25"/>
                  <a:gd name="T72" fmla="*/ 10 w 16"/>
                  <a:gd name="T73" fmla="*/ 17 h 25"/>
                  <a:gd name="T74" fmla="*/ 7 w 16"/>
                  <a:gd name="T75" fmla="*/ 17 h 25"/>
                  <a:gd name="T76" fmla="*/ 4 w 16"/>
                  <a:gd name="T77" fmla="*/ 18 h 25"/>
                  <a:gd name="T78" fmla="*/ 3 w 16"/>
                  <a:gd name="T79" fmla="*/ 20 h 25"/>
                  <a:gd name="T80" fmla="*/ 4 w 16"/>
                  <a:gd name="T81" fmla="*/ 6 h 25"/>
                  <a:gd name="T82" fmla="*/ 5 w 16"/>
                  <a:gd name="T83" fmla="*/ 8 h 25"/>
                  <a:gd name="T84" fmla="*/ 8 w 16"/>
                  <a:gd name="T85" fmla="*/ 9 h 25"/>
                  <a:gd name="T86" fmla="*/ 12 w 16"/>
                  <a:gd name="T87" fmla="*/ 5 h 25"/>
                  <a:gd name="T88" fmla="*/ 8 w 16"/>
                  <a:gd name="T89" fmla="*/ 2 h 25"/>
                  <a:gd name="T90" fmla="*/ 5 w 16"/>
                  <a:gd name="T91" fmla="*/ 3 h 25"/>
                  <a:gd name="T92" fmla="*/ 4 w 16"/>
                  <a:gd name="T93" fmla="*/ 6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 h="25">
                    <a:moveTo>
                      <a:pt x="16" y="0"/>
                    </a:moveTo>
                    <a:cubicBezTo>
                      <a:pt x="16" y="2"/>
                      <a:pt x="16" y="2"/>
                      <a:pt x="16" y="2"/>
                    </a:cubicBezTo>
                    <a:cubicBezTo>
                      <a:pt x="13" y="2"/>
                      <a:pt x="13" y="2"/>
                      <a:pt x="13" y="2"/>
                    </a:cubicBezTo>
                    <a:cubicBezTo>
                      <a:pt x="14" y="2"/>
                      <a:pt x="14" y="3"/>
                      <a:pt x="14" y="3"/>
                    </a:cubicBezTo>
                    <a:cubicBezTo>
                      <a:pt x="14" y="4"/>
                      <a:pt x="14" y="5"/>
                      <a:pt x="14" y="5"/>
                    </a:cubicBezTo>
                    <a:cubicBezTo>
                      <a:pt x="14" y="7"/>
                      <a:pt x="14" y="8"/>
                      <a:pt x="13" y="9"/>
                    </a:cubicBezTo>
                    <a:cubicBezTo>
                      <a:pt x="12" y="10"/>
                      <a:pt x="10" y="11"/>
                      <a:pt x="8" y="11"/>
                    </a:cubicBezTo>
                    <a:cubicBezTo>
                      <a:pt x="7" y="11"/>
                      <a:pt x="7" y="11"/>
                      <a:pt x="7" y="11"/>
                    </a:cubicBezTo>
                    <a:cubicBezTo>
                      <a:pt x="5" y="11"/>
                      <a:pt x="5" y="12"/>
                      <a:pt x="5" y="13"/>
                    </a:cubicBezTo>
                    <a:cubicBezTo>
                      <a:pt x="5" y="14"/>
                      <a:pt x="5" y="14"/>
                      <a:pt x="5" y="14"/>
                    </a:cubicBezTo>
                    <a:cubicBezTo>
                      <a:pt x="6" y="14"/>
                      <a:pt x="7" y="14"/>
                      <a:pt x="7" y="14"/>
                    </a:cubicBezTo>
                    <a:cubicBezTo>
                      <a:pt x="10" y="14"/>
                      <a:pt x="10" y="14"/>
                      <a:pt x="10" y="14"/>
                    </a:cubicBezTo>
                    <a:cubicBezTo>
                      <a:pt x="12" y="14"/>
                      <a:pt x="14" y="15"/>
                      <a:pt x="15" y="16"/>
                    </a:cubicBezTo>
                    <a:cubicBezTo>
                      <a:pt x="16" y="16"/>
                      <a:pt x="16" y="18"/>
                      <a:pt x="16" y="19"/>
                    </a:cubicBezTo>
                    <a:cubicBezTo>
                      <a:pt x="16" y="21"/>
                      <a:pt x="15" y="22"/>
                      <a:pt x="14" y="23"/>
                    </a:cubicBezTo>
                    <a:cubicBezTo>
                      <a:pt x="12" y="24"/>
                      <a:pt x="10" y="25"/>
                      <a:pt x="7" y="25"/>
                    </a:cubicBezTo>
                    <a:cubicBezTo>
                      <a:pt x="5" y="25"/>
                      <a:pt x="3" y="24"/>
                      <a:pt x="2" y="24"/>
                    </a:cubicBezTo>
                    <a:cubicBezTo>
                      <a:pt x="1" y="23"/>
                      <a:pt x="0" y="22"/>
                      <a:pt x="0" y="20"/>
                    </a:cubicBezTo>
                    <a:cubicBezTo>
                      <a:pt x="0" y="19"/>
                      <a:pt x="1" y="18"/>
                      <a:pt x="1" y="17"/>
                    </a:cubicBezTo>
                    <a:cubicBezTo>
                      <a:pt x="2" y="17"/>
                      <a:pt x="3" y="16"/>
                      <a:pt x="4" y="16"/>
                    </a:cubicBezTo>
                    <a:cubicBezTo>
                      <a:pt x="4" y="16"/>
                      <a:pt x="3" y="15"/>
                      <a:pt x="3" y="15"/>
                    </a:cubicBezTo>
                    <a:cubicBezTo>
                      <a:pt x="3" y="14"/>
                      <a:pt x="3" y="14"/>
                      <a:pt x="3" y="13"/>
                    </a:cubicBezTo>
                    <a:cubicBezTo>
                      <a:pt x="3" y="13"/>
                      <a:pt x="3" y="12"/>
                      <a:pt x="3" y="12"/>
                    </a:cubicBezTo>
                    <a:cubicBezTo>
                      <a:pt x="3" y="11"/>
                      <a:pt x="4" y="11"/>
                      <a:pt x="5" y="10"/>
                    </a:cubicBezTo>
                    <a:cubicBezTo>
                      <a:pt x="4" y="10"/>
                      <a:pt x="3" y="9"/>
                      <a:pt x="2" y="9"/>
                    </a:cubicBezTo>
                    <a:cubicBezTo>
                      <a:pt x="2" y="8"/>
                      <a:pt x="2" y="7"/>
                      <a:pt x="2" y="6"/>
                    </a:cubicBezTo>
                    <a:cubicBezTo>
                      <a:pt x="2" y="4"/>
                      <a:pt x="2" y="2"/>
                      <a:pt x="3" y="1"/>
                    </a:cubicBezTo>
                    <a:cubicBezTo>
                      <a:pt x="4" y="0"/>
                      <a:pt x="6" y="0"/>
                      <a:pt x="8" y="0"/>
                    </a:cubicBezTo>
                    <a:cubicBezTo>
                      <a:pt x="9" y="0"/>
                      <a:pt x="10" y="0"/>
                      <a:pt x="11" y="0"/>
                    </a:cubicBezTo>
                    <a:lnTo>
                      <a:pt x="16" y="0"/>
                    </a:lnTo>
                    <a:close/>
                    <a:moveTo>
                      <a:pt x="3" y="20"/>
                    </a:moveTo>
                    <a:cubicBezTo>
                      <a:pt x="3" y="21"/>
                      <a:pt x="3" y="22"/>
                      <a:pt x="4" y="22"/>
                    </a:cubicBezTo>
                    <a:cubicBezTo>
                      <a:pt x="5" y="23"/>
                      <a:pt x="6" y="23"/>
                      <a:pt x="7" y="23"/>
                    </a:cubicBezTo>
                    <a:cubicBezTo>
                      <a:pt x="10" y="23"/>
                      <a:pt x="11" y="23"/>
                      <a:pt x="12" y="22"/>
                    </a:cubicBezTo>
                    <a:cubicBezTo>
                      <a:pt x="13" y="21"/>
                      <a:pt x="14" y="20"/>
                      <a:pt x="14" y="19"/>
                    </a:cubicBezTo>
                    <a:cubicBezTo>
                      <a:pt x="14" y="18"/>
                      <a:pt x="13" y="18"/>
                      <a:pt x="13" y="17"/>
                    </a:cubicBezTo>
                    <a:cubicBezTo>
                      <a:pt x="12" y="17"/>
                      <a:pt x="11" y="17"/>
                      <a:pt x="10" y="17"/>
                    </a:cubicBezTo>
                    <a:cubicBezTo>
                      <a:pt x="7" y="17"/>
                      <a:pt x="7" y="17"/>
                      <a:pt x="7" y="17"/>
                    </a:cubicBezTo>
                    <a:cubicBezTo>
                      <a:pt x="5" y="17"/>
                      <a:pt x="4" y="17"/>
                      <a:pt x="4" y="18"/>
                    </a:cubicBezTo>
                    <a:cubicBezTo>
                      <a:pt x="3" y="18"/>
                      <a:pt x="3" y="19"/>
                      <a:pt x="3" y="20"/>
                    </a:cubicBezTo>
                    <a:close/>
                    <a:moveTo>
                      <a:pt x="4" y="6"/>
                    </a:moveTo>
                    <a:cubicBezTo>
                      <a:pt x="4" y="7"/>
                      <a:pt x="5" y="8"/>
                      <a:pt x="5" y="8"/>
                    </a:cubicBezTo>
                    <a:cubicBezTo>
                      <a:pt x="6" y="9"/>
                      <a:pt x="7" y="9"/>
                      <a:pt x="8" y="9"/>
                    </a:cubicBezTo>
                    <a:cubicBezTo>
                      <a:pt x="11" y="9"/>
                      <a:pt x="12" y="8"/>
                      <a:pt x="12" y="5"/>
                    </a:cubicBezTo>
                    <a:cubicBezTo>
                      <a:pt x="12" y="3"/>
                      <a:pt x="11" y="2"/>
                      <a:pt x="8" y="2"/>
                    </a:cubicBezTo>
                    <a:cubicBezTo>
                      <a:pt x="7" y="2"/>
                      <a:pt x="6" y="2"/>
                      <a:pt x="5" y="3"/>
                    </a:cubicBezTo>
                    <a:cubicBezTo>
                      <a:pt x="5" y="3"/>
                      <a:pt x="4" y="4"/>
                      <a:pt x="4" y="6"/>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21" name="Freeform 141"/>
              <p:cNvSpPr>
                <a:spLocks noEditPoints="1"/>
              </p:cNvSpPr>
              <p:nvPr/>
            </p:nvSpPr>
            <p:spPr bwMode="auto">
              <a:xfrm>
                <a:off x="2206" y="1718"/>
                <a:ext cx="20" cy="22"/>
              </a:xfrm>
              <a:custGeom>
                <a:avLst/>
                <a:gdLst>
                  <a:gd name="T0" fmla="*/ 16 w 16"/>
                  <a:gd name="T1" fmla="*/ 9 h 17"/>
                  <a:gd name="T2" fmla="*/ 14 w 16"/>
                  <a:gd name="T3" fmla="*/ 15 h 17"/>
                  <a:gd name="T4" fmla="*/ 8 w 16"/>
                  <a:gd name="T5" fmla="*/ 17 h 17"/>
                  <a:gd name="T6" fmla="*/ 4 w 16"/>
                  <a:gd name="T7" fmla="*/ 16 h 17"/>
                  <a:gd name="T8" fmla="*/ 1 w 16"/>
                  <a:gd name="T9" fmla="*/ 13 h 17"/>
                  <a:gd name="T10" fmla="*/ 0 w 16"/>
                  <a:gd name="T11" fmla="*/ 9 h 17"/>
                  <a:gd name="T12" fmla="*/ 2 w 16"/>
                  <a:gd name="T13" fmla="*/ 2 h 17"/>
                  <a:gd name="T14" fmla="*/ 8 w 16"/>
                  <a:gd name="T15" fmla="*/ 0 h 17"/>
                  <a:gd name="T16" fmla="*/ 14 w 16"/>
                  <a:gd name="T17" fmla="*/ 2 h 17"/>
                  <a:gd name="T18" fmla="*/ 16 w 16"/>
                  <a:gd name="T19" fmla="*/ 9 h 17"/>
                  <a:gd name="T20" fmla="*/ 3 w 16"/>
                  <a:gd name="T21" fmla="*/ 9 h 17"/>
                  <a:gd name="T22" fmla="*/ 4 w 16"/>
                  <a:gd name="T23" fmla="*/ 14 h 17"/>
                  <a:gd name="T24" fmla="*/ 8 w 16"/>
                  <a:gd name="T25" fmla="*/ 15 h 17"/>
                  <a:gd name="T26" fmla="*/ 12 w 16"/>
                  <a:gd name="T27" fmla="*/ 14 h 17"/>
                  <a:gd name="T28" fmla="*/ 13 w 16"/>
                  <a:gd name="T29" fmla="*/ 9 h 17"/>
                  <a:gd name="T30" fmla="*/ 12 w 16"/>
                  <a:gd name="T31" fmla="*/ 4 h 17"/>
                  <a:gd name="T32" fmla="*/ 8 w 16"/>
                  <a:gd name="T33" fmla="*/ 2 h 17"/>
                  <a:gd name="T34" fmla="*/ 4 w 16"/>
                  <a:gd name="T35" fmla="*/ 4 h 17"/>
                  <a:gd name="T36" fmla="*/ 3 w 16"/>
                  <a:gd name="T37" fmla="*/ 9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17">
                    <a:moveTo>
                      <a:pt x="16" y="9"/>
                    </a:moveTo>
                    <a:cubicBezTo>
                      <a:pt x="16" y="11"/>
                      <a:pt x="15" y="14"/>
                      <a:pt x="14" y="15"/>
                    </a:cubicBezTo>
                    <a:cubicBezTo>
                      <a:pt x="12" y="17"/>
                      <a:pt x="10" y="17"/>
                      <a:pt x="8" y="17"/>
                    </a:cubicBezTo>
                    <a:cubicBezTo>
                      <a:pt x="6" y="17"/>
                      <a:pt x="5" y="17"/>
                      <a:pt x="4" y="16"/>
                    </a:cubicBezTo>
                    <a:cubicBezTo>
                      <a:pt x="3" y="16"/>
                      <a:pt x="2" y="15"/>
                      <a:pt x="1" y="13"/>
                    </a:cubicBezTo>
                    <a:cubicBezTo>
                      <a:pt x="0" y="12"/>
                      <a:pt x="0" y="10"/>
                      <a:pt x="0" y="9"/>
                    </a:cubicBezTo>
                    <a:cubicBezTo>
                      <a:pt x="0" y="6"/>
                      <a:pt x="1" y="4"/>
                      <a:pt x="2" y="2"/>
                    </a:cubicBezTo>
                    <a:cubicBezTo>
                      <a:pt x="4" y="0"/>
                      <a:pt x="5" y="0"/>
                      <a:pt x="8" y="0"/>
                    </a:cubicBezTo>
                    <a:cubicBezTo>
                      <a:pt x="10" y="0"/>
                      <a:pt x="12" y="1"/>
                      <a:pt x="14" y="2"/>
                    </a:cubicBezTo>
                    <a:cubicBezTo>
                      <a:pt x="15" y="4"/>
                      <a:pt x="16" y="6"/>
                      <a:pt x="16" y="9"/>
                    </a:cubicBezTo>
                    <a:close/>
                    <a:moveTo>
                      <a:pt x="3" y="9"/>
                    </a:moveTo>
                    <a:cubicBezTo>
                      <a:pt x="3" y="11"/>
                      <a:pt x="3" y="12"/>
                      <a:pt x="4" y="14"/>
                    </a:cubicBezTo>
                    <a:cubicBezTo>
                      <a:pt x="5" y="15"/>
                      <a:pt x="6" y="15"/>
                      <a:pt x="8" y="15"/>
                    </a:cubicBezTo>
                    <a:cubicBezTo>
                      <a:pt x="10" y="15"/>
                      <a:pt x="11" y="15"/>
                      <a:pt x="12" y="14"/>
                    </a:cubicBezTo>
                    <a:cubicBezTo>
                      <a:pt x="13" y="12"/>
                      <a:pt x="13" y="11"/>
                      <a:pt x="13" y="9"/>
                    </a:cubicBezTo>
                    <a:cubicBezTo>
                      <a:pt x="13" y="6"/>
                      <a:pt x="13" y="5"/>
                      <a:pt x="12" y="4"/>
                    </a:cubicBezTo>
                    <a:cubicBezTo>
                      <a:pt x="11" y="2"/>
                      <a:pt x="10" y="2"/>
                      <a:pt x="8" y="2"/>
                    </a:cubicBezTo>
                    <a:cubicBezTo>
                      <a:pt x="6" y="2"/>
                      <a:pt x="5" y="2"/>
                      <a:pt x="4" y="4"/>
                    </a:cubicBezTo>
                    <a:cubicBezTo>
                      <a:pt x="3" y="5"/>
                      <a:pt x="3" y="6"/>
                      <a:pt x="3" y="9"/>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22" name="Freeform 142"/>
              <p:cNvSpPr>
                <a:spLocks noEditPoints="1"/>
              </p:cNvSpPr>
              <p:nvPr/>
            </p:nvSpPr>
            <p:spPr bwMode="auto">
              <a:xfrm>
                <a:off x="2242" y="1710"/>
                <a:ext cx="4" cy="30"/>
              </a:xfrm>
              <a:custGeom>
                <a:avLst/>
                <a:gdLst>
                  <a:gd name="T0" fmla="*/ 0 w 3"/>
                  <a:gd name="T1" fmla="*/ 1 h 23"/>
                  <a:gd name="T2" fmla="*/ 1 w 3"/>
                  <a:gd name="T3" fmla="*/ 0 h 23"/>
                  <a:gd name="T4" fmla="*/ 2 w 3"/>
                  <a:gd name="T5" fmla="*/ 0 h 23"/>
                  <a:gd name="T6" fmla="*/ 3 w 3"/>
                  <a:gd name="T7" fmla="*/ 0 h 23"/>
                  <a:gd name="T8" fmla="*/ 3 w 3"/>
                  <a:gd name="T9" fmla="*/ 1 h 23"/>
                  <a:gd name="T10" fmla="*/ 3 w 3"/>
                  <a:gd name="T11" fmla="*/ 3 h 23"/>
                  <a:gd name="T12" fmla="*/ 2 w 3"/>
                  <a:gd name="T13" fmla="*/ 3 h 23"/>
                  <a:gd name="T14" fmla="*/ 1 w 3"/>
                  <a:gd name="T15" fmla="*/ 3 h 23"/>
                  <a:gd name="T16" fmla="*/ 0 w 3"/>
                  <a:gd name="T17" fmla="*/ 1 h 23"/>
                  <a:gd name="T18" fmla="*/ 3 w 3"/>
                  <a:gd name="T19" fmla="*/ 23 h 23"/>
                  <a:gd name="T20" fmla="*/ 1 w 3"/>
                  <a:gd name="T21" fmla="*/ 23 h 23"/>
                  <a:gd name="T22" fmla="*/ 1 w 3"/>
                  <a:gd name="T23" fmla="*/ 6 h 23"/>
                  <a:gd name="T24" fmla="*/ 3 w 3"/>
                  <a:gd name="T25" fmla="*/ 6 h 23"/>
                  <a:gd name="T26" fmla="*/ 3 w 3"/>
                  <a:gd name="T2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23">
                    <a:moveTo>
                      <a:pt x="0" y="1"/>
                    </a:moveTo>
                    <a:cubicBezTo>
                      <a:pt x="0" y="1"/>
                      <a:pt x="1" y="0"/>
                      <a:pt x="1" y="0"/>
                    </a:cubicBezTo>
                    <a:cubicBezTo>
                      <a:pt x="1" y="0"/>
                      <a:pt x="2" y="0"/>
                      <a:pt x="2" y="0"/>
                    </a:cubicBezTo>
                    <a:cubicBezTo>
                      <a:pt x="2" y="0"/>
                      <a:pt x="3" y="0"/>
                      <a:pt x="3" y="0"/>
                    </a:cubicBezTo>
                    <a:cubicBezTo>
                      <a:pt x="3" y="0"/>
                      <a:pt x="3" y="1"/>
                      <a:pt x="3" y="1"/>
                    </a:cubicBezTo>
                    <a:cubicBezTo>
                      <a:pt x="3" y="2"/>
                      <a:pt x="3" y="2"/>
                      <a:pt x="3" y="3"/>
                    </a:cubicBezTo>
                    <a:cubicBezTo>
                      <a:pt x="3" y="3"/>
                      <a:pt x="2" y="3"/>
                      <a:pt x="2" y="3"/>
                    </a:cubicBezTo>
                    <a:cubicBezTo>
                      <a:pt x="2" y="3"/>
                      <a:pt x="1" y="3"/>
                      <a:pt x="1" y="3"/>
                    </a:cubicBezTo>
                    <a:cubicBezTo>
                      <a:pt x="1" y="2"/>
                      <a:pt x="0" y="2"/>
                      <a:pt x="0" y="1"/>
                    </a:cubicBezTo>
                    <a:close/>
                    <a:moveTo>
                      <a:pt x="3" y="23"/>
                    </a:moveTo>
                    <a:cubicBezTo>
                      <a:pt x="1" y="23"/>
                      <a:pt x="1" y="23"/>
                      <a:pt x="1" y="23"/>
                    </a:cubicBezTo>
                    <a:cubicBezTo>
                      <a:pt x="1" y="6"/>
                      <a:pt x="1" y="6"/>
                      <a:pt x="1" y="6"/>
                    </a:cubicBezTo>
                    <a:cubicBezTo>
                      <a:pt x="3" y="6"/>
                      <a:pt x="3" y="6"/>
                      <a:pt x="3" y="6"/>
                    </a:cubicBezTo>
                    <a:lnTo>
                      <a:pt x="3" y="23"/>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23" name="Freeform 143"/>
              <p:cNvSpPr/>
              <p:nvPr/>
            </p:nvSpPr>
            <p:spPr bwMode="auto">
              <a:xfrm>
                <a:off x="2250" y="1713"/>
                <a:ext cx="14" cy="27"/>
              </a:xfrm>
              <a:custGeom>
                <a:avLst/>
                <a:gdLst>
                  <a:gd name="T0" fmla="*/ 8 w 11"/>
                  <a:gd name="T1" fmla="*/ 19 h 21"/>
                  <a:gd name="T2" fmla="*/ 10 w 11"/>
                  <a:gd name="T3" fmla="*/ 19 h 21"/>
                  <a:gd name="T4" fmla="*/ 11 w 11"/>
                  <a:gd name="T5" fmla="*/ 19 h 21"/>
                  <a:gd name="T6" fmla="*/ 11 w 11"/>
                  <a:gd name="T7" fmla="*/ 21 h 21"/>
                  <a:gd name="T8" fmla="*/ 9 w 11"/>
                  <a:gd name="T9" fmla="*/ 21 h 21"/>
                  <a:gd name="T10" fmla="*/ 8 w 11"/>
                  <a:gd name="T11" fmla="*/ 21 h 21"/>
                  <a:gd name="T12" fmla="*/ 3 w 11"/>
                  <a:gd name="T13" fmla="*/ 16 h 21"/>
                  <a:gd name="T14" fmla="*/ 3 w 11"/>
                  <a:gd name="T15" fmla="*/ 6 h 21"/>
                  <a:gd name="T16" fmla="*/ 0 w 11"/>
                  <a:gd name="T17" fmla="*/ 6 h 21"/>
                  <a:gd name="T18" fmla="*/ 0 w 11"/>
                  <a:gd name="T19" fmla="*/ 5 h 21"/>
                  <a:gd name="T20" fmla="*/ 3 w 11"/>
                  <a:gd name="T21" fmla="*/ 4 h 21"/>
                  <a:gd name="T22" fmla="*/ 4 w 11"/>
                  <a:gd name="T23" fmla="*/ 0 h 21"/>
                  <a:gd name="T24" fmla="*/ 6 w 11"/>
                  <a:gd name="T25" fmla="*/ 0 h 21"/>
                  <a:gd name="T26" fmla="*/ 6 w 11"/>
                  <a:gd name="T27" fmla="*/ 4 h 21"/>
                  <a:gd name="T28" fmla="*/ 10 w 11"/>
                  <a:gd name="T29" fmla="*/ 4 h 21"/>
                  <a:gd name="T30" fmla="*/ 10 w 11"/>
                  <a:gd name="T31" fmla="*/ 6 h 21"/>
                  <a:gd name="T32" fmla="*/ 6 w 11"/>
                  <a:gd name="T33" fmla="*/ 6 h 21"/>
                  <a:gd name="T34" fmla="*/ 6 w 11"/>
                  <a:gd name="T35" fmla="*/ 16 h 21"/>
                  <a:gd name="T36" fmla="*/ 6 w 11"/>
                  <a:gd name="T37" fmla="*/ 18 h 21"/>
                  <a:gd name="T38" fmla="*/ 8 w 11"/>
                  <a:gd name="T39"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21">
                    <a:moveTo>
                      <a:pt x="8" y="19"/>
                    </a:moveTo>
                    <a:cubicBezTo>
                      <a:pt x="9" y="19"/>
                      <a:pt x="9" y="19"/>
                      <a:pt x="10" y="19"/>
                    </a:cubicBezTo>
                    <a:cubicBezTo>
                      <a:pt x="10" y="19"/>
                      <a:pt x="10" y="19"/>
                      <a:pt x="11" y="19"/>
                    </a:cubicBezTo>
                    <a:cubicBezTo>
                      <a:pt x="11" y="21"/>
                      <a:pt x="11" y="21"/>
                      <a:pt x="11" y="21"/>
                    </a:cubicBezTo>
                    <a:cubicBezTo>
                      <a:pt x="10" y="21"/>
                      <a:pt x="10" y="21"/>
                      <a:pt x="9" y="21"/>
                    </a:cubicBezTo>
                    <a:cubicBezTo>
                      <a:pt x="9" y="21"/>
                      <a:pt x="8" y="21"/>
                      <a:pt x="8" y="21"/>
                    </a:cubicBezTo>
                    <a:cubicBezTo>
                      <a:pt x="5" y="21"/>
                      <a:pt x="3" y="20"/>
                      <a:pt x="3" y="16"/>
                    </a:cubicBezTo>
                    <a:cubicBezTo>
                      <a:pt x="3" y="6"/>
                      <a:pt x="3" y="6"/>
                      <a:pt x="3" y="6"/>
                    </a:cubicBezTo>
                    <a:cubicBezTo>
                      <a:pt x="0" y="6"/>
                      <a:pt x="0" y="6"/>
                      <a:pt x="0" y="6"/>
                    </a:cubicBezTo>
                    <a:cubicBezTo>
                      <a:pt x="0" y="5"/>
                      <a:pt x="0" y="5"/>
                      <a:pt x="0" y="5"/>
                    </a:cubicBezTo>
                    <a:cubicBezTo>
                      <a:pt x="3" y="4"/>
                      <a:pt x="3" y="4"/>
                      <a:pt x="3" y="4"/>
                    </a:cubicBezTo>
                    <a:cubicBezTo>
                      <a:pt x="4" y="0"/>
                      <a:pt x="4" y="0"/>
                      <a:pt x="4" y="0"/>
                    </a:cubicBezTo>
                    <a:cubicBezTo>
                      <a:pt x="6" y="0"/>
                      <a:pt x="6" y="0"/>
                      <a:pt x="6" y="0"/>
                    </a:cubicBezTo>
                    <a:cubicBezTo>
                      <a:pt x="6" y="4"/>
                      <a:pt x="6" y="4"/>
                      <a:pt x="6" y="4"/>
                    </a:cubicBezTo>
                    <a:cubicBezTo>
                      <a:pt x="10" y="4"/>
                      <a:pt x="10" y="4"/>
                      <a:pt x="10" y="4"/>
                    </a:cubicBezTo>
                    <a:cubicBezTo>
                      <a:pt x="10" y="6"/>
                      <a:pt x="10" y="6"/>
                      <a:pt x="10" y="6"/>
                    </a:cubicBezTo>
                    <a:cubicBezTo>
                      <a:pt x="6" y="6"/>
                      <a:pt x="6" y="6"/>
                      <a:pt x="6" y="6"/>
                    </a:cubicBezTo>
                    <a:cubicBezTo>
                      <a:pt x="6" y="16"/>
                      <a:pt x="6" y="16"/>
                      <a:pt x="6" y="16"/>
                    </a:cubicBezTo>
                    <a:cubicBezTo>
                      <a:pt x="6" y="17"/>
                      <a:pt x="6" y="18"/>
                      <a:pt x="6" y="18"/>
                    </a:cubicBezTo>
                    <a:cubicBezTo>
                      <a:pt x="7" y="19"/>
                      <a:pt x="7" y="19"/>
                      <a:pt x="8" y="19"/>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24" name="Freeform 144"/>
              <p:cNvSpPr>
                <a:spLocks noEditPoints="1"/>
              </p:cNvSpPr>
              <p:nvPr/>
            </p:nvSpPr>
            <p:spPr bwMode="auto">
              <a:xfrm>
                <a:off x="2266" y="1718"/>
                <a:ext cx="17" cy="22"/>
              </a:xfrm>
              <a:custGeom>
                <a:avLst/>
                <a:gdLst>
                  <a:gd name="T0" fmla="*/ 12 w 13"/>
                  <a:gd name="T1" fmla="*/ 17 h 17"/>
                  <a:gd name="T2" fmla="*/ 11 w 13"/>
                  <a:gd name="T3" fmla="*/ 15 h 17"/>
                  <a:gd name="T4" fmla="*/ 11 w 13"/>
                  <a:gd name="T5" fmla="*/ 15 h 17"/>
                  <a:gd name="T6" fmla="*/ 8 w 13"/>
                  <a:gd name="T7" fmla="*/ 17 h 17"/>
                  <a:gd name="T8" fmla="*/ 5 w 13"/>
                  <a:gd name="T9" fmla="*/ 17 h 17"/>
                  <a:gd name="T10" fmla="*/ 1 w 13"/>
                  <a:gd name="T11" fmla="*/ 16 h 17"/>
                  <a:gd name="T12" fmla="*/ 0 w 13"/>
                  <a:gd name="T13" fmla="*/ 12 h 17"/>
                  <a:gd name="T14" fmla="*/ 8 w 13"/>
                  <a:gd name="T15" fmla="*/ 7 h 17"/>
                  <a:gd name="T16" fmla="*/ 11 w 13"/>
                  <a:gd name="T17" fmla="*/ 7 h 17"/>
                  <a:gd name="T18" fmla="*/ 11 w 13"/>
                  <a:gd name="T19" fmla="*/ 6 h 17"/>
                  <a:gd name="T20" fmla="*/ 10 w 13"/>
                  <a:gd name="T21" fmla="*/ 3 h 17"/>
                  <a:gd name="T22" fmla="*/ 7 w 13"/>
                  <a:gd name="T23" fmla="*/ 2 h 17"/>
                  <a:gd name="T24" fmla="*/ 2 w 13"/>
                  <a:gd name="T25" fmla="*/ 3 h 17"/>
                  <a:gd name="T26" fmla="*/ 2 w 13"/>
                  <a:gd name="T27" fmla="*/ 1 h 17"/>
                  <a:gd name="T28" fmla="*/ 4 w 13"/>
                  <a:gd name="T29" fmla="*/ 0 h 17"/>
                  <a:gd name="T30" fmla="*/ 7 w 13"/>
                  <a:gd name="T31" fmla="*/ 0 h 17"/>
                  <a:gd name="T32" fmla="*/ 12 w 13"/>
                  <a:gd name="T33" fmla="*/ 1 h 17"/>
                  <a:gd name="T34" fmla="*/ 13 w 13"/>
                  <a:gd name="T35" fmla="*/ 5 h 17"/>
                  <a:gd name="T36" fmla="*/ 13 w 13"/>
                  <a:gd name="T37" fmla="*/ 17 h 17"/>
                  <a:gd name="T38" fmla="*/ 12 w 13"/>
                  <a:gd name="T39" fmla="*/ 17 h 17"/>
                  <a:gd name="T40" fmla="*/ 6 w 13"/>
                  <a:gd name="T41" fmla="*/ 15 h 17"/>
                  <a:gd name="T42" fmla="*/ 9 w 13"/>
                  <a:gd name="T43" fmla="*/ 14 h 17"/>
                  <a:gd name="T44" fmla="*/ 11 w 13"/>
                  <a:gd name="T45" fmla="*/ 10 h 17"/>
                  <a:gd name="T46" fmla="*/ 11 w 13"/>
                  <a:gd name="T47" fmla="*/ 9 h 17"/>
                  <a:gd name="T48" fmla="*/ 8 w 13"/>
                  <a:gd name="T49" fmla="*/ 9 h 17"/>
                  <a:gd name="T50" fmla="*/ 4 w 13"/>
                  <a:gd name="T51" fmla="*/ 10 h 17"/>
                  <a:gd name="T52" fmla="*/ 2 w 13"/>
                  <a:gd name="T53" fmla="*/ 12 h 17"/>
                  <a:gd name="T54" fmla="*/ 3 w 13"/>
                  <a:gd name="T55" fmla="*/ 15 h 17"/>
                  <a:gd name="T56" fmla="*/ 6 w 13"/>
                  <a:gd name="T57" fmla="*/ 1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7">
                    <a:moveTo>
                      <a:pt x="12" y="17"/>
                    </a:moveTo>
                    <a:cubicBezTo>
                      <a:pt x="11" y="15"/>
                      <a:pt x="11" y="15"/>
                      <a:pt x="11" y="15"/>
                    </a:cubicBezTo>
                    <a:cubicBezTo>
                      <a:pt x="11" y="15"/>
                      <a:pt x="11" y="15"/>
                      <a:pt x="11" y="15"/>
                    </a:cubicBezTo>
                    <a:cubicBezTo>
                      <a:pt x="10" y="16"/>
                      <a:pt x="9" y="17"/>
                      <a:pt x="8" y="17"/>
                    </a:cubicBezTo>
                    <a:cubicBezTo>
                      <a:pt x="8" y="17"/>
                      <a:pt x="6" y="17"/>
                      <a:pt x="5" y="17"/>
                    </a:cubicBezTo>
                    <a:cubicBezTo>
                      <a:pt x="3" y="17"/>
                      <a:pt x="2" y="17"/>
                      <a:pt x="1" y="16"/>
                    </a:cubicBezTo>
                    <a:cubicBezTo>
                      <a:pt x="0" y="15"/>
                      <a:pt x="0" y="14"/>
                      <a:pt x="0" y="12"/>
                    </a:cubicBezTo>
                    <a:cubicBezTo>
                      <a:pt x="0" y="9"/>
                      <a:pt x="3" y="7"/>
                      <a:pt x="8" y="7"/>
                    </a:cubicBezTo>
                    <a:cubicBezTo>
                      <a:pt x="11" y="7"/>
                      <a:pt x="11" y="7"/>
                      <a:pt x="11" y="7"/>
                    </a:cubicBezTo>
                    <a:cubicBezTo>
                      <a:pt x="11" y="6"/>
                      <a:pt x="11" y="6"/>
                      <a:pt x="11" y="6"/>
                    </a:cubicBezTo>
                    <a:cubicBezTo>
                      <a:pt x="11" y="4"/>
                      <a:pt x="11" y="3"/>
                      <a:pt x="10" y="3"/>
                    </a:cubicBezTo>
                    <a:cubicBezTo>
                      <a:pt x="9" y="2"/>
                      <a:pt x="9" y="2"/>
                      <a:pt x="7" y="2"/>
                    </a:cubicBezTo>
                    <a:cubicBezTo>
                      <a:pt x="6" y="2"/>
                      <a:pt x="4" y="2"/>
                      <a:pt x="2" y="3"/>
                    </a:cubicBezTo>
                    <a:cubicBezTo>
                      <a:pt x="2" y="1"/>
                      <a:pt x="2" y="1"/>
                      <a:pt x="2" y="1"/>
                    </a:cubicBezTo>
                    <a:cubicBezTo>
                      <a:pt x="3" y="1"/>
                      <a:pt x="3" y="0"/>
                      <a:pt x="4" y="0"/>
                    </a:cubicBezTo>
                    <a:cubicBezTo>
                      <a:pt x="5" y="0"/>
                      <a:pt x="6" y="0"/>
                      <a:pt x="7" y="0"/>
                    </a:cubicBezTo>
                    <a:cubicBezTo>
                      <a:pt x="10" y="0"/>
                      <a:pt x="11" y="0"/>
                      <a:pt x="12" y="1"/>
                    </a:cubicBezTo>
                    <a:cubicBezTo>
                      <a:pt x="13" y="2"/>
                      <a:pt x="13" y="3"/>
                      <a:pt x="13" y="5"/>
                    </a:cubicBezTo>
                    <a:cubicBezTo>
                      <a:pt x="13" y="17"/>
                      <a:pt x="13" y="17"/>
                      <a:pt x="13" y="17"/>
                    </a:cubicBezTo>
                    <a:lnTo>
                      <a:pt x="12" y="17"/>
                    </a:lnTo>
                    <a:close/>
                    <a:moveTo>
                      <a:pt x="6" y="15"/>
                    </a:moveTo>
                    <a:cubicBezTo>
                      <a:pt x="7" y="15"/>
                      <a:pt x="9" y="15"/>
                      <a:pt x="9" y="14"/>
                    </a:cubicBezTo>
                    <a:cubicBezTo>
                      <a:pt x="10" y="13"/>
                      <a:pt x="11" y="12"/>
                      <a:pt x="11" y="10"/>
                    </a:cubicBezTo>
                    <a:cubicBezTo>
                      <a:pt x="11" y="9"/>
                      <a:pt x="11" y="9"/>
                      <a:pt x="11" y="9"/>
                    </a:cubicBezTo>
                    <a:cubicBezTo>
                      <a:pt x="8" y="9"/>
                      <a:pt x="8" y="9"/>
                      <a:pt x="8" y="9"/>
                    </a:cubicBezTo>
                    <a:cubicBezTo>
                      <a:pt x="6" y="9"/>
                      <a:pt x="5" y="9"/>
                      <a:pt x="4" y="10"/>
                    </a:cubicBezTo>
                    <a:cubicBezTo>
                      <a:pt x="3" y="10"/>
                      <a:pt x="2" y="11"/>
                      <a:pt x="2" y="12"/>
                    </a:cubicBezTo>
                    <a:cubicBezTo>
                      <a:pt x="2" y="13"/>
                      <a:pt x="3" y="14"/>
                      <a:pt x="3" y="15"/>
                    </a:cubicBezTo>
                    <a:cubicBezTo>
                      <a:pt x="4" y="15"/>
                      <a:pt x="5" y="15"/>
                      <a:pt x="6" y="15"/>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25" name="Freeform 145"/>
              <p:cNvSpPr>
                <a:spLocks noEditPoints="1"/>
              </p:cNvSpPr>
              <p:nvPr/>
            </p:nvSpPr>
            <p:spPr bwMode="auto">
              <a:xfrm>
                <a:off x="2290" y="1718"/>
                <a:ext cx="5" cy="23"/>
              </a:xfrm>
              <a:custGeom>
                <a:avLst/>
                <a:gdLst>
                  <a:gd name="T0" fmla="*/ 0 w 4"/>
                  <a:gd name="T1" fmla="*/ 2 h 18"/>
                  <a:gd name="T2" fmla="*/ 2 w 4"/>
                  <a:gd name="T3" fmla="*/ 0 h 18"/>
                  <a:gd name="T4" fmla="*/ 4 w 4"/>
                  <a:gd name="T5" fmla="*/ 2 h 18"/>
                  <a:gd name="T6" fmla="*/ 4 w 4"/>
                  <a:gd name="T7" fmla="*/ 3 h 18"/>
                  <a:gd name="T8" fmla="*/ 2 w 4"/>
                  <a:gd name="T9" fmla="*/ 4 h 18"/>
                  <a:gd name="T10" fmla="*/ 1 w 4"/>
                  <a:gd name="T11" fmla="*/ 3 h 18"/>
                  <a:gd name="T12" fmla="*/ 0 w 4"/>
                  <a:gd name="T13" fmla="*/ 2 h 18"/>
                  <a:gd name="T14" fmla="*/ 0 w 4"/>
                  <a:gd name="T15" fmla="*/ 15 h 18"/>
                  <a:gd name="T16" fmla="*/ 1 w 4"/>
                  <a:gd name="T17" fmla="*/ 14 h 18"/>
                  <a:gd name="T18" fmla="*/ 2 w 4"/>
                  <a:gd name="T19" fmla="*/ 13 h 18"/>
                  <a:gd name="T20" fmla="*/ 4 w 4"/>
                  <a:gd name="T21" fmla="*/ 14 h 18"/>
                  <a:gd name="T22" fmla="*/ 4 w 4"/>
                  <a:gd name="T23" fmla="*/ 15 h 18"/>
                  <a:gd name="T24" fmla="*/ 4 w 4"/>
                  <a:gd name="T25" fmla="*/ 17 h 18"/>
                  <a:gd name="T26" fmla="*/ 2 w 4"/>
                  <a:gd name="T27" fmla="*/ 18 h 18"/>
                  <a:gd name="T28" fmla="*/ 1 w 4"/>
                  <a:gd name="T29" fmla="*/ 17 h 18"/>
                  <a:gd name="T30" fmla="*/ 0 w 4"/>
                  <a:gd name="T31" fmla="*/ 1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 h="18">
                    <a:moveTo>
                      <a:pt x="0" y="2"/>
                    </a:moveTo>
                    <a:cubicBezTo>
                      <a:pt x="0" y="0"/>
                      <a:pt x="1" y="0"/>
                      <a:pt x="2" y="0"/>
                    </a:cubicBezTo>
                    <a:cubicBezTo>
                      <a:pt x="4" y="0"/>
                      <a:pt x="4" y="0"/>
                      <a:pt x="4" y="2"/>
                    </a:cubicBezTo>
                    <a:cubicBezTo>
                      <a:pt x="4" y="2"/>
                      <a:pt x="4" y="3"/>
                      <a:pt x="4" y="3"/>
                    </a:cubicBezTo>
                    <a:cubicBezTo>
                      <a:pt x="3" y="4"/>
                      <a:pt x="3" y="4"/>
                      <a:pt x="2" y="4"/>
                    </a:cubicBezTo>
                    <a:cubicBezTo>
                      <a:pt x="2" y="4"/>
                      <a:pt x="1" y="4"/>
                      <a:pt x="1" y="3"/>
                    </a:cubicBezTo>
                    <a:cubicBezTo>
                      <a:pt x="1" y="3"/>
                      <a:pt x="0" y="2"/>
                      <a:pt x="0" y="2"/>
                    </a:cubicBezTo>
                    <a:close/>
                    <a:moveTo>
                      <a:pt x="0" y="15"/>
                    </a:moveTo>
                    <a:cubicBezTo>
                      <a:pt x="0" y="15"/>
                      <a:pt x="1" y="14"/>
                      <a:pt x="1" y="14"/>
                    </a:cubicBezTo>
                    <a:cubicBezTo>
                      <a:pt x="1" y="14"/>
                      <a:pt x="2" y="13"/>
                      <a:pt x="2" y="13"/>
                    </a:cubicBezTo>
                    <a:cubicBezTo>
                      <a:pt x="3" y="13"/>
                      <a:pt x="3" y="14"/>
                      <a:pt x="4" y="14"/>
                    </a:cubicBezTo>
                    <a:cubicBezTo>
                      <a:pt x="4" y="14"/>
                      <a:pt x="4" y="15"/>
                      <a:pt x="4" y="15"/>
                    </a:cubicBezTo>
                    <a:cubicBezTo>
                      <a:pt x="4" y="16"/>
                      <a:pt x="4" y="17"/>
                      <a:pt x="4" y="17"/>
                    </a:cubicBezTo>
                    <a:cubicBezTo>
                      <a:pt x="3" y="17"/>
                      <a:pt x="3" y="18"/>
                      <a:pt x="2" y="18"/>
                    </a:cubicBezTo>
                    <a:cubicBezTo>
                      <a:pt x="2" y="18"/>
                      <a:pt x="1" y="17"/>
                      <a:pt x="1" y="17"/>
                    </a:cubicBezTo>
                    <a:cubicBezTo>
                      <a:pt x="1" y="17"/>
                      <a:pt x="0" y="16"/>
                      <a:pt x="0" y="15"/>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26" name="Freeform 146"/>
              <p:cNvSpPr/>
              <p:nvPr/>
            </p:nvSpPr>
            <p:spPr bwMode="auto">
              <a:xfrm>
                <a:off x="1625" y="1767"/>
                <a:ext cx="18" cy="23"/>
              </a:xfrm>
              <a:custGeom>
                <a:avLst/>
                <a:gdLst>
                  <a:gd name="T0" fmla="*/ 12 w 14"/>
                  <a:gd name="T1" fmla="*/ 18 h 18"/>
                  <a:gd name="T2" fmla="*/ 12 w 14"/>
                  <a:gd name="T3" fmla="*/ 6 h 18"/>
                  <a:gd name="T4" fmla="*/ 11 w 14"/>
                  <a:gd name="T5" fmla="*/ 3 h 18"/>
                  <a:gd name="T6" fmla="*/ 8 w 14"/>
                  <a:gd name="T7" fmla="*/ 2 h 18"/>
                  <a:gd name="T8" fmla="*/ 4 w 14"/>
                  <a:gd name="T9" fmla="*/ 4 h 18"/>
                  <a:gd name="T10" fmla="*/ 2 w 14"/>
                  <a:gd name="T11" fmla="*/ 9 h 18"/>
                  <a:gd name="T12" fmla="*/ 2 w 14"/>
                  <a:gd name="T13" fmla="*/ 18 h 18"/>
                  <a:gd name="T14" fmla="*/ 0 w 14"/>
                  <a:gd name="T15" fmla="*/ 18 h 18"/>
                  <a:gd name="T16" fmla="*/ 0 w 14"/>
                  <a:gd name="T17" fmla="*/ 0 h 18"/>
                  <a:gd name="T18" fmla="*/ 2 w 14"/>
                  <a:gd name="T19" fmla="*/ 0 h 18"/>
                  <a:gd name="T20" fmla="*/ 2 w 14"/>
                  <a:gd name="T21" fmla="*/ 3 h 18"/>
                  <a:gd name="T22" fmla="*/ 2 w 14"/>
                  <a:gd name="T23" fmla="*/ 3 h 18"/>
                  <a:gd name="T24" fmla="*/ 5 w 14"/>
                  <a:gd name="T25" fmla="*/ 1 h 18"/>
                  <a:gd name="T26" fmla="*/ 8 w 14"/>
                  <a:gd name="T27" fmla="*/ 0 h 18"/>
                  <a:gd name="T28" fmla="*/ 13 w 14"/>
                  <a:gd name="T29" fmla="*/ 2 h 18"/>
                  <a:gd name="T30" fmla="*/ 14 w 14"/>
                  <a:gd name="T31" fmla="*/ 6 h 18"/>
                  <a:gd name="T32" fmla="*/ 14 w 14"/>
                  <a:gd name="T33" fmla="*/ 18 h 18"/>
                  <a:gd name="T34" fmla="*/ 12 w 1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 h="18">
                    <a:moveTo>
                      <a:pt x="12" y="18"/>
                    </a:moveTo>
                    <a:cubicBezTo>
                      <a:pt x="12" y="6"/>
                      <a:pt x="12" y="6"/>
                      <a:pt x="12" y="6"/>
                    </a:cubicBezTo>
                    <a:cubicBezTo>
                      <a:pt x="12" y="5"/>
                      <a:pt x="11" y="4"/>
                      <a:pt x="11" y="3"/>
                    </a:cubicBezTo>
                    <a:cubicBezTo>
                      <a:pt x="10" y="3"/>
                      <a:pt x="9" y="2"/>
                      <a:pt x="8" y="2"/>
                    </a:cubicBezTo>
                    <a:cubicBezTo>
                      <a:pt x="6" y="2"/>
                      <a:pt x="5" y="3"/>
                      <a:pt x="4" y="4"/>
                    </a:cubicBezTo>
                    <a:cubicBezTo>
                      <a:pt x="3" y="5"/>
                      <a:pt x="2" y="6"/>
                      <a:pt x="2" y="9"/>
                    </a:cubicBezTo>
                    <a:cubicBezTo>
                      <a:pt x="2" y="18"/>
                      <a:pt x="2" y="18"/>
                      <a:pt x="2" y="18"/>
                    </a:cubicBezTo>
                    <a:cubicBezTo>
                      <a:pt x="0" y="18"/>
                      <a:pt x="0" y="18"/>
                      <a:pt x="0" y="18"/>
                    </a:cubicBezTo>
                    <a:cubicBezTo>
                      <a:pt x="0" y="0"/>
                      <a:pt x="0" y="0"/>
                      <a:pt x="0" y="0"/>
                    </a:cubicBezTo>
                    <a:cubicBezTo>
                      <a:pt x="2" y="0"/>
                      <a:pt x="2" y="0"/>
                      <a:pt x="2" y="0"/>
                    </a:cubicBezTo>
                    <a:cubicBezTo>
                      <a:pt x="2" y="3"/>
                      <a:pt x="2" y="3"/>
                      <a:pt x="2" y="3"/>
                    </a:cubicBezTo>
                    <a:cubicBezTo>
                      <a:pt x="2" y="3"/>
                      <a:pt x="2" y="3"/>
                      <a:pt x="2" y="3"/>
                    </a:cubicBezTo>
                    <a:cubicBezTo>
                      <a:pt x="3" y="2"/>
                      <a:pt x="4" y="1"/>
                      <a:pt x="5" y="1"/>
                    </a:cubicBezTo>
                    <a:cubicBezTo>
                      <a:pt x="6" y="0"/>
                      <a:pt x="7" y="0"/>
                      <a:pt x="8" y="0"/>
                    </a:cubicBezTo>
                    <a:cubicBezTo>
                      <a:pt x="10" y="0"/>
                      <a:pt x="12" y="1"/>
                      <a:pt x="13" y="2"/>
                    </a:cubicBezTo>
                    <a:cubicBezTo>
                      <a:pt x="14" y="3"/>
                      <a:pt x="14" y="4"/>
                      <a:pt x="14" y="6"/>
                    </a:cubicBezTo>
                    <a:cubicBezTo>
                      <a:pt x="14" y="18"/>
                      <a:pt x="14" y="18"/>
                      <a:pt x="14" y="18"/>
                    </a:cubicBezTo>
                    <a:lnTo>
                      <a:pt x="12" y="18"/>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27" name="Freeform 147"/>
              <p:cNvSpPr>
                <a:spLocks noEditPoints="1"/>
              </p:cNvSpPr>
              <p:nvPr/>
            </p:nvSpPr>
            <p:spPr bwMode="auto">
              <a:xfrm>
                <a:off x="1649" y="1767"/>
                <a:ext cx="20" cy="23"/>
              </a:xfrm>
              <a:custGeom>
                <a:avLst/>
                <a:gdLst>
                  <a:gd name="T0" fmla="*/ 15 w 15"/>
                  <a:gd name="T1" fmla="*/ 9 h 18"/>
                  <a:gd name="T2" fmla="*/ 13 w 15"/>
                  <a:gd name="T3" fmla="*/ 16 h 18"/>
                  <a:gd name="T4" fmla="*/ 7 w 15"/>
                  <a:gd name="T5" fmla="*/ 18 h 18"/>
                  <a:gd name="T6" fmla="*/ 3 w 15"/>
                  <a:gd name="T7" fmla="*/ 17 h 18"/>
                  <a:gd name="T8" fmla="*/ 0 w 15"/>
                  <a:gd name="T9" fmla="*/ 14 h 18"/>
                  <a:gd name="T10" fmla="*/ 0 w 15"/>
                  <a:gd name="T11" fmla="*/ 9 h 18"/>
                  <a:gd name="T12" fmla="*/ 2 w 15"/>
                  <a:gd name="T13" fmla="*/ 2 h 18"/>
                  <a:gd name="T14" fmla="*/ 7 w 15"/>
                  <a:gd name="T15" fmla="*/ 0 h 18"/>
                  <a:gd name="T16" fmla="*/ 13 w 15"/>
                  <a:gd name="T17" fmla="*/ 3 h 18"/>
                  <a:gd name="T18" fmla="*/ 15 w 15"/>
                  <a:gd name="T19" fmla="*/ 9 h 18"/>
                  <a:gd name="T20" fmla="*/ 2 w 15"/>
                  <a:gd name="T21" fmla="*/ 9 h 18"/>
                  <a:gd name="T22" fmla="*/ 4 w 15"/>
                  <a:gd name="T23" fmla="*/ 14 h 18"/>
                  <a:gd name="T24" fmla="*/ 7 w 15"/>
                  <a:gd name="T25" fmla="*/ 16 h 18"/>
                  <a:gd name="T26" fmla="*/ 11 w 15"/>
                  <a:gd name="T27" fmla="*/ 14 h 18"/>
                  <a:gd name="T28" fmla="*/ 13 w 15"/>
                  <a:gd name="T29" fmla="*/ 9 h 18"/>
                  <a:gd name="T30" fmla="*/ 11 w 15"/>
                  <a:gd name="T31" fmla="*/ 4 h 18"/>
                  <a:gd name="T32" fmla="*/ 7 w 15"/>
                  <a:gd name="T33" fmla="*/ 2 h 18"/>
                  <a:gd name="T34" fmla="*/ 4 w 15"/>
                  <a:gd name="T35" fmla="*/ 4 h 18"/>
                  <a:gd name="T36" fmla="*/ 2 w 15"/>
                  <a:gd name="T37"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18">
                    <a:moveTo>
                      <a:pt x="15" y="9"/>
                    </a:moveTo>
                    <a:cubicBezTo>
                      <a:pt x="15" y="12"/>
                      <a:pt x="15" y="14"/>
                      <a:pt x="13" y="16"/>
                    </a:cubicBezTo>
                    <a:cubicBezTo>
                      <a:pt x="12" y="17"/>
                      <a:pt x="10" y="18"/>
                      <a:pt x="7" y="18"/>
                    </a:cubicBezTo>
                    <a:cubicBezTo>
                      <a:pt x="6" y="18"/>
                      <a:pt x="4" y="18"/>
                      <a:pt x="3" y="17"/>
                    </a:cubicBezTo>
                    <a:cubicBezTo>
                      <a:pt x="2" y="16"/>
                      <a:pt x="1" y="15"/>
                      <a:pt x="0" y="14"/>
                    </a:cubicBezTo>
                    <a:cubicBezTo>
                      <a:pt x="0" y="12"/>
                      <a:pt x="0" y="11"/>
                      <a:pt x="0" y="9"/>
                    </a:cubicBezTo>
                    <a:cubicBezTo>
                      <a:pt x="0" y="6"/>
                      <a:pt x="0" y="4"/>
                      <a:pt x="2" y="2"/>
                    </a:cubicBezTo>
                    <a:cubicBezTo>
                      <a:pt x="3" y="1"/>
                      <a:pt x="5" y="0"/>
                      <a:pt x="7" y="0"/>
                    </a:cubicBezTo>
                    <a:cubicBezTo>
                      <a:pt x="10" y="0"/>
                      <a:pt x="12" y="1"/>
                      <a:pt x="13" y="3"/>
                    </a:cubicBezTo>
                    <a:cubicBezTo>
                      <a:pt x="15" y="4"/>
                      <a:pt x="15" y="6"/>
                      <a:pt x="15" y="9"/>
                    </a:cubicBezTo>
                    <a:close/>
                    <a:moveTo>
                      <a:pt x="2" y="9"/>
                    </a:moveTo>
                    <a:cubicBezTo>
                      <a:pt x="2" y="11"/>
                      <a:pt x="3" y="13"/>
                      <a:pt x="4" y="14"/>
                    </a:cubicBezTo>
                    <a:cubicBezTo>
                      <a:pt x="4" y="15"/>
                      <a:pt x="6" y="16"/>
                      <a:pt x="7" y="16"/>
                    </a:cubicBezTo>
                    <a:cubicBezTo>
                      <a:pt x="9" y="16"/>
                      <a:pt x="10" y="15"/>
                      <a:pt x="11" y="14"/>
                    </a:cubicBezTo>
                    <a:cubicBezTo>
                      <a:pt x="12" y="13"/>
                      <a:pt x="13" y="11"/>
                      <a:pt x="13" y="9"/>
                    </a:cubicBezTo>
                    <a:cubicBezTo>
                      <a:pt x="13" y="7"/>
                      <a:pt x="12" y="5"/>
                      <a:pt x="11" y="4"/>
                    </a:cubicBezTo>
                    <a:cubicBezTo>
                      <a:pt x="10" y="3"/>
                      <a:pt x="9" y="2"/>
                      <a:pt x="7" y="2"/>
                    </a:cubicBezTo>
                    <a:cubicBezTo>
                      <a:pt x="6" y="2"/>
                      <a:pt x="4" y="3"/>
                      <a:pt x="4" y="4"/>
                    </a:cubicBezTo>
                    <a:cubicBezTo>
                      <a:pt x="3" y="5"/>
                      <a:pt x="2" y="7"/>
                      <a:pt x="2" y="9"/>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28" name="Freeform 148"/>
              <p:cNvSpPr/>
              <p:nvPr/>
            </p:nvSpPr>
            <p:spPr bwMode="auto">
              <a:xfrm>
                <a:off x="1675" y="1767"/>
                <a:ext cx="18" cy="23"/>
              </a:xfrm>
              <a:custGeom>
                <a:avLst/>
                <a:gdLst>
                  <a:gd name="T0" fmla="*/ 12 w 14"/>
                  <a:gd name="T1" fmla="*/ 18 h 18"/>
                  <a:gd name="T2" fmla="*/ 12 w 14"/>
                  <a:gd name="T3" fmla="*/ 6 h 18"/>
                  <a:gd name="T4" fmla="*/ 11 w 14"/>
                  <a:gd name="T5" fmla="*/ 3 h 18"/>
                  <a:gd name="T6" fmla="*/ 8 w 14"/>
                  <a:gd name="T7" fmla="*/ 2 h 18"/>
                  <a:gd name="T8" fmla="*/ 4 w 14"/>
                  <a:gd name="T9" fmla="*/ 4 h 18"/>
                  <a:gd name="T10" fmla="*/ 2 w 14"/>
                  <a:gd name="T11" fmla="*/ 9 h 18"/>
                  <a:gd name="T12" fmla="*/ 2 w 14"/>
                  <a:gd name="T13" fmla="*/ 18 h 18"/>
                  <a:gd name="T14" fmla="*/ 0 w 14"/>
                  <a:gd name="T15" fmla="*/ 18 h 18"/>
                  <a:gd name="T16" fmla="*/ 0 w 14"/>
                  <a:gd name="T17" fmla="*/ 0 h 18"/>
                  <a:gd name="T18" fmla="*/ 2 w 14"/>
                  <a:gd name="T19" fmla="*/ 0 h 18"/>
                  <a:gd name="T20" fmla="*/ 2 w 14"/>
                  <a:gd name="T21" fmla="*/ 3 h 18"/>
                  <a:gd name="T22" fmla="*/ 2 w 14"/>
                  <a:gd name="T23" fmla="*/ 3 h 18"/>
                  <a:gd name="T24" fmla="*/ 5 w 14"/>
                  <a:gd name="T25" fmla="*/ 1 h 18"/>
                  <a:gd name="T26" fmla="*/ 8 w 14"/>
                  <a:gd name="T27" fmla="*/ 0 h 18"/>
                  <a:gd name="T28" fmla="*/ 13 w 14"/>
                  <a:gd name="T29" fmla="*/ 2 h 18"/>
                  <a:gd name="T30" fmla="*/ 14 w 14"/>
                  <a:gd name="T31" fmla="*/ 6 h 18"/>
                  <a:gd name="T32" fmla="*/ 14 w 14"/>
                  <a:gd name="T33" fmla="*/ 18 h 18"/>
                  <a:gd name="T34" fmla="*/ 12 w 1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 h="18">
                    <a:moveTo>
                      <a:pt x="12" y="18"/>
                    </a:moveTo>
                    <a:cubicBezTo>
                      <a:pt x="12" y="6"/>
                      <a:pt x="12" y="6"/>
                      <a:pt x="12" y="6"/>
                    </a:cubicBezTo>
                    <a:cubicBezTo>
                      <a:pt x="12" y="5"/>
                      <a:pt x="11" y="4"/>
                      <a:pt x="11" y="3"/>
                    </a:cubicBezTo>
                    <a:cubicBezTo>
                      <a:pt x="10" y="3"/>
                      <a:pt x="9" y="2"/>
                      <a:pt x="8" y="2"/>
                    </a:cubicBezTo>
                    <a:cubicBezTo>
                      <a:pt x="6" y="2"/>
                      <a:pt x="4" y="3"/>
                      <a:pt x="4" y="4"/>
                    </a:cubicBezTo>
                    <a:cubicBezTo>
                      <a:pt x="3" y="5"/>
                      <a:pt x="2" y="6"/>
                      <a:pt x="2" y="9"/>
                    </a:cubicBezTo>
                    <a:cubicBezTo>
                      <a:pt x="2" y="18"/>
                      <a:pt x="2" y="18"/>
                      <a:pt x="2" y="18"/>
                    </a:cubicBezTo>
                    <a:cubicBezTo>
                      <a:pt x="0" y="18"/>
                      <a:pt x="0" y="18"/>
                      <a:pt x="0" y="18"/>
                    </a:cubicBezTo>
                    <a:cubicBezTo>
                      <a:pt x="0" y="0"/>
                      <a:pt x="0" y="0"/>
                      <a:pt x="0" y="0"/>
                    </a:cubicBezTo>
                    <a:cubicBezTo>
                      <a:pt x="2" y="0"/>
                      <a:pt x="2" y="0"/>
                      <a:pt x="2" y="0"/>
                    </a:cubicBezTo>
                    <a:cubicBezTo>
                      <a:pt x="2" y="3"/>
                      <a:pt x="2" y="3"/>
                      <a:pt x="2" y="3"/>
                    </a:cubicBezTo>
                    <a:cubicBezTo>
                      <a:pt x="2" y="3"/>
                      <a:pt x="2" y="3"/>
                      <a:pt x="2" y="3"/>
                    </a:cubicBezTo>
                    <a:cubicBezTo>
                      <a:pt x="3" y="2"/>
                      <a:pt x="4" y="1"/>
                      <a:pt x="5" y="1"/>
                    </a:cubicBezTo>
                    <a:cubicBezTo>
                      <a:pt x="6" y="0"/>
                      <a:pt x="7" y="0"/>
                      <a:pt x="8" y="0"/>
                    </a:cubicBezTo>
                    <a:cubicBezTo>
                      <a:pt x="10" y="0"/>
                      <a:pt x="12" y="1"/>
                      <a:pt x="13" y="2"/>
                    </a:cubicBezTo>
                    <a:cubicBezTo>
                      <a:pt x="14" y="3"/>
                      <a:pt x="14" y="4"/>
                      <a:pt x="14" y="6"/>
                    </a:cubicBezTo>
                    <a:cubicBezTo>
                      <a:pt x="14" y="18"/>
                      <a:pt x="14" y="18"/>
                      <a:pt x="14" y="18"/>
                    </a:cubicBezTo>
                    <a:lnTo>
                      <a:pt x="12" y="18"/>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29" name="Freeform 149"/>
              <p:cNvSpPr>
                <a:spLocks noEditPoints="1"/>
              </p:cNvSpPr>
              <p:nvPr/>
            </p:nvSpPr>
            <p:spPr bwMode="auto">
              <a:xfrm>
                <a:off x="1711" y="1767"/>
                <a:ext cx="20" cy="32"/>
              </a:xfrm>
              <a:custGeom>
                <a:avLst/>
                <a:gdLst>
                  <a:gd name="T0" fmla="*/ 8 w 15"/>
                  <a:gd name="T1" fmla="*/ 18 h 25"/>
                  <a:gd name="T2" fmla="*/ 5 w 15"/>
                  <a:gd name="T3" fmla="*/ 17 h 25"/>
                  <a:gd name="T4" fmla="*/ 2 w 15"/>
                  <a:gd name="T5" fmla="*/ 15 h 25"/>
                  <a:gd name="T6" fmla="*/ 2 w 15"/>
                  <a:gd name="T7" fmla="*/ 15 h 25"/>
                  <a:gd name="T8" fmla="*/ 2 w 15"/>
                  <a:gd name="T9" fmla="*/ 18 h 25"/>
                  <a:gd name="T10" fmla="*/ 2 w 15"/>
                  <a:gd name="T11" fmla="*/ 25 h 25"/>
                  <a:gd name="T12" fmla="*/ 0 w 15"/>
                  <a:gd name="T13" fmla="*/ 25 h 25"/>
                  <a:gd name="T14" fmla="*/ 0 w 15"/>
                  <a:gd name="T15" fmla="*/ 0 h 25"/>
                  <a:gd name="T16" fmla="*/ 2 w 15"/>
                  <a:gd name="T17" fmla="*/ 0 h 25"/>
                  <a:gd name="T18" fmla="*/ 2 w 15"/>
                  <a:gd name="T19" fmla="*/ 3 h 25"/>
                  <a:gd name="T20" fmla="*/ 2 w 15"/>
                  <a:gd name="T21" fmla="*/ 3 h 25"/>
                  <a:gd name="T22" fmla="*/ 5 w 15"/>
                  <a:gd name="T23" fmla="*/ 1 h 25"/>
                  <a:gd name="T24" fmla="*/ 8 w 15"/>
                  <a:gd name="T25" fmla="*/ 0 h 25"/>
                  <a:gd name="T26" fmla="*/ 13 w 15"/>
                  <a:gd name="T27" fmla="*/ 2 h 25"/>
                  <a:gd name="T28" fmla="*/ 15 w 15"/>
                  <a:gd name="T29" fmla="*/ 9 h 25"/>
                  <a:gd name="T30" fmla="*/ 13 w 15"/>
                  <a:gd name="T31" fmla="*/ 16 h 25"/>
                  <a:gd name="T32" fmla="*/ 8 w 15"/>
                  <a:gd name="T33" fmla="*/ 18 h 25"/>
                  <a:gd name="T34" fmla="*/ 7 w 15"/>
                  <a:gd name="T35" fmla="*/ 2 h 25"/>
                  <a:gd name="T36" fmla="*/ 4 w 15"/>
                  <a:gd name="T37" fmla="*/ 4 h 25"/>
                  <a:gd name="T38" fmla="*/ 2 w 15"/>
                  <a:gd name="T39" fmla="*/ 8 h 25"/>
                  <a:gd name="T40" fmla="*/ 2 w 15"/>
                  <a:gd name="T41" fmla="*/ 9 h 25"/>
                  <a:gd name="T42" fmla="*/ 4 w 15"/>
                  <a:gd name="T43" fmla="*/ 14 h 25"/>
                  <a:gd name="T44" fmla="*/ 7 w 15"/>
                  <a:gd name="T45" fmla="*/ 16 h 25"/>
                  <a:gd name="T46" fmla="*/ 11 w 15"/>
                  <a:gd name="T47" fmla="*/ 14 h 25"/>
                  <a:gd name="T48" fmla="*/ 12 w 15"/>
                  <a:gd name="T49" fmla="*/ 9 h 25"/>
                  <a:gd name="T50" fmla="*/ 11 w 15"/>
                  <a:gd name="T51" fmla="*/ 4 h 25"/>
                  <a:gd name="T52" fmla="*/ 7 w 15"/>
                  <a:gd name="T53" fmla="*/ 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 h="25">
                    <a:moveTo>
                      <a:pt x="8" y="18"/>
                    </a:moveTo>
                    <a:cubicBezTo>
                      <a:pt x="7" y="18"/>
                      <a:pt x="6" y="18"/>
                      <a:pt x="5" y="17"/>
                    </a:cubicBezTo>
                    <a:cubicBezTo>
                      <a:pt x="4" y="17"/>
                      <a:pt x="3" y="16"/>
                      <a:pt x="2" y="15"/>
                    </a:cubicBezTo>
                    <a:cubicBezTo>
                      <a:pt x="2" y="15"/>
                      <a:pt x="2" y="15"/>
                      <a:pt x="2" y="15"/>
                    </a:cubicBezTo>
                    <a:cubicBezTo>
                      <a:pt x="2" y="16"/>
                      <a:pt x="2" y="17"/>
                      <a:pt x="2" y="18"/>
                    </a:cubicBezTo>
                    <a:cubicBezTo>
                      <a:pt x="2" y="25"/>
                      <a:pt x="2" y="25"/>
                      <a:pt x="2" y="25"/>
                    </a:cubicBezTo>
                    <a:cubicBezTo>
                      <a:pt x="0" y="25"/>
                      <a:pt x="0" y="25"/>
                      <a:pt x="0" y="25"/>
                    </a:cubicBezTo>
                    <a:cubicBezTo>
                      <a:pt x="0" y="0"/>
                      <a:pt x="0" y="0"/>
                      <a:pt x="0" y="0"/>
                    </a:cubicBezTo>
                    <a:cubicBezTo>
                      <a:pt x="2" y="0"/>
                      <a:pt x="2" y="0"/>
                      <a:pt x="2" y="0"/>
                    </a:cubicBezTo>
                    <a:cubicBezTo>
                      <a:pt x="2" y="3"/>
                      <a:pt x="2" y="3"/>
                      <a:pt x="2" y="3"/>
                    </a:cubicBezTo>
                    <a:cubicBezTo>
                      <a:pt x="2" y="3"/>
                      <a:pt x="2" y="3"/>
                      <a:pt x="2" y="3"/>
                    </a:cubicBezTo>
                    <a:cubicBezTo>
                      <a:pt x="3" y="2"/>
                      <a:pt x="4" y="1"/>
                      <a:pt x="5" y="1"/>
                    </a:cubicBezTo>
                    <a:cubicBezTo>
                      <a:pt x="6" y="0"/>
                      <a:pt x="7" y="0"/>
                      <a:pt x="8" y="0"/>
                    </a:cubicBezTo>
                    <a:cubicBezTo>
                      <a:pt x="10" y="0"/>
                      <a:pt x="12" y="1"/>
                      <a:pt x="13" y="2"/>
                    </a:cubicBezTo>
                    <a:cubicBezTo>
                      <a:pt x="14" y="4"/>
                      <a:pt x="15" y="6"/>
                      <a:pt x="15" y="9"/>
                    </a:cubicBezTo>
                    <a:cubicBezTo>
                      <a:pt x="15" y="12"/>
                      <a:pt x="14" y="14"/>
                      <a:pt x="13" y="16"/>
                    </a:cubicBezTo>
                    <a:cubicBezTo>
                      <a:pt x="12" y="17"/>
                      <a:pt x="10" y="18"/>
                      <a:pt x="8" y="18"/>
                    </a:cubicBezTo>
                    <a:close/>
                    <a:moveTo>
                      <a:pt x="7" y="2"/>
                    </a:moveTo>
                    <a:cubicBezTo>
                      <a:pt x="6" y="2"/>
                      <a:pt x="4" y="3"/>
                      <a:pt x="4" y="4"/>
                    </a:cubicBezTo>
                    <a:cubicBezTo>
                      <a:pt x="3" y="5"/>
                      <a:pt x="2" y="6"/>
                      <a:pt x="2" y="8"/>
                    </a:cubicBezTo>
                    <a:cubicBezTo>
                      <a:pt x="2" y="9"/>
                      <a:pt x="2" y="9"/>
                      <a:pt x="2" y="9"/>
                    </a:cubicBezTo>
                    <a:cubicBezTo>
                      <a:pt x="2" y="11"/>
                      <a:pt x="3" y="13"/>
                      <a:pt x="4" y="14"/>
                    </a:cubicBezTo>
                    <a:cubicBezTo>
                      <a:pt x="4" y="15"/>
                      <a:pt x="6" y="16"/>
                      <a:pt x="7" y="16"/>
                    </a:cubicBezTo>
                    <a:cubicBezTo>
                      <a:pt x="9" y="16"/>
                      <a:pt x="10" y="15"/>
                      <a:pt x="11" y="14"/>
                    </a:cubicBezTo>
                    <a:cubicBezTo>
                      <a:pt x="12" y="13"/>
                      <a:pt x="12" y="11"/>
                      <a:pt x="12" y="9"/>
                    </a:cubicBezTo>
                    <a:cubicBezTo>
                      <a:pt x="12" y="7"/>
                      <a:pt x="12" y="5"/>
                      <a:pt x="11" y="4"/>
                    </a:cubicBezTo>
                    <a:cubicBezTo>
                      <a:pt x="10" y="3"/>
                      <a:pt x="9" y="2"/>
                      <a:pt x="7" y="2"/>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30" name="Freeform 150"/>
              <p:cNvSpPr>
                <a:spLocks noEditPoints="1"/>
              </p:cNvSpPr>
              <p:nvPr/>
            </p:nvSpPr>
            <p:spPr bwMode="auto">
              <a:xfrm>
                <a:off x="1734" y="1767"/>
                <a:ext cx="21" cy="23"/>
              </a:xfrm>
              <a:custGeom>
                <a:avLst/>
                <a:gdLst>
                  <a:gd name="T0" fmla="*/ 16 w 16"/>
                  <a:gd name="T1" fmla="*/ 9 h 18"/>
                  <a:gd name="T2" fmla="*/ 14 w 16"/>
                  <a:gd name="T3" fmla="*/ 16 h 18"/>
                  <a:gd name="T4" fmla="*/ 8 w 16"/>
                  <a:gd name="T5" fmla="*/ 18 h 18"/>
                  <a:gd name="T6" fmla="*/ 4 w 16"/>
                  <a:gd name="T7" fmla="*/ 17 h 18"/>
                  <a:gd name="T8" fmla="*/ 1 w 16"/>
                  <a:gd name="T9" fmla="*/ 14 h 18"/>
                  <a:gd name="T10" fmla="*/ 0 w 16"/>
                  <a:gd name="T11" fmla="*/ 9 h 18"/>
                  <a:gd name="T12" fmla="*/ 3 w 16"/>
                  <a:gd name="T13" fmla="*/ 2 h 18"/>
                  <a:gd name="T14" fmla="*/ 8 w 16"/>
                  <a:gd name="T15" fmla="*/ 0 h 18"/>
                  <a:gd name="T16" fmla="*/ 14 w 16"/>
                  <a:gd name="T17" fmla="*/ 3 h 18"/>
                  <a:gd name="T18" fmla="*/ 16 w 16"/>
                  <a:gd name="T19" fmla="*/ 9 h 18"/>
                  <a:gd name="T20" fmla="*/ 3 w 16"/>
                  <a:gd name="T21" fmla="*/ 9 h 18"/>
                  <a:gd name="T22" fmla="*/ 4 w 16"/>
                  <a:gd name="T23" fmla="*/ 14 h 18"/>
                  <a:gd name="T24" fmla="*/ 8 w 16"/>
                  <a:gd name="T25" fmla="*/ 16 h 18"/>
                  <a:gd name="T26" fmla="*/ 12 w 16"/>
                  <a:gd name="T27" fmla="*/ 14 h 18"/>
                  <a:gd name="T28" fmla="*/ 13 w 16"/>
                  <a:gd name="T29" fmla="*/ 9 h 18"/>
                  <a:gd name="T30" fmla="*/ 12 w 16"/>
                  <a:gd name="T31" fmla="*/ 4 h 18"/>
                  <a:gd name="T32" fmla="*/ 8 w 16"/>
                  <a:gd name="T33" fmla="*/ 2 h 18"/>
                  <a:gd name="T34" fmla="*/ 4 w 16"/>
                  <a:gd name="T35" fmla="*/ 4 h 18"/>
                  <a:gd name="T36" fmla="*/ 3 w 16"/>
                  <a:gd name="T37"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18">
                    <a:moveTo>
                      <a:pt x="16" y="9"/>
                    </a:moveTo>
                    <a:cubicBezTo>
                      <a:pt x="16" y="12"/>
                      <a:pt x="15" y="14"/>
                      <a:pt x="14" y="16"/>
                    </a:cubicBezTo>
                    <a:cubicBezTo>
                      <a:pt x="13" y="17"/>
                      <a:pt x="11" y="18"/>
                      <a:pt x="8" y="18"/>
                    </a:cubicBezTo>
                    <a:cubicBezTo>
                      <a:pt x="7" y="18"/>
                      <a:pt x="5" y="18"/>
                      <a:pt x="4" y="17"/>
                    </a:cubicBezTo>
                    <a:cubicBezTo>
                      <a:pt x="3" y="16"/>
                      <a:pt x="2" y="15"/>
                      <a:pt x="1" y="14"/>
                    </a:cubicBezTo>
                    <a:cubicBezTo>
                      <a:pt x="1" y="12"/>
                      <a:pt x="0" y="11"/>
                      <a:pt x="0" y="9"/>
                    </a:cubicBezTo>
                    <a:cubicBezTo>
                      <a:pt x="0" y="6"/>
                      <a:pt x="1" y="4"/>
                      <a:pt x="3" y="2"/>
                    </a:cubicBezTo>
                    <a:cubicBezTo>
                      <a:pt x="4" y="1"/>
                      <a:pt x="6" y="0"/>
                      <a:pt x="8" y="0"/>
                    </a:cubicBezTo>
                    <a:cubicBezTo>
                      <a:pt x="11" y="0"/>
                      <a:pt x="13" y="1"/>
                      <a:pt x="14" y="3"/>
                    </a:cubicBezTo>
                    <a:cubicBezTo>
                      <a:pt x="15" y="4"/>
                      <a:pt x="16" y="6"/>
                      <a:pt x="16" y="9"/>
                    </a:cubicBezTo>
                    <a:close/>
                    <a:moveTo>
                      <a:pt x="3" y="9"/>
                    </a:moveTo>
                    <a:cubicBezTo>
                      <a:pt x="3" y="11"/>
                      <a:pt x="4" y="13"/>
                      <a:pt x="4" y="14"/>
                    </a:cubicBezTo>
                    <a:cubicBezTo>
                      <a:pt x="5" y="15"/>
                      <a:pt x="7" y="16"/>
                      <a:pt x="8" y="16"/>
                    </a:cubicBezTo>
                    <a:cubicBezTo>
                      <a:pt x="10" y="16"/>
                      <a:pt x="11" y="15"/>
                      <a:pt x="12" y="14"/>
                    </a:cubicBezTo>
                    <a:cubicBezTo>
                      <a:pt x="13" y="13"/>
                      <a:pt x="13" y="11"/>
                      <a:pt x="13" y="9"/>
                    </a:cubicBezTo>
                    <a:cubicBezTo>
                      <a:pt x="13" y="7"/>
                      <a:pt x="13" y="5"/>
                      <a:pt x="12" y="4"/>
                    </a:cubicBezTo>
                    <a:cubicBezTo>
                      <a:pt x="11" y="3"/>
                      <a:pt x="10" y="2"/>
                      <a:pt x="8" y="2"/>
                    </a:cubicBezTo>
                    <a:cubicBezTo>
                      <a:pt x="7" y="2"/>
                      <a:pt x="5" y="3"/>
                      <a:pt x="4" y="4"/>
                    </a:cubicBezTo>
                    <a:cubicBezTo>
                      <a:pt x="4" y="5"/>
                      <a:pt x="3" y="7"/>
                      <a:pt x="3" y="9"/>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31" name="Freeform 151"/>
              <p:cNvSpPr/>
              <p:nvPr/>
            </p:nvSpPr>
            <p:spPr bwMode="auto">
              <a:xfrm>
                <a:off x="1760" y="1767"/>
                <a:ext cx="16" cy="23"/>
              </a:xfrm>
              <a:custGeom>
                <a:avLst/>
                <a:gdLst>
                  <a:gd name="T0" fmla="*/ 12 w 12"/>
                  <a:gd name="T1" fmla="*/ 13 h 18"/>
                  <a:gd name="T2" fmla="*/ 10 w 12"/>
                  <a:gd name="T3" fmla="*/ 17 h 18"/>
                  <a:gd name="T4" fmla="*/ 5 w 12"/>
                  <a:gd name="T5" fmla="*/ 18 h 18"/>
                  <a:gd name="T6" fmla="*/ 0 w 12"/>
                  <a:gd name="T7" fmla="*/ 17 h 18"/>
                  <a:gd name="T8" fmla="*/ 0 w 12"/>
                  <a:gd name="T9" fmla="*/ 14 h 18"/>
                  <a:gd name="T10" fmla="*/ 2 w 12"/>
                  <a:gd name="T11" fmla="*/ 15 h 18"/>
                  <a:gd name="T12" fmla="*/ 5 w 12"/>
                  <a:gd name="T13" fmla="*/ 16 h 18"/>
                  <a:gd name="T14" fmla="*/ 8 w 12"/>
                  <a:gd name="T15" fmla="*/ 15 h 18"/>
                  <a:gd name="T16" fmla="*/ 9 w 12"/>
                  <a:gd name="T17" fmla="*/ 13 h 18"/>
                  <a:gd name="T18" fmla="*/ 8 w 12"/>
                  <a:gd name="T19" fmla="*/ 11 h 18"/>
                  <a:gd name="T20" fmla="*/ 5 w 12"/>
                  <a:gd name="T21" fmla="*/ 10 h 18"/>
                  <a:gd name="T22" fmla="*/ 2 w 12"/>
                  <a:gd name="T23" fmla="*/ 8 h 18"/>
                  <a:gd name="T24" fmla="*/ 0 w 12"/>
                  <a:gd name="T25" fmla="*/ 7 h 18"/>
                  <a:gd name="T26" fmla="*/ 0 w 12"/>
                  <a:gd name="T27" fmla="*/ 5 h 18"/>
                  <a:gd name="T28" fmla="*/ 1 w 12"/>
                  <a:gd name="T29" fmla="*/ 1 h 18"/>
                  <a:gd name="T30" fmla="*/ 6 w 12"/>
                  <a:gd name="T31" fmla="*/ 0 h 18"/>
                  <a:gd name="T32" fmla="*/ 11 w 12"/>
                  <a:gd name="T33" fmla="*/ 1 h 18"/>
                  <a:gd name="T34" fmla="*/ 10 w 12"/>
                  <a:gd name="T35" fmla="*/ 3 h 18"/>
                  <a:gd name="T36" fmla="*/ 6 w 12"/>
                  <a:gd name="T37" fmla="*/ 2 h 18"/>
                  <a:gd name="T38" fmla="*/ 3 w 12"/>
                  <a:gd name="T39" fmla="*/ 3 h 18"/>
                  <a:gd name="T40" fmla="*/ 2 w 12"/>
                  <a:gd name="T41" fmla="*/ 4 h 18"/>
                  <a:gd name="T42" fmla="*/ 2 w 12"/>
                  <a:gd name="T43" fmla="*/ 6 h 18"/>
                  <a:gd name="T44" fmla="*/ 4 w 12"/>
                  <a:gd name="T45" fmla="*/ 7 h 18"/>
                  <a:gd name="T46" fmla="*/ 7 w 12"/>
                  <a:gd name="T47" fmla="*/ 8 h 18"/>
                  <a:gd name="T48" fmla="*/ 11 w 12"/>
                  <a:gd name="T49" fmla="*/ 10 h 18"/>
                  <a:gd name="T50" fmla="*/ 12 w 12"/>
                  <a:gd name="T51"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 h="18">
                    <a:moveTo>
                      <a:pt x="12" y="13"/>
                    </a:moveTo>
                    <a:cubicBezTo>
                      <a:pt x="12" y="14"/>
                      <a:pt x="11" y="16"/>
                      <a:pt x="10" y="17"/>
                    </a:cubicBezTo>
                    <a:cubicBezTo>
                      <a:pt x="9" y="17"/>
                      <a:pt x="7" y="18"/>
                      <a:pt x="5" y="18"/>
                    </a:cubicBezTo>
                    <a:cubicBezTo>
                      <a:pt x="3" y="18"/>
                      <a:pt x="1" y="18"/>
                      <a:pt x="0" y="17"/>
                    </a:cubicBezTo>
                    <a:cubicBezTo>
                      <a:pt x="0" y="14"/>
                      <a:pt x="0" y="14"/>
                      <a:pt x="0" y="14"/>
                    </a:cubicBezTo>
                    <a:cubicBezTo>
                      <a:pt x="0" y="15"/>
                      <a:pt x="1" y="15"/>
                      <a:pt x="2" y="15"/>
                    </a:cubicBezTo>
                    <a:cubicBezTo>
                      <a:pt x="3" y="16"/>
                      <a:pt x="4" y="16"/>
                      <a:pt x="5" y="16"/>
                    </a:cubicBezTo>
                    <a:cubicBezTo>
                      <a:pt x="6" y="16"/>
                      <a:pt x="7" y="16"/>
                      <a:pt x="8" y="15"/>
                    </a:cubicBezTo>
                    <a:cubicBezTo>
                      <a:pt x="9" y="15"/>
                      <a:pt x="9" y="14"/>
                      <a:pt x="9" y="13"/>
                    </a:cubicBezTo>
                    <a:cubicBezTo>
                      <a:pt x="9" y="12"/>
                      <a:pt x="9" y="12"/>
                      <a:pt x="8" y="11"/>
                    </a:cubicBezTo>
                    <a:cubicBezTo>
                      <a:pt x="8" y="11"/>
                      <a:pt x="7" y="10"/>
                      <a:pt x="5" y="10"/>
                    </a:cubicBezTo>
                    <a:cubicBezTo>
                      <a:pt x="3" y="9"/>
                      <a:pt x="2" y="9"/>
                      <a:pt x="2" y="8"/>
                    </a:cubicBezTo>
                    <a:cubicBezTo>
                      <a:pt x="1" y="8"/>
                      <a:pt x="0" y="7"/>
                      <a:pt x="0" y="7"/>
                    </a:cubicBezTo>
                    <a:cubicBezTo>
                      <a:pt x="0" y="6"/>
                      <a:pt x="0" y="5"/>
                      <a:pt x="0" y="5"/>
                    </a:cubicBezTo>
                    <a:cubicBezTo>
                      <a:pt x="0" y="3"/>
                      <a:pt x="0" y="2"/>
                      <a:pt x="1" y="1"/>
                    </a:cubicBezTo>
                    <a:cubicBezTo>
                      <a:pt x="2" y="1"/>
                      <a:pt x="4" y="0"/>
                      <a:pt x="6" y="0"/>
                    </a:cubicBezTo>
                    <a:cubicBezTo>
                      <a:pt x="8" y="0"/>
                      <a:pt x="10" y="0"/>
                      <a:pt x="11" y="1"/>
                    </a:cubicBezTo>
                    <a:cubicBezTo>
                      <a:pt x="10" y="3"/>
                      <a:pt x="10" y="3"/>
                      <a:pt x="10" y="3"/>
                    </a:cubicBezTo>
                    <a:cubicBezTo>
                      <a:pt x="9" y="3"/>
                      <a:pt x="7" y="2"/>
                      <a:pt x="6" y="2"/>
                    </a:cubicBezTo>
                    <a:cubicBezTo>
                      <a:pt x="5" y="2"/>
                      <a:pt x="4" y="2"/>
                      <a:pt x="3" y="3"/>
                    </a:cubicBezTo>
                    <a:cubicBezTo>
                      <a:pt x="2" y="3"/>
                      <a:pt x="2" y="4"/>
                      <a:pt x="2" y="4"/>
                    </a:cubicBezTo>
                    <a:cubicBezTo>
                      <a:pt x="2" y="5"/>
                      <a:pt x="2" y="5"/>
                      <a:pt x="2" y="6"/>
                    </a:cubicBezTo>
                    <a:cubicBezTo>
                      <a:pt x="3" y="6"/>
                      <a:pt x="3" y="6"/>
                      <a:pt x="4" y="7"/>
                    </a:cubicBezTo>
                    <a:cubicBezTo>
                      <a:pt x="4" y="7"/>
                      <a:pt x="5" y="7"/>
                      <a:pt x="7" y="8"/>
                    </a:cubicBezTo>
                    <a:cubicBezTo>
                      <a:pt x="9" y="9"/>
                      <a:pt x="10" y="9"/>
                      <a:pt x="11" y="10"/>
                    </a:cubicBezTo>
                    <a:cubicBezTo>
                      <a:pt x="11" y="11"/>
                      <a:pt x="12" y="12"/>
                      <a:pt x="12" y="13"/>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32" name="Freeform 152"/>
              <p:cNvSpPr/>
              <p:nvPr/>
            </p:nvSpPr>
            <p:spPr bwMode="auto">
              <a:xfrm>
                <a:off x="1780" y="1767"/>
                <a:ext cx="15" cy="23"/>
              </a:xfrm>
              <a:custGeom>
                <a:avLst/>
                <a:gdLst>
                  <a:gd name="T0" fmla="*/ 12 w 12"/>
                  <a:gd name="T1" fmla="*/ 13 h 18"/>
                  <a:gd name="T2" fmla="*/ 10 w 12"/>
                  <a:gd name="T3" fmla="*/ 17 h 18"/>
                  <a:gd name="T4" fmla="*/ 5 w 12"/>
                  <a:gd name="T5" fmla="*/ 18 h 18"/>
                  <a:gd name="T6" fmla="*/ 0 w 12"/>
                  <a:gd name="T7" fmla="*/ 17 h 18"/>
                  <a:gd name="T8" fmla="*/ 0 w 12"/>
                  <a:gd name="T9" fmla="*/ 14 h 18"/>
                  <a:gd name="T10" fmla="*/ 3 w 12"/>
                  <a:gd name="T11" fmla="*/ 15 h 18"/>
                  <a:gd name="T12" fmla="*/ 5 w 12"/>
                  <a:gd name="T13" fmla="*/ 16 h 18"/>
                  <a:gd name="T14" fmla="*/ 8 w 12"/>
                  <a:gd name="T15" fmla="*/ 15 h 18"/>
                  <a:gd name="T16" fmla="*/ 10 w 12"/>
                  <a:gd name="T17" fmla="*/ 13 h 18"/>
                  <a:gd name="T18" fmla="*/ 9 w 12"/>
                  <a:gd name="T19" fmla="*/ 11 h 18"/>
                  <a:gd name="T20" fmla="*/ 5 w 12"/>
                  <a:gd name="T21" fmla="*/ 10 h 18"/>
                  <a:gd name="T22" fmla="*/ 2 w 12"/>
                  <a:gd name="T23" fmla="*/ 8 h 18"/>
                  <a:gd name="T24" fmla="*/ 0 w 12"/>
                  <a:gd name="T25" fmla="*/ 7 h 18"/>
                  <a:gd name="T26" fmla="*/ 0 w 12"/>
                  <a:gd name="T27" fmla="*/ 5 h 18"/>
                  <a:gd name="T28" fmla="*/ 2 w 12"/>
                  <a:gd name="T29" fmla="*/ 1 h 18"/>
                  <a:gd name="T30" fmla="*/ 6 w 12"/>
                  <a:gd name="T31" fmla="*/ 0 h 18"/>
                  <a:gd name="T32" fmla="*/ 12 w 12"/>
                  <a:gd name="T33" fmla="*/ 1 h 18"/>
                  <a:gd name="T34" fmla="*/ 11 w 12"/>
                  <a:gd name="T35" fmla="*/ 3 h 18"/>
                  <a:gd name="T36" fmla="*/ 6 w 12"/>
                  <a:gd name="T37" fmla="*/ 2 h 18"/>
                  <a:gd name="T38" fmla="*/ 3 w 12"/>
                  <a:gd name="T39" fmla="*/ 3 h 18"/>
                  <a:gd name="T40" fmla="*/ 2 w 12"/>
                  <a:gd name="T41" fmla="*/ 4 h 18"/>
                  <a:gd name="T42" fmla="*/ 3 w 12"/>
                  <a:gd name="T43" fmla="*/ 6 h 18"/>
                  <a:gd name="T44" fmla="*/ 4 w 12"/>
                  <a:gd name="T45" fmla="*/ 7 h 18"/>
                  <a:gd name="T46" fmla="*/ 7 w 12"/>
                  <a:gd name="T47" fmla="*/ 8 h 18"/>
                  <a:gd name="T48" fmla="*/ 11 w 12"/>
                  <a:gd name="T49" fmla="*/ 10 h 18"/>
                  <a:gd name="T50" fmla="*/ 12 w 12"/>
                  <a:gd name="T51"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 h="18">
                    <a:moveTo>
                      <a:pt x="12" y="13"/>
                    </a:moveTo>
                    <a:cubicBezTo>
                      <a:pt x="12" y="14"/>
                      <a:pt x="11" y="16"/>
                      <a:pt x="10" y="17"/>
                    </a:cubicBezTo>
                    <a:cubicBezTo>
                      <a:pt x="9" y="17"/>
                      <a:pt x="7" y="18"/>
                      <a:pt x="5" y="18"/>
                    </a:cubicBezTo>
                    <a:cubicBezTo>
                      <a:pt x="3" y="18"/>
                      <a:pt x="1" y="18"/>
                      <a:pt x="0" y="17"/>
                    </a:cubicBezTo>
                    <a:cubicBezTo>
                      <a:pt x="0" y="14"/>
                      <a:pt x="0" y="14"/>
                      <a:pt x="0" y="14"/>
                    </a:cubicBezTo>
                    <a:cubicBezTo>
                      <a:pt x="1" y="15"/>
                      <a:pt x="2" y="15"/>
                      <a:pt x="3" y="15"/>
                    </a:cubicBezTo>
                    <a:cubicBezTo>
                      <a:pt x="4" y="16"/>
                      <a:pt x="4" y="16"/>
                      <a:pt x="5" y="16"/>
                    </a:cubicBezTo>
                    <a:cubicBezTo>
                      <a:pt x="7" y="16"/>
                      <a:pt x="8" y="16"/>
                      <a:pt x="8" y="15"/>
                    </a:cubicBezTo>
                    <a:cubicBezTo>
                      <a:pt x="9" y="15"/>
                      <a:pt x="10" y="14"/>
                      <a:pt x="10" y="13"/>
                    </a:cubicBezTo>
                    <a:cubicBezTo>
                      <a:pt x="10" y="12"/>
                      <a:pt x="9" y="12"/>
                      <a:pt x="9" y="11"/>
                    </a:cubicBezTo>
                    <a:cubicBezTo>
                      <a:pt x="8" y="11"/>
                      <a:pt x="7" y="10"/>
                      <a:pt x="5" y="10"/>
                    </a:cubicBezTo>
                    <a:cubicBezTo>
                      <a:pt x="4" y="9"/>
                      <a:pt x="3" y="9"/>
                      <a:pt x="2" y="8"/>
                    </a:cubicBezTo>
                    <a:cubicBezTo>
                      <a:pt x="1" y="8"/>
                      <a:pt x="1" y="7"/>
                      <a:pt x="0" y="7"/>
                    </a:cubicBezTo>
                    <a:cubicBezTo>
                      <a:pt x="0" y="6"/>
                      <a:pt x="0" y="5"/>
                      <a:pt x="0" y="5"/>
                    </a:cubicBezTo>
                    <a:cubicBezTo>
                      <a:pt x="0" y="3"/>
                      <a:pt x="0" y="2"/>
                      <a:pt x="2" y="1"/>
                    </a:cubicBezTo>
                    <a:cubicBezTo>
                      <a:pt x="3" y="1"/>
                      <a:pt x="4" y="0"/>
                      <a:pt x="6" y="0"/>
                    </a:cubicBezTo>
                    <a:cubicBezTo>
                      <a:pt x="8" y="0"/>
                      <a:pt x="10" y="0"/>
                      <a:pt x="12" y="1"/>
                    </a:cubicBezTo>
                    <a:cubicBezTo>
                      <a:pt x="11" y="3"/>
                      <a:pt x="11" y="3"/>
                      <a:pt x="11" y="3"/>
                    </a:cubicBezTo>
                    <a:cubicBezTo>
                      <a:pt x="9" y="3"/>
                      <a:pt x="7" y="2"/>
                      <a:pt x="6" y="2"/>
                    </a:cubicBezTo>
                    <a:cubicBezTo>
                      <a:pt x="5" y="2"/>
                      <a:pt x="4" y="2"/>
                      <a:pt x="3" y="3"/>
                    </a:cubicBezTo>
                    <a:cubicBezTo>
                      <a:pt x="3" y="3"/>
                      <a:pt x="2" y="4"/>
                      <a:pt x="2" y="4"/>
                    </a:cubicBezTo>
                    <a:cubicBezTo>
                      <a:pt x="2" y="5"/>
                      <a:pt x="2" y="5"/>
                      <a:pt x="3" y="6"/>
                    </a:cubicBezTo>
                    <a:cubicBezTo>
                      <a:pt x="3" y="6"/>
                      <a:pt x="3" y="6"/>
                      <a:pt x="4" y="7"/>
                    </a:cubicBezTo>
                    <a:cubicBezTo>
                      <a:pt x="4" y="7"/>
                      <a:pt x="5" y="7"/>
                      <a:pt x="7" y="8"/>
                    </a:cubicBezTo>
                    <a:cubicBezTo>
                      <a:pt x="9" y="9"/>
                      <a:pt x="10" y="9"/>
                      <a:pt x="11" y="10"/>
                    </a:cubicBezTo>
                    <a:cubicBezTo>
                      <a:pt x="12" y="11"/>
                      <a:pt x="12" y="12"/>
                      <a:pt x="12" y="13"/>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33" name="Freeform 153"/>
              <p:cNvSpPr>
                <a:spLocks noEditPoints="1"/>
              </p:cNvSpPr>
              <p:nvPr/>
            </p:nvSpPr>
            <p:spPr bwMode="auto">
              <a:xfrm>
                <a:off x="1799" y="1767"/>
                <a:ext cx="19" cy="23"/>
              </a:xfrm>
              <a:custGeom>
                <a:avLst/>
                <a:gdLst>
                  <a:gd name="T0" fmla="*/ 8 w 15"/>
                  <a:gd name="T1" fmla="*/ 18 h 18"/>
                  <a:gd name="T2" fmla="*/ 2 w 15"/>
                  <a:gd name="T3" fmla="*/ 16 h 18"/>
                  <a:gd name="T4" fmla="*/ 0 w 15"/>
                  <a:gd name="T5" fmla="*/ 9 h 18"/>
                  <a:gd name="T6" fmla="*/ 2 w 15"/>
                  <a:gd name="T7" fmla="*/ 3 h 18"/>
                  <a:gd name="T8" fmla="*/ 8 w 15"/>
                  <a:gd name="T9" fmla="*/ 0 h 18"/>
                  <a:gd name="T10" fmla="*/ 13 w 15"/>
                  <a:gd name="T11" fmla="*/ 2 h 18"/>
                  <a:gd name="T12" fmla="*/ 15 w 15"/>
                  <a:gd name="T13" fmla="*/ 8 h 18"/>
                  <a:gd name="T14" fmla="*/ 15 w 15"/>
                  <a:gd name="T15" fmla="*/ 9 h 18"/>
                  <a:gd name="T16" fmla="*/ 3 w 15"/>
                  <a:gd name="T17" fmla="*/ 9 h 18"/>
                  <a:gd name="T18" fmla="*/ 4 w 15"/>
                  <a:gd name="T19" fmla="*/ 14 h 18"/>
                  <a:gd name="T20" fmla="*/ 9 w 15"/>
                  <a:gd name="T21" fmla="*/ 16 h 18"/>
                  <a:gd name="T22" fmla="*/ 14 w 15"/>
                  <a:gd name="T23" fmla="*/ 14 h 18"/>
                  <a:gd name="T24" fmla="*/ 14 w 15"/>
                  <a:gd name="T25" fmla="*/ 17 h 18"/>
                  <a:gd name="T26" fmla="*/ 11 w 15"/>
                  <a:gd name="T27" fmla="*/ 18 h 18"/>
                  <a:gd name="T28" fmla="*/ 8 w 15"/>
                  <a:gd name="T29" fmla="*/ 18 h 18"/>
                  <a:gd name="T30" fmla="*/ 8 w 15"/>
                  <a:gd name="T31" fmla="*/ 2 h 18"/>
                  <a:gd name="T32" fmla="*/ 4 w 15"/>
                  <a:gd name="T33" fmla="*/ 4 h 18"/>
                  <a:gd name="T34" fmla="*/ 3 w 15"/>
                  <a:gd name="T35" fmla="*/ 7 h 18"/>
                  <a:gd name="T36" fmla="*/ 12 w 15"/>
                  <a:gd name="T37" fmla="*/ 7 h 18"/>
                  <a:gd name="T38" fmla="*/ 11 w 15"/>
                  <a:gd name="T39" fmla="*/ 4 h 18"/>
                  <a:gd name="T40" fmla="*/ 8 w 15"/>
                  <a:gd name="T41"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 h="18">
                    <a:moveTo>
                      <a:pt x="8" y="18"/>
                    </a:moveTo>
                    <a:cubicBezTo>
                      <a:pt x="6" y="18"/>
                      <a:pt x="4" y="17"/>
                      <a:pt x="2" y="16"/>
                    </a:cubicBezTo>
                    <a:cubicBezTo>
                      <a:pt x="1" y="14"/>
                      <a:pt x="0" y="12"/>
                      <a:pt x="0" y="9"/>
                    </a:cubicBezTo>
                    <a:cubicBezTo>
                      <a:pt x="0" y="6"/>
                      <a:pt x="1" y="4"/>
                      <a:pt x="2" y="3"/>
                    </a:cubicBezTo>
                    <a:cubicBezTo>
                      <a:pt x="4" y="1"/>
                      <a:pt x="5" y="0"/>
                      <a:pt x="8" y="0"/>
                    </a:cubicBezTo>
                    <a:cubicBezTo>
                      <a:pt x="10" y="0"/>
                      <a:pt x="12" y="1"/>
                      <a:pt x="13" y="2"/>
                    </a:cubicBezTo>
                    <a:cubicBezTo>
                      <a:pt x="14" y="4"/>
                      <a:pt x="15" y="6"/>
                      <a:pt x="15" y="8"/>
                    </a:cubicBezTo>
                    <a:cubicBezTo>
                      <a:pt x="15" y="9"/>
                      <a:pt x="15" y="9"/>
                      <a:pt x="15" y="9"/>
                    </a:cubicBezTo>
                    <a:cubicBezTo>
                      <a:pt x="3" y="9"/>
                      <a:pt x="3" y="9"/>
                      <a:pt x="3" y="9"/>
                    </a:cubicBezTo>
                    <a:cubicBezTo>
                      <a:pt x="3" y="11"/>
                      <a:pt x="4" y="13"/>
                      <a:pt x="4" y="14"/>
                    </a:cubicBezTo>
                    <a:cubicBezTo>
                      <a:pt x="5" y="15"/>
                      <a:pt x="7" y="16"/>
                      <a:pt x="9" y="16"/>
                    </a:cubicBezTo>
                    <a:cubicBezTo>
                      <a:pt x="10" y="16"/>
                      <a:pt x="12" y="15"/>
                      <a:pt x="14" y="14"/>
                    </a:cubicBezTo>
                    <a:cubicBezTo>
                      <a:pt x="14" y="17"/>
                      <a:pt x="14" y="17"/>
                      <a:pt x="14" y="17"/>
                    </a:cubicBezTo>
                    <a:cubicBezTo>
                      <a:pt x="13" y="17"/>
                      <a:pt x="12" y="17"/>
                      <a:pt x="11" y="18"/>
                    </a:cubicBezTo>
                    <a:cubicBezTo>
                      <a:pt x="11" y="18"/>
                      <a:pt x="10" y="18"/>
                      <a:pt x="8" y="18"/>
                    </a:cubicBezTo>
                    <a:close/>
                    <a:moveTo>
                      <a:pt x="8" y="2"/>
                    </a:moveTo>
                    <a:cubicBezTo>
                      <a:pt x="6" y="2"/>
                      <a:pt x="5" y="3"/>
                      <a:pt x="4" y="4"/>
                    </a:cubicBezTo>
                    <a:cubicBezTo>
                      <a:pt x="4" y="5"/>
                      <a:pt x="3" y="6"/>
                      <a:pt x="3" y="7"/>
                    </a:cubicBezTo>
                    <a:cubicBezTo>
                      <a:pt x="12" y="7"/>
                      <a:pt x="12" y="7"/>
                      <a:pt x="12" y="7"/>
                    </a:cubicBezTo>
                    <a:cubicBezTo>
                      <a:pt x="12" y="6"/>
                      <a:pt x="12" y="4"/>
                      <a:pt x="11" y="4"/>
                    </a:cubicBezTo>
                    <a:cubicBezTo>
                      <a:pt x="10" y="3"/>
                      <a:pt x="9" y="2"/>
                      <a:pt x="8" y="2"/>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34" name="Freeform 154"/>
              <p:cNvSpPr/>
              <p:nvPr/>
            </p:nvSpPr>
            <p:spPr bwMode="auto">
              <a:xfrm>
                <a:off x="1834" y="1758"/>
                <a:ext cx="19" cy="32"/>
              </a:xfrm>
              <a:custGeom>
                <a:avLst/>
                <a:gdLst>
                  <a:gd name="T0" fmla="*/ 12 w 15"/>
                  <a:gd name="T1" fmla="*/ 25 h 25"/>
                  <a:gd name="T2" fmla="*/ 12 w 15"/>
                  <a:gd name="T3" fmla="*/ 13 h 25"/>
                  <a:gd name="T4" fmla="*/ 11 w 15"/>
                  <a:gd name="T5" fmla="*/ 10 h 25"/>
                  <a:gd name="T6" fmla="*/ 8 w 15"/>
                  <a:gd name="T7" fmla="*/ 9 h 25"/>
                  <a:gd name="T8" fmla="*/ 4 w 15"/>
                  <a:gd name="T9" fmla="*/ 11 h 25"/>
                  <a:gd name="T10" fmla="*/ 3 w 15"/>
                  <a:gd name="T11" fmla="*/ 16 h 25"/>
                  <a:gd name="T12" fmla="*/ 3 w 15"/>
                  <a:gd name="T13" fmla="*/ 25 h 25"/>
                  <a:gd name="T14" fmla="*/ 0 w 15"/>
                  <a:gd name="T15" fmla="*/ 25 h 25"/>
                  <a:gd name="T16" fmla="*/ 0 w 15"/>
                  <a:gd name="T17" fmla="*/ 0 h 25"/>
                  <a:gd name="T18" fmla="*/ 3 w 15"/>
                  <a:gd name="T19" fmla="*/ 0 h 25"/>
                  <a:gd name="T20" fmla="*/ 3 w 15"/>
                  <a:gd name="T21" fmla="*/ 8 h 25"/>
                  <a:gd name="T22" fmla="*/ 3 w 15"/>
                  <a:gd name="T23" fmla="*/ 10 h 25"/>
                  <a:gd name="T24" fmla="*/ 3 w 15"/>
                  <a:gd name="T25" fmla="*/ 10 h 25"/>
                  <a:gd name="T26" fmla="*/ 5 w 15"/>
                  <a:gd name="T27" fmla="*/ 8 h 25"/>
                  <a:gd name="T28" fmla="*/ 9 w 15"/>
                  <a:gd name="T29" fmla="*/ 7 h 25"/>
                  <a:gd name="T30" fmla="*/ 13 w 15"/>
                  <a:gd name="T31" fmla="*/ 9 h 25"/>
                  <a:gd name="T32" fmla="*/ 15 w 15"/>
                  <a:gd name="T33" fmla="*/ 13 h 25"/>
                  <a:gd name="T34" fmla="*/ 15 w 15"/>
                  <a:gd name="T35" fmla="*/ 25 h 25"/>
                  <a:gd name="T36" fmla="*/ 12 w 15"/>
                  <a:gd name="T37"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25">
                    <a:moveTo>
                      <a:pt x="12" y="25"/>
                    </a:moveTo>
                    <a:cubicBezTo>
                      <a:pt x="12" y="13"/>
                      <a:pt x="12" y="13"/>
                      <a:pt x="12" y="13"/>
                    </a:cubicBezTo>
                    <a:cubicBezTo>
                      <a:pt x="12" y="12"/>
                      <a:pt x="12" y="11"/>
                      <a:pt x="11" y="10"/>
                    </a:cubicBezTo>
                    <a:cubicBezTo>
                      <a:pt x="11" y="10"/>
                      <a:pt x="10" y="9"/>
                      <a:pt x="8" y="9"/>
                    </a:cubicBezTo>
                    <a:cubicBezTo>
                      <a:pt x="6" y="9"/>
                      <a:pt x="5" y="10"/>
                      <a:pt x="4" y="11"/>
                    </a:cubicBezTo>
                    <a:cubicBezTo>
                      <a:pt x="3" y="12"/>
                      <a:pt x="3" y="13"/>
                      <a:pt x="3" y="16"/>
                    </a:cubicBezTo>
                    <a:cubicBezTo>
                      <a:pt x="3" y="25"/>
                      <a:pt x="3" y="25"/>
                      <a:pt x="3" y="25"/>
                    </a:cubicBezTo>
                    <a:cubicBezTo>
                      <a:pt x="0" y="25"/>
                      <a:pt x="0" y="25"/>
                      <a:pt x="0" y="25"/>
                    </a:cubicBezTo>
                    <a:cubicBezTo>
                      <a:pt x="0" y="0"/>
                      <a:pt x="0" y="0"/>
                      <a:pt x="0" y="0"/>
                    </a:cubicBezTo>
                    <a:cubicBezTo>
                      <a:pt x="3" y="0"/>
                      <a:pt x="3" y="0"/>
                      <a:pt x="3" y="0"/>
                    </a:cubicBezTo>
                    <a:cubicBezTo>
                      <a:pt x="3" y="8"/>
                      <a:pt x="3" y="8"/>
                      <a:pt x="3" y="8"/>
                    </a:cubicBezTo>
                    <a:cubicBezTo>
                      <a:pt x="3" y="8"/>
                      <a:pt x="3" y="9"/>
                      <a:pt x="3" y="10"/>
                    </a:cubicBezTo>
                    <a:cubicBezTo>
                      <a:pt x="3" y="10"/>
                      <a:pt x="3" y="10"/>
                      <a:pt x="3" y="10"/>
                    </a:cubicBezTo>
                    <a:cubicBezTo>
                      <a:pt x="4" y="9"/>
                      <a:pt x="4" y="8"/>
                      <a:pt x="5" y="8"/>
                    </a:cubicBezTo>
                    <a:cubicBezTo>
                      <a:pt x="6" y="7"/>
                      <a:pt x="7" y="7"/>
                      <a:pt x="9" y="7"/>
                    </a:cubicBezTo>
                    <a:cubicBezTo>
                      <a:pt x="11" y="7"/>
                      <a:pt x="12" y="8"/>
                      <a:pt x="13" y="9"/>
                    </a:cubicBezTo>
                    <a:cubicBezTo>
                      <a:pt x="14" y="10"/>
                      <a:pt x="15" y="11"/>
                      <a:pt x="15" y="13"/>
                    </a:cubicBezTo>
                    <a:cubicBezTo>
                      <a:pt x="15" y="25"/>
                      <a:pt x="15" y="25"/>
                      <a:pt x="15" y="25"/>
                    </a:cubicBezTo>
                    <a:lnTo>
                      <a:pt x="12" y="25"/>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35" name="Freeform 155"/>
              <p:cNvSpPr>
                <a:spLocks noEditPoints="1"/>
              </p:cNvSpPr>
              <p:nvPr/>
            </p:nvSpPr>
            <p:spPr bwMode="auto">
              <a:xfrm>
                <a:off x="1858" y="1767"/>
                <a:ext cx="21" cy="23"/>
              </a:xfrm>
              <a:custGeom>
                <a:avLst/>
                <a:gdLst>
                  <a:gd name="T0" fmla="*/ 16 w 16"/>
                  <a:gd name="T1" fmla="*/ 9 h 18"/>
                  <a:gd name="T2" fmla="*/ 14 w 16"/>
                  <a:gd name="T3" fmla="*/ 16 h 18"/>
                  <a:gd name="T4" fmla="*/ 8 w 16"/>
                  <a:gd name="T5" fmla="*/ 18 h 18"/>
                  <a:gd name="T6" fmla="*/ 4 w 16"/>
                  <a:gd name="T7" fmla="*/ 17 h 18"/>
                  <a:gd name="T8" fmla="*/ 1 w 16"/>
                  <a:gd name="T9" fmla="*/ 14 h 18"/>
                  <a:gd name="T10" fmla="*/ 0 w 16"/>
                  <a:gd name="T11" fmla="*/ 9 h 18"/>
                  <a:gd name="T12" fmla="*/ 2 w 16"/>
                  <a:gd name="T13" fmla="*/ 2 h 18"/>
                  <a:gd name="T14" fmla="*/ 8 w 16"/>
                  <a:gd name="T15" fmla="*/ 0 h 18"/>
                  <a:gd name="T16" fmla="*/ 14 w 16"/>
                  <a:gd name="T17" fmla="*/ 3 h 18"/>
                  <a:gd name="T18" fmla="*/ 16 w 16"/>
                  <a:gd name="T19" fmla="*/ 9 h 18"/>
                  <a:gd name="T20" fmla="*/ 3 w 16"/>
                  <a:gd name="T21" fmla="*/ 9 h 18"/>
                  <a:gd name="T22" fmla="*/ 4 w 16"/>
                  <a:gd name="T23" fmla="*/ 14 h 18"/>
                  <a:gd name="T24" fmla="*/ 8 w 16"/>
                  <a:gd name="T25" fmla="*/ 16 h 18"/>
                  <a:gd name="T26" fmla="*/ 12 w 16"/>
                  <a:gd name="T27" fmla="*/ 14 h 18"/>
                  <a:gd name="T28" fmla="*/ 13 w 16"/>
                  <a:gd name="T29" fmla="*/ 9 h 18"/>
                  <a:gd name="T30" fmla="*/ 12 w 16"/>
                  <a:gd name="T31" fmla="*/ 4 h 18"/>
                  <a:gd name="T32" fmla="*/ 8 w 16"/>
                  <a:gd name="T33" fmla="*/ 2 h 18"/>
                  <a:gd name="T34" fmla="*/ 4 w 16"/>
                  <a:gd name="T35" fmla="*/ 4 h 18"/>
                  <a:gd name="T36" fmla="*/ 3 w 16"/>
                  <a:gd name="T37"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18">
                    <a:moveTo>
                      <a:pt x="16" y="9"/>
                    </a:moveTo>
                    <a:cubicBezTo>
                      <a:pt x="16" y="12"/>
                      <a:pt x="15" y="14"/>
                      <a:pt x="14" y="16"/>
                    </a:cubicBezTo>
                    <a:cubicBezTo>
                      <a:pt x="12" y="17"/>
                      <a:pt x="10" y="18"/>
                      <a:pt x="8" y="18"/>
                    </a:cubicBezTo>
                    <a:cubicBezTo>
                      <a:pt x="6" y="18"/>
                      <a:pt x="5" y="18"/>
                      <a:pt x="4" y="17"/>
                    </a:cubicBezTo>
                    <a:cubicBezTo>
                      <a:pt x="3" y="16"/>
                      <a:pt x="2" y="15"/>
                      <a:pt x="1" y="14"/>
                    </a:cubicBezTo>
                    <a:cubicBezTo>
                      <a:pt x="1" y="12"/>
                      <a:pt x="0" y="11"/>
                      <a:pt x="0" y="9"/>
                    </a:cubicBezTo>
                    <a:cubicBezTo>
                      <a:pt x="0" y="6"/>
                      <a:pt x="1" y="4"/>
                      <a:pt x="2" y="2"/>
                    </a:cubicBezTo>
                    <a:cubicBezTo>
                      <a:pt x="4" y="1"/>
                      <a:pt x="6" y="0"/>
                      <a:pt x="8" y="0"/>
                    </a:cubicBezTo>
                    <a:cubicBezTo>
                      <a:pt x="10" y="0"/>
                      <a:pt x="12" y="1"/>
                      <a:pt x="14" y="3"/>
                    </a:cubicBezTo>
                    <a:cubicBezTo>
                      <a:pt x="15" y="4"/>
                      <a:pt x="16" y="6"/>
                      <a:pt x="16" y="9"/>
                    </a:cubicBezTo>
                    <a:close/>
                    <a:moveTo>
                      <a:pt x="3" y="9"/>
                    </a:moveTo>
                    <a:cubicBezTo>
                      <a:pt x="3" y="11"/>
                      <a:pt x="3" y="13"/>
                      <a:pt x="4" y="14"/>
                    </a:cubicBezTo>
                    <a:cubicBezTo>
                      <a:pt x="5" y="15"/>
                      <a:pt x="6" y="16"/>
                      <a:pt x="8" y="16"/>
                    </a:cubicBezTo>
                    <a:cubicBezTo>
                      <a:pt x="10" y="16"/>
                      <a:pt x="11" y="15"/>
                      <a:pt x="12" y="14"/>
                    </a:cubicBezTo>
                    <a:cubicBezTo>
                      <a:pt x="13" y="13"/>
                      <a:pt x="13" y="11"/>
                      <a:pt x="13" y="9"/>
                    </a:cubicBezTo>
                    <a:cubicBezTo>
                      <a:pt x="13" y="7"/>
                      <a:pt x="13" y="5"/>
                      <a:pt x="12" y="4"/>
                    </a:cubicBezTo>
                    <a:cubicBezTo>
                      <a:pt x="11" y="3"/>
                      <a:pt x="10" y="2"/>
                      <a:pt x="8" y="2"/>
                    </a:cubicBezTo>
                    <a:cubicBezTo>
                      <a:pt x="6" y="2"/>
                      <a:pt x="5" y="3"/>
                      <a:pt x="4" y="4"/>
                    </a:cubicBezTo>
                    <a:cubicBezTo>
                      <a:pt x="3" y="5"/>
                      <a:pt x="3" y="7"/>
                      <a:pt x="3" y="9"/>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36" name="Freeform 156"/>
              <p:cNvSpPr/>
              <p:nvPr/>
            </p:nvSpPr>
            <p:spPr bwMode="auto">
              <a:xfrm>
                <a:off x="1884" y="1767"/>
                <a:ext cx="19" cy="23"/>
              </a:xfrm>
              <a:custGeom>
                <a:avLst/>
                <a:gdLst>
                  <a:gd name="T0" fmla="*/ 12 w 15"/>
                  <a:gd name="T1" fmla="*/ 18 h 18"/>
                  <a:gd name="T2" fmla="*/ 12 w 15"/>
                  <a:gd name="T3" fmla="*/ 6 h 18"/>
                  <a:gd name="T4" fmla="*/ 11 w 15"/>
                  <a:gd name="T5" fmla="*/ 3 h 18"/>
                  <a:gd name="T6" fmla="*/ 8 w 15"/>
                  <a:gd name="T7" fmla="*/ 2 h 18"/>
                  <a:gd name="T8" fmla="*/ 4 w 15"/>
                  <a:gd name="T9" fmla="*/ 4 h 18"/>
                  <a:gd name="T10" fmla="*/ 3 w 15"/>
                  <a:gd name="T11" fmla="*/ 9 h 18"/>
                  <a:gd name="T12" fmla="*/ 3 w 15"/>
                  <a:gd name="T13" fmla="*/ 18 h 18"/>
                  <a:gd name="T14" fmla="*/ 0 w 15"/>
                  <a:gd name="T15" fmla="*/ 18 h 18"/>
                  <a:gd name="T16" fmla="*/ 0 w 15"/>
                  <a:gd name="T17" fmla="*/ 0 h 18"/>
                  <a:gd name="T18" fmla="*/ 3 w 15"/>
                  <a:gd name="T19" fmla="*/ 0 h 18"/>
                  <a:gd name="T20" fmla="*/ 3 w 15"/>
                  <a:gd name="T21" fmla="*/ 3 h 18"/>
                  <a:gd name="T22" fmla="*/ 3 w 15"/>
                  <a:gd name="T23" fmla="*/ 3 h 18"/>
                  <a:gd name="T24" fmla="*/ 5 w 15"/>
                  <a:gd name="T25" fmla="*/ 1 h 18"/>
                  <a:gd name="T26" fmla="*/ 9 w 15"/>
                  <a:gd name="T27" fmla="*/ 0 h 18"/>
                  <a:gd name="T28" fmla="*/ 13 w 15"/>
                  <a:gd name="T29" fmla="*/ 2 h 18"/>
                  <a:gd name="T30" fmla="*/ 15 w 15"/>
                  <a:gd name="T31" fmla="*/ 6 h 18"/>
                  <a:gd name="T32" fmla="*/ 15 w 15"/>
                  <a:gd name="T33" fmla="*/ 18 h 18"/>
                  <a:gd name="T34" fmla="*/ 12 w 1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18">
                    <a:moveTo>
                      <a:pt x="12" y="18"/>
                    </a:moveTo>
                    <a:cubicBezTo>
                      <a:pt x="12" y="6"/>
                      <a:pt x="12" y="6"/>
                      <a:pt x="12" y="6"/>
                    </a:cubicBezTo>
                    <a:cubicBezTo>
                      <a:pt x="12" y="5"/>
                      <a:pt x="12" y="4"/>
                      <a:pt x="11" y="3"/>
                    </a:cubicBezTo>
                    <a:cubicBezTo>
                      <a:pt x="11" y="3"/>
                      <a:pt x="10" y="2"/>
                      <a:pt x="8" y="2"/>
                    </a:cubicBezTo>
                    <a:cubicBezTo>
                      <a:pt x="6" y="2"/>
                      <a:pt x="5" y="3"/>
                      <a:pt x="4" y="4"/>
                    </a:cubicBezTo>
                    <a:cubicBezTo>
                      <a:pt x="3" y="5"/>
                      <a:pt x="3" y="6"/>
                      <a:pt x="3" y="9"/>
                    </a:cubicBezTo>
                    <a:cubicBezTo>
                      <a:pt x="3" y="18"/>
                      <a:pt x="3" y="18"/>
                      <a:pt x="3" y="18"/>
                    </a:cubicBezTo>
                    <a:cubicBezTo>
                      <a:pt x="0" y="18"/>
                      <a:pt x="0" y="18"/>
                      <a:pt x="0" y="18"/>
                    </a:cubicBezTo>
                    <a:cubicBezTo>
                      <a:pt x="0" y="0"/>
                      <a:pt x="0" y="0"/>
                      <a:pt x="0" y="0"/>
                    </a:cubicBezTo>
                    <a:cubicBezTo>
                      <a:pt x="3" y="0"/>
                      <a:pt x="3" y="0"/>
                      <a:pt x="3" y="0"/>
                    </a:cubicBezTo>
                    <a:cubicBezTo>
                      <a:pt x="3" y="3"/>
                      <a:pt x="3" y="3"/>
                      <a:pt x="3" y="3"/>
                    </a:cubicBezTo>
                    <a:cubicBezTo>
                      <a:pt x="3" y="3"/>
                      <a:pt x="3" y="3"/>
                      <a:pt x="3" y="3"/>
                    </a:cubicBezTo>
                    <a:cubicBezTo>
                      <a:pt x="4" y="2"/>
                      <a:pt x="4" y="1"/>
                      <a:pt x="5" y="1"/>
                    </a:cubicBezTo>
                    <a:cubicBezTo>
                      <a:pt x="6" y="0"/>
                      <a:pt x="7" y="0"/>
                      <a:pt x="9" y="0"/>
                    </a:cubicBezTo>
                    <a:cubicBezTo>
                      <a:pt x="11" y="0"/>
                      <a:pt x="12" y="1"/>
                      <a:pt x="13" y="2"/>
                    </a:cubicBezTo>
                    <a:cubicBezTo>
                      <a:pt x="14" y="3"/>
                      <a:pt x="15" y="4"/>
                      <a:pt x="15" y="6"/>
                    </a:cubicBezTo>
                    <a:cubicBezTo>
                      <a:pt x="15" y="18"/>
                      <a:pt x="15" y="18"/>
                      <a:pt x="15" y="18"/>
                    </a:cubicBezTo>
                    <a:lnTo>
                      <a:pt x="12" y="18"/>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37" name="Freeform 157"/>
              <p:cNvSpPr>
                <a:spLocks noEditPoints="1"/>
              </p:cNvSpPr>
              <p:nvPr/>
            </p:nvSpPr>
            <p:spPr bwMode="auto">
              <a:xfrm>
                <a:off x="1908" y="1767"/>
                <a:ext cx="20" cy="23"/>
              </a:xfrm>
              <a:custGeom>
                <a:avLst/>
                <a:gdLst>
                  <a:gd name="T0" fmla="*/ 8 w 15"/>
                  <a:gd name="T1" fmla="*/ 18 h 18"/>
                  <a:gd name="T2" fmla="*/ 2 w 15"/>
                  <a:gd name="T3" fmla="*/ 16 h 18"/>
                  <a:gd name="T4" fmla="*/ 0 w 15"/>
                  <a:gd name="T5" fmla="*/ 9 h 18"/>
                  <a:gd name="T6" fmla="*/ 2 w 15"/>
                  <a:gd name="T7" fmla="*/ 3 h 18"/>
                  <a:gd name="T8" fmla="*/ 8 w 15"/>
                  <a:gd name="T9" fmla="*/ 0 h 18"/>
                  <a:gd name="T10" fmla="*/ 13 w 15"/>
                  <a:gd name="T11" fmla="*/ 2 h 18"/>
                  <a:gd name="T12" fmla="*/ 15 w 15"/>
                  <a:gd name="T13" fmla="*/ 8 h 18"/>
                  <a:gd name="T14" fmla="*/ 15 w 15"/>
                  <a:gd name="T15" fmla="*/ 9 h 18"/>
                  <a:gd name="T16" fmla="*/ 3 w 15"/>
                  <a:gd name="T17" fmla="*/ 9 h 18"/>
                  <a:gd name="T18" fmla="*/ 4 w 15"/>
                  <a:gd name="T19" fmla="*/ 14 h 18"/>
                  <a:gd name="T20" fmla="*/ 8 w 15"/>
                  <a:gd name="T21" fmla="*/ 16 h 18"/>
                  <a:gd name="T22" fmla="*/ 14 w 15"/>
                  <a:gd name="T23" fmla="*/ 14 h 18"/>
                  <a:gd name="T24" fmla="*/ 14 w 15"/>
                  <a:gd name="T25" fmla="*/ 17 h 18"/>
                  <a:gd name="T26" fmla="*/ 11 w 15"/>
                  <a:gd name="T27" fmla="*/ 18 h 18"/>
                  <a:gd name="T28" fmla="*/ 8 w 15"/>
                  <a:gd name="T29" fmla="*/ 18 h 18"/>
                  <a:gd name="T30" fmla="*/ 8 w 15"/>
                  <a:gd name="T31" fmla="*/ 2 h 18"/>
                  <a:gd name="T32" fmla="*/ 4 w 15"/>
                  <a:gd name="T33" fmla="*/ 4 h 18"/>
                  <a:gd name="T34" fmla="*/ 3 w 15"/>
                  <a:gd name="T35" fmla="*/ 7 h 18"/>
                  <a:gd name="T36" fmla="*/ 12 w 15"/>
                  <a:gd name="T37" fmla="*/ 7 h 18"/>
                  <a:gd name="T38" fmla="*/ 11 w 15"/>
                  <a:gd name="T39" fmla="*/ 4 h 18"/>
                  <a:gd name="T40" fmla="*/ 8 w 15"/>
                  <a:gd name="T41"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 h="18">
                    <a:moveTo>
                      <a:pt x="8" y="18"/>
                    </a:moveTo>
                    <a:cubicBezTo>
                      <a:pt x="6" y="18"/>
                      <a:pt x="4" y="17"/>
                      <a:pt x="2" y="16"/>
                    </a:cubicBezTo>
                    <a:cubicBezTo>
                      <a:pt x="1" y="14"/>
                      <a:pt x="0" y="12"/>
                      <a:pt x="0" y="9"/>
                    </a:cubicBezTo>
                    <a:cubicBezTo>
                      <a:pt x="0" y="6"/>
                      <a:pt x="1" y="4"/>
                      <a:pt x="2" y="3"/>
                    </a:cubicBezTo>
                    <a:cubicBezTo>
                      <a:pt x="4" y="1"/>
                      <a:pt x="5" y="0"/>
                      <a:pt x="8" y="0"/>
                    </a:cubicBezTo>
                    <a:cubicBezTo>
                      <a:pt x="10" y="0"/>
                      <a:pt x="12" y="1"/>
                      <a:pt x="13" y="2"/>
                    </a:cubicBezTo>
                    <a:cubicBezTo>
                      <a:pt x="14" y="4"/>
                      <a:pt x="15" y="6"/>
                      <a:pt x="15" y="8"/>
                    </a:cubicBezTo>
                    <a:cubicBezTo>
                      <a:pt x="15" y="9"/>
                      <a:pt x="15" y="9"/>
                      <a:pt x="15" y="9"/>
                    </a:cubicBezTo>
                    <a:cubicBezTo>
                      <a:pt x="3" y="9"/>
                      <a:pt x="3" y="9"/>
                      <a:pt x="3" y="9"/>
                    </a:cubicBezTo>
                    <a:cubicBezTo>
                      <a:pt x="3" y="11"/>
                      <a:pt x="3" y="13"/>
                      <a:pt x="4" y="14"/>
                    </a:cubicBezTo>
                    <a:cubicBezTo>
                      <a:pt x="5" y="15"/>
                      <a:pt x="7" y="16"/>
                      <a:pt x="8" y="16"/>
                    </a:cubicBezTo>
                    <a:cubicBezTo>
                      <a:pt x="10" y="16"/>
                      <a:pt x="12" y="15"/>
                      <a:pt x="14" y="14"/>
                    </a:cubicBezTo>
                    <a:cubicBezTo>
                      <a:pt x="14" y="17"/>
                      <a:pt x="14" y="17"/>
                      <a:pt x="14" y="17"/>
                    </a:cubicBezTo>
                    <a:cubicBezTo>
                      <a:pt x="13" y="17"/>
                      <a:pt x="12" y="17"/>
                      <a:pt x="11" y="18"/>
                    </a:cubicBezTo>
                    <a:cubicBezTo>
                      <a:pt x="10" y="18"/>
                      <a:pt x="9" y="18"/>
                      <a:pt x="8" y="18"/>
                    </a:cubicBezTo>
                    <a:close/>
                    <a:moveTo>
                      <a:pt x="8" y="2"/>
                    </a:moveTo>
                    <a:cubicBezTo>
                      <a:pt x="6" y="2"/>
                      <a:pt x="5" y="3"/>
                      <a:pt x="4" y="4"/>
                    </a:cubicBezTo>
                    <a:cubicBezTo>
                      <a:pt x="4" y="5"/>
                      <a:pt x="3" y="6"/>
                      <a:pt x="3" y="7"/>
                    </a:cubicBezTo>
                    <a:cubicBezTo>
                      <a:pt x="12" y="7"/>
                      <a:pt x="12" y="7"/>
                      <a:pt x="12" y="7"/>
                    </a:cubicBezTo>
                    <a:cubicBezTo>
                      <a:pt x="12" y="6"/>
                      <a:pt x="11" y="4"/>
                      <a:pt x="11" y="4"/>
                    </a:cubicBezTo>
                    <a:cubicBezTo>
                      <a:pt x="10" y="3"/>
                      <a:pt x="9" y="2"/>
                      <a:pt x="8" y="2"/>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38" name="Freeform 158"/>
              <p:cNvSpPr/>
              <p:nvPr/>
            </p:nvSpPr>
            <p:spPr bwMode="auto">
              <a:xfrm>
                <a:off x="1932" y="1767"/>
                <a:ext cx="15" cy="23"/>
              </a:xfrm>
              <a:custGeom>
                <a:avLst/>
                <a:gdLst>
                  <a:gd name="T0" fmla="*/ 12 w 12"/>
                  <a:gd name="T1" fmla="*/ 13 h 18"/>
                  <a:gd name="T2" fmla="*/ 10 w 12"/>
                  <a:gd name="T3" fmla="*/ 17 h 18"/>
                  <a:gd name="T4" fmla="*/ 5 w 12"/>
                  <a:gd name="T5" fmla="*/ 18 h 18"/>
                  <a:gd name="T6" fmla="*/ 0 w 12"/>
                  <a:gd name="T7" fmla="*/ 17 h 18"/>
                  <a:gd name="T8" fmla="*/ 0 w 12"/>
                  <a:gd name="T9" fmla="*/ 14 h 18"/>
                  <a:gd name="T10" fmla="*/ 3 w 12"/>
                  <a:gd name="T11" fmla="*/ 15 h 18"/>
                  <a:gd name="T12" fmla="*/ 5 w 12"/>
                  <a:gd name="T13" fmla="*/ 16 h 18"/>
                  <a:gd name="T14" fmla="*/ 9 w 12"/>
                  <a:gd name="T15" fmla="*/ 15 h 18"/>
                  <a:gd name="T16" fmla="*/ 10 w 12"/>
                  <a:gd name="T17" fmla="*/ 13 h 18"/>
                  <a:gd name="T18" fmla="*/ 9 w 12"/>
                  <a:gd name="T19" fmla="*/ 11 h 18"/>
                  <a:gd name="T20" fmla="*/ 5 w 12"/>
                  <a:gd name="T21" fmla="*/ 10 h 18"/>
                  <a:gd name="T22" fmla="*/ 2 w 12"/>
                  <a:gd name="T23" fmla="*/ 8 h 18"/>
                  <a:gd name="T24" fmla="*/ 0 w 12"/>
                  <a:gd name="T25" fmla="*/ 7 h 18"/>
                  <a:gd name="T26" fmla="*/ 0 w 12"/>
                  <a:gd name="T27" fmla="*/ 5 h 18"/>
                  <a:gd name="T28" fmla="*/ 2 w 12"/>
                  <a:gd name="T29" fmla="*/ 1 h 18"/>
                  <a:gd name="T30" fmla="*/ 6 w 12"/>
                  <a:gd name="T31" fmla="*/ 0 h 18"/>
                  <a:gd name="T32" fmla="*/ 12 w 12"/>
                  <a:gd name="T33" fmla="*/ 1 h 18"/>
                  <a:gd name="T34" fmla="*/ 11 w 12"/>
                  <a:gd name="T35" fmla="*/ 3 h 18"/>
                  <a:gd name="T36" fmla="*/ 6 w 12"/>
                  <a:gd name="T37" fmla="*/ 2 h 18"/>
                  <a:gd name="T38" fmla="*/ 3 w 12"/>
                  <a:gd name="T39" fmla="*/ 3 h 18"/>
                  <a:gd name="T40" fmla="*/ 2 w 12"/>
                  <a:gd name="T41" fmla="*/ 4 h 18"/>
                  <a:gd name="T42" fmla="*/ 3 w 12"/>
                  <a:gd name="T43" fmla="*/ 6 h 18"/>
                  <a:gd name="T44" fmla="*/ 4 w 12"/>
                  <a:gd name="T45" fmla="*/ 7 h 18"/>
                  <a:gd name="T46" fmla="*/ 7 w 12"/>
                  <a:gd name="T47" fmla="*/ 8 h 18"/>
                  <a:gd name="T48" fmla="*/ 11 w 12"/>
                  <a:gd name="T49" fmla="*/ 10 h 18"/>
                  <a:gd name="T50" fmla="*/ 12 w 12"/>
                  <a:gd name="T51"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 h="18">
                    <a:moveTo>
                      <a:pt x="12" y="13"/>
                    </a:moveTo>
                    <a:cubicBezTo>
                      <a:pt x="12" y="14"/>
                      <a:pt x="12" y="16"/>
                      <a:pt x="10" y="17"/>
                    </a:cubicBezTo>
                    <a:cubicBezTo>
                      <a:pt x="9" y="17"/>
                      <a:pt x="7" y="18"/>
                      <a:pt x="5" y="18"/>
                    </a:cubicBezTo>
                    <a:cubicBezTo>
                      <a:pt x="3" y="18"/>
                      <a:pt x="1" y="18"/>
                      <a:pt x="0" y="17"/>
                    </a:cubicBezTo>
                    <a:cubicBezTo>
                      <a:pt x="0" y="14"/>
                      <a:pt x="0" y="14"/>
                      <a:pt x="0" y="14"/>
                    </a:cubicBezTo>
                    <a:cubicBezTo>
                      <a:pt x="1" y="15"/>
                      <a:pt x="2" y="15"/>
                      <a:pt x="3" y="15"/>
                    </a:cubicBezTo>
                    <a:cubicBezTo>
                      <a:pt x="4" y="16"/>
                      <a:pt x="5" y="16"/>
                      <a:pt x="5" y="16"/>
                    </a:cubicBezTo>
                    <a:cubicBezTo>
                      <a:pt x="7" y="16"/>
                      <a:pt x="8" y="16"/>
                      <a:pt x="9" y="15"/>
                    </a:cubicBezTo>
                    <a:cubicBezTo>
                      <a:pt x="9" y="15"/>
                      <a:pt x="10" y="14"/>
                      <a:pt x="10" y="13"/>
                    </a:cubicBezTo>
                    <a:cubicBezTo>
                      <a:pt x="10" y="12"/>
                      <a:pt x="9" y="12"/>
                      <a:pt x="9" y="11"/>
                    </a:cubicBezTo>
                    <a:cubicBezTo>
                      <a:pt x="8" y="11"/>
                      <a:pt x="7" y="10"/>
                      <a:pt x="5" y="10"/>
                    </a:cubicBezTo>
                    <a:cubicBezTo>
                      <a:pt x="4" y="9"/>
                      <a:pt x="3" y="9"/>
                      <a:pt x="2" y="8"/>
                    </a:cubicBezTo>
                    <a:cubicBezTo>
                      <a:pt x="1" y="8"/>
                      <a:pt x="1" y="7"/>
                      <a:pt x="0" y="7"/>
                    </a:cubicBezTo>
                    <a:cubicBezTo>
                      <a:pt x="0" y="6"/>
                      <a:pt x="0" y="5"/>
                      <a:pt x="0" y="5"/>
                    </a:cubicBezTo>
                    <a:cubicBezTo>
                      <a:pt x="0" y="3"/>
                      <a:pt x="1" y="2"/>
                      <a:pt x="2" y="1"/>
                    </a:cubicBezTo>
                    <a:cubicBezTo>
                      <a:pt x="3" y="1"/>
                      <a:pt x="4" y="0"/>
                      <a:pt x="6" y="0"/>
                    </a:cubicBezTo>
                    <a:cubicBezTo>
                      <a:pt x="8" y="0"/>
                      <a:pt x="10" y="0"/>
                      <a:pt x="12" y="1"/>
                    </a:cubicBezTo>
                    <a:cubicBezTo>
                      <a:pt x="11" y="3"/>
                      <a:pt x="11" y="3"/>
                      <a:pt x="11" y="3"/>
                    </a:cubicBezTo>
                    <a:cubicBezTo>
                      <a:pt x="9" y="3"/>
                      <a:pt x="8" y="2"/>
                      <a:pt x="6" y="2"/>
                    </a:cubicBezTo>
                    <a:cubicBezTo>
                      <a:pt x="5" y="2"/>
                      <a:pt x="4" y="2"/>
                      <a:pt x="3" y="3"/>
                    </a:cubicBezTo>
                    <a:cubicBezTo>
                      <a:pt x="3" y="3"/>
                      <a:pt x="2" y="4"/>
                      <a:pt x="2" y="4"/>
                    </a:cubicBezTo>
                    <a:cubicBezTo>
                      <a:pt x="2" y="5"/>
                      <a:pt x="3" y="5"/>
                      <a:pt x="3" y="6"/>
                    </a:cubicBezTo>
                    <a:cubicBezTo>
                      <a:pt x="3" y="6"/>
                      <a:pt x="3" y="6"/>
                      <a:pt x="4" y="7"/>
                    </a:cubicBezTo>
                    <a:cubicBezTo>
                      <a:pt x="4" y="7"/>
                      <a:pt x="5" y="7"/>
                      <a:pt x="7" y="8"/>
                    </a:cubicBezTo>
                    <a:cubicBezTo>
                      <a:pt x="9" y="9"/>
                      <a:pt x="10" y="9"/>
                      <a:pt x="11" y="10"/>
                    </a:cubicBezTo>
                    <a:cubicBezTo>
                      <a:pt x="12" y="11"/>
                      <a:pt x="12" y="12"/>
                      <a:pt x="12" y="13"/>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39" name="Freeform 159"/>
              <p:cNvSpPr/>
              <p:nvPr/>
            </p:nvSpPr>
            <p:spPr bwMode="auto">
              <a:xfrm>
                <a:off x="1950" y="1762"/>
                <a:ext cx="12" cy="28"/>
              </a:xfrm>
              <a:custGeom>
                <a:avLst/>
                <a:gdLst>
                  <a:gd name="T0" fmla="*/ 8 w 10"/>
                  <a:gd name="T1" fmla="*/ 20 h 22"/>
                  <a:gd name="T2" fmla="*/ 9 w 10"/>
                  <a:gd name="T3" fmla="*/ 20 h 22"/>
                  <a:gd name="T4" fmla="*/ 10 w 10"/>
                  <a:gd name="T5" fmla="*/ 19 h 22"/>
                  <a:gd name="T6" fmla="*/ 10 w 10"/>
                  <a:gd name="T7" fmla="*/ 21 h 22"/>
                  <a:gd name="T8" fmla="*/ 9 w 10"/>
                  <a:gd name="T9" fmla="*/ 22 h 22"/>
                  <a:gd name="T10" fmla="*/ 7 w 10"/>
                  <a:gd name="T11" fmla="*/ 22 h 22"/>
                  <a:gd name="T12" fmla="*/ 3 w 10"/>
                  <a:gd name="T13" fmla="*/ 17 h 22"/>
                  <a:gd name="T14" fmla="*/ 3 w 10"/>
                  <a:gd name="T15" fmla="*/ 6 h 22"/>
                  <a:gd name="T16" fmla="*/ 0 w 10"/>
                  <a:gd name="T17" fmla="*/ 6 h 22"/>
                  <a:gd name="T18" fmla="*/ 0 w 10"/>
                  <a:gd name="T19" fmla="*/ 5 h 22"/>
                  <a:gd name="T20" fmla="*/ 3 w 10"/>
                  <a:gd name="T21" fmla="*/ 4 h 22"/>
                  <a:gd name="T22" fmla="*/ 4 w 10"/>
                  <a:gd name="T23" fmla="*/ 0 h 22"/>
                  <a:gd name="T24" fmla="*/ 5 w 10"/>
                  <a:gd name="T25" fmla="*/ 0 h 22"/>
                  <a:gd name="T26" fmla="*/ 5 w 10"/>
                  <a:gd name="T27" fmla="*/ 4 h 22"/>
                  <a:gd name="T28" fmla="*/ 10 w 10"/>
                  <a:gd name="T29" fmla="*/ 4 h 22"/>
                  <a:gd name="T30" fmla="*/ 10 w 10"/>
                  <a:gd name="T31" fmla="*/ 6 h 22"/>
                  <a:gd name="T32" fmla="*/ 5 w 10"/>
                  <a:gd name="T33" fmla="*/ 6 h 22"/>
                  <a:gd name="T34" fmla="*/ 5 w 10"/>
                  <a:gd name="T35" fmla="*/ 17 h 22"/>
                  <a:gd name="T36" fmla="*/ 6 w 10"/>
                  <a:gd name="T37" fmla="*/ 19 h 22"/>
                  <a:gd name="T38" fmla="*/ 8 w 10"/>
                  <a:gd name="T39"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 h="22">
                    <a:moveTo>
                      <a:pt x="8" y="20"/>
                    </a:moveTo>
                    <a:cubicBezTo>
                      <a:pt x="8" y="20"/>
                      <a:pt x="9" y="20"/>
                      <a:pt x="9" y="20"/>
                    </a:cubicBezTo>
                    <a:cubicBezTo>
                      <a:pt x="10" y="20"/>
                      <a:pt x="10" y="19"/>
                      <a:pt x="10" y="19"/>
                    </a:cubicBezTo>
                    <a:cubicBezTo>
                      <a:pt x="10" y="21"/>
                      <a:pt x="10" y="21"/>
                      <a:pt x="10" y="21"/>
                    </a:cubicBezTo>
                    <a:cubicBezTo>
                      <a:pt x="10" y="22"/>
                      <a:pt x="9" y="22"/>
                      <a:pt x="9" y="22"/>
                    </a:cubicBezTo>
                    <a:cubicBezTo>
                      <a:pt x="8" y="22"/>
                      <a:pt x="8" y="22"/>
                      <a:pt x="7" y="22"/>
                    </a:cubicBezTo>
                    <a:cubicBezTo>
                      <a:pt x="4" y="22"/>
                      <a:pt x="3" y="20"/>
                      <a:pt x="3" y="17"/>
                    </a:cubicBezTo>
                    <a:cubicBezTo>
                      <a:pt x="3" y="6"/>
                      <a:pt x="3" y="6"/>
                      <a:pt x="3" y="6"/>
                    </a:cubicBezTo>
                    <a:cubicBezTo>
                      <a:pt x="0" y="6"/>
                      <a:pt x="0" y="6"/>
                      <a:pt x="0" y="6"/>
                    </a:cubicBezTo>
                    <a:cubicBezTo>
                      <a:pt x="0" y="5"/>
                      <a:pt x="0" y="5"/>
                      <a:pt x="0" y="5"/>
                    </a:cubicBezTo>
                    <a:cubicBezTo>
                      <a:pt x="3" y="4"/>
                      <a:pt x="3" y="4"/>
                      <a:pt x="3" y="4"/>
                    </a:cubicBezTo>
                    <a:cubicBezTo>
                      <a:pt x="4" y="0"/>
                      <a:pt x="4" y="0"/>
                      <a:pt x="4" y="0"/>
                    </a:cubicBezTo>
                    <a:cubicBezTo>
                      <a:pt x="5" y="0"/>
                      <a:pt x="5" y="0"/>
                      <a:pt x="5" y="0"/>
                    </a:cubicBezTo>
                    <a:cubicBezTo>
                      <a:pt x="5" y="4"/>
                      <a:pt x="5" y="4"/>
                      <a:pt x="5" y="4"/>
                    </a:cubicBezTo>
                    <a:cubicBezTo>
                      <a:pt x="10" y="4"/>
                      <a:pt x="10" y="4"/>
                      <a:pt x="10" y="4"/>
                    </a:cubicBezTo>
                    <a:cubicBezTo>
                      <a:pt x="10" y="6"/>
                      <a:pt x="10" y="6"/>
                      <a:pt x="10" y="6"/>
                    </a:cubicBezTo>
                    <a:cubicBezTo>
                      <a:pt x="5" y="6"/>
                      <a:pt x="5" y="6"/>
                      <a:pt x="5" y="6"/>
                    </a:cubicBezTo>
                    <a:cubicBezTo>
                      <a:pt x="5" y="17"/>
                      <a:pt x="5" y="17"/>
                      <a:pt x="5" y="17"/>
                    </a:cubicBezTo>
                    <a:cubicBezTo>
                      <a:pt x="5" y="18"/>
                      <a:pt x="5" y="18"/>
                      <a:pt x="6" y="19"/>
                    </a:cubicBezTo>
                    <a:cubicBezTo>
                      <a:pt x="6" y="19"/>
                      <a:pt x="7" y="20"/>
                      <a:pt x="8" y="20"/>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40" name="Freeform 160"/>
              <p:cNvSpPr>
                <a:spLocks noEditPoints="1"/>
              </p:cNvSpPr>
              <p:nvPr/>
            </p:nvSpPr>
            <p:spPr bwMode="auto">
              <a:xfrm>
                <a:off x="1966" y="1767"/>
                <a:ext cx="18" cy="23"/>
              </a:xfrm>
              <a:custGeom>
                <a:avLst/>
                <a:gdLst>
                  <a:gd name="T0" fmla="*/ 8 w 14"/>
                  <a:gd name="T1" fmla="*/ 18 h 18"/>
                  <a:gd name="T2" fmla="*/ 2 w 14"/>
                  <a:gd name="T3" fmla="*/ 16 h 18"/>
                  <a:gd name="T4" fmla="*/ 0 w 14"/>
                  <a:gd name="T5" fmla="*/ 9 h 18"/>
                  <a:gd name="T6" fmla="*/ 2 w 14"/>
                  <a:gd name="T7" fmla="*/ 3 h 18"/>
                  <a:gd name="T8" fmla="*/ 7 w 14"/>
                  <a:gd name="T9" fmla="*/ 0 h 18"/>
                  <a:gd name="T10" fmla="*/ 12 w 14"/>
                  <a:gd name="T11" fmla="*/ 2 h 18"/>
                  <a:gd name="T12" fmla="*/ 14 w 14"/>
                  <a:gd name="T13" fmla="*/ 8 h 18"/>
                  <a:gd name="T14" fmla="*/ 14 w 14"/>
                  <a:gd name="T15" fmla="*/ 9 h 18"/>
                  <a:gd name="T16" fmla="*/ 2 w 14"/>
                  <a:gd name="T17" fmla="*/ 9 h 18"/>
                  <a:gd name="T18" fmla="*/ 4 w 14"/>
                  <a:gd name="T19" fmla="*/ 14 h 18"/>
                  <a:gd name="T20" fmla="*/ 8 w 14"/>
                  <a:gd name="T21" fmla="*/ 16 h 18"/>
                  <a:gd name="T22" fmla="*/ 13 w 14"/>
                  <a:gd name="T23" fmla="*/ 14 h 18"/>
                  <a:gd name="T24" fmla="*/ 13 w 14"/>
                  <a:gd name="T25" fmla="*/ 17 h 18"/>
                  <a:gd name="T26" fmla="*/ 11 w 14"/>
                  <a:gd name="T27" fmla="*/ 18 h 18"/>
                  <a:gd name="T28" fmla="*/ 8 w 14"/>
                  <a:gd name="T29" fmla="*/ 18 h 18"/>
                  <a:gd name="T30" fmla="*/ 7 w 14"/>
                  <a:gd name="T31" fmla="*/ 2 h 18"/>
                  <a:gd name="T32" fmla="*/ 4 w 14"/>
                  <a:gd name="T33" fmla="*/ 4 h 18"/>
                  <a:gd name="T34" fmla="*/ 2 w 14"/>
                  <a:gd name="T35" fmla="*/ 7 h 18"/>
                  <a:gd name="T36" fmla="*/ 11 w 14"/>
                  <a:gd name="T37" fmla="*/ 7 h 18"/>
                  <a:gd name="T38" fmla="*/ 10 w 14"/>
                  <a:gd name="T39" fmla="*/ 4 h 18"/>
                  <a:gd name="T40" fmla="*/ 7 w 14"/>
                  <a:gd name="T41"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 h="18">
                    <a:moveTo>
                      <a:pt x="8" y="18"/>
                    </a:moveTo>
                    <a:cubicBezTo>
                      <a:pt x="5" y="18"/>
                      <a:pt x="3" y="17"/>
                      <a:pt x="2" y="16"/>
                    </a:cubicBezTo>
                    <a:cubicBezTo>
                      <a:pt x="0" y="14"/>
                      <a:pt x="0" y="12"/>
                      <a:pt x="0" y="9"/>
                    </a:cubicBezTo>
                    <a:cubicBezTo>
                      <a:pt x="0" y="6"/>
                      <a:pt x="0" y="4"/>
                      <a:pt x="2" y="3"/>
                    </a:cubicBezTo>
                    <a:cubicBezTo>
                      <a:pt x="3" y="1"/>
                      <a:pt x="5" y="0"/>
                      <a:pt x="7" y="0"/>
                    </a:cubicBezTo>
                    <a:cubicBezTo>
                      <a:pt x="9" y="0"/>
                      <a:pt x="11" y="1"/>
                      <a:pt x="12" y="2"/>
                    </a:cubicBezTo>
                    <a:cubicBezTo>
                      <a:pt x="14" y="4"/>
                      <a:pt x="14" y="6"/>
                      <a:pt x="14" y="8"/>
                    </a:cubicBezTo>
                    <a:cubicBezTo>
                      <a:pt x="14" y="9"/>
                      <a:pt x="14" y="9"/>
                      <a:pt x="14" y="9"/>
                    </a:cubicBezTo>
                    <a:cubicBezTo>
                      <a:pt x="2" y="9"/>
                      <a:pt x="2" y="9"/>
                      <a:pt x="2" y="9"/>
                    </a:cubicBezTo>
                    <a:cubicBezTo>
                      <a:pt x="2" y="11"/>
                      <a:pt x="3" y="13"/>
                      <a:pt x="4" y="14"/>
                    </a:cubicBezTo>
                    <a:cubicBezTo>
                      <a:pt x="5" y="15"/>
                      <a:pt x="6" y="16"/>
                      <a:pt x="8" y="16"/>
                    </a:cubicBezTo>
                    <a:cubicBezTo>
                      <a:pt x="10" y="16"/>
                      <a:pt x="12" y="15"/>
                      <a:pt x="13" y="14"/>
                    </a:cubicBezTo>
                    <a:cubicBezTo>
                      <a:pt x="13" y="17"/>
                      <a:pt x="13" y="17"/>
                      <a:pt x="13" y="17"/>
                    </a:cubicBezTo>
                    <a:cubicBezTo>
                      <a:pt x="12" y="17"/>
                      <a:pt x="12" y="17"/>
                      <a:pt x="11" y="18"/>
                    </a:cubicBezTo>
                    <a:cubicBezTo>
                      <a:pt x="10" y="18"/>
                      <a:pt x="9" y="18"/>
                      <a:pt x="8" y="18"/>
                    </a:cubicBezTo>
                    <a:close/>
                    <a:moveTo>
                      <a:pt x="7" y="2"/>
                    </a:moveTo>
                    <a:cubicBezTo>
                      <a:pt x="6" y="2"/>
                      <a:pt x="5" y="3"/>
                      <a:pt x="4" y="4"/>
                    </a:cubicBezTo>
                    <a:cubicBezTo>
                      <a:pt x="3" y="5"/>
                      <a:pt x="3" y="6"/>
                      <a:pt x="2" y="7"/>
                    </a:cubicBezTo>
                    <a:cubicBezTo>
                      <a:pt x="11" y="7"/>
                      <a:pt x="11" y="7"/>
                      <a:pt x="11" y="7"/>
                    </a:cubicBezTo>
                    <a:cubicBezTo>
                      <a:pt x="11" y="6"/>
                      <a:pt x="11" y="4"/>
                      <a:pt x="10" y="4"/>
                    </a:cubicBezTo>
                    <a:cubicBezTo>
                      <a:pt x="10" y="3"/>
                      <a:pt x="9" y="2"/>
                      <a:pt x="7" y="2"/>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41" name="Freeform 161"/>
              <p:cNvSpPr/>
              <p:nvPr/>
            </p:nvSpPr>
            <p:spPr bwMode="auto">
              <a:xfrm>
                <a:off x="1997" y="1767"/>
                <a:ext cx="21" cy="23"/>
              </a:xfrm>
              <a:custGeom>
                <a:avLst/>
                <a:gdLst>
                  <a:gd name="T0" fmla="*/ 7 w 16"/>
                  <a:gd name="T1" fmla="*/ 18 h 18"/>
                  <a:gd name="T2" fmla="*/ 0 w 16"/>
                  <a:gd name="T3" fmla="*/ 0 h 18"/>
                  <a:gd name="T4" fmla="*/ 3 w 16"/>
                  <a:gd name="T5" fmla="*/ 0 h 18"/>
                  <a:gd name="T6" fmla="*/ 7 w 16"/>
                  <a:gd name="T7" fmla="*/ 11 h 18"/>
                  <a:gd name="T8" fmla="*/ 8 w 16"/>
                  <a:gd name="T9" fmla="*/ 15 h 18"/>
                  <a:gd name="T10" fmla="*/ 8 w 16"/>
                  <a:gd name="T11" fmla="*/ 15 h 18"/>
                  <a:gd name="T12" fmla="*/ 9 w 16"/>
                  <a:gd name="T13" fmla="*/ 12 h 18"/>
                  <a:gd name="T14" fmla="*/ 13 w 16"/>
                  <a:gd name="T15" fmla="*/ 0 h 18"/>
                  <a:gd name="T16" fmla="*/ 16 w 16"/>
                  <a:gd name="T17" fmla="*/ 0 h 18"/>
                  <a:gd name="T18" fmla="*/ 10 w 16"/>
                  <a:gd name="T19" fmla="*/ 18 h 18"/>
                  <a:gd name="T20" fmla="*/ 7 w 16"/>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18">
                    <a:moveTo>
                      <a:pt x="7" y="18"/>
                    </a:moveTo>
                    <a:cubicBezTo>
                      <a:pt x="0" y="0"/>
                      <a:pt x="0" y="0"/>
                      <a:pt x="0" y="0"/>
                    </a:cubicBezTo>
                    <a:cubicBezTo>
                      <a:pt x="3" y="0"/>
                      <a:pt x="3" y="0"/>
                      <a:pt x="3" y="0"/>
                    </a:cubicBezTo>
                    <a:cubicBezTo>
                      <a:pt x="7" y="11"/>
                      <a:pt x="7" y="11"/>
                      <a:pt x="7" y="11"/>
                    </a:cubicBezTo>
                    <a:cubicBezTo>
                      <a:pt x="7" y="13"/>
                      <a:pt x="8" y="15"/>
                      <a:pt x="8" y="15"/>
                    </a:cubicBezTo>
                    <a:cubicBezTo>
                      <a:pt x="8" y="15"/>
                      <a:pt x="8" y="15"/>
                      <a:pt x="8" y="15"/>
                    </a:cubicBezTo>
                    <a:cubicBezTo>
                      <a:pt x="8" y="15"/>
                      <a:pt x="9" y="14"/>
                      <a:pt x="9" y="12"/>
                    </a:cubicBezTo>
                    <a:cubicBezTo>
                      <a:pt x="10" y="10"/>
                      <a:pt x="11" y="6"/>
                      <a:pt x="13" y="0"/>
                    </a:cubicBezTo>
                    <a:cubicBezTo>
                      <a:pt x="16" y="0"/>
                      <a:pt x="16" y="0"/>
                      <a:pt x="16" y="0"/>
                    </a:cubicBezTo>
                    <a:cubicBezTo>
                      <a:pt x="10" y="18"/>
                      <a:pt x="10" y="18"/>
                      <a:pt x="10" y="18"/>
                    </a:cubicBezTo>
                    <a:lnTo>
                      <a:pt x="7" y="18"/>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42" name="Freeform 162"/>
              <p:cNvSpPr>
                <a:spLocks noEditPoints="1"/>
              </p:cNvSpPr>
              <p:nvPr/>
            </p:nvSpPr>
            <p:spPr bwMode="auto">
              <a:xfrm>
                <a:off x="2022" y="1759"/>
                <a:ext cx="4" cy="31"/>
              </a:xfrm>
              <a:custGeom>
                <a:avLst/>
                <a:gdLst>
                  <a:gd name="T0" fmla="*/ 0 w 3"/>
                  <a:gd name="T1" fmla="*/ 2 h 24"/>
                  <a:gd name="T2" fmla="*/ 0 w 3"/>
                  <a:gd name="T3" fmla="*/ 0 h 24"/>
                  <a:gd name="T4" fmla="*/ 1 w 3"/>
                  <a:gd name="T5" fmla="*/ 0 h 24"/>
                  <a:gd name="T6" fmla="*/ 2 w 3"/>
                  <a:gd name="T7" fmla="*/ 0 h 24"/>
                  <a:gd name="T8" fmla="*/ 3 w 3"/>
                  <a:gd name="T9" fmla="*/ 2 h 24"/>
                  <a:gd name="T10" fmla="*/ 2 w 3"/>
                  <a:gd name="T11" fmla="*/ 3 h 24"/>
                  <a:gd name="T12" fmla="*/ 1 w 3"/>
                  <a:gd name="T13" fmla="*/ 4 h 24"/>
                  <a:gd name="T14" fmla="*/ 0 w 3"/>
                  <a:gd name="T15" fmla="*/ 3 h 24"/>
                  <a:gd name="T16" fmla="*/ 0 w 3"/>
                  <a:gd name="T17" fmla="*/ 2 h 24"/>
                  <a:gd name="T18" fmla="*/ 3 w 3"/>
                  <a:gd name="T19" fmla="*/ 24 h 24"/>
                  <a:gd name="T20" fmla="*/ 0 w 3"/>
                  <a:gd name="T21" fmla="*/ 24 h 24"/>
                  <a:gd name="T22" fmla="*/ 0 w 3"/>
                  <a:gd name="T23" fmla="*/ 6 h 24"/>
                  <a:gd name="T24" fmla="*/ 3 w 3"/>
                  <a:gd name="T25" fmla="*/ 6 h 24"/>
                  <a:gd name="T26" fmla="*/ 3 w 3"/>
                  <a:gd name="T2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24">
                    <a:moveTo>
                      <a:pt x="0" y="2"/>
                    </a:moveTo>
                    <a:cubicBezTo>
                      <a:pt x="0" y="1"/>
                      <a:pt x="0" y="1"/>
                      <a:pt x="0" y="0"/>
                    </a:cubicBezTo>
                    <a:cubicBezTo>
                      <a:pt x="0" y="0"/>
                      <a:pt x="1" y="0"/>
                      <a:pt x="1" y="0"/>
                    </a:cubicBezTo>
                    <a:cubicBezTo>
                      <a:pt x="2" y="0"/>
                      <a:pt x="2" y="0"/>
                      <a:pt x="2" y="0"/>
                    </a:cubicBezTo>
                    <a:cubicBezTo>
                      <a:pt x="3" y="1"/>
                      <a:pt x="3" y="1"/>
                      <a:pt x="3" y="2"/>
                    </a:cubicBezTo>
                    <a:cubicBezTo>
                      <a:pt x="3" y="2"/>
                      <a:pt x="3" y="3"/>
                      <a:pt x="2" y="3"/>
                    </a:cubicBezTo>
                    <a:cubicBezTo>
                      <a:pt x="2" y="3"/>
                      <a:pt x="2" y="4"/>
                      <a:pt x="1" y="4"/>
                    </a:cubicBezTo>
                    <a:cubicBezTo>
                      <a:pt x="1" y="4"/>
                      <a:pt x="0" y="3"/>
                      <a:pt x="0" y="3"/>
                    </a:cubicBezTo>
                    <a:cubicBezTo>
                      <a:pt x="0" y="3"/>
                      <a:pt x="0" y="2"/>
                      <a:pt x="0" y="2"/>
                    </a:cubicBezTo>
                    <a:close/>
                    <a:moveTo>
                      <a:pt x="3" y="24"/>
                    </a:moveTo>
                    <a:cubicBezTo>
                      <a:pt x="0" y="24"/>
                      <a:pt x="0" y="24"/>
                      <a:pt x="0" y="24"/>
                    </a:cubicBezTo>
                    <a:cubicBezTo>
                      <a:pt x="0" y="6"/>
                      <a:pt x="0" y="6"/>
                      <a:pt x="0" y="6"/>
                    </a:cubicBezTo>
                    <a:cubicBezTo>
                      <a:pt x="3" y="6"/>
                      <a:pt x="3" y="6"/>
                      <a:pt x="3" y="6"/>
                    </a:cubicBezTo>
                    <a:lnTo>
                      <a:pt x="3" y="24"/>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43" name="Freeform 163"/>
              <p:cNvSpPr/>
              <p:nvPr/>
            </p:nvSpPr>
            <p:spPr bwMode="auto">
              <a:xfrm>
                <a:off x="2028" y="1767"/>
                <a:ext cx="21" cy="23"/>
              </a:xfrm>
              <a:custGeom>
                <a:avLst/>
                <a:gdLst>
                  <a:gd name="T0" fmla="*/ 7 w 16"/>
                  <a:gd name="T1" fmla="*/ 18 h 18"/>
                  <a:gd name="T2" fmla="*/ 0 w 16"/>
                  <a:gd name="T3" fmla="*/ 0 h 18"/>
                  <a:gd name="T4" fmla="*/ 3 w 16"/>
                  <a:gd name="T5" fmla="*/ 0 h 18"/>
                  <a:gd name="T6" fmla="*/ 7 w 16"/>
                  <a:gd name="T7" fmla="*/ 11 h 18"/>
                  <a:gd name="T8" fmla="*/ 8 w 16"/>
                  <a:gd name="T9" fmla="*/ 15 h 18"/>
                  <a:gd name="T10" fmla="*/ 8 w 16"/>
                  <a:gd name="T11" fmla="*/ 15 h 18"/>
                  <a:gd name="T12" fmla="*/ 9 w 16"/>
                  <a:gd name="T13" fmla="*/ 12 h 18"/>
                  <a:gd name="T14" fmla="*/ 14 w 16"/>
                  <a:gd name="T15" fmla="*/ 0 h 18"/>
                  <a:gd name="T16" fmla="*/ 16 w 16"/>
                  <a:gd name="T17" fmla="*/ 0 h 18"/>
                  <a:gd name="T18" fmla="*/ 10 w 16"/>
                  <a:gd name="T19" fmla="*/ 18 h 18"/>
                  <a:gd name="T20" fmla="*/ 7 w 16"/>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18">
                    <a:moveTo>
                      <a:pt x="7" y="18"/>
                    </a:moveTo>
                    <a:cubicBezTo>
                      <a:pt x="0" y="0"/>
                      <a:pt x="0" y="0"/>
                      <a:pt x="0" y="0"/>
                    </a:cubicBezTo>
                    <a:cubicBezTo>
                      <a:pt x="3" y="0"/>
                      <a:pt x="3" y="0"/>
                      <a:pt x="3" y="0"/>
                    </a:cubicBezTo>
                    <a:cubicBezTo>
                      <a:pt x="7" y="11"/>
                      <a:pt x="7" y="11"/>
                      <a:pt x="7" y="11"/>
                    </a:cubicBezTo>
                    <a:cubicBezTo>
                      <a:pt x="8" y="13"/>
                      <a:pt x="8" y="15"/>
                      <a:pt x="8" y="15"/>
                    </a:cubicBezTo>
                    <a:cubicBezTo>
                      <a:pt x="8" y="15"/>
                      <a:pt x="8" y="15"/>
                      <a:pt x="8" y="15"/>
                    </a:cubicBezTo>
                    <a:cubicBezTo>
                      <a:pt x="8" y="15"/>
                      <a:pt x="9" y="14"/>
                      <a:pt x="9" y="12"/>
                    </a:cubicBezTo>
                    <a:cubicBezTo>
                      <a:pt x="10" y="10"/>
                      <a:pt x="11" y="6"/>
                      <a:pt x="14" y="0"/>
                    </a:cubicBezTo>
                    <a:cubicBezTo>
                      <a:pt x="16" y="0"/>
                      <a:pt x="16" y="0"/>
                      <a:pt x="16" y="0"/>
                    </a:cubicBezTo>
                    <a:cubicBezTo>
                      <a:pt x="10" y="18"/>
                      <a:pt x="10" y="18"/>
                      <a:pt x="10" y="18"/>
                    </a:cubicBezTo>
                    <a:lnTo>
                      <a:pt x="7" y="18"/>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44" name="Freeform 164"/>
              <p:cNvSpPr>
                <a:spLocks noEditPoints="1"/>
              </p:cNvSpPr>
              <p:nvPr/>
            </p:nvSpPr>
            <p:spPr bwMode="auto">
              <a:xfrm>
                <a:off x="2053" y="1759"/>
                <a:ext cx="3" cy="31"/>
              </a:xfrm>
              <a:custGeom>
                <a:avLst/>
                <a:gdLst>
                  <a:gd name="T0" fmla="*/ 0 w 3"/>
                  <a:gd name="T1" fmla="*/ 2 h 24"/>
                  <a:gd name="T2" fmla="*/ 0 w 3"/>
                  <a:gd name="T3" fmla="*/ 0 h 24"/>
                  <a:gd name="T4" fmla="*/ 1 w 3"/>
                  <a:gd name="T5" fmla="*/ 0 h 24"/>
                  <a:gd name="T6" fmla="*/ 2 w 3"/>
                  <a:gd name="T7" fmla="*/ 0 h 24"/>
                  <a:gd name="T8" fmla="*/ 3 w 3"/>
                  <a:gd name="T9" fmla="*/ 2 h 24"/>
                  <a:gd name="T10" fmla="*/ 2 w 3"/>
                  <a:gd name="T11" fmla="*/ 3 h 24"/>
                  <a:gd name="T12" fmla="*/ 1 w 3"/>
                  <a:gd name="T13" fmla="*/ 4 h 24"/>
                  <a:gd name="T14" fmla="*/ 0 w 3"/>
                  <a:gd name="T15" fmla="*/ 3 h 24"/>
                  <a:gd name="T16" fmla="*/ 0 w 3"/>
                  <a:gd name="T17" fmla="*/ 2 h 24"/>
                  <a:gd name="T18" fmla="*/ 3 w 3"/>
                  <a:gd name="T19" fmla="*/ 24 h 24"/>
                  <a:gd name="T20" fmla="*/ 0 w 3"/>
                  <a:gd name="T21" fmla="*/ 24 h 24"/>
                  <a:gd name="T22" fmla="*/ 0 w 3"/>
                  <a:gd name="T23" fmla="*/ 6 h 24"/>
                  <a:gd name="T24" fmla="*/ 3 w 3"/>
                  <a:gd name="T25" fmla="*/ 6 h 24"/>
                  <a:gd name="T26" fmla="*/ 3 w 3"/>
                  <a:gd name="T2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24">
                    <a:moveTo>
                      <a:pt x="0" y="2"/>
                    </a:moveTo>
                    <a:cubicBezTo>
                      <a:pt x="0" y="1"/>
                      <a:pt x="0" y="1"/>
                      <a:pt x="0" y="0"/>
                    </a:cubicBezTo>
                    <a:cubicBezTo>
                      <a:pt x="1" y="0"/>
                      <a:pt x="1" y="0"/>
                      <a:pt x="1" y="0"/>
                    </a:cubicBezTo>
                    <a:cubicBezTo>
                      <a:pt x="2" y="0"/>
                      <a:pt x="2" y="0"/>
                      <a:pt x="2" y="0"/>
                    </a:cubicBezTo>
                    <a:cubicBezTo>
                      <a:pt x="3" y="1"/>
                      <a:pt x="3" y="1"/>
                      <a:pt x="3" y="2"/>
                    </a:cubicBezTo>
                    <a:cubicBezTo>
                      <a:pt x="3" y="2"/>
                      <a:pt x="3" y="3"/>
                      <a:pt x="2" y="3"/>
                    </a:cubicBezTo>
                    <a:cubicBezTo>
                      <a:pt x="2" y="3"/>
                      <a:pt x="2" y="4"/>
                      <a:pt x="1" y="4"/>
                    </a:cubicBezTo>
                    <a:cubicBezTo>
                      <a:pt x="1" y="4"/>
                      <a:pt x="1" y="3"/>
                      <a:pt x="0" y="3"/>
                    </a:cubicBezTo>
                    <a:cubicBezTo>
                      <a:pt x="0" y="3"/>
                      <a:pt x="0" y="2"/>
                      <a:pt x="0" y="2"/>
                    </a:cubicBezTo>
                    <a:close/>
                    <a:moveTo>
                      <a:pt x="3" y="24"/>
                    </a:moveTo>
                    <a:cubicBezTo>
                      <a:pt x="0" y="24"/>
                      <a:pt x="0" y="24"/>
                      <a:pt x="0" y="24"/>
                    </a:cubicBezTo>
                    <a:cubicBezTo>
                      <a:pt x="0" y="6"/>
                      <a:pt x="0" y="6"/>
                      <a:pt x="0" y="6"/>
                    </a:cubicBezTo>
                    <a:cubicBezTo>
                      <a:pt x="3" y="6"/>
                      <a:pt x="3" y="6"/>
                      <a:pt x="3" y="6"/>
                    </a:cubicBezTo>
                    <a:lnTo>
                      <a:pt x="3" y="24"/>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45" name="Freeform 165"/>
              <p:cNvSpPr/>
              <p:nvPr/>
            </p:nvSpPr>
            <p:spPr bwMode="auto">
              <a:xfrm>
                <a:off x="2060" y="1785"/>
                <a:ext cx="7" cy="11"/>
              </a:xfrm>
              <a:custGeom>
                <a:avLst/>
                <a:gdLst>
                  <a:gd name="T0" fmla="*/ 5 w 5"/>
                  <a:gd name="T1" fmla="*/ 0 h 8"/>
                  <a:gd name="T2" fmla="*/ 5 w 5"/>
                  <a:gd name="T3" fmla="*/ 0 h 8"/>
                  <a:gd name="T4" fmla="*/ 4 w 5"/>
                  <a:gd name="T5" fmla="*/ 4 h 8"/>
                  <a:gd name="T6" fmla="*/ 2 w 5"/>
                  <a:gd name="T7" fmla="*/ 8 h 8"/>
                  <a:gd name="T8" fmla="*/ 0 w 5"/>
                  <a:gd name="T9" fmla="*/ 8 h 8"/>
                  <a:gd name="T10" fmla="*/ 1 w 5"/>
                  <a:gd name="T11" fmla="*/ 4 h 8"/>
                  <a:gd name="T12" fmla="*/ 2 w 5"/>
                  <a:gd name="T13" fmla="*/ 0 h 8"/>
                  <a:gd name="T14" fmla="*/ 5 w 5"/>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8">
                    <a:moveTo>
                      <a:pt x="5" y="0"/>
                    </a:moveTo>
                    <a:cubicBezTo>
                      <a:pt x="5" y="0"/>
                      <a:pt x="5" y="0"/>
                      <a:pt x="5" y="0"/>
                    </a:cubicBezTo>
                    <a:cubicBezTo>
                      <a:pt x="5" y="1"/>
                      <a:pt x="4" y="2"/>
                      <a:pt x="4" y="4"/>
                    </a:cubicBezTo>
                    <a:cubicBezTo>
                      <a:pt x="3" y="5"/>
                      <a:pt x="3" y="6"/>
                      <a:pt x="2" y="8"/>
                    </a:cubicBezTo>
                    <a:cubicBezTo>
                      <a:pt x="0" y="8"/>
                      <a:pt x="0" y="8"/>
                      <a:pt x="0" y="8"/>
                    </a:cubicBezTo>
                    <a:cubicBezTo>
                      <a:pt x="1" y="7"/>
                      <a:pt x="1" y="5"/>
                      <a:pt x="1" y="4"/>
                    </a:cubicBezTo>
                    <a:cubicBezTo>
                      <a:pt x="2" y="2"/>
                      <a:pt x="2" y="1"/>
                      <a:pt x="2" y="0"/>
                    </a:cubicBezTo>
                    <a:lnTo>
                      <a:pt x="5" y="0"/>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46" name="Freeform 166"/>
              <p:cNvSpPr/>
              <p:nvPr/>
            </p:nvSpPr>
            <p:spPr bwMode="auto">
              <a:xfrm>
                <a:off x="2084" y="1767"/>
                <a:ext cx="19" cy="23"/>
              </a:xfrm>
              <a:custGeom>
                <a:avLst/>
                <a:gdLst>
                  <a:gd name="T0" fmla="*/ 12 w 15"/>
                  <a:gd name="T1" fmla="*/ 18 h 18"/>
                  <a:gd name="T2" fmla="*/ 12 w 15"/>
                  <a:gd name="T3" fmla="*/ 6 h 18"/>
                  <a:gd name="T4" fmla="*/ 11 w 15"/>
                  <a:gd name="T5" fmla="*/ 3 h 18"/>
                  <a:gd name="T6" fmla="*/ 8 w 15"/>
                  <a:gd name="T7" fmla="*/ 2 h 18"/>
                  <a:gd name="T8" fmla="*/ 4 w 15"/>
                  <a:gd name="T9" fmla="*/ 4 h 18"/>
                  <a:gd name="T10" fmla="*/ 3 w 15"/>
                  <a:gd name="T11" fmla="*/ 9 h 18"/>
                  <a:gd name="T12" fmla="*/ 3 w 15"/>
                  <a:gd name="T13" fmla="*/ 18 h 18"/>
                  <a:gd name="T14" fmla="*/ 0 w 15"/>
                  <a:gd name="T15" fmla="*/ 18 h 18"/>
                  <a:gd name="T16" fmla="*/ 0 w 15"/>
                  <a:gd name="T17" fmla="*/ 0 h 18"/>
                  <a:gd name="T18" fmla="*/ 2 w 15"/>
                  <a:gd name="T19" fmla="*/ 0 h 18"/>
                  <a:gd name="T20" fmla="*/ 3 w 15"/>
                  <a:gd name="T21" fmla="*/ 3 h 18"/>
                  <a:gd name="T22" fmla="*/ 3 w 15"/>
                  <a:gd name="T23" fmla="*/ 3 h 18"/>
                  <a:gd name="T24" fmla="*/ 5 w 15"/>
                  <a:gd name="T25" fmla="*/ 1 h 18"/>
                  <a:gd name="T26" fmla="*/ 8 w 15"/>
                  <a:gd name="T27" fmla="*/ 0 h 18"/>
                  <a:gd name="T28" fmla="*/ 13 w 15"/>
                  <a:gd name="T29" fmla="*/ 2 h 18"/>
                  <a:gd name="T30" fmla="*/ 15 w 15"/>
                  <a:gd name="T31" fmla="*/ 6 h 18"/>
                  <a:gd name="T32" fmla="*/ 15 w 15"/>
                  <a:gd name="T33" fmla="*/ 18 h 18"/>
                  <a:gd name="T34" fmla="*/ 12 w 1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18">
                    <a:moveTo>
                      <a:pt x="12" y="18"/>
                    </a:moveTo>
                    <a:cubicBezTo>
                      <a:pt x="12" y="6"/>
                      <a:pt x="12" y="6"/>
                      <a:pt x="12" y="6"/>
                    </a:cubicBezTo>
                    <a:cubicBezTo>
                      <a:pt x="12" y="5"/>
                      <a:pt x="12" y="4"/>
                      <a:pt x="11" y="3"/>
                    </a:cubicBezTo>
                    <a:cubicBezTo>
                      <a:pt x="10" y="3"/>
                      <a:pt x="9" y="2"/>
                      <a:pt x="8" y="2"/>
                    </a:cubicBezTo>
                    <a:cubicBezTo>
                      <a:pt x="6" y="2"/>
                      <a:pt x="5" y="3"/>
                      <a:pt x="4" y="4"/>
                    </a:cubicBezTo>
                    <a:cubicBezTo>
                      <a:pt x="3" y="5"/>
                      <a:pt x="3" y="6"/>
                      <a:pt x="3" y="9"/>
                    </a:cubicBezTo>
                    <a:cubicBezTo>
                      <a:pt x="3" y="18"/>
                      <a:pt x="3" y="18"/>
                      <a:pt x="3" y="18"/>
                    </a:cubicBezTo>
                    <a:cubicBezTo>
                      <a:pt x="0" y="18"/>
                      <a:pt x="0" y="18"/>
                      <a:pt x="0" y="18"/>
                    </a:cubicBezTo>
                    <a:cubicBezTo>
                      <a:pt x="0" y="0"/>
                      <a:pt x="0" y="0"/>
                      <a:pt x="0" y="0"/>
                    </a:cubicBezTo>
                    <a:cubicBezTo>
                      <a:pt x="2" y="0"/>
                      <a:pt x="2" y="0"/>
                      <a:pt x="2" y="0"/>
                    </a:cubicBezTo>
                    <a:cubicBezTo>
                      <a:pt x="3" y="3"/>
                      <a:pt x="3" y="3"/>
                      <a:pt x="3" y="3"/>
                    </a:cubicBezTo>
                    <a:cubicBezTo>
                      <a:pt x="3" y="3"/>
                      <a:pt x="3" y="3"/>
                      <a:pt x="3" y="3"/>
                    </a:cubicBezTo>
                    <a:cubicBezTo>
                      <a:pt x="3" y="2"/>
                      <a:pt x="4" y="1"/>
                      <a:pt x="5" y="1"/>
                    </a:cubicBezTo>
                    <a:cubicBezTo>
                      <a:pt x="6" y="0"/>
                      <a:pt x="7" y="0"/>
                      <a:pt x="8" y="0"/>
                    </a:cubicBezTo>
                    <a:cubicBezTo>
                      <a:pt x="10" y="0"/>
                      <a:pt x="12" y="1"/>
                      <a:pt x="13" y="2"/>
                    </a:cubicBezTo>
                    <a:cubicBezTo>
                      <a:pt x="14" y="3"/>
                      <a:pt x="15" y="4"/>
                      <a:pt x="15" y="6"/>
                    </a:cubicBezTo>
                    <a:cubicBezTo>
                      <a:pt x="15" y="18"/>
                      <a:pt x="15" y="18"/>
                      <a:pt x="15" y="18"/>
                    </a:cubicBezTo>
                    <a:lnTo>
                      <a:pt x="12" y="18"/>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47" name="Freeform 167"/>
              <p:cNvSpPr>
                <a:spLocks noEditPoints="1"/>
              </p:cNvSpPr>
              <p:nvPr/>
            </p:nvSpPr>
            <p:spPr bwMode="auto">
              <a:xfrm>
                <a:off x="2109" y="1759"/>
                <a:ext cx="4" cy="31"/>
              </a:xfrm>
              <a:custGeom>
                <a:avLst/>
                <a:gdLst>
                  <a:gd name="T0" fmla="*/ 0 w 3"/>
                  <a:gd name="T1" fmla="*/ 2 h 24"/>
                  <a:gd name="T2" fmla="*/ 0 w 3"/>
                  <a:gd name="T3" fmla="*/ 0 h 24"/>
                  <a:gd name="T4" fmla="*/ 1 w 3"/>
                  <a:gd name="T5" fmla="*/ 0 h 24"/>
                  <a:gd name="T6" fmla="*/ 2 w 3"/>
                  <a:gd name="T7" fmla="*/ 0 h 24"/>
                  <a:gd name="T8" fmla="*/ 3 w 3"/>
                  <a:gd name="T9" fmla="*/ 2 h 24"/>
                  <a:gd name="T10" fmla="*/ 2 w 3"/>
                  <a:gd name="T11" fmla="*/ 3 h 24"/>
                  <a:gd name="T12" fmla="*/ 1 w 3"/>
                  <a:gd name="T13" fmla="*/ 4 h 24"/>
                  <a:gd name="T14" fmla="*/ 0 w 3"/>
                  <a:gd name="T15" fmla="*/ 3 h 24"/>
                  <a:gd name="T16" fmla="*/ 0 w 3"/>
                  <a:gd name="T17" fmla="*/ 2 h 24"/>
                  <a:gd name="T18" fmla="*/ 3 w 3"/>
                  <a:gd name="T19" fmla="*/ 24 h 24"/>
                  <a:gd name="T20" fmla="*/ 0 w 3"/>
                  <a:gd name="T21" fmla="*/ 24 h 24"/>
                  <a:gd name="T22" fmla="*/ 0 w 3"/>
                  <a:gd name="T23" fmla="*/ 6 h 24"/>
                  <a:gd name="T24" fmla="*/ 3 w 3"/>
                  <a:gd name="T25" fmla="*/ 6 h 24"/>
                  <a:gd name="T26" fmla="*/ 3 w 3"/>
                  <a:gd name="T2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24">
                    <a:moveTo>
                      <a:pt x="0" y="2"/>
                    </a:moveTo>
                    <a:cubicBezTo>
                      <a:pt x="0" y="1"/>
                      <a:pt x="0" y="1"/>
                      <a:pt x="0" y="0"/>
                    </a:cubicBezTo>
                    <a:cubicBezTo>
                      <a:pt x="0" y="0"/>
                      <a:pt x="1" y="0"/>
                      <a:pt x="1" y="0"/>
                    </a:cubicBezTo>
                    <a:cubicBezTo>
                      <a:pt x="2" y="0"/>
                      <a:pt x="2" y="0"/>
                      <a:pt x="2" y="0"/>
                    </a:cubicBezTo>
                    <a:cubicBezTo>
                      <a:pt x="3" y="1"/>
                      <a:pt x="3" y="1"/>
                      <a:pt x="3" y="2"/>
                    </a:cubicBezTo>
                    <a:cubicBezTo>
                      <a:pt x="3" y="2"/>
                      <a:pt x="3" y="3"/>
                      <a:pt x="2" y="3"/>
                    </a:cubicBezTo>
                    <a:cubicBezTo>
                      <a:pt x="2" y="3"/>
                      <a:pt x="2" y="4"/>
                      <a:pt x="1" y="4"/>
                    </a:cubicBezTo>
                    <a:cubicBezTo>
                      <a:pt x="1" y="4"/>
                      <a:pt x="0" y="3"/>
                      <a:pt x="0" y="3"/>
                    </a:cubicBezTo>
                    <a:cubicBezTo>
                      <a:pt x="0" y="3"/>
                      <a:pt x="0" y="2"/>
                      <a:pt x="0" y="2"/>
                    </a:cubicBezTo>
                    <a:close/>
                    <a:moveTo>
                      <a:pt x="3" y="24"/>
                    </a:moveTo>
                    <a:cubicBezTo>
                      <a:pt x="0" y="24"/>
                      <a:pt x="0" y="24"/>
                      <a:pt x="0" y="24"/>
                    </a:cubicBezTo>
                    <a:cubicBezTo>
                      <a:pt x="0" y="6"/>
                      <a:pt x="0" y="6"/>
                      <a:pt x="0" y="6"/>
                    </a:cubicBezTo>
                    <a:cubicBezTo>
                      <a:pt x="3" y="6"/>
                      <a:pt x="3" y="6"/>
                      <a:pt x="3" y="6"/>
                    </a:cubicBezTo>
                    <a:lnTo>
                      <a:pt x="3" y="24"/>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48" name="Freeform 168"/>
              <p:cNvSpPr/>
              <p:nvPr/>
            </p:nvSpPr>
            <p:spPr bwMode="auto">
              <a:xfrm>
                <a:off x="2118" y="1767"/>
                <a:ext cx="16" cy="23"/>
              </a:xfrm>
              <a:custGeom>
                <a:avLst/>
                <a:gdLst>
                  <a:gd name="T0" fmla="*/ 12 w 12"/>
                  <a:gd name="T1" fmla="*/ 13 h 18"/>
                  <a:gd name="T2" fmla="*/ 10 w 12"/>
                  <a:gd name="T3" fmla="*/ 17 h 18"/>
                  <a:gd name="T4" fmla="*/ 5 w 12"/>
                  <a:gd name="T5" fmla="*/ 18 h 18"/>
                  <a:gd name="T6" fmla="*/ 0 w 12"/>
                  <a:gd name="T7" fmla="*/ 17 h 18"/>
                  <a:gd name="T8" fmla="*/ 0 w 12"/>
                  <a:gd name="T9" fmla="*/ 14 h 18"/>
                  <a:gd name="T10" fmla="*/ 3 w 12"/>
                  <a:gd name="T11" fmla="*/ 15 h 18"/>
                  <a:gd name="T12" fmla="*/ 5 w 12"/>
                  <a:gd name="T13" fmla="*/ 16 h 18"/>
                  <a:gd name="T14" fmla="*/ 8 w 12"/>
                  <a:gd name="T15" fmla="*/ 15 h 18"/>
                  <a:gd name="T16" fmla="*/ 10 w 12"/>
                  <a:gd name="T17" fmla="*/ 13 h 18"/>
                  <a:gd name="T18" fmla="*/ 9 w 12"/>
                  <a:gd name="T19" fmla="*/ 11 h 18"/>
                  <a:gd name="T20" fmla="*/ 5 w 12"/>
                  <a:gd name="T21" fmla="*/ 10 h 18"/>
                  <a:gd name="T22" fmla="*/ 2 w 12"/>
                  <a:gd name="T23" fmla="*/ 8 h 18"/>
                  <a:gd name="T24" fmla="*/ 0 w 12"/>
                  <a:gd name="T25" fmla="*/ 7 h 18"/>
                  <a:gd name="T26" fmla="*/ 0 w 12"/>
                  <a:gd name="T27" fmla="*/ 5 h 18"/>
                  <a:gd name="T28" fmla="*/ 2 w 12"/>
                  <a:gd name="T29" fmla="*/ 1 h 18"/>
                  <a:gd name="T30" fmla="*/ 6 w 12"/>
                  <a:gd name="T31" fmla="*/ 0 h 18"/>
                  <a:gd name="T32" fmla="*/ 12 w 12"/>
                  <a:gd name="T33" fmla="*/ 1 h 18"/>
                  <a:gd name="T34" fmla="*/ 11 w 12"/>
                  <a:gd name="T35" fmla="*/ 3 h 18"/>
                  <a:gd name="T36" fmla="*/ 6 w 12"/>
                  <a:gd name="T37" fmla="*/ 2 h 18"/>
                  <a:gd name="T38" fmla="*/ 3 w 12"/>
                  <a:gd name="T39" fmla="*/ 3 h 18"/>
                  <a:gd name="T40" fmla="*/ 2 w 12"/>
                  <a:gd name="T41" fmla="*/ 4 h 18"/>
                  <a:gd name="T42" fmla="*/ 3 w 12"/>
                  <a:gd name="T43" fmla="*/ 6 h 18"/>
                  <a:gd name="T44" fmla="*/ 4 w 12"/>
                  <a:gd name="T45" fmla="*/ 7 h 18"/>
                  <a:gd name="T46" fmla="*/ 7 w 12"/>
                  <a:gd name="T47" fmla="*/ 8 h 18"/>
                  <a:gd name="T48" fmla="*/ 11 w 12"/>
                  <a:gd name="T49" fmla="*/ 10 h 18"/>
                  <a:gd name="T50" fmla="*/ 12 w 12"/>
                  <a:gd name="T51"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 h="18">
                    <a:moveTo>
                      <a:pt x="12" y="13"/>
                    </a:moveTo>
                    <a:cubicBezTo>
                      <a:pt x="12" y="14"/>
                      <a:pt x="11" y="16"/>
                      <a:pt x="10" y="17"/>
                    </a:cubicBezTo>
                    <a:cubicBezTo>
                      <a:pt x="9" y="17"/>
                      <a:pt x="7" y="18"/>
                      <a:pt x="5" y="18"/>
                    </a:cubicBezTo>
                    <a:cubicBezTo>
                      <a:pt x="3" y="18"/>
                      <a:pt x="1" y="18"/>
                      <a:pt x="0" y="17"/>
                    </a:cubicBezTo>
                    <a:cubicBezTo>
                      <a:pt x="0" y="14"/>
                      <a:pt x="0" y="14"/>
                      <a:pt x="0" y="14"/>
                    </a:cubicBezTo>
                    <a:cubicBezTo>
                      <a:pt x="1" y="15"/>
                      <a:pt x="2" y="15"/>
                      <a:pt x="3" y="15"/>
                    </a:cubicBezTo>
                    <a:cubicBezTo>
                      <a:pt x="4" y="16"/>
                      <a:pt x="4" y="16"/>
                      <a:pt x="5" y="16"/>
                    </a:cubicBezTo>
                    <a:cubicBezTo>
                      <a:pt x="7" y="16"/>
                      <a:pt x="8" y="16"/>
                      <a:pt x="8" y="15"/>
                    </a:cubicBezTo>
                    <a:cubicBezTo>
                      <a:pt x="9" y="15"/>
                      <a:pt x="10" y="14"/>
                      <a:pt x="10" y="13"/>
                    </a:cubicBezTo>
                    <a:cubicBezTo>
                      <a:pt x="10" y="12"/>
                      <a:pt x="9" y="12"/>
                      <a:pt x="9" y="11"/>
                    </a:cubicBezTo>
                    <a:cubicBezTo>
                      <a:pt x="8" y="11"/>
                      <a:pt x="7" y="10"/>
                      <a:pt x="5" y="10"/>
                    </a:cubicBezTo>
                    <a:cubicBezTo>
                      <a:pt x="4" y="9"/>
                      <a:pt x="3" y="9"/>
                      <a:pt x="2" y="8"/>
                    </a:cubicBezTo>
                    <a:cubicBezTo>
                      <a:pt x="1" y="8"/>
                      <a:pt x="1" y="7"/>
                      <a:pt x="0" y="7"/>
                    </a:cubicBezTo>
                    <a:cubicBezTo>
                      <a:pt x="0" y="6"/>
                      <a:pt x="0" y="5"/>
                      <a:pt x="0" y="5"/>
                    </a:cubicBezTo>
                    <a:cubicBezTo>
                      <a:pt x="0" y="3"/>
                      <a:pt x="0" y="2"/>
                      <a:pt x="2" y="1"/>
                    </a:cubicBezTo>
                    <a:cubicBezTo>
                      <a:pt x="3" y="1"/>
                      <a:pt x="4" y="0"/>
                      <a:pt x="6" y="0"/>
                    </a:cubicBezTo>
                    <a:cubicBezTo>
                      <a:pt x="8" y="0"/>
                      <a:pt x="10" y="0"/>
                      <a:pt x="12" y="1"/>
                    </a:cubicBezTo>
                    <a:cubicBezTo>
                      <a:pt x="11" y="3"/>
                      <a:pt x="11" y="3"/>
                      <a:pt x="11" y="3"/>
                    </a:cubicBezTo>
                    <a:cubicBezTo>
                      <a:pt x="9" y="3"/>
                      <a:pt x="8" y="2"/>
                      <a:pt x="6" y="2"/>
                    </a:cubicBezTo>
                    <a:cubicBezTo>
                      <a:pt x="5" y="2"/>
                      <a:pt x="4" y="2"/>
                      <a:pt x="3" y="3"/>
                    </a:cubicBezTo>
                    <a:cubicBezTo>
                      <a:pt x="3" y="3"/>
                      <a:pt x="2" y="4"/>
                      <a:pt x="2" y="4"/>
                    </a:cubicBezTo>
                    <a:cubicBezTo>
                      <a:pt x="2" y="5"/>
                      <a:pt x="3" y="5"/>
                      <a:pt x="3" y="6"/>
                    </a:cubicBezTo>
                    <a:cubicBezTo>
                      <a:pt x="3" y="6"/>
                      <a:pt x="3" y="6"/>
                      <a:pt x="4" y="7"/>
                    </a:cubicBezTo>
                    <a:cubicBezTo>
                      <a:pt x="4" y="7"/>
                      <a:pt x="5" y="7"/>
                      <a:pt x="7" y="8"/>
                    </a:cubicBezTo>
                    <a:cubicBezTo>
                      <a:pt x="9" y="9"/>
                      <a:pt x="10" y="9"/>
                      <a:pt x="11" y="10"/>
                    </a:cubicBezTo>
                    <a:cubicBezTo>
                      <a:pt x="12" y="11"/>
                      <a:pt x="12" y="12"/>
                      <a:pt x="12" y="13"/>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49" name="Freeform 169"/>
              <p:cNvSpPr>
                <a:spLocks noEditPoints="1"/>
              </p:cNvSpPr>
              <p:nvPr/>
            </p:nvSpPr>
            <p:spPr bwMode="auto">
              <a:xfrm>
                <a:off x="2139" y="1759"/>
                <a:ext cx="4" cy="31"/>
              </a:xfrm>
              <a:custGeom>
                <a:avLst/>
                <a:gdLst>
                  <a:gd name="T0" fmla="*/ 0 w 3"/>
                  <a:gd name="T1" fmla="*/ 2 h 24"/>
                  <a:gd name="T2" fmla="*/ 1 w 3"/>
                  <a:gd name="T3" fmla="*/ 0 h 24"/>
                  <a:gd name="T4" fmla="*/ 2 w 3"/>
                  <a:gd name="T5" fmla="*/ 0 h 24"/>
                  <a:gd name="T6" fmla="*/ 3 w 3"/>
                  <a:gd name="T7" fmla="*/ 0 h 24"/>
                  <a:gd name="T8" fmla="*/ 3 w 3"/>
                  <a:gd name="T9" fmla="*/ 2 h 24"/>
                  <a:gd name="T10" fmla="*/ 3 w 3"/>
                  <a:gd name="T11" fmla="*/ 3 h 24"/>
                  <a:gd name="T12" fmla="*/ 2 w 3"/>
                  <a:gd name="T13" fmla="*/ 4 h 24"/>
                  <a:gd name="T14" fmla="*/ 1 w 3"/>
                  <a:gd name="T15" fmla="*/ 3 h 24"/>
                  <a:gd name="T16" fmla="*/ 0 w 3"/>
                  <a:gd name="T17" fmla="*/ 2 h 24"/>
                  <a:gd name="T18" fmla="*/ 3 w 3"/>
                  <a:gd name="T19" fmla="*/ 24 h 24"/>
                  <a:gd name="T20" fmla="*/ 0 w 3"/>
                  <a:gd name="T21" fmla="*/ 24 h 24"/>
                  <a:gd name="T22" fmla="*/ 0 w 3"/>
                  <a:gd name="T23" fmla="*/ 6 h 24"/>
                  <a:gd name="T24" fmla="*/ 3 w 3"/>
                  <a:gd name="T25" fmla="*/ 6 h 24"/>
                  <a:gd name="T26" fmla="*/ 3 w 3"/>
                  <a:gd name="T2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24">
                    <a:moveTo>
                      <a:pt x="0" y="2"/>
                    </a:moveTo>
                    <a:cubicBezTo>
                      <a:pt x="0" y="1"/>
                      <a:pt x="0" y="1"/>
                      <a:pt x="1" y="0"/>
                    </a:cubicBezTo>
                    <a:cubicBezTo>
                      <a:pt x="1" y="0"/>
                      <a:pt x="1" y="0"/>
                      <a:pt x="2" y="0"/>
                    </a:cubicBezTo>
                    <a:cubicBezTo>
                      <a:pt x="2" y="0"/>
                      <a:pt x="2" y="0"/>
                      <a:pt x="3" y="0"/>
                    </a:cubicBezTo>
                    <a:cubicBezTo>
                      <a:pt x="3" y="1"/>
                      <a:pt x="3" y="1"/>
                      <a:pt x="3" y="2"/>
                    </a:cubicBezTo>
                    <a:cubicBezTo>
                      <a:pt x="3" y="2"/>
                      <a:pt x="3" y="3"/>
                      <a:pt x="3" y="3"/>
                    </a:cubicBezTo>
                    <a:cubicBezTo>
                      <a:pt x="2" y="3"/>
                      <a:pt x="2" y="4"/>
                      <a:pt x="2" y="4"/>
                    </a:cubicBezTo>
                    <a:cubicBezTo>
                      <a:pt x="1" y="4"/>
                      <a:pt x="1" y="3"/>
                      <a:pt x="1" y="3"/>
                    </a:cubicBezTo>
                    <a:cubicBezTo>
                      <a:pt x="0" y="3"/>
                      <a:pt x="0" y="2"/>
                      <a:pt x="0" y="2"/>
                    </a:cubicBezTo>
                    <a:close/>
                    <a:moveTo>
                      <a:pt x="3" y="24"/>
                    </a:moveTo>
                    <a:cubicBezTo>
                      <a:pt x="0" y="24"/>
                      <a:pt x="0" y="24"/>
                      <a:pt x="0" y="24"/>
                    </a:cubicBezTo>
                    <a:cubicBezTo>
                      <a:pt x="0" y="6"/>
                      <a:pt x="0" y="6"/>
                      <a:pt x="0" y="6"/>
                    </a:cubicBezTo>
                    <a:cubicBezTo>
                      <a:pt x="3" y="6"/>
                      <a:pt x="3" y="6"/>
                      <a:pt x="3" y="6"/>
                    </a:cubicBezTo>
                    <a:lnTo>
                      <a:pt x="3" y="24"/>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50" name="Freeform 170"/>
              <p:cNvSpPr/>
              <p:nvPr/>
            </p:nvSpPr>
            <p:spPr bwMode="auto">
              <a:xfrm>
                <a:off x="1625" y="1808"/>
                <a:ext cx="18" cy="31"/>
              </a:xfrm>
              <a:custGeom>
                <a:avLst/>
                <a:gdLst>
                  <a:gd name="T0" fmla="*/ 12 w 14"/>
                  <a:gd name="T1" fmla="*/ 24 h 24"/>
                  <a:gd name="T2" fmla="*/ 12 w 14"/>
                  <a:gd name="T3" fmla="*/ 13 h 24"/>
                  <a:gd name="T4" fmla="*/ 11 w 14"/>
                  <a:gd name="T5" fmla="*/ 10 h 24"/>
                  <a:gd name="T6" fmla="*/ 8 w 14"/>
                  <a:gd name="T7" fmla="*/ 9 h 24"/>
                  <a:gd name="T8" fmla="*/ 4 w 14"/>
                  <a:gd name="T9" fmla="*/ 10 h 24"/>
                  <a:gd name="T10" fmla="*/ 2 w 14"/>
                  <a:gd name="T11" fmla="*/ 15 h 24"/>
                  <a:gd name="T12" fmla="*/ 2 w 14"/>
                  <a:gd name="T13" fmla="*/ 24 h 24"/>
                  <a:gd name="T14" fmla="*/ 0 w 14"/>
                  <a:gd name="T15" fmla="*/ 24 h 24"/>
                  <a:gd name="T16" fmla="*/ 0 w 14"/>
                  <a:gd name="T17" fmla="*/ 0 h 24"/>
                  <a:gd name="T18" fmla="*/ 2 w 14"/>
                  <a:gd name="T19" fmla="*/ 0 h 24"/>
                  <a:gd name="T20" fmla="*/ 2 w 14"/>
                  <a:gd name="T21" fmla="*/ 7 h 24"/>
                  <a:gd name="T22" fmla="*/ 2 w 14"/>
                  <a:gd name="T23" fmla="*/ 9 h 24"/>
                  <a:gd name="T24" fmla="*/ 2 w 14"/>
                  <a:gd name="T25" fmla="*/ 9 h 24"/>
                  <a:gd name="T26" fmla="*/ 5 w 14"/>
                  <a:gd name="T27" fmla="*/ 7 h 24"/>
                  <a:gd name="T28" fmla="*/ 8 w 14"/>
                  <a:gd name="T29" fmla="*/ 7 h 24"/>
                  <a:gd name="T30" fmla="*/ 13 w 14"/>
                  <a:gd name="T31" fmla="*/ 8 h 24"/>
                  <a:gd name="T32" fmla="*/ 14 w 14"/>
                  <a:gd name="T33" fmla="*/ 13 h 24"/>
                  <a:gd name="T34" fmla="*/ 14 w 14"/>
                  <a:gd name="T35" fmla="*/ 24 h 24"/>
                  <a:gd name="T36" fmla="*/ 12 w 14"/>
                  <a:gd name="T3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 h="24">
                    <a:moveTo>
                      <a:pt x="12" y="24"/>
                    </a:moveTo>
                    <a:cubicBezTo>
                      <a:pt x="12" y="13"/>
                      <a:pt x="12" y="13"/>
                      <a:pt x="12" y="13"/>
                    </a:cubicBezTo>
                    <a:cubicBezTo>
                      <a:pt x="12" y="11"/>
                      <a:pt x="11" y="10"/>
                      <a:pt x="11" y="10"/>
                    </a:cubicBezTo>
                    <a:cubicBezTo>
                      <a:pt x="10" y="9"/>
                      <a:pt x="9" y="9"/>
                      <a:pt x="8" y="9"/>
                    </a:cubicBezTo>
                    <a:cubicBezTo>
                      <a:pt x="6" y="9"/>
                      <a:pt x="4" y="9"/>
                      <a:pt x="4" y="10"/>
                    </a:cubicBezTo>
                    <a:cubicBezTo>
                      <a:pt x="3" y="11"/>
                      <a:pt x="2" y="13"/>
                      <a:pt x="2" y="15"/>
                    </a:cubicBezTo>
                    <a:cubicBezTo>
                      <a:pt x="2" y="24"/>
                      <a:pt x="2" y="24"/>
                      <a:pt x="2" y="24"/>
                    </a:cubicBezTo>
                    <a:cubicBezTo>
                      <a:pt x="0" y="24"/>
                      <a:pt x="0" y="24"/>
                      <a:pt x="0" y="24"/>
                    </a:cubicBezTo>
                    <a:cubicBezTo>
                      <a:pt x="0" y="0"/>
                      <a:pt x="0" y="0"/>
                      <a:pt x="0" y="0"/>
                    </a:cubicBezTo>
                    <a:cubicBezTo>
                      <a:pt x="2" y="0"/>
                      <a:pt x="2" y="0"/>
                      <a:pt x="2" y="0"/>
                    </a:cubicBezTo>
                    <a:cubicBezTo>
                      <a:pt x="2" y="7"/>
                      <a:pt x="2" y="7"/>
                      <a:pt x="2" y="7"/>
                    </a:cubicBezTo>
                    <a:cubicBezTo>
                      <a:pt x="2" y="8"/>
                      <a:pt x="2" y="9"/>
                      <a:pt x="2" y="9"/>
                    </a:cubicBezTo>
                    <a:cubicBezTo>
                      <a:pt x="2" y="9"/>
                      <a:pt x="2" y="9"/>
                      <a:pt x="2" y="9"/>
                    </a:cubicBezTo>
                    <a:cubicBezTo>
                      <a:pt x="3" y="8"/>
                      <a:pt x="4" y="8"/>
                      <a:pt x="5" y="7"/>
                    </a:cubicBezTo>
                    <a:cubicBezTo>
                      <a:pt x="6" y="7"/>
                      <a:pt x="7" y="7"/>
                      <a:pt x="8" y="7"/>
                    </a:cubicBezTo>
                    <a:cubicBezTo>
                      <a:pt x="10" y="7"/>
                      <a:pt x="12" y="7"/>
                      <a:pt x="13" y="8"/>
                    </a:cubicBezTo>
                    <a:cubicBezTo>
                      <a:pt x="14" y="9"/>
                      <a:pt x="14" y="11"/>
                      <a:pt x="14" y="13"/>
                    </a:cubicBezTo>
                    <a:cubicBezTo>
                      <a:pt x="14" y="24"/>
                      <a:pt x="14" y="24"/>
                      <a:pt x="14" y="24"/>
                    </a:cubicBezTo>
                    <a:lnTo>
                      <a:pt x="12" y="24"/>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51" name="Freeform 171"/>
              <p:cNvSpPr>
                <a:spLocks noEditPoints="1"/>
              </p:cNvSpPr>
              <p:nvPr/>
            </p:nvSpPr>
            <p:spPr bwMode="auto">
              <a:xfrm>
                <a:off x="1649" y="1817"/>
                <a:ext cx="20" cy="22"/>
              </a:xfrm>
              <a:custGeom>
                <a:avLst/>
                <a:gdLst>
                  <a:gd name="T0" fmla="*/ 15 w 15"/>
                  <a:gd name="T1" fmla="*/ 8 h 17"/>
                  <a:gd name="T2" fmla="*/ 13 w 15"/>
                  <a:gd name="T3" fmla="*/ 15 h 17"/>
                  <a:gd name="T4" fmla="*/ 7 w 15"/>
                  <a:gd name="T5" fmla="*/ 17 h 17"/>
                  <a:gd name="T6" fmla="*/ 3 w 15"/>
                  <a:gd name="T7" fmla="*/ 16 h 17"/>
                  <a:gd name="T8" fmla="*/ 0 w 15"/>
                  <a:gd name="T9" fmla="*/ 13 h 17"/>
                  <a:gd name="T10" fmla="*/ 0 w 15"/>
                  <a:gd name="T11" fmla="*/ 8 h 17"/>
                  <a:gd name="T12" fmla="*/ 2 w 15"/>
                  <a:gd name="T13" fmla="*/ 2 h 17"/>
                  <a:gd name="T14" fmla="*/ 7 w 15"/>
                  <a:gd name="T15" fmla="*/ 0 h 17"/>
                  <a:gd name="T16" fmla="*/ 13 w 15"/>
                  <a:gd name="T17" fmla="*/ 2 h 17"/>
                  <a:gd name="T18" fmla="*/ 15 w 15"/>
                  <a:gd name="T19" fmla="*/ 8 h 17"/>
                  <a:gd name="T20" fmla="*/ 2 w 15"/>
                  <a:gd name="T21" fmla="*/ 8 h 17"/>
                  <a:gd name="T22" fmla="*/ 4 w 15"/>
                  <a:gd name="T23" fmla="*/ 13 h 17"/>
                  <a:gd name="T24" fmla="*/ 7 w 15"/>
                  <a:gd name="T25" fmla="*/ 15 h 17"/>
                  <a:gd name="T26" fmla="*/ 11 w 15"/>
                  <a:gd name="T27" fmla="*/ 13 h 17"/>
                  <a:gd name="T28" fmla="*/ 13 w 15"/>
                  <a:gd name="T29" fmla="*/ 8 h 17"/>
                  <a:gd name="T30" fmla="*/ 11 w 15"/>
                  <a:gd name="T31" fmla="*/ 3 h 17"/>
                  <a:gd name="T32" fmla="*/ 7 w 15"/>
                  <a:gd name="T33" fmla="*/ 2 h 17"/>
                  <a:gd name="T34" fmla="*/ 4 w 15"/>
                  <a:gd name="T35" fmla="*/ 3 h 17"/>
                  <a:gd name="T36" fmla="*/ 2 w 15"/>
                  <a:gd name="T3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17">
                    <a:moveTo>
                      <a:pt x="15" y="8"/>
                    </a:moveTo>
                    <a:cubicBezTo>
                      <a:pt x="15" y="11"/>
                      <a:pt x="15" y="13"/>
                      <a:pt x="13" y="15"/>
                    </a:cubicBezTo>
                    <a:cubicBezTo>
                      <a:pt x="12" y="16"/>
                      <a:pt x="10" y="17"/>
                      <a:pt x="7" y="17"/>
                    </a:cubicBezTo>
                    <a:cubicBezTo>
                      <a:pt x="6" y="17"/>
                      <a:pt x="4" y="17"/>
                      <a:pt x="3" y="16"/>
                    </a:cubicBezTo>
                    <a:cubicBezTo>
                      <a:pt x="2" y="15"/>
                      <a:pt x="1" y="14"/>
                      <a:pt x="0" y="13"/>
                    </a:cubicBezTo>
                    <a:cubicBezTo>
                      <a:pt x="0" y="12"/>
                      <a:pt x="0" y="10"/>
                      <a:pt x="0" y="8"/>
                    </a:cubicBezTo>
                    <a:cubicBezTo>
                      <a:pt x="0" y="6"/>
                      <a:pt x="0" y="3"/>
                      <a:pt x="2" y="2"/>
                    </a:cubicBezTo>
                    <a:cubicBezTo>
                      <a:pt x="3" y="0"/>
                      <a:pt x="5" y="0"/>
                      <a:pt x="7" y="0"/>
                    </a:cubicBezTo>
                    <a:cubicBezTo>
                      <a:pt x="10" y="0"/>
                      <a:pt x="12" y="0"/>
                      <a:pt x="13" y="2"/>
                    </a:cubicBezTo>
                    <a:cubicBezTo>
                      <a:pt x="15" y="4"/>
                      <a:pt x="15" y="6"/>
                      <a:pt x="15" y="8"/>
                    </a:cubicBezTo>
                    <a:close/>
                    <a:moveTo>
                      <a:pt x="2" y="8"/>
                    </a:moveTo>
                    <a:cubicBezTo>
                      <a:pt x="2" y="11"/>
                      <a:pt x="3" y="12"/>
                      <a:pt x="4" y="13"/>
                    </a:cubicBezTo>
                    <a:cubicBezTo>
                      <a:pt x="4" y="15"/>
                      <a:pt x="6" y="15"/>
                      <a:pt x="7" y="15"/>
                    </a:cubicBezTo>
                    <a:cubicBezTo>
                      <a:pt x="9" y="15"/>
                      <a:pt x="10" y="15"/>
                      <a:pt x="11" y="13"/>
                    </a:cubicBezTo>
                    <a:cubicBezTo>
                      <a:pt x="12" y="12"/>
                      <a:pt x="13" y="11"/>
                      <a:pt x="13" y="8"/>
                    </a:cubicBezTo>
                    <a:cubicBezTo>
                      <a:pt x="13" y="6"/>
                      <a:pt x="12" y="5"/>
                      <a:pt x="11" y="3"/>
                    </a:cubicBezTo>
                    <a:cubicBezTo>
                      <a:pt x="10" y="2"/>
                      <a:pt x="9" y="2"/>
                      <a:pt x="7" y="2"/>
                    </a:cubicBezTo>
                    <a:cubicBezTo>
                      <a:pt x="6" y="2"/>
                      <a:pt x="4" y="2"/>
                      <a:pt x="4" y="3"/>
                    </a:cubicBezTo>
                    <a:cubicBezTo>
                      <a:pt x="3" y="5"/>
                      <a:pt x="2" y="6"/>
                      <a:pt x="2" y="8"/>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52" name="Freeform 172"/>
              <p:cNvSpPr/>
              <p:nvPr/>
            </p:nvSpPr>
            <p:spPr bwMode="auto">
              <a:xfrm>
                <a:off x="1675" y="1817"/>
                <a:ext cx="18" cy="22"/>
              </a:xfrm>
              <a:custGeom>
                <a:avLst/>
                <a:gdLst>
                  <a:gd name="T0" fmla="*/ 12 w 14"/>
                  <a:gd name="T1" fmla="*/ 17 h 17"/>
                  <a:gd name="T2" fmla="*/ 12 w 14"/>
                  <a:gd name="T3" fmla="*/ 6 h 17"/>
                  <a:gd name="T4" fmla="*/ 11 w 14"/>
                  <a:gd name="T5" fmla="*/ 3 h 17"/>
                  <a:gd name="T6" fmla="*/ 8 w 14"/>
                  <a:gd name="T7" fmla="*/ 2 h 17"/>
                  <a:gd name="T8" fmla="*/ 4 w 14"/>
                  <a:gd name="T9" fmla="*/ 3 h 17"/>
                  <a:gd name="T10" fmla="*/ 2 w 14"/>
                  <a:gd name="T11" fmla="*/ 8 h 17"/>
                  <a:gd name="T12" fmla="*/ 2 w 14"/>
                  <a:gd name="T13" fmla="*/ 17 h 17"/>
                  <a:gd name="T14" fmla="*/ 0 w 14"/>
                  <a:gd name="T15" fmla="*/ 17 h 17"/>
                  <a:gd name="T16" fmla="*/ 0 w 14"/>
                  <a:gd name="T17" fmla="*/ 0 h 17"/>
                  <a:gd name="T18" fmla="*/ 2 w 14"/>
                  <a:gd name="T19" fmla="*/ 0 h 17"/>
                  <a:gd name="T20" fmla="*/ 2 w 14"/>
                  <a:gd name="T21" fmla="*/ 2 h 17"/>
                  <a:gd name="T22" fmla="*/ 2 w 14"/>
                  <a:gd name="T23" fmla="*/ 2 h 17"/>
                  <a:gd name="T24" fmla="*/ 5 w 14"/>
                  <a:gd name="T25" fmla="*/ 0 h 17"/>
                  <a:gd name="T26" fmla="*/ 8 w 14"/>
                  <a:gd name="T27" fmla="*/ 0 h 17"/>
                  <a:gd name="T28" fmla="*/ 13 w 14"/>
                  <a:gd name="T29" fmla="*/ 1 h 17"/>
                  <a:gd name="T30" fmla="*/ 14 w 14"/>
                  <a:gd name="T31" fmla="*/ 6 h 17"/>
                  <a:gd name="T32" fmla="*/ 14 w 14"/>
                  <a:gd name="T33" fmla="*/ 17 h 17"/>
                  <a:gd name="T34" fmla="*/ 12 w 14"/>
                  <a:gd name="T35"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 h="17">
                    <a:moveTo>
                      <a:pt x="12" y="17"/>
                    </a:moveTo>
                    <a:cubicBezTo>
                      <a:pt x="12" y="6"/>
                      <a:pt x="12" y="6"/>
                      <a:pt x="12" y="6"/>
                    </a:cubicBezTo>
                    <a:cubicBezTo>
                      <a:pt x="12" y="4"/>
                      <a:pt x="11" y="3"/>
                      <a:pt x="11" y="3"/>
                    </a:cubicBezTo>
                    <a:cubicBezTo>
                      <a:pt x="10" y="2"/>
                      <a:pt x="9" y="2"/>
                      <a:pt x="8" y="2"/>
                    </a:cubicBezTo>
                    <a:cubicBezTo>
                      <a:pt x="6" y="2"/>
                      <a:pt x="4" y="2"/>
                      <a:pt x="4" y="3"/>
                    </a:cubicBezTo>
                    <a:cubicBezTo>
                      <a:pt x="3" y="4"/>
                      <a:pt x="2" y="6"/>
                      <a:pt x="2" y="8"/>
                    </a:cubicBezTo>
                    <a:cubicBezTo>
                      <a:pt x="2" y="17"/>
                      <a:pt x="2" y="17"/>
                      <a:pt x="2" y="17"/>
                    </a:cubicBezTo>
                    <a:cubicBezTo>
                      <a:pt x="0" y="17"/>
                      <a:pt x="0" y="17"/>
                      <a:pt x="0" y="17"/>
                    </a:cubicBezTo>
                    <a:cubicBezTo>
                      <a:pt x="0" y="0"/>
                      <a:pt x="0" y="0"/>
                      <a:pt x="0" y="0"/>
                    </a:cubicBezTo>
                    <a:cubicBezTo>
                      <a:pt x="2" y="0"/>
                      <a:pt x="2" y="0"/>
                      <a:pt x="2" y="0"/>
                    </a:cubicBezTo>
                    <a:cubicBezTo>
                      <a:pt x="2" y="2"/>
                      <a:pt x="2" y="2"/>
                      <a:pt x="2" y="2"/>
                    </a:cubicBezTo>
                    <a:cubicBezTo>
                      <a:pt x="2" y="2"/>
                      <a:pt x="2" y="2"/>
                      <a:pt x="2" y="2"/>
                    </a:cubicBezTo>
                    <a:cubicBezTo>
                      <a:pt x="3" y="1"/>
                      <a:pt x="4" y="1"/>
                      <a:pt x="5" y="0"/>
                    </a:cubicBezTo>
                    <a:cubicBezTo>
                      <a:pt x="6" y="0"/>
                      <a:pt x="7" y="0"/>
                      <a:pt x="8" y="0"/>
                    </a:cubicBezTo>
                    <a:cubicBezTo>
                      <a:pt x="10" y="0"/>
                      <a:pt x="12" y="0"/>
                      <a:pt x="13" y="1"/>
                    </a:cubicBezTo>
                    <a:cubicBezTo>
                      <a:pt x="14" y="2"/>
                      <a:pt x="14" y="4"/>
                      <a:pt x="14" y="6"/>
                    </a:cubicBezTo>
                    <a:cubicBezTo>
                      <a:pt x="14" y="17"/>
                      <a:pt x="14" y="17"/>
                      <a:pt x="14" y="17"/>
                    </a:cubicBezTo>
                    <a:lnTo>
                      <a:pt x="12" y="17"/>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53" name="Freeform 173"/>
              <p:cNvSpPr>
                <a:spLocks noEditPoints="1"/>
              </p:cNvSpPr>
              <p:nvPr/>
            </p:nvSpPr>
            <p:spPr bwMode="auto">
              <a:xfrm>
                <a:off x="1698" y="1817"/>
                <a:ext cx="20" cy="22"/>
              </a:xfrm>
              <a:custGeom>
                <a:avLst/>
                <a:gdLst>
                  <a:gd name="T0" fmla="*/ 9 w 15"/>
                  <a:gd name="T1" fmla="*/ 17 h 17"/>
                  <a:gd name="T2" fmla="*/ 3 w 15"/>
                  <a:gd name="T3" fmla="*/ 15 h 17"/>
                  <a:gd name="T4" fmla="*/ 0 w 15"/>
                  <a:gd name="T5" fmla="*/ 9 h 17"/>
                  <a:gd name="T6" fmla="*/ 3 w 15"/>
                  <a:gd name="T7" fmla="*/ 2 h 17"/>
                  <a:gd name="T8" fmla="*/ 8 w 15"/>
                  <a:gd name="T9" fmla="*/ 0 h 17"/>
                  <a:gd name="T10" fmla="*/ 13 w 15"/>
                  <a:gd name="T11" fmla="*/ 2 h 17"/>
                  <a:gd name="T12" fmla="*/ 15 w 15"/>
                  <a:gd name="T13" fmla="*/ 7 h 17"/>
                  <a:gd name="T14" fmla="*/ 15 w 15"/>
                  <a:gd name="T15" fmla="*/ 9 h 17"/>
                  <a:gd name="T16" fmla="*/ 3 w 15"/>
                  <a:gd name="T17" fmla="*/ 9 h 17"/>
                  <a:gd name="T18" fmla="*/ 5 w 15"/>
                  <a:gd name="T19" fmla="*/ 13 h 17"/>
                  <a:gd name="T20" fmla="*/ 9 w 15"/>
                  <a:gd name="T21" fmla="*/ 15 h 17"/>
                  <a:gd name="T22" fmla="*/ 14 w 15"/>
                  <a:gd name="T23" fmla="*/ 14 h 17"/>
                  <a:gd name="T24" fmla="*/ 14 w 15"/>
                  <a:gd name="T25" fmla="*/ 16 h 17"/>
                  <a:gd name="T26" fmla="*/ 12 w 15"/>
                  <a:gd name="T27" fmla="*/ 17 h 17"/>
                  <a:gd name="T28" fmla="*/ 9 w 15"/>
                  <a:gd name="T29" fmla="*/ 17 h 17"/>
                  <a:gd name="T30" fmla="*/ 8 w 15"/>
                  <a:gd name="T31" fmla="*/ 2 h 17"/>
                  <a:gd name="T32" fmla="*/ 5 w 15"/>
                  <a:gd name="T33" fmla="*/ 3 h 17"/>
                  <a:gd name="T34" fmla="*/ 3 w 15"/>
                  <a:gd name="T35" fmla="*/ 7 h 17"/>
                  <a:gd name="T36" fmla="*/ 12 w 15"/>
                  <a:gd name="T37" fmla="*/ 7 h 17"/>
                  <a:gd name="T38" fmla="*/ 11 w 15"/>
                  <a:gd name="T39" fmla="*/ 3 h 17"/>
                  <a:gd name="T40" fmla="*/ 8 w 15"/>
                  <a:gd name="T41"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 h="17">
                    <a:moveTo>
                      <a:pt x="9" y="17"/>
                    </a:moveTo>
                    <a:cubicBezTo>
                      <a:pt x="6" y="17"/>
                      <a:pt x="4" y="16"/>
                      <a:pt x="3" y="15"/>
                    </a:cubicBezTo>
                    <a:cubicBezTo>
                      <a:pt x="1" y="13"/>
                      <a:pt x="0" y="11"/>
                      <a:pt x="0" y="9"/>
                    </a:cubicBezTo>
                    <a:cubicBezTo>
                      <a:pt x="0" y="6"/>
                      <a:pt x="1" y="4"/>
                      <a:pt x="3" y="2"/>
                    </a:cubicBezTo>
                    <a:cubicBezTo>
                      <a:pt x="4" y="0"/>
                      <a:pt x="6" y="0"/>
                      <a:pt x="8" y="0"/>
                    </a:cubicBezTo>
                    <a:cubicBezTo>
                      <a:pt x="10" y="0"/>
                      <a:pt x="12" y="0"/>
                      <a:pt x="13" y="2"/>
                    </a:cubicBezTo>
                    <a:cubicBezTo>
                      <a:pt x="14" y="3"/>
                      <a:pt x="15" y="5"/>
                      <a:pt x="15" y="7"/>
                    </a:cubicBezTo>
                    <a:cubicBezTo>
                      <a:pt x="15" y="9"/>
                      <a:pt x="15" y="9"/>
                      <a:pt x="15" y="9"/>
                    </a:cubicBezTo>
                    <a:cubicBezTo>
                      <a:pt x="3" y="9"/>
                      <a:pt x="3" y="9"/>
                      <a:pt x="3" y="9"/>
                    </a:cubicBezTo>
                    <a:cubicBezTo>
                      <a:pt x="3" y="11"/>
                      <a:pt x="4" y="12"/>
                      <a:pt x="5" y="13"/>
                    </a:cubicBezTo>
                    <a:cubicBezTo>
                      <a:pt x="6" y="14"/>
                      <a:pt x="7" y="15"/>
                      <a:pt x="9" y="15"/>
                    </a:cubicBezTo>
                    <a:cubicBezTo>
                      <a:pt x="11" y="15"/>
                      <a:pt x="12" y="15"/>
                      <a:pt x="14" y="14"/>
                    </a:cubicBezTo>
                    <a:cubicBezTo>
                      <a:pt x="14" y="16"/>
                      <a:pt x="14" y="16"/>
                      <a:pt x="14" y="16"/>
                    </a:cubicBezTo>
                    <a:cubicBezTo>
                      <a:pt x="13" y="17"/>
                      <a:pt x="12" y="17"/>
                      <a:pt x="12" y="17"/>
                    </a:cubicBezTo>
                    <a:cubicBezTo>
                      <a:pt x="11" y="17"/>
                      <a:pt x="10" y="17"/>
                      <a:pt x="9" y="17"/>
                    </a:cubicBezTo>
                    <a:close/>
                    <a:moveTo>
                      <a:pt x="8" y="2"/>
                    </a:moveTo>
                    <a:cubicBezTo>
                      <a:pt x="7" y="2"/>
                      <a:pt x="6" y="2"/>
                      <a:pt x="5" y="3"/>
                    </a:cubicBezTo>
                    <a:cubicBezTo>
                      <a:pt x="4" y="4"/>
                      <a:pt x="3" y="5"/>
                      <a:pt x="3" y="7"/>
                    </a:cubicBezTo>
                    <a:cubicBezTo>
                      <a:pt x="12" y="7"/>
                      <a:pt x="12" y="7"/>
                      <a:pt x="12" y="7"/>
                    </a:cubicBezTo>
                    <a:cubicBezTo>
                      <a:pt x="12" y="5"/>
                      <a:pt x="12" y="4"/>
                      <a:pt x="11" y="3"/>
                    </a:cubicBezTo>
                    <a:cubicBezTo>
                      <a:pt x="10" y="2"/>
                      <a:pt x="9" y="2"/>
                      <a:pt x="8" y="2"/>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54" name="Freeform 174"/>
              <p:cNvSpPr/>
              <p:nvPr/>
            </p:nvSpPr>
            <p:spPr bwMode="auto">
              <a:xfrm>
                <a:off x="1722" y="1817"/>
                <a:ext cx="15" cy="22"/>
              </a:xfrm>
              <a:custGeom>
                <a:avLst/>
                <a:gdLst>
                  <a:gd name="T0" fmla="*/ 12 w 12"/>
                  <a:gd name="T1" fmla="*/ 12 h 17"/>
                  <a:gd name="T2" fmla="*/ 11 w 12"/>
                  <a:gd name="T3" fmla="*/ 16 h 17"/>
                  <a:gd name="T4" fmla="*/ 6 w 12"/>
                  <a:gd name="T5" fmla="*/ 17 h 17"/>
                  <a:gd name="T6" fmla="*/ 0 w 12"/>
                  <a:gd name="T7" fmla="*/ 16 h 17"/>
                  <a:gd name="T8" fmla="*/ 0 w 12"/>
                  <a:gd name="T9" fmla="*/ 14 h 17"/>
                  <a:gd name="T10" fmla="*/ 3 w 12"/>
                  <a:gd name="T11" fmla="*/ 15 h 17"/>
                  <a:gd name="T12" fmla="*/ 6 w 12"/>
                  <a:gd name="T13" fmla="*/ 15 h 17"/>
                  <a:gd name="T14" fmla="*/ 9 w 12"/>
                  <a:gd name="T15" fmla="*/ 14 h 17"/>
                  <a:gd name="T16" fmla="*/ 10 w 12"/>
                  <a:gd name="T17" fmla="*/ 13 h 17"/>
                  <a:gd name="T18" fmla="*/ 9 w 12"/>
                  <a:gd name="T19" fmla="*/ 11 h 17"/>
                  <a:gd name="T20" fmla="*/ 6 w 12"/>
                  <a:gd name="T21" fmla="*/ 9 h 17"/>
                  <a:gd name="T22" fmla="*/ 2 w 12"/>
                  <a:gd name="T23" fmla="*/ 8 h 17"/>
                  <a:gd name="T24" fmla="*/ 1 w 12"/>
                  <a:gd name="T25" fmla="*/ 6 h 17"/>
                  <a:gd name="T26" fmla="*/ 0 w 12"/>
                  <a:gd name="T27" fmla="*/ 4 h 17"/>
                  <a:gd name="T28" fmla="*/ 2 w 12"/>
                  <a:gd name="T29" fmla="*/ 1 h 17"/>
                  <a:gd name="T30" fmla="*/ 7 w 12"/>
                  <a:gd name="T31" fmla="*/ 0 h 17"/>
                  <a:gd name="T32" fmla="*/ 12 w 12"/>
                  <a:gd name="T33" fmla="*/ 1 h 17"/>
                  <a:gd name="T34" fmla="*/ 11 w 12"/>
                  <a:gd name="T35" fmla="*/ 3 h 17"/>
                  <a:gd name="T36" fmla="*/ 6 w 12"/>
                  <a:gd name="T37" fmla="*/ 2 h 17"/>
                  <a:gd name="T38" fmla="*/ 4 w 12"/>
                  <a:gd name="T39" fmla="*/ 2 h 17"/>
                  <a:gd name="T40" fmla="*/ 3 w 12"/>
                  <a:gd name="T41" fmla="*/ 4 h 17"/>
                  <a:gd name="T42" fmla="*/ 3 w 12"/>
                  <a:gd name="T43" fmla="*/ 5 h 17"/>
                  <a:gd name="T44" fmla="*/ 4 w 12"/>
                  <a:gd name="T45" fmla="*/ 6 h 17"/>
                  <a:gd name="T46" fmla="*/ 7 w 12"/>
                  <a:gd name="T47" fmla="*/ 7 h 17"/>
                  <a:gd name="T48" fmla="*/ 11 w 12"/>
                  <a:gd name="T49" fmla="*/ 9 h 17"/>
                  <a:gd name="T50" fmla="*/ 12 w 12"/>
                  <a:gd name="T51"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 h="17">
                    <a:moveTo>
                      <a:pt x="12" y="12"/>
                    </a:moveTo>
                    <a:cubicBezTo>
                      <a:pt x="12" y="14"/>
                      <a:pt x="12" y="15"/>
                      <a:pt x="11" y="16"/>
                    </a:cubicBezTo>
                    <a:cubicBezTo>
                      <a:pt x="9" y="17"/>
                      <a:pt x="8" y="17"/>
                      <a:pt x="6" y="17"/>
                    </a:cubicBezTo>
                    <a:cubicBezTo>
                      <a:pt x="3" y="17"/>
                      <a:pt x="2" y="17"/>
                      <a:pt x="0" y="16"/>
                    </a:cubicBezTo>
                    <a:cubicBezTo>
                      <a:pt x="0" y="14"/>
                      <a:pt x="0" y="14"/>
                      <a:pt x="0" y="14"/>
                    </a:cubicBezTo>
                    <a:cubicBezTo>
                      <a:pt x="1" y="14"/>
                      <a:pt x="2" y="15"/>
                      <a:pt x="3" y="15"/>
                    </a:cubicBezTo>
                    <a:cubicBezTo>
                      <a:pt x="4" y="15"/>
                      <a:pt x="5" y="15"/>
                      <a:pt x="6" y="15"/>
                    </a:cubicBezTo>
                    <a:cubicBezTo>
                      <a:pt x="7" y="15"/>
                      <a:pt x="8" y="15"/>
                      <a:pt x="9" y="14"/>
                    </a:cubicBezTo>
                    <a:cubicBezTo>
                      <a:pt x="10" y="14"/>
                      <a:pt x="10" y="13"/>
                      <a:pt x="10" y="13"/>
                    </a:cubicBezTo>
                    <a:cubicBezTo>
                      <a:pt x="10" y="12"/>
                      <a:pt x="10" y="11"/>
                      <a:pt x="9" y="11"/>
                    </a:cubicBezTo>
                    <a:cubicBezTo>
                      <a:pt x="8" y="10"/>
                      <a:pt x="7" y="10"/>
                      <a:pt x="6" y="9"/>
                    </a:cubicBezTo>
                    <a:cubicBezTo>
                      <a:pt x="4" y="9"/>
                      <a:pt x="3" y="8"/>
                      <a:pt x="2" y="8"/>
                    </a:cubicBezTo>
                    <a:cubicBezTo>
                      <a:pt x="2" y="7"/>
                      <a:pt x="1" y="7"/>
                      <a:pt x="1" y="6"/>
                    </a:cubicBezTo>
                    <a:cubicBezTo>
                      <a:pt x="0" y="5"/>
                      <a:pt x="0" y="5"/>
                      <a:pt x="0" y="4"/>
                    </a:cubicBezTo>
                    <a:cubicBezTo>
                      <a:pt x="0" y="3"/>
                      <a:pt x="1" y="2"/>
                      <a:pt x="2" y="1"/>
                    </a:cubicBezTo>
                    <a:cubicBezTo>
                      <a:pt x="3" y="0"/>
                      <a:pt x="5" y="0"/>
                      <a:pt x="7" y="0"/>
                    </a:cubicBezTo>
                    <a:cubicBezTo>
                      <a:pt x="9" y="0"/>
                      <a:pt x="10" y="0"/>
                      <a:pt x="12" y="1"/>
                    </a:cubicBezTo>
                    <a:cubicBezTo>
                      <a:pt x="11" y="3"/>
                      <a:pt x="11" y="3"/>
                      <a:pt x="11" y="3"/>
                    </a:cubicBezTo>
                    <a:cubicBezTo>
                      <a:pt x="9" y="2"/>
                      <a:pt x="8" y="2"/>
                      <a:pt x="6" y="2"/>
                    </a:cubicBezTo>
                    <a:cubicBezTo>
                      <a:pt x="5" y="2"/>
                      <a:pt x="4" y="2"/>
                      <a:pt x="4" y="2"/>
                    </a:cubicBezTo>
                    <a:cubicBezTo>
                      <a:pt x="3" y="3"/>
                      <a:pt x="3" y="3"/>
                      <a:pt x="3" y="4"/>
                    </a:cubicBezTo>
                    <a:cubicBezTo>
                      <a:pt x="3" y="4"/>
                      <a:pt x="3" y="5"/>
                      <a:pt x="3" y="5"/>
                    </a:cubicBezTo>
                    <a:cubicBezTo>
                      <a:pt x="3" y="5"/>
                      <a:pt x="4" y="6"/>
                      <a:pt x="4" y="6"/>
                    </a:cubicBezTo>
                    <a:cubicBezTo>
                      <a:pt x="5" y="6"/>
                      <a:pt x="6" y="7"/>
                      <a:pt x="7" y="7"/>
                    </a:cubicBezTo>
                    <a:cubicBezTo>
                      <a:pt x="9" y="8"/>
                      <a:pt x="11" y="9"/>
                      <a:pt x="11" y="9"/>
                    </a:cubicBezTo>
                    <a:cubicBezTo>
                      <a:pt x="12" y="10"/>
                      <a:pt x="12" y="11"/>
                      <a:pt x="12" y="12"/>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55" name="Freeform 175"/>
              <p:cNvSpPr/>
              <p:nvPr/>
            </p:nvSpPr>
            <p:spPr bwMode="auto">
              <a:xfrm>
                <a:off x="1740" y="1812"/>
                <a:ext cx="14" cy="27"/>
              </a:xfrm>
              <a:custGeom>
                <a:avLst/>
                <a:gdLst>
                  <a:gd name="T0" fmla="*/ 8 w 11"/>
                  <a:gd name="T1" fmla="*/ 19 h 21"/>
                  <a:gd name="T2" fmla="*/ 10 w 11"/>
                  <a:gd name="T3" fmla="*/ 19 h 21"/>
                  <a:gd name="T4" fmla="*/ 11 w 11"/>
                  <a:gd name="T5" fmla="*/ 19 h 21"/>
                  <a:gd name="T6" fmla="*/ 11 w 11"/>
                  <a:gd name="T7" fmla="*/ 21 h 21"/>
                  <a:gd name="T8" fmla="*/ 9 w 11"/>
                  <a:gd name="T9" fmla="*/ 21 h 21"/>
                  <a:gd name="T10" fmla="*/ 8 w 11"/>
                  <a:gd name="T11" fmla="*/ 21 h 21"/>
                  <a:gd name="T12" fmla="*/ 3 w 11"/>
                  <a:gd name="T13" fmla="*/ 16 h 21"/>
                  <a:gd name="T14" fmla="*/ 3 w 11"/>
                  <a:gd name="T15" fmla="*/ 6 h 21"/>
                  <a:gd name="T16" fmla="*/ 0 w 11"/>
                  <a:gd name="T17" fmla="*/ 6 h 21"/>
                  <a:gd name="T18" fmla="*/ 0 w 11"/>
                  <a:gd name="T19" fmla="*/ 5 h 21"/>
                  <a:gd name="T20" fmla="*/ 3 w 11"/>
                  <a:gd name="T21" fmla="*/ 4 h 21"/>
                  <a:gd name="T22" fmla="*/ 4 w 11"/>
                  <a:gd name="T23" fmla="*/ 0 h 21"/>
                  <a:gd name="T24" fmla="*/ 5 w 11"/>
                  <a:gd name="T25" fmla="*/ 0 h 21"/>
                  <a:gd name="T26" fmla="*/ 5 w 11"/>
                  <a:gd name="T27" fmla="*/ 4 h 21"/>
                  <a:gd name="T28" fmla="*/ 10 w 11"/>
                  <a:gd name="T29" fmla="*/ 4 h 21"/>
                  <a:gd name="T30" fmla="*/ 10 w 11"/>
                  <a:gd name="T31" fmla="*/ 6 h 21"/>
                  <a:gd name="T32" fmla="*/ 5 w 11"/>
                  <a:gd name="T33" fmla="*/ 6 h 21"/>
                  <a:gd name="T34" fmla="*/ 5 w 11"/>
                  <a:gd name="T35" fmla="*/ 16 h 21"/>
                  <a:gd name="T36" fmla="*/ 6 w 11"/>
                  <a:gd name="T37" fmla="*/ 18 h 21"/>
                  <a:gd name="T38" fmla="*/ 8 w 11"/>
                  <a:gd name="T39"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21">
                    <a:moveTo>
                      <a:pt x="8" y="19"/>
                    </a:moveTo>
                    <a:cubicBezTo>
                      <a:pt x="9" y="19"/>
                      <a:pt x="9" y="19"/>
                      <a:pt x="10" y="19"/>
                    </a:cubicBezTo>
                    <a:cubicBezTo>
                      <a:pt x="10" y="19"/>
                      <a:pt x="10" y="19"/>
                      <a:pt x="11" y="19"/>
                    </a:cubicBezTo>
                    <a:cubicBezTo>
                      <a:pt x="11" y="21"/>
                      <a:pt x="11" y="21"/>
                      <a:pt x="11" y="21"/>
                    </a:cubicBezTo>
                    <a:cubicBezTo>
                      <a:pt x="10" y="21"/>
                      <a:pt x="10" y="21"/>
                      <a:pt x="9" y="21"/>
                    </a:cubicBezTo>
                    <a:cubicBezTo>
                      <a:pt x="9" y="21"/>
                      <a:pt x="8" y="21"/>
                      <a:pt x="8" y="21"/>
                    </a:cubicBezTo>
                    <a:cubicBezTo>
                      <a:pt x="5" y="21"/>
                      <a:pt x="3" y="20"/>
                      <a:pt x="3" y="16"/>
                    </a:cubicBezTo>
                    <a:cubicBezTo>
                      <a:pt x="3" y="6"/>
                      <a:pt x="3" y="6"/>
                      <a:pt x="3" y="6"/>
                    </a:cubicBezTo>
                    <a:cubicBezTo>
                      <a:pt x="0" y="6"/>
                      <a:pt x="0" y="6"/>
                      <a:pt x="0" y="6"/>
                    </a:cubicBezTo>
                    <a:cubicBezTo>
                      <a:pt x="0" y="5"/>
                      <a:pt x="0" y="5"/>
                      <a:pt x="0" y="5"/>
                    </a:cubicBezTo>
                    <a:cubicBezTo>
                      <a:pt x="3" y="4"/>
                      <a:pt x="3" y="4"/>
                      <a:pt x="3" y="4"/>
                    </a:cubicBezTo>
                    <a:cubicBezTo>
                      <a:pt x="4" y="0"/>
                      <a:pt x="4" y="0"/>
                      <a:pt x="4" y="0"/>
                    </a:cubicBezTo>
                    <a:cubicBezTo>
                      <a:pt x="5" y="0"/>
                      <a:pt x="5" y="0"/>
                      <a:pt x="5" y="0"/>
                    </a:cubicBezTo>
                    <a:cubicBezTo>
                      <a:pt x="5" y="4"/>
                      <a:pt x="5" y="4"/>
                      <a:pt x="5" y="4"/>
                    </a:cubicBezTo>
                    <a:cubicBezTo>
                      <a:pt x="10" y="4"/>
                      <a:pt x="10" y="4"/>
                      <a:pt x="10" y="4"/>
                    </a:cubicBezTo>
                    <a:cubicBezTo>
                      <a:pt x="10" y="6"/>
                      <a:pt x="10" y="6"/>
                      <a:pt x="10" y="6"/>
                    </a:cubicBezTo>
                    <a:cubicBezTo>
                      <a:pt x="5" y="6"/>
                      <a:pt x="5" y="6"/>
                      <a:pt x="5" y="6"/>
                    </a:cubicBezTo>
                    <a:cubicBezTo>
                      <a:pt x="5" y="16"/>
                      <a:pt x="5" y="16"/>
                      <a:pt x="5" y="16"/>
                    </a:cubicBezTo>
                    <a:cubicBezTo>
                      <a:pt x="5" y="17"/>
                      <a:pt x="6" y="18"/>
                      <a:pt x="6" y="18"/>
                    </a:cubicBezTo>
                    <a:cubicBezTo>
                      <a:pt x="7" y="19"/>
                      <a:pt x="7" y="19"/>
                      <a:pt x="8" y="19"/>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56" name="Freeform 176"/>
              <p:cNvSpPr>
                <a:spLocks noEditPoints="1"/>
              </p:cNvSpPr>
              <p:nvPr/>
            </p:nvSpPr>
            <p:spPr bwMode="auto">
              <a:xfrm>
                <a:off x="1756" y="1817"/>
                <a:ext cx="18" cy="22"/>
              </a:xfrm>
              <a:custGeom>
                <a:avLst/>
                <a:gdLst>
                  <a:gd name="T0" fmla="*/ 8 w 14"/>
                  <a:gd name="T1" fmla="*/ 17 h 17"/>
                  <a:gd name="T2" fmla="*/ 2 w 14"/>
                  <a:gd name="T3" fmla="*/ 15 h 17"/>
                  <a:gd name="T4" fmla="*/ 0 w 14"/>
                  <a:gd name="T5" fmla="*/ 9 h 17"/>
                  <a:gd name="T6" fmla="*/ 2 w 14"/>
                  <a:gd name="T7" fmla="*/ 2 h 17"/>
                  <a:gd name="T8" fmla="*/ 8 w 14"/>
                  <a:gd name="T9" fmla="*/ 0 h 17"/>
                  <a:gd name="T10" fmla="*/ 13 w 14"/>
                  <a:gd name="T11" fmla="*/ 2 h 17"/>
                  <a:gd name="T12" fmla="*/ 14 w 14"/>
                  <a:gd name="T13" fmla="*/ 7 h 17"/>
                  <a:gd name="T14" fmla="*/ 14 w 14"/>
                  <a:gd name="T15" fmla="*/ 9 h 17"/>
                  <a:gd name="T16" fmla="*/ 3 w 14"/>
                  <a:gd name="T17" fmla="*/ 9 h 17"/>
                  <a:gd name="T18" fmla="*/ 4 w 14"/>
                  <a:gd name="T19" fmla="*/ 13 h 17"/>
                  <a:gd name="T20" fmla="*/ 8 w 14"/>
                  <a:gd name="T21" fmla="*/ 15 h 17"/>
                  <a:gd name="T22" fmla="*/ 14 w 14"/>
                  <a:gd name="T23" fmla="*/ 14 h 17"/>
                  <a:gd name="T24" fmla="*/ 14 w 14"/>
                  <a:gd name="T25" fmla="*/ 16 h 17"/>
                  <a:gd name="T26" fmla="*/ 11 w 14"/>
                  <a:gd name="T27" fmla="*/ 17 h 17"/>
                  <a:gd name="T28" fmla="*/ 8 w 14"/>
                  <a:gd name="T29" fmla="*/ 17 h 17"/>
                  <a:gd name="T30" fmla="*/ 7 w 14"/>
                  <a:gd name="T31" fmla="*/ 2 h 17"/>
                  <a:gd name="T32" fmla="*/ 4 w 14"/>
                  <a:gd name="T33" fmla="*/ 3 h 17"/>
                  <a:gd name="T34" fmla="*/ 3 w 14"/>
                  <a:gd name="T35" fmla="*/ 7 h 17"/>
                  <a:gd name="T36" fmla="*/ 12 w 14"/>
                  <a:gd name="T37" fmla="*/ 7 h 17"/>
                  <a:gd name="T38" fmla="*/ 11 w 14"/>
                  <a:gd name="T39" fmla="*/ 3 h 17"/>
                  <a:gd name="T40" fmla="*/ 7 w 14"/>
                  <a:gd name="T41"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 h="17">
                    <a:moveTo>
                      <a:pt x="8" y="17"/>
                    </a:moveTo>
                    <a:cubicBezTo>
                      <a:pt x="6" y="17"/>
                      <a:pt x="4" y="16"/>
                      <a:pt x="2" y="15"/>
                    </a:cubicBezTo>
                    <a:cubicBezTo>
                      <a:pt x="1" y="13"/>
                      <a:pt x="0" y="11"/>
                      <a:pt x="0" y="9"/>
                    </a:cubicBezTo>
                    <a:cubicBezTo>
                      <a:pt x="0" y="6"/>
                      <a:pt x="1" y="4"/>
                      <a:pt x="2" y="2"/>
                    </a:cubicBezTo>
                    <a:cubicBezTo>
                      <a:pt x="3" y="0"/>
                      <a:pt x="5" y="0"/>
                      <a:pt x="8" y="0"/>
                    </a:cubicBezTo>
                    <a:cubicBezTo>
                      <a:pt x="10" y="0"/>
                      <a:pt x="11" y="0"/>
                      <a:pt x="13" y="2"/>
                    </a:cubicBezTo>
                    <a:cubicBezTo>
                      <a:pt x="14" y="3"/>
                      <a:pt x="14" y="5"/>
                      <a:pt x="14" y="7"/>
                    </a:cubicBezTo>
                    <a:cubicBezTo>
                      <a:pt x="14" y="9"/>
                      <a:pt x="14" y="9"/>
                      <a:pt x="14" y="9"/>
                    </a:cubicBezTo>
                    <a:cubicBezTo>
                      <a:pt x="3" y="9"/>
                      <a:pt x="3" y="9"/>
                      <a:pt x="3" y="9"/>
                    </a:cubicBezTo>
                    <a:cubicBezTo>
                      <a:pt x="3" y="11"/>
                      <a:pt x="3" y="12"/>
                      <a:pt x="4" y="13"/>
                    </a:cubicBezTo>
                    <a:cubicBezTo>
                      <a:pt x="5" y="14"/>
                      <a:pt x="7" y="15"/>
                      <a:pt x="8" y="15"/>
                    </a:cubicBezTo>
                    <a:cubicBezTo>
                      <a:pt x="10" y="15"/>
                      <a:pt x="12" y="15"/>
                      <a:pt x="14" y="14"/>
                    </a:cubicBezTo>
                    <a:cubicBezTo>
                      <a:pt x="14" y="16"/>
                      <a:pt x="14" y="16"/>
                      <a:pt x="14" y="16"/>
                    </a:cubicBezTo>
                    <a:cubicBezTo>
                      <a:pt x="13" y="17"/>
                      <a:pt x="12" y="17"/>
                      <a:pt x="11" y="17"/>
                    </a:cubicBezTo>
                    <a:cubicBezTo>
                      <a:pt x="10" y="17"/>
                      <a:pt x="9" y="17"/>
                      <a:pt x="8" y="17"/>
                    </a:cubicBezTo>
                    <a:close/>
                    <a:moveTo>
                      <a:pt x="7" y="2"/>
                    </a:moveTo>
                    <a:cubicBezTo>
                      <a:pt x="6" y="2"/>
                      <a:pt x="5" y="2"/>
                      <a:pt x="4" y="3"/>
                    </a:cubicBezTo>
                    <a:cubicBezTo>
                      <a:pt x="3" y="4"/>
                      <a:pt x="3" y="5"/>
                      <a:pt x="3" y="7"/>
                    </a:cubicBezTo>
                    <a:cubicBezTo>
                      <a:pt x="12" y="7"/>
                      <a:pt x="12" y="7"/>
                      <a:pt x="12" y="7"/>
                    </a:cubicBezTo>
                    <a:cubicBezTo>
                      <a:pt x="12" y="5"/>
                      <a:pt x="11" y="4"/>
                      <a:pt x="11" y="3"/>
                    </a:cubicBezTo>
                    <a:cubicBezTo>
                      <a:pt x="10" y="2"/>
                      <a:pt x="9" y="2"/>
                      <a:pt x="7" y="2"/>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57" name="Freeform 177"/>
              <p:cNvSpPr/>
              <p:nvPr/>
            </p:nvSpPr>
            <p:spPr bwMode="auto">
              <a:xfrm>
                <a:off x="1787" y="1817"/>
                <a:ext cx="22" cy="22"/>
              </a:xfrm>
              <a:custGeom>
                <a:avLst/>
                <a:gdLst>
                  <a:gd name="T0" fmla="*/ 7 w 17"/>
                  <a:gd name="T1" fmla="*/ 17 h 17"/>
                  <a:gd name="T2" fmla="*/ 0 w 17"/>
                  <a:gd name="T3" fmla="*/ 0 h 17"/>
                  <a:gd name="T4" fmla="*/ 3 w 17"/>
                  <a:gd name="T5" fmla="*/ 0 h 17"/>
                  <a:gd name="T6" fmla="*/ 7 w 17"/>
                  <a:gd name="T7" fmla="*/ 10 h 17"/>
                  <a:gd name="T8" fmla="*/ 8 w 17"/>
                  <a:gd name="T9" fmla="*/ 15 h 17"/>
                  <a:gd name="T10" fmla="*/ 9 w 17"/>
                  <a:gd name="T11" fmla="*/ 15 h 17"/>
                  <a:gd name="T12" fmla="*/ 10 w 17"/>
                  <a:gd name="T13" fmla="*/ 11 h 17"/>
                  <a:gd name="T14" fmla="*/ 14 w 17"/>
                  <a:gd name="T15" fmla="*/ 0 h 17"/>
                  <a:gd name="T16" fmla="*/ 17 w 17"/>
                  <a:gd name="T17" fmla="*/ 0 h 17"/>
                  <a:gd name="T18" fmla="*/ 10 w 17"/>
                  <a:gd name="T19" fmla="*/ 17 h 17"/>
                  <a:gd name="T20" fmla="*/ 7 w 17"/>
                  <a:gd name="T21"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17">
                    <a:moveTo>
                      <a:pt x="7" y="17"/>
                    </a:moveTo>
                    <a:cubicBezTo>
                      <a:pt x="0" y="0"/>
                      <a:pt x="0" y="0"/>
                      <a:pt x="0" y="0"/>
                    </a:cubicBezTo>
                    <a:cubicBezTo>
                      <a:pt x="3" y="0"/>
                      <a:pt x="3" y="0"/>
                      <a:pt x="3" y="0"/>
                    </a:cubicBezTo>
                    <a:cubicBezTo>
                      <a:pt x="7" y="10"/>
                      <a:pt x="7" y="10"/>
                      <a:pt x="7" y="10"/>
                    </a:cubicBezTo>
                    <a:cubicBezTo>
                      <a:pt x="8" y="12"/>
                      <a:pt x="8" y="14"/>
                      <a:pt x="8" y="15"/>
                    </a:cubicBezTo>
                    <a:cubicBezTo>
                      <a:pt x="9" y="15"/>
                      <a:pt x="9" y="15"/>
                      <a:pt x="9" y="15"/>
                    </a:cubicBezTo>
                    <a:cubicBezTo>
                      <a:pt x="9" y="14"/>
                      <a:pt x="9" y="13"/>
                      <a:pt x="10" y="11"/>
                    </a:cubicBezTo>
                    <a:cubicBezTo>
                      <a:pt x="10" y="9"/>
                      <a:pt x="12" y="6"/>
                      <a:pt x="14" y="0"/>
                    </a:cubicBezTo>
                    <a:cubicBezTo>
                      <a:pt x="17" y="0"/>
                      <a:pt x="17" y="0"/>
                      <a:pt x="17" y="0"/>
                    </a:cubicBezTo>
                    <a:cubicBezTo>
                      <a:pt x="10" y="17"/>
                      <a:pt x="10" y="17"/>
                      <a:pt x="10" y="17"/>
                    </a:cubicBezTo>
                    <a:lnTo>
                      <a:pt x="7" y="17"/>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58" name="Freeform 178"/>
              <p:cNvSpPr>
                <a:spLocks noEditPoints="1"/>
              </p:cNvSpPr>
              <p:nvPr/>
            </p:nvSpPr>
            <p:spPr bwMode="auto">
              <a:xfrm>
                <a:off x="1812" y="1808"/>
                <a:ext cx="4" cy="31"/>
              </a:xfrm>
              <a:custGeom>
                <a:avLst/>
                <a:gdLst>
                  <a:gd name="T0" fmla="*/ 0 w 3"/>
                  <a:gd name="T1" fmla="*/ 2 h 24"/>
                  <a:gd name="T2" fmla="*/ 0 w 3"/>
                  <a:gd name="T3" fmla="*/ 1 h 24"/>
                  <a:gd name="T4" fmla="*/ 2 w 3"/>
                  <a:gd name="T5" fmla="*/ 0 h 24"/>
                  <a:gd name="T6" fmla="*/ 3 w 3"/>
                  <a:gd name="T7" fmla="*/ 1 h 24"/>
                  <a:gd name="T8" fmla="*/ 3 w 3"/>
                  <a:gd name="T9" fmla="*/ 2 h 24"/>
                  <a:gd name="T10" fmla="*/ 3 w 3"/>
                  <a:gd name="T11" fmla="*/ 3 h 24"/>
                  <a:gd name="T12" fmla="*/ 2 w 3"/>
                  <a:gd name="T13" fmla="*/ 4 h 24"/>
                  <a:gd name="T14" fmla="*/ 0 w 3"/>
                  <a:gd name="T15" fmla="*/ 3 h 24"/>
                  <a:gd name="T16" fmla="*/ 0 w 3"/>
                  <a:gd name="T17" fmla="*/ 2 h 24"/>
                  <a:gd name="T18" fmla="*/ 3 w 3"/>
                  <a:gd name="T19" fmla="*/ 24 h 24"/>
                  <a:gd name="T20" fmla="*/ 0 w 3"/>
                  <a:gd name="T21" fmla="*/ 24 h 24"/>
                  <a:gd name="T22" fmla="*/ 0 w 3"/>
                  <a:gd name="T23" fmla="*/ 7 h 24"/>
                  <a:gd name="T24" fmla="*/ 3 w 3"/>
                  <a:gd name="T25" fmla="*/ 7 h 24"/>
                  <a:gd name="T26" fmla="*/ 3 w 3"/>
                  <a:gd name="T2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24">
                    <a:moveTo>
                      <a:pt x="0" y="2"/>
                    </a:moveTo>
                    <a:cubicBezTo>
                      <a:pt x="0" y="2"/>
                      <a:pt x="0" y="1"/>
                      <a:pt x="0" y="1"/>
                    </a:cubicBezTo>
                    <a:cubicBezTo>
                      <a:pt x="1" y="1"/>
                      <a:pt x="1" y="0"/>
                      <a:pt x="2" y="0"/>
                    </a:cubicBezTo>
                    <a:cubicBezTo>
                      <a:pt x="2" y="0"/>
                      <a:pt x="2" y="1"/>
                      <a:pt x="3" y="1"/>
                    </a:cubicBezTo>
                    <a:cubicBezTo>
                      <a:pt x="3" y="1"/>
                      <a:pt x="3" y="2"/>
                      <a:pt x="3" y="2"/>
                    </a:cubicBezTo>
                    <a:cubicBezTo>
                      <a:pt x="3" y="3"/>
                      <a:pt x="3" y="3"/>
                      <a:pt x="3" y="3"/>
                    </a:cubicBezTo>
                    <a:cubicBezTo>
                      <a:pt x="2" y="4"/>
                      <a:pt x="2" y="4"/>
                      <a:pt x="2" y="4"/>
                    </a:cubicBezTo>
                    <a:cubicBezTo>
                      <a:pt x="1" y="4"/>
                      <a:pt x="1" y="4"/>
                      <a:pt x="0" y="3"/>
                    </a:cubicBezTo>
                    <a:cubicBezTo>
                      <a:pt x="0" y="3"/>
                      <a:pt x="0" y="3"/>
                      <a:pt x="0" y="2"/>
                    </a:cubicBezTo>
                    <a:close/>
                    <a:moveTo>
                      <a:pt x="3" y="24"/>
                    </a:moveTo>
                    <a:cubicBezTo>
                      <a:pt x="0" y="24"/>
                      <a:pt x="0" y="24"/>
                      <a:pt x="0" y="24"/>
                    </a:cubicBezTo>
                    <a:cubicBezTo>
                      <a:pt x="0" y="7"/>
                      <a:pt x="0" y="7"/>
                      <a:pt x="0" y="7"/>
                    </a:cubicBezTo>
                    <a:cubicBezTo>
                      <a:pt x="3" y="7"/>
                      <a:pt x="3" y="7"/>
                      <a:pt x="3" y="7"/>
                    </a:cubicBezTo>
                    <a:lnTo>
                      <a:pt x="3" y="24"/>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59" name="Freeform 179"/>
              <p:cNvSpPr/>
              <p:nvPr/>
            </p:nvSpPr>
            <p:spPr bwMode="auto">
              <a:xfrm>
                <a:off x="1819" y="1817"/>
                <a:ext cx="21" cy="22"/>
              </a:xfrm>
              <a:custGeom>
                <a:avLst/>
                <a:gdLst>
                  <a:gd name="T0" fmla="*/ 6 w 16"/>
                  <a:gd name="T1" fmla="*/ 17 h 17"/>
                  <a:gd name="T2" fmla="*/ 0 w 16"/>
                  <a:gd name="T3" fmla="*/ 0 h 17"/>
                  <a:gd name="T4" fmla="*/ 2 w 16"/>
                  <a:gd name="T5" fmla="*/ 0 h 17"/>
                  <a:gd name="T6" fmla="*/ 6 w 16"/>
                  <a:gd name="T7" fmla="*/ 10 h 17"/>
                  <a:gd name="T8" fmla="*/ 8 w 16"/>
                  <a:gd name="T9" fmla="*/ 15 h 17"/>
                  <a:gd name="T10" fmla="*/ 8 w 16"/>
                  <a:gd name="T11" fmla="*/ 15 h 17"/>
                  <a:gd name="T12" fmla="*/ 9 w 16"/>
                  <a:gd name="T13" fmla="*/ 11 h 17"/>
                  <a:gd name="T14" fmla="*/ 13 w 16"/>
                  <a:gd name="T15" fmla="*/ 0 h 17"/>
                  <a:gd name="T16" fmla="*/ 16 w 16"/>
                  <a:gd name="T17" fmla="*/ 0 h 17"/>
                  <a:gd name="T18" fmla="*/ 9 w 16"/>
                  <a:gd name="T19" fmla="*/ 17 h 17"/>
                  <a:gd name="T20" fmla="*/ 6 w 16"/>
                  <a:gd name="T21"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17">
                    <a:moveTo>
                      <a:pt x="6" y="17"/>
                    </a:moveTo>
                    <a:cubicBezTo>
                      <a:pt x="0" y="0"/>
                      <a:pt x="0" y="0"/>
                      <a:pt x="0" y="0"/>
                    </a:cubicBezTo>
                    <a:cubicBezTo>
                      <a:pt x="2" y="0"/>
                      <a:pt x="2" y="0"/>
                      <a:pt x="2" y="0"/>
                    </a:cubicBezTo>
                    <a:cubicBezTo>
                      <a:pt x="6" y="10"/>
                      <a:pt x="6" y="10"/>
                      <a:pt x="6" y="10"/>
                    </a:cubicBezTo>
                    <a:cubicBezTo>
                      <a:pt x="7" y="12"/>
                      <a:pt x="7" y="14"/>
                      <a:pt x="8" y="15"/>
                    </a:cubicBezTo>
                    <a:cubicBezTo>
                      <a:pt x="8" y="15"/>
                      <a:pt x="8" y="15"/>
                      <a:pt x="8" y="15"/>
                    </a:cubicBezTo>
                    <a:cubicBezTo>
                      <a:pt x="8" y="14"/>
                      <a:pt x="8" y="13"/>
                      <a:pt x="9" y="11"/>
                    </a:cubicBezTo>
                    <a:cubicBezTo>
                      <a:pt x="9" y="9"/>
                      <a:pt x="11" y="6"/>
                      <a:pt x="13" y="0"/>
                    </a:cubicBezTo>
                    <a:cubicBezTo>
                      <a:pt x="16" y="0"/>
                      <a:pt x="16" y="0"/>
                      <a:pt x="16" y="0"/>
                    </a:cubicBezTo>
                    <a:cubicBezTo>
                      <a:pt x="9" y="17"/>
                      <a:pt x="9" y="17"/>
                      <a:pt x="9" y="17"/>
                    </a:cubicBezTo>
                    <a:lnTo>
                      <a:pt x="6" y="17"/>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60" name="Freeform 180"/>
              <p:cNvSpPr>
                <a:spLocks noEditPoints="1"/>
              </p:cNvSpPr>
              <p:nvPr/>
            </p:nvSpPr>
            <p:spPr bwMode="auto">
              <a:xfrm>
                <a:off x="1841" y="1817"/>
                <a:ext cx="18" cy="22"/>
              </a:xfrm>
              <a:custGeom>
                <a:avLst/>
                <a:gdLst>
                  <a:gd name="T0" fmla="*/ 12 w 14"/>
                  <a:gd name="T1" fmla="*/ 17 h 17"/>
                  <a:gd name="T2" fmla="*/ 11 w 14"/>
                  <a:gd name="T3" fmla="*/ 15 h 17"/>
                  <a:gd name="T4" fmla="*/ 11 w 14"/>
                  <a:gd name="T5" fmla="*/ 15 h 17"/>
                  <a:gd name="T6" fmla="*/ 9 w 14"/>
                  <a:gd name="T7" fmla="*/ 17 h 17"/>
                  <a:gd name="T8" fmla="*/ 6 w 14"/>
                  <a:gd name="T9" fmla="*/ 17 h 17"/>
                  <a:gd name="T10" fmla="*/ 2 w 14"/>
                  <a:gd name="T11" fmla="*/ 16 h 17"/>
                  <a:gd name="T12" fmla="*/ 0 w 14"/>
                  <a:gd name="T13" fmla="*/ 12 h 17"/>
                  <a:gd name="T14" fmla="*/ 8 w 14"/>
                  <a:gd name="T15" fmla="*/ 7 h 17"/>
                  <a:gd name="T16" fmla="*/ 11 w 14"/>
                  <a:gd name="T17" fmla="*/ 7 h 17"/>
                  <a:gd name="T18" fmla="*/ 11 w 14"/>
                  <a:gd name="T19" fmla="*/ 6 h 17"/>
                  <a:gd name="T20" fmla="*/ 10 w 14"/>
                  <a:gd name="T21" fmla="*/ 3 h 17"/>
                  <a:gd name="T22" fmla="*/ 8 w 14"/>
                  <a:gd name="T23" fmla="*/ 2 h 17"/>
                  <a:gd name="T24" fmla="*/ 3 w 14"/>
                  <a:gd name="T25" fmla="*/ 3 h 17"/>
                  <a:gd name="T26" fmla="*/ 2 w 14"/>
                  <a:gd name="T27" fmla="*/ 1 h 17"/>
                  <a:gd name="T28" fmla="*/ 5 w 14"/>
                  <a:gd name="T29" fmla="*/ 0 h 17"/>
                  <a:gd name="T30" fmla="*/ 8 w 14"/>
                  <a:gd name="T31" fmla="*/ 0 h 17"/>
                  <a:gd name="T32" fmla="*/ 12 w 14"/>
                  <a:gd name="T33" fmla="*/ 1 h 17"/>
                  <a:gd name="T34" fmla="*/ 14 w 14"/>
                  <a:gd name="T35" fmla="*/ 5 h 17"/>
                  <a:gd name="T36" fmla="*/ 14 w 14"/>
                  <a:gd name="T37" fmla="*/ 17 h 17"/>
                  <a:gd name="T38" fmla="*/ 12 w 14"/>
                  <a:gd name="T39" fmla="*/ 17 h 17"/>
                  <a:gd name="T40" fmla="*/ 6 w 14"/>
                  <a:gd name="T41" fmla="*/ 15 h 17"/>
                  <a:gd name="T42" fmla="*/ 10 w 14"/>
                  <a:gd name="T43" fmla="*/ 14 h 17"/>
                  <a:gd name="T44" fmla="*/ 11 w 14"/>
                  <a:gd name="T45" fmla="*/ 10 h 17"/>
                  <a:gd name="T46" fmla="*/ 11 w 14"/>
                  <a:gd name="T47" fmla="*/ 9 h 17"/>
                  <a:gd name="T48" fmla="*/ 9 w 14"/>
                  <a:gd name="T49" fmla="*/ 9 h 17"/>
                  <a:gd name="T50" fmla="*/ 4 w 14"/>
                  <a:gd name="T51" fmla="*/ 10 h 17"/>
                  <a:gd name="T52" fmla="*/ 3 w 14"/>
                  <a:gd name="T53" fmla="*/ 12 h 17"/>
                  <a:gd name="T54" fmla="*/ 4 w 14"/>
                  <a:gd name="T55" fmla="*/ 14 h 17"/>
                  <a:gd name="T56" fmla="*/ 6 w 14"/>
                  <a:gd name="T57" fmla="*/ 1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7">
                    <a:moveTo>
                      <a:pt x="12" y="17"/>
                    </a:moveTo>
                    <a:cubicBezTo>
                      <a:pt x="11" y="15"/>
                      <a:pt x="11" y="15"/>
                      <a:pt x="11" y="15"/>
                    </a:cubicBezTo>
                    <a:cubicBezTo>
                      <a:pt x="11" y="15"/>
                      <a:pt x="11" y="15"/>
                      <a:pt x="11" y="15"/>
                    </a:cubicBezTo>
                    <a:cubicBezTo>
                      <a:pt x="10" y="16"/>
                      <a:pt x="10" y="16"/>
                      <a:pt x="9" y="17"/>
                    </a:cubicBezTo>
                    <a:cubicBezTo>
                      <a:pt x="8" y="17"/>
                      <a:pt x="7" y="17"/>
                      <a:pt x="6" y="17"/>
                    </a:cubicBezTo>
                    <a:cubicBezTo>
                      <a:pt x="4" y="17"/>
                      <a:pt x="3" y="17"/>
                      <a:pt x="2" y="16"/>
                    </a:cubicBezTo>
                    <a:cubicBezTo>
                      <a:pt x="1" y="15"/>
                      <a:pt x="0" y="14"/>
                      <a:pt x="0" y="12"/>
                    </a:cubicBezTo>
                    <a:cubicBezTo>
                      <a:pt x="0" y="9"/>
                      <a:pt x="3" y="7"/>
                      <a:pt x="8" y="7"/>
                    </a:cubicBezTo>
                    <a:cubicBezTo>
                      <a:pt x="11" y="7"/>
                      <a:pt x="11" y="7"/>
                      <a:pt x="11" y="7"/>
                    </a:cubicBezTo>
                    <a:cubicBezTo>
                      <a:pt x="11" y="6"/>
                      <a:pt x="11" y="6"/>
                      <a:pt x="11" y="6"/>
                    </a:cubicBezTo>
                    <a:cubicBezTo>
                      <a:pt x="11" y="4"/>
                      <a:pt x="11" y="3"/>
                      <a:pt x="10" y="3"/>
                    </a:cubicBezTo>
                    <a:cubicBezTo>
                      <a:pt x="10" y="2"/>
                      <a:pt x="9" y="2"/>
                      <a:pt x="8" y="2"/>
                    </a:cubicBezTo>
                    <a:cubicBezTo>
                      <a:pt x="6" y="2"/>
                      <a:pt x="5" y="2"/>
                      <a:pt x="3" y="3"/>
                    </a:cubicBezTo>
                    <a:cubicBezTo>
                      <a:pt x="2" y="1"/>
                      <a:pt x="2" y="1"/>
                      <a:pt x="2" y="1"/>
                    </a:cubicBezTo>
                    <a:cubicBezTo>
                      <a:pt x="3" y="1"/>
                      <a:pt x="4" y="0"/>
                      <a:pt x="5" y="0"/>
                    </a:cubicBezTo>
                    <a:cubicBezTo>
                      <a:pt x="6" y="0"/>
                      <a:pt x="7" y="0"/>
                      <a:pt x="8" y="0"/>
                    </a:cubicBezTo>
                    <a:cubicBezTo>
                      <a:pt x="10" y="0"/>
                      <a:pt x="11" y="0"/>
                      <a:pt x="12" y="1"/>
                    </a:cubicBezTo>
                    <a:cubicBezTo>
                      <a:pt x="13" y="2"/>
                      <a:pt x="14" y="3"/>
                      <a:pt x="14" y="5"/>
                    </a:cubicBezTo>
                    <a:cubicBezTo>
                      <a:pt x="14" y="17"/>
                      <a:pt x="14" y="17"/>
                      <a:pt x="14" y="17"/>
                    </a:cubicBezTo>
                    <a:lnTo>
                      <a:pt x="12" y="17"/>
                    </a:lnTo>
                    <a:close/>
                    <a:moveTo>
                      <a:pt x="6" y="15"/>
                    </a:moveTo>
                    <a:cubicBezTo>
                      <a:pt x="8" y="15"/>
                      <a:pt x="9" y="15"/>
                      <a:pt x="10" y="14"/>
                    </a:cubicBezTo>
                    <a:cubicBezTo>
                      <a:pt x="11" y="13"/>
                      <a:pt x="11" y="12"/>
                      <a:pt x="11" y="10"/>
                    </a:cubicBezTo>
                    <a:cubicBezTo>
                      <a:pt x="11" y="9"/>
                      <a:pt x="11" y="9"/>
                      <a:pt x="11" y="9"/>
                    </a:cubicBezTo>
                    <a:cubicBezTo>
                      <a:pt x="9" y="9"/>
                      <a:pt x="9" y="9"/>
                      <a:pt x="9" y="9"/>
                    </a:cubicBezTo>
                    <a:cubicBezTo>
                      <a:pt x="7" y="9"/>
                      <a:pt x="5" y="9"/>
                      <a:pt x="4" y="10"/>
                    </a:cubicBezTo>
                    <a:cubicBezTo>
                      <a:pt x="3" y="10"/>
                      <a:pt x="3" y="11"/>
                      <a:pt x="3" y="12"/>
                    </a:cubicBezTo>
                    <a:cubicBezTo>
                      <a:pt x="3" y="13"/>
                      <a:pt x="3" y="14"/>
                      <a:pt x="4" y="14"/>
                    </a:cubicBezTo>
                    <a:cubicBezTo>
                      <a:pt x="4" y="15"/>
                      <a:pt x="5" y="15"/>
                      <a:pt x="6" y="15"/>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61" name="Freeform 181"/>
              <p:cNvSpPr/>
              <p:nvPr/>
            </p:nvSpPr>
            <p:spPr bwMode="auto">
              <a:xfrm>
                <a:off x="1863" y="1812"/>
                <a:ext cx="13" cy="27"/>
              </a:xfrm>
              <a:custGeom>
                <a:avLst/>
                <a:gdLst>
                  <a:gd name="T0" fmla="*/ 8 w 10"/>
                  <a:gd name="T1" fmla="*/ 19 h 21"/>
                  <a:gd name="T2" fmla="*/ 9 w 10"/>
                  <a:gd name="T3" fmla="*/ 19 h 21"/>
                  <a:gd name="T4" fmla="*/ 10 w 10"/>
                  <a:gd name="T5" fmla="*/ 19 h 21"/>
                  <a:gd name="T6" fmla="*/ 10 w 10"/>
                  <a:gd name="T7" fmla="*/ 21 h 21"/>
                  <a:gd name="T8" fmla="*/ 9 w 10"/>
                  <a:gd name="T9" fmla="*/ 21 h 21"/>
                  <a:gd name="T10" fmla="*/ 7 w 10"/>
                  <a:gd name="T11" fmla="*/ 21 h 21"/>
                  <a:gd name="T12" fmla="*/ 2 w 10"/>
                  <a:gd name="T13" fmla="*/ 16 h 21"/>
                  <a:gd name="T14" fmla="*/ 2 w 10"/>
                  <a:gd name="T15" fmla="*/ 6 h 21"/>
                  <a:gd name="T16" fmla="*/ 0 w 10"/>
                  <a:gd name="T17" fmla="*/ 6 h 21"/>
                  <a:gd name="T18" fmla="*/ 0 w 10"/>
                  <a:gd name="T19" fmla="*/ 5 h 21"/>
                  <a:gd name="T20" fmla="*/ 2 w 10"/>
                  <a:gd name="T21" fmla="*/ 4 h 21"/>
                  <a:gd name="T22" fmla="*/ 3 w 10"/>
                  <a:gd name="T23" fmla="*/ 0 h 21"/>
                  <a:gd name="T24" fmla="*/ 5 w 10"/>
                  <a:gd name="T25" fmla="*/ 0 h 21"/>
                  <a:gd name="T26" fmla="*/ 5 w 10"/>
                  <a:gd name="T27" fmla="*/ 4 h 21"/>
                  <a:gd name="T28" fmla="*/ 10 w 10"/>
                  <a:gd name="T29" fmla="*/ 4 h 21"/>
                  <a:gd name="T30" fmla="*/ 10 w 10"/>
                  <a:gd name="T31" fmla="*/ 6 h 21"/>
                  <a:gd name="T32" fmla="*/ 5 w 10"/>
                  <a:gd name="T33" fmla="*/ 6 h 21"/>
                  <a:gd name="T34" fmla="*/ 5 w 10"/>
                  <a:gd name="T35" fmla="*/ 16 h 21"/>
                  <a:gd name="T36" fmla="*/ 6 w 10"/>
                  <a:gd name="T37" fmla="*/ 18 h 21"/>
                  <a:gd name="T38" fmla="*/ 8 w 10"/>
                  <a:gd name="T39"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 h="21">
                    <a:moveTo>
                      <a:pt x="8" y="19"/>
                    </a:moveTo>
                    <a:cubicBezTo>
                      <a:pt x="8" y="19"/>
                      <a:pt x="9" y="19"/>
                      <a:pt x="9" y="19"/>
                    </a:cubicBezTo>
                    <a:cubicBezTo>
                      <a:pt x="9" y="19"/>
                      <a:pt x="10" y="19"/>
                      <a:pt x="10" y="19"/>
                    </a:cubicBezTo>
                    <a:cubicBezTo>
                      <a:pt x="10" y="21"/>
                      <a:pt x="10" y="21"/>
                      <a:pt x="10" y="21"/>
                    </a:cubicBezTo>
                    <a:cubicBezTo>
                      <a:pt x="10" y="21"/>
                      <a:pt x="9" y="21"/>
                      <a:pt x="9" y="21"/>
                    </a:cubicBezTo>
                    <a:cubicBezTo>
                      <a:pt x="8" y="21"/>
                      <a:pt x="8" y="21"/>
                      <a:pt x="7" y="21"/>
                    </a:cubicBezTo>
                    <a:cubicBezTo>
                      <a:pt x="4" y="21"/>
                      <a:pt x="2" y="20"/>
                      <a:pt x="2" y="16"/>
                    </a:cubicBezTo>
                    <a:cubicBezTo>
                      <a:pt x="2" y="6"/>
                      <a:pt x="2" y="6"/>
                      <a:pt x="2" y="6"/>
                    </a:cubicBezTo>
                    <a:cubicBezTo>
                      <a:pt x="0" y="6"/>
                      <a:pt x="0" y="6"/>
                      <a:pt x="0" y="6"/>
                    </a:cubicBezTo>
                    <a:cubicBezTo>
                      <a:pt x="0" y="5"/>
                      <a:pt x="0" y="5"/>
                      <a:pt x="0" y="5"/>
                    </a:cubicBezTo>
                    <a:cubicBezTo>
                      <a:pt x="2" y="4"/>
                      <a:pt x="2" y="4"/>
                      <a:pt x="2" y="4"/>
                    </a:cubicBezTo>
                    <a:cubicBezTo>
                      <a:pt x="3" y="0"/>
                      <a:pt x="3" y="0"/>
                      <a:pt x="3" y="0"/>
                    </a:cubicBezTo>
                    <a:cubicBezTo>
                      <a:pt x="5" y="0"/>
                      <a:pt x="5" y="0"/>
                      <a:pt x="5" y="0"/>
                    </a:cubicBezTo>
                    <a:cubicBezTo>
                      <a:pt x="5" y="4"/>
                      <a:pt x="5" y="4"/>
                      <a:pt x="5" y="4"/>
                    </a:cubicBezTo>
                    <a:cubicBezTo>
                      <a:pt x="10" y="4"/>
                      <a:pt x="10" y="4"/>
                      <a:pt x="10" y="4"/>
                    </a:cubicBezTo>
                    <a:cubicBezTo>
                      <a:pt x="10" y="6"/>
                      <a:pt x="10" y="6"/>
                      <a:pt x="10" y="6"/>
                    </a:cubicBezTo>
                    <a:cubicBezTo>
                      <a:pt x="5" y="6"/>
                      <a:pt x="5" y="6"/>
                      <a:pt x="5" y="6"/>
                    </a:cubicBezTo>
                    <a:cubicBezTo>
                      <a:pt x="5" y="16"/>
                      <a:pt x="5" y="16"/>
                      <a:pt x="5" y="16"/>
                    </a:cubicBezTo>
                    <a:cubicBezTo>
                      <a:pt x="5" y="17"/>
                      <a:pt x="5" y="18"/>
                      <a:pt x="6" y="18"/>
                    </a:cubicBezTo>
                    <a:cubicBezTo>
                      <a:pt x="6" y="19"/>
                      <a:pt x="7" y="19"/>
                      <a:pt x="8" y="19"/>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62" name="Freeform 182"/>
              <p:cNvSpPr/>
              <p:nvPr/>
            </p:nvSpPr>
            <p:spPr bwMode="auto">
              <a:xfrm>
                <a:off x="1880" y="1817"/>
                <a:ext cx="19" cy="22"/>
              </a:xfrm>
              <a:custGeom>
                <a:avLst/>
                <a:gdLst>
                  <a:gd name="T0" fmla="*/ 3 w 15"/>
                  <a:gd name="T1" fmla="*/ 0 h 17"/>
                  <a:gd name="T2" fmla="*/ 3 w 15"/>
                  <a:gd name="T3" fmla="*/ 11 h 17"/>
                  <a:gd name="T4" fmla="*/ 4 w 15"/>
                  <a:gd name="T5" fmla="*/ 14 h 17"/>
                  <a:gd name="T6" fmla="*/ 7 w 15"/>
                  <a:gd name="T7" fmla="*/ 15 h 17"/>
                  <a:gd name="T8" fmla="*/ 11 w 15"/>
                  <a:gd name="T9" fmla="*/ 14 h 17"/>
                  <a:gd name="T10" fmla="*/ 12 w 15"/>
                  <a:gd name="T11" fmla="*/ 9 h 17"/>
                  <a:gd name="T12" fmla="*/ 12 w 15"/>
                  <a:gd name="T13" fmla="*/ 0 h 17"/>
                  <a:gd name="T14" fmla="*/ 15 w 15"/>
                  <a:gd name="T15" fmla="*/ 0 h 17"/>
                  <a:gd name="T16" fmla="*/ 15 w 15"/>
                  <a:gd name="T17" fmla="*/ 17 h 17"/>
                  <a:gd name="T18" fmla="*/ 12 w 15"/>
                  <a:gd name="T19" fmla="*/ 17 h 17"/>
                  <a:gd name="T20" fmla="*/ 12 w 15"/>
                  <a:gd name="T21" fmla="*/ 15 h 17"/>
                  <a:gd name="T22" fmla="*/ 12 w 15"/>
                  <a:gd name="T23" fmla="*/ 15 h 17"/>
                  <a:gd name="T24" fmla="*/ 10 w 15"/>
                  <a:gd name="T25" fmla="*/ 17 h 17"/>
                  <a:gd name="T26" fmla="*/ 7 w 15"/>
                  <a:gd name="T27" fmla="*/ 17 h 17"/>
                  <a:gd name="T28" fmla="*/ 2 w 15"/>
                  <a:gd name="T29" fmla="*/ 16 h 17"/>
                  <a:gd name="T30" fmla="*/ 0 w 15"/>
                  <a:gd name="T31" fmla="*/ 11 h 17"/>
                  <a:gd name="T32" fmla="*/ 0 w 15"/>
                  <a:gd name="T33" fmla="*/ 0 h 17"/>
                  <a:gd name="T34" fmla="*/ 3 w 1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17">
                    <a:moveTo>
                      <a:pt x="3" y="0"/>
                    </a:moveTo>
                    <a:cubicBezTo>
                      <a:pt x="3" y="11"/>
                      <a:pt x="3" y="11"/>
                      <a:pt x="3" y="11"/>
                    </a:cubicBezTo>
                    <a:cubicBezTo>
                      <a:pt x="3" y="12"/>
                      <a:pt x="3" y="13"/>
                      <a:pt x="4" y="14"/>
                    </a:cubicBezTo>
                    <a:cubicBezTo>
                      <a:pt x="5" y="15"/>
                      <a:pt x="5" y="15"/>
                      <a:pt x="7" y="15"/>
                    </a:cubicBezTo>
                    <a:cubicBezTo>
                      <a:pt x="9" y="15"/>
                      <a:pt x="10" y="15"/>
                      <a:pt x="11" y="14"/>
                    </a:cubicBezTo>
                    <a:cubicBezTo>
                      <a:pt x="12" y="13"/>
                      <a:pt x="12" y="11"/>
                      <a:pt x="12" y="9"/>
                    </a:cubicBezTo>
                    <a:cubicBezTo>
                      <a:pt x="12" y="0"/>
                      <a:pt x="12" y="0"/>
                      <a:pt x="12" y="0"/>
                    </a:cubicBezTo>
                    <a:cubicBezTo>
                      <a:pt x="15" y="0"/>
                      <a:pt x="15" y="0"/>
                      <a:pt x="15" y="0"/>
                    </a:cubicBezTo>
                    <a:cubicBezTo>
                      <a:pt x="15" y="17"/>
                      <a:pt x="15" y="17"/>
                      <a:pt x="15" y="17"/>
                    </a:cubicBezTo>
                    <a:cubicBezTo>
                      <a:pt x="12" y="17"/>
                      <a:pt x="12" y="17"/>
                      <a:pt x="12" y="17"/>
                    </a:cubicBezTo>
                    <a:cubicBezTo>
                      <a:pt x="12" y="15"/>
                      <a:pt x="12" y="15"/>
                      <a:pt x="12" y="15"/>
                    </a:cubicBezTo>
                    <a:cubicBezTo>
                      <a:pt x="12" y="15"/>
                      <a:pt x="12" y="15"/>
                      <a:pt x="12" y="15"/>
                    </a:cubicBezTo>
                    <a:cubicBezTo>
                      <a:pt x="11" y="16"/>
                      <a:pt x="11" y="16"/>
                      <a:pt x="10" y="17"/>
                    </a:cubicBezTo>
                    <a:cubicBezTo>
                      <a:pt x="9" y="17"/>
                      <a:pt x="8" y="17"/>
                      <a:pt x="7" y="17"/>
                    </a:cubicBezTo>
                    <a:cubicBezTo>
                      <a:pt x="4" y="17"/>
                      <a:pt x="3" y="17"/>
                      <a:pt x="2" y="16"/>
                    </a:cubicBezTo>
                    <a:cubicBezTo>
                      <a:pt x="1" y="15"/>
                      <a:pt x="0" y="13"/>
                      <a:pt x="0" y="11"/>
                    </a:cubicBezTo>
                    <a:cubicBezTo>
                      <a:pt x="0" y="0"/>
                      <a:pt x="0" y="0"/>
                      <a:pt x="0" y="0"/>
                    </a:cubicBezTo>
                    <a:lnTo>
                      <a:pt x="3" y="0"/>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63" name="Freeform 183"/>
              <p:cNvSpPr/>
              <p:nvPr/>
            </p:nvSpPr>
            <p:spPr bwMode="auto">
              <a:xfrm>
                <a:off x="1906" y="1817"/>
                <a:ext cx="13" cy="22"/>
              </a:xfrm>
              <a:custGeom>
                <a:avLst/>
                <a:gdLst>
                  <a:gd name="T0" fmla="*/ 8 w 10"/>
                  <a:gd name="T1" fmla="*/ 0 h 17"/>
                  <a:gd name="T2" fmla="*/ 10 w 10"/>
                  <a:gd name="T3" fmla="*/ 0 h 17"/>
                  <a:gd name="T4" fmla="*/ 10 w 10"/>
                  <a:gd name="T5" fmla="*/ 2 h 17"/>
                  <a:gd name="T6" fmla="*/ 8 w 10"/>
                  <a:gd name="T7" fmla="*/ 2 h 17"/>
                  <a:gd name="T8" fmla="*/ 4 w 10"/>
                  <a:gd name="T9" fmla="*/ 4 h 17"/>
                  <a:gd name="T10" fmla="*/ 3 w 10"/>
                  <a:gd name="T11" fmla="*/ 8 h 17"/>
                  <a:gd name="T12" fmla="*/ 3 w 10"/>
                  <a:gd name="T13" fmla="*/ 17 h 17"/>
                  <a:gd name="T14" fmla="*/ 0 w 10"/>
                  <a:gd name="T15" fmla="*/ 17 h 17"/>
                  <a:gd name="T16" fmla="*/ 0 w 10"/>
                  <a:gd name="T17" fmla="*/ 0 h 17"/>
                  <a:gd name="T18" fmla="*/ 2 w 10"/>
                  <a:gd name="T19" fmla="*/ 0 h 17"/>
                  <a:gd name="T20" fmla="*/ 3 w 10"/>
                  <a:gd name="T21" fmla="*/ 3 h 17"/>
                  <a:gd name="T22" fmla="*/ 3 w 10"/>
                  <a:gd name="T23" fmla="*/ 3 h 17"/>
                  <a:gd name="T24" fmla="*/ 5 w 10"/>
                  <a:gd name="T25" fmla="*/ 0 h 17"/>
                  <a:gd name="T26" fmla="*/ 8 w 10"/>
                  <a:gd name="T2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7">
                    <a:moveTo>
                      <a:pt x="8" y="0"/>
                    </a:moveTo>
                    <a:cubicBezTo>
                      <a:pt x="9" y="0"/>
                      <a:pt x="9" y="0"/>
                      <a:pt x="10" y="0"/>
                    </a:cubicBezTo>
                    <a:cubicBezTo>
                      <a:pt x="10" y="2"/>
                      <a:pt x="10" y="2"/>
                      <a:pt x="10" y="2"/>
                    </a:cubicBezTo>
                    <a:cubicBezTo>
                      <a:pt x="9" y="2"/>
                      <a:pt x="8" y="2"/>
                      <a:pt x="8" y="2"/>
                    </a:cubicBezTo>
                    <a:cubicBezTo>
                      <a:pt x="6" y="2"/>
                      <a:pt x="5" y="2"/>
                      <a:pt x="4" y="4"/>
                    </a:cubicBezTo>
                    <a:cubicBezTo>
                      <a:pt x="3" y="5"/>
                      <a:pt x="3" y="6"/>
                      <a:pt x="3" y="8"/>
                    </a:cubicBezTo>
                    <a:cubicBezTo>
                      <a:pt x="3" y="17"/>
                      <a:pt x="3" y="17"/>
                      <a:pt x="3" y="17"/>
                    </a:cubicBezTo>
                    <a:cubicBezTo>
                      <a:pt x="0" y="17"/>
                      <a:pt x="0" y="17"/>
                      <a:pt x="0" y="17"/>
                    </a:cubicBezTo>
                    <a:cubicBezTo>
                      <a:pt x="0" y="0"/>
                      <a:pt x="0" y="0"/>
                      <a:pt x="0" y="0"/>
                    </a:cubicBezTo>
                    <a:cubicBezTo>
                      <a:pt x="2" y="0"/>
                      <a:pt x="2" y="0"/>
                      <a:pt x="2" y="0"/>
                    </a:cubicBezTo>
                    <a:cubicBezTo>
                      <a:pt x="3" y="3"/>
                      <a:pt x="3" y="3"/>
                      <a:pt x="3" y="3"/>
                    </a:cubicBezTo>
                    <a:cubicBezTo>
                      <a:pt x="3" y="3"/>
                      <a:pt x="3" y="3"/>
                      <a:pt x="3" y="3"/>
                    </a:cubicBezTo>
                    <a:cubicBezTo>
                      <a:pt x="3" y="2"/>
                      <a:pt x="4" y="1"/>
                      <a:pt x="5" y="0"/>
                    </a:cubicBezTo>
                    <a:cubicBezTo>
                      <a:pt x="6" y="0"/>
                      <a:pt x="7" y="0"/>
                      <a:pt x="8" y="0"/>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64" name="Freeform 184"/>
              <p:cNvSpPr>
                <a:spLocks noEditPoints="1"/>
              </p:cNvSpPr>
              <p:nvPr/>
            </p:nvSpPr>
            <p:spPr bwMode="auto">
              <a:xfrm>
                <a:off x="1920" y="1810"/>
                <a:ext cx="15" cy="29"/>
              </a:xfrm>
              <a:custGeom>
                <a:avLst/>
                <a:gdLst>
                  <a:gd name="T0" fmla="*/ 4 w 12"/>
                  <a:gd name="T1" fmla="*/ 17 h 23"/>
                  <a:gd name="T2" fmla="*/ 4 w 12"/>
                  <a:gd name="T3" fmla="*/ 16 h 23"/>
                  <a:gd name="T4" fmla="*/ 5 w 12"/>
                  <a:gd name="T5" fmla="*/ 13 h 23"/>
                  <a:gd name="T6" fmla="*/ 7 w 12"/>
                  <a:gd name="T7" fmla="*/ 10 h 23"/>
                  <a:gd name="T8" fmla="*/ 9 w 12"/>
                  <a:gd name="T9" fmla="*/ 8 h 23"/>
                  <a:gd name="T10" fmla="*/ 10 w 12"/>
                  <a:gd name="T11" fmla="*/ 5 h 23"/>
                  <a:gd name="T12" fmla="*/ 9 w 12"/>
                  <a:gd name="T13" fmla="*/ 3 h 23"/>
                  <a:gd name="T14" fmla="*/ 6 w 12"/>
                  <a:gd name="T15" fmla="*/ 2 h 23"/>
                  <a:gd name="T16" fmla="*/ 3 w 12"/>
                  <a:gd name="T17" fmla="*/ 2 h 23"/>
                  <a:gd name="T18" fmla="*/ 1 w 12"/>
                  <a:gd name="T19" fmla="*/ 3 h 23"/>
                  <a:gd name="T20" fmla="*/ 0 w 12"/>
                  <a:gd name="T21" fmla="*/ 1 h 23"/>
                  <a:gd name="T22" fmla="*/ 6 w 12"/>
                  <a:gd name="T23" fmla="*/ 0 h 23"/>
                  <a:gd name="T24" fmla="*/ 11 w 12"/>
                  <a:gd name="T25" fmla="*/ 1 h 23"/>
                  <a:gd name="T26" fmla="*/ 12 w 12"/>
                  <a:gd name="T27" fmla="*/ 5 h 23"/>
                  <a:gd name="T28" fmla="*/ 12 w 12"/>
                  <a:gd name="T29" fmla="*/ 7 h 23"/>
                  <a:gd name="T30" fmla="*/ 11 w 12"/>
                  <a:gd name="T31" fmla="*/ 9 h 23"/>
                  <a:gd name="T32" fmla="*/ 9 w 12"/>
                  <a:gd name="T33" fmla="*/ 12 h 23"/>
                  <a:gd name="T34" fmla="*/ 6 w 12"/>
                  <a:gd name="T35" fmla="*/ 14 h 23"/>
                  <a:gd name="T36" fmla="*/ 6 w 12"/>
                  <a:gd name="T37" fmla="*/ 16 h 23"/>
                  <a:gd name="T38" fmla="*/ 6 w 12"/>
                  <a:gd name="T39" fmla="*/ 17 h 23"/>
                  <a:gd name="T40" fmla="*/ 4 w 12"/>
                  <a:gd name="T41" fmla="*/ 17 h 23"/>
                  <a:gd name="T42" fmla="*/ 3 w 12"/>
                  <a:gd name="T43" fmla="*/ 21 h 23"/>
                  <a:gd name="T44" fmla="*/ 5 w 12"/>
                  <a:gd name="T45" fmla="*/ 19 h 23"/>
                  <a:gd name="T46" fmla="*/ 6 w 12"/>
                  <a:gd name="T47" fmla="*/ 20 h 23"/>
                  <a:gd name="T48" fmla="*/ 7 w 12"/>
                  <a:gd name="T49" fmla="*/ 21 h 23"/>
                  <a:gd name="T50" fmla="*/ 6 w 12"/>
                  <a:gd name="T51" fmla="*/ 23 h 23"/>
                  <a:gd name="T52" fmla="*/ 5 w 12"/>
                  <a:gd name="T53" fmla="*/ 23 h 23"/>
                  <a:gd name="T54" fmla="*/ 4 w 12"/>
                  <a:gd name="T55" fmla="*/ 23 h 23"/>
                  <a:gd name="T56" fmla="*/ 3 w 12"/>
                  <a:gd name="T57" fmla="*/ 2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 h="23">
                    <a:moveTo>
                      <a:pt x="4" y="17"/>
                    </a:moveTo>
                    <a:cubicBezTo>
                      <a:pt x="4" y="16"/>
                      <a:pt x="4" y="16"/>
                      <a:pt x="4" y="16"/>
                    </a:cubicBezTo>
                    <a:cubicBezTo>
                      <a:pt x="4" y="15"/>
                      <a:pt x="4" y="14"/>
                      <a:pt x="5" y="13"/>
                    </a:cubicBezTo>
                    <a:cubicBezTo>
                      <a:pt x="5" y="12"/>
                      <a:pt x="6" y="11"/>
                      <a:pt x="7" y="10"/>
                    </a:cubicBezTo>
                    <a:cubicBezTo>
                      <a:pt x="8" y="9"/>
                      <a:pt x="9" y="8"/>
                      <a:pt x="9" y="8"/>
                    </a:cubicBezTo>
                    <a:cubicBezTo>
                      <a:pt x="10" y="7"/>
                      <a:pt x="10" y="6"/>
                      <a:pt x="10" y="5"/>
                    </a:cubicBezTo>
                    <a:cubicBezTo>
                      <a:pt x="10" y="4"/>
                      <a:pt x="9" y="4"/>
                      <a:pt x="9" y="3"/>
                    </a:cubicBezTo>
                    <a:cubicBezTo>
                      <a:pt x="8" y="2"/>
                      <a:pt x="7" y="2"/>
                      <a:pt x="6" y="2"/>
                    </a:cubicBezTo>
                    <a:cubicBezTo>
                      <a:pt x="5" y="2"/>
                      <a:pt x="4" y="2"/>
                      <a:pt x="3" y="2"/>
                    </a:cubicBezTo>
                    <a:cubicBezTo>
                      <a:pt x="3" y="3"/>
                      <a:pt x="2" y="3"/>
                      <a:pt x="1" y="3"/>
                    </a:cubicBezTo>
                    <a:cubicBezTo>
                      <a:pt x="0" y="1"/>
                      <a:pt x="0" y="1"/>
                      <a:pt x="0" y="1"/>
                    </a:cubicBezTo>
                    <a:cubicBezTo>
                      <a:pt x="2" y="0"/>
                      <a:pt x="4" y="0"/>
                      <a:pt x="6" y="0"/>
                    </a:cubicBezTo>
                    <a:cubicBezTo>
                      <a:pt x="8" y="0"/>
                      <a:pt x="10" y="0"/>
                      <a:pt x="11" y="1"/>
                    </a:cubicBezTo>
                    <a:cubicBezTo>
                      <a:pt x="12" y="2"/>
                      <a:pt x="12" y="4"/>
                      <a:pt x="12" y="5"/>
                    </a:cubicBezTo>
                    <a:cubicBezTo>
                      <a:pt x="12" y="6"/>
                      <a:pt x="12" y="7"/>
                      <a:pt x="12" y="7"/>
                    </a:cubicBezTo>
                    <a:cubicBezTo>
                      <a:pt x="12" y="8"/>
                      <a:pt x="12" y="9"/>
                      <a:pt x="11" y="9"/>
                    </a:cubicBezTo>
                    <a:cubicBezTo>
                      <a:pt x="11" y="10"/>
                      <a:pt x="10" y="10"/>
                      <a:pt x="9" y="12"/>
                    </a:cubicBezTo>
                    <a:cubicBezTo>
                      <a:pt x="8" y="12"/>
                      <a:pt x="7" y="13"/>
                      <a:pt x="6" y="14"/>
                    </a:cubicBezTo>
                    <a:cubicBezTo>
                      <a:pt x="6" y="14"/>
                      <a:pt x="6" y="15"/>
                      <a:pt x="6" y="16"/>
                    </a:cubicBezTo>
                    <a:cubicBezTo>
                      <a:pt x="6" y="17"/>
                      <a:pt x="6" y="17"/>
                      <a:pt x="6" y="17"/>
                    </a:cubicBezTo>
                    <a:lnTo>
                      <a:pt x="4" y="17"/>
                    </a:lnTo>
                    <a:close/>
                    <a:moveTo>
                      <a:pt x="3" y="21"/>
                    </a:moveTo>
                    <a:cubicBezTo>
                      <a:pt x="3" y="20"/>
                      <a:pt x="4" y="19"/>
                      <a:pt x="5" y="19"/>
                    </a:cubicBezTo>
                    <a:cubicBezTo>
                      <a:pt x="6" y="19"/>
                      <a:pt x="6" y="19"/>
                      <a:pt x="6" y="20"/>
                    </a:cubicBezTo>
                    <a:cubicBezTo>
                      <a:pt x="7" y="20"/>
                      <a:pt x="7" y="21"/>
                      <a:pt x="7" y="21"/>
                    </a:cubicBezTo>
                    <a:cubicBezTo>
                      <a:pt x="7" y="22"/>
                      <a:pt x="7" y="22"/>
                      <a:pt x="6" y="23"/>
                    </a:cubicBezTo>
                    <a:cubicBezTo>
                      <a:pt x="6" y="23"/>
                      <a:pt x="6" y="23"/>
                      <a:pt x="5" y="23"/>
                    </a:cubicBezTo>
                    <a:cubicBezTo>
                      <a:pt x="5" y="23"/>
                      <a:pt x="4" y="23"/>
                      <a:pt x="4" y="23"/>
                    </a:cubicBezTo>
                    <a:cubicBezTo>
                      <a:pt x="3" y="23"/>
                      <a:pt x="3" y="22"/>
                      <a:pt x="3" y="21"/>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65" name="Freeform 185"/>
              <p:cNvSpPr/>
              <p:nvPr/>
            </p:nvSpPr>
            <p:spPr bwMode="auto">
              <a:xfrm>
                <a:off x="1951" y="1810"/>
                <a:ext cx="23" cy="29"/>
              </a:xfrm>
              <a:custGeom>
                <a:avLst/>
                <a:gdLst>
                  <a:gd name="T0" fmla="*/ 18 w 18"/>
                  <a:gd name="T1" fmla="*/ 0 h 23"/>
                  <a:gd name="T2" fmla="*/ 18 w 18"/>
                  <a:gd name="T3" fmla="*/ 15 h 23"/>
                  <a:gd name="T4" fmla="*/ 16 w 18"/>
                  <a:gd name="T5" fmla="*/ 21 h 23"/>
                  <a:gd name="T6" fmla="*/ 9 w 18"/>
                  <a:gd name="T7" fmla="*/ 23 h 23"/>
                  <a:gd name="T8" fmla="*/ 3 w 18"/>
                  <a:gd name="T9" fmla="*/ 21 h 23"/>
                  <a:gd name="T10" fmla="*/ 0 w 18"/>
                  <a:gd name="T11" fmla="*/ 15 h 23"/>
                  <a:gd name="T12" fmla="*/ 0 w 18"/>
                  <a:gd name="T13" fmla="*/ 0 h 23"/>
                  <a:gd name="T14" fmla="*/ 3 w 18"/>
                  <a:gd name="T15" fmla="*/ 0 h 23"/>
                  <a:gd name="T16" fmla="*/ 3 w 18"/>
                  <a:gd name="T17" fmla="*/ 15 h 23"/>
                  <a:gd name="T18" fmla="*/ 5 w 18"/>
                  <a:gd name="T19" fmla="*/ 19 h 23"/>
                  <a:gd name="T20" fmla="*/ 9 w 18"/>
                  <a:gd name="T21" fmla="*/ 21 h 23"/>
                  <a:gd name="T22" fmla="*/ 14 w 18"/>
                  <a:gd name="T23" fmla="*/ 19 h 23"/>
                  <a:gd name="T24" fmla="*/ 15 w 18"/>
                  <a:gd name="T25" fmla="*/ 15 h 23"/>
                  <a:gd name="T26" fmla="*/ 15 w 18"/>
                  <a:gd name="T27" fmla="*/ 0 h 23"/>
                  <a:gd name="T28" fmla="*/ 18 w 18"/>
                  <a:gd name="T2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23">
                    <a:moveTo>
                      <a:pt x="18" y="0"/>
                    </a:moveTo>
                    <a:cubicBezTo>
                      <a:pt x="18" y="15"/>
                      <a:pt x="18" y="15"/>
                      <a:pt x="18" y="15"/>
                    </a:cubicBezTo>
                    <a:cubicBezTo>
                      <a:pt x="18" y="17"/>
                      <a:pt x="17" y="20"/>
                      <a:pt x="16" y="21"/>
                    </a:cubicBezTo>
                    <a:cubicBezTo>
                      <a:pt x="14" y="23"/>
                      <a:pt x="12" y="23"/>
                      <a:pt x="9" y="23"/>
                    </a:cubicBezTo>
                    <a:cubicBezTo>
                      <a:pt x="6" y="23"/>
                      <a:pt x="4" y="23"/>
                      <a:pt x="3" y="21"/>
                    </a:cubicBezTo>
                    <a:cubicBezTo>
                      <a:pt x="1" y="20"/>
                      <a:pt x="0" y="17"/>
                      <a:pt x="0" y="15"/>
                    </a:cubicBezTo>
                    <a:cubicBezTo>
                      <a:pt x="0" y="0"/>
                      <a:pt x="0" y="0"/>
                      <a:pt x="0" y="0"/>
                    </a:cubicBezTo>
                    <a:cubicBezTo>
                      <a:pt x="3" y="0"/>
                      <a:pt x="3" y="0"/>
                      <a:pt x="3" y="0"/>
                    </a:cubicBezTo>
                    <a:cubicBezTo>
                      <a:pt x="3" y="15"/>
                      <a:pt x="3" y="15"/>
                      <a:pt x="3" y="15"/>
                    </a:cubicBezTo>
                    <a:cubicBezTo>
                      <a:pt x="3" y="17"/>
                      <a:pt x="4" y="18"/>
                      <a:pt x="5" y="19"/>
                    </a:cubicBezTo>
                    <a:cubicBezTo>
                      <a:pt x="6" y="20"/>
                      <a:pt x="7" y="21"/>
                      <a:pt x="9" y="21"/>
                    </a:cubicBezTo>
                    <a:cubicBezTo>
                      <a:pt x="11" y="21"/>
                      <a:pt x="13" y="20"/>
                      <a:pt x="14" y="19"/>
                    </a:cubicBezTo>
                    <a:cubicBezTo>
                      <a:pt x="15" y="18"/>
                      <a:pt x="15" y="17"/>
                      <a:pt x="15" y="15"/>
                    </a:cubicBezTo>
                    <a:cubicBezTo>
                      <a:pt x="15" y="0"/>
                      <a:pt x="15" y="0"/>
                      <a:pt x="15" y="0"/>
                    </a:cubicBezTo>
                    <a:lnTo>
                      <a:pt x="18" y="0"/>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66" name="Freeform 186"/>
              <p:cNvSpPr/>
              <p:nvPr/>
            </p:nvSpPr>
            <p:spPr bwMode="auto">
              <a:xfrm>
                <a:off x="1978" y="1812"/>
                <a:ext cx="13" cy="27"/>
              </a:xfrm>
              <a:custGeom>
                <a:avLst/>
                <a:gdLst>
                  <a:gd name="T0" fmla="*/ 8 w 10"/>
                  <a:gd name="T1" fmla="*/ 19 h 21"/>
                  <a:gd name="T2" fmla="*/ 9 w 10"/>
                  <a:gd name="T3" fmla="*/ 19 h 21"/>
                  <a:gd name="T4" fmla="*/ 10 w 10"/>
                  <a:gd name="T5" fmla="*/ 19 h 21"/>
                  <a:gd name="T6" fmla="*/ 10 w 10"/>
                  <a:gd name="T7" fmla="*/ 21 h 21"/>
                  <a:gd name="T8" fmla="*/ 9 w 10"/>
                  <a:gd name="T9" fmla="*/ 21 h 21"/>
                  <a:gd name="T10" fmla="*/ 8 w 10"/>
                  <a:gd name="T11" fmla="*/ 21 h 21"/>
                  <a:gd name="T12" fmla="*/ 3 w 10"/>
                  <a:gd name="T13" fmla="*/ 16 h 21"/>
                  <a:gd name="T14" fmla="*/ 3 w 10"/>
                  <a:gd name="T15" fmla="*/ 6 h 21"/>
                  <a:gd name="T16" fmla="*/ 0 w 10"/>
                  <a:gd name="T17" fmla="*/ 6 h 21"/>
                  <a:gd name="T18" fmla="*/ 0 w 10"/>
                  <a:gd name="T19" fmla="*/ 5 h 21"/>
                  <a:gd name="T20" fmla="*/ 3 w 10"/>
                  <a:gd name="T21" fmla="*/ 4 h 21"/>
                  <a:gd name="T22" fmla="*/ 4 w 10"/>
                  <a:gd name="T23" fmla="*/ 0 h 21"/>
                  <a:gd name="T24" fmla="*/ 5 w 10"/>
                  <a:gd name="T25" fmla="*/ 0 h 21"/>
                  <a:gd name="T26" fmla="*/ 5 w 10"/>
                  <a:gd name="T27" fmla="*/ 4 h 21"/>
                  <a:gd name="T28" fmla="*/ 10 w 10"/>
                  <a:gd name="T29" fmla="*/ 4 h 21"/>
                  <a:gd name="T30" fmla="*/ 10 w 10"/>
                  <a:gd name="T31" fmla="*/ 6 h 21"/>
                  <a:gd name="T32" fmla="*/ 5 w 10"/>
                  <a:gd name="T33" fmla="*/ 6 h 21"/>
                  <a:gd name="T34" fmla="*/ 5 w 10"/>
                  <a:gd name="T35" fmla="*/ 16 h 21"/>
                  <a:gd name="T36" fmla="*/ 6 w 10"/>
                  <a:gd name="T37" fmla="*/ 18 h 21"/>
                  <a:gd name="T38" fmla="*/ 8 w 10"/>
                  <a:gd name="T39"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 h="21">
                    <a:moveTo>
                      <a:pt x="8" y="19"/>
                    </a:moveTo>
                    <a:cubicBezTo>
                      <a:pt x="9" y="19"/>
                      <a:pt x="9" y="19"/>
                      <a:pt x="9" y="19"/>
                    </a:cubicBezTo>
                    <a:cubicBezTo>
                      <a:pt x="10" y="19"/>
                      <a:pt x="10" y="19"/>
                      <a:pt x="10" y="19"/>
                    </a:cubicBezTo>
                    <a:cubicBezTo>
                      <a:pt x="10" y="21"/>
                      <a:pt x="10" y="21"/>
                      <a:pt x="10" y="21"/>
                    </a:cubicBezTo>
                    <a:cubicBezTo>
                      <a:pt x="10" y="21"/>
                      <a:pt x="10" y="21"/>
                      <a:pt x="9" y="21"/>
                    </a:cubicBezTo>
                    <a:cubicBezTo>
                      <a:pt x="9" y="21"/>
                      <a:pt x="8" y="21"/>
                      <a:pt x="8" y="21"/>
                    </a:cubicBezTo>
                    <a:cubicBezTo>
                      <a:pt x="4" y="21"/>
                      <a:pt x="3" y="20"/>
                      <a:pt x="3" y="16"/>
                    </a:cubicBezTo>
                    <a:cubicBezTo>
                      <a:pt x="3" y="6"/>
                      <a:pt x="3" y="6"/>
                      <a:pt x="3" y="6"/>
                    </a:cubicBezTo>
                    <a:cubicBezTo>
                      <a:pt x="0" y="6"/>
                      <a:pt x="0" y="6"/>
                      <a:pt x="0" y="6"/>
                    </a:cubicBezTo>
                    <a:cubicBezTo>
                      <a:pt x="0" y="5"/>
                      <a:pt x="0" y="5"/>
                      <a:pt x="0" y="5"/>
                    </a:cubicBezTo>
                    <a:cubicBezTo>
                      <a:pt x="3" y="4"/>
                      <a:pt x="3" y="4"/>
                      <a:pt x="3" y="4"/>
                    </a:cubicBezTo>
                    <a:cubicBezTo>
                      <a:pt x="4" y="0"/>
                      <a:pt x="4" y="0"/>
                      <a:pt x="4" y="0"/>
                    </a:cubicBezTo>
                    <a:cubicBezTo>
                      <a:pt x="5" y="0"/>
                      <a:pt x="5" y="0"/>
                      <a:pt x="5" y="0"/>
                    </a:cubicBezTo>
                    <a:cubicBezTo>
                      <a:pt x="5" y="4"/>
                      <a:pt x="5" y="4"/>
                      <a:pt x="5" y="4"/>
                    </a:cubicBezTo>
                    <a:cubicBezTo>
                      <a:pt x="10" y="4"/>
                      <a:pt x="10" y="4"/>
                      <a:pt x="10" y="4"/>
                    </a:cubicBezTo>
                    <a:cubicBezTo>
                      <a:pt x="10" y="6"/>
                      <a:pt x="10" y="6"/>
                      <a:pt x="10" y="6"/>
                    </a:cubicBezTo>
                    <a:cubicBezTo>
                      <a:pt x="5" y="6"/>
                      <a:pt x="5" y="6"/>
                      <a:pt x="5" y="6"/>
                    </a:cubicBezTo>
                    <a:cubicBezTo>
                      <a:pt x="5" y="16"/>
                      <a:pt x="5" y="16"/>
                      <a:pt x="5" y="16"/>
                    </a:cubicBezTo>
                    <a:cubicBezTo>
                      <a:pt x="5" y="17"/>
                      <a:pt x="6" y="18"/>
                      <a:pt x="6" y="18"/>
                    </a:cubicBezTo>
                    <a:cubicBezTo>
                      <a:pt x="7" y="19"/>
                      <a:pt x="7" y="19"/>
                      <a:pt x="8" y="19"/>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67" name="Freeform 187"/>
              <p:cNvSpPr>
                <a:spLocks noEditPoints="1"/>
              </p:cNvSpPr>
              <p:nvPr/>
            </p:nvSpPr>
            <p:spPr bwMode="auto">
              <a:xfrm>
                <a:off x="1996" y="1808"/>
                <a:ext cx="4" cy="31"/>
              </a:xfrm>
              <a:custGeom>
                <a:avLst/>
                <a:gdLst>
                  <a:gd name="T0" fmla="*/ 0 w 3"/>
                  <a:gd name="T1" fmla="*/ 2 h 24"/>
                  <a:gd name="T2" fmla="*/ 0 w 3"/>
                  <a:gd name="T3" fmla="*/ 1 h 24"/>
                  <a:gd name="T4" fmla="*/ 1 w 3"/>
                  <a:gd name="T5" fmla="*/ 0 h 24"/>
                  <a:gd name="T6" fmla="*/ 2 w 3"/>
                  <a:gd name="T7" fmla="*/ 1 h 24"/>
                  <a:gd name="T8" fmla="*/ 3 w 3"/>
                  <a:gd name="T9" fmla="*/ 2 h 24"/>
                  <a:gd name="T10" fmla="*/ 2 w 3"/>
                  <a:gd name="T11" fmla="*/ 3 h 24"/>
                  <a:gd name="T12" fmla="*/ 1 w 3"/>
                  <a:gd name="T13" fmla="*/ 4 h 24"/>
                  <a:gd name="T14" fmla="*/ 0 w 3"/>
                  <a:gd name="T15" fmla="*/ 3 h 24"/>
                  <a:gd name="T16" fmla="*/ 0 w 3"/>
                  <a:gd name="T17" fmla="*/ 2 h 24"/>
                  <a:gd name="T18" fmla="*/ 2 w 3"/>
                  <a:gd name="T19" fmla="*/ 24 h 24"/>
                  <a:gd name="T20" fmla="*/ 0 w 3"/>
                  <a:gd name="T21" fmla="*/ 24 h 24"/>
                  <a:gd name="T22" fmla="*/ 0 w 3"/>
                  <a:gd name="T23" fmla="*/ 7 h 24"/>
                  <a:gd name="T24" fmla="*/ 2 w 3"/>
                  <a:gd name="T25" fmla="*/ 7 h 24"/>
                  <a:gd name="T26" fmla="*/ 2 w 3"/>
                  <a:gd name="T2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24">
                    <a:moveTo>
                      <a:pt x="0" y="2"/>
                    </a:moveTo>
                    <a:cubicBezTo>
                      <a:pt x="0" y="2"/>
                      <a:pt x="0" y="1"/>
                      <a:pt x="0" y="1"/>
                    </a:cubicBezTo>
                    <a:cubicBezTo>
                      <a:pt x="0" y="1"/>
                      <a:pt x="1" y="0"/>
                      <a:pt x="1" y="0"/>
                    </a:cubicBezTo>
                    <a:cubicBezTo>
                      <a:pt x="2" y="0"/>
                      <a:pt x="2" y="1"/>
                      <a:pt x="2" y="1"/>
                    </a:cubicBezTo>
                    <a:cubicBezTo>
                      <a:pt x="3" y="1"/>
                      <a:pt x="3" y="2"/>
                      <a:pt x="3" y="2"/>
                    </a:cubicBezTo>
                    <a:cubicBezTo>
                      <a:pt x="3" y="3"/>
                      <a:pt x="3" y="3"/>
                      <a:pt x="2" y="3"/>
                    </a:cubicBezTo>
                    <a:cubicBezTo>
                      <a:pt x="2" y="4"/>
                      <a:pt x="2" y="4"/>
                      <a:pt x="1" y="4"/>
                    </a:cubicBezTo>
                    <a:cubicBezTo>
                      <a:pt x="1" y="4"/>
                      <a:pt x="0" y="4"/>
                      <a:pt x="0" y="3"/>
                    </a:cubicBezTo>
                    <a:cubicBezTo>
                      <a:pt x="0" y="3"/>
                      <a:pt x="0" y="3"/>
                      <a:pt x="0" y="2"/>
                    </a:cubicBezTo>
                    <a:close/>
                    <a:moveTo>
                      <a:pt x="2" y="24"/>
                    </a:moveTo>
                    <a:cubicBezTo>
                      <a:pt x="0" y="24"/>
                      <a:pt x="0" y="24"/>
                      <a:pt x="0" y="24"/>
                    </a:cubicBezTo>
                    <a:cubicBezTo>
                      <a:pt x="0" y="7"/>
                      <a:pt x="0" y="7"/>
                      <a:pt x="0" y="7"/>
                    </a:cubicBezTo>
                    <a:cubicBezTo>
                      <a:pt x="2" y="7"/>
                      <a:pt x="2" y="7"/>
                      <a:pt x="2" y="7"/>
                    </a:cubicBezTo>
                    <a:lnTo>
                      <a:pt x="2" y="24"/>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68" name="Freeform 188"/>
              <p:cNvSpPr/>
              <p:nvPr/>
            </p:nvSpPr>
            <p:spPr bwMode="auto">
              <a:xfrm>
                <a:off x="2006" y="1817"/>
                <a:ext cx="18" cy="22"/>
              </a:xfrm>
              <a:custGeom>
                <a:avLst/>
                <a:gdLst>
                  <a:gd name="T0" fmla="*/ 12 w 14"/>
                  <a:gd name="T1" fmla="*/ 17 h 17"/>
                  <a:gd name="T2" fmla="*/ 12 w 14"/>
                  <a:gd name="T3" fmla="*/ 6 h 17"/>
                  <a:gd name="T4" fmla="*/ 11 w 14"/>
                  <a:gd name="T5" fmla="*/ 3 h 17"/>
                  <a:gd name="T6" fmla="*/ 8 w 14"/>
                  <a:gd name="T7" fmla="*/ 2 h 17"/>
                  <a:gd name="T8" fmla="*/ 4 w 14"/>
                  <a:gd name="T9" fmla="*/ 3 h 17"/>
                  <a:gd name="T10" fmla="*/ 3 w 14"/>
                  <a:gd name="T11" fmla="*/ 8 h 17"/>
                  <a:gd name="T12" fmla="*/ 3 w 14"/>
                  <a:gd name="T13" fmla="*/ 17 h 17"/>
                  <a:gd name="T14" fmla="*/ 0 w 14"/>
                  <a:gd name="T15" fmla="*/ 17 h 17"/>
                  <a:gd name="T16" fmla="*/ 0 w 14"/>
                  <a:gd name="T17" fmla="*/ 0 h 17"/>
                  <a:gd name="T18" fmla="*/ 2 w 14"/>
                  <a:gd name="T19" fmla="*/ 0 h 17"/>
                  <a:gd name="T20" fmla="*/ 2 w 14"/>
                  <a:gd name="T21" fmla="*/ 2 h 17"/>
                  <a:gd name="T22" fmla="*/ 3 w 14"/>
                  <a:gd name="T23" fmla="*/ 2 h 17"/>
                  <a:gd name="T24" fmla="*/ 5 w 14"/>
                  <a:gd name="T25" fmla="*/ 0 h 17"/>
                  <a:gd name="T26" fmla="*/ 8 w 14"/>
                  <a:gd name="T27" fmla="*/ 0 h 17"/>
                  <a:gd name="T28" fmla="*/ 13 w 14"/>
                  <a:gd name="T29" fmla="*/ 1 h 17"/>
                  <a:gd name="T30" fmla="*/ 14 w 14"/>
                  <a:gd name="T31" fmla="*/ 6 h 17"/>
                  <a:gd name="T32" fmla="*/ 14 w 14"/>
                  <a:gd name="T33" fmla="*/ 17 h 17"/>
                  <a:gd name="T34" fmla="*/ 12 w 14"/>
                  <a:gd name="T35"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 h="17">
                    <a:moveTo>
                      <a:pt x="12" y="17"/>
                    </a:moveTo>
                    <a:cubicBezTo>
                      <a:pt x="12" y="6"/>
                      <a:pt x="12" y="6"/>
                      <a:pt x="12" y="6"/>
                    </a:cubicBezTo>
                    <a:cubicBezTo>
                      <a:pt x="12" y="4"/>
                      <a:pt x="11" y="3"/>
                      <a:pt x="11" y="3"/>
                    </a:cubicBezTo>
                    <a:cubicBezTo>
                      <a:pt x="10" y="2"/>
                      <a:pt x="9" y="2"/>
                      <a:pt x="8" y="2"/>
                    </a:cubicBezTo>
                    <a:cubicBezTo>
                      <a:pt x="6" y="2"/>
                      <a:pt x="5" y="2"/>
                      <a:pt x="4" y="3"/>
                    </a:cubicBezTo>
                    <a:cubicBezTo>
                      <a:pt x="3" y="4"/>
                      <a:pt x="3" y="6"/>
                      <a:pt x="3" y="8"/>
                    </a:cubicBezTo>
                    <a:cubicBezTo>
                      <a:pt x="3" y="17"/>
                      <a:pt x="3" y="17"/>
                      <a:pt x="3" y="17"/>
                    </a:cubicBezTo>
                    <a:cubicBezTo>
                      <a:pt x="0" y="17"/>
                      <a:pt x="0" y="17"/>
                      <a:pt x="0" y="17"/>
                    </a:cubicBezTo>
                    <a:cubicBezTo>
                      <a:pt x="0" y="0"/>
                      <a:pt x="0" y="0"/>
                      <a:pt x="0" y="0"/>
                    </a:cubicBezTo>
                    <a:cubicBezTo>
                      <a:pt x="2" y="0"/>
                      <a:pt x="2" y="0"/>
                      <a:pt x="2" y="0"/>
                    </a:cubicBezTo>
                    <a:cubicBezTo>
                      <a:pt x="2" y="2"/>
                      <a:pt x="2" y="2"/>
                      <a:pt x="2" y="2"/>
                    </a:cubicBezTo>
                    <a:cubicBezTo>
                      <a:pt x="3" y="2"/>
                      <a:pt x="3" y="2"/>
                      <a:pt x="3" y="2"/>
                    </a:cubicBezTo>
                    <a:cubicBezTo>
                      <a:pt x="3" y="1"/>
                      <a:pt x="4" y="1"/>
                      <a:pt x="5" y="0"/>
                    </a:cubicBezTo>
                    <a:cubicBezTo>
                      <a:pt x="6" y="0"/>
                      <a:pt x="7" y="0"/>
                      <a:pt x="8" y="0"/>
                    </a:cubicBezTo>
                    <a:cubicBezTo>
                      <a:pt x="10" y="0"/>
                      <a:pt x="12" y="0"/>
                      <a:pt x="13" y="1"/>
                    </a:cubicBezTo>
                    <a:cubicBezTo>
                      <a:pt x="14" y="2"/>
                      <a:pt x="14" y="4"/>
                      <a:pt x="14" y="6"/>
                    </a:cubicBezTo>
                    <a:cubicBezTo>
                      <a:pt x="14" y="17"/>
                      <a:pt x="14" y="17"/>
                      <a:pt x="14" y="17"/>
                    </a:cubicBezTo>
                    <a:lnTo>
                      <a:pt x="12" y="17"/>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69" name="Freeform 189"/>
              <p:cNvSpPr>
                <a:spLocks noEditPoints="1"/>
              </p:cNvSpPr>
              <p:nvPr/>
            </p:nvSpPr>
            <p:spPr bwMode="auto">
              <a:xfrm>
                <a:off x="2029" y="1817"/>
                <a:ext cx="18" cy="22"/>
              </a:xfrm>
              <a:custGeom>
                <a:avLst/>
                <a:gdLst>
                  <a:gd name="T0" fmla="*/ 12 w 14"/>
                  <a:gd name="T1" fmla="*/ 17 h 17"/>
                  <a:gd name="T2" fmla="*/ 12 w 14"/>
                  <a:gd name="T3" fmla="*/ 15 h 17"/>
                  <a:gd name="T4" fmla="*/ 11 w 14"/>
                  <a:gd name="T5" fmla="*/ 15 h 17"/>
                  <a:gd name="T6" fmla="*/ 9 w 14"/>
                  <a:gd name="T7" fmla="*/ 17 h 17"/>
                  <a:gd name="T8" fmla="*/ 6 w 14"/>
                  <a:gd name="T9" fmla="*/ 17 h 17"/>
                  <a:gd name="T10" fmla="*/ 2 w 14"/>
                  <a:gd name="T11" fmla="*/ 16 h 17"/>
                  <a:gd name="T12" fmla="*/ 0 w 14"/>
                  <a:gd name="T13" fmla="*/ 12 h 17"/>
                  <a:gd name="T14" fmla="*/ 9 w 14"/>
                  <a:gd name="T15" fmla="*/ 7 h 17"/>
                  <a:gd name="T16" fmla="*/ 11 w 14"/>
                  <a:gd name="T17" fmla="*/ 7 h 17"/>
                  <a:gd name="T18" fmla="*/ 11 w 14"/>
                  <a:gd name="T19" fmla="*/ 6 h 17"/>
                  <a:gd name="T20" fmla="*/ 11 w 14"/>
                  <a:gd name="T21" fmla="*/ 3 h 17"/>
                  <a:gd name="T22" fmla="*/ 8 w 14"/>
                  <a:gd name="T23" fmla="*/ 2 h 17"/>
                  <a:gd name="T24" fmla="*/ 3 w 14"/>
                  <a:gd name="T25" fmla="*/ 3 h 17"/>
                  <a:gd name="T26" fmla="*/ 2 w 14"/>
                  <a:gd name="T27" fmla="*/ 1 h 17"/>
                  <a:gd name="T28" fmla="*/ 5 w 14"/>
                  <a:gd name="T29" fmla="*/ 0 h 17"/>
                  <a:gd name="T30" fmla="*/ 8 w 14"/>
                  <a:gd name="T31" fmla="*/ 0 h 17"/>
                  <a:gd name="T32" fmla="*/ 13 w 14"/>
                  <a:gd name="T33" fmla="*/ 1 h 17"/>
                  <a:gd name="T34" fmla="*/ 14 w 14"/>
                  <a:gd name="T35" fmla="*/ 5 h 17"/>
                  <a:gd name="T36" fmla="*/ 14 w 14"/>
                  <a:gd name="T37" fmla="*/ 17 h 17"/>
                  <a:gd name="T38" fmla="*/ 12 w 14"/>
                  <a:gd name="T39" fmla="*/ 17 h 17"/>
                  <a:gd name="T40" fmla="*/ 6 w 14"/>
                  <a:gd name="T41" fmla="*/ 15 h 17"/>
                  <a:gd name="T42" fmla="*/ 10 w 14"/>
                  <a:gd name="T43" fmla="*/ 14 h 17"/>
                  <a:gd name="T44" fmla="*/ 11 w 14"/>
                  <a:gd name="T45" fmla="*/ 10 h 17"/>
                  <a:gd name="T46" fmla="*/ 11 w 14"/>
                  <a:gd name="T47" fmla="*/ 9 h 17"/>
                  <a:gd name="T48" fmla="*/ 9 w 14"/>
                  <a:gd name="T49" fmla="*/ 9 h 17"/>
                  <a:gd name="T50" fmla="*/ 4 w 14"/>
                  <a:gd name="T51" fmla="*/ 10 h 17"/>
                  <a:gd name="T52" fmla="*/ 3 w 14"/>
                  <a:gd name="T53" fmla="*/ 12 h 17"/>
                  <a:gd name="T54" fmla="*/ 4 w 14"/>
                  <a:gd name="T55" fmla="*/ 14 h 17"/>
                  <a:gd name="T56" fmla="*/ 6 w 14"/>
                  <a:gd name="T57" fmla="*/ 1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7">
                    <a:moveTo>
                      <a:pt x="12" y="17"/>
                    </a:moveTo>
                    <a:cubicBezTo>
                      <a:pt x="12" y="15"/>
                      <a:pt x="12" y="15"/>
                      <a:pt x="12" y="15"/>
                    </a:cubicBezTo>
                    <a:cubicBezTo>
                      <a:pt x="11" y="15"/>
                      <a:pt x="11" y="15"/>
                      <a:pt x="11" y="15"/>
                    </a:cubicBezTo>
                    <a:cubicBezTo>
                      <a:pt x="11" y="16"/>
                      <a:pt x="10" y="16"/>
                      <a:pt x="9" y="17"/>
                    </a:cubicBezTo>
                    <a:cubicBezTo>
                      <a:pt x="8" y="17"/>
                      <a:pt x="7" y="17"/>
                      <a:pt x="6" y="17"/>
                    </a:cubicBezTo>
                    <a:cubicBezTo>
                      <a:pt x="4" y="17"/>
                      <a:pt x="3" y="17"/>
                      <a:pt x="2" y="16"/>
                    </a:cubicBezTo>
                    <a:cubicBezTo>
                      <a:pt x="1" y="15"/>
                      <a:pt x="0" y="14"/>
                      <a:pt x="0" y="12"/>
                    </a:cubicBezTo>
                    <a:cubicBezTo>
                      <a:pt x="0" y="9"/>
                      <a:pt x="3" y="7"/>
                      <a:pt x="9" y="7"/>
                    </a:cubicBezTo>
                    <a:cubicBezTo>
                      <a:pt x="11" y="7"/>
                      <a:pt x="11" y="7"/>
                      <a:pt x="11" y="7"/>
                    </a:cubicBezTo>
                    <a:cubicBezTo>
                      <a:pt x="11" y="6"/>
                      <a:pt x="11" y="6"/>
                      <a:pt x="11" y="6"/>
                    </a:cubicBezTo>
                    <a:cubicBezTo>
                      <a:pt x="11" y="4"/>
                      <a:pt x="11" y="3"/>
                      <a:pt x="11" y="3"/>
                    </a:cubicBezTo>
                    <a:cubicBezTo>
                      <a:pt x="10" y="2"/>
                      <a:pt x="9" y="2"/>
                      <a:pt x="8" y="2"/>
                    </a:cubicBezTo>
                    <a:cubicBezTo>
                      <a:pt x="6" y="2"/>
                      <a:pt x="5" y="2"/>
                      <a:pt x="3" y="3"/>
                    </a:cubicBezTo>
                    <a:cubicBezTo>
                      <a:pt x="2" y="1"/>
                      <a:pt x="2" y="1"/>
                      <a:pt x="2" y="1"/>
                    </a:cubicBezTo>
                    <a:cubicBezTo>
                      <a:pt x="3" y="1"/>
                      <a:pt x="4" y="0"/>
                      <a:pt x="5" y="0"/>
                    </a:cubicBezTo>
                    <a:cubicBezTo>
                      <a:pt x="6" y="0"/>
                      <a:pt x="7" y="0"/>
                      <a:pt x="8" y="0"/>
                    </a:cubicBezTo>
                    <a:cubicBezTo>
                      <a:pt x="10" y="0"/>
                      <a:pt x="12" y="0"/>
                      <a:pt x="13" y="1"/>
                    </a:cubicBezTo>
                    <a:cubicBezTo>
                      <a:pt x="14" y="2"/>
                      <a:pt x="14" y="3"/>
                      <a:pt x="14" y="5"/>
                    </a:cubicBezTo>
                    <a:cubicBezTo>
                      <a:pt x="14" y="17"/>
                      <a:pt x="14" y="17"/>
                      <a:pt x="14" y="17"/>
                    </a:cubicBezTo>
                    <a:lnTo>
                      <a:pt x="12" y="17"/>
                    </a:lnTo>
                    <a:close/>
                    <a:moveTo>
                      <a:pt x="6" y="15"/>
                    </a:moveTo>
                    <a:cubicBezTo>
                      <a:pt x="8" y="15"/>
                      <a:pt x="9" y="15"/>
                      <a:pt x="10" y="14"/>
                    </a:cubicBezTo>
                    <a:cubicBezTo>
                      <a:pt x="11" y="13"/>
                      <a:pt x="11" y="12"/>
                      <a:pt x="11" y="10"/>
                    </a:cubicBezTo>
                    <a:cubicBezTo>
                      <a:pt x="11" y="9"/>
                      <a:pt x="11" y="9"/>
                      <a:pt x="11" y="9"/>
                    </a:cubicBezTo>
                    <a:cubicBezTo>
                      <a:pt x="9" y="9"/>
                      <a:pt x="9" y="9"/>
                      <a:pt x="9" y="9"/>
                    </a:cubicBezTo>
                    <a:cubicBezTo>
                      <a:pt x="7" y="9"/>
                      <a:pt x="5" y="9"/>
                      <a:pt x="4" y="10"/>
                    </a:cubicBezTo>
                    <a:cubicBezTo>
                      <a:pt x="3" y="10"/>
                      <a:pt x="3" y="11"/>
                      <a:pt x="3" y="12"/>
                    </a:cubicBezTo>
                    <a:cubicBezTo>
                      <a:pt x="3" y="13"/>
                      <a:pt x="3" y="14"/>
                      <a:pt x="4" y="14"/>
                    </a:cubicBezTo>
                    <a:cubicBezTo>
                      <a:pt x="4" y="15"/>
                      <a:pt x="5" y="15"/>
                      <a:pt x="6" y="15"/>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70" name="Freeform 190"/>
              <p:cNvSpPr/>
              <p:nvPr/>
            </p:nvSpPr>
            <p:spPr bwMode="auto">
              <a:xfrm>
                <a:off x="2054" y="1817"/>
                <a:ext cx="32" cy="22"/>
              </a:xfrm>
              <a:custGeom>
                <a:avLst/>
                <a:gdLst>
                  <a:gd name="T0" fmla="*/ 22 w 25"/>
                  <a:gd name="T1" fmla="*/ 17 h 17"/>
                  <a:gd name="T2" fmla="*/ 22 w 25"/>
                  <a:gd name="T3" fmla="*/ 6 h 17"/>
                  <a:gd name="T4" fmla="*/ 21 w 25"/>
                  <a:gd name="T5" fmla="*/ 3 h 17"/>
                  <a:gd name="T6" fmla="*/ 19 w 25"/>
                  <a:gd name="T7" fmla="*/ 2 h 17"/>
                  <a:gd name="T8" fmla="*/ 15 w 25"/>
                  <a:gd name="T9" fmla="*/ 3 h 17"/>
                  <a:gd name="T10" fmla="*/ 14 w 25"/>
                  <a:gd name="T11" fmla="*/ 7 h 17"/>
                  <a:gd name="T12" fmla="*/ 14 w 25"/>
                  <a:gd name="T13" fmla="*/ 17 h 17"/>
                  <a:gd name="T14" fmla="*/ 11 w 25"/>
                  <a:gd name="T15" fmla="*/ 17 h 17"/>
                  <a:gd name="T16" fmla="*/ 11 w 25"/>
                  <a:gd name="T17" fmla="*/ 6 h 17"/>
                  <a:gd name="T18" fmla="*/ 10 w 25"/>
                  <a:gd name="T19" fmla="*/ 3 h 17"/>
                  <a:gd name="T20" fmla="*/ 8 w 25"/>
                  <a:gd name="T21" fmla="*/ 2 h 17"/>
                  <a:gd name="T22" fmla="*/ 4 w 25"/>
                  <a:gd name="T23" fmla="*/ 3 h 17"/>
                  <a:gd name="T24" fmla="*/ 3 w 25"/>
                  <a:gd name="T25" fmla="*/ 8 h 17"/>
                  <a:gd name="T26" fmla="*/ 3 w 25"/>
                  <a:gd name="T27" fmla="*/ 17 h 17"/>
                  <a:gd name="T28" fmla="*/ 0 w 25"/>
                  <a:gd name="T29" fmla="*/ 17 h 17"/>
                  <a:gd name="T30" fmla="*/ 0 w 25"/>
                  <a:gd name="T31" fmla="*/ 0 h 17"/>
                  <a:gd name="T32" fmla="*/ 2 w 25"/>
                  <a:gd name="T33" fmla="*/ 0 h 17"/>
                  <a:gd name="T34" fmla="*/ 3 w 25"/>
                  <a:gd name="T35" fmla="*/ 2 h 17"/>
                  <a:gd name="T36" fmla="*/ 3 w 25"/>
                  <a:gd name="T37" fmla="*/ 2 h 17"/>
                  <a:gd name="T38" fmla="*/ 5 w 25"/>
                  <a:gd name="T39" fmla="*/ 0 h 17"/>
                  <a:gd name="T40" fmla="*/ 8 w 25"/>
                  <a:gd name="T41" fmla="*/ 0 h 17"/>
                  <a:gd name="T42" fmla="*/ 13 w 25"/>
                  <a:gd name="T43" fmla="*/ 2 h 17"/>
                  <a:gd name="T44" fmla="*/ 13 w 25"/>
                  <a:gd name="T45" fmla="*/ 2 h 17"/>
                  <a:gd name="T46" fmla="*/ 16 w 25"/>
                  <a:gd name="T47" fmla="*/ 0 h 17"/>
                  <a:gd name="T48" fmla="*/ 19 w 25"/>
                  <a:gd name="T49" fmla="*/ 0 h 17"/>
                  <a:gd name="T50" fmla="*/ 23 w 25"/>
                  <a:gd name="T51" fmla="*/ 1 h 17"/>
                  <a:gd name="T52" fmla="*/ 25 w 25"/>
                  <a:gd name="T53" fmla="*/ 6 h 17"/>
                  <a:gd name="T54" fmla="*/ 25 w 25"/>
                  <a:gd name="T55" fmla="*/ 17 h 17"/>
                  <a:gd name="T56" fmla="*/ 22 w 25"/>
                  <a:gd name="T57"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5" h="17">
                    <a:moveTo>
                      <a:pt x="22" y="17"/>
                    </a:moveTo>
                    <a:cubicBezTo>
                      <a:pt x="22" y="6"/>
                      <a:pt x="22" y="6"/>
                      <a:pt x="22" y="6"/>
                    </a:cubicBezTo>
                    <a:cubicBezTo>
                      <a:pt x="22" y="4"/>
                      <a:pt x="22" y="3"/>
                      <a:pt x="21" y="3"/>
                    </a:cubicBezTo>
                    <a:cubicBezTo>
                      <a:pt x="21" y="2"/>
                      <a:pt x="20" y="2"/>
                      <a:pt x="19" y="2"/>
                    </a:cubicBezTo>
                    <a:cubicBezTo>
                      <a:pt x="17" y="2"/>
                      <a:pt x="16" y="2"/>
                      <a:pt x="15" y="3"/>
                    </a:cubicBezTo>
                    <a:cubicBezTo>
                      <a:pt x="14" y="4"/>
                      <a:pt x="14" y="5"/>
                      <a:pt x="14" y="7"/>
                    </a:cubicBezTo>
                    <a:cubicBezTo>
                      <a:pt x="14" y="17"/>
                      <a:pt x="14" y="17"/>
                      <a:pt x="14" y="17"/>
                    </a:cubicBezTo>
                    <a:cubicBezTo>
                      <a:pt x="11" y="17"/>
                      <a:pt x="11" y="17"/>
                      <a:pt x="11" y="17"/>
                    </a:cubicBezTo>
                    <a:cubicBezTo>
                      <a:pt x="11" y="6"/>
                      <a:pt x="11" y="6"/>
                      <a:pt x="11" y="6"/>
                    </a:cubicBezTo>
                    <a:cubicBezTo>
                      <a:pt x="11" y="4"/>
                      <a:pt x="11" y="3"/>
                      <a:pt x="10" y="3"/>
                    </a:cubicBezTo>
                    <a:cubicBezTo>
                      <a:pt x="10" y="2"/>
                      <a:pt x="9" y="2"/>
                      <a:pt x="8" y="2"/>
                    </a:cubicBezTo>
                    <a:cubicBezTo>
                      <a:pt x="6" y="2"/>
                      <a:pt x="5" y="2"/>
                      <a:pt x="4" y="3"/>
                    </a:cubicBezTo>
                    <a:cubicBezTo>
                      <a:pt x="3" y="4"/>
                      <a:pt x="3" y="6"/>
                      <a:pt x="3" y="8"/>
                    </a:cubicBezTo>
                    <a:cubicBezTo>
                      <a:pt x="3" y="17"/>
                      <a:pt x="3" y="17"/>
                      <a:pt x="3" y="17"/>
                    </a:cubicBezTo>
                    <a:cubicBezTo>
                      <a:pt x="0" y="17"/>
                      <a:pt x="0" y="17"/>
                      <a:pt x="0" y="17"/>
                    </a:cubicBezTo>
                    <a:cubicBezTo>
                      <a:pt x="0" y="0"/>
                      <a:pt x="0" y="0"/>
                      <a:pt x="0" y="0"/>
                    </a:cubicBezTo>
                    <a:cubicBezTo>
                      <a:pt x="2" y="0"/>
                      <a:pt x="2" y="0"/>
                      <a:pt x="2" y="0"/>
                    </a:cubicBezTo>
                    <a:cubicBezTo>
                      <a:pt x="3" y="2"/>
                      <a:pt x="3" y="2"/>
                      <a:pt x="3" y="2"/>
                    </a:cubicBezTo>
                    <a:cubicBezTo>
                      <a:pt x="3" y="2"/>
                      <a:pt x="3" y="2"/>
                      <a:pt x="3" y="2"/>
                    </a:cubicBezTo>
                    <a:cubicBezTo>
                      <a:pt x="3" y="1"/>
                      <a:pt x="4" y="1"/>
                      <a:pt x="5" y="0"/>
                    </a:cubicBezTo>
                    <a:cubicBezTo>
                      <a:pt x="6" y="0"/>
                      <a:pt x="7" y="0"/>
                      <a:pt x="8" y="0"/>
                    </a:cubicBezTo>
                    <a:cubicBezTo>
                      <a:pt x="11" y="0"/>
                      <a:pt x="12" y="0"/>
                      <a:pt x="13" y="2"/>
                    </a:cubicBezTo>
                    <a:cubicBezTo>
                      <a:pt x="13" y="2"/>
                      <a:pt x="13" y="2"/>
                      <a:pt x="13" y="2"/>
                    </a:cubicBezTo>
                    <a:cubicBezTo>
                      <a:pt x="14" y="2"/>
                      <a:pt x="15" y="1"/>
                      <a:pt x="16" y="0"/>
                    </a:cubicBezTo>
                    <a:cubicBezTo>
                      <a:pt x="17" y="0"/>
                      <a:pt x="18" y="0"/>
                      <a:pt x="19" y="0"/>
                    </a:cubicBezTo>
                    <a:cubicBezTo>
                      <a:pt x="21" y="0"/>
                      <a:pt x="22" y="0"/>
                      <a:pt x="23" y="1"/>
                    </a:cubicBezTo>
                    <a:cubicBezTo>
                      <a:pt x="24" y="2"/>
                      <a:pt x="25" y="4"/>
                      <a:pt x="25" y="6"/>
                    </a:cubicBezTo>
                    <a:cubicBezTo>
                      <a:pt x="25" y="17"/>
                      <a:pt x="25" y="17"/>
                      <a:pt x="25" y="17"/>
                    </a:cubicBezTo>
                    <a:lnTo>
                      <a:pt x="22" y="17"/>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71" name="Freeform 191"/>
              <p:cNvSpPr>
                <a:spLocks noEditPoints="1"/>
              </p:cNvSpPr>
              <p:nvPr/>
            </p:nvSpPr>
            <p:spPr bwMode="auto">
              <a:xfrm>
                <a:off x="2102" y="1817"/>
                <a:ext cx="20" cy="33"/>
              </a:xfrm>
              <a:custGeom>
                <a:avLst/>
                <a:gdLst>
                  <a:gd name="T0" fmla="*/ 8 w 16"/>
                  <a:gd name="T1" fmla="*/ 17 h 25"/>
                  <a:gd name="T2" fmla="*/ 2 w 16"/>
                  <a:gd name="T3" fmla="*/ 15 h 25"/>
                  <a:gd name="T4" fmla="*/ 0 w 16"/>
                  <a:gd name="T5" fmla="*/ 8 h 25"/>
                  <a:gd name="T6" fmla="*/ 2 w 16"/>
                  <a:gd name="T7" fmla="*/ 2 h 25"/>
                  <a:gd name="T8" fmla="*/ 8 w 16"/>
                  <a:gd name="T9" fmla="*/ 0 h 25"/>
                  <a:gd name="T10" fmla="*/ 13 w 16"/>
                  <a:gd name="T11" fmla="*/ 2 h 25"/>
                  <a:gd name="T12" fmla="*/ 13 w 16"/>
                  <a:gd name="T13" fmla="*/ 2 h 25"/>
                  <a:gd name="T14" fmla="*/ 13 w 16"/>
                  <a:gd name="T15" fmla="*/ 0 h 25"/>
                  <a:gd name="T16" fmla="*/ 16 w 16"/>
                  <a:gd name="T17" fmla="*/ 0 h 25"/>
                  <a:gd name="T18" fmla="*/ 16 w 16"/>
                  <a:gd name="T19" fmla="*/ 25 h 25"/>
                  <a:gd name="T20" fmla="*/ 13 w 16"/>
                  <a:gd name="T21" fmla="*/ 25 h 25"/>
                  <a:gd name="T22" fmla="*/ 13 w 16"/>
                  <a:gd name="T23" fmla="*/ 17 h 25"/>
                  <a:gd name="T24" fmla="*/ 13 w 16"/>
                  <a:gd name="T25" fmla="*/ 15 h 25"/>
                  <a:gd name="T26" fmla="*/ 13 w 16"/>
                  <a:gd name="T27" fmla="*/ 15 h 25"/>
                  <a:gd name="T28" fmla="*/ 8 w 16"/>
                  <a:gd name="T29" fmla="*/ 17 h 25"/>
                  <a:gd name="T30" fmla="*/ 8 w 16"/>
                  <a:gd name="T31" fmla="*/ 15 h 25"/>
                  <a:gd name="T32" fmla="*/ 12 w 16"/>
                  <a:gd name="T33" fmla="*/ 14 h 25"/>
                  <a:gd name="T34" fmla="*/ 13 w 16"/>
                  <a:gd name="T35" fmla="*/ 9 h 25"/>
                  <a:gd name="T36" fmla="*/ 13 w 16"/>
                  <a:gd name="T37" fmla="*/ 8 h 25"/>
                  <a:gd name="T38" fmla="*/ 12 w 16"/>
                  <a:gd name="T39" fmla="*/ 3 h 25"/>
                  <a:gd name="T40" fmla="*/ 8 w 16"/>
                  <a:gd name="T41" fmla="*/ 2 h 25"/>
                  <a:gd name="T42" fmla="*/ 4 w 16"/>
                  <a:gd name="T43" fmla="*/ 3 h 25"/>
                  <a:gd name="T44" fmla="*/ 3 w 16"/>
                  <a:gd name="T45" fmla="*/ 8 h 25"/>
                  <a:gd name="T46" fmla="*/ 4 w 16"/>
                  <a:gd name="T47" fmla="*/ 13 h 25"/>
                  <a:gd name="T48" fmla="*/ 8 w 16"/>
                  <a:gd name="T49" fmla="*/ 1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 h="25">
                    <a:moveTo>
                      <a:pt x="8" y="17"/>
                    </a:moveTo>
                    <a:cubicBezTo>
                      <a:pt x="5" y="17"/>
                      <a:pt x="4" y="16"/>
                      <a:pt x="2" y="15"/>
                    </a:cubicBezTo>
                    <a:cubicBezTo>
                      <a:pt x="1" y="13"/>
                      <a:pt x="0" y="11"/>
                      <a:pt x="0" y="8"/>
                    </a:cubicBezTo>
                    <a:cubicBezTo>
                      <a:pt x="0" y="6"/>
                      <a:pt x="1" y="3"/>
                      <a:pt x="2" y="2"/>
                    </a:cubicBezTo>
                    <a:cubicBezTo>
                      <a:pt x="4" y="0"/>
                      <a:pt x="5" y="0"/>
                      <a:pt x="8" y="0"/>
                    </a:cubicBezTo>
                    <a:cubicBezTo>
                      <a:pt x="10" y="0"/>
                      <a:pt x="12" y="0"/>
                      <a:pt x="13" y="2"/>
                    </a:cubicBezTo>
                    <a:cubicBezTo>
                      <a:pt x="13" y="2"/>
                      <a:pt x="13" y="2"/>
                      <a:pt x="13" y="2"/>
                    </a:cubicBezTo>
                    <a:cubicBezTo>
                      <a:pt x="13" y="0"/>
                      <a:pt x="13" y="0"/>
                      <a:pt x="13" y="0"/>
                    </a:cubicBezTo>
                    <a:cubicBezTo>
                      <a:pt x="16" y="0"/>
                      <a:pt x="16" y="0"/>
                      <a:pt x="16" y="0"/>
                    </a:cubicBezTo>
                    <a:cubicBezTo>
                      <a:pt x="16" y="25"/>
                      <a:pt x="16" y="25"/>
                      <a:pt x="16" y="25"/>
                    </a:cubicBezTo>
                    <a:cubicBezTo>
                      <a:pt x="13" y="25"/>
                      <a:pt x="13" y="25"/>
                      <a:pt x="13" y="25"/>
                    </a:cubicBezTo>
                    <a:cubicBezTo>
                      <a:pt x="13" y="17"/>
                      <a:pt x="13" y="17"/>
                      <a:pt x="13" y="17"/>
                    </a:cubicBezTo>
                    <a:cubicBezTo>
                      <a:pt x="13" y="16"/>
                      <a:pt x="13" y="15"/>
                      <a:pt x="13" y="15"/>
                    </a:cubicBezTo>
                    <a:cubicBezTo>
                      <a:pt x="13" y="15"/>
                      <a:pt x="13" y="15"/>
                      <a:pt x="13" y="15"/>
                    </a:cubicBezTo>
                    <a:cubicBezTo>
                      <a:pt x="12" y="16"/>
                      <a:pt x="10" y="17"/>
                      <a:pt x="8" y="17"/>
                    </a:cubicBezTo>
                    <a:close/>
                    <a:moveTo>
                      <a:pt x="8" y="15"/>
                    </a:moveTo>
                    <a:cubicBezTo>
                      <a:pt x="10" y="15"/>
                      <a:pt x="11" y="15"/>
                      <a:pt x="12" y="14"/>
                    </a:cubicBezTo>
                    <a:cubicBezTo>
                      <a:pt x="12" y="13"/>
                      <a:pt x="13" y="11"/>
                      <a:pt x="13" y="9"/>
                    </a:cubicBezTo>
                    <a:cubicBezTo>
                      <a:pt x="13" y="8"/>
                      <a:pt x="13" y="8"/>
                      <a:pt x="13" y="8"/>
                    </a:cubicBezTo>
                    <a:cubicBezTo>
                      <a:pt x="13" y="6"/>
                      <a:pt x="13" y="4"/>
                      <a:pt x="12" y="3"/>
                    </a:cubicBezTo>
                    <a:cubicBezTo>
                      <a:pt x="11" y="2"/>
                      <a:pt x="10" y="2"/>
                      <a:pt x="8" y="2"/>
                    </a:cubicBezTo>
                    <a:cubicBezTo>
                      <a:pt x="6" y="2"/>
                      <a:pt x="5" y="2"/>
                      <a:pt x="4" y="3"/>
                    </a:cubicBezTo>
                    <a:cubicBezTo>
                      <a:pt x="4" y="5"/>
                      <a:pt x="3" y="6"/>
                      <a:pt x="3" y="8"/>
                    </a:cubicBezTo>
                    <a:cubicBezTo>
                      <a:pt x="3" y="11"/>
                      <a:pt x="4" y="12"/>
                      <a:pt x="4" y="13"/>
                    </a:cubicBezTo>
                    <a:cubicBezTo>
                      <a:pt x="5" y="15"/>
                      <a:pt x="6" y="15"/>
                      <a:pt x="8" y="15"/>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72" name="Freeform 192"/>
              <p:cNvSpPr/>
              <p:nvPr/>
            </p:nvSpPr>
            <p:spPr bwMode="auto">
              <a:xfrm>
                <a:off x="2129" y="1817"/>
                <a:ext cx="18" cy="22"/>
              </a:xfrm>
              <a:custGeom>
                <a:avLst/>
                <a:gdLst>
                  <a:gd name="T0" fmla="*/ 2 w 14"/>
                  <a:gd name="T1" fmla="*/ 0 h 17"/>
                  <a:gd name="T2" fmla="*/ 2 w 14"/>
                  <a:gd name="T3" fmla="*/ 11 h 17"/>
                  <a:gd name="T4" fmla="*/ 3 w 14"/>
                  <a:gd name="T5" fmla="*/ 14 h 17"/>
                  <a:gd name="T6" fmla="*/ 6 w 14"/>
                  <a:gd name="T7" fmla="*/ 15 h 17"/>
                  <a:gd name="T8" fmla="*/ 10 w 14"/>
                  <a:gd name="T9" fmla="*/ 14 h 17"/>
                  <a:gd name="T10" fmla="*/ 12 w 14"/>
                  <a:gd name="T11" fmla="*/ 9 h 17"/>
                  <a:gd name="T12" fmla="*/ 12 w 14"/>
                  <a:gd name="T13" fmla="*/ 0 h 17"/>
                  <a:gd name="T14" fmla="*/ 14 w 14"/>
                  <a:gd name="T15" fmla="*/ 0 h 17"/>
                  <a:gd name="T16" fmla="*/ 14 w 14"/>
                  <a:gd name="T17" fmla="*/ 17 h 17"/>
                  <a:gd name="T18" fmla="*/ 12 w 14"/>
                  <a:gd name="T19" fmla="*/ 17 h 17"/>
                  <a:gd name="T20" fmla="*/ 12 w 14"/>
                  <a:gd name="T21" fmla="*/ 15 h 17"/>
                  <a:gd name="T22" fmla="*/ 12 w 14"/>
                  <a:gd name="T23" fmla="*/ 15 h 17"/>
                  <a:gd name="T24" fmla="*/ 9 w 14"/>
                  <a:gd name="T25" fmla="*/ 17 h 17"/>
                  <a:gd name="T26" fmla="*/ 6 w 14"/>
                  <a:gd name="T27" fmla="*/ 17 h 17"/>
                  <a:gd name="T28" fmla="*/ 1 w 14"/>
                  <a:gd name="T29" fmla="*/ 16 h 17"/>
                  <a:gd name="T30" fmla="*/ 0 w 14"/>
                  <a:gd name="T31" fmla="*/ 11 h 17"/>
                  <a:gd name="T32" fmla="*/ 0 w 14"/>
                  <a:gd name="T33" fmla="*/ 0 h 17"/>
                  <a:gd name="T34" fmla="*/ 2 w 1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 h="17">
                    <a:moveTo>
                      <a:pt x="2" y="0"/>
                    </a:moveTo>
                    <a:cubicBezTo>
                      <a:pt x="2" y="11"/>
                      <a:pt x="2" y="11"/>
                      <a:pt x="2" y="11"/>
                    </a:cubicBezTo>
                    <a:cubicBezTo>
                      <a:pt x="2" y="12"/>
                      <a:pt x="3" y="13"/>
                      <a:pt x="3" y="14"/>
                    </a:cubicBezTo>
                    <a:cubicBezTo>
                      <a:pt x="4" y="15"/>
                      <a:pt x="5" y="15"/>
                      <a:pt x="6" y="15"/>
                    </a:cubicBezTo>
                    <a:cubicBezTo>
                      <a:pt x="8" y="15"/>
                      <a:pt x="10" y="15"/>
                      <a:pt x="10" y="14"/>
                    </a:cubicBezTo>
                    <a:cubicBezTo>
                      <a:pt x="11" y="13"/>
                      <a:pt x="12" y="11"/>
                      <a:pt x="12" y="9"/>
                    </a:cubicBezTo>
                    <a:cubicBezTo>
                      <a:pt x="12" y="0"/>
                      <a:pt x="12" y="0"/>
                      <a:pt x="12" y="0"/>
                    </a:cubicBezTo>
                    <a:cubicBezTo>
                      <a:pt x="14" y="0"/>
                      <a:pt x="14" y="0"/>
                      <a:pt x="14" y="0"/>
                    </a:cubicBezTo>
                    <a:cubicBezTo>
                      <a:pt x="14" y="17"/>
                      <a:pt x="14" y="17"/>
                      <a:pt x="14" y="17"/>
                    </a:cubicBezTo>
                    <a:cubicBezTo>
                      <a:pt x="12" y="17"/>
                      <a:pt x="12" y="17"/>
                      <a:pt x="12" y="17"/>
                    </a:cubicBezTo>
                    <a:cubicBezTo>
                      <a:pt x="12" y="15"/>
                      <a:pt x="12" y="15"/>
                      <a:pt x="12" y="15"/>
                    </a:cubicBezTo>
                    <a:cubicBezTo>
                      <a:pt x="12" y="15"/>
                      <a:pt x="12" y="15"/>
                      <a:pt x="12" y="15"/>
                    </a:cubicBezTo>
                    <a:cubicBezTo>
                      <a:pt x="11" y="16"/>
                      <a:pt x="10" y="16"/>
                      <a:pt x="9" y="17"/>
                    </a:cubicBezTo>
                    <a:cubicBezTo>
                      <a:pt x="8" y="17"/>
                      <a:pt x="7" y="17"/>
                      <a:pt x="6" y="17"/>
                    </a:cubicBezTo>
                    <a:cubicBezTo>
                      <a:pt x="4" y="17"/>
                      <a:pt x="2" y="17"/>
                      <a:pt x="1" y="16"/>
                    </a:cubicBezTo>
                    <a:cubicBezTo>
                      <a:pt x="0" y="15"/>
                      <a:pt x="0" y="13"/>
                      <a:pt x="0" y="11"/>
                    </a:cubicBezTo>
                    <a:cubicBezTo>
                      <a:pt x="0" y="0"/>
                      <a:pt x="0" y="0"/>
                      <a:pt x="0" y="0"/>
                    </a:cubicBezTo>
                    <a:lnTo>
                      <a:pt x="2" y="0"/>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73" name="Freeform 193"/>
              <p:cNvSpPr>
                <a:spLocks noEditPoints="1"/>
              </p:cNvSpPr>
              <p:nvPr/>
            </p:nvSpPr>
            <p:spPr bwMode="auto">
              <a:xfrm>
                <a:off x="2153" y="1808"/>
                <a:ext cx="5" cy="31"/>
              </a:xfrm>
              <a:custGeom>
                <a:avLst/>
                <a:gdLst>
                  <a:gd name="T0" fmla="*/ 0 w 4"/>
                  <a:gd name="T1" fmla="*/ 2 h 24"/>
                  <a:gd name="T2" fmla="*/ 1 w 4"/>
                  <a:gd name="T3" fmla="*/ 1 h 24"/>
                  <a:gd name="T4" fmla="*/ 2 w 4"/>
                  <a:gd name="T5" fmla="*/ 0 h 24"/>
                  <a:gd name="T6" fmla="*/ 3 w 4"/>
                  <a:gd name="T7" fmla="*/ 1 h 24"/>
                  <a:gd name="T8" fmla="*/ 4 w 4"/>
                  <a:gd name="T9" fmla="*/ 2 h 24"/>
                  <a:gd name="T10" fmla="*/ 3 w 4"/>
                  <a:gd name="T11" fmla="*/ 3 h 24"/>
                  <a:gd name="T12" fmla="*/ 2 w 4"/>
                  <a:gd name="T13" fmla="*/ 4 h 24"/>
                  <a:gd name="T14" fmla="*/ 1 w 4"/>
                  <a:gd name="T15" fmla="*/ 3 h 24"/>
                  <a:gd name="T16" fmla="*/ 0 w 4"/>
                  <a:gd name="T17" fmla="*/ 2 h 24"/>
                  <a:gd name="T18" fmla="*/ 3 w 4"/>
                  <a:gd name="T19" fmla="*/ 24 h 24"/>
                  <a:gd name="T20" fmla="*/ 1 w 4"/>
                  <a:gd name="T21" fmla="*/ 24 h 24"/>
                  <a:gd name="T22" fmla="*/ 1 w 4"/>
                  <a:gd name="T23" fmla="*/ 7 h 24"/>
                  <a:gd name="T24" fmla="*/ 3 w 4"/>
                  <a:gd name="T25" fmla="*/ 7 h 24"/>
                  <a:gd name="T26" fmla="*/ 3 w 4"/>
                  <a:gd name="T2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24">
                    <a:moveTo>
                      <a:pt x="0" y="2"/>
                    </a:moveTo>
                    <a:cubicBezTo>
                      <a:pt x="0" y="2"/>
                      <a:pt x="1" y="1"/>
                      <a:pt x="1" y="1"/>
                    </a:cubicBezTo>
                    <a:cubicBezTo>
                      <a:pt x="1" y="1"/>
                      <a:pt x="2" y="0"/>
                      <a:pt x="2" y="0"/>
                    </a:cubicBezTo>
                    <a:cubicBezTo>
                      <a:pt x="2" y="0"/>
                      <a:pt x="3" y="1"/>
                      <a:pt x="3" y="1"/>
                    </a:cubicBezTo>
                    <a:cubicBezTo>
                      <a:pt x="3" y="1"/>
                      <a:pt x="4" y="2"/>
                      <a:pt x="4" y="2"/>
                    </a:cubicBezTo>
                    <a:cubicBezTo>
                      <a:pt x="4" y="3"/>
                      <a:pt x="3" y="3"/>
                      <a:pt x="3" y="3"/>
                    </a:cubicBezTo>
                    <a:cubicBezTo>
                      <a:pt x="3" y="4"/>
                      <a:pt x="2" y="4"/>
                      <a:pt x="2" y="4"/>
                    </a:cubicBezTo>
                    <a:cubicBezTo>
                      <a:pt x="2" y="4"/>
                      <a:pt x="1" y="4"/>
                      <a:pt x="1" y="3"/>
                    </a:cubicBezTo>
                    <a:cubicBezTo>
                      <a:pt x="1" y="3"/>
                      <a:pt x="0" y="3"/>
                      <a:pt x="0" y="2"/>
                    </a:cubicBezTo>
                    <a:close/>
                    <a:moveTo>
                      <a:pt x="3" y="24"/>
                    </a:moveTo>
                    <a:cubicBezTo>
                      <a:pt x="1" y="24"/>
                      <a:pt x="1" y="24"/>
                      <a:pt x="1" y="24"/>
                    </a:cubicBezTo>
                    <a:cubicBezTo>
                      <a:pt x="1" y="7"/>
                      <a:pt x="1" y="7"/>
                      <a:pt x="1" y="7"/>
                    </a:cubicBezTo>
                    <a:cubicBezTo>
                      <a:pt x="3" y="7"/>
                      <a:pt x="3" y="7"/>
                      <a:pt x="3" y="7"/>
                    </a:cubicBezTo>
                    <a:lnTo>
                      <a:pt x="3" y="24"/>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74" name="Freeform 194"/>
              <p:cNvSpPr>
                <a:spLocks noEditPoints="1"/>
              </p:cNvSpPr>
              <p:nvPr/>
            </p:nvSpPr>
            <p:spPr bwMode="auto">
              <a:xfrm>
                <a:off x="2163" y="1808"/>
                <a:ext cx="20" cy="31"/>
              </a:xfrm>
              <a:custGeom>
                <a:avLst/>
                <a:gdLst>
                  <a:gd name="T0" fmla="*/ 12 w 15"/>
                  <a:gd name="T1" fmla="*/ 22 h 24"/>
                  <a:gd name="T2" fmla="*/ 12 w 15"/>
                  <a:gd name="T3" fmla="*/ 22 h 24"/>
                  <a:gd name="T4" fmla="*/ 7 w 15"/>
                  <a:gd name="T5" fmla="*/ 24 h 24"/>
                  <a:gd name="T6" fmla="*/ 2 w 15"/>
                  <a:gd name="T7" fmla="*/ 22 h 24"/>
                  <a:gd name="T8" fmla="*/ 0 w 15"/>
                  <a:gd name="T9" fmla="*/ 15 h 24"/>
                  <a:gd name="T10" fmla="*/ 2 w 15"/>
                  <a:gd name="T11" fmla="*/ 9 h 24"/>
                  <a:gd name="T12" fmla="*/ 7 w 15"/>
                  <a:gd name="T13" fmla="*/ 7 h 24"/>
                  <a:gd name="T14" fmla="*/ 12 w 15"/>
                  <a:gd name="T15" fmla="*/ 9 h 24"/>
                  <a:gd name="T16" fmla="*/ 12 w 15"/>
                  <a:gd name="T17" fmla="*/ 9 h 24"/>
                  <a:gd name="T18" fmla="*/ 12 w 15"/>
                  <a:gd name="T19" fmla="*/ 8 h 24"/>
                  <a:gd name="T20" fmla="*/ 12 w 15"/>
                  <a:gd name="T21" fmla="*/ 7 h 24"/>
                  <a:gd name="T22" fmla="*/ 12 w 15"/>
                  <a:gd name="T23" fmla="*/ 0 h 24"/>
                  <a:gd name="T24" fmla="*/ 15 w 15"/>
                  <a:gd name="T25" fmla="*/ 0 h 24"/>
                  <a:gd name="T26" fmla="*/ 15 w 15"/>
                  <a:gd name="T27" fmla="*/ 24 h 24"/>
                  <a:gd name="T28" fmla="*/ 13 w 15"/>
                  <a:gd name="T29" fmla="*/ 24 h 24"/>
                  <a:gd name="T30" fmla="*/ 12 w 15"/>
                  <a:gd name="T31" fmla="*/ 22 h 24"/>
                  <a:gd name="T32" fmla="*/ 7 w 15"/>
                  <a:gd name="T33" fmla="*/ 22 h 24"/>
                  <a:gd name="T34" fmla="*/ 11 w 15"/>
                  <a:gd name="T35" fmla="*/ 21 h 24"/>
                  <a:gd name="T36" fmla="*/ 12 w 15"/>
                  <a:gd name="T37" fmla="*/ 16 h 24"/>
                  <a:gd name="T38" fmla="*/ 12 w 15"/>
                  <a:gd name="T39" fmla="*/ 15 h 24"/>
                  <a:gd name="T40" fmla="*/ 11 w 15"/>
                  <a:gd name="T41" fmla="*/ 10 h 24"/>
                  <a:gd name="T42" fmla="*/ 7 w 15"/>
                  <a:gd name="T43" fmla="*/ 9 h 24"/>
                  <a:gd name="T44" fmla="*/ 4 w 15"/>
                  <a:gd name="T45" fmla="*/ 10 h 24"/>
                  <a:gd name="T46" fmla="*/ 3 w 15"/>
                  <a:gd name="T47" fmla="*/ 15 h 24"/>
                  <a:gd name="T48" fmla="*/ 4 w 15"/>
                  <a:gd name="T49" fmla="*/ 20 h 24"/>
                  <a:gd name="T50" fmla="*/ 7 w 15"/>
                  <a:gd name="T51" fmla="*/ 2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 h="24">
                    <a:moveTo>
                      <a:pt x="12" y="22"/>
                    </a:moveTo>
                    <a:cubicBezTo>
                      <a:pt x="12" y="22"/>
                      <a:pt x="12" y="22"/>
                      <a:pt x="12" y="22"/>
                    </a:cubicBezTo>
                    <a:cubicBezTo>
                      <a:pt x="11" y="23"/>
                      <a:pt x="9" y="24"/>
                      <a:pt x="7" y="24"/>
                    </a:cubicBezTo>
                    <a:cubicBezTo>
                      <a:pt x="5" y="24"/>
                      <a:pt x="3" y="24"/>
                      <a:pt x="2" y="22"/>
                    </a:cubicBezTo>
                    <a:cubicBezTo>
                      <a:pt x="0" y="20"/>
                      <a:pt x="0" y="18"/>
                      <a:pt x="0" y="15"/>
                    </a:cubicBezTo>
                    <a:cubicBezTo>
                      <a:pt x="0" y="13"/>
                      <a:pt x="0" y="10"/>
                      <a:pt x="2" y="9"/>
                    </a:cubicBezTo>
                    <a:cubicBezTo>
                      <a:pt x="3" y="7"/>
                      <a:pt x="5" y="7"/>
                      <a:pt x="7" y="7"/>
                    </a:cubicBezTo>
                    <a:cubicBezTo>
                      <a:pt x="9" y="7"/>
                      <a:pt x="11" y="7"/>
                      <a:pt x="12" y="9"/>
                    </a:cubicBezTo>
                    <a:cubicBezTo>
                      <a:pt x="12" y="9"/>
                      <a:pt x="12" y="9"/>
                      <a:pt x="12" y="9"/>
                    </a:cubicBezTo>
                    <a:cubicBezTo>
                      <a:pt x="12" y="8"/>
                      <a:pt x="12" y="8"/>
                      <a:pt x="12" y="8"/>
                    </a:cubicBezTo>
                    <a:cubicBezTo>
                      <a:pt x="12" y="7"/>
                      <a:pt x="12" y="7"/>
                      <a:pt x="12" y="7"/>
                    </a:cubicBezTo>
                    <a:cubicBezTo>
                      <a:pt x="12" y="0"/>
                      <a:pt x="12" y="0"/>
                      <a:pt x="12" y="0"/>
                    </a:cubicBezTo>
                    <a:cubicBezTo>
                      <a:pt x="15" y="0"/>
                      <a:pt x="15" y="0"/>
                      <a:pt x="15" y="0"/>
                    </a:cubicBezTo>
                    <a:cubicBezTo>
                      <a:pt x="15" y="24"/>
                      <a:pt x="15" y="24"/>
                      <a:pt x="15" y="24"/>
                    </a:cubicBezTo>
                    <a:cubicBezTo>
                      <a:pt x="13" y="24"/>
                      <a:pt x="13" y="24"/>
                      <a:pt x="13" y="24"/>
                    </a:cubicBezTo>
                    <a:lnTo>
                      <a:pt x="12" y="22"/>
                    </a:lnTo>
                    <a:close/>
                    <a:moveTo>
                      <a:pt x="7" y="22"/>
                    </a:moveTo>
                    <a:cubicBezTo>
                      <a:pt x="9" y="22"/>
                      <a:pt x="10" y="22"/>
                      <a:pt x="11" y="21"/>
                    </a:cubicBezTo>
                    <a:cubicBezTo>
                      <a:pt x="12" y="20"/>
                      <a:pt x="12" y="18"/>
                      <a:pt x="12" y="16"/>
                    </a:cubicBezTo>
                    <a:cubicBezTo>
                      <a:pt x="12" y="15"/>
                      <a:pt x="12" y="15"/>
                      <a:pt x="12" y="15"/>
                    </a:cubicBezTo>
                    <a:cubicBezTo>
                      <a:pt x="12" y="13"/>
                      <a:pt x="12" y="11"/>
                      <a:pt x="11" y="10"/>
                    </a:cubicBezTo>
                    <a:cubicBezTo>
                      <a:pt x="10" y="9"/>
                      <a:pt x="9" y="9"/>
                      <a:pt x="7" y="9"/>
                    </a:cubicBezTo>
                    <a:cubicBezTo>
                      <a:pt x="6" y="9"/>
                      <a:pt x="5" y="9"/>
                      <a:pt x="4" y="10"/>
                    </a:cubicBezTo>
                    <a:cubicBezTo>
                      <a:pt x="3" y="12"/>
                      <a:pt x="3" y="13"/>
                      <a:pt x="3" y="15"/>
                    </a:cubicBezTo>
                    <a:cubicBezTo>
                      <a:pt x="3" y="18"/>
                      <a:pt x="3" y="19"/>
                      <a:pt x="4" y="20"/>
                    </a:cubicBezTo>
                    <a:cubicBezTo>
                      <a:pt x="5" y="22"/>
                      <a:pt x="6" y="22"/>
                      <a:pt x="7" y="22"/>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75" name="Freeform 195"/>
              <p:cNvSpPr>
                <a:spLocks noEditPoints="1"/>
              </p:cNvSpPr>
              <p:nvPr/>
            </p:nvSpPr>
            <p:spPr bwMode="auto">
              <a:xfrm>
                <a:off x="2188" y="1817"/>
                <a:ext cx="19" cy="22"/>
              </a:xfrm>
              <a:custGeom>
                <a:avLst/>
                <a:gdLst>
                  <a:gd name="T0" fmla="*/ 9 w 15"/>
                  <a:gd name="T1" fmla="*/ 17 h 17"/>
                  <a:gd name="T2" fmla="*/ 3 w 15"/>
                  <a:gd name="T3" fmla="*/ 15 h 17"/>
                  <a:gd name="T4" fmla="*/ 0 w 15"/>
                  <a:gd name="T5" fmla="*/ 9 h 17"/>
                  <a:gd name="T6" fmla="*/ 2 w 15"/>
                  <a:gd name="T7" fmla="*/ 2 h 17"/>
                  <a:gd name="T8" fmla="*/ 8 w 15"/>
                  <a:gd name="T9" fmla="*/ 0 h 17"/>
                  <a:gd name="T10" fmla="*/ 13 w 15"/>
                  <a:gd name="T11" fmla="*/ 2 h 17"/>
                  <a:gd name="T12" fmla="*/ 15 w 15"/>
                  <a:gd name="T13" fmla="*/ 7 h 17"/>
                  <a:gd name="T14" fmla="*/ 15 w 15"/>
                  <a:gd name="T15" fmla="*/ 9 h 17"/>
                  <a:gd name="T16" fmla="*/ 3 w 15"/>
                  <a:gd name="T17" fmla="*/ 9 h 17"/>
                  <a:gd name="T18" fmla="*/ 5 w 15"/>
                  <a:gd name="T19" fmla="*/ 13 h 17"/>
                  <a:gd name="T20" fmla="*/ 9 w 15"/>
                  <a:gd name="T21" fmla="*/ 15 h 17"/>
                  <a:gd name="T22" fmla="*/ 14 w 15"/>
                  <a:gd name="T23" fmla="*/ 14 h 17"/>
                  <a:gd name="T24" fmla="*/ 14 w 15"/>
                  <a:gd name="T25" fmla="*/ 16 h 17"/>
                  <a:gd name="T26" fmla="*/ 12 w 15"/>
                  <a:gd name="T27" fmla="*/ 17 h 17"/>
                  <a:gd name="T28" fmla="*/ 9 w 15"/>
                  <a:gd name="T29" fmla="*/ 17 h 17"/>
                  <a:gd name="T30" fmla="*/ 8 w 15"/>
                  <a:gd name="T31" fmla="*/ 2 h 17"/>
                  <a:gd name="T32" fmla="*/ 5 w 15"/>
                  <a:gd name="T33" fmla="*/ 3 h 17"/>
                  <a:gd name="T34" fmla="*/ 3 w 15"/>
                  <a:gd name="T35" fmla="*/ 7 h 17"/>
                  <a:gd name="T36" fmla="*/ 12 w 15"/>
                  <a:gd name="T37" fmla="*/ 7 h 17"/>
                  <a:gd name="T38" fmla="*/ 11 w 15"/>
                  <a:gd name="T39" fmla="*/ 3 h 17"/>
                  <a:gd name="T40" fmla="*/ 8 w 15"/>
                  <a:gd name="T41"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 h="17">
                    <a:moveTo>
                      <a:pt x="9" y="17"/>
                    </a:moveTo>
                    <a:cubicBezTo>
                      <a:pt x="6" y="17"/>
                      <a:pt x="4" y="16"/>
                      <a:pt x="3" y="15"/>
                    </a:cubicBezTo>
                    <a:cubicBezTo>
                      <a:pt x="1" y="13"/>
                      <a:pt x="0" y="11"/>
                      <a:pt x="0" y="9"/>
                    </a:cubicBezTo>
                    <a:cubicBezTo>
                      <a:pt x="0" y="6"/>
                      <a:pt x="1" y="4"/>
                      <a:pt x="2" y="2"/>
                    </a:cubicBezTo>
                    <a:cubicBezTo>
                      <a:pt x="4" y="0"/>
                      <a:pt x="6" y="0"/>
                      <a:pt x="8" y="0"/>
                    </a:cubicBezTo>
                    <a:cubicBezTo>
                      <a:pt x="10" y="0"/>
                      <a:pt x="12" y="0"/>
                      <a:pt x="13" y="2"/>
                    </a:cubicBezTo>
                    <a:cubicBezTo>
                      <a:pt x="14" y="3"/>
                      <a:pt x="15" y="5"/>
                      <a:pt x="15" y="7"/>
                    </a:cubicBezTo>
                    <a:cubicBezTo>
                      <a:pt x="15" y="9"/>
                      <a:pt x="15" y="9"/>
                      <a:pt x="15" y="9"/>
                    </a:cubicBezTo>
                    <a:cubicBezTo>
                      <a:pt x="3" y="9"/>
                      <a:pt x="3" y="9"/>
                      <a:pt x="3" y="9"/>
                    </a:cubicBezTo>
                    <a:cubicBezTo>
                      <a:pt x="3" y="11"/>
                      <a:pt x="4" y="12"/>
                      <a:pt x="5" y="13"/>
                    </a:cubicBezTo>
                    <a:cubicBezTo>
                      <a:pt x="6" y="14"/>
                      <a:pt x="7" y="15"/>
                      <a:pt x="9" y="15"/>
                    </a:cubicBezTo>
                    <a:cubicBezTo>
                      <a:pt x="11" y="15"/>
                      <a:pt x="12" y="15"/>
                      <a:pt x="14" y="14"/>
                    </a:cubicBezTo>
                    <a:cubicBezTo>
                      <a:pt x="14" y="16"/>
                      <a:pt x="14" y="16"/>
                      <a:pt x="14" y="16"/>
                    </a:cubicBezTo>
                    <a:cubicBezTo>
                      <a:pt x="13" y="17"/>
                      <a:pt x="12" y="17"/>
                      <a:pt x="12" y="17"/>
                    </a:cubicBezTo>
                    <a:cubicBezTo>
                      <a:pt x="11" y="17"/>
                      <a:pt x="10" y="17"/>
                      <a:pt x="9" y="17"/>
                    </a:cubicBezTo>
                    <a:close/>
                    <a:moveTo>
                      <a:pt x="8" y="2"/>
                    </a:moveTo>
                    <a:cubicBezTo>
                      <a:pt x="7" y="2"/>
                      <a:pt x="5" y="2"/>
                      <a:pt x="5" y="3"/>
                    </a:cubicBezTo>
                    <a:cubicBezTo>
                      <a:pt x="4" y="4"/>
                      <a:pt x="3" y="5"/>
                      <a:pt x="3" y="7"/>
                    </a:cubicBezTo>
                    <a:cubicBezTo>
                      <a:pt x="12" y="7"/>
                      <a:pt x="12" y="7"/>
                      <a:pt x="12" y="7"/>
                    </a:cubicBezTo>
                    <a:cubicBezTo>
                      <a:pt x="12" y="5"/>
                      <a:pt x="12" y="4"/>
                      <a:pt x="11" y="3"/>
                    </a:cubicBezTo>
                    <a:cubicBezTo>
                      <a:pt x="10" y="2"/>
                      <a:pt x="9" y="2"/>
                      <a:pt x="8" y="2"/>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76" name="Freeform 196"/>
              <p:cNvSpPr/>
              <p:nvPr/>
            </p:nvSpPr>
            <p:spPr bwMode="auto">
              <a:xfrm>
                <a:off x="2212" y="1817"/>
                <a:ext cx="33" cy="22"/>
              </a:xfrm>
              <a:custGeom>
                <a:avLst/>
                <a:gdLst>
                  <a:gd name="T0" fmla="*/ 22 w 25"/>
                  <a:gd name="T1" fmla="*/ 17 h 17"/>
                  <a:gd name="T2" fmla="*/ 22 w 25"/>
                  <a:gd name="T3" fmla="*/ 6 h 17"/>
                  <a:gd name="T4" fmla="*/ 21 w 25"/>
                  <a:gd name="T5" fmla="*/ 3 h 17"/>
                  <a:gd name="T6" fmla="*/ 19 w 25"/>
                  <a:gd name="T7" fmla="*/ 2 h 17"/>
                  <a:gd name="T8" fmla="*/ 15 w 25"/>
                  <a:gd name="T9" fmla="*/ 3 h 17"/>
                  <a:gd name="T10" fmla="*/ 14 w 25"/>
                  <a:gd name="T11" fmla="*/ 7 h 17"/>
                  <a:gd name="T12" fmla="*/ 14 w 25"/>
                  <a:gd name="T13" fmla="*/ 17 h 17"/>
                  <a:gd name="T14" fmla="*/ 11 w 25"/>
                  <a:gd name="T15" fmla="*/ 17 h 17"/>
                  <a:gd name="T16" fmla="*/ 11 w 25"/>
                  <a:gd name="T17" fmla="*/ 6 h 17"/>
                  <a:gd name="T18" fmla="*/ 10 w 25"/>
                  <a:gd name="T19" fmla="*/ 3 h 17"/>
                  <a:gd name="T20" fmla="*/ 8 w 25"/>
                  <a:gd name="T21" fmla="*/ 2 h 17"/>
                  <a:gd name="T22" fmla="*/ 4 w 25"/>
                  <a:gd name="T23" fmla="*/ 3 h 17"/>
                  <a:gd name="T24" fmla="*/ 3 w 25"/>
                  <a:gd name="T25" fmla="*/ 8 h 17"/>
                  <a:gd name="T26" fmla="*/ 3 w 25"/>
                  <a:gd name="T27" fmla="*/ 17 h 17"/>
                  <a:gd name="T28" fmla="*/ 0 w 25"/>
                  <a:gd name="T29" fmla="*/ 17 h 17"/>
                  <a:gd name="T30" fmla="*/ 0 w 25"/>
                  <a:gd name="T31" fmla="*/ 0 h 17"/>
                  <a:gd name="T32" fmla="*/ 2 w 25"/>
                  <a:gd name="T33" fmla="*/ 0 h 17"/>
                  <a:gd name="T34" fmla="*/ 3 w 25"/>
                  <a:gd name="T35" fmla="*/ 2 h 17"/>
                  <a:gd name="T36" fmla="*/ 3 w 25"/>
                  <a:gd name="T37" fmla="*/ 2 h 17"/>
                  <a:gd name="T38" fmla="*/ 5 w 25"/>
                  <a:gd name="T39" fmla="*/ 0 h 17"/>
                  <a:gd name="T40" fmla="*/ 8 w 25"/>
                  <a:gd name="T41" fmla="*/ 0 h 17"/>
                  <a:gd name="T42" fmla="*/ 13 w 25"/>
                  <a:gd name="T43" fmla="*/ 2 h 17"/>
                  <a:gd name="T44" fmla="*/ 13 w 25"/>
                  <a:gd name="T45" fmla="*/ 2 h 17"/>
                  <a:gd name="T46" fmla="*/ 16 w 25"/>
                  <a:gd name="T47" fmla="*/ 0 h 17"/>
                  <a:gd name="T48" fmla="*/ 19 w 25"/>
                  <a:gd name="T49" fmla="*/ 0 h 17"/>
                  <a:gd name="T50" fmla="*/ 23 w 25"/>
                  <a:gd name="T51" fmla="*/ 1 h 17"/>
                  <a:gd name="T52" fmla="*/ 25 w 25"/>
                  <a:gd name="T53" fmla="*/ 6 h 17"/>
                  <a:gd name="T54" fmla="*/ 25 w 25"/>
                  <a:gd name="T55" fmla="*/ 17 h 17"/>
                  <a:gd name="T56" fmla="*/ 22 w 25"/>
                  <a:gd name="T57"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5" h="17">
                    <a:moveTo>
                      <a:pt x="22" y="17"/>
                    </a:moveTo>
                    <a:cubicBezTo>
                      <a:pt x="22" y="6"/>
                      <a:pt x="22" y="6"/>
                      <a:pt x="22" y="6"/>
                    </a:cubicBezTo>
                    <a:cubicBezTo>
                      <a:pt x="22" y="4"/>
                      <a:pt x="22" y="3"/>
                      <a:pt x="21" y="3"/>
                    </a:cubicBezTo>
                    <a:cubicBezTo>
                      <a:pt x="21" y="2"/>
                      <a:pt x="20" y="2"/>
                      <a:pt x="19" y="2"/>
                    </a:cubicBezTo>
                    <a:cubicBezTo>
                      <a:pt x="17" y="2"/>
                      <a:pt x="16" y="2"/>
                      <a:pt x="15" y="3"/>
                    </a:cubicBezTo>
                    <a:cubicBezTo>
                      <a:pt x="14" y="4"/>
                      <a:pt x="14" y="5"/>
                      <a:pt x="14" y="7"/>
                    </a:cubicBezTo>
                    <a:cubicBezTo>
                      <a:pt x="14" y="17"/>
                      <a:pt x="14" y="17"/>
                      <a:pt x="14" y="17"/>
                    </a:cubicBezTo>
                    <a:cubicBezTo>
                      <a:pt x="11" y="17"/>
                      <a:pt x="11" y="17"/>
                      <a:pt x="11" y="17"/>
                    </a:cubicBezTo>
                    <a:cubicBezTo>
                      <a:pt x="11" y="6"/>
                      <a:pt x="11" y="6"/>
                      <a:pt x="11" y="6"/>
                    </a:cubicBezTo>
                    <a:cubicBezTo>
                      <a:pt x="11" y="4"/>
                      <a:pt x="11" y="3"/>
                      <a:pt x="10" y="3"/>
                    </a:cubicBezTo>
                    <a:cubicBezTo>
                      <a:pt x="10" y="2"/>
                      <a:pt x="9" y="2"/>
                      <a:pt x="8" y="2"/>
                    </a:cubicBezTo>
                    <a:cubicBezTo>
                      <a:pt x="6" y="2"/>
                      <a:pt x="5" y="2"/>
                      <a:pt x="4" y="3"/>
                    </a:cubicBezTo>
                    <a:cubicBezTo>
                      <a:pt x="3" y="4"/>
                      <a:pt x="3" y="6"/>
                      <a:pt x="3" y="8"/>
                    </a:cubicBezTo>
                    <a:cubicBezTo>
                      <a:pt x="3" y="17"/>
                      <a:pt x="3" y="17"/>
                      <a:pt x="3" y="17"/>
                    </a:cubicBezTo>
                    <a:cubicBezTo>
                      <a:pt x="0" y="17"/>
                      <a:pt x="0" y="17"/>
                      <a:pt x="0" y="17"/>
                    </a:cubicBezTo>
                    <a:cubicBezTo>
                      <a:pt x="0" y="0"/>
                      <a:pt x="0" y="0"/>
                      <a:pt x="0" y="0"/>
                    </a:cubicBezTo>
                    <a:cubicBezTo>
                      <a:pt x="2" y="0"/>
                      <a:pt x="2" y="0"/>
                      <a:pt x="2" y="0"/>
                    </a:cubicBezTo>
                    <a:cubicBezTo>
                      <a:pt x="3" y="2"/>
                      <a:pt x="3" y="2"/>
                      <a:pt x="3" y="2"/>
                    </a:cubicBezTo>
                    <a:cubicBezTo>
                      <a:pt x="3" y="2"/>
                      <a:pt x="3" y="2"/>
                      <a:pt x="3" y="2"/>
                    </a:cubicBezTo>
                    <a:cubicBezTo>
                      <a:pt x="3" y="1"/>
                      <a:pt x="4" y="1"/>
                      <a:pt x="5" y="0"/>
                    </a:cubicBezTo>
                    <a:cubicBezTo>
                      <a:pt x="6" y="0"/>
                      <a:pt x="7" y="0"/>
                      <a:pt x="8" y="0"/>
                    </a:cubicBezTo>
                    <a:cubicBezTo>
                      <a:pt x="11" y="0"/>
                      <a:pt x="12" y="0"/>
                      <a:pt x="13" y="2"/>
                    </a:cubicBezTo>
                    <a:cubicBezTo>
                      <a:pt x="13" y="2"/>
                      <a:pt x="13" y="2"/>
                      <a:pt x="13" y="2"/>
                    </a:cubicBezTo>
                    <a:cubicBezTo>
                      <a:pt x="14" y="2"/>
                      <a:pt x="15" y="1"/>
                      <a:pt x="16" y="0"/>
                    </a:cubicBezTo>
                    <a:cubicBezTo>
                      <a:pt x="17" y="0"/>
                      <a:pt x="18" y="0"/>
                      <a:pt x="19" y="0"/>
                    </a:cubicBezTo>
                    <a:cubicBezTo>
                      <a:pt x="21" y="0"/>
                      <a:pt x="22" y="0"/>
                      <a:pt x="23" y="1"/>
                    </a:cubicBezTo>
                    <a:cubicBezTo>
                      <a:pt x="24" y="2"/>
                      <a:pt x="25" y="4"/>
                      <a:pt x="25" y="6"/>
                    </a:cubicBezTo>
                    <a:cubicBezTo>
                      <a:pt x="25" y="17"/>
                      <a:pt x="25" y="17"/>
                      <a:pt x="25" y="17"/>
                    </a:cubicBezTo>
                    <a:lnTo>
                      <a:pt x="22" y="17"/>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77" name="Freeform 197"/>
              <p:cNvSpPr>
                <a:spLocks noEditPoints="1"/>
              </p:cNvSpPr>
              <p:nvPr/>
            </p:nvSpPr>
            <p:spPr bwMode="auto">
              <a:xfrm>
                <a:off x="1624" y="1857"/>
                <a:ext cx="19" cy="33"/>
              </a:xfrm>
              <a:custGeom>
                <a:avLst/>
                <a:gdLst>
                  <a:gd name="T0" fmla="*/ 12 w 15"/>
                  <a:gd name="T1" fmla="*/ 22 h 25"/>
                  <a:gd name="T2" fmla="*/ 12 w 15"/>
                  <a:gd name="T3" fmla="*/ 22 h 25"/>
                  <a:gd name="T4" fmla="*/ 7 w 15"/>
                  <a:gd name="T5" fmla="*/ 25 h 25"/>
                  <a:gd name="T6" fmla="*/ 2 w 15"/>
                  <a:gd name="T7" fmla="*/ 22 h 25"/>
                  <a:gd name="T8" fmla="*/ 0 w 15"/>
                  <a:gd name="T9" fmla="*/ 16 h 25"/>
                  <a:gd name="T10" fmla="*/ 2 w 15"/>
                  <a:gd name="T11" fmla="*/ 9 h 25"/>
                  <a:gd name="T12" fmla="*/ 7 w 15"/>
                  <a:gd name="T13" fmla="*/ 7 h 25"/>
                  <a:gd name="T14" fmla="*/ 12 w 15"/>
                  <a:gd name="T15" fmla="*/ 9 h 25"/>
                  <a:gd name="T16" fmla="*/ 13 w 15"/>
                  <a:gd name="T17" fmla="*/ 9 h 25"/>
                  <a:gd name="T18" fmla="*/ 12 w 15"/>
                  <a:gd name="T19" fmla="*/ 8 h 25"/>
                  <a:gd name="T20" fmla="*/ 12 w 15"/>
                  <a:gd name="T21" fmla="*/ 7 h 25"/>
                  <a:gd name="T22" fmla="*/ 12 w 15"/>
                  <a:gd name="T23" fmla="*/ 0 h 25"/>
                  <a:gd name="T24" fmla="*/ 15 w 15"/>
                  <a:gd name="T25" fmla="*/ 0 h 25"/>
                  <a:gd name="T26" fmla="*/ 15 w 15"/>
                  <a:gd name="T27" fmla="*/ 24 h 25"/>
                  <a:gd name="T28" fmla="*/ 13 w 15"/>
                  <a:gd name="T29" fmla="*/ 24 h 25"/>
                  <a:gd name="T30" fmla="*/ 12 w 15"/>
                  <a:gd name="T31" fmla="*/ 22 h 25"/>
                  <a:gd name="T32" fmla="*/ 7 w 15"/>
                  <a:gd name="T33" fmla="*/ 22 h 25"/>
                  <a:gd name="T34" fmla="*/ 11 w 15"/>
                  <a:gd name="T35" fmla="*/ 21 h 25"/>
                  <a:gd name="T36" fmla="*/ 12 w 15"/>
                  <a:gd name="T37" fmla="*/ 16 h 25"/>
                  <a:gd name="T38" fmla="*/ 12 w 15"/>
                  <a:gd name="T39" fmla="*/ 16 h 25"/>
                  <a:gd name="T40" fmla="*/ 11 w 15"/>
                  <a:gd name="T41" fmla="*/ 11 h 25"/>
                  <a:gd name="T42" fmla="*/ 7 w 15"/>
                  <a:gd name="T43" fmla="*/ 9 h 25"/>
                  <a:gd name="T44" fmla="*/ 4 w 15"/>
                  <a:gd name="T45" fmla="*/ 11 h 25"/>
                  <a:gd name="T46" fmla="*/ 3 w 15"/>
                  <a:gd name="T47" fmla="*/ 16 h 25"/>
                  <a:gd name="T48" fmla="*/ 4 w 15"/>
                  <a:gd name="T49" fmla="*/ 21 h 25"/>
                  <a:gd name="T50" fmla="*/ 7 w 15"/>
                  <a:gd name="T51" fmla="*/ 2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 h="25">
                    <a:moveTo>
                      <a:pt x="12" y="22"/>
                    </a:moveTo>
                    <a:cubicBezTo>
                      <a:pt x="12" y="22"/>
                      <a:pt x="12" y="22"/>
                      <a:pt x="12" y="22"/>
                    </a:cubicBezTo>
                    <a:cubicBezTo>
                      <a:pt x="11" y="24"/>
                      <a:pt x="9" y="25"/>
                      <a:pt x="7" y="25"/>
                    </a:cubicBezTo>
                    <a:cubicBezTo>
                      <a:pt x="5" y="25"/>
                      <a:pt x="3" y="24"/>
                      <a:pt x="2" y="22"/>
                    </a:cubicBezTo>
                    <a:cubicBezTo>
                      <a:pt x="1" y="21"/>
                      <a:pt x="0" y="19"/>
                      <a:pt x="0" y="16"/>
                    </a:cubicBezTo>
                    <a:cubicBezTo>
                      <a:pt x="0" y="13"/>
                      <a:pt x="1" y="11"/>
                      <a:pt x="2" y="9"/>
                    </a:cubicBezTo>
                    <a:cubicBezTo>
                      <a:pt x="3" y="8"/>
                      <a:pt x="5" y="7"/>
                      <a:pt x="7" y="7"/>
                    </a:cubicBezTo>
                    <a:cubicBezTo>
                      <a:pt x="9" y="7"/>
                      <a:pt x="11" y="8"/>
                      <a:pt x="12" y="9"/>
                    </a:cubicBezTo>
                    <a:cubicBezTo>
                      <a:pt x="13" y="9"/>
                      <a:pt x="13" y="9"/>
                      <a:pt x="13" y="9"/>
                    </a:cubicBezTo>
                    <a:cubicBezTo>
                      <a:pt x="12" y="8"/>
                      <a:pt x="12" y="8"/>
                      <a:pt x="12" y="8"/>
                    </a:cubicBezTo>
                    <a:cubicBezTo>
                      <a:pt x="12" y="7"/>
                      <a:pt x="12" y="7"/>
                      <a:pt x="12" y="7"/>
                    </a:cubicBezTo>
                    <a:cubicBezTo>
                      <a:pt x="12" y="0"/>
                      <a:pt x="12" y="0"/>
                      <a:pt x="12" y="0"/>
                    </a:cubicBezTo>
                    <a:cubicBezTo>
                      <a:pt x="15" y="0"/>
                      <a:pt x="15" y="0"/>
                      <a:pt x="15" y="0"/>
                    </a:cubicBezTo>
                    <a:cubicBezTo>
                      <a:pt x="15" y="24"/>
                      <a:pt x="15" y="24"/>
                      <a:pt x="15" y="24"/>
                    </a:cubicBezTo>
                    <a:cubicBezTo>
                      <a:pt x="13" y="24"/>
                      <a:pt x="13" y="24"/>
                      <a:pt x="13" y="24"/>
                    </a:cubicBezTo>
                    <a:lnTo>
                      <a:pt x="12" y="22"/>
                    </a:lnTo>
                    <a:close/>
                    <a:moveTo>
                      <a:pt x="7" y="22"/>
                    </a:moveTo>
                    <a:cubicBezTo>
                      <a:pt x="9" y="22"/>
                      <a:pt x="10" y="22"/>
                      <a:pt x="11" y="21"/>
                    </a:cubicBezTo>
                    <a:cubicBezTo>
                      <a:pt x="12" y="20"/>
                      <a:pt x="12" y="19"/>
                      <a:pt x="12" y="16"/>
                    </a:cubicBezTo>
                    <a:cubicBezTo>
                      <a:pt x="12" y="16"/>
                      <a:pt x="12" y="16"/>
                      <a:pt x="12" y="16"/>
                    </a:cubicBezTo>
                    <a:cubicBezTo>
                      <a:pt x="12" y="13"/>
                      <a:pt x="12" y="12"/>
                      <a:pt x="11" y="11"/>
                    </a:cubicBezTo>
                    <a:cubicBezTo>
                      <a:pt x="10" y="10"/>
                      <a:pt x="9" y="9"/>
                      <a:pt x="7" y="9"/>
                    </a:cubicBezTo>
                    <a:cubicBezTo>
                      <a:pt x="6" y="9"/>
                      <a:pt x="5" y="10"/>
                      <a:pt x="4" y="11"/>
                    </a:cubicBezTo>
                    <a:cubicBezTo>
                      <a:pt x="3" y="12"/>
                      <a:pt x="3" y="14"/>
                      <a:pt x="3" y="16"/>
                    </a:cubicBezTo>
                    <a:cubicBezTo>
                      <a:pt x="3" y="18"/>
                      <a:pt x="3" y="20"/>
                      <a:pt x="4" y="21"/>
                    </a:cubicBezTo>
                    <a:cubicBezTo>
                      <a:pt x="5" y="22"/>
                      <a:pt x="6" y="22"/>
                      <a:pt x="7" y="22"/>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78" name="Freeform 198"/>
              <p:cNvSpPr>
                <a:spLocks noEditPoints="1"/>
              </p:cNvSpPr>
              <p:nvPr/>
            </p:nvSpPr>
            <p:spPr bwMode="auto">
              <a:xfrm>
                <a:off x="1649" y="1859"/>
                <a:ext cx="4" cy="29"/>
              </a:xfrm>
              <a:custGeom>
                <a:avLst/>
                <a:gdLst>
                  <a:gd name="T0" fmla="*/ 0 w 3"/>
                  <a:gd name="T1" fmla="*/ 2 h 23"/>
                  <a:gd name="T2" fmla="*/ 1 w 3"/>
                  <a:gd name="T3" fmla="*/ 0 h 23"/>
                  <a:gd name="T4" fmla="*/ 2 w 3"/>
                  <a:gd name="T5" fmla="*/ 0 h 23"/>
                  <a:gd name="T6" fmla="*/ 3 w 3"/>
                  <a:gd name="T7" fmla="*/ 0 h 23"/>
                  <a:gd name="T8" fmla="*/ 3 w 3"/>
                  <a:gd name="T9" fmla="*/ 2 h 23"/>
                  <a:gd name="T10" fmla="*/ 3 w 3"/>
                  <a:gd name="T11" fmla="*/ 3 h 23"/>
                  <a:gd name="T12" fmla="*/ 2 w 3"/>
                  <a:gd name="T13" fmla="*/ 3 h 23"/>
                  <a:gd name="T14" fmla="*/ 1 w 3"/>
                  <a:gd name="T15" fmla="*/ 3 h 23"/>
                  <a:gd name="T16" fmla="*/ 0 w 3"/>
                  <a:gd name="T17" fmla="*/ 2 h 23"/>
                  <a:gd name="T18" fmla="*/ 3 w 3"/>
                  <a:gd name="T19" fmla="*/ 23 h 23"/>
                  <a:gd name="T20" fmla="*/ 0 w 3"/>
                  <a:gd name="T21" fmla="*/ 23 h 23"/>
                  <a:gd name="T22" fmla="*/ 0 w 3"/>
                  <a:gd name="T23" fmla="*/ 6 h 23"/>
                  <a:gd name="T24" fmla="*/ 3 w 3"/>
                  <a:gd name="T25" fmla="*/ 6 h 23"/>
                  <a:gd name="T26" fmla="*/ 3 w 3"/>
                  <a:gd name="T2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23">
                    <a:moveTo>
                      <a:pt x="0" y="2"/>
                    </a:moveTo>
                    <a:cubicBezTo>
                      <a:pt x="0" y="1"/>
                      <a:pt x="0" y="1"/>
                      <a:pt x="1" y="0"/>
                    </a:cubicBezTo>
                    <a:cubicBezTo>
                      <a:pt x="1" y="0"/>
                      <a:pt x="1" y="0"/>
                      <a:pt x="2" y="0"/>
                    </a:cubicBezTo>
                    <a:cubicBezTo>
                      <a:pt x="2" y="0"/>
                      <a:pt x="3" y="0"/>
                      <a:pt x="3" y="0"/>
                    </a:cubicBezTo>
                    <a:cubicBezTo>
                      <a:pt x="3" y="1"/>
                      <a:pt x="3" y="1"/>
                      <a:pt x="3" y="2"/>
                    </a:cubicBezTo>
                    <a:cubicBezTo>
                      <a:pt x="3" y="2"/>
                      <a:pt x="3" y="3"/>
                      <a:pt x="3" y="3"/>
                    </a:cubicBezTo>
                    <a:cubicBezTo>
                      <a:pt x="3" y="3"/>
                      <a:pt x="2" y="3"/>
                      <a:pt x="2" y="3"/>
                    </a:cubicBezTo>
                    <a:cubicBezTo>
                      <a:pt x="1" y="3"/>
                      <a:pt x="1" y="3"/>
                      <a:pt x="1" y="3"/>
                    </a:cubicBezTo>
                    <a:cubicBezTo>
                      <a:pt x="0" y="3"/>
                      <a:pt x="0" y="2"/>
                      <a:pt x="0" y="2"/>
                    </a:cubicBezTo>
                    <a:close/>
                    <a:moveTo>
                      <a:pt x="3" y="23"/>
                    </a:moveTo>
                    <a:cubicBezTo>
                      <a:pt x="0" y="23"/>
                      <a:pt x="0" y="23"/>
                      <a:pt x="0" y="23"/>
                    </a:cubicBezTo>
                    <a:cubicBezTo>
                      <a:pt x="0" y="6"/>
                      <a:pt x="0" y="6"/>
                      <a:pt x="0" y="6"/>
                    </a:cubicBezTo>
                    <a:cubicBezTo>
                      <a:pt x="3" y="6"/>
                      <a:pt x="3" y="6"/>
                      <a:pt x="3" y="6"/>
                    </a:cubicBezTo>
                    <a:lnTo>
                      <a:pt x="3" y="23"/>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79" name="Freeform 199"/>
              <p:cNvSpPr/>
              <p:nvPr/>
            </p:nvSpPr>
            <p:spPr bwMode="auto">
              <a:xfrm>
                <a:off x="1660" y="1866"/>
                <a:ext cx="15" cy="24"/>
              </a:xfrm>
              <a:custGeom>
                <a:avLst/>
                <a:gdLst>
                  <a:gd name="T0" fmla="*/ 7 w 12"/>
                  <a:gd name="T1" fmla="*/ 18 h 18"/>
                  <a:gd name="T2" fmla="*/ 2 w 12"/>
                  <a:gd name="T3" fmla="*/ 15 h 18"/>
                  <a:gd name="T4" fmla="*/ 0 w 12"/>
                  <a:gd name="T5" fmla="*/ 9 h 18"/>
                  <a:gd name="T6" fmla="*/ 2 w 12"/>
                  <a:gd name="T7" fmla="*/ 2 h 18"/>
                  <a:gd name="T8" fmla="*/ 8 w 12"/>
                  <a:gd name="T9" fmla="*/ 0 h 18"/>
                  <a:gd name="T10" fmla="*/ 10 w 12"/>
                  <a:gd name="T11" fmla="*/ 0 h 18"/>
                  <a:gd name="T12" fmla="*/ 12 w 12"/>
                  <a:gd name="T13" fmla="*/ 1 h 18"/>
                  <a:gd name="T14" fmla="*/ 11 w 12"/>
                  <a:gd name="T15" fmla="*/ 3 h 18"/>
                  <a:gd name="T16" fmla="*/ 9 w 12"/>
                  <a:gd name="T17" fmla="*/ 2 h 18"/>
                  <a:gd name="T18" fmla="*/ 7 w 12"/>
                  <a:gd name="T19" fmla="*/ 2 h 18"/>
                  <a:gd name="T20" fmla="*/ 2 w 12"/>
                  <a:gd name="T21" fmla="*/ 9 h 18"/>
                  <a:gd name="T22" fmla="*/ 4 w 12"/>
                  <a:gd name="T23" fmla="*/ 14 h 18"/>
                  <a:gd name="T24" fmla="*/ 7 w 12"/>
                  <a:gd name="T25" fmla="*/ 15 h 18"/>
                  <a:gd name="T26" fmla="*/ 12 w 12"/>
                  <a:gd name="T27" fmla="*/ 14 h 18"/>
                  <a:gd name="T28" fmla="*/ 12 w 12"/>
                  <a:gd name="T29" fmla="*/ 17 h 18"/>
                  <a:gd name="T30" fmla="*/ 7 w 12"/>
                  <a:gd name="T3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 h="18">
                    <a:moveTo>
                      <a:pt x="7" y="18"/>
                    </a:moveTo>
                    <a:cubicBezTo>
                      <a:pt x="5" y="18"/>
                      <a:pt x="3" y="17"/>
                      <a:pt x="2" y="15"/>
                    </a:cubicBezTo>
                    <a:cubicBezTo>
                      <a:pt x="0" y="14"/>
                      <a:pt x="0" y="12"/>
                      <a:pt x="0" y="9"/>
                    </a:cubicBezTo>
                    <a:cubicBezTo>
                      <a:pt x="0" y="6"/>
                      <a:pt x="0" y="4"/>
                      <a:pt x="2" y="2"/>
                    </a:cubicBezTo>
                    <a:cubicBezTo>
                      <a:pt x="3" y="1"/>
                      <a:pt x="5" y="0"/>
                      <a:pt x="8" y="0"/>
                    </a:cubicBezTo>
                    <a:cubicBezTo>
                      <a:pt x="8" y="0"/>
                      <a:pt x="9" y="0"/>
                      <a:pt x="10" y="0"/>
                    </a:cubicBezTo>
                    <a:cubicBezTo>
                      <a:pt x="11" y="0"/>
                      <a:pt x="11" y="1"/>
                      <a:pt x="12" y="1"/>
                    </a:cubicBezTo>
                    <a:cubicBezTo>
                      <a:pt x="11" y="3"/>
                      <a:pt x="11" y="3"/>
                      <a:pt x="11" y="3"/>
                    </a:cubicBezTo>
                    <a:cubicBezTo>
                      <a:pt x="11" y="3"/>
                      <a:pt x="10" y="3"/>
                      <a:pt x="9" y="2"/>
                    </a:cubicBezTo>
                    <a:cubicBezTo>
                      <a:pt x="9" y="2"/>
                      <a:pt x="8" y="2"/>
                      <a:pt x="7" y="2"/>
                    </a:cubicBezTo>
                    <a:cubicBezTo>
                      <a:pt x="4" y="2"/>
                      <a:pt x="2" y="4"/>
                      <a:pt x="2" y="9"/>
                    </a:cubicBezTo>
                    <a:cubicBezTo>
                      <a:pt x="2" y="11"/>
                      <a:pt x="3" y="13"/>
                      <a:pt x="4" y="14"/>
                    </a:cubicBezTo>
                    <a:cubicBezTo>
                      <a:pt x="4" y="15"/>
                      <a:pt x="6" y="15"/>
                      <a:pt x="7" y="15"/>
                    </a:cubicBezTo>
                    <a:cubicBezTo>
                      <a:pt x="9" y="15"/>
                      <a:pt x="10" y="15"/>
                      <a:pt x="12" y="14"/>
                    </a:cubicBezTo>
                    <a:cubicBezTo>
                      <a:pt x="12" y="17"/>
                      <a:pt x="12" y="17"/>
                      <a:pt x="12" y="17"/>
                    </a:cubicBezTo>
                    <a:cubicBezTo>
                      <a:pt x="11" y="17"/>
                      <a:pt x="9" y="18"/>
                      <a:pt x="7" y="18"/>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80" name="Freeform 200"/>
              <p:cNvSpPr>
                <a:spLocks noEditPoints="1"/>
              </p:cNvSpPr>
              <p:nvPr/>
            </p:nvSpPr>
            <p:spPr bwMode="auto">
              <a:xfrm>
                <a:off x="1679" y="1866"/>
                <a:ext cx="18" cy="24"/>
              </a:xfrm>
              <a:custGeom>
                <a:avLst/>
                <a:gdLst>
                  <a:gd name="T0" fmla="*/ 8 w 14"/>
                  <a:gd name="T1" fmla="*/ 18 h 18"/>
                  <a:gd name="T2" fmla="*/ 2 w 14"/>
                  <a:gd name="T3" fmla="*/ 15 h 18"/>
                  <a:gd name="T4" fmla="*/ 0 w 14"/>
                  <a:gd name="T5" fmla="*/ 9 h 18"/>
                  <a:gd name="T6" fmla="*/ 2 w 14"/>
                  <a:gd name="T7" fmla="*/ 2 h 18"/>
                  <a:gd name="T8" fmla="*/ 7 w 14"/>
                  <a:gd name="T9" fmla="*/ 0 h 18"/>
                  <a:gd name="T10" fmla="*/ 12 w 14"/>
                  <a:gd name="T11" fmla="*/ 2 h 18"/>
                  <a:gd name="T12" fmla="*/ 14 w 14"/>
                  <a:gd name="T13" fmla="*/ 8 h 18"/>
                  <a:gd name="T14" fmla="*/ 14 w 14"/>
                  <a:gd name="T15" fmla="*/ 9 h 18"/>
                  <a:gd name="T16" fmla="*/ 3 w 14"/>
                  <a:gd name="T17" fmla="*/ 9 h 18"/>
                  <a:gd name="T18" fmla="*/ 4 w 14"/>
                  <a:gd name="T19" fmla="*/ 14 h 18"/>
                  <a:gd name="T20" fmla="*/ 8 w 14"/>
                  <a:gd name="T21" fmla="*/ 15 h 18"/>
                  <a:gd name="T22" fmla="*/ 14 w 14"/>
                  <a:gd name="T23" fmla="*/ 14 h 18"/>
                  <a:gd name="T24" fmla="*/ 14 w 14"/>
                  <a:gd name="T25" fmla="*/ 17 h 18"/>
                  <a:gd name="T26" fmla="*/ 11 w 14"/>
                  <a:gd name="T27" fmla="*/ 17 h 18"/>
                  <a:gd name="T28" fmla="*/ 8 w 14"/>
                  <a:gd name="T29" fmla="*/ 18 h 18"/>
                  <a:gd name="T30" fmla="*/ 7 w 14"/>
                  <a:gd name="T31" fmla="*/ 2 h 18"/>
                  <a:gd name="T32" fmla="*/ 4 w 14"/>
                  <a:gd name="T33" fmla="*/ 3 h 18"/>
                  <a:gd name="T34" fmla="*/ 3 w 14"/>
                  <a:gd name="T35" fmla="*/ 7 h 18"/>
                  <a:gd name="T36" fmla="*/ 12 w 14"/>
                  <a:gd name="T37" fmla="*/ 7 h 18"/>
                  <a:gd name="T38" fmla="*/ 10 w 14"/>
                  <a:gd name="T39" fmla="*/ 3 h 18"/>
                  <a:gd name="T40" fmla="*/ 7 w 14"/>
                  <a:gd name="T41"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 h="18">
                    <a:moveTo>
                      <a:pt x="8" y="18"/>
                    </a:moveTo>
                    <a:cubicBezTo>
                      <a:pt x="5" y="18"/>
                      <a:pt x="3" y="17"/>
                      <a:pt x="2" y="15"/>
                    </a:cubicBezTo>
                    <a:cubicBezTo>
                      <a:pt x="1" y="14"/>
                      <a:pt x="0" y="12"/>
                      <a:pt x="0" y="9"/>
                    </a:cubicBezTo>
                    <a:cubicBezTo>
                      <a:pt x="0" y="6"/>
                      <a:pt x="0" y="4"/>
                      <a:pt x="2" y="2"/>
                    </a:cubicBezTo>
                    <a:cubicBezTo>
                      <a:pt x="3" y="1"/>
                      <a:pt x="5" y="0"/>
                      <a:pt x="7" y="0"/>
                    </a:cubicBezTo>
                    <a:cubicBezTo>
                      <a:pt x="9" y="0"/>
                      <a:pt x="11" y="1"/>
                      <a:pt x="12" y="2"/>
                    </a:cubicBezTo>
                    <a:cubicBezTo>
                      <a:pt x="14" y="3"/>
                      <a:pt x="14" y="5"/>
                      <a:pt x="14" y="8"/>
                    </a:cubicBezTo>
                    <a:cubicBezTo>
                      <a:pt x="14" y="9"/>
                      <a:pt x="14" y="9"/>
                      <a:pt x="14" y="9"/>
                    </a:cubicBezTo>
                    <a:cubicBezTo>
                      <a:pt x="3" y="9"/>
                      <a:pt x="3" y="9"/>
                      <a:pt x="3" y="9"/>
                    </a:cubicBezTo>
                    <a:cubicBezTo>
                      <a:pt x="3" y="11"/>
                      <a:pt x="3" y="13"/>
                      <a:pt x="4" y="14"/>
                    </a:cubicBezTo>
                    <a:cubicBezTo>
                      <a:pt x="5" y="15"/>
                      <a:pt x="6" y="15"/>
                      <a:pt x="8" y="15"/>
                    </a:cubicBezTo>
                    <a:cubicBezTo>
                      <a:pt x="10" y="15"/>
                      <a:pt x="12" y="15"/>
                      <a:pt x="14" y="14"/>
                    </a:cubicBezTo>
                    <a:cubicBezTo>
                      <a:pt x="14" y="17"/>
                      <a:pt x="14" y="17"/>
                      <a:pt x="14" y="17"/>
                    </a:cubicBezTo>
                    <a:cubicBezTo>
                      <a:pt x="13" y="17"/>
                      <a:pt x="12" y="17"/>
                      <a:pt x="11" y="17"/>
                    </a:cubicBezTo>
                    <a:cubicBezTo>
                      <a:pt x="10" y="18"/>
                      <a:pt x="9" y="18"/>
                      <a:pt x="8" y="18"/>
                    </a:cubicBezTo>
                    <a:close/>
                    <a:moveTo>
                      <a:pt x="7" y="2"/>
                    </a:moveTo>
                    <a:cubicBezTo>
                      <a:pt x="6" y="2"/>
                      <a:pt x="5" y="3"/>
                      <a:pt x="4" y="3"/>
                    </a:cubicBezTo>
                    <a:cubicBezTo>
                      <a:pt x="3" y="4"/>
                      <a:pt x="3" y="6"/>
                      <a:pt x="3" y="7"/>
                    </a:cubicBezTo>
                    <a:cubicBezTo>
                      <a:pt x="12" y="7"/>
                      <a:pt x="12" y="7"/>
                      <a:pt x="12" y="7"/>
                    </a:cubicBezTo>
                    <a:cubicBezTo>
                      <a:pt x="12" y="6"/>
                      <a:pt x="11" y="4"/>
                      <a:pt x="10" y="3"/>
                    </a:cubicBezTo>
                    <a:cubicBezTo>
                      <a:pt x="10" y="3"/>
                      <a:pt x="9" y="2"/>
                      <a:pt x="7" y="2"/>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81" name="Freeform 201"/>
              <p:cNvSpPr/>
              <p:nvPr/>
            </p:nvSpPr>
            <p:spPr bwMode="auto">
              <a:xfrm>
                <a:off x="1704" y="1866"/>
                <a:ext cx="12" cy="22"/>
              </a:xfrm>
              <a:custGeom>
                <a:avLst/>
                <a:gdLst>
                  <a:gd name="T0" fmla="*/ 8 w 10"/>
                  <a:gd name="T1" fmla="*/ 0 h 17"/>
                  <a:gd name="T2" fmla="*/ 10 w 10"/>
                  <a:gd name="T3" fmla="*/ 0 h 17"/>
                  <a:gd name="T4" fmla="*/ 9 w 10"/>
                  <a:gd name="T5" fmla="*/ 3 h 17"/>
                  <a:gd name="T6" fmla="*/ 7 w 10"/>
                  <a:gd name="T7" fmla="*/ 2 h 17"/>
                  <a:gd name="T8" fmla="*/ 4 w 10"/>
                  <a:gd name="T9" fmla="*/ 4 h 17"/>
                  <a:gd name="T10" fmla="*/ 2 w 10"/>
                  <a:gd name="T11" fmla="*/ 8 h 17"/>
                  <a:gd name="T12" fmla="*/ 2 w 10"/>
                  <a:gd name="T13" fmla="*/ 17 h 17"/>
                  <a:gd name="T14" fmla="*/ 0 w 10"/>
                  <a:gd name="T15" fmla="*/ 17 h 17"/>
                  <a:gd name="T16" fmla="*/ 0 w 10"/>
                  <a:gd name="T17" fmla="*/ 0 h 17"/>
                  <a:gd name="T18" fmla="*/ 2 w 10"/>
                  <a:gd name="T19" fmla="*/ 0 h 17"/>
                  <a:gd name="T20" fmla="*/ 2 w 10"/>
                  <a:gd name="T21" fmla="*/ 3 h 17"/>
                  <a:gd name="T22" fmla="*/ 2 w 10"/>
                  <a:gd name="T23" fmla="*/ 3 h 17"/>
                  <a:gd name="T24" fmla="*/ 5 w 10"/>
                  <a:gd name="T25" fmla="*/ 1 h 17"/>
                  <a:gd name="T26" fmla="*/ 8 w 10"/>
                  <a:gd name="T2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7">
                    <a:moveTo>
                      <a:pt x="8" y="0"/>
                    </a:moveTo>
                    <a:cubicBezTo>
                      <a:pt x="8" y="0"/>
                      <a:pt x="9" y="0"/>
                      <a:pt x="10" y="0"/>
                    </a:cubicBezTo>
                    <a:cubicBezTo>
                      <a:pt x="9" y="3"/>
                      <a:pt x="9" y="3"/>
                      <a:pt x="9" y="3"/>
                    </a:cubicBezTo>
                    <a:cubicBezTo>
                      <a:pt x="9" y="2"/>
                      <a:pt x="8" y="2"/>
                      <a:pt x="7" y="2"/>
                    </a:cubicBezTo>
                    <a:cubicBezTo>
                      <a:pt x="6" y="2"/>
                      <a:pt x="5" y="3"/>
                      <a:pt x="4" y="4"/>
                    </a:cubicBezTo>
                    <a:cubicBezTo>
                      <a:pt x="3" y="5"/>
                      <a:pt x="2" y="6"/>
                      <a:pt x="2" y="8"/>
                    </a:cubicBezTo>
                    <a:cubicBezTo>
                      <a:pt x="2" y="17"/>
                      <a:pt x="2" y="17"/>
                      <a:pt x="2" y="17"/>
                    </a:cubicBezTo>
                    <a:cubicBezTo>
                      <a:pt x="0" y="17"/>
                      <a:pt x="0" y="17"/>
                      <a:pt x="0" y="17"/>
                    </a:cubicBezTo>
                    <a:cubicBezTo>
                      <a:pt x="0" y="0"/>
                      <a:pt x="0" y="0"/>
                      <a:pt x="0" y="0"/>
                    </a:cubicBezTo>
                    <a:cubicBezTo>
                      <a:pt x="2" y="0"/>
                      <a:pt x="2" y="0"/>
                      <a:pt x="2" y="0"/>
                    </a:cubicBezTo>
                    <a:cubicBezTo>
                      <a:pt x="2" y="3"/>
                      <a:pt x="2" y="3"/>
                      <a:pt x="2" y="3"/>
                    </a:cubicBezTo>
                    <a:cubicBezTo>
                      <a:pt x="2" y="3"/>
                      <a:pt x="2" y="3"/>
                      <a:pt x="2" y="3"/>
                    </a:cubicBezTo>
                    <a:cubicBezTo>
                      <a:pt x="3" y="2"/>
                      <a:pt x="4" y="1"/>
                      <a:pt x="5" y="1"/>
                    </a:cubicBezTo>
                    <a:cubicBezTo>
                      <a:pt x="5" y="0"/>
                      <a:pt x="6" y="0"/>
                      <a:pt x="8" y="0"/>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82" name="Freeform 202"/>
              <p:cNvSpPr>
                <a:spLocks noEditPoints="1"/>
              </p:cNvSpPr>
              <p:nvPr/>
            </p:nvSpPr>
            <p:spPr bwMode="auto">
              <a:xfrm>
                <a:off x="1719" y="1866"/>
                <a:ext cx="18" cy="24"/>
              </a:xfrm>
              <a:custGeom>
                <a:avLst/>
                <a:gdLst>
                  <a:gd name="T0" fmla="*/ 8 w 14"/>
                  <a:gd name="T1" fmla="*/ 18 h 18"/>
                  <a:gd name="T2" fmla="*/ 2 w 14"/>
                  <a:gd name="T3" fmla="*/ 15 h 18"/>
                  <a:gd name="T4" fmla="*/ 0 w 14"/>
                  <a:gd name="T5" fmla="*/ 9 h 18"/>
                  <a:gd name="T6" fmla="*/ 2 w 14"/>
                  <a:gd name="T7" fmla="*/ 2 h 18"/>
                  <a:gd name="T8" fmla="*/ 7 w 14"/>
                  <a:gd name="T9" fmla="*/ 0 h 18"/>
                  <a:gd name="T10" fmla="*/ 12 w 14"/>
                  <a:gd name="T11" fmla="*/ 2 h 18"/>
                  <a:gd name="T12" fmla="*/ 14 w 14"/>
                  <a:gd name="T13" fmla="*/ 8 h 18"/>
                  <a:gd name="T14" fmla="*/ 14 w 14"/>
                  <a:gd name="T15" fmla="*/ 9 h 18"/>
                  <a:gd name="T16" fmla="*/ 3 w 14"/>
                  <a:gd name="T17" fmla="*/ 9 h 18"/>
                  <a:gd name="T18" fmla="*/ 4 w 14"/>
                  <a:gd name="T19" fmla="*/ 14 h 18"/>
                  <a:gd name="T20" fmla="*/ 8 w 14"/>
                  <a:gd name="T21" fmla="*/ 15 h 18"/>
                  <a:gd name="T22" fmla="*/ 14 w 14"/>
                  <a:gd name="T23" fmla="*/ 14 h 18"/>
                  <a:gd name="T24" fmla="*/ 14 w 14"/>
                  <a:gd name="T25" fmla="*/ 17 h 18"/>
                  <a:gd name="T26" fmla="*/ 11 w 14"/>
                  <a:gd name="T27" fmla="*/ 17 h 18"/>
                  <a:gd name="T28" fmla="*/ 8 w 14"/>
                  <a:gd name="T29" fmla="*/ 18 h 18"/>
                  <a:gd name="T30" fmla="*/ 7 w 14"/>
                  <a:gd name="T31" fmla="*/ 2 h 18"/>
                  <a:gd name="T32" fmla="*/ 4 w 14"/>
                  <a:gd name="T33" fmla="*/ 3 h 18"/>
                  <a:gd name="T34" fmla="*/ 3 w 14"/>
                  <a:gd name="T35" fmla="*/ 7 h 18"/>
                  <a:gd name="T36" fmla="*/ 12 w 14"/>
                  <a:gd name="T37" fmla="*/ 7 h 18"/>
                  <a:gd name="T38" fmla="*/ 10 w 14"/>
                  <a:gd name="T39" fmla="*/ 3 h 18"/>
                  <a:gd name="T40" fmla="*/ 7 w 14"/>
                  <a:gd name="T41"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 h="18">
                    <a:moveTo>
                      <a:pt x="8" y="18"/>
                    </a:moveTo>
                    <a:cubicBezTo>
                      <a:pt x="5" y="18"/>
                      <a:pt x="3" y="17"/>
                      <a:pt x="2" y="15"/>
                    </a:cubicBezTo>
                    <a:cubicBezTo>
                      <a:pt x="1" y="14"/>
                      <a:pt x="0" y="12"/>
                      <a:pt x="0" y="9"/>
                    </a:cubicBezTo>
                    <a:cubicBezTo>
                      <a:pt x="0" y="6"/>
                      <a:pt x="1" y="4"/>
                      <a:pt x="2" y="2"/>
                    </a:cubicBezTo>
                    <a:cubicBezTo>
                      <a:pt x="3" y="1"/>
                      <a:pt x="5" y="0"/>
                      <a:pt x="7" y="0"/>
                    </a:cubicBezTo>
                    <a:cubicBezTo>
                      <a:pt x="9" y="0"/>
                      <a:pt x="11" y="1"/>
                      <a:pt x="12" y="2"/>
                    </a:cubicBezTo>
                    <a:cubicBezTo>
                      <a:pt x="14" y="3"/>
                      <a:pt x="14" y="5"/>
                      <a:pt x="14" y="8"/>
                    </a:cubicBezTo>
                    <a:cubicBezTo>
                      <a:pt x="14" y="9"/>
                      <a:pt x="14" y="9"/>
                      <a:pt x="14" y="9"/>
                    </a:cubicBezTo>
                    <a:cubicBezTo>
                      <a:pt x="3" y="9"/>
                      <a:pt x="3" y="9"/>
                      <a:pt x="3" y="9"/>
                    </a:cubicBezTo>
                    <a:cubicBezTo>
                      <a:pt x="3" y="11"/>
                      <a:pt x="3" y="13"/>
                      <a:pt x="4" y="14"/>
                    </a:cubicBezTo>
                    <a:cubicBezTo>
                      <a:pt x="5" y="15"/>
                      <a:pt x="6" y="15"/>
                      <a:pt x="8" y="15"/>
                    </a:cubicBezTo>
                    <a:cubicBezTo>
                      <a:pt x="10" y="15"/>
                      <a:pt x="12" y="15"/>
                      <a:pt x="14" y="14"/>
                    </a:cubicBezTo>
                    <a:cubicBezTo>
                      <a:pt x="14" y="17"/>
                      <a:pt x="14" y="17"/>
                      <a:pt x="14" y="17"/>
                    </a:cubicBezTo>
                    <a:cubicBezTo>
                      <a:pt x="13" y="17"/>
                      <a:pt x="12" y="17"/>
                      <a:pt x="11" y="17"/>
                    </a:cubicBezTo>
                    <a:cubicBezTo>
                      <a:pt x="10" y="18"/>
                      <a:pt x="9" y="18"/>
                      <a:pt x="8" y="18"/>
                    </a:cubicBezTo>
                    <a:close/>
                    <a:moveTo>
                      <a:pt x="7" y="2"/>
                    </a:moveTo>
                    <a:cubicBezTo>
                      <a:pt x="6" y="2"/>
                      <a:pt x="5" y="3"/>
                      <a:pt x="4" y="3"/>
                    </a:cubicBezTo>
                    <a:cubicBezTo>
                      <a:pt x="3" y="4"/>
                      <a:pt x="3" y="6"/>
                      <a:pt x="3" y="7"/>
                    </a:cubicBezTo>
                    <a:cubicBezTo>
                      <a:pt x="12" y="7"/>
                      <a:pt x="12" y="7"/>
                      <a:pt x="12" y="7"/>
                    </a:cubicBezTo>
                    <a:cubicBezTo>
                      <a:pt x="12" y="6"/>
                      <a:pt x="11" y="4"/>
                      <a:pt x="10" y="3"/>
                    </a:cubicBezTo>
                    <a:cubicBezTo>
                      <a:pt x="10" y="3"/>
                      <a:pt x="9" y="2"/>
                      <a:pt x="7" y="2"/>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83" name="Freeform 203"/>
              <p:cNvSpPr/>
              <p:nvPr/>
            </p:nvSpPr>
            <p:spPr bwMode="auto">
              <a:xfrm>
                <a:off x="1743" y="1866"/>
                <a:ext cx="19" cy="22"/>
              </a:xfrm>
              <a:custGeom>
                <a:avLst/>
                <a:gdLst>
                  <a:gd name="T0" fmla="*/ 11 w 14"/>
                  <a:gd name="T1" fmla="*/ 17 h 17"/>
                  <a:gd name="T2" fmla="*/ 11 w 14"/>
                  <a:gd name="T3" fmla="*/ 6 h 17"/>
                  <a:gd name="T4" fmla="*/ 11 w 14"/>
                  <a:gd name="T5" fmla="*/ 3 h 17"/>
                  <a:gd name="T6" fmla="*/ 8 w 14"/>
                  <a:gd name="T7" fmla="*/ 2 h 17"/>
                  <a:gd name="T8" fmla="*/ 4 w 14"/>
                  <a:gd name="T9" fmla="*/ 4 h 17"/>
                  <a:gd name="T10" fmla="*/ 2 w 14"/>
                  <a:gd name="T11" fmla="*/ 8 h 17"/>
                  <a:gd name="T12" fmla="*/ 2 w 14"/>
                  <a:gd name="T13" fmla="*/ 17 h 17"/>
                  <a:gd name="T14" fmla="*/ 0 w 14"/>
                  <a:gd name="T15" fmla="*/ 17 h 17"/>
                  <a:gd name="T16" fmla="*/ 0 w 14"/>
                  <a:gd name="T17" fmla="*/ 0 h 17"/>
                  <a:gd name="T18" fmla="*/ 2 w 14"/>
                  <a:gd name="T19" fmla="*/ 0 h 17"/>
                  <a:gd name="T20" fmla="*/ 2 w 14"/>
                  <a:gd name="T21" fmla="*/ 3 h 17"/>
                  <a:gd name="T22" fmla="*/ 2 w 14"/>
                  <a:gd name="T23" fmla="*/ 3 h 17"/>
                  <a:gd name="T24" fmla="*/ 5 w 14"/>
                  <a:gd name="T25" fmla="*/ 1 h 17"/>
                  <a:gd name="T26" fmla="*/ 8 w 14"/>
                  <a:gd name="T27" fmla="*/ 0 h 17"/>
                  <a:gd name="T28" fmla="*/ 12 w 14"/>
                  <a:gd name="T29" fmla="*/ 1 h 17"/>
                  <a:gd name="T30" fmla="*/ 14 w 14"/>
                  <a:gd name="T31" fmla="*/ 6 h 17"/>
                  <a:gd name="T32" fmla="*/ 14 w 14"/>
                  <a:gd name="T33" fmla="*/ 17 h 17"/>
                  <a:gd name="T34" fmla="*/ 11 w 14"/>
                  <a:gd name="T35"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 h="17">
                    <a:moveTo>
                      <a:pt x="11" y="17"/>
                    </a:moveTo>
                    <a:cubicBezTo>
                      <a:pt x="11" y="6"/>
                      <a:pt x="11" y="6"/>
                      <a:pt x="11" y="6"/>
                    </a:cubicBezTo>
                    <a:cubicBezTo>
                      <a:pt x="11" y="5"/>
                      <a:pt x="11" y="4"/>
                      <a:pt x="11" y="3"/>
                    </a:cubicBezTo>
                    <a:cubicBezTo>
                      <a:pt x="10" y="2"/>
                      <a:pt x="9" y="2"/>
                      <a:pt x="8" y="2"/>
                    </a:cubicBezTo>
                    <a:cubicBezTo>
                      <a:pt x="6" y="2"/>
                      <a:pt x="4" y="3"/>
                      <a:pt x="4" y="4"/>
                    </a:cubicBezTo>
                    <a:cubicBezTo>
                      <a:pt x="3" y="5"/>
                      <a:pt x="2" y="6"/>
                      <a:pt x="2" y="8"/>
                    </a:cubicBezTo>
                    <a:cubicBezTo>
                      <a:pt x="2" y="17"/>
                      <a:pt x="2" y="17"/>
                      <a:pt x="2" y="17"/>
                    </a:cubicBezTo>
                    <a:cubicBezTo>
                      <a:pt x="0" y="17"/>
                      <a:pt x="0" y="17"/>
                      <a:pt x="0" y="17"/>
                    </a:cubicBezTo>
                    <a:cubicBezTo>
                      <a:pt x="0" y="0"/>
                      <a:pt x="0" y="0"/>
                      <a:pt x="0" y="0"/>
                    </a:cubicBezTo>
                    <a:cubicBezTo>
                      <a:pt x="2" y="0"/>
                      <a:pt x="2" y="0"/>
                      <a:pt x="2" y="0"/>
                    </a:cubicBezTo>
                    <a:cubicBezTo>
                      <a:pt x="2" y="3"/>
                      <a:pt x="2" y="3"/>
                      <a:pt x="2" y="3"/>
                    </a:cubicBezTo>
                    <a:cubicBezTo>
                      <a:pt x="2" y="3"/>
                      <a:pt x="2" y="3"/>
                      <a:pt x="2" y="3"/>
                    </a:cubicBezTo>
                    <a:cubicBezTo>
                      <a:pt x="3" y="2"/>
                      <a:pt x="4" y="1"/>
                      <a:pt x="5" y="1"/>
                    </a:cubicBezTo>
                    <a:cubicBezTo>
                      <a:pt x="6" y="0"/>
                      <a:pt x="7" y="0"/>
                      <a:pt x="8" y="0"/>
                    </a:cubicBezTo>
                    <a:cubicBezTo>
                      <a:pt x="10" y="0"/>
                      <a:pt x="11" y="0"/>
                      <a:pt x="12" y="1"/>
                    </a:cubicBezTo>
                    <a:cubicBezTo>
                      <a:pt x="14" y="2"/>
                      <a:pt x="14" y="4"/>
                      <a:pt x="14" y="6"/>
                    </a:cubicBezTo>
                    <a:cubicBezTo>
                      <a:pt x="14" y="17"/>
                      <a:pt x="14" y="17"/>
                      <a:pt x="14" y="17"/>
                    </a:cubicBezTo>
                    <a:lnTo>
                      <a:pt x="11" y="17"/>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84" name="Freeform 204"/>
              <p:cNvSpPr/>
              <p:nvPr/>
            </p:nvSpPr>
            <p:spPr bwMode="auto">
              <a:xfrm>
                <a:off x="1765" y="1861"/>
                <a:ext cx="13" cy="29"/>
              </a:xfrm>
              <a:custGeom>
                <a:avLst/>
                <a:gdLst>
                  <a:gd name="T0" fmla="*/ 8 w 10"/>
                  <a:gd name="T1" fmla="*/ 20 h 22"/>
                  <a:gd name="T2" fmla="*/ 9 w 10"/>
                  <a:gd name="T3" fmla="*/ 19 h 22"/>
                  <a:gd name="T4" fmla="*/ 10 w 10"/>
                  <a:gd name="T5" fmla="*/ 19 h 22"/>
                  <a:gd name="T6" fmla="*/ 10 w 10"/>
                  <a:gd name="T7" fmla="*/ 21 h 22"/>
                  <a:gd name="T8" fmla="*/ 9 w 10"/>
                  <a:gd name="T9" fmla="*/ 22 h 22"/>
                  <a:gd name="T10" fmla="*/ 8 w 10"/>
                  <a:gd name="T11" fmla="*/ 22 h 22"/>
                  <a:gd name="T12" fmla="*/ 3 w 10"/>
                  <a:gd name="T13" fmla="*/ 16 h 22"/>
                  <a:gd name="T14" fmla="*/ 3 w 10"/>
                  <a:gd name="T15" fmla="*/ 6 h 22"/>
                  <a:gd name="T16" fmla="*/ 0 w 10"/>
                  <a:gd name="T17" fmla="*/ 6 h 22"/>
                  <a:gd name="T18" fmla="*/ 0 w 10"/>
                  <a:gd name="T19" fmla="*/ 5 h 22"/>
                  <a:gd name="T20" fmla="*/ 3 w 10"/>
                  <a:gd name="T21" fmla="*/ 4 h 22"/>
                  <a:gd name="T22" fmla="*/ 4 w 10"/>
                  <a:gd name="T23" fmla="*/ 0 h 22"/>
                  <a:gd name="T24" fmla="*/ 5 w 10"/>
                  <a:gd name="T25" fmla="*/ 0 h 22"/>
                  <a:gd name="T26" fmla="*/ 5 w 10"/>
                  <a:gd name="T27" fmla="*/ 4 h 22"/>
                  <a:gd name="T28" fmla="*/ 10 w 10"/>
                  <a:gd name="T29" fmla="*/ 4 h 22"/>
                  <a:gd name="T30" fmla="*/ 10 w 10"/>
                  <a:gd name="T31" fmla="*/ 6 h 22"/>
                  <a:gd name="T32" fmla="*/ 5 w 10"/>
                  <a:gd name="T33" fmla="*/ 6 h 22"/>
                  <a:gd name="T34" fmla="*/ 5 w 10"/>
                  <a:gd name="T35" fmla="*/ 16 h 22"/>
                  <a:gd name="T36" fmla="*/ 6 w 10"/>
                  <a:gd name="T37" fmla="*/ 19 h 22"/>
                  <a:gd name="T38" fmla="*/ 8 w 10"/>
                  <a:gd name="T39"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 h="22">
                    <a:moveTo>
                      <a:pt x="8" y="20"/>
                    </a:moveTo>
                    <a:cubicBezTo>
                      <a:pt x="8" y="20"/>
                      <a:pt x="9" y="19"/>
                      <a:pt x="9" y="19"/>
                    </a:cubicBezTo>
                    <a:cubicBezTo>
                      <a:pt x="10" y="19"/>
                      <a:pt x="10" y="19"/>
                      <a:pt x="10" y="19"/>
                    </a:cubicBezTo>
                    <a:cubicBezTo>
                      <a:pt x="10" y="21"/>
                      <a:pt x="10" y="21"/>
                      <a:pt x="10" y="21"/>
                    </a:cubicBezTo>
                    <a:cubicBezTo>
                      <a:pt x="10" y="21"/>
                      <a:pt x="10" y="21"/>
                      <a:pt x="9" y="22"/>
                    </a:cubicBezTo>
                    <a:cubicBezTo>
                      <a:pt x="8" y="22"/>
                      <a:pt x="8" y="22"/>
                      <a:pt x="8" y="22"/>
                    </a:cubicBezTo>
                    <a:cubicBezTo>
                      <a:pt x="4" y="22"/>
                      <a:pt x="3" y="20"/>
                      <a:pt x="3" y="16"/>
                    </a:cubicBezTo>
                    <a:cubicBezTo>
                      <a:pt x="3" y="6"/>
                      <a:pt x="3" y="6"/>
                      <a:pt x="3" y="6"/>
                    </a:cubicBezTo>
                    <a:cubicBezTo>
                      <a:pt x="0" y="6"/>
                      <a:pt x="0" y="6"/>
                      <a:pt x="0" y="6"/>
                    </a:cubicBezTo>
                    <a:cubicBezTo>
                      <a:pt x="0" y="5"/>
                      <a:pt x="0" y="5"/>
                      <a:pt x="0" y="5"/>
                    </a:cubicBezTo>
                    <a:cubicBezTo>
                      <a:pt x="3" y="4"/>
                      <a:pt x="3" y="4"/>
                      <a:pt x="3" y="4"/>
                    </a:cubicBezTo>
                    <a:cubicBezTo>
                      <a:pt x="4" y="0"/>
                      <a:pt x="4" y="0"/>
                      <a:pt x="4" y="0"/>
                    </a:cubicBezTo>
                    <a:cubicBezTo>
                      <a:pt x="5" y="0"/>
                      <a:pt x="5" y="0"/>
                      <a:pt x="5" y="0"/>
                    </a:cubicBezTo>
                    <a:cubicBezTo>
                      <a:pt x="5" y="4"/>
                      <a:pt x="5" y="4"/>
                      <a:pt x="5" y="4"/>
                    </a:cubicBezTo>
                    <a:cubicBezTo>
                      <a:pt x="10" y="4"/>
                      <a:pt x="10" y="4"/>
                      <a:pt x="10" y="4"/>
                    </a:cubicBezTo>
                    <a:cubicBezTo>
                      <a:pt x="10" y="6"/>
                      <a:pt x="10" y="6"/>
                      <a:pt x="10" y="6"/>
                    </a:cubicBezTo>
                    <a:cubicBezTo>
                      <a:pt x="5" y="6"/>
                      <a:pt x="5" y="6"/>
                      <a:pt x="5" y="6"/>
                    </a:cubicBezTo>
                    <a:cubicBezTo>
                      <a:pt x="5" y="16"/>
                      <a:pt x="5" y="16"/>
                      <a:pt x="5" y="16"/>
                    </a:cubicBezTo>
                    <a:cubicBezTo>
                      <a:pt x="5" y="17"/>
                      <a:pt x="5" y="18"/>
                      <a:pt x="6" y="19"/>
                    </a:cubicBezTo>
                    <a:cubicBezTo>
                      <a:pt x="6" y="19"/>
                      <a:pt x="7" y="20"/>
                      <a:pt x="8" y="20"/>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85" name="Freeform 205"/>
              <p:cNvSpPr>
                <a:spLocks noEditPoints="1"/>
              </p:cNvSpPr>
              <p:nvPr/>
            </p:nvSpPr>
            <p:spPr bwMode="auto">
              <a:xfrm>
                <a:off x="1792" y="1866"/>
                <a:ext cx="17" cy="24"/>
              </a:xfrm>
              <a:custGeom>
                <a:avLst/>
                <a:gdLst>
                  <a:gd name="T0" fmla="*/ 12 w 13"/>
                  <a:gd name="T1" fmla="*/ 17 h 18"/>
                  <a:gd name="T2" fmla="*/ 11 w 13"/>
                  <a:gd name="T3" fmla="*/ 15 h 18"/>
                  <a:gd name="T4" fmla="*/ 11 w 13"/>
                  <a:gd name="T5" fmla="*/ 15 h 18"/>
                  <a:gd name="T6" fmla="*/ 8 w 13"/>
                  <a:gd name="T7" fmla="*/ 17 h 18"/>
                  <a:gd name="T8" fmla="*/ 5 w 13"/>
                  <a:gd name="T9" fmla="*/ 18 h 18"/>
                  <a:gd name="T10" fmla="*/ 1 w 13"/>
                  <a:gd name="T11" fmla="*/ 16 h 18"/>
                  <a:gd name="T12" fmla="*/ 0 w 13"/>
                  <a:gd name="T13" fmla="*/ 13 h 18"/>
                  <a:gd name="T14" fmla="*/ 8 w 13"/>
                  <a:gd name="T15" fmla="*/ 7 h 18"/>
                  <a:gd name="T16" fmla="*/ 11 w 13"/>
                  <a:gd name="T17" fmla="*/ 7 h 18"/>
                  <a:gd name="T18" fmla="*/ 11 w 13"/>
                  <a:gd name="T19" fmla="*/ 6 h 18"/>
                  <a:gd name="T20" fmla="*/ 10 w 13"/>
                  <a:gd name="T21" fmla="*/ 3 h 18"/>
                  <a:gd name="T22" fmla="*/ 7 w 13"/>
                  <a:gd name="T23" fmla="*/ 2 h 18"/>
                  <a:gd name="T24" fmla="*/ 2 w 13"/>
                  <a:gd name="T25" fmla="*/ 3 h 18"/>
                  <a:gd name="T26" fmla="*/ 2 w 13"/>
                  <a:gd name="T27" fmla="*/ 1 h 18"/>
                  <a:gd name="T28" fmla="*/ 4 w 13"/>
                  <a:gd name="T29" fmla="*/ 0 h 18"/>
                  <a:gd name="T30" fmla="*/ 7 w 13"/>
                  <a:gd name="T31" fmla="*/ 0 h 18"/>
                  <a:gd name="T32" fmla="*/ 12 w 13"/>
                  <a:gd name="T33" fmla="*/ 1 h 18"/>
                  <a:gd name="T34" fmla="*/ 13 w 13"/>
                  <a:gd name="T35" fmla="*/ 6 h 18"/>
                  <a:gd name="T36" fmla="*/ 13 w 13"/>
                  <a:gd name="T37" fmla="*/ 17 h 18"/>
                  <a:gd name="T38" fmla="*/ 12 w 13"/>
                  <a:gd name="T39" fmla="*/ 17 h 18"/>
                  <a:gd name="T40" fmla="*/ 6 w 13"/>
                  <a:gd name="T41" fmla="*/ 16 h 18"/>
                  <a:gd name="T42" fmla="*/ 9 w 13"/>
                  <a:gd name="T43" fmla="*/ 14 h 18"/>
                  <a:gd name="T44" fmla="*/ 11 w 13"/>
                  <a:gd name="T45" fmla="*/ 10 h 18"/>
                  <a:gd name="T46" fmla="*/ 11 w 13"/>
                  <a:gd name="T47" fmla="*/ 9 h 18"/>
                  <a:gd name="T48" fmla="*/ 8 w 13"/>
                  <a:gd name="T49" fmla="*/ 9 h 18"/>
                  <a:gd name="T50" fmla="*/ 4 w 13"/>
                  <a:gd name="T51" fmla="*/ 10 h 18"/>
                  <a:gd name="T52" fmla="*/ 2 w 13"/>
                  <a:gd name="T53" fmla="*/ 13 h 18"/>
                  <a:gd name="T54" fmla="*/ 3 w 13"/>
                  <a:gd name="T55" fmla="*/ 15 h 18"/>
                  <a:gd name="T56" fmla="*/ 6 w 13"/>
                  <a:gd name="T57" fmla="*/ 1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8">
                    <a:moveTo>
                      <a:pt x="12" y="17"/>
                    </a:moveTo>
                    <a:cubicBezTo>
                      <a:pt x="11" y="15"/>
                      <a:pt x="11" y="15"/>
                      <a:pt x="11" y="15"/>
                    </a:cubicBezTo>
                    <a:cubicBezTo>
                      <a:pt x="11" y="15"/>
                      <a:pt x="11" y="15"/>
                      <a:pt x="11" y="15"/>
                    </a:cubicBezTo>
                    <a:cubicBezTo>
                      <a:pt x="10" y="16"/>
                      <a:pt x="9" y="17"/>
                      <a:pt x="8" y="17"/>
                    </a:cubicBezTo>
                    <a:cubicBezTo>
                      <a:pt x="7" y="17"/>
                      <a:pt x="6" y="18"/>
                      <a:pt x="5" y="18"/>
                    </a:cubicBezTo>
                    <a:cubicBezTo>
                      <a:pt x="3" y="18"/>
                      <a:pt x="2" y="17"/>
                      <a:pt x="1" y="16"/>
                    </a:cubicBezTo>
                    <a:cubicBezTo>
                      <a:pt x="0" y="15"/>
                      <a:pt x="0" y="14"/>
                      <a:pt x="0" y="13"/>
                    </a:cubicBezTo>
                    <a:cubicBezTo>
                      <a:pt x="0" y="9"/>
                      <a:pt x="2" y="7"/>
                      <a:pt x="8" y="7"/>
                    </a:cubicBezTo>
                    <a:cubicBezTo>
                      <a:pt x="11" y="7"/>
                      <a:pt x="11" y="7"/>
                      <a:pt x="11" y="7"/>
                    </a:cubicBezTo>
                    <a:cubicBezTo>
                      <a:pt x="11" y="6"/>
                      <a:pt x="11" y="6"/>
                      <a:pt x="11" y="6"/>
                    </a:cubicBezTo>
                    <a:cubicBezTo>
                      <a:pt x="11" y="5"/>
                      <a:pt x="11" y="4"/>
                      <a:pt x="10" y="3"/>
                    </a:cubicBezTo>
                    <a:cubicBezTo>
                      <a:pt x="9" y="2"/>
                      <a:pt x="9" y="2"/>
                      <a:pt x="7" y="2"/>
                    </a:cubicBezTo>
                    <a:cubicBezTo>
                      <a:pt x="6" y="2"/>
                      <a:pt x="4" y="3"/>
                      <a:pt x="2" y="3"/>
                    </a:cubicBezTo>
                    <a:cubicBezTo>
                      <a:pt x="2" y="1"/>
                      <a:pt x="2" y="1"/>
                      <a:pt x="2" y="1"/>
                    </a:cubicBezTo>
                    <a:cubicBezTo>
                      <a:pt x="2" y="1"/>
                      <a:pt x="3" y="1"/>
                      <a:pt x="4" y="0"/>
                    </a:cubicBezTo>
                    <a:cubicBezTo>
                      <a:pt x="5" y="0"/>
                      <a:pt x="6" y="0"/>
                      <a:pt x="7" y="0"/>
                    </a:cubicBezTo>
                    <a:cubicBezTo>
                      <a:pt x="9" y="0"/>
                      <a:pt x="11" y="0"/>
                      <a:pt x="12" y="1"/>
                    </a:cubicBezTo>
                    <a:cubicBezTo>
                      <a:pt x="13" y="2"/>
                      <a:pt x="13" y="4"/>
                      <a:pt x="13" y="6"/>
                    </a:cubicBezTo>
                    <a:cubicBezTo>
                      <a:pt x="13" y="17"/>
                      <a:pt x="13" y="17"/>
                      <a:pt x="13" y="17"/>
                    </a:cubicBezTo>
                    <a:lnTo>
                      <a:pt x="12" y="17"/>
                    </a:lnTo>
                    <a:close/>
                    <a:moveTo>
                      <a:pt x="6" y="16"/>
                    </a:moveTo>
                    <a:cubicBezTo>
                      <a:pt x="7" y="16"/>
                      <a:pt x="9" y="15"/>
                      <a:pt x="9" y="14"/>
                    </a:cubicBezTo>
                    <a:cubicBezTo>
                      <a:pt x="10" y="13"/>
                      <a:pt x="11" y="12"/>
                      <a:pt x="11" y="10"/>
                    </a:cubicBezTo>
                    <a:cubicBezTo>
                      <a:pt x="11" y="9"/>
                      <a:pt x="11" y="9"/>
                      <a:pt x="11" y="9"/>
                    </a:cubicBezTo>
                    <a:cubicBezTo>
                      <a:pt x="8" y="9"/>
                      <a:pt x="8" y="9"/>
                      <a:pt x="8" y="9"/>
                    </a:cubicBezTo>
                    <a:cubicBezTo>
                      <a:pt x="6" y="9"/>
                      <a:pt x="5" y="9"/>
                      <a:pt x="4" y="10"/>
                    </a:cubicBezTo>
                    <a:cubicBezTo>
                      <a:pt x="3" y="11"/>
                      <a:pt x="2" y="11"/>
                      <a:pt x="2" y="13"/>
                    </a:cubicBezTo>
                    <a:cubicBezTo>
                      <a:pt x="2" y="14"/>
                      <a:pt x="3" y="14"/>
                      <a:pt x="3" y="15"/>
                    </a:cubicBezTo>
                    <a:cubicBezTo>
                      <a:pt x="4" y="15"/>
                      <a:pt x="5" y="16"/>
                      <a:pt x="6" y="16"/>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86" name="Rectangle 206"/>
              <p:cNvSpPr>
                <a:spLocks noChangeArrowheads="1"/>
              </p:cNvSpPr>
              <p:nvPr/>
            </p:nvSpPr>
            <p:spPr bwMode="auto">
              <a:xfrm>
                <a:off x="1817" y="1857"/>
                <a:ext cx="2" cy="31"/>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sp>
          <p:nvSpPr>
            <p:cNvPr id="14" name="Freeform 208"/>
            <p:cNvSpPr>
              <a:spLocks noEditPoints="1"/>
            </p:cNvSpPr>
            <p:nvPr/>
          </p:nvSpPr>
          <p:spPr bwMode="auto">
            <a:xfrm>
              <a:off x="2900363" y="2951163"/>
              <a:ext cx="6350" cy="46038"/>
            </a:xfrm>
            <a:custGeom>
              <a:avLst/>
              <a:gdLst>
                <a:gd name="T0" fmla="*/ 0 w 3"/>
                <a:gd name="T1" fmla="*/ 2 h 23"/>
                <a:gd name="T2" fmla="*/ 0 w 3"/>
                <a:gd name="T3" fmla="*/ 0 h 23"/>
                <a:gd name="T4" fmla="*/ 1 w 3"/>
                <a:gd name="T5" fmla="*/ 0 h 23"/>
                <a:gd name="T6" fmla="*/ 2 w 3"/>
                <a:gd name="T7" fmla="*/ 0 h 23"/>
                <a:gd name="T8" fmla="*/ 3 w 3"/>
                <a:gd name="T9" fmla="*/ 2 h 23"/>
                <a:gd name="T10" fmla="*/ 2 w 3"/>
                <a:gd name="T11" fmla="*/ 3 h 23"/>
                <a:gd name="T12" fmla="*/ 1 w 3"/>
                <a:gd name="T13" fmla="*/ 3 h 23"/>
                <a:gd name="T14" fmla="*/ 0 w 3"/>
                <a:gd name="T15" fmla="*/ 3 h 23"/>
                <a:gd name="T16" fmla="*/ 0 w 3"/>
                <a:gd name="T17" fmla="*/ 2 h 23"/>
                <a:gd name="T18" fmla="*/ 2 w 3"/>
                <a:gd name="T19" fmla="*/ 23 h 23"/>
                <a:gd name="T20" fmla="*/ 0 w 3"/>
                <a:gd name="T21" fmla="*/ 23 h 23"/>
                <a:gd name="T22" fmla="*/ 0 w 3"/>
                <a:gd name="T23" fmla="*/ 6 h 23"/>
                <a:gd name="T24" fmla="*/ 2 w 3"/>
                <a:gd name="T25" fmla="*/ 6 h 23"/>
                <a:gd name="T26" fmla="*/ 2 w 3"/>
                <a:gd name="T2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23">
                  <a:moveTo>
                    <a:pt x="0" y="2"/>
                  </a:moveTo>
                  <a:cubicBezTo>
                    <a:pt x="0" y="1"/>
                    <a:pt x="0" y="1"/>
                    <a:pt x="0" y="0"/>
                  </a:cubicBezTo>
                  <a:cubicBezTo>
                    <a:pt x="0" y="0"/>
                    <a:pt x="1" y="0"/>
                    <a:pt x="1" y="0"/>
                  </a:cubicBezTo>
                  <a:cubicBezTo>
                    <a:pt x="2" y="0"/>
                    <a:pt x="2" y="0"/>
                    <a:pt x="2" y="0"/>
                  </a:cubicBezTo>
                  <a:cubicBezTo>
                    <a:pt x="3" y="1"/>
                    <a:pt x="3" y="1"/>
                    <a:pt x="3" y="2"/>
                  </a:cubicBezTo>
                  <a:cubicBezTo>
                    <a:pt x="3" y="2"/>
                    <a:pt x="3" y="3"/>
                    <a:pt x="2" y="3"/>
                  </a:cubicBezTo>
                  <a:cubicBezTo>
                    <a:pt x="2" y="3"/>
                    <a:pt x="2" y="3"/>
                    <a:pt x="1" y="3"/>
                  </a:cubicBezTo>
                  <a:cubicBezTo>
                    <a:pt x="1" y="3"/>
                    <a:pt x="0" y="3"/>
                    <a:pt x="0" y="3"/>
                  </a:cubicBezTo>
                  <a:cubicBezTo>
                    <a:pt x="0" y="3"/>
                    <a:pt x="0" y="2"/>
                    <a:pt x="0" y="2"/>
                  </a:cubicBezTo>
                  <a:close/>
                  <a:moveTo>
                    <a:pt x="2" y="23"/>
                  </a:moveTo>
                  <a:cubicBezTo>
                    <a:pt x="0" y="23"/>
                    <a:pt x="0" y="23"/>
                    <a:pt x="0" y="23"/>
                  </a:cubicBezTo>
                  <a:cubicBezTo>
                    <a:pt x="0" y="6"/>
                    <a:pt x="0" y="6"/>
                    <a:pt x="0" y="6"/>
                  </a:cubicBezTo>
                  <a:cubicBezTo>
                    <a:pt x="2" y="6"/>
                    <a:pt x="2" y="6"/>
                    <a:pt x="2" y="6"/>
                  </a:cubicBezTo>
                  <a:lnTo>
                    <a:pt x="2" y="23"/>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209"/>
            <p:cNvSpPr/>
            <p:nvPr/>
          </p:nvSpPr>
          <p:spPr bwMode="auto">
            <a:xfrm>
              <a:off x="2917825" y="2962275"/>
              <a:ext cx="28575" cy="38100"/>
            </a:xfrm>
            <a:custGeom>
              <a:avLst/>
              <a:gdLst>
                <a:gd name="T0" fmla="*/ 2 w 14"/>
                <a:gd name="T1" fmla="*/ 0 h 18"/>
                <a:gd name="T2" fmla="*/ 2 w 14"/>
                <a:gd name="T3" fmla="*/ 11 h 18"/>
                <a:gd name="T4" fmla="*/ 3 w 14"/>
                <a:gd name="T5" fmla="*/ 14 h 18"/>
                <a:gd name="T6" fmla="*/ 6 w 14"/>
                <a:gd name="T7" fmla="*/ 15 h 18"/>
                <a:gd name="T8" fmla="*/ 10 w 14"/>
                <a:gd name="T9" fmla="*/ 14 h 18"/>
                <a:gd name="T10" fmla="*/ 12 w 14"/>
                <a:gd name="T11" fmla="*/ 9 h 18"/>
                <a:gd name="T12" fmla="*/ 12 w 14"/>
                <a:gd name="T13" fmla="*/ 0 h 18"/>
                <a:gd name="T14" fmla="*/ 14 w 14"/>
                <a:gd name="T15" fmla="*/ 0 h 18"/>
                <a:gd name="T16" fmla="*/ 14 w 14"/>
                <a:gd name="T17" fmla="*/ 17 h 18"/>
                <a:gd name="T18" fmla="*/ 12 w 14"/>
                <a:gd name="T19" fmla="*/ 17 h 18"/>
                <a:gd name="T20" fmla="*/ 12 w 14"/>
                <a:gd name="T21" fmla="*/ 15 h 18"/>
                <a:gd name="T22" fmla="*/ 11 w 14"/>
                <a:gd name="T23" fmla="*/ 15 h 18"/>
                <a:gd name="T24" fmla="*/ 9 w 14"/>
                <a:gd name="T25" fmla="*/ 17 h 18"/>
                <a:gd name="T26" fmla="*/ 6 w 14"/>
                <a:gd name="T27" fmla="*/ 18 h 18"/>
                <a:gd name="T28" fmla="*/ 1 w 14"/>
                <a:gd name="T29" fmla="*/ 16 h 18"/>
                <a:gd name="T30" fmla="*/ 0 w 14"/>
                <a:gd name="T31" fmla="*/ 11 h 18"/>
                <a:gd name="T32" fmla="*/ 0 w 14"/>
                <a:gd name="T33" fmla="*/ 0 h 18"/>
                <a:gd name="T34" fmla="*/ 2 w 14"/>
                <a:gd name="T35"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 h="18">
                  <a:moveTo>
                    <a:pt x="2" y="0"/>
                  </a:moveTo>
                  <a:cubicBezTo>
                    <a:pt x="2" y="11"/>
                    <a:pt x="2" y="11"/>
                    <a:pt x="2" y="11"/>
                  </a:cubicBezTo>
                  <a:cubicBezTo>
                    <a:pt x="2" y="13"/>
                    <a:pt x="3" y="14"/>
                    <a:pt x="3" y="14"/>
                  </a:cubicBezTo>
                  <a:cubicBezTo>
                    <a:pt x="4" y="15"/>
                    <a:pt x="5" y="15"/>
                    <a:pt x="6" y="15"/>
                  </a:cubicBezTo>
                  <a:cubicBezTo>
                    <a:pt x="8" y="15"/>
                    <a:pt x="9" y="15"/>
                    <a:pt x="10" y="14"/>
                  </a:cubicBezTo>
                  <a:cubicBezTo>
                    <a:pt x="11" y="13"/>
                    <a:pt x="12" y="11"/>
                    <a:pt x="12" y="9"/>
                  </a:cubicBezTo>
                  <a:cubicBezTo>
                    <a:pt x="12" y="0"/>
                    <a:pt x="12" y="0"/>
                    <a:pt x="12" y="0"/>
                  </a:cubicBezTo>
                  <a:cubicBezTo>
                    <a:pt x="14" y="0"/>
                    <a:pt x="14" y="0"/>
                    <a:pt x="14" y="0"/>
                  </a:cubicBezTo>
                  <a:cubicBezTo>
                    <a:pt x="14" y="17"/>
                    <a:pt x="14" y="17"/>
                    <a:pt x="14" y="17"/>
                  </a:cubicBezTo>
                  <a:cubicBezTo>
                    <a:pt x="12" y="17"/>
                    <a:pt x="12" y="17"/>
                    <a:pt x="12" y="17"/>
                  </a:cubicBezTo>
                  <a:cubicBezTo>
                    <a:pt x="12" y="15"/>
                    <a:pt x="12" y="15"/>
                    <a:pt x="12" y="15"/>
                  </a:cubicBezTo>
                  <a:cubicBezTo>
                    <a:pt x="11" y="15"/>
                    <a:pt x="11" y="15"/>
                    <a:pt x="11" y="15"/>
                  </a:cubicBezTo>
                  <a:cubicBezTo>
                    <a:pt x="11" y="16"/>
                    <a:pt x="10" y="17"/>
                    <a:pt x="9" y="17"/>
                  </a:cubicBezTo>
                  <a:cubicBezTo>
                    <a:pt x="8" y="17"/>
                    <a:pt x="7" y="18"/>
                    <a:pt x="6" y="18"/>
                  </a:cubicBezTo>
                  <a:cubicBezTo>
                    <a:pt x="4" y="18"/>
                    <a:pt x="2" y="17"/>
                    <a:pt x="1" y="16"/>
                  </a:cubicBezTo>
                  <a:cubicBezTo>
                    <a:pt x="0" y="15"/>
                    <a:pt x="0" y="14"/>
                    <a:pt x="0" y="11"/>
                  </a:cubicBezTo>
                  <a:cubicBezTo>
                    <a:pt x="0" y="0"/>
                    <a:pt x="0" y="0"/>
                    <a:pt x="0" y="0"/>
                  </a:cubicBezTo>
                  <a:lnTo>
                    <a:pt x="2" y="0"/>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210"/>
            <p:cNvSpPr/>
            <p:nvPr/>
          </p:nvSpPr>
          <p:spPr bwMode="auto">
            <a:xfrm>
              <a:off x="2957513" y="2962275"/>
              <a:ext cx="49212" cy="34925"/>
            </a:xfrm>
            <a:custGeom>
              <a:avLst/>
              <a:gdLst>
                <a:gd name="T0" fmla="*/ 21 w 24"/>
                <a:gd name="T1" fmla="*/ 17 h 17"/>
                <a:gd name="T2" fmla="*/ 21 w 24"/>
                <a:gd name="T3" fmla="*/ 6 h 17"/>
                <a:gd name="T4" fmla="*/ 21 w 24"/>
                <a:gd name="T5" fmla="*/ 3 h 17"/>
                <a:gd name="T6" fmla="*/ 18 w 24"/>
                <a:gd name="T7" fmla="*/ 2 h 17"/>
                <a:gd name="T8" fmla="*/ 14 w 24"/>
                <a:gd name="T9" fmla="*/ 4 h 17"/>
                <a:gd name="T10" fmla="*/ 13 w 24"/>
                <a:gd name="T11" fmla="*/ 8 h 17"/>
                <a:gd name="T12" fmla="*/ 13 w 24"/>
                <a:gd name="T13" fmla="*/ 17 h 17"/>
                <a:gd name="T14" fmla="*/ 11 w 24"/>
                <a:gd name="T15" fmla="*/ 17 h 17"/>
                <a:gd name="T16" fmla="*/ 11 w 24"/>
                <a:gd name="T17" fmla="*/ 6 h 17"/>
                <a:gd name="T18" fmla="*/ 10 w 24"/>
                <a:gd name="T19" fmla="*/ 3 h 17"/>
                <a:gd name="T20" fmla="*/ 7 w 24"/>
                <a:gd name="T21" fmla="*/ 2 h 17"/>
                <a:gd name="T22" fmla="*/ 3 w 24"/>
                <a:gd name="T23" fmla="*/ 4 h 17"/>
                <a:gd name="T24" fmla="*/ 2 w 24"/>
                <a:gd name="T25" fmla="*/ 8 h 17"/>
                <a:gd name="T26" fmla="*/ 2 w 24"/>
                <a:gd name="T27" fmla="*/ 17 h 17"/>
                <a:gd name="T28" fmla="*/ 0 w 24"/>
                <a:gd name="T29" fmla="*/ 17 h 17"/>
                <a:gd name="T30" fmla="*/ 0 w 24"/>
                <a:gd name="T31" fmla="*/ 0 h 17"/>
                <a:gd name="T32" fmla="*/ 2 w 24"/>
                <a:gd name="T33" fmla="*/ 0 h 17"/>
                <a:gd name="T34" fmla="*/ 2 w 24"/>
                <a:gd name="T35" fmla="*/ 3 h 17"/>
                <a:gd name="T36" fmla="*/ 2 w 24"/>
                <a:gd name="T37" fmla="*/ 3 h 17"/>
                <a:gd name="T38" fmla="*/ 4 w 24"/>
                <a:gd name="T39" fmla="*/ 1 h 17"/>
                <a:gd name="T40" fmla="*/ 7 w 24"/>
                <a:gd name="T41" fmla="*/ 0 h 17"/>
                <a:gd name="T42" fmla="*/ 13 w 24"/>
                <a:gd name="T43" fmla="*/ 3 h 17"/>
                <a:gd name="T44" fmla="*/ 13 w 24"/>
                <a:gd name="T45" fmla="*/ 3 h 17"/>
                <a:gd name="T46" fmla="*/ 15 w 24"/>
                <a:gd name="T47" fmla="*/ 1 h 17"/>
                <a:gd name="T48" fmla="*/ 18 w 24"/>
                <a:gd name="T49" fmla="*/ 0 h 17"/>
                <a:gd name="T50" fmla="*/ 23 w 24"/>
                <a:gd name="T51" fmla="*/ 1 h 17"/>
                <a:gd name="T52" fmla="*/ 24 w 24"/>
                <a:gd name="T53" fmla="*/ 6 h 17"/>
                <a:gd name="T54" fmla="*/ 24 w 24"/>
                <a:gd name="T55" fmla="*/ 17 h 17"/>
                <a:gd name="T56" fmla="*/ 21 w 24"/>
                <a:gd name="T57"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4" h="17">
                  <a:moveTo>
                    <a:pt x="21" y="17"/>
                  </a:moveTo>
                  <a:cubicBezTo>
                    <a:pt x="21" y="6"/>
                    <a:pt x="21" y="6"/>
                    <a:pt x="21" y="6"/>
                  </a:cubicBezTo>
                  <a:cubicBezTo>
                    <a:pt x="21" y="5"/>
                    <a:pt x="21" y="4"/>
                    <a:pt x="21" y="3"/>
                  </a:cubicBezTo>
                  <a:cubicBezTo>
                    <a:pt x="20" y="2"/>
                    <a:pt x="19" y="2"/>
                    <a:pt x="18" y="2"/>
                  </a:cubicBezTo>
                  <a:cubicBezTo>
                    <a:pt x="16" y="2"/>
                    <a:pt x="15" y="3"/>
                    <a:pt x="14" y="4"/>
                  </a:cubicBezTo>
                  <a:cubicBezTo>
                    <a:pt x="14" y="4"/>
                    <a:pt x="13" y="6"/>
                    <a:pt x="13" y="8"/>
                  </a:cubicBezTo>
                  <a:cubicBezTo>
                    <a:pt x="13" y="17"/>
                    <a:pt x="13" y="17"/>
                    <a:pt x="13" y="17"/>
                  </a:cubicBezTo>
                  <a:cubicBezTo>
                    <a:pt x="11" y="17"/>
                    <a:pt x="11" y="17"/>
                    <a:pt x="11" y="17"/>
                  </a:cubicBezTo>
                  <a:cubicBezTo>
                    <a:pt x="11" y="6"/>
                    <a:pt x="11" y="6"/>
                    <a:pt x="11" y="6"/>
                  </a:cubicBezTo>
                  <a:cubicBezTo>
                    <a:pt x="11" y="5"/>
                    <a:pt x="10" y="4"/>
                    <a:pt x="10" y="3"/>
                  </a:cubicBezTo>
                  <a:cubicBezTo>
                    <a:pt x="9" y="2"/>
                    <a:pt x="8" y="2"/>
                    <a:pt x="7" y="2"/>
                  </a:cubicBezTo>
                  <a:cubicBezTo>
                    <a:pt x="5" y="2"/>
                    <a:pt x="4" y="3"/>
                    <a:pt x="3" y="4"/>
                  </a:cubicBezTo>
                  <a:cubicBezTo>
                    <a:pt x="3" y="5"/>
                    <a:pt x="2" y="6"/>
                    <a:pt x="2" y="8"/>
                  </a:cubicBezTo>
                  <a:cubicBezTo>
                    <a:pt x="2" y="17"/>
                    <a:pt x="2" y="17"/>
                    <a:pt x="2" y="17"/>
                  </a:cubicBezTo>
                  <a:cubicBezTo>
                    <a:pt x="0" y="17"/>
                    <a:pt x="0" y="17"/>
                    <a:pt x="0" y="17"/>
                  </a:cubicBezTo>
                  <a:cubicBezTo>
                    <a:pt x="0" y="0"/>
                    <a:pt x="0" y="0"/>
                    <a:pt x="0" y="0"/>
                  </a:cubicBezTo>
                  <a:cubicBezTo>
                    <a:pt x="2" y="0"/>
                    <a:pt x="2" y="0"/>
                    <a:pt x="2" y="0"/>
                  </a:cubicBezTo>
                  <a:cubicBezTo>
                    <a:pt x="2" y="3"/>
                    <a:pt x="2" y="3"/>
                    <a:pt x="2" y="3"/>
                  </a:cubicBezTo>
                  <a:cubicBezTo>
                    <a:pt x="2" y="3"/>
                    <a:pt x="2" y="3"/>
                    <a:pt x="2" y="3"/>
                  </a:cubicBezTo>
                  <a:cubicBezTo>
                    <a:pt x="3" y="2"/>
                    <a:pt x="3" y="1"/>
                    <a:pt x="4" y="1"/>
                  </a:cubicBezTo>
                  <a:cubicBezTo>
                    <a:pt x="5" y="0"/>
                    <a:pt x="6" y="0"/>
                    <a:pt x="7" y="0"/>
                  </a:cubicBezTo>
                  <a:cubicBezTo>
                    <a:pt x="10" y="0"/>
                    <a:pt x="12" y="1"/>
                    <a:pt x="13" y="3"/>
                  </a:cubicBezTo>
                  <a:cubicBezTo>
                    <a:pt x="13" y="3"/>
                    <a:pt x="13" y="3"/>
                    <a:pt x="13" y="3"/>
                  </a:cubicBezTo>
                  <a:cubicBezTo>
                    <a:pt x="13" y="2"/>
                    <a:pt x="14" y="1"/>
                    <a:pt x="15" y="1"/>
                  </a:cubicBezTo>
                  <a:cubicBezTo>
                    <a:pt x="16" y="0"/>
                    <a:pt x="17" y="0"/>
                    <a:pt x="18" y="0"/>
                  </a:cubicBezTo>
                  <a:cubicBezTo>
                    <a:pt x="20" y="0"/>
                    <a:pt x="22" y="0"/>
                    <a:pt x="23" y="1"/>
                  </a:cubicBezTo>
                  <a:cubicBezTo>
                    <a:pt x="24" y="2"/>
                    <a:pt x="24" y="4"/>
                    <a:pt x="24" y="6"/>
                  </a:cubicBezTo>
                  <a:cubicBezTo>
                    <a:pt x="24" y="17"/>
                    <a:pt x="24" y="17"/>
                    <a:pt x="24" y="17"/>
                  </a:cubicBezTo>
                  <a:lnTo>
                    <a:pt x="21" y="17"/>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211"/>
            <p:cNvSpPr>
              <a:spLocks noEditPoints="1"/>
            </p:cNvSpPr>
            <p:nvPr/>
          </p:nvSpPr>
          <p:spPr bwMode="auto">
            <a:xfrm>
              <a:off x="3032125" y="2962275"/>
              <a:ext cx="28575" cy="38100"/>
            </a:xfrm>
            <a:custGeom>
              <a:avLst/>
              <a:gdLst>
                <a:gd name="T0" fmla="*/ 12 w 14"/>
                <a:gd name="T1" fmla="*/ 17 h 18"/>
                <a:gd name="T2" fmla="*/ 12 w 14"/>
                <a:gd name="T3" fmla="*/ 15 h 18"/>
                <a:gd name="T4" fmla="*/ 12 w 14"/>
                <a:gd name="T5" fmla="*/ 15 h 18"/>
                <a:gd name="T6" fmla="*/ 9 w 14"/>
                <a:gd name="T7" fmla="*/ 17 h 18"/>
                <a:gd name="T8" fmla="*/ 6 w 14"/>
                <a:gd name="T9" fmla="*/ 18 h 18"/>
                <a:gd name="T10" fmla="*/ 2 w 14"/>
                <a:gd name="T11" fmla="*/ 16 h 18"/>
                <a:gd name="T12" fmla="*/ 0 w 14"/>
                <a:gd name="T13" fmla="*/ 13 h 18"/>
                <a:gd name="T14" fmla="*/ 9 w 14"/>
                <a:gd name="T15" fmla="*/ 7 h 18"/>
                <a:gd name="T16" fmla="*/ 12 w 14"/>
                <a:gd name="T17" fmla="*/ 7 h 18"/>
                <a:gd name="T18" fmla="*/ 12 w 14"/>
                <a:gd name="T19" fmla="*/ 6 h 18"/>
                <a:gd name="T20" fmla="*/ 11 w 14"/>
                <a:gd name="T21" fmla="*/ 3 h 18"/>
                <a:gd name="T22" fmla="*/ 8 w 14"/>
                <a:gd name="T23" fmla="*/ 2 h 18"/>
                <a:gd name="T24" fmla="*/ 3 w 14"/>
                <a:gd name="T25" fmla="*/ 3 h 18"/>
                <a:gd name="T26" fmla="*/ 2 w 14"/>
                <a:gd name="T27" fmla="*/ 1 h 18"/>
                <a:gd name="T28" fmla="*/ 5 w 14"/>
                <a:gd name="T29" fmla="*/ 0 h 18"/>
                <a:gd name="T30" fmla="*/ 8 w 14"/>
                <a:gd name="T31" fmla="*/ 0 h 18"/>
                <a:gd name="T32" fmla="*/ 13 w 14"/>
                <a:gd name="T33" fmla="*/ 1 h 18"/>
                <a:gd name="T34" fmla="*/ 14 w 14"/>
                <a:gd name="T35" fmla="*/ 6 h 18"/>
                <a:gd name="T36" fmla="*/ 14 w 14"/>
                <a:gd name="T37" fmla="*/ 17 h 18"/>
                <a:gd name="T38" fmla="*/ 12 w 14"/>
                <a:gd name="T39" fmla="*/ 17 h 18"/>
                <a:gd name="T40" fmla="*/ 6 w 14"/>
                <a:gd name="T41" fmla="*/ 16 h 18"/>
                <a:gd name="T42" fmla="*/ 10 w 14"/>
                <a:gd name="T43" fmla="*/ 14 h 18"/>
                <a:gd name="T44" fmla="*/ 12 w 14"/>
                <a:gd name="T45" fmla="*/ 10 h 18"/>
                <a:gd name="T46" fmla="*/ 12 w 14"/>
                <a:gd name="T47" fmla="*/ 9 h 18"/>
                <a:gd name="T48" fmla="*/ 9 w 14"/>
                <a:gd name="T49" fmla="*/ 9 h 18"/>
                <a:gd name="T50" fmla="*/ 4 w 14"/>
                <a:gd name="T51" fmla="*/ 10 h 18"/>
                <a:gd name="T52" fmla="*/ 3 w 14"/>
                <a:gd name="T53" fmla="*/ 13 h 18"/>
                <a:gd name="T54" fmla="*/ 4 w 14"/>
                <a:gd name="T55" fmla="*/ 15 h 18"/>
                <a:gd name="T56" fmla="*/ 6 w 14"/>
                <a:gd name="T57" fmla="*/ 1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8">
                  <a:moveTo>
                    <a:pt x="12" y="17"/>
                  </a:moveTo>
                  <a:cubicBezTo>
                    <a:pt x="12" y="15"/>
                    <a:pt x="12" y="15"/>
                    <a:pt x="12" y="15"/>
                  </a:cubicBezTo>
                  <a:cubicBezTo>
                    <a:pt x="12" y="15"/>
                    <a:pt x="12" y="15"/>
                    <a:pt x="12" y="15"/>
                  </a:cubicBezTo>
                  <a:cubicBezTo>
                    <a:pt x="11" y="16"/>
                    <a:pt x="10" y="17"/>
                    <a:pt x="9" y="17"/>
                  </a:cubicBezTo>
                  <a:cubicBezTo>
                    <a:pt x="8" y="17"/>
                    <a:pt x="7" y="18"/>
                    <a:pt x="6" y="18"/>
                  </a:cubicBezTo>
                  <a:cubicBezTo>
                    <a:pt x="4" y="18"/>
                    <a:pt x="3" y="17"/>
                    <a:pt x="2" y="16"/>
                  </a:cubicBezTo>
                  <a:cubicBezTo>
                    <a:pt x="1" y="15"/>
                    <a:pt x="0" y="14"/>
                    <a:pt x="0" y="13"/>
                  </a:cubicBezTo>
                  <a:cubicBezTo>
                    <a:pt x="0" y="9"/>
                    <a:pt x="3" y="7"/>
                    <a:pt x="9" y="7"/>
                  </a:cubicBezTo>
                  <a:cubicBezTo>
                    <a:pt x="12" y="7"/>
                    <a:pt x="12" y="7"/>
                    <a:pt x="12" y="7"/>
                  </a:cubicBezTo>
                  <a:cubicBezTo>
                    <a:pt x="12" y="6"/>
                    <a:pt x="12" y="6"/>
                    <a:pt x="12" y="6"/>
                  </a:cubicBezTo>
                  <a:cubicBezTo>
                    <a:pt x="12" y="5"/>
                    <a:pt x="11" y="4"/>
                    <a:pt x="11" y="3"/>
                  </a:cubicBezTo>
                  <a:cubicBezTo>
                    <a:pt x="10" y="2"/>
                    <a:pt x="9" y="2"/>
                    <a:pt x="8" y="2"/>
                  </a:cubicBezTo>
                  <a:cubicBezTo>
                    <a:pt x="7" y="2"/>
                    <a:pt x="5" y="3"/>
                    <a:pt x="3" y="3"/>
                  </a:cubicBezTo>
                  <a:cubicBezTo>
                    <a:pt x="2" y="1"/>
                    <a:pt x="2" y="1"/>
                    <a:pt x="2" y="1"/>
                  </a:cubicBezTo>
                  <a:cubicBezTo>
                    <a:pt x="3" y="1"/>
                    <a:pt x="4" y="1"/>
                    <a:pt x="5" y="0"/>
                  </a:cubicBezTo>
                  <a:cubicBezTo>
                    <a:pt x="6" y="0"/>
                    <a:pt x="7" y="0"/>
                    <a:pt x="8" y="0"/>
                  </a:cubicBezTo>
                  <a:cubicBezTo>
                    <a:pt x="10" y="0"/>
                    <a:pt x="12" y="0"/>
                    <a:pt x="13" y="1"/>
                  </a:cubicBezTo>
                  <a:cubicBezTo>
                    <a:pt x="14" y="2"/>
                    <a:pt x="14" y="4"/>
                    <a:pt x="14" y="6"/>
                  </a:cubicBezTo>
                  <a:cubicBezTo>
                    <a:pt x="14" y="17"/>
                    <a:pt x="14" y="17"/>
                    <a:pt x="14" y="17"/>
                  </a:cubicBezTo>
                  <a:lnTo>
                    <a:pt x="12" y="17"/>
                  </a:lnTo>
                  <a:close/>
                  <a:moveTo>
                    <a:pt x="6" y="16"/>
                  </a:moveTo>
                  <a:cubicBezTo>
                    <a:pt x="8" y="16"/>
                    <a:pt x="9" y="15"/>
                    <a:pt x="10" y="14"/>
                  </a:cubicBezTo>
                  <a:cubicBezTo>
                    <a:pt x="11" y="13"/>
                    <a:pt x="12" y="12"/>
                    <a:pt x="12" y="10"/>
                  </a:cubicBezTo>
                  <a:cubicBezTo>
                    <a:pt x="12" y="9"/>
                    <a:pt x="12" y="9"/>
                    <a:pt x="12" y="9"/>
                  </a:cubicBezTo>
                  <a:cubicBezTo>
                    <a:pt x="9" y="9"/>
                    <a:pt x="9" y="9"/>
                    <a:pt x="9" y="9"/>
                  </a:cubicBezTo>
                  <a:cubicBezTo>
                    <a:pt x="7" y="9"/>
                    <a:pt x="5" y="9"/>
                    <a:pt x="4" y="10"/>
                  </a:cubicBezTo>
                  <a:cubicBezTo>
                    <a:pt x="4" y="11"/>
                    <a:pt x="3" y="11"/>
                    <a:pt x="3" y="13"/>
                  </a:cubicBezTo>
                  <a:cubicBezTo>
                    <a:pt x="3" y="14"/>
                    <a:pt x="3" y="14"/>
                    <a:pt x="4" y="15"/>
                  </a:cubicBezTo>
                  <a:cubicBezTo>
                    <a:pt x="5" y="15"/>
                    <a:pt x="5" y="16"/>
                    <a:pt x="6" y="16"/>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Rectangle 212"/>
            <p:cNvSpPr>
              <a:spLocks noChangeArrowheads="1"/>
            </p:cNvSpPr>
            <p:nvPr/>
          </p:nvSpPr>
          <p:spPr bwMode="auto">
            <a:xfrm>
              <a:off x="3070225" y="2947988"/>
              <a:ext cx="6350" cy="49213"/>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9" name="Freeform 213"/>
            <p:cNvSpPr>
              <a:spLocks noEditPoints="1"/>
            </p:cNvSpPr>
            <p:nvPr/>
          </p:nvSpPr>
          <p:spPr bwMode="auto">
            <a:xfrm>
              <a:off x="3086100" y="2951163"/>
              <a:ext cx="6350" cy="46038"/>
            </a:xfrm>
            <a:custGeom>
              <a:avLst/>
              <a:gdLst>
                <a:gd name="T0" fmla="*/ 0 w 3"/>
                <a:gd name="T1" fmla="*/ 2 h 23"/>
                <a:gd name="T2" fmla="*/ 1 w 3"/>
                <a:gd name="T3" fmla="*/ 0 h 23"/>
                <a:gd name="T4" fmla="*/ 2 w 3"/>
                <a:gd name="T5" fmla="*/ 0 h 23"/>
                <a:gd name="T6" fmla="*/ 3 w 3"/>
                <a:gd name="T7" fmla="*/ 0 h 23"/>
                <a:gd name="T8" fmla="*/ 3 w 3"/>
                <a:gd name="T9" fmla="*/ 2 h 23"/>
                <a:gd name="T10" fmla="*/ 3 w 3"/>
                <a:gd name="T11" fmla="*/ 3 h 23"/>
                <a:gd name="T12" fmla="*/ 2 w 3"/>
                <a:gd name="T13" fmla="*/ 3 h 23"/>
                <a:gd name="T14" fmla="*/ 1 w 3"/>
                <a:gd name="T15" fmla="*/ 3 h 23"/>
                <a:gd name="T16" fmla="*/ 0 w 3"/>
                <a:gd name="T17" fmla="*/ 2 h 23"/>
                <a:gd name="T18" fmla="*/ 3 w 3"/>
                <a:gd name="T19" fmla="*/ 23 h 23"/>
                <a:gd name="T20" fmla="*/ 1 w 3"/>
                <a:gd name="T21" fmla="*/ 23 h 23"/>
                <a:gd name="T22" fmla="*/ 1 w 3"/>
                <a:gd name="T23" fmla="*/ 6 h 23"/>
                <a:gd name="T24" fmla="*/ 3 w 3"/>
                <a:gd name="T25" fmla="*/ 6 h 23"/>
                <a:gd name="T26" fmla="*/ 3 w 3"/>
                <a:gd name="T2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23">
                  <a:moveTo>
                    <a:pt x="0" y="2"/>
                  </a:moveTo>
                  <a:cubicBezTo>
                    <a:pt x="0" y="1"/>
                    <a:pt x="1" y="1"/>
                    <a:pt x="1" y="0"/>
                  </a:cubicBezTo>
                  <a:cubicBezTo>
                    <a:pt x="1" y="0"/>
                    <a:pt x="1" y="0"/>
                    <a:pt x="2" y="0"/>
                  </a:cubicBezTo>
                  <a:cubicBezTo>
                    <a:pt x="2" y="0"/>
                    <a:pt x="3" y="0"/>
                    <a:pt x="3" y="0"/>
                  </a:cubicBezTo>
                  <a:cubicBezTo>
                    <a:pt x="3" y="1"/>
                    <a:pt x="3" y="1"/>
                    <a:pt x="3" y="2"/>
                  </a:cubicBezTo>
                  <a:cubicBezTo>
                    <a:pt x="3" y="2"/>
                    <a:pt x="3" y="3"/>
                    <a:pt x="3" y="3"/>
                  </a:cubicBezTo>
                  <a:cubicBezTo>
                    <a:pt x="3" y="3"/>
                    <a:pt x="2" y="3"/>
                    <a:pt x="2" y="3"/>
                  </a:cubicBezTo>
                  <a:cubicBezTo>
                    <a:pt x="1" y="3"/>
                    <a:pt x="1" y="3"/>
                    <a:pt x="1" y="3"/>
                  </a:cubicBezTo>
                  <a:cubicBezTo>
                    <a:pt x="1" y="3"/>
                    <a:pt x="0" y="2"/>
                    <a:pt x="0" y="2"/>
                  </a:cubicBezTo>
                  <a:close/>
                  <a:moveTo>
                    <a:pt x="3" y="23"/>
                  </a:moveTo>
                  <a:cubicBezTo>
                    <a:pt x="1" y="23"/>
                    <a:pt x="1" y="23"/>
                    <a:pt x="1" y="23"/>
                  </a:cubicBezTo>
                  <a:cubicBezTo>
                    <a:pt x="1" y="6"/>
                    <a:pt x="1" y="6"/>
                    <a:pt x="1" y="6"/>
                  </a:cubicBezTo>
                  <a:cubicBezTo>
                    <a:pt x="3" y="6"/>
                    <a:pt x="3" y="6"/>
                    <a:pt x="3" y="6"/>
                  </a:cubicBezTo>
                  <a:lnTo>
                    <a:pt x="3" y="23"/>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214"/>
            <p:cNvSpPr>
              <a:spLocks noEditPoints="1"/>
            </p:cNvSpPr>
            <p:nvPr/>
          </p:nvSpPr>
          <p:spPr bwMode="auto">
            <a:xfrm>
              <a:off x="3103563" y="2962275"/>
              <a:ext cx="30162" cy="38100"/>
            </a:xfrm>
            <a:custGeom>
              <a:avLst/>
              <a:gdLst>
                <a:gd name="T0" fmla="*/ 15 w 15"/>
                <a:gd name="T1" fmla="*/ 9 h 18"/>
                <a:gd name="T2" fmla="*/ 13 w 15"/>
                <a:gd name="T3" fmla="*/ 15 h 18"/>
                <a:gd name="T4" fmla="*/ 8 w 15"/>
                <a:gd name="T5" fmla="*/ 18 h 18"/>
                <a:gd name="T6" fmla="*/ 3 w 15"/>
                <a:gd name="T7" fmla="*/ 17 h 18"/>
                <a:gd name="T8" fmla="*/ 1 w 15"/>
                <a:gd name="T9" fmla="*/ 13 h 18"/>
                <a:gd name="T10" fmla="*/ 0 w 15"/>
                <a:gd name="T11" fmla="*/ 9 h 18"/>
                <a:gd name="T12" fmla="*/ 2 w 15"/>
                <a:gd name="T13" fmla="*/ 2 h 18"/>
                <a:gd name="T14" fmla="*/ 8 w 15"/>
                <a:gd name="T15" fmla="*/ 0 h 18"/>
                <a:gd name="T16" fmla="*/ 13 w 15"/>
                <a:gd name="T17" fmla="*/ 2 h 18"/>
                <a:gd name="T18" fmla="*/ 15 w 15"/>
                <a:gd name="T19" fmla="*/ 9 h 18"/>
                <a:gd name="T20" fmla="*/ 2 w 15"/>
                <a:gd name="T21" fmla="*/ 9 h 18"/>
                <a:gd name="T22" fmla="*/ 4 w 15"/>
                <a:gd name="T23" fmla="*/ 14 h 18"/>
                <a:gd name="T24" fmla="*/ 8 w 15"/>
                <a:gd name="T25" fmla="*/ 15 h 18"/>
                <a:gd name="T26" fmla="*/ 11 w 15"/>
                <a:gd name="T27" fmla="*/ 14 h 18"/>
                <a:gd name="T28" fmla="*/ 13 w 15"/>
                <a:gd name="T29" fmla="*/ 9 h 18"/>
                <a:gd name="T30" fmla="*/ 11 w 15"/>
                <a:gd name="T31" fmla="*/ 4 h 18"/>
                <a:gd name="T32" fmla="*/ 8 w 15"/>
                <a:gd name="T33" fmla="*/ 2 h 18"/>
                <a:gd name="T34" fmla="*/ 4 w 15"/>
                <a:gd name="T35" fmla="*/ 4 h 18"/>
                <a:gd name="T36" fmla="*/ 2 w 15"/>
                <a:gd name="T37"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18">
                  <a:moveTo>
                    <a:pt x="15" y="9"/>
                  </a:moveTo>
                  <a:cubicBezTo>
                    <a:pt x="15" y="12"/>
                    <a:pt x="15" y="14"/>
                    <a:pt x="13" y="15"/>
                  </a:cubicBezTo>
                  <a:cubicBezTo>
                    <a:pt x="12" y="17"/>
                    <a:pt x="10" y="18"/>
                    <a:pt x="8" y="18"/>
                  </a:cubicBezTo>
                  <a:cubicBezTo>
                    <a:pt x="6" y="18"/>
                    <a:pt x="5" y="17"/>
                    <a:pt x="3" y="17"/>
                  </a:cubicBezTo>
                  <a:cubicBezTo>
                    <a:pt x="2" y="16"/>
                    <a:pt x="1" y="15"/>
                    <a:pt x="1" y="13"/>
                  </a:cubicBezTo>
                  <a:cubicBezTo>
                    <a:pt x="0" y="12"/>
                    <a:pt x="0" y="11"/>
                    <a:pt x="0" y="9"/>
                  </a:cubicBezTo>
                  <a:cubicBezTo>
                    <a:pt x="0" y="6"/>
                    <a:pt x="0" y="4"/>
                    <a:pt x="2" y="2"/>
                  </a:cubicBezTo>
                  <a:cubicBezTo>
                    <a:pt x="3" y="1"/>
                    <a:pt x="5" y="0"/>
                    <a:pt x="8" y="0"/>
                  </a:cubicBezTo>
                  <a:cubicBezTo>
                    <a:pt x="10" y="0"/>
                    <a:pt x="12" y="1"/>
                    <a:pt x="13" y="2"/>
                  </a:cubicBezTo>
                  <a:cubicBezTo>
                    <a:pt x="15" y="4"/>
                    <a:pt x="15" y="6"/>
                    <a:pt x="15" y="9"/>
                  </a:cubicBezTo>
                  <a:close/>
                  <a:moveTo>
                    <a:pt x="2" y="9"/>
                  </a:moveTo>
                  <a:cubicBezTo>
                    <a:pt x="2" y="11"/>
                    <a:pt x="3" y="13"/>
                    <a:pt x="4" y="14"/>
                  </a:cubicBezTo>
                  <a:cubicBezTo>
                    <a:pt x="5" y="15"/>
                    <a:pt x="6" y="15"/>
                    <a:pt x="8" y="15"/>
                  </a:cubicBezTo>
                  <a:cubicBezTo>
                    <a:pt x="9" y="15"/>
                    <a:pt x="11" y="15"/>
                    <a:pt x="11" y="14"/>
                  </a:cubicBezTo>
                  <a:cubicBezTo>
                    <a:pt x="12" y="13"/>
                    <a:pt x="13" y="11"/>
                    <a:pt x="13" y="9"/>
                  </a:cubicBezTo>
                  <a:cubicBezTo>
                    <a:pt x="13" y="7"/>
                    <a:pt x="12" y="5"/>
                    <a:pt x="11" y="4"/>
                  </a:cubicBezTo>
                  <a:cubicBezTo>
                    <a:pt x="11" y="3"/>
                    <a:pt x="9" y="2"/>
                    <a:pt x="8" y="2"/>
                  </a:cubicBezTo>
                  <a:cubicBezTo>
                    <a:pt x="6" y="2"/>
                    <a:pt x="5" y="3"/>
                    <a:pt x="4" y="4"/>
                  </a:cubicBezTo>
                  <a:cubicBezTo>
                    <a:pt x="3" y="5"/>
                    <a:pt x="2" y="7"/>
                    <a:pt x="2" y="9"/>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215"/>
            <p:cNvSpPr>
              <a:spLocks noEditPoints="1"/>
            </p:cNvSpPr>
            <p:nvPr/>
          </p:nvSpPr>
          <p:spPr bwMode="auto">
            <a:xfrm>
              <a:off x="3160713" y="2947988"/>
              <a:ext cx="30162" cy="52388"/>
            </a:xfrm>
            <a:custGeom>
              <a:avLst/>
              <a:gdLst>
                <a:gd name="T0" fmla="*/ 8 w 15"/>
                <a:gd name="T1" fmla="*/ 7 h 25"/>
                <a:gd name="T2" fmla="*/ 14 w 15"/>
                <a:gd name="T3" fmla="*/ 9 h 25"/>
                <a:gd name="T4" fmla="*/ 15 w 15"/>
                <a:gd name="T5" fmla="*/ 16 h 25"/>
                <a:gd name="T6" fmla="*/ 14 w 15"/>
                <a:gd name="T7" fmla="*/ 22 h 25"/>
                <a:gd name="T8" fmla="*/ 8 w 15"/>
                <a:gd name="T9" fmla="*/ 25 h 25"/>
                <a:gd name="T10" fmla="*/ 5 w 15"/>
                <a:gd name="T11" fmla="*/ 24 h 25"/>
                <a:gd name="T12" fmla="*/ 3 w 15"/>
                <a:gd name="T13" fmla="*/ 22 h 25"/>
                <a:gd name="T14" fmla="*/ 3 w 15"/>
                <a:gd name="T15" fmla="*/ 22 h 25"/>
                <a:gd name="T16" fmla="*/ 2 w 15"/>
                <a:gd name="T17" fmla="*/ 24 h 25"/>
                <a:gd name="T18" fmla="*/ 0 w 15"/>
                <a:gd name="T19" fmla="*/ 24 h 25"/>
                <a:gd name="T20" fmla="*/ 0 w 15"/>
                <a:gd name="T21" fmla="*/ 0 h 25"/>
                <a:gd name="T22" fmla="*/ 3 w 15"/>
                <a:gd name="T23" fmla="*/ 0 h 25"/>
                <a:gd name="T24" fmla="*/ 3 w 15"/>
                <a:gd name="T25" fmla="*/ 6 h 25"/>
                <a:gd name="T26" fmla="*/ 3 w 15"/>
                <a:gd name="T27" fmla="*/ 10 h 25"/>
                <a:gd name="T28" fmla="*/ 3 w 15"/>
                <a:gd name="T29" fmla="*/ 10 h 25"/>
                <a:gd name="T30" fmla="*/ 8 w 15"/>
                <a:gd name="T31" fmla="*/ 7 h 25"/>
                <a:gd name="T32" fmla="*/ 8 w 15"/>
                <a:gd name="T33" fmla="*/ 9 h 25"/>
                <a:gd name="T34" fmla="*/ 4 w 15"/>
                <a:gd name="T35" fmla="*/ 11 h 25"/>
                <a:gd name="T36" fmla="*/ 3 w 15"/>
                <a:gd name="T37" fmla="*/ 16 h 25"/>
                <a:gd name="T38" fmla="*/ 4 w 15"/>
                <a:gd name="T39" fmla="*/ 21 h 25"/>
                <a:gd name="T40" fmla="*/ 8 w 15"/>
                <a:gd name="T41" fmla="*/ 22 h 25"/>
                <a:gd name="T42" fmla="*/ 12 w 15"/>
                <a:gd name="T43" fmla="*/ 21 h 25"/>
                <a:gd name="T44" fmla="*/ 13 w 15"/>
                <a:gd name="T45" fmla="*/ 16 h 25"/>
                <a:gd name="T46" fmla="*/ 12 w 15"/>
                <a:gd name="T47" fmla="*/ 11 h 25"/>
                <a:gd name="T48" fmla="*/ 8 w 15"/>
                <a:gd name="T49" fmla="*/ 9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 h="25">
                  <a:moveTo>
                    <a:pt x="8" y="7"/>
                  </a:moveTo>
                  <a:cubicBezTo>
                    <a:pt x="11" y="7"/>
                    <a:pt x="12" y="8"/>
                    <a:pt x="14" y="9"/>
                  </a:cubicBezTo>
                  <a:cubicBezTo>
                    <a:pt x="15" y="11"/>
                    <a:pt x="15" y="13"/>
                    <a:pt x="15" y="16"/>
                  </a:cubicBezTo>
                  <a:cubicBezTo>
                    <a:pt x="15" y="19"/>
                    <a:pt x="15" y="21"/>
                    <a:pt x="14" y="22"/>
                  </a:cubicBezTo>
                  <a:cubicBezTo>
                    <a:pt x="12" y="24"/>
                    <a:pt x="11" y="25"/>
                    <a:pt x="8" y="25"/>
                  </a:cubicBezTo>
                  <a:cubicBezTo>
                    <a:pt x="7" y="25"/>
                    <a:pt x="6" y="24"/>
                    <a:pt x="5" y="24"/>
                  </a:cubicBezTo>
                  <a:cubicBezTo>
                    <a:pt x="4" y="24"/>
                    <a:pt x="4" y="23"/>
                    <a:pt x="3" y="22"/>
                  </a:cubicBezTo>
                  <a:cubicBezTo>
                    <a:pt x="3" y="22"/>
                    <a:pt x="3" y="22"/>
                    <a:pt x="3" y="22"/>
                  </a:cubicBezTo>
                  <a:cubicBezTo>
                    <a:pt x="2" y="24"/>
                    <a:pt x="2" y="24"/>
                    <a:pt x="2" y="24"/>
                  </a:cubicBezTo>
                  <a:cubicBezTo>
                    <a:pt x="0" y="24"/>
                    <a:pt x="0" y="24"/>
                    <a:pt x="0" y="24"/>
                  </a:cubicBezTo>
                  <a:cubicBezTo>
                    <a:pt x="0" y="0"/>
                    <a:pt x="0" y="0"/>
                    <a:pt x="0" y="0"/>
                  </a:cubicBezTo>
                  <a:cubicBezTo>
                    <a:pt x="3" y="0"/>
                    <a:pt x="3" y="0"/>
                    <a:pt x="3" y="0"/>
                  </a:cubicBezTo>
                  <a:cubicBezTo>
                    <a:pt x="3" y="6"/>
                    <a:pt x="3" y="6"/>
                    <a:pt x="3" y="6"/>
                  </a:cubicBezTo>
                  <a:cubicBezTo>
                    <a:pt x="3" y="7"/>
                    <a:pt x="3" y="8"/>
                    <a:pt x="3" y="10"/>
                  </a:cubicBezTo>
                  <a:cubicBezTo>
                    <a:pt x="3" y="10"/>
                    <a:pt x="3" y="10"/>
                    <a:pt x="3" y="10"/>
                  </a:cubicBezTo>
                  <a:cubicBezTo>
                    <a:pt x="4" y="8"/>
                    <a:pt x="6" y="7"/>
                    <a:pt x="8" y="7"/>
                  </a:cubicBezTo>
                  <a:close/>
                  <a:moveTo>
                    <a:pt x="8" y="9"/>
                  </a:moveTo>
                  <a:cubicBezTo>
                    <a:pt x="6" y="9"/>
                    <a:pt x="5" y="10"/>
                    <a:pt x="4" y="11"/>
                  </a:cubicBezTo>
                  <a:cubicBezTo>
                    <a:pt x="3" y="12"/>
                    <a:pt x="3" y="13"/>
                    <a:pt x="3" y="16"/>
                  </a:cubicBezTo>
                  <a:cubicBezTo>
                    <a:pt x="3" y="18"/>
                    <a:pt x="3" y="20"/>
                    <a:pt x="4" y="21"/>
                  </a:cubicBezTo>
                  <a:cubicBezTo>
                    <a:pt x="5" y="22"/>
                    <a:pt x="6" y="22"/>
                    <a:pt x="8" y="22"/>
                  </a:cubicBezTo>
                  <a:cubicBezTo>
                    <a:pt x="10" y="22"/>
                    <a:pt x="11" y="22"/>
                    <a:pt x="12" y="21"/>
                  </a:cubicBezTo>
                  <a:cubicBezTo>
                    <a:pt x="12" y="20"/>
                    <a:pt x="13" y="18"/>
                    <a:pt x="13" y="16"/>
                  </a:cubicBezTo>
                  <a:cubicBezTo>
                    <a:pt x="13" y="14"/>
                    <a:pt x="12" y="12"/>
                    <a:pt x="12" y="11"/>
                  </a:cubicBezTo>
                  <a:cubicBezTo>
                    <a:pt x="11" y="10"/>
                    <a:pt x="10" y="9"/>
                    <a:pt x="8" y="9"/>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216"/>
            <p:cNvSpPr>
              <a:spLocks noEditPoints="1"/>
            </p:cNvSpPr>
            <p:nvPr/>
          </p:nvSpPr>
          <p:spPr bwMode="auto">
            <a:xfrm>
              <a:off x="3198813" y="2962275"/>
              <a:ext cx="28575" cy="38100"/>
            </a:xfrm>
            <a:custGeom>
              <a:avLst/>
              <a:gdLst>
                <a:gd name="T0" fmla="*/ 8 w 14"/>
                <a:gd name="T1" fmla="*/ 18 h 18"/>
                <a:gd name="T2" fmla="*/ 2 w 14"/>
                <a:gd name="T3" fmla="*/ 15 h 18"/>
                <a:gd name="T4" fmla="*/ 0 w 14"/>
                <a:gd name="T5" fmla="*/ 9 h 18"/>
                <a:gd name="T6" fmla="*/ 2 w 14"/>
                <a:gd name="T7" fmla="*/ 2 h 18"/>
                <a:gd name="T8" fmla="*/ 7 w 14"/>
                <a:gd name="T9" fmla="*/ 0 h 18"/>
                <a:gd name="T10" fmla="*/ 13 w 14"/>
                <a:gd name="T11" fmla="*/ 2 h 18"/>
                <a:gd name="T12" fmla="*/ 14 w 14"/>
                <a:gd name="T13" fmla="*/ 8 h 18"/>
                <a:gd name="T14" fmla="*/ 14 w 14"/>
                <a:gd name="T15" fmla="*/ 9 h 18"/>
                <a:gd name="T16" fmla="*/ 3 w 14"/>
                <a:gd name="T17" fmla="*/ 9 h 18"/>
                <a:gd name="T18" fmla="*/ 4 w 14"/>
                <a:gd name="T19" fmla="*/ 14 h 18"/>
                <a:gd name="T20" fmla="*/ 8 w 14"/>
                <a:gd name="T21" fmla="*/ 15 h 18"/>
                <a:gd name="T22" fmla="*/ 14 w 14"/>
                <a:gd name="T23" fmla="*/ 14 h 18"/>
                <a:gd name="T24" fmla="*/ 14 w 14"/>
                <a:gd name="T25" fmla="*/ 17 h 18"/>
                <a:gd name="T26" fmla="*/ 11 w 14"/>
                <a:gd name="T27" fmla="*/ 17 h 18"/>
                <a:gd name="T28" fmla="*/ 8 w 14"/>
                <a:gd name="T29" fmla="*/ 18 h 18"/>
                <a:gd name="T30" fmla="*/ 7 w 14"/>
                <a:gd name="T31" fmla="*/ 2 h 18"/>
                <a:gd name="T32" fmla="*/ 4 w 14"/>
                <a:gd name="T33" fmla="*/ 3 h 18"/>
                <a:gd name="T34" fmla="*/ 3 w 14"/>
                <a:gd name="T35" fmla="*/ 7 h 18"/>
                <a:gd name="T36" fmla="*/ 12 w 14"/>
                <a:gd name="T37" fmla="*/ 7 h 18"/>
                <a:gd name="T38" fmla="*/ 11 w 14"/>
                <a:gd name="T39" fmla="*/ 3 h 18"/>
                <a:gd name="T40" fmla="*/ 7 w 14"/>
                <a:gd name="T41"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 h="18">
                  <a:moveTo>
                    <a:pt x="8" y="18"/>
                  </a:moveTo>
                  <a:cubicBezTo>
                    <a:pt x="6" y="18"/>
                    <a:pt x="4" y="17"/>
                    <a:pt x="2" y="15"/>
                  </a:cubicBezTo>
                  <a:cubicBezTo>
                    <a:pt x="1" y="14"/>
                    <a:pt x="0" y="12"/>
                    <a:pt x="0" y="9"/>
                  </a:cubicBezTo>
                  <a:cubicBezTo>
                    <a:pt x="0" y="6"/>
                    <a:pt x="1" y="4"/>
                    <a:pt x="2" y="2"/>
                  </a:cubicBezTo>
                  <a:cubicBezTo>
                    <a:pt x="3" y="1"/>
                    <a:pt x="5" y="0"/>
                    <a:pt x="7" y="0"/>
                  </a:cubicBezTo>
                  <a:cubicBezTo>
                    <a:pt x="10" y="0"/>
                    <a:pt x="11" y="1"/>
                    <a:pt x="13" y="2"/>
                  </a:cubicBezTo>
                  <a:cubicBezTo>
                    <a:pt x="14" y="3"/>
                    <a:pt x="14" y="5"/>
                    <a:pt x="14" y="8"/>
                  </a:cubicBezTo>
                  <a:cubicBezTo>
                    <a:pt x="14" y="9"/>
                    <a:pt x="14" y="9"/>
                    <a:pt x="14" y="9"/>
                  </a:cubicBezTo>
                  <a:cubicBezTo>
                    <a:pt x="3" y="9"/>
                    <a:pt x="3" y="9"/>
                    <a:pt x="3" y="9"/>
                  </a:cubicBezTo>
                  <a:cubicBezTo>
                    <a:pt x="3" y="11"/>
                    <a:pt x="3" y="13"/>
                    <a:pt x="4" y="14"/>
                  </a:cubicBezTo>
                  <a:cubicBezTo>
                    <a:pt x="5" y="15"/>
                    <a:pt x="7" y="15"/>
                    <a:pt x="8" y="15"/>
                  </a:cubicBezTo>
                  <a:cubicBezTo>
                    <a:pt x="10" y="15"/>
                    <a:pt x="12" y="15"/>
                    <a:pt x="14" y="14"/>
                  </a:cubicBezTo>
                  <a:cubicBezTo>
                    <a:pt x="14" y="17"/>
                    <a:pt x="14" y="17"/>
                    <a:pt x="14" y="17"/>
                  </a:cubicBezTo>
                  <a:cubicBezTo>
                    <a:pt x="13" y="17"/>
                    <a:pt x="12" y="17"/>
                    <a:pt x="11" y="17"/>
                  </a:cubicBezTo>
                  <a:cubicBezTo>
                    <a:pt x="10" y="18"/>
                    <a:pt x="9" y="18"/>
                    <a:pt x="8" y="18"/>
                  </a:cubicBezTo>
                  <a:close/>
                  <a:moveTo>
                    <a:pt x="7" y="2"/>
                  </a:moveTo>
                  <a:cubicBezTo>
                    <a:pt x="6" y="2"/>
                    <a:pt x="5" y="3"/>
                    <a:pt x="4" y="3"/>
                  </a:cubicBezTo>
                  <a:cubicBezTo>
                    <a:pt x="3" y="4"/>
                    <a:pt x="3" y="6"/>
                    <a:pt x="3" y="7"/>
                  </a:cubicBezTo>
                  <a:cubicBezTo>
                    <a:pt x="12" y="7"/>
                    <a:pt x="12" y="7"/>
                    <a:pt x="12" y="7"/>
                  </a:cubicBezTo>
                  <a:cubicBezTo>
                    <a:pt x="12" y="6"/>
                    <a:pt x="11" y="4"/>
                    <a:pt x="11" y="3"/>
                  </a:cubicBezTo>
                  <a:cubicBezTo>
                    <a:pt x="10" y="3"/>
                    <a:pt x="9" y="2"/>
                    <a:pt x="7" y="2"/>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217"/>
            <p:cNvSpPr>
              <a:spLocks noEditPoints="1"/>
            </p:cNvSpPr>
            <p:nvPr/>
          </p:nvSpPr>
          <p:spPr bwMode="auto">
            <a:xfrm>
              <a:off x="3235325" y="2962275"/>
              <a:ext cx="26987" cy="38100"/>
            </a:xfrm>
            <a:custGeom>
              <a:avLst/>
              <a:gdLst>
                <a:gd name="T0" fmla="*/ 11 w 13"/>
                <a:gd name="T1" fmla="*/ 17 h 18"/>
                <a:gd name="T2" fmla="*/ 11 w 13"/>
                <a:gd name="T3" fmla="*/ 15 h 18"/>
                <a:gd name="T4" fmla="*/ 11 w 13"/>
                <a:gd name="T5" fmla="*/ 15 h 18"/>
                <a:gd name="T6" fmla="*/ 8 w 13"/>
                <a:gd name="T7" fmla="*/ 17 h 18"/>
                <a:gd name="T8" fmla="*/ 5 w 13"/>
                <a:gd name="T9" fmla="*/ 18 h 18"/>
                <a:gd name="T10" fmla="*/ 1 w 13"/>
                <a:gd name="T11" fmla="*/ 16 h 18"/>
                <a:gd name="T12" fmla="*/ 0 w 13"/>
                <a:gd name="T13" fmla="*/ 13 h 18"/>
                <a:gd name="T14" fmla="*/ 8 w 13"/>
                <a:gd name="T15" fmla="*/ 7 h 18"/>
                <a:gd name="T16" fmla="*/ 11 w 13"/>
                <a:gd name="T17" fmla="*/ 7 h 18"/>
                <a:gd name="T18" fmla="*/ 11 w 13"/>
                <a:gd name="T19" fmla="*/ 6 h 18"/>
                <a:gd name="T20" fmla="*/ 10 w 13"/>
                <a:gd name="T21" fmla="*/ 3 h 18"/>
                <a:gd name="T22" fmla="*/ 7 w 13"/>
                <a:gd name="T23" fmla="*/ 2 h 18"/>
                <a:gd name="T24" fmla="*/ 2 w 13"/>
                <a:gd name="T25" fmla="*/ 3 h 18"/>
                <a:gd name="T26" fmla="*/ 2 w 13"/>
                <a:gd name="T27" fmla="*/ 1 h 18"/>
                <a:gd name="T28" fmla="*/ 4 w 13"/>
                <a:gd name="T29" fmla="*/ 0 h 18"/>
                <a:gd name="T30" fmla="*/ 7 w 13"/>
                <a:gd name="T31" fmla="*/ 0 h 18"/>
                <a:gd name="T32" fmla="*/ 12 w 13"/>
                <a:gd name="T33" fmla="*/ 1 h 18"/>
                <a:gd name="T34" fmla="*/ 13 w 13"/>
                <a:gd name="T35" fmla="*/ 6 h 18"/>
                <a:gd name="T36" fmla="*/ 13 w 13"/>
                <a:gd name="T37" fmla="*/ 17 h 18"/>
                <a:gd name="T38" fmla="*/ 11 w 13"/>
                <a:gd name="T39" fmla="*/ 17 h 18"/>
                <a:gd name="T40" fmla="*/ 6 w 13"/>
                <a:gd name="T41" fmla="*/ 16 h 18"/>
                <a:gd name="T42" fmla="*/ 9 w 13"/>
                <a:gd name="T43" fmla="*/ 14 h 18"/>
                <a:gd name="T44" fmla="*/ 11 w 13"/>
                <a:gd name="T45" fmla="*/ 10 h 18"/>
                <a:gd name="T46" fmla="*/ 11 w 13"/>
                <a:gd name="T47" fmla="*/ 9 h 18"/>
                <a:gd name="T48" fmla="*/ 8 w 13"/>
                <a:gd name="T49" fmla="*/ 9 h 18"/>
                <a:gd name="T50" fmla="*/ 4 w 13"/>
                <a:gd name="T51" fmla="*/ 10 h 18"/>
                <a:gd name="T52" fmla="*/ 2 w 13"/>
                <a:gd name="T53" fmla="*/ 13 h 18"/>
                <a:gd name="T54" fmla="*/ 3 w 13"/>
                <a:gd name="T55" fmla="*/ 15 h 18"/>
                <a:gd name="T56" fmla="*/ 6 w 13"/>
                <a:gd name="T57" fmla="*/ 1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8">
                  <a:moveTo>
                    <a:pt x="11" y="17"/>
                  </a:moveTo>
                  <a:cubicBezTo>
                    <a:pt x="11" y="15"/>
                    <a:pt x="11" y="15"/>
                    <a:pt x="11" y="15"/>
                  </a:cubicBezTo>
                  <a:cubicBezTo>
                    <a:pt x="11" y="15"/>
                    <a:pt x="11" y="15"/>
                    <a:pt x="11" y="15"/>
                  </a:cubicBezTo>
                  <a:cubicBezTo>
                    <a:pt x="10" y="16"/>
                    <a:pt x="9" y="17"/>
                    <a:pt x="8" y="17"/>
                  </a:cubicBezTo>
                  <a:cubicBezTo>
                    <a:pt x="7" y="17"/>
                    <a:pt x="6" y="18"/>
                    <a:pt x="5" y="18"/>
                  </a:cubicBezTo>
                  <a:cubicBezTo>
                    <a:pt x="3" y="18"/>
                    <a:pt x="2" y="17"/>
                    <a:pt x="1" y="16"/>
                  </a:cubicBezTo>
                  <a:cubicBezTo>
                    <a:pt x="0" y="15"/>
                    <a:pt x="0" y="14"/>
                    <a:pt x="0" y="13"/>
                  </a:cubicBezTo>
                  <a:cubicBezTo>
                    <a:pt x="0" y="9"/>
                    <a:pt x="2" y="7"/>
                    <a:pt x="8" y="7"/>
                  </a:cubicBezTo>
                  <a:cubicBezTo>
                    <a:pt x="11" y="7"/>
                    <a:pt x="11" y="7"/>
                    <a:pt x="11" y="7"/>
                  </a:cubicBezTo>
                  <a:cubicBezTo>
                    <a:pt x="11" y="6"/>
                    <a:pt x="11" y="6"/>
                    <a:pt x="11" y="6"/>
                  </a:cubicBezTo>
                  <a:cubicBezTo>
                    <a:pt x="11" y="5"/>
                    <a:pt x="11" y="4"/>
                    <a:pt x="10" y="3"/>
                  </a:cubicBezTo>
                  <a:cubicBezTo>
                    <a:pt x="9" y="2"/>
                    <a:pt x="8" y="2"/>
                    <a:pt x="7" y="2"/>
                  </a:cubicBezTo>
                  <a:cubicBezTo>
                    <a:pt x="6" y="2"/>
                    <a:pt x="4" y="3"/>
                    <a:pt x="2" y="3"/>
                  </a:cubicBezTo>
                  <a:cubicBezTo>
                    <a:pt x="2" y="1"/>
                    <a:pt x="2" y="1"/>
                    <a:pt x="2" y="1"/>
                  </a:cubicBezTo>
                  <a:cubicBezTo>
                    <a:pt x="2" y="1"/>
                    <a:pt x="3" y="1"/>
                    <a:pt x="4" y="0"/>
                  </a:cubicBezTo>
                  <a:cubicBezTo>
                    <a:pt x="5" y="0"/>
                    <a:pt x="6" y="0"/>
                    <a:pt x="7" y="0"/>
                  </a:cubicBezTo>
                  <a:cubicBezTo>
                    <a:pt x="9" y="0"/>
                    <a:pt x="11" y="0"/>
                    <a:pt x="12" y="1"/>
                  </a:cubicBezTo>
                  <a:cubicBezTo>
                    <a:pt x="13" y="2"/>
                    <a:pt x="13" y="4"/>
                    <a:pt x="13" y="6"/>
                  </a:cubicBezTo>
                  <a:cubicBezTo>
                    <a:pt x="13" y="17"/>
                    <a:pt x="13" y="17"/>
                    <a:pt x="13" y="17"/>
                  </a:cubicBezTo>
                  <a:lnTo>
                    <a:pt x="11" y="17"/>
                  </a:lnTo>
                  <a:close/>
                  <a:moveTo>
                    <a:pt x="6" y="16"/>
                  </a:moveTo>
                  <a:cubicBezTo>
                    <a:pt x="7" y="16"/>
                    <a:pt x="8" y="15"/>
                    <a:pt x="9" y="14"/>
                  </a:cubicBezTo>
                  <a:cubicBezTo>
                    <a:pt x="10" y="13"/>
                    <a:pt x="11" y="12"/>
                    <a:pt x="11" y="10"/>
                  </a:cubicBezTo>
                  <a:cubicBezTo>
                    <a:pt x="11" y="9"/>
                    <a:pt x="11" y="9"/>
                    <a:pt x="11" y="9"/>
                  </a:cubicBezTo>
                  <a:cubicBezTo>
                    <a:pt x="8" y="9"/>
                    <a:pt x="8" y="9"/>
                    <a:pt x="8" y="9"/>
                  </a:cubicBezTo>
                  <a:cubicBezTo>
                    <a:pt x="6" y="9"/>
                    <a:pt x="5" y="9"/>
                    <a:pt x="4" y="10"/>
                  </a:cubicBezTo>
                  <a:cubicBezTo>
                    <a:pt x="3" y="11"/>
                    <a:pt x="2" y="11"/>
                    <a:pt x="2" y="13"/>
                  </a:cubicBezTo>
                  <a:cubicBezTo>
                    <a:pt x="2" y="14"/>
                    <a:pt x="3" y="14"/>
                    <a:pt x="3" y="15"/>
                  </a:cubicBezTo>
                  <a:cubicBezTo>
                    <a:pt x="4" y="15"/>
                    <a:pt x="5" y="16"/>
                    <a:pt x="6" y="16"/>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218"/>
            <p:cNvSpPr/>
            <p:nvPr/>
          </p:nvSpPr>
          <p:spPr bwMode="auto">
            <a:xfrm>
              <a:off x="3268663" y="2954338"/>
              <a:ext cx="22225" cy="46038"/>
            </a:xfrm>
            <a:custGeom>
              <a:avLst/>
              <a:gdLst>
                <a:gd name="T0" fmla="*/ 8 w 11"/>
                <a:gd name="T1" fmla="*/ 20 h 22"/>
                <a:gd name="T2" fmla="*/ 10 w 11"/>
                <a:gd name="T3" fmla="*/ 19 h 22"/>
                <a:gd name="T4" fmla="*/ 11 w 11"/>
                <a:gd name="T5" fmla="*/ 19 h 22"/>
                <a:gd name="T6" fmla="*/ 11 w 11"/>
                <a:gd name="T7" fmla="*/ 21 h 22"/>
                <a:gd name="T8" fmla="*/ 9 w 11"/>
                <a:gd name="T9" fmla="*/ 22 h 22"/>
                <a:gd name="T10" fmla="*/ 8 w 11"/>
                <a:gd name="T11" fmla="*/ 22 h 22"/>
                <a:gd name="T12" fmla="*/ 3 w 11"/>
                <a:gd name="T13" fmla="*/ 16 h 22"/>
                <a:gd name="T14" fmla="*/ 3 w 11"/>
                <a:gd name="T15" fmla="*/ 6 h 22"/>
                <a:gd name="T16" fmla="*/ 0 w 11"/>
                <a:gd name="T17" fmla="*/ 6 h 22"/>
                <a:gd name="T18" fmla="*/ 0 w 11"/>
                <a:gd name="T19" fmla="*/ 5 h 22"/>
                <a:gd name="T20" fmla="*/ 3 w 11"/>
                <a:gd name="T21" fmla="*/ 4 h 22"/>
                <a:gd name="T22" fmla="*/ 4 w 11"/>
                <a:gd name="T23" fmla="*/ 0 h 22"/>
                <a:gd name="T24" fmla="*/ 5 w 11"/>
                <a:gd name="T25" fmla="*/ 0 h 22"/>
                <a:gd name="T26" fmla="*/ 5 w 11"/>
                <a:gd name="T27" fmla="*/ 4 h 22"/>
                <a:gd name="T28" fmla="*/ 10 w 11"/>
                <a:gd name="T29" fmla="*/ 4 h 22"/>
                <a:gd name="T30" fmla="*/ 10 w 11"/>
                <a:gd name="T31" fmla="*/ 6 h 22"/>
                <a:gd name="T32" fmla="*/ 5 w 11"/>
                <a:gd name="T33" fmla="*/ 6 h 22"/>
                <a:gd name="T34" fmla="*/ 5 w 11"/>
                <a:gd name="T35" fmla="*/ 16 h 22"/>
                <a:gd name="T36" fmla="*/ 6 w 11"/>
                <a:gd name="T37" fmla="*/ 19 h 22"/>
                <a:gd name="T38" fmla="*/ 8 w 11"/>
                <a:gd name="T39"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22">
                  <a:moveTo>
                    <a:pt x="8" y="20"/>
                  </a:moveTo>
                  <a:cubicBezTo>
                    <a:pt x="9" y="20"/>
                    <a:pt x="9" y="19"/>
                    <a:pt x="10" y="19"/>
                  </a:cubicBezTo>
                  <a:cubicBezTo>
                    <a:pt x="10" y="19"/>
                    <a:pt x="10" y="19"/>
                    <a:pt x="11" y="19"/>
                  </a:cubicBezTo>
                  <a:cubicBezTo>
                    <a:pt x="11" y="21"/>
                    <a:pt x="11" y="21"/>
                    <a:pt x="11" y="21"/>
                  </a:cubicBezTo>
                  <a:cubicBezTo>
                    <a:pt x="10" y="21"/>
                    <a:pt x="10" y="21"/>
                    <a:pt x="9" y="22"/>
                  </a:cubicBezTo>
                  <a:cubicBezTo>
                    <a:pt x="9" y="22"/>
                    <a:pt x="8" y="22"/>
                    <a:pt x="8" y="22"/>
                  </a:cubicBezTo>
                  <a:cubicBezTo>
                    <a:pt x="5" y="22"/>
                    <a:pt x="3" y="20"/>
                    <a:pt x="3" y="16"/>
                  </a:cubicBezTo>
                  <a:cubicBezTo>
                    <a:pt x="3" y="6"/>
                    <a:pt x="3" y="6"/>
                    <a:pt x="3" y="6"/>
                  </a:cubicBezTo>
                  <a:cubicBezTo>
                    <a:pt x="0" y="6"/>
                    <a:pt x="0" y="6"/>
                    <a:pt x="0" y="6"/>
                  </a:cubicBezTo>
                  <a:cubicBezTo>
                    <a:pt x="0" y="5"/>
                    <a:pt x="0" y="5"/>
                    <a:pt x="0" y="5"/>
                  </a:cubicBezTo>
                  <a:cubicBezTo>
                    <a:pt x="3" y="4"/>
                    <a:pt x="3" y="4"/>
                    <a:pt x="3" y="4"/>
                  </a:cubicBezTo>
                  <a:cubicBezTo>
                    <a:pt x="4" y="0"/>
                    <a:pt x="4" y="0"/>
                    <a:pt x="4" y="0"/>
                  </a:cubicBezTo>
                  <a:cubicBezTo>
                    <a:pt x="5" y="0"/>
                    <a:pt x="5" y="0"/>
                    <a:pt x="5" y="0"/>
                  </a:cubicBezTo>
                  <a:cubicBezTo>
                    <a:pt x="5" y="4"/>
                    <a:pt x="5" y="4"/>
                    <a:pt x="5" y="4"/>
                  </a:cubicBezTo>
                  <a:cubicBezTo>
                    <a:pt x="10" y="4"/>
                    <a:pt x="10" y="4"/>
                    <a:pt x="10" y="4"/>
                  </a:cubicBezTo>
                  <a:cubicBezTo>
                    <a:pt x="10" y="6"/>
                    <a:pt x="10" y="6"/>
                    <a:pt x="10" y="6"/>
                  </a:cubicBezTo>
                  <a:cubicBezTo>
                    <a:pt x="5" y="6"/>
                    <a:pt x="5" y="6"/>
                    <a:pt x="5" y="6"/>
                  </a:cubicBezTo>
                  <a:cubicBezTo>
                    <a:pt x="5" y="16"/>
                    <a:pt x="5" y="16"/>
                    <a:pt x="5" y="16"/>
                  </a:cubicBezTo>
                  <a:cubicBezTo>
                    <a:pt x="5" y="17"/>
                    <a:pt x="6" y="18"/>
                    <a:pt x="6" y="19"/>
                  </a:cubicBezTo>
                  <a:cubicBezTo>
                    <a:pt x="7" y="19"/>
                    <a:pt x="7" y="20"/>
                    <a:pt x="8" y="20"/>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19"/>
            <p:cNvSpPr>
              <a:spLocks noEditPoints="1"/>
            </p:cNvSpPr>
            <p:nvPr/>
          </p:nvSpPr>
          <p:spPr bwMode="auto">
            <a:xfrm>
              <a:off x="3297238" y="2951163"/>
              <a:ext cx="6350" cy="46038"/>
            </a:xfrm>
            <a:custGeom>
              <a:avLst/>
              <a:gdLst>
                <a:gd name="T0" fmla="*/ 0 w 3"/>
                <a:gd name="T1" fmla="*/ 2 h 23"/>
                <a:gd name="T2" fmla="*/ 0 w 3"/>
                <a:gd name="T3" fmla="*/ 0 h 23"/>
                <a:gd name="T4" fmla="*/ 1 w 3"/>
                <a:gd name="T5" fmla="*/ 0 h 23"/>
                <a:gd name="T6" fmla="*/ 2 w 3"/>
                <a:gd name="T7" fmla="*/ 0 h 23"/>
                <a:gd name="T8" fmla="*/ 3 w 3"/>
                <a:gd name="T9" fmla="*/ 2 h 23"/>
                <a:gd name="T10" fmla="*/ 2 w 3"/>
                <a:gd name="T11" fmla="*/ 3 h 23"/>
                <a:gd name="T12" fmla="*/ 1 w 3"/>
                <a:gd name="T13" fmla="*/ 3 h 23"/>
                <a:gd name="T14" fmla="*/ 0 w 3"/>
                <a:gd name="T15" fmla="*/ 3 h 23"/>
                <a:gd name="T16" fmla="*/ 0 w 3"/>
                <a:gd name="T17" fmla="*/ 2 h 23"/>
                <a:gd name="T18" fmla="*/ 3 w 3"/>
                <a:gd name="T19" fmla="*/ 23 h 23"/>
                <a:gd name="T20" fmla="*/ 0 w 3"/>
                <a:gd name="T21" fmla="*/ 23 h 23"/>
                <a:gd name="T22" fmla="*/ 0 w 3"/>
                <a:gd name="T23" fmla="*/ 6 h 23"/>
                <a:gd name="T24" fmla="*/ 3 w 3"/>
                <a:gd name="T25" fmla="*/ 6 h 23"/>
                <a:gd name="T26" fmla="*/ 3 w 3"/>
                <a:gd name="T2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23">
                  <a:moveTo>
                    <a:pt x="0" y="2"/>
                  </a:moveTo>
                  <a:cubicBezTo>
                    <a:pt x="0" y="1"/>
                    <a:pt x="0" y="1"/>
                    <a:pt x="0" y="0"/>
                  </a:cubicBezTo>
                  <a:cubicBezTo>
                    <a:pt x="0" y="0"/>
                    <a:pt x="1" y="0"/>
                    <a:pt x="1" y="0"/>
                  </a:cubicBezTo>
                  <a:cubicBezTo>
                    <a:pt x="2" y="0"/>
                    <a:pt x="2" y="0"/>
                    <a:pt x="2" y="0"/>
                  </a:cubicBezTo>
                  <a:cubicBezTo>
                    <a:pt x="3" y="1"/>
                    <a:pt x="3" y="1"/>
                    <a:pt x="3" y="2"/>
                  </a:cubicBezTo>
                  <a:cubicBezTo>
                    <a:pt x="3" y="2"/>
                    <a:pt x="3" y="3"/>
                    <a:pt x="2" y="3"/>
                  </a:cubicBezTo>
                  <a:cubicBezTo>
                    <a:pt x="2" y="3"/>
                    <a:pt x="2" y="3"/>
                    <a:pt x="1" y="3"/>
                  </a:cubicBezTo>
                  <a:cubicBezTo>
                    <a:pt x="1" y="3"/>
                    <a:pt x="0" y="3"/>
                    <a:pt x="0" y="3"/>
                  </a:cubicBezTo>
                  <a:cubicBezTo>
                    <a:pt x="0" y="3"/>
                    <a:pt x="0" y="2"/>
                    <a:pt x="0" y="2"/>
                  </a:cubicBezTo>
                  <a:close/>
                  <a:moveTo>
                    <a:pt x="3" y="23"/>
                  </a:moveTo>
                  <a:cubicBezTo>
                    <a:pt x="0" y="23"/>
                    <a:pt x="0" y="23"/>
                    <a:pt x="0" y="23"/>
                  </a:cubicBezTo>
                  <a:cubicBezTo>
                    <a:pt x="0" y="6"/>
                    <a:pt x="0" y="6"/>
                    <a:pt x="0" y="6"/>
                  </a:cubicBezTo>
                  <a:cubicBezTo>
                    <a:pt x="3" y="6"/>
                    <a:pt x="3" y="6"/>
                    <a:pt x="3" y="6"/>
                  </a:cubicBezTo>
                  <a:lnTo>
                    <a:pt x="3" y="23"/>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20"/>
            <p:cNvSpPr>
              <a:spLocks noEditPoints="1"/>
            </p:cNvSpPr>
            <p:nvPr/>
          </p:nvSpPr>
          <p:spPr bwMode="auto">
            <a:xfrm>
              <a:off x="3311525" y="2962275"/>
              <a:ext cx="33337" cy="38100"/>
            </a:xfrm>
            <a:custGeom>
              <a:avLst/>
              <a:gdLst>
                <a:gd name="T0" fmla="*/ 16 w 16"/>
                <a:gd name="T1" fmla="*/ 9 h 18"/>
                <a:gd name="T2" fmla="*/ 14 w 16"/>
                <a:gd name="T3" fmla="*/ 15 h 18"/>
                <a:gd name="T4" fmla="*/ 8 w 16"/>
                <a:gd name="T5" fmla="*/ 18 h 18"/>
                <a:gd name="T6" fmla="*/ 4 w 16"/>
                <a:gd name="T7" fmla="*/ 17 h 18"/>
                <a:gd name="T8" fmla="*/ 1 w 16"/>
                <a:gd name="T9" fmla="*/ 13 h 18"/>
                <a:gd name="T10" fmla="*/ 0 w 16"/>
                <a:gd name="T11" fmla="*/ 9 h 18"/>
                <a:gd name="T12" fmla="*/ 2 w 16"/>
                <a:gd name="T13" fmla="*/ 2 h 18"/>
                <a:gd name="T14" fmla="*/ 8 w 16"/>
                <a:gd name="T15" fmla="*/ 0 h 18"/>
                <a:gd name="T16" fmla="*/ 14 w 16"/>
                <a:gd name="T17" fmla="*/ 2 h 18"/>
                <a:gd name="T18" fmla="*/ 16 w 16"/>
                <a:gd name="T19" fmla="*/ 9 h 18"/>
                <a:gd name="T20" fmla="*/ 3 w 16"/>
                <a:gd name="T21" fmla="*/ 9 h 18"/>
                <a:gd name="T22" fmla="*/ 4 w 16"/>
                <a:gd name="T23" fmla="*/ 14 h 18"/>
                <a:gd name="T24" fmla="*/ 8 w 16"/>
                <a:gd name="T25" fmla="*/ 15 h 18"/>
                <a:gd name="T26" fmla="*/ 12 w 16"/>
                <a:gd name="T27" fmla="*/ 14 h 18"/>
                <a:gd name="T28" fmla="*/ 13 w 16"/>
                <a:gd name="T29" fmla="*/ 9 h 18"/>
                <a:gd name="T30" fmla="*/ 12 w 16"/>
                <a:gd name="T31" fmla="*/ 4 h 18"/>
                <a:gd name="T32" fmla="*/ 8 w 16"/>
                <a:gd name="T33" fmla="*/ 2 h 18"/>
                <a:gd name="T34" fmla="*/ 4 w 16"/>
                <a:gd name="T35" fmla="*/ 4 h 18"/>
                <a:gd name="T36" fmla="*/ 3 w 16"/>
                <a:gd name="T37"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18">
                  <a:moveTo>
                    <a:pt x="16" y="9"/>
                  </a:moveTo>
                  <a:cubicBezTo>
                    <a:pt x="16" y="12"/>
                    <a:pt x="15" y="14"/>
                    <a:pt x="14" y="15"/>
                  </a:cubicBezTo>
                  <a:cubicBezTo>
                    <a:pt x="12" y="17"/>
                    <a:pt x="10" y="18"/>
                    <a:pt x="8" y="18"/>
                  </a:cubicBezTo>
                  <a:cubicBezTo>
                    <a:pt x="6" y="18"/>
                    <a:pt x="5" y="17"/>
                    <a:pt x="4" y="17"/>
                  </a:cubicBezTo>
                  <a:cubicBezTo>
                    <a:pt x="3" y="16"/>
                    <a:pt x="2" y="15"/>
                    <a:pt x="1" y="13"/>
                  </a:cubicBezTo>
                  <a:cubicBezTo>
                    <a:pt x="0" y="12"/>
                    <a:pt x="0" y="11"/>
                    <a:pt x="0" y="9"/>
                  </a:cubicBezTo>
                  <a:cubicBezTo>
                    <a:pt x="0" y="6"/>
                    <a:pt x="1" y="4"/>
                    <a:pt x="2" y="2"/>
                  </a:cubicBezTo>
                  <a:cubicBezTo>
                    <a:pt x="4" y="1"/>
                    <a:pt x="6" y="0"/>
                    <a:pt x="8" y="0"/>
                  </a:cubicBezTo>
                  <a:cubicBezTo>
                    <a:pt x="10" y="0"/>
                    <a:pt x="12" y="1"/>
                    <a:pt x="14" y="2"/>
                  </a:cubicBezTo>
                  <a:cubicBezTo>
                    <a:pt x="15" y="4"/>
                    <a:pt x="16" y="6"/>
                    <a:pt x="16" y="9"/>
                  </a:cubicBezTo>
                  <a:close/>
                  <a:moveTo>
                    <a:pt x="3" y="9"/>
                  </a:moveTo>
                  <a:cubicBezTo>
                    <a:pt x="3" y="11"/>
                    <a:pt x="3" y="13"/>
                    <a:pt x="4" y="14"/>
                  </a:cubicBezTo>
                  <a:cubicBezTo>
                    <a:pt x="5" y="15"/>
                    <a:pt x="6" y="15"/>
                    <a:pt x="8" y="15"/>
                  </a:cubicBezTo>
                  <a:cubicBezTo>
                    <a:pt x="10" y="15"/>
                    <a:pt x="11" y="15"/>
                    <a:pt x="12" y="14"/>
                  </a:cubicBezTo>
                  <a:cubicBezTo>
                    <a:pt x="13" y="13"/>
                    <a:pt x="13" y="11"/>
                    <a:pt x="13" y="9"/>
                  </a:cubicBezTo>
                  <a:cubicBezTo>
                    <a:pt x="13" y="7"/>
                    <a:pt x="13" y="5"/>
                    <a:pt x="12" y="4"/>
                  </a:cubicBezTo>
                  <a:cubicBezTo>
                    <a:pt x="11" y="3"/>
                    <a:pt x="10" y="2"/>
                    <a:pt x="8" y="2"/>
                  </a:cubicBezTo>
                  <a:cubicBezTo>
                    <a:pt x="6" y="2"/>
                    <a:pt x="5" y="3"/>
                    <a:pt x="4" y="4"/>
                  </a:cubicBezTo>
                  <a:cubicBezTo>
                    <a:pt x="3" y="5"/>
                    <a:pt x="3" y="7"/>
                    <a:pt x="3" y="9"/>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21"/>
            <p:cNvSpPr/>
            <p:nvPr/>
          </p:nvSpPr>
          <p:spPr bwMode="auto">
            <a:xfrm>
              <a:off x="3352800" y="2962275"/>
              <a:ext cx="20637" cy="34925"/>
            </a:xfrm>
            <a:custGeom>
              <a:avLst/>
              <a:gdLst>
                <a:gd name="T0" fmla="*/ 8 w 10"/>
                <a:gd name="T1" fmla="*/ 0 h 17"/>
                <a:gd name="T2" fmla="*/ 10 w 10"/>
                <a:gd name="T3" fmla="*/ 0 h 17"/>
                <a:gd name="T4" fmla="*/ 10 w 10"/>
                <a:gd name="T5" fmla="*/ 3 h 17"/>
                <a:gd name="T6" fmla="*/ 8 w 10"/>
                <a:gd name="T7" fmla="*/ 2 h 17"/>
                <a:gd name="T8" fmla="*/ 4 w 10"/>
                <a:gd name="T9" fmla="*/ 4 h 17"/>
                <a:gd name="T10" fmla="*/ 3 w 10"/>
                <a:gd name="T11" fmla="*/ 8 h 17"/>
                <a:gd name="T12" fmla="*/ 3 w 10"/>
                <a:gd name="T13" fmla="*/ 17 h 17"/>
                <a:gd name="T14" fmla="*/ 0 w 10"/>
                <a:gd name="T15" fmla="*/ 17 h 17"/>
                <a:gd name="T16" fmla="*/ 0 w 10"/>
                <a:gd name="T17" fmla="*/ 0 h 17"/>
                <a:gd name="T18" fmla="*/ 3 w 10"/>
                <a:gd name="T19" fmla="*/ 0 h 17"/>
                <a:gd name="T20" fmla="*/ 3 w 10"/>
                <a:gd name="T21" fmla="*/ 3 h 17"/>
                <a:gd name="T22" fmla="*/ 3 w 10"/>
                <a:gd name="T23" fmla="*/ 3 h 17"/>
                <a:gd name="T24" fmla="*/ 5 w 10"/>
                <a:gd name="T25" fmla="*/ 1 h 17"/>
                <a:gd name="T26" fmla="*/ 8 w 10"/>
                <a:gd name="T2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7">
                  <a:moveTo>
                    <a:pt x="8" y="0"/>
                  </a:moveTo>
                  <a:cubicBezTo>
                    <a:pt x="9" y="0"/>
                    <a:pt x="10" y="0"/>
                    <a:pt x="10" y="0"/>
                  </a:cubicBezTo>
                  <a:cubicBezTo>
                    <a:pt x="10" y="3"/>
                    <a:pt x="10" y="3"/>
                    <a:pt x="10" y="3"/>
                  </a:cubicBezTo>
                  <a:cubicBezTo>
                    <a:pt x="9" y="2"/>
                    <a:pt x="9" y="2"/>
                    <a:pt x="8" y="2"/>
                  </a:cubicBezTo>
                  <a:cubicBezTo>
                    <a:pt x="7" y="2"/>
                    <a:pt x="5" y="3"/>
                    <a:pt x="4" y="4"/>
                  </a:cubicBezTo>
                  <a:cubicBezTo>
                    <a:pt x="3" y="5"/>
                    <a:pt x="3" y="6"/>
                    <a:pt x="3" y="8"/>
                  </a:cubicBezTo>
                  <a:cubicBezTo>
                    <a:pt x="3" y="17"/>
                    <a:pt x="3" y="17"/>
                    <a:pt x="3" y="17"/>
                  </a:cubicBezTo>
                  <a:cubicBezTo>
                    <a:pt x="0" y="17"/>
                    <a:pt x="0" y="17"/>
                    <a:pt x="0" y="17"/>
                  </a:cubicBezTo>
                  <a:cubicBezTo>
                    <a:pt x="0" y="0"/>
                    <a:pt x="0" y="0"/>
                    <a:pt x="0" y="0"/>
                  </a:cubicBezTo>
                  <a:cubicBezTo>
                    <a:pt x="3" y="0"/>
                    <a:pt x="3" y="0"/>
                    <a:pt x="3" y="0"/>
                  </a:cubicBezTo>
                  <a:cubicBezTo>
                    <a:pt x="3" y="3"/>
                    <a:pt x="3" y="3"/>
                    <a:pt x="3" y="3"/>
                  </a:cubicBezTo>
                  <a:cubicBezTo>
                    <a:pt x="3" y="3"/>
                    <a:pt x="3" y="3"/>
                    <a:pt x="3" y="3"/>
                  </a:cubicBezTo>
                  <a:cubicBezTo>
                    <a:pt x="4" y="2"/>
                    <a:pt x="4" y="1"/>
                    <a:pt x="5" y="1"/>
                  </a:cubicBezTo>
                  <a:cubicBezTo>
                    <a:pt x="6" y="0"/>
                    <a:pt x="7" y="0"/>
                    <a:pt x="8" y="0"/>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222"/>
            <p:cNvSpPr>
              <a:spLocks noEditPoints="1"/>
            </p:cNvSpPr>
            <p:nvPr/>
          </p:nvSpPr>
          <p:spPr bwMode="auto">
            <a:xfrm>
              <a:off x="3379788" y="2962275"/>
              <a:ext cx="28575" cy="38100"/>
            </a:xfrm>
            <a:custGeom>
              <a:avLst/>
              <a:gdLst>
                <a:gd name="T0" fmla="*/ 8 w 14"/>
                <a:gd name="T1" fmla="*/ 18 h 18"/>
                <a:gd name="T2" fmla="*/ 2 w 14"/>
                <a:gd name="T3" fmla="*/ 15 h 18"/>
                <a:gd name="T4" fmla="*/ 0 w 14"/>
                <a:gd name="T5" fmla="*/ 9 h 18"/>
                <a:gd name="T6" fmla="*/ 2 w 14"/>
                <a:gd name="T7" fmla="*/ 2 h 18"/>
                <a:gd name="T8" fmla="*/ 7 w 14"/>
                <a:gd name="T9" fmla="*/ 0 h 18"/>
                <a:gd name="T10" fmla="*/ 12 w 14"/>
                <a:gd name="T11" fmla="*/ 2 h 18"/>
                <a:gd name="T12" fmla="*/ 14 w 14"/>
                <a:gd name="T13" fmla="*/ 8 h 18"/>
                <a:gd name="T14" fmla="*/ 14 w 14"/>
                <a:gd name="T15" fmla="*/ 9 h 18"/>
                <a:gd name="T16" fmla="*/ 2 w 14"/>
                <a:gd name="T17" fmla="*/ 9 h 18"/>
                <a:gd name="T18" fmla="*/ 4 w 14"/>
                <a:gd name="T19" fmla="*/ 14 h 18"/>
                <a:gd name="T20" fmla="*/ 8 w 14"/>
                <a:gd name="T21" fmla="*/ 15 h 18"/>
                <a:gd name="T22" fmla="*/ 13 w 14"/>
                <a:gd name="T23" fmla="*/ 14 h 18"/>
                <a:gd name="T24" fmla="*/ 13 w 14"/>
                <a:gd name="T25" fmla="*/ 17 h 18"/>
                <a:gd name="T26" fmla="*/ 11 w 14"/>
                <a:gd name="T27" fmla="*/ 17 h 18"/>
                <a:gd name="T28" fmla="*/ 8 w 14"/>
                <a:gd name="T29" fmla="*/ 18 h 18"/>
                <a:gd name="T30" fmla="*/ 7 w 14"/>
                <a:gd name="T31" fmla="*/ 2 h 18"/>
                <a:gd name="T32" fmla="*/ 4 w 14"/>
                <a:gd name="T33" fmla="*/ 3 h 18"/>
                <a:gd name="T34" fmla="*/ 2 w 14"/>
                <a:gd name="T35" fmla="*/ 7 h 18"/>
                <a:gd name="T36" fmla="*/ 11 w 14"/>
                <a:gd name="T37" fmla="*/ 7 h 18"/>
                <a:gd name="T38" fmla="*/ 10 w 14"/>
                <a:gd name="T39" fmla="*/ 3 h 18"/>
                <a:gd name="T40" fmla="*/ 7 w 14"/>
                <a:gd name="T41"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 h="18">
                  <a:moveTo>
                    <a:pt x="8" y="18"/>
                  </a:moveTo>
                  <a:cubicBezTo>
                    <a:pt x="5" y="18"/>
                    <a:pt x="3" y="17"/>
                    <a:pt x="2" y="15"/>
                  </a:cubicBezTo>
                  <a:cubicBezTo>
                    <a:pt x="0" y="14"/>
                    <a:pt x="0" y="12"/>
                    <a:pt x="0" y="9"/>
                  </a:cubicBezTo>
                  <a:cubicBezTo>
                    <a:pt x="0" y="6"/>
                    <a:pt x="0" y="4"/>
                    <a:pt x="2" y="2"/>
                  </a:cubicBezTo>
                  <a:cubicBezTo>
                    <a:pt x="3" y="1"/>
                    <a:pt x="5" y="0"/>
                    <a:pt x="7" y="0"/>
                  </a:cubicBezTo>
                  <a:cubicBezTo>
                    <a:pt x="9" y="0"/>
                    <a:pt x="11" y="1"/>
                    <a:pt x="12" y="2"/>
                  </a:cubicBezTo>
                  <a:cubicBezTo>
                    <a:pt x="13" y="3"/>
                    <a:pt x="14" y="5"/>
                    <a:pt x="14" y="8"/>
                  </a:cubicBezTo>
                  <a:cubicBezTo>
                    <a:pt x="14" y="9"/>
                    <a:pt x="14" y="9"/>
                    <a:pt x="14" y="9"/>
                  </a:cubicBezTo>
                  <a:cubicBezTo>
                    <a:pt x="2" y="9"/>
                    <a:pt x="2" y="9"/>
                    <a:pt x="2" y="9"/>
                  </a:cubicBezTo>
                  <a:cubicBezTo>
                    <a:pt x="2" y="11"/>
                    <a:pt x="3" y="13"/>
                    <a:pt x="4" y="14"/>
                  </a:cubicBezTo>
                  <a:cubicBezTo>
                    <a:pt x="5" y="15"/>
                    <a:pt x="6" y="15"/>
                    <a:pt x="8" y="15"/>
                  </a:cubicBezTo>
                  <a:cubicBezTo>
                    <a:pt x="10" y="15"/>
                    <a:pt x="11" y="15"/>
                    <a:pt x="13" y="14"/>
                  </a:cubicBezTo>
                  <a:cubicBezTo>
                    <a:pt x="13" y="17"/>
                    <a:pt x="13" y="17"/>
                    <a:pt x="13" y="17"/>
                  </a:cubicBezTo>
                  <a:cubicBezTo>
                    <a:pt x="12" y="17"/>
                    <a:pt x="11" y="17"/>
                    <a:pt x="11" y="17"/>
                  </a:cubicBezTo>
                  <a:cubicBezTo>
                    <a:pt x="10" y="18"/>
                    <a:pt x="9" y="18"/>
                    <a:pt x="8" y="18"/>
                  </a:cubicBezTo>
                  <a:close/>
                  <a:moveTo>
                    <a:pt x="7" y="2"/>
                  </a:moveTo>
                  <a:cubicBezTo>
                    <a:pt x="6" y="2"/>
                    <a:pt x="5" y="3"/>
                    <a:pt x="4" y="3"/>
                  </a:cubicBezTo>
                  <a:cubicBezTo>
                    <a:pt x="3" y="4"/>
                    <a:pt x="2" y="6"/>
                    <a:pt x="2" y="7"/>
                  </a:cubicBezTo>
                  <a:cubicBezTo>
                    <a:pt x="11" y="7"/>
                    <a:pt x="11" y="7"/>
                    <a:pt x="11" y="7"/>
                  </a:cubicBezTo>
                  <a:cubicBezTo>
                    <a:pt x="11" y="6"/>
                    <a:pt x="11" y="4"/>
                    <a:pt x="10" y="3"/>
                  </a:cubicBezTo>
                  <a:cubicBezTo>
                    <a:pt x="9" y="3"/>
                    <a:pt x="8" y="2"/>
                    <a:pt x="7" y="2"/>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223"/>
            <p:cNvSpPr/>
            <p:nvPr/>
          </p:nvSpPr>
          <p:spPr bwMode="auto">
            <a:xfrm>
              <a:off x="3416300" y="2962275"/>
              <a:ext cx="50800" cy="34925"/>
            </a:xfrm>
            <a:custGeom>
              <a:avLst/>
              <a:gdLst>
                <a:gd name="T0" fmla="*/ 22 w 25"/>
                <a:gd name="T1" fmla="*/ 17 h 17"/>
                <a:gd name="T2" fmla="*/ 22 w 25"/>
                <a:gd name="T3" fmla="*/ 6 h 17"/>
                <a:gd name="T4" fmla="*/ 21 w 25"/>
                <a:gd name="T5" fmla="*/ 3 h 17"/>
                <a:gd name="T6" fmla="*/ 19 w 25"/>
                <a:gd name="T7" fmla="*/ 2 h 17"/>
                <a:gd name="T8" fmla="*/ 15 w 25"/>
                <a:gd name="T9" fmla="*/ 4 h 17"/>
                <a:gd name="T10" fmla="*/ 14 w 25"/>
                <a:gd name="T11" fmla="*/ 8 h 17"/>
                <a:gd name="T12" fmla="*/ 14 w 25"/>
                <a:gd name="T13" fmla="*/ 17 h 17"/>
                <a:gd name="T14" fmla="*/ 11 w 25"/>
                <a:gd name="T15" fmla="*/ 17 h 17"/>
                <a:gd name="T16" fmla="*/ 11 w 25"/>
                <a:gd name="T17" fmla="*/ 6 h 17"/>
                <a:gd name="T18" fmla="*/ 10 w 25"/>
                <a:gd name="T19" fmla="*/ 3 h 17"/>
                <a:gd name="T20" fmla="*/ 8 w 25"/>
                <a:gd name="T21" fmla="*/ 2 h 17"/>
                <a:gd name="T22" fmla="*/ 4 w 25"/>
                <a:gd name="T23" fmla="*/ 4 h 17"/>
                <a:gd name="T24" fmla="*/ 3 w 25"/>
                <a:gd name="T25" fmla="*/ 8 h 17"/>
                <a:gd name="T26" fmla="*/ 3 w 25"/>
                <a:gd name="T27" fmla="*/ 17 h 17"/>
                <a:gd name="T28" fmla="*/ 0 w 25"/>
                <a:gd name="T29" fmla="*/ 17 h 17"/>
                <a:gd name="T30" fmla="*/ 0 w 25"/>
                <a:gd name="T31" fmla="*/ 0 h 17"/>
                <a:gd name="T32" fmla="*/ 3 w 25"/>
                <a:gd name="T33" fmla="*/ 0 h 17"/>
                <a:gd name="T34" fmla="*/ 3 w 25"/>
                <a:gd name="T35" fmla="*/ 3 h 17"/>
                <a:gd name="T36" fmla="*/ 3 w 25"/>
                <a:gd name="T37" fmla="*/ 3 h 17"/>
                <a:gd name="T38" fmla="*/ 5 w 25"/>
                <a:gd name="T39" fmla="*/ 1 h 17"/>
                <a:gd name="T40" fmla="*/ 8 w 25"/>
                <a:gd name="T41" fmla="*/ 0 h 17"/>
                <a:gd name="T42" fmla="*/ 13 w 25"/>
                <a:gd name="T43" fmla="*/ 3 h 17"/>
                <a:gd name="T44" fmla="*/ 14 w 25"/>
                <a:gd name="T45" fmla="*/ 3 h 17"/>
                <a:gd name="T46" fmla="*/ 16 w 25"/>
                <a:gd name="T47" fmla="*/ 1 h 17"/>
                <a:gd name="T48" fmla="*/ 19 w 25"/>
                <a:gd name="T49" fmla="*/ 0 h 17"/>
                <a:gd name="T50" fmla="*/ 23 w 25"/>
                <a:gd name="T51" fmla="*/ 1 h 17"/>
                <a:gd name="T52" fmla="*/ 25 w 25"/>
                <a:gd name="T53" fmla="*/ 6 h 17"/>
                <a:gd name="T54" fmla="*/ 25 w 25"/>
                <a:gd name="T55" fmla="*/ 17 h 17"/>
                <a:gd name="T56" fmla="*/ 22 w 25"/>
                <a:gd name="T57"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5" h="17">
                  <a:moveTo>
                    <a:pt x="22" y="17"/>
                  </a:moveTo>
                  <a:cubicBezTo>
                    <a:pt x="22" y="6"/>
                    <a:pt x="22" y="6"/>
                    <a:pt x="22" y="6"/>
                  </a:cubicBezTo>
                  <a:cubicBezTo>
                    <a:pt x="22" y="5"/>
                    <a:pt x="22" y="4"/>
                    <a:pt x="21" y="3"/>
                  </a:cubicBezTo>
                  <a:cubicBezTo>
                    <a:pt x="21" y="2"/>
                    <a:pt x="20" y="2"/>
                    <a:pt x="19" y="2"/>
                  </a:cubicBezTo>
                  <a:cubicBezTo>
                    <a:pt x="17" y="2"/>
                    <a:pt x="16" y="3"/>
                    <a:pt x="15" y="4"/>
                  </a:cubicBezTo>
                  <a:cubicBezTo>
                    <a:pt x="14" y="4"/>
                    <a:pt x="14" y="6"/>
                    <a:pt x="14" y="8"/>
                  </a:cubicBezTo>
                  <a:cubicBezTo>
                    <a:pt x="14" y="17"/>
                    <a:pt x="14" y="17"/>
                    <a:pt x="14" y="17"/>
                  </a:cubicBezTo>
                  <a:cubicBezTo>
                    <a:pt x="11" y="17"/>
                    <a:pt x="11" y="17"/>
                    <a:pt x="11" y="17"/>
                  </a:cubicBezTo>
                  <a:cubicBezTo>
                    <a:pt x="11" y="6"/>
                    <a:pt x="11" y="6"/>
                    <a:pt x="11" y="6"/>
                  </a:cubicBezTo>
                  <a:cubicBezTo>
                    <a:pt x="11" y="5"/>
                    <a:pt x="11" y="4"/>
                    <a:pt x="10" y="3"/>
                  </a:cubicBezTo>
                  <a:cubicBezTo>
                    <a:pt x="10" y="2"/>
                    <a:pt x="9" y="2"/>
                    <a:pt x="8" y="2"/>
                  </a:cubicBezTo>
                  <a:cubicBezTo>
                    <a:pt x="6" y="2"/>
                    <a:pt x="5" y="3"/>
                    <a:pt x="4" y="4"/>
                  </a:cubicBezTo>
                  <a:cubicBezTo>
                    <a:pt x="3" y="5"/>
                    <a:pt x="3" y="6"/>
                    <a:pt x="3" y="8"/>
                  </a:cubicBezTo>
                  <a:cubicBezTo>
                    <a:pt x="3" y="17"/>
                    <a:pt x="3" y="17"/>
                    <a:pt x="3" y="17"/>
                  </a:cubicBezTo>
                  <a:cubicBezTo>
                    <a:pt x="0" y="17"/>
                    <a:pt x="0" y="17"/>
                    <a:pt x="0" y="17"/>
                  </a:cubicBezTo>
                  <a:cubicBezTo>
                    <a:pt x="0" y="0"/>
                    <a:pt x="0" y="0"/>
                    <a:pt x="0" y="0"/>
                  </a:cubicBezTo>
                  <a:cubicBezTo>
                    <a:pt x="3" y="0"/>
                    <a:pt x="3" y="0"/>
                    <a:pt x="3" y="0"/>
                  </a:cubicBezTo>
                  <a:cubicBezTo>
                    <a:pt x="3" y="3"/>
                    <a:pt x="3" y="3"/>
                    <a:pt x="3" y="3"/>
                  </a:cubicBezTo>
                  <a:cubicBezTo>
                    <a:pt x="3" y="3"/>
                    <a:pt x="3" y="3"/>
                    <a:pt x="3" y="3"/>
                  </a:cubicBezTo>
                  <a:cubicBezTo>
                    <a:pt x="4" y="2"/>
                    <a:pt x="4" y="1"/>
                    <a:pt x="5" y="1"/>
                  </a:cubicBezTo>
                  <a:cubicBezTo>
                    <a:pt x="6" y="0"/>
                    <a:pt x="7" y="0"/>
                    <a:pt x="8" y="0"/>
                  </a:cubicBezTo>
                  <a:cubicBezTo>
                    <a:pt x="11" y="0"/>
                    <a:pt x="13" y="1"/>
                    <a:pt x="13" y="3"/>
                  </a:cubicBezTo>
                  <a:cubicBezTo>
                    <a:pt x="14" y="3"/>
                    <a:pt x="14" y="3"/>
                    <a:pt x="14" y="3"/>
                  </a:cubicBezTo>
                  <a:cubicBezTo>
                    <a:pt x="14" y="2"/>
                    <a:pt x="15" y="1"/>
                    <a:pt x="16" y="1"/>
                  </a:cubicBezTo>
                  <a:cubicBezTo>
                    <a:pt x="17" y="0"/>
                    <a:pt x="18" y="0"/>
                    <a:pt x="19" y="0"/>
                  </a:cubicBezTo>
                  <a:cubicBezTo>
                    <a:pt x="21" y="0"/>
                    <a:pt x="22" y="0"/>
                    <a:pt x="23" y="1"/>
                  </a:cubicBezTo>
                  <a:cubicBezTo>
                    <a:pt x="24" y="2"/>
                    <a:pt x="25" y="4"/>
                    <a:pt x="25" y="6"/>
                  </a:cubicBezTo>
                  <a:cubicBezTo>
                    <a:pt x="25" y="17"/>
                    <a:pt x="25" y="17"/>
                    <a:pt x="25" y="17"/>
                  </a:cubicBezTo>
                  <a:lnTo>
                    <a:pt x="22" y="17"/>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224"/>
            <p:cNvSpPr>
              <a:spLocks noEditPoints="1"/>
            </p:cNvSpPr>
            <p:nvPr/>
          </p:nvSpPr>
          <p:spPr bwMode="auto">
            <a:xfrm>
              <a:off x="3476625" y="2952750"/>
              <a:ext cx="9525" cy="47625"/>
            </a:xfrm>
            <a:custGeom>
              <a:avLst/>
              <a:gdLst>
                <a:gd name="T0" fmla="*/ 0 w 4"/>
                <a:gd name="T1" fmla="*/ 21 h 23"/>
                <a:gd name="T2" fmla="*/ 2 w 4"/>
                <a:gd name="T3" fmla="*/ 19 h 23"/>
                <a:gd name="T4" fmla="*/ 3 w 4"/>
                <a:gd name="T5" fmla="*/ 19 h 23"/>
                <a:gd name="T6" fmla="*/ 4 w 4"/>
                <a:gd name="T7" fmla="*/ 21 h 23"/>
                <a:gd name="T8" fmla="*/ 3 w 4"/>
                <a:gd name="T9" fmla="*/ 22 h 23"/>
                <a:gd name="T10" fmla="*/ 2 w 4"/>
                <a:gd name="T11" fmla="*/ 23 h 23"/>
                <a:gd name="T12" fmla="*/ 0 w 4"/>
                <a:gd name="T13" fmla="*/ 22 h 23"/>
                <a:gd name="T14" fmla="*/ 0 w 4"/>
                <a:gd name="T15" fmla="*/ 21 h 23"/>
                <a:gd name="T16" fmla="*/ 3 w 4"/>
                <a:gd name="T17" fmla="*/ 16 h 23"/>
                <a:gd name="T18" fmla="*/ 1 w 4"/>
                <a:gd name="T19" fmla="*/ 16 h 23"/>
                <a:gd name="T20" fmla="*/ 0 w 4"/>
                <a:gd name="T21" fmla="*/ 0 h 23"/>
                <a:gd name="T22" fmla="*/ 3 w 4"/>
                <a:gd name="T23" fmla="*/ 0 h 23"/>
                <a:gd name="T24" fmla="*/ 3 w 4"/>
                <a:gd name="T25"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23">
                  <a:moveTo>
                    <a:pt x="0" y="21"/>
                  </a:moveTo>
                  <a:cubicBezTo>
                    <a:pt x="0" y="19"/>
                    <a:pt x="0" y="19"/>
                    <a:pt x="2" y="19"/>
                  </a:cubicBezTo>
                  <a:cubicBezTo>
                    <a:pt x="2" y="19"/>
                    <a:pt x="3" y="19"/>
                    <a:pt x="3" y="19"/>
                  </a:cubicBezTo>
                  <a:cubicBezTo>
                    <a:pt x="3" y="19"/>
                    <a:pt x="4" y="20"/>
                    <a:pt x="4" y="21"/>
                  </a:cubicBezTo>
                  <a:cubicBezTo>
                    <a:pt x="4" y="21"/>
                    <a:pt x="3" y="22"/>
                    <a:pt x="3" y="22"/>
                  </a:cubicBezTo>
                  <a:cubicBezTo>
                    <a:pt x="3" y="23"/>
                    <a:pt x="2" y="23"/>
                    <a:pt x="2" y="23"/>
                  </a:cubicBezTo>
                  <a:cubicBezTo>
                    <a:pt x="1" y="23"/>
                    <a:pt x="1" y="23"/>
                    <a:pt x="0" y="22"/>
                  </a:cubicBezTo>
                  <a:cubicBezTo>
                    <a:pt x="0" y="22"/>
                    <a:pt x="0" y="21"/>
                    <a:pt x="0" y="21"/>
                  </a:cubicBezTo>
                  <a:close/>
                  <a:moveTo>
                    <a:pt x="3" y="16"/>
                  </a:moveTo>
                  <a:cubicBezTo>
                    <a:pt x="1" y="16"/>
                    <a:pt x="1" y="16"/>
                    <a:pt x="1" y="16"/>
                  </a:cubicBezTo>
                  <a:cubicBezTo>
                    <a:pt x="0" y="0"/>
                    <a:pt x="0" y="0"/>
                    <a:pt x="0" y="0"/>
                  </a:cubicBezTo>
                  <a:cubicBezTo>
                    <a:pt x="3" y="0"/>
                    <a:pt x="3" y="0"/>
                    <a:pt x="3" y="0"/>
                  </a:cubicBezTo>
                  <a:lnTo>
                    <a:pt x="3" y="16"/>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Rectangle 225"/>
            <p:cNvSpPr>
              <a:spLocks noChangeArrowheads="1"/>
            </p:cNvSpPr>
            <p:nvPr/>
          </p:nvSpPr>
          <p:spPr bwMode="auto">
            <a:xfrm>
              <a:off x="3511550" y="2952750"/>
              <a:ext cx="6350" cy="44450"/>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2" name="Freeform 226"/>
            <p:cNvSpPr>
              <a:spLocks noEditPoints="1"/>
            </p:cNvSpPr>
            <p:nvPr/>
          </p:nvSpPr>
          <p:spPr bwMode="auto">
            <a:xfrm>
              <a:off x="3529013" y="2962275"/>
              <a:ext cx="25400" cy="38100"/>
            </a:xfrm>
            <a:custGeom>
              <a:avLst/>
              <a:gdLst>
                <a:gd name="T0" fmla="*/ 11 w 13"/>
                <a:gd name="T1" fmla="*/ 17 h 18"/>
                <a:gd name="T2" fmla="*/ 11 w 13"/>
                <a:gd name="T3" fmla="*/ 15 h 18"/>
                <a:gd name="T4" fmla="*/ 11 w 13"/>
                <a:gd name="T5" fmla="*/ 15 h 18"/>
                <a:gd name="T6" fmla="*/ 8 w 13"/>
                <a:gd name="T7" fmla="*/ 17 h 18"/>
                <a:gd name="T8" fmla="*/ 5 w 13"/>
                <a:gd name="T9" fmla="*/ 18 h 18"/>
                <a:gd name="T10" fmla="*/ 1 w 13"/>
                <a:gd name="T11" fmla="*/ 16 h 18"/>
                <a:gd name="T12" fmla="*/ 0 w 13"/>
                <a:gd name="T13" fmla="*/ 13 h 18"/>
                <a:gd name="T14" fmla="*/ 8 w 13"/>
                <a:gd name="T15" fmla="*/ 7 h 18"/>
                <a:gd name="T16" fmla="*/ 11 w 13"/>
                <a:gd name="T17" fmla="*/ 7 h 18"/>
                <a:gd name="T18" fmla="*/ 11 w 13"/>
                <a:gd name="T19" fmla="*/ 6 h 18"/>
                <a:gd name="T20" fmla="*/ 10 w 13"/>
                <a:gd name="T21" fmla="*/ 3 h 18"/>
                <a:gd name="T22" fmla="*/ 7 w 13"/>
                <a:gd name="T23" fmla="*/ 2 h 18"/>
                <a:gd name="T24" fmla="*/ 2 w 13"/>
                <a:gd name="T25" fmla="*/ 3 h 18"/>
                <a:gd name="T26" fmla="*/ 2 w 13"/>
                <a:gd name="T27" fmla="*/ 1 h 18"/>
                <a:gd name="T28" fmla="*/ 4 w 13"/>
                <a:gd name="T29" fmla="*/ 0 h 18"/>
                <a:gd name="T30" fmla="*/ 7 w 13"/>
                <a:gd name="T31" fmla="*/ 0 h 18"/>
                <a:gd name="T32" fmla="*/ 12 w 13"/>
                <a:gd name="T33" fmla="*/ 1 h 18"/>
                <a:gd name="T34" fmla="*/ 13 w 13"/>
                <a:gd name="T35" fmla="*/ 6 h 18"/>
                <a:gd name="T36" fmla="*/ 13 w 13"/>
                <a:gd name="T37" fmla="*/ 17 h 18"/>
                <a:gd name="T38" fmla="*/ 11 w 13"/>
                <a:gd name="T39" fmla="*/ 17 h 18"/>
                <a:gd name="T40" fmla="*/ 6 w 13"/>
                <a:gd name="T41" fmla="*/ 16 h 18"/>
                <a:gd name="T42" fmla="*/ 9 w 13"/>
                <a:gd name="T43" fmla="*/ 14 h 18"/>
                <a:gd name="T44" fmla="*/ 11 w 13"/>
                <a:gd name="T45" fmla="*/ 10 h 18"/>
                <a:gd name="T46" fmla="*/ 11 w 13"/>
                <a:gd name="T47" fmla="*/ 9 h 18"/>
                <a:gd name="T48" fmla="*/ 8 w 13"/>
                <a:gd name="T49" fmla="*/ 9 h 18"/>
                <a:gd name="T50" fmla="*/ 4 w 13"/>
                <a:gd name="T51" fmla="*/ 10 h 18"/>
                <a:gd name="T52" fmla="*/ 2 w 13"/>
                <a:gd name="T53" fmla="*/ 13 h 18"/>
                <a:gd name="T54" fmla="*/ 3 w 13"/>
                <a:gd name="T55" fmla="*/ 15 h 18"/>
                <a:gd name="T56" fmla="*/ 6 w 13"/>
                <a:gd name="T57" fmla="*/ 1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8">
                  <a:moveTo>
                    <a:pt x="11" y="17"/>
                  </a:moveTo>
                  <a:cubicBezTo>
                    <a:pt x="11" y="15"/>
                    <a:pt x="11" y="15"/>
                    <a:pt x="11" y="15"/>
                  </a:cubicBezTo>
                  <a:cubicBezTo>
                    <a:pt x="11" y="15"/>
                    <a:pt x="11" y="15"/>
                    <a:pt x="11" y="15"/>
                  </a:cubicBezTo>
                  <a:cubicBezTo>
                    <a:pt x="10" y="16"/>
                    <a:pt x="9" y="17"/>
                    <a:pt x="8" y="17"/>
                  </a:cubicBezTo>
                  <a:cubicBezTo>
                    <a:pt x="7" y="17"/>
                    <a:pt x="6" y="18"/>
                    <a:pt x="5" y="18"/>
                  </a:cubicBezTo>
                  <a:cubicBezTo>
                    <a:pt x="3" y="18"/>
                    <a:pt x="2" y="17"/>
                    <a:pt x="1" y="16"/>
                  </a:cubicBezTo>
                  <a:cubicBezTo>
                    <a:pt x="0" y="15"/>
                    <a:pt x="0" y="14"/>
                    <a:pt x="0" y="13"/>
                  </a:cubicBezTo>
                  <a:cubicBezTo>
                    <a:pt x="0" y="9"/>
                    <a:pt x="2" y="7"/>
                    <a:pt x="8" y="7"/>
                  </a:cubicBezTo>
                  <a:cubicBezTo>
                    <a:pt x="11" y="7"/>
                    <a:pt x="11" y="7"/>
                    <a:pt x="11" y="7"/>
                  </a:cubicBezTo>
                  <a:cubicBezTo>
                    <a:pt x="11" y="6"/>
                    <a:pt x="11" y="6"/>
                    <a:pt x="11" y="6"/>
                  </a:cubicBezTo>
                  <a:cubicBezTo>
                    <a:pt x="11" y="5"/>
                    <a:pt x="11" y="4"/>
                    <a:pt x="10" y="3"/>
                  </a:cubicBezTo>
                  <a:cubicBezTo>
                    <a:pt x="9" y="2"/>
                    <a:pt x="9" y="2"/>
                    <a:pt x="7" y="2"/>
                  </a:cubicBezTo>
                  <a:cubicBezTo>
                    <a:pt x="6" y="2"/>
                    <a:pt x="4" y="3"/>
                    <a:pt x="2" y="3"/>
                  </a:cubicBezTo>
                  <a:cubicBezTo>
                    <a:pt x="2" y="1"/>
                    <a:pt x="2" y="1"/>
                    <a:pt x="2" y="1"/>
                  </a:cubicBezTo>
                  <a:cubicBezTo>
                    <a:pt x="2" y="1"/>
                    <a:pt x="3" y="1"/>
                    <a:pt x="4" y="0"/>
                  </a:cubicBezTo>
                  <a:cubicBezTo>
                    <a:pt x="5" y="0"/>
                    <a:pt x="6" y="0"/>
                    <a:pt x="7" y="0"/>
                  </a:cubicBezTo>
                  <a:cubicBezTo>
                    <a:pt x="9" y="0"/>
                    <a:pt x="11" y="0"/>
                    <a:pt x="12" y="1"/>
                  </a:cubicBezTo>
                  <a:cubicBezTo>
                    <a:pt x="13" y="2"/>
                    <a:pt x="13" y="4"/>
                    <a:pt x="13" y="6"/>
                  </a:cubicBezTo>
                  <a:cubicBezTo>
                    <a:pt x="13" y="17"/>
                    <a:pt x="13" y="17"/>
                    <a:pt x="13" y="17"/>
                  </a:cubicBezTo>
                  <a:lnTo>
                    <a:pt x="11" y="17"/>
                  </a:lnTo>
                  <a:close/>
                  <a:moveTo>
                    <a:pt x="6" y="16"/>
                  </a:moveTo>
                  <a:cubicBezTo>
                    <a:pt x="7" y="16"/>
                    <a:pt x="9" y="15"/>
                    <a:pt x="9" y="14"/>
                  </a:cubicBezTo>
                  <a:cubicBezTo>
                    <a:pt x="10" y="13"/>
                    <a:pt x="11" y="12"/>
                    <a:pt x="11" y="10"/>
                  </a:cubicBezTo>
                  <a:cubicBezTo>
                    <a:pt x="11" y="9"/>
                    <a:pt x="11" y="9"/>
                    <a:pt x="11" y="9"/>
                  </a:cubicBezTo>
                  <a:cubicBezTo>
                    <a:pt x="8" y="9"/>
                    <a:pt x="8" y="9"/>
                    <a:pt x="8" y="9"/>
                  </a:cubicBezTo>
                  <a:cubicBezTo>
                    <a:pt x="6" y="9"/>
                    <a:pt x="5" y="9"/>
                    <a:pt x="4" y="10"/>
                  </a:cubicBezTo>
                  <a:cubicBezTo>
                    <a:pt x="3" y="11"/>
                    <a:pt x="2" y="11"/>
                    <a:pt x="2" y="13"/>
                  </a:cubicBezTo>
                  <a:cubicBezTo>
                    <a:pt x="2" y="14"/>
                    <a:pt x="3" y="14"/>
                    <a:pt x="3" y="15"/>
                  </a:cubicBezTo>
                  <a:cubicBezTo>
                    <a:pt x="4" y="15"/>
                    <a:pt x="5" y="16"/>
                    <a:pt x="6" y="16"/>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227"/>
            <p:cNvSpPr/>
            <p:nvPr/>
          </p:nvSpPr>
          <p:spPr bwMode="auto">
            <a:xfrm>
              <a:off x="3567113" y="2962275"/>
              <a:ext cx="49212" cy="34925"/>
            </a:xfrm>
            <a:custGeom>
              <a:avLst/>
              <a:gdLst>
                <a:gd name="T0" fmla="*/ 22 w 24"/>
                <a:gd name="T1" fmla="*/ 17 h 17"/>
                <a:gd name="T2" fmla="*/ 22 w 24"/>
                <a:gd name="T3" fmla="*/ 6 h 17"/>
                <a:gd name="T4" fmla="*/ 21 w 24"/>
                <a:gd name="T5" fmla="*/ 3 h 17"/>
                <a:gd name="T6" fmla="*/ 18 w 24"/>
                <a:gd name="T7" fmla="*/ 2 h 17"/>
                <a:gd name="T8" fmla="*/ 14 w 24"/>
                <a:gd name="T9" fmla="*/ 4 h 17"/>
                <a:gd name="T10" fmla="*/ 13 w 24"/>
                <a:gd name="T11" fmla="*/ 8 h 17"/>
                <a:gd name="T12" fmla="*/ 13 w 24"/>
                <a:gd name="T13" fmla="*/ 17 h 17"/>
                <a:gd name="T14" fmla="*/ 11 w 24"/>
                <a:gd name="T15" fmla="*/ 17 h 17"/>
                <a:gd name="T16" fmla="*/ 11 w 24"/>
                <a:gd name="T17" fmla="*/ 6 h 17"/>
                <a:gd name="T18" fmla="*/ 10 w 24"/>
                <a:gd name="T19" fmla="*/ 3 h 17"/>
                <a:gd name="T20" fmla="*/ 7 w 24"/>
                <a:gd name="T21" fmla="*/ 2 h 17"/>
                <a:gd name="T22" fmla="*/ 3 w 24"/>
                <a:gd name="T23" fmla="*/ 4 h 17"/>
                <a:gd name="T24" fmla="*/ 2 w 24"/>
                <a:gd name="T25" fmla="*/ 8 h 17"/>
                <a:gd name="T26" fmla="*/ 2 w 24"/>
                <a:gd name="T27" fmla="*/ 17 h 17"/>
                <a:gd name="T28" fmla="*/ 0 w 24"/>
                <a:gd name="T29" fmla="*/ 17 h 17"/>
                <a:gd name="T30" fmla="*/ 0 w 24"/>
                <a:gd name="T31" fmla="*/ 0 h 17"/>
                <a:gd name="T32" fmla="*/ 2 w 24"/>
                <a:gd name="T33" fmla="*/ 0 h 17"/>
                <a:gd name="T34" fmla="*/ 2 w 24"/>
                <a:gd name="T35" fmla="*/ 3 h 17"/>
                <a:gd name="T36" fmla="*/ 2 w 24"/>
                <a:gd name="T37" fmla="*/ 3 h 17"/>
                <a:gd name="T38" fmla="*/ 4 w 24"/>
                <a:gd name="T39" fmla="*/ 1 h 17"/>
                <a:gd name="T40" fmla="*/ 7 w 24"/>
                <a:gd name="T41" fmla="*/ 0 h 17"/>
                <a:gd name="T42" fmla="*/ 13 w 24"/>
                <a:gd name="T43" fmla="*/ 3 h 17"/>
                <a:gd name="T44" fmla="*/ 13 w 24"/>
                <a:gd name="T45" fmla="*/ 3 h 17"/>
                <a:gd name="T46" fmla="*/ 15 w 24"/>
                <a:gd name="T47" fmla="*/ 1 h 17"/>
                <a:gd name="T48" fmla="*/ 18 w 24"/>
                <a:gd name="T49" fmla="*/ 0 h 17"/>
                <a:gd name="T50" fmla="*/ 23 w 24"/>
                <a:gd name="T51" fmla="*/ 1 h 17"/>
                <a:gd name="T52" fmla="*/ 24 w 24"/>
                <a:gd name="T53" fmla="*/ 6 h 17"/>
                <a:gd name="T54" fmla="*/ 24 w 24"/>
                <a:gd name="T55" fmla="*/ 17 h 17"/>
                <a:gd name="T56" fmla="*/ 22 w 24"/>
                <a:gd name="T57"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4" h="17">
                  <a:moveTo>
                    <a:pt x="22" y="17"/>
                  </a:moveTo>
                  <a:cubicBezTo>
                    <a:pt x="22" y="6"/>
                    <a:pt x="22" y="6"/>
                    <a:pt x="22" y="6"/>
                  </a:cubicBezTo>
                  <a:cubicBezTo>
                    <a:pt x="22" y="5"/>
                    <a:pt x="21" y="4"/>
                    <a:pt x="21" y="3"/>
                  </a:cubicBezTo>
                  <a:cubicBezTo>
                    <a:pt x="20" y="2"/>
                    <a:pt x="19" y="2"/>
                    <a:pt x="18" y="2"/>
                  </a:cubicBezTo>
                  <a:cubicBezTo>
                    <a:pt x="16" y="2"/>
                    <a:pt x="15" y="3"/>
                    <a:pt x="14" y="4"/>
                  </a:cubicBezTo>
                  <a:cubicBezTo>
                    <a:pt x="14" y="4"/>
                    <a:pt x="13" y="6"/>
                    <a:pt x="13" y="8"/>
                  </a:cubicBezTo>
                  <a:cubicBezTo>
                    <a:pt x="13" y="17"/>
                    <a:pt x="13" y="17"/>
                    <a:pt x="13" y="17"/>
                  </a:cubicBezTo>
                  <a:cubicBezTo>
                    <a:pt x="11" y="17"/>
                    <a:pt x="11" y="17"/>
                    <a:pt x="11" y="17"/>
                  </a:cubicBezTo>
                  <a:cubicBezTo>
                    <a:pt x="11" y="6"/>
                    <a:pt x="11" y="6"/>
                    <a:pt x="11" y="6"/>
                  </a:cubicBezTo>
                  <a:cubicBezTo>
                    <a:pt x="11" y="5"/>
                    <a:pt x="10" y="4"/>
                    <a:pt x="10" y="3"/>
                  </a:cubicBezTo>
                  <a:cubicBezTo>
                    <a:pt x="9" y="2"/>
                    <a:pt x="8" y="2"/>
                    <a:pt x="7" y="2"/>
                  </a:cubicBezTo>
                  <a:cubicBezTo>
                    <a:pt x="5" y="2"/>
                    <a:pt x="4" y="3"/>
                    <a:pt x="3" y="4"/>
                  </a:cubicBezTo>
                  <a:cubicBezTo>
                    <a:pt x="3" y="5"/>
                    <a:pt x="2" y="6"/>
                    <a:pt x="2" y="8"/>
                  </a:cubicBezTo>
                  <a:cubicBezTo>
                    <a:pt x="2" y="17"/>
                    <a:pt x="2" y="17"/>
                    <a:pt x="2" y="17"/>
                  </a:cubicBezTo>
                  <a:cubicBezTo>
                    <a:pt x="0" y="17"/>
                    <a:pt x="0" y="17"/>
                    <a:pt x="0" y="17"/>
                  </a:cubicBezTo>
                  <a:cubicBezTo>
                    <a:pt x="0" y="0"/>
                    <a:pt x="0" y="0"/>
                    <a:pt x="0" y="0"/>
                  </a:cubicBezTo>
                  <a:cubicBezTo>
                    <a:pt x="2" y="0"/>
                    <a:pt x="2" y="0"/>
                    <a:pt x="2" y="0"/>
                  </a:cubicBezTo>
                  <a:cubicBezTo>
                    <a:pt x="2" y="3"/>
                    <a:pt x="2" y="3"/>
                    <a:pt x="2" y="3"/>
                  </a:cubicBezTo>
                  <a:cubicBezTo>
                    <a:pt x="2" y="3"/>
                    <a:pt x="2" y="3"/>
                    <a:pt x="2" y="3"/>
                  </a:cubicBezTo>
                  <a:cubicBezTo>
                    <a:pt x="3" y="2"/>
                    <a:pt x="4" y="1"/>
                    <a:pt x="4" y="1"/>
                  </a:cubicBezTo>
                  <a:cubicBezTo>
                    <a:pt x="5" y="0"/>
                    <a:pt x="6" y="0"/>
                    <a:pt x="7" y="0"/>
                  </a:cubicBezTo>
                  <a:cubicBezTo>
                    <a:pt x="10" y="0"/>
                    <a:pt x="12" y="1"/>
                    <a:pt x="13" y="3"/>
                  </a:cubicBezTo>
                  <a:cubicBezTo>
                    <a:pt x="13" y="3"/>
                    <a:pt x="13" y="3"/>
                    <a:pt x="13" y="3"/>
                  </a:cubicBezTo>
                  <a:cubicBezTo>
                    <a:pt x="13" y="2"/>
                    <a:pt x="14" y="1"/>
                    <a:pt x="15" y="1"/>
                  </a:cubicBezTo>
                  <a:cubicBezTo>
                    <a:pt x="16" y="0"/>
                    <a:pt x="17" y="0"/>
                    <a:pt x="18" y="0"/>
                  </a:cubicBezTo>
                  <a:cubicBezTo>
                    <a:pt x="20" y="0"/>
                    <a:pt x="22" y="0"/>
                    <a:pt x="23" y="1"/>
                  </a:cubicBezTo>
                  <a:cubicBezTo>
                    <a:pt x="24" y="2"/>
                    <a:pt x="24" y="4"/>
                    <a:pt x="24" y="6"/>
                  </a:cubicBezTo>
                  <a:cubicBezTo>
                    <a:pt x="24" y="17"/>
                    <a:pt x="24" y="17"/>
                    <a:pt x="24" y="17"/>
                  </a:cubicBezTo>
                  <a:lnTo>
                    <a:pt x="22" y="17"/>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228"/>
            <p:cNvSpPr/>
            <p:nvPr/>
          </p:nvSpPr>
          <p:spPr bwMode="auto">
            <a:xfrm>
              <a:off x="2579688" y="3040063"/>
              <a:ext cx="20637" cy="38100"/>
            </a:xfrm>
            <a:custGeom>
              <a:avLst/>
              <a:gdLst>
                <a:gd name="T0" fmla="*/ 8 w 10"/>
                <a:gd name="T1" fmla="*/ 0 h 18"/>
                <a:gd name="T2" fmla="*/ 10 w 10"/>
                <a:gd name="T3" fmla="*/ 1 h 18"/>
                <a:gd name="T4" fmla="*/ 9 w 10"/>
                <a:gd name="T5" fmla="*/ 3 h 18"/>
                <a:gd name="T6" fmla="*/ 7 w 10"/>
                <a:gd name="T7" fmla="*/ 3 h 18"/>
                <a:gd name="T8" fmla="*/ 4 w 10"/>
                <a:gd name="T9" fmla="*/ 4 h 18"/>
                <a:gd name="T10" fmla="*/ 2 w 10"/>
                <a:gd name="T11" fmla="*/ 9 h 18"/>
                <a:gd name="T12" fmla="*/ 2 w 10"/>
                <a:gd name="T13" fmla="*/ 18 h 18"/>
                <a:gd name="T14" fmla="*/ 0 w 10"/>
                <a:gd name="T15" fmla="*/ 18 h 18"/>
                <a:gd name="T16" fmla="*/ 0 w 10"/>
                <a:gd name="T17" fmla="*/ 1 h 18"/>
                <a:gd name="T18" fmla="*/ 2 w 10"/>
                <a:gd name="T19" fmla="*/ 1 h 18"/>
                <a:gd name="T20" fmla="*/ 2 w 10"/>
                <a:gd name="T21" fmla="*/ 4 h 18"/>
                <a:gd name="T22" fmla="*/ 2 w 10"/>
                <a:gd name="T23" fmla="*/ 4 h 18"/>
                <a:gd name="T24" fmla="*/ 5 w 10"/>
                <a:gd name="T25" fmla="*/ 1 h 18"/>
                <a:gd name="T26" fmla="*/ 8 w 10"/>
                <a:gd name="T2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8">
                  <a:moveTo>
                    <a:pt x="8" y="0"/>
                  </a:moveTo>
                  <a:cubicBezTo>
                    <a:pt x="8" y="0"/>
                    <a:pt x="9" y="0"/>
                    <a:pt x="10" y="1"/>
                  </a:cubicBezTo>
                  <a:cubicBezTo>
                    <a:pt x="9" y="3"/>
                    <a:pt x="9" y="3"/>
                    <a:pt x="9" y="3"/>
                  </a:cubicBezTo>
                  <a:cubicBezTo>
                    <a:pt x="9" y="3"/>
                    <a:pt x="8" y="3"/>
                    <a:pt x="7" y="3"/>
                  </a:cubicBezTo>
                  <a:cubicBezTo>
                    <a:pt x="6" y="3"/>
                    <a:pt x="5" y="3"/>
                    <a:pt x="4" y="4"/>
                  </a:cubicBezTo>
                  <a:cubicBezTo>
                    <a:pt x="3" y="5"/>
                    <a:pt x="2" y="7"/>
                    <a:pt x="2" y="9"/>
                  </a:cubicBezTo>
                  <a:cubicBezTo>
                    <a:pt x="2" y="18"/>
                    <a:pt x="2" y="18"/>
                    <a:pt x="2" y="18"/>
                  </a:cubicBezTo>
                  <a:cubicBezTo>
                    <a:pt x="0" y="18"/>
                    <a:pt x="0" y="18"/>
                    <a:pt x="0" y="18"/>
                  </a:cubicBezTo>
                  <a:cubicBezTo>
                    <a:pt x="0" y="1"/>
                    <a:pt x="0" y="1"/>
                    <a:pt x="0" y="1"/>
                  </a:cubicBezTo>
                  <a:cubicBezTo>
                    <a:pt x="2" y="1"/>
                    <a:pt x="2" y="1"/>
                    <a:pt x="2" y="1"/>
                  </a:cubicBezTo>
                  <a:cubicBezTo>
                    <a:pt x="2" y="4"/>
                    <a:pt x="2" y="4"/>
                    <a:pt x="2" y="4"/>
                  </a:cubicBezTo>
                  <a:cubicBezTo>
                    <a:pt x="2" y="4"/>
                    <a:pt x="2" y="4"/>
                    <a:pt x="2" y="4"/>
                  </a:cubicBezTo>
                  <a:cubicBezTo>
                    <a:pt x="3" y="3"/>
                    <a:pt x="4" y="2"/>
                    <a:pt x="5" y="1"/>
                  </a:cubicBezTo>
                  <a:cubicBezTo>
                    <a:pt x="6" y="1"/>
                    <a:pt x="7" y="0"/>
                    <a:pt x="8" y="0"/>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229"/>
            <p:cNvSpPr/>
            <p:nvPr/>
          </p:nvSpPr>
          <p:spPr bwMode="auto">
            <a:xfrm>
              <a:off x="2606675" y="3043238"/>
              <a:ext cx="28575" cy="34925"/>
            </a:xfrm>
            <a:custGeom>
              <a:avLst/>
              <a:gdLst>
                <a:gd name="T0" fmla="*/ 2 w 14"/>
                <a:gd name="T1" fmla="*/ 0 h 17"/>
                <a:gd name="T2" fmla="*/ 2 w 14"/>
                <a:gd name="T3" fmla="*/ 11 h 17"/>
                <a:gd name="T4" fmla="*/ 3 w 14"/>
                <a:gd name="T5" fmla="*/ 14 h 17"/>
                <a:gd name="T6" fmla="*/ 6 w 14"/>
                <a:gd name="T7" fmla="*/ 15 h 17"/>
                <a:gd name="T8" fmla="*/ 10 w 14"/>
                <a:gd name="T9" fmla="*/ 13 h 17"/>
                <a:gd name="T10" fmla="*/ 11 w 14"/>
                <a:gd name="T11" fmla="*/ 9 h 17"/>
                <a:gd name="T12" fmla="*/ 11 w 14"/>
                <a:gd name="T13" fmla="*/ 0 h 17"/>
                <a:gd name="T14" fmla="*/ 14 w 14"/>
                <a:gd name="T15" fmla="*/ 0 h 17"/>
                <a:gd name="T16" fmla="*/ 14 w 14"/>
                <a:gd name="T17" fmla="*/ 17 h 17"/>
                <a:gd name="T18" fmla="*/ 12 w 14"/>
                <a:gd name="T19" fmla="*/ 17 h 17"/>
                <a:gd name="T20" fmla="*/ 12 w 14"/>
                <a:gd name="T21" fmla="*/ 14 h 17"/>
                <a:gd name="T22" fmla="*/ 11 w 14"/>
                <a:gd name="T23" fmla="*/ 14 h 17"/>
                <a:gd name="T24" fmla="*/ 9 w 14"/>
                <a:gd name="T25" fmla="*/ 16 h 17"/>
                <a:gd name="T26" fmla="*/ 6 w 14"/>
                <a:gd name="T27" fmla="*/ 17 h 17"/>
                <a:gd name="T28" fmla="*/ 1 w 14"/>
                <a:gd name="T29" fmla="*/ 16 h 17"/>
                <a:gd name="T30" fmla="*/ 0 w 14"/>
                <a:gd name="T31" fmla="*/ 11 h 17"/>
                <a:gd name="T32" fmla="*/ 0 w 14"/>
                <a:gd name="T33" fmla="*/ 0 h 17"/>
                <a:gd name="T34" fmla="*/ 2 w 1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 h="17">
                  <a:moveTo>
                    <a:pt x="2" y="0"/>
                  </a:moveTo>
                  <a:cubicBezTo>
                    <a:pt x="2" y="11"/>
                    <a:pt x="2" y="11"/>
                    <a:pt x="2" y="11"/>
                  </a:cubicBezTo>
                  <a:cubicBezTo>
                    <a:pt x="2" y="12"/>
                    <a:pt x="3" y="13"/>
                    <a:pt x="3" y="14"/>
                  </a:cubicBezTo>
                  <a:cubicBezTo>
                    <a:pt x="4" y="15"/>
                    <a:pt x="5" y="15"/>
                    <a:pt x="6" y="15"/>
                  </a:cubicBezTo>
                  <a:cubicBezTo>
                    <a:pt x="8" y="15"/>
                    <a:pt x="9" y="14"/>
                    <a:pt x="10" y="13"/>
                  </a:cubicBezTo>
                  <a:cubicBezTo>
                    <a:pt x="11" y="12"/>
                    <a:pt x="11" y="11"/>
                    <a:pt x="11" y="9"/>
                  </a:cubicBezTo>
                  <a:cubicBezTo>
                    <a:pt x="11" y="0"/>
                    <a:pt x="11" y="0"/>
                    <a:pt x="11" y="0"/>
                  </a:cubicBezTo>
                  <a:cubicBezTo>
                    <a:pt x="14" y="0"/>
                    <a:pt x="14" y="0"/>
                    <a:pt x="14" y="0"/>
                  </a:cubicBezTo>
                  <a:cubicBezTo>
                    <a:pt x="14" y="17"/>
                    <a:pt x="14" y="17"/>
                    <a:pt x="14" y="17"/>
                  </a:cubicBezTo>
                  <a:cubicBezTo>
                    <a:pt x="12" y="17"/>
                    <a:pt x="12" y="17"/>
                    <a:pt x="12" y="17"/>
                  </a:cubicBezTo>
                  <a:cubicBezTo>
                    <a:pt x="12" y="14"/>
                    <a:pt x="12" y="14"/>
                    <a:pt x="12" y="14"/>
                  </a:cubicBezTo>
                  <a:cubicBezTo>
                    <a:pt x="11" y="14"/>
                    <a:pt x="11" y="14"/>
                    <a:pt x="11" y="14"/>
                  </a:cubicBezTo>
                  <a:cubicBezTo>
                    <a:pt x="11" y="15"/>
                    <a:pt x="10" y="16"/>
                    <a:pt x="9" y="16"/>
                  </a:cubicBezTo>
                  <a:cubicBezTo>
                    <a:pt x="8" y="17"/>
                    <a:pt x="7" y="17"/>
                    <a:pt x="6" y="17"/>
                  </a:cubicBezTo>
                  <a:cubicBezTo>
                    <a:pt x="4" y="17"/>
                    <a:pt x="2" y="17"/>
                    <a:pt x="1" y="16"/>
                  </a:cubicBezTo>
                  <a:cubicBezTo>
                    <a:pt x="0" y="15"/>
                    <a:pt x="0" y="13"/>
                    <a:pt x="0" y="11"/>
                  </a:cubicBezTo>
                  <a:cubicBezTo>
                    <a:pt x="0" y="0"/>
                    <a:pt x="0" y="0"/>
                    <a:pt x="0" y="0"/>
                  </a:cubicBezTo>
                  <a:lnTo>
                    <a:pt x="2" y="0"/>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230"/>
            <p:cNvSpPr>
              <a:spLocks noEditPoints="1"/>
            </p:cNvSpPr>
            <p:nvPr/>
          </p:nvSpPr>
          <p:spPr bwMode="auto">
            <a:xfrm>
              <a:off x="2644775" y="3028950"/>
              <a:ext cx="6350" cy="49213"/>
            </a:xfrm>
            <a:custGeom>
              <a:avLst/>
              <a:gdLst>
                <a:gd name="T0" fmla="*/ 0 w 3"/>
                <a:gd name="T1" fmla="*/ 2 h 24"/>
                <a:gd name="T2" fmla="*/ 1 w 3"/>
                <a:gd name="T3" fmla="*/ 1 h 24"/>
                <a:gd name="T4" fmla="*/ 2 w 3"/>
                <a:gd name="T5" fmla="*/ 0 h 24"/>
                <a:gd name="T6" fmla="*/ 3 w 3"/>
                <a:gd name="T7" fmla="*/ 1 h 24"/>
                <a:gd name="T8" fmla="*/ 3 w 3"/>
                <a:gd name="T9" fmla="*/ 2 h 24"/>
                <a:gd name="T10" fmla="*/ 3 w 3"/>
                <a:gd name="T11" fmla="*/ 3 h 24"/>
                <a:gd name="T12" fmla="*/ 2 w 3"/>
                <a:gd name="T13" fmla="*/ 4 h 24"/>
                <a:gd name="T14" fmla="*/ 1 w 3"/>
                <a:gd name="T15" fmla="*/ 3 h 24"/>
                <a:gd name="T16" fmla="*/ 0 w 3"/>
                <a:gd name="T17" fmla="*/ 2 h 24"/>
                <a:gd name="T18" fmla="*/ 3 w 3"/>
                <a:gd name="T19" fmla="*/ 24 h 24"/>
                <a:gd name="T20" fmla="*/ 1 w 3"/>
                <a:gd name="T21" fmla="*/ 24 h 24"/>
                <a:gd name="T22" fmla="*/ 1 w 3"/>
                <a:gd name="T23" fmla="*/ 7 h 24"/>
                <a:gd name="T24" fmla="*/ 3 w 3"/>
                <a:gd name="T25" fmla="*/ 7 h 24"/>
                <a:gd name="T26" fmla="*/ 3 w 3"/>
                <a:gd name="T2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24">
                  <a:moveTo>
                    <a:pt x="0" y="2"/>
                  </a:moveTo>
                  <a:cubicBezTo>
                    <a:pt x="0" y="1"/>
                    <a:pt x="0" y="1"/>
                    <a:pt x="1" y="1"/>
                  </a:cubicBezTo>
                  <a:cubicBezTo>
                    <a:pt x="1" y="0"/>
                    <a:pt x="1" y="0"/>
                    <a:pt x="2" y="0"/>
                  </a:cubicBezTo>
                  <a:cubicBezTo>
                    <a:pt x="2" y="0"/>
                    <a:pt x="3" y="0"/>
                    <a:pt x="3" y="1"/>
                  </a:cubicBezTo>
                  <a:cubicBezTo>
                    <a:pt x="3" y="1"/>
                    <a:pt x="3" y="1"/>
                    <a:pt x="3" y="2"/>
                  </a:cubicBezTo>
                  <a:cubicBezTo>
                    <a:pt x="3" y="3"/>
                    <a:pt x="3" y="3"/>
                    <a:pt x="3" y="3"/>
                  </a:cubicBezTo>
                  <a:cubicBezTo>
                    <a:pt x="3" y="4"/>
                    <a:pt x="2" y="4"/>
                    <a:pt x="2" y="4"/>
                  </a:cubicBezTo>
                  <a:cubicBezTo>
                    <a:pt x="1" y="4"/>
                    <a:pt x="1" y="4"/>
                    <a:pt x="1" y="3"/>
                  </a:cubicBezTo>
                  <a:cubicBezTo>
                    <a:pt x="0" y="3"/>
                    <a:pt x="0" y="3"/>
                    <a:pt x="0" y="2"/>
                  </a:cubicBezTo>
                  <a:close/>
                  <a:moveTo>
                    <a:pt x="3" y="24"/>
                  </a:moveTo>
                  <a:cubicBezTo>
                    <a:pt x="1" y="24"/>
                    <a:pt x="1" y="24"/>
                    <a:pt x="1" y="24"/>
                  </a:cubicBezTo>
                  <a:cubicBezTo>
                    <a:pt x="1" y="7"/>
                    <a:pt x="1" y="7"/>
                    <a:pt x="1" y="7"/>
                  </a:cubicBezTo>
                  <a:cubicBezTo>
                    <a:pt x="3" y="7"/>
                    <a:pt x="3" y="7"/>
                    <a:pt x="3" y="7"/>
                  </a:cubicBezTo>
                  <a:lnTo>
                    <a:pt x="3" y="24"/>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231"/>
            <p:cNvSpPr/>
            <p:nvPr/>
          </p:nvSpPr>
          <p:spPr bwMode="auto">
            <a:xfrm>
              <a:off x="2663825" y="3040063"/>
              <a:ext cx="28575" cy="38100"/>
            </a:xfrm>
            <a:custGeom>
              <a:avLst/>
              <a:gdLst>
                <a:gd name="T0" fmla="*/ 11 w 14"/>
                <a:gd name="T1" fmla="*/ 18 h 18"/>
                <a:gd name="T2" fmla="*/ 11 w 14"/>
                <a:gd name="T3" fmla="*/ 7 h 18"/>
                <a:gd name="T4" fmla="*/ 10 w 14"/>
                <a:gd name="T5" fmla="*/ 4 h 18"/>
                <a:gd name="T6" fmla="*/ 7 w 14"/>
                <a:gd name="T7" fmla="*/ 3 h 18"/>
                <a:gd name="T8" fmla="*/ 3 w 14"/>
                <a:gd name="T9" fmla="*/ 4 h 18"/>
                <a:gd name="T10" fmla="*/ 2 w 14"/>
                <a:gd name="T11" fmla="*/ 9 h 18"/>
                <a:gd name="T12" fmla="*/ 2 w 14"/>
                <a:gd name="T13" fmla="*/ 18 h 18"/>
                <a:gd name="T14" fmla="*/ 0 w 14"/>
                <a:gd name="T15" fmla="*/ 18 h 18"/>
                <a:gd name="T16" fmla="*/ 0 w 14"/>
                <a:gd name="T17" fmla="*/ 1 h 18"/>
                <a:gd name="T18" fmla="*/ 2 w 14"/>
                <a:gd name="T19" fmla="*/ 1 h 18"/>
                <a:gd name="T20" fmla="*/ 2 w 14"/>
                <a:gd name="T21" fmla="*/ 3 h 18"/>
                <a:gd name="T22" fmla="*/ 2 w 14"/>
                <a:gd name="T23" fmla="*/ 3 h 18"/>
                <a:gd name="T24" fmla="*/ 5 w 14"/>
                <a:gd name="T25" fmla="*/ 1 h 18"/>
                <a:gd name="T26" fmla="*/ 8 w 14"/>
                <a:gd name="T27" fmla="*/ 0 h 18"/>
                <a:gd name="T28" fmla="*/ 12 w 14"/>
                <a:gd name="T29" fmla="*/ 2 h 18"/>
                <a:gd name="T30" fmla="*/ 14 w 14"/>
                <a:gd name="T31" fmla="*/ 7 h 18"/>
                <a:gd name="T32" fmla="*/ 14 w 14"/>
                <a:gd name="T33" fmla="*/ 18 h 18"/>
                <a:gd name="T34" fmla="*/ 11 w 1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 h="18">
                  <a:moveTo>
                    <a:pt x="11" y="18"/>
                  </a:moveTo>
                  <a:cubicBezTo>
                    <a:pt x="11" y="7"/>
                    <a:pt x="11" y="7"/>
                    <a:pt x="11" y="7"/>
                  </a:cubicBezTo>
                  <a:cubicBezTo>
                    <a:pt x="11" y="5"/>
                    <a:pt x="11" y="4"/>
                    <a:pt x="10" y="4"/>
                  </a:cubicBezTo>
                  <a:cubicBezTo>
                    <a:pt x="10" y="3"/>
                    <a:pt x="9" y="3"/>
                    <a:pt x="7" y="3"/>
                  </a:cubicBezTo>
                  <a:cubicBezTo>
                    <a:pt x="6" y="3"/>
                    <a:pt x="4" y="3"/>
                    <a:pt x="3" y="4"/>
                  </a:cubicBezTo>
                  <a:cubicBezTo>
                    <a:pt x="3" y="5"/>
                    <a:pt x="2" y="7"/>
                    <a:pt x="2" y="9"/>
                  </a:cubicBezTo>
                  <a:cubicBezTo>
                    <a:pt x="2" y="18"/>
                    <a:pt x="2" y="18"/>
                    <a:pt x="2" y="18"/>
                  </a:cubicBezTo>
                  <a:cubicBezTo>
                    <a:pt x="0" y="18"/>
                    <a:pt x="0" y="18"/>
                    <a:pt x="0" y="18"/>
                  </a:cubicBezTo>
                  <a:cubicBezTo>
                    <a:pt x="0" y="1"/>
                    <a:pt x="0" y="1"/>
                    <a:pt x="0" y="1"/>
                  </a:cubicBezTo>
                  <a:cubicBezTo>
                    <a:pt x="2" y="1"/>
                    <a:pt x="2" y="1"/>
                    <a:pt x="2" y="1"/>
                  </a:cubicBezTo>
                  <a:cubicBezTo>
                    <a:pt x="2" y="3"/>
                    <a:pt x="2" y="3"/>
                    <a:pt x="2" y="3"/>
                  </a:cubicBezTo>
                  <a:cubicBezTo>
                    <a:pt x="2" y="3"/>
                    <a:pt x="2" y="3"/>
                    <a:pt x="2" y="3"/>
                  </a:cubicBezTo>
                  <a:cubicBezTo>
                    <a:pt x="3" y="2"/>
                    <a:pt x="4" y="1"/>
                    <a:pt x="5" y="1"/>
                  </a:cubicBezTo>
                  <a:cubicBezTo>
                    <a:pt x="5" y="1"/>
                    <a:pt x="7" y="0"/>
                    <a:pt x="8" y="0"/>
                  </a:cubicBezTo>
                  <a:cubicBezTo>
                    <a:pt x="10" y="0"/>
                    <a:pt x="11" y="1"/>
                    <a:pt x="12" y="2"/>
                  </a:cubicBezTo>
                  <a:cubicBezTo>
                    <a:pt x="13" y="3"/>
                    <a:pt x="14" y="4"/>
                    <a:pt x="14" y="7"/>
                  </a:cubicBezTo>
                  <a:cubicBezTo>
                    <a:pt x="14" y="18"/>
                    <a:pt x="14" y="18"/>
                    <a:pt x="14" y="18"/>
                  </a:cubicBezTo>
                  <a:lnTo>
                    <a:pt x="11" y="18"/>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232"/>
            <p:cNvSpPr>
              <a:spLocks noEditPoints="1"/>
            </p:cNvSpPr>
            <p:nvPr/>
          </p:nvSpPr>
          <p:spPr bwMode="auto">
            <a:xfrm>
              <a:off x="2700338" y="3040063"/>
              <a:ext cx="28575" cy="38100"/>
            </a:xfrm>
            <a:custGeom>
              <a:avLst/>
              <a:gdLst>
                <a:gd name="T0" fmla="*/ 12 w 14"/>
                <a:gd name="T1" fmla="*/ 18 h 18"/>
                <a:gd name="T2" fmla="*/ 11 w 14"/>
                <a:gd name="T3" fmla="*/ 15 h 18"/>
                <a:gd name="T4" fmla="*/ 11 w 14"/>
                <a:gd name="T5" fmla="*/ 15 h 18"/>
                <a:gd name="T6" fmla="*/ 9 w 14"/>
                <a:gd name="T7" fmla="*/ 17 h 18"/>
                <a:gd name="T8" fmla="*/ 5 w 14"/>
                <a:gd name="T9" fmla="*/ 18 h 18"/>
                <a:gd name="T10" fmla="*/ 1 w 14"/>
                <a:gd name="T11" fmla="*/ 17 h 18"/>
                <a:gd name="T12" fmla="*/ 0 w 14"/>
                <a:gd name="T13" fmla="*/ 13 h 18"/>
                <a:gd name="T14" fmla="*/ 8 w 14"/>
                <a:gd name="T15" fmla="*/ 8 h 18"/>
                <a:gd name="T16" fmla="*/ 11 w 14"/>
                <a:gd name="T17" fmla="*/ 7 h 18"/>
                <a:gd name="T18" fmla="*/ 11 w 14"/>
                <a:gd name="T19" fmla="*/ 6 h 18"/>
                <a:gd name="T20" fmla="*/ 10 w 14"/>
                <a:gd name="T21" fmla="*/ 3 h 18"/>
                <a:gd name="T22" fmla="*/ 8 w 14"/>
                <a:gd name="T23" fmla="*/ 2 h 18"/>
                <a:gd name="T24" fmla="*/ 3 w 14"/>
                <a:gd name="T25" fmla="*/ 4 h 18"/>
                <a:gd name="T26" fmla="*/ 2 w 14"/>
                <a:gd name="T27" fmla="*/ 2 h 18"/>
                <a:gd name="T28" fmla="*/ 5 w 14"/>
                <a:gd name="T29" fmla="*/ 1 h 18"/>
                <a:gd name="T30" fmla="*/ 8 w 14"/>
                <a:gd name="T31" fmla="*/ 0 h 18"/>
                <a:gd name="T32" fmla="*/ 12 w 14"/>
                <a:gd name="T33" fmla="*/ 2 h 18"/>
                <a:gd name="T34" fmla="*/ 14 w 14"/>
                <a:gd name="T35" fmla="*/ 6 h 18"/>
                <a:gd name="T36" fmla="*/ 14 w 14"/>
                <a:gd name="T37" fmla="*/ 18 h 18"/>
                <a:gd name="T38" fmla="*/ 12 w 14"/>
                <a:gd name="T39" fmla="*/ 18 h 18"/>
                <a:gd name="T40" fmla="*/ 6 w 14"/>
                <a:gd name="T41" fmla="*/ 16 h 18"/>
                <a:gd name="T42" fmla="*/ 10 w 14"/>
                <a:gd name="T43" fmla="*/ 15 h 18"/>
                <a:gd name="T44" fmla="*/ 11 w 14"/>
                <a:gd name="T45" fmla="*/ 11 h 18"/>
                <a:gd name="T46" fmla="*/ 11 w 14"/>
                <a:gd name="T47" fmla="*/ 9 h 18"/>
                <a:gd name="T48" fmla="*/ 9 w 14"/>
                <a:gd name="T49" fmla="*/ 9 h 18"/>
                <a:gd name="T50" fmla="*/ 4 w 14"/>
                <a:gd name="T51" fmla="*/ 10 h 18"/>
                <a:gd name="T52" fmla="*/ 3 w 14"/>
                <a:gd name="T53" fmla="*/ 13 h 18"/>
                <a:gd name="T54" fmla="*/ 4 w 14"/>
                <a:gd name="T55" fmla="*/ 15 h 18"/>
                <a:gd name="T56" fmla="*/ 6 w 14"/>
                <a:gd name="T57" fmla="*/ 1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8">
                  <a:moveTo>
                    <a:pt x="12" y="18"/>
                  </a:moveTo>
                  <a:cubicBezTo>
                    <a:pt x="11" y="15"/>
                    <a:pt x="11" y="15"/>
                    <a:pt x="11" y="15"/>
                  </a:cubicBezTo>
                  <a:cubicBezTo>
                    <a:pt x="11" y="15"/>
                    <a:pt x="11" y="15"/>
                    <a:pt x="11" y="15"/>
                  </a:cubicBezTo>
                  <a:cubicBezTo>
                    <a:pt x="10" y="16"/>
                    <a:pt x="9" y="17"/>
                    <a:pt x="9" y="17"/>
                  </a:cubicBezTo>
                  <a:cubicBezTo>
                    <a:pt x="8" y="18"/>
                    <a:pt x="7" y="18"/>
                    <a:pt x="5" y="18"/>
                  </a:cubicBezTo>
                  <a:cubicBezTo>
                    <a:pt x="4" y="18"/>
                    <a:pt x="2" y="18"/>
                    <a:pt x="1" y="17"/>
                  </a:cubicBezTo>
                  <a:cubicBezTo>
                    <a:pt x="0" y="16"/>
                    <a:pt x="0" y="15"/>
                    <a:pt x="0" y="13"/>
                  </a:cubicBezTo>
                  <a:cubicBezTo>
                    <a:pt x="0" y="10"/>
                    <a:pt x="3" y="8"/>
                    <a:pt x="8" y="8"/>
                  </a:cubicBezTo>
                  <a:cubicBezTo>
                    <a:pt x="11" y="7"/>
                    <a:pt x="11" y="7"/>
                    <a:pt x="11" y="7"/>
                  </a:cubicBezTo>
                  <a:cubicBezTo>
                    <a:pt x="11" y="6"/>
                    <a:pt x="11" y="6"/>
                    <a:pt x="11" y="6"/>
                  </a:cubicBezTo>
                  <a:cubicBezTo>
                    <a:pt x="11" y="5"/>
                    <a:pt x="11" y="4"/>
                    <a:pt x="10" y="3"/>
                  </a:cubicBezTo>
                  <a:cubicBezTo>
                    <a:pt x="10" y="3"/>
                    <a:pt x="9" y="2"/>
                    <a:pt x="8" y="2"/>
                  </a:cubicBezTo>
                  <a:cubicBezTo>
                    <a:pt x="6" y="2"/>
                    <a:pt x="5" y="3"/>
                    <a:pt x="3" y="4"/>
                  </a:cubicBezTo>
                  <a:cubicBezTo>
                    <a:pt x="2" y="2"/>
                    <a:pt x="2" y="2"/>
                    <a:pt x="2" y="2"/>
                  </a:cubicBezTo>
                  <a:cubicBezTo>
                    <a:pt x="3" y="1"/>
                    <a:pt x="4" y="1"/>
                    <a:pt x="5" y="1"/>
                  </a:cubicBezTo>
                  <a:cubicBezTo>
                    <a:pt x="6" y="0"/>
                    <a:pt x="7" y="0"/>
                    <a:pt x="8" y="0"/>
                  </a:cubicBezTo>
                  <a:cubicBezTo>
                    <a:pt x="10" y="0"/>
                    <a:pt x="11" y="1"/>
                    <a:pt x="12" y="2"/>
                  </a:cubicBezTo>
                  <a:cubicBezTo>
                    <a:pt x="13" y="3"/>
                    <a:pt x="14" y="4"/>
                    <a:pt x="14" y="6"/>
                  </a:cubicBezTo>
                  <a:cubicBezTo>
                    <a:pt x="14" y="18"/>
                    <a:pt x="14" y="18"/>
                    <a:pt x="14" y="18"/>
                  </a:cubicBezTo>
                  <a:lnTo>
                    <a:pt x="12" y="18"/>
                  </a:lnTo>
                  <a:close/>
                  <a:moveTo>
                    <a:pt x="6" y="16"/>
                  </a:moveTo>
                  <a:cubicBezTo>
                    <a:pt x="8" y="16"/>
                    <a:pt x="9" y="15"/>
                    <a:pt x="10" y="15"/>
                  </a:cubicBezTo>
                  <a:cubicBezTo>
                    <a:pt x="11" y="14"/>
                    <a:pt x="11" y="12"/>
                    <a:pt x="11" y="11"/>
                  </a:cubicBezTo>
                  <a:cubicBezTo>
                    <a:pt x="11" y="9"/>
                    <a:pt x="11" y="9"/>
                    <a:pt x="11" y="9"/>
                  </a:cubicBezTo>
                  <a:cubicBezTo>
                    <a:pt x="9" y="9"/>
                    <a:pt x="9" y="9"/>
                    <a:pt x="9" y="9"/>
                  </a:cubicBezTo>
                  <a:cubicBezTo>
                    <a:pt x="6" y="10"/>
                    <a:pt x="5" y="10"/>
                    <a:pt x="4" y="10"/>
                  </a:cubicBezTo>
                  <a:cubicBezTo>
                    <a:pt x="3" y="11"/>
                    <a:pt x="3" y="12"/>
                    <a:pt x="3" y="13"/>
                  </a:cubicBezTo>
                  <a:cubicBezTo>
                    <a:pt x="3" y="14"/>
                    <a:pt x="3" y="15"/>
                    <a:pt x="4" y="15"/>
                  </a:cubicBezTo>
                  <a:cubicBezTo>
                    <a:pt x="4" y="16"/>
                    <a:pt x="5" y="16"/>
                    <a:pt x="6" y="16"/>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233"/>
            <p:cNvSpPr/>
            <p:nvPr/>
          </p:nvSpPr>
          <p:spPr bwMode="auto">
            <a:xfrm>
              <a:off x="2736850" y="3040063"/>
              <a:ext cx="25400" cy="38100"/>
            </a:xfrm>
            <a:custGeom>
              <a:avLst/>
              <a:gdLst>
                <a:gd name="T0" fmla="*/ 12 w 12"/>
                <a:gd name="T1" fmla="*/ 13 h 18"/>
                <a:gd name="T2" fmla="*/ 10 w 12"/>
                <a:gd name="T3" fmla="*/ 17 h 18"/>
                <a:gd name="T4" fmla="*/ 5 w 12"/>
                <a:gd name="T5" fmla="*/ 18 h 18"/>
                <a:gd name="T6" fmla="*/ 0 w 12"/>
                <a:gd name="T7" fmla="*/ 17 h 18"/>
                <a:gd name="T8" fmla="*/ 0 w 12"/>
                <a:gd name="T9" fmla="*/ 15 h 18"/>
                <a:gd name="T10" fmla="*/ 3 w 12"/>
                <a:gd name="T11" fmla="*/ 16 h 18"/>
                <a:gd name="T12" fmla="*/ 5 w 12"/>
                <a:gd name="T13" fmla="*/ 16 h 18"/>
                <a:gd name="T14" fmla="*/ 9 w 12"/>
                <a:gd name="T15" fmla="*/ 15 h 18"/>
                <a:gd name="T16" fmla="*/ 10 w 12"/>
                <a:gd name="T17" fmla="*/ 13 h 18"/>
                <a:gd name="T18" fmla="*/ 9 w 12"/>
                <a:gd name="T19" fmla="*/ 12 h 18"/>
                <a:gd name="T20" fmla="*/ 5 w 12"/>
                <a:gd name="T21" fmla="*/ 10 h 18"/>
                <a:gd name="T22" fmla="*/ 2 w 12"/>
                <a:gd name="T23" fmla="*/ 8 h 18"/>
                <a:gd name="T24" fmla="*/ 0 w 12"/>
                <a:gd name="T25" fmla="*/ 7 h 18"/>
                <a:gd name="T26" fmla="*/ 0 w 12"/>
                <a:gd name="T27" fmla="*/ 5 h 18"/>
                <a:gd name="T28" fmla="*/ 2 w 12"/>
                <a:gd name="T29" fmla="*/ 2 h 18"/>
                <a:gd name="T30" fmla="*/ 6 w 12"/>
                <a:gd name="T31" fmla="*/ 0 h 18"/>
                <a:gd name="T32" fmla="*/ 12 w 12"/>
                <a:gd name="T33" fmla="*/ 1 h 18"/>
                <a:gd name="T34" fmla="*/ 11 w 12"/>
                <a:gd name="T35" fmla="*/ 4 h 18"/>
                <a:gd name="T36" fmla="*/ 6 w 12"/>
                <a:gd name="T37" fmla="*/ 2 h 18"/>
                <a:gd name="T38" fmla="*/ 3 w 12"/>
                <a:gd name="T39" fmla="*/ 3 h 18"/>
                <a:gd name="T40" fmla="*/ 2 w 12"/>
                <a:gd name="T41" fmla="*/ 5 h 18"/>
                <a:gd name="T42" fmla="*/ 3 w 12"/>
                <a:gd name="T43" fmla="*/ 6 h 18"/>
                <a:gd name="T44" fmla="*/ 4 w 12"/>
                <a:gd name="T45" fmla="*/ 7 h 18"/>
                <a:gd name="T46" fmla="*/ 7 w 12"/>
                <a:gd name="T47" fmla="*/ 8 h 18"/>
                <a:gd name="T48" fmla="*/ 11 w 12"/>
                <a:gd name="T49" fmla="*/ 10 h 18"/>
                <a:gd name="T50" fmla="*/ 12 w 12"/>
                <a:gd name="T51"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 h="18">
                  <a:moveTo>
                    <a:pt x="12" y="13"/>
                  </a:moveTo>
                  <a:cubicBezTo>
                    <a:pt x="12" y="15"/>
                    <a:pt x="12" y="16"/>
                    <a:pt x="10" y="17"/>
                  </a:cubicBezTo>
                  <a:cubicBezTo>
                    <a:pt x="9" y="18"/>
                    <a:pt x="7" y="18"/>
                    <a:pt x="5" y="18"/>
                  </a:cubicBezTo>
                  <a:cubicBezTo>
                    <a:pt x="3" y="18"/>
                    <a:pt x="1" y="18"/>
                    <a:pt x="0" y="17"/>
                  </a:cubicBezTo>
                  <a:cubicBezTo>
                    <a:pt x="0" y="15"/>
                    <a:pt x="0" y="15"/>
                    <a:pt x="0" y="15"/>
                  </a:cubicBezTo>
                  <a:cubicBezTo>
                    <a:pt x="1" y="15"/>
                    <a:pt x="2" y="15"/>
                    <a:pt x="3" y="16"/>
                  </a:cubicBezTo>
                  <a:cubicBezTo>
                    <a:pt x="4" y="16"/>
                    <a:pt x="5" y="16"/>
                    <a:pt x="5" y="16"/>
                  </a:cubicBezTo>
                  <a:cubicBezTo>
                    <a:pt x="7" y="16"/>
                    <a:pt x="8" y="16"/>
                    <a:pt x="9" y="15"/>
                  </a:cubicBezTo>
                  <a:cubicBezTo>
                    <a:pt x="9" y="15"/>
                    <a:pt x="10" y="14"/>
                    <a:pt x="10" y="13"/>
                  </a:cubicBezTo>
                  <a:cubicBezTo>
                    <a:pt x="10" y="13"/>
                    <a:pt x="9" y="12"/>
                    <a:pt x="9" y="12"/>
                  </a:cubicBezTo>
                  <a:cubicBezTo>
                    <a:pt x="8" y="11"/>
                    <a:pt x="7" y="11"/>
                    <a:pt x="5" y="10"/>
                  </a:cubicBezTo>
                  <a:cubicBezTo>
                    <a:pt x="4" y="9"/>
                    <a:pt x="3" y="9"/>
                    <a:pt x="2" y="8"/>
                  </a:cubicBezTo>
                  <a:cubicBezTo>
                    <a:pt x="1" y="8"/>
                    <a:pt x="1" y="7"/>
                    <a:pt x="0" y="7"/>
                  </a:cubicBezTo>
                  <a:cubicBezTo>
                    <a:pt x="0" y="6"/>
                    <a:pt x="0" y="6"/>
                    <a:pt x="0" y="5"/>
                  </a:cubicBezTo>
                  <a:cubicBezTo>
                    <a:pt x="0" y="3"/>
                    <a:pt x="1" y="2"/>
                    <a:pt x="2" y="2"/>
                  </a:cubicBezTo>
                  <a:cubicBezTo>
                    <a:pt x="3" y="1"/>
                    <a:pt x="4" y="0"/>
                    <a:pt x="6" y="0"/>
                  </a:cubicBezTo>
                  <a:cubicBezTo>
                    <a:pt x="8" y="0"/>
                    <a:pt x="10" y="1"/>
                    <a:pt x="12" y="1"/>
                  </a:cubicBezTo>
                  <a:cubicBezTo>
                    <a:pt x="11" y="4"/>
                    <a:pt x="11" y="4"/>
                    <a:pt x="11" y="4"/>
                  </a:cubicBezTo>
                  <a:cubicBezTo>
                    <a:pt x="9" y="3"/>
                    <a:pt x="8" y="2"/>
                    <a:pt x="6" y="2"/>
                  </a:cubicBezTo>
                  <a:cubicBezTo>
                    <a:pt x="5" y="2"/>
                    <a:pt x="4" y="3"/>
                    <a:pt x="3" y="3"/>
                  </a:cubicBezTo>
                  <a:cubicBezTo>
                    <a:pt x="3" y="3"/>
                    <a:pt x="2" y="4"/>
                    <a:pt x="2" y="5"/>
                  </a:cubicBezTo>
                  <a:cubicBezTo>
                    <a:pt x="2" y="5"/>
                    <a:pt x="3" y="6"/>
                    <a:pt x="3" y="6"/>
                  </a:cubicBezTo>
                  <a:cubicBezTo>
                    <a:pt x="3" y="6"/>
                    <a:pt x="3" y="6"/>
                    <a:pt x="4" y="7"/>
                  </a:cubicBezTo>
                  <a:cubicBezTo>
                    <a:pt x="4" y="7"/>
                    <a:pt x="5" y="7"/>
                    <a:pt x="7" y="8"/>
                  </a:cubicBezTo>
                  <a:cubicBezTo>
                    <a:pt x="9" y="9"/>
                    <a:pt x="10" y="10"/>
                    <a:pt x="11" y="10"/>
                  </a:cubicBezTo>
                  <a:cubicBezTo>
                    <a:pt x="12" y="11"/>
                    <a:pt x="12" y="12"/>
                    <a:pt x="12" y="13"/>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234"/>
            <p:cNvSpPr/>
            <p:nvPr/>
          </p:nvSpPr>
          <p:spPr bwMode="auto">
            <a:xfrm>
              <a:off x="2781300" y="3043238"/>
              <a:ext cx="33337" cy="34925"/>
            </a:xfrm>
            <a:custGeom>
              <a:avLst/>
              <a:gdLst>
                <a:gd name="T0" fmla="*/ 6 w 16"/>
                <a:gd name="T1" fmla="*/ 17 h 17"/>
                <a:gd name="T2" fmla="*/ 0 w 16"/>
                <a:gd name="T3" fmla="*/ 0 h 17"/>
                <a:gd name="T4" fmla="*/ 3 w 16"/>
                <a:gd name="T5" fmla="*/ 0 h 17"/>
                <a:gd name="T6" fmla="*/ 6 w 16"/>
                <a:gd name="T7" fmla="*/ 10 h 17"/>
                <a:gd name="T8" fmla="*/ 8 w 16"/>
                <a:gd name="T9" fmla="*/ 14 h 17"/>
                <a:gd name="T10" fmla="*/ 8 w 16"/>
                <a:gd name="T11" fmla="*/ 14 h 17"/>
                <a:gd name="T12" fmla="*/ 9 w 16"/>
                <a:gd name="T13" fmla="*/ 11 h 17"/>
                <a:gd name="T14" fmla="*/ 13 w 16"/>
                <a:gd name="T15" fmla="*/ 0 h 17"/>
                <a:gd name="T16" fmla="*/ 16 w 16"/>
                <a:gd name="T17" fmla="*/ 0 h 17"/>
                <a:gd name="T18" fmla="*/ 9 w 16"/>
                <a:gd name="T19" fmla="*/ 17 h 17"/>
                <a:gd name="T20" fmla="*/ 6 w 16"/>
                <a:gd name="T21"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17">
                  <a:moveTo>
                    <a:pt x="6" y="17"/>
                  </a:moveTo>
                  <a:cubicBezTo>
                    <a:pt x="0" y="0"/>
                    <a:pt x="0" y="0"/>
                    <a:pt x="0" y="0"/>
                  </a:cubicBezTo>
                  <a:cubicBezTo>
                    <a:pt x="3" y="0"/>
                    <a:pt x="3" y="0"/>
                    <a:pt x="3" y="0"/>
                  </a:cubicBezTo>
                  <a:cubicBezTo>
                    <a:pt x="6" y="10"/>
                    <a:pt x="6" y="10"/>
                    <a:pt x="6" y="10"/>
                  </a:cubicBezTo>
                  <a:cubicBezTo>
                    <a:pt x="7" y="12"/>
                    <a:pt x="8" y="14"/>
                    <a:pt x="8" y="14"/>
                  </a:cubicBezTo>
                  <a:cubicBezTo>
                    <a:pt x="8" y="14"/>
                    <a:pt x="8" y="14"/>
                    <a:pt x="8" y="14"/>
                  </a:cubicBezTo>
                  <a:cubicBezTo>
                    <a:pt x="8" y="14"/>
                    <a:pt x="8" y="13"/>
                    <a:pt x="9" y="11"/>
                  </a:cubicBezTo>
                  <a:cubicBezTo>
                    <a:pt x="10" y="9"/>
                    <a:pt x="11" y="5"/>
                    <a:pt x="13" y="0"/>
                  </a:cubicBezTo>
                  <a:cubicBezTo>
                    <a:pt x="16" y="0"/>
                    <a:pt x="16" y="0"/>
                    <a:pt x="16" y="0"/>
                  </a:cubicBezTo>
                  <a:cubicBezTo>
                    <a:pt x="9" y="17"/>
                    <a:pt x="9" y="17"/>
                    <a:pt x="9" y="17"/>
                  </a:cubicBezTo>
                  <a:lnTo>
                    <a:pt x="6" y="17"/>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235"/>
            <p:cNvSpPr>
              <a:spLocks noEditPoints="1"/>
            </p:cNvSpPr>
            <p:nvPr/>
          </p:nvSpPr>
          <p:spPr bwMode="auto">
            <a:xfrm>
              <a:off x="2819400" y="3028950"/>
              <a:ext cx="7937" cy="49213"/>
            </a:xfrm>
            <a:custGeom>
              <a:avLst/>
              <a:gdLst>
                <a:gd name="T0" fmla="*/ 0 w 4"/>
                <a:gd name="T1" fmla="*/ 2 h 24"/>
                <a:gd name="T2" fmla="*/ 1 w 4"/>
                <a:gd name="T3" fmla="*/ 1 h 24"/>
                <a:gd name="T4" fmla="*/ 2 w 4"/>
                <a:gd name="T5" fmla="*/ 0 h 24"/>
                <a:gd name="T6" fmla="*/ 3 w 4"/>
                <a:gd name="T7" fmla="*/ 1 h 24"/>
                <a:gd name="T8" fmla="*/ 4 w 4"/>
                <a:gd name="T9" fmla="*/ 2 h 24"/>
                <a:gd name="T10" fmla="*/ 3 w 4"/>
                <a:gd name="T11" fmla="*/ 3 h 24"/>
                <a:gd name="T12" fmla="*/ 2 w 4"/>
                <a:gd name="T13" fmla="*/ 4 h 24"/>
                <a:gd name="T14" fmla="*/ 1 w 4"/>
                <a:gd name="T15" fmla="*/ 3 h 24"/>
                <a:gd name="T16" fmla="*/ 0 w 4"/>
                <a:gd name="T17" fmla="*/ 2 h 24"/>
                <a:gd name="T18" fmla="*/ 3 w 4"/>
                <a:gd name="T19" fmla="*/ 24 h 24"/>
                <a:gd name="T20" fmla="*/ 1 w 4"/>
                <a:gd name="T21" fmla="*/ 24 h 24"/>
                <a:gd name="T22" fmla="*/ 1 w 4"/>
                <a:gd name="T23" fmla="*/ 7 h 24"/>
                <a:gd name="T24" fmla="*/ 3 w 4"/>
                <a:gd name="T25" fmla="*/ 7 h 24"/>
                <a:gd name="T26" fmla="*/ 3 w 4"/>
                <a:gd name="T2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24">
                  <a:moveTo>
                    <a:pt x="0" y="2"/>
                  </a:moveTo>
                  <a:cubicBezTo>
                    <a:pt x="0" y="1"/>
                    <a:pt x="1" y="1"/>
                    <a:pt x="1" y="1"/>
                  </a:cubicBezTo>
                  <a:cubicBezTo>
                    <a:pt x="1" y="0"/>
                    <a:pt x="2" y="0"/>
                    <a:pt x="2" y="0"/>
                  </a:cubicBezTo>
                  <a:cubicBezTo>
                    <a:pt x="2" y="0"/>
                    <a:pt x="3" y="0"/>
                    <a:pt x="3" y="1"/>
                  </a:cubicBezTo>
                  <a:cubicBezTo>
                    <a:pt x="3" y="1"/>
                    <a:pt x="4" y="1"/>
                    <a:pt x="4" y="2"/>
                  </a:cubicBezTo>
                  <a:cubicBezTo>
                    <a:pt x="4" y="3"/>
                    <a:pt x="3" y="3"/>
                    <a:pt x="3" y="3"/>
                  </a:cubicBezTo>
                  <a:cubicBezTo>
                    <a:pt x="3" y="4"/>
                    <a:pt x="2" y="4"/>
                    <a:pt x="2" y="4"/>
                  </a:cubicBezTo>
                  <a:cubicBezTo>
                    <a:pt x="2" y="4"/>
                    <a:pt x="1" y="4"/>
                    <a:pt x="1" y="3"/>
                  </a:cubicBezTo>
                  <a:cubicBezTo>
                    <a:pt x="1" y="3"/>
                    <a:pt x="0" y="3"/>
                    <a:pt x="0" y="2"/>
                  </a:cubicBezTo>
                  <a:close/>
                  <a:moveTo>
                    <a:pt x="3" y="24"/>
                  </a:moveTo>
                  <a:cubicBezTo>
                    <a:pt x="1" y="24"/>
                    <a:pt x="1" y="24"/>
                    <a:pt x="1" y="24"/>
                  </a:cubicBezTo>
                  <a:cubicBezTo>
                    <a:pt x="1" y="7"/>
                    <a:pt x="1" y="7"/>
                    <a:pt x="1" y="7"/>
                  </a:cubicBezTo>
                  <a:cubicBezTo>
                    <a:pt x="3" y="7"/>
                    <a:pt x="3" y="7"/>
                    <a:pt x="3" y="7"/>
                  </a:cubicBezTo>
                  <a:lnTo>
                    <a:pt x="3" y="24"/>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236"/>
            <p:cNvSpPr>
              <a:spLocks noEditPoints="1"/>
            </p:cNvSpPr>
            <p:nvPr/>
          </p:nvSpPr>
          <p:spPr bwMode="auto">
            <a:xfrm>
              <a:off x="2835275" y="3025775"/>
              <a:ext cx="30162" cy="52388"/>
            </a:xfrm>
            <a:custGeom>
              <a:avLst/>
              <a:gdLst>
                <a:gd name="T0" fmla="*/ 12 w 15"/>
                <a:gd name="T1" fmla="*/ 22 h 25"/>
                <a:gd name="T2" fmla="*/ 12 w 15"/>
                <a:gd name="T3" fmla="*/ 22 h 25"/>
                <a:gd name="T4" fmla="*/ 7 w 15"/>
                <a:gd name="T5" fmla="*/ 25 h 25"/>
                <a:gd name="T6" fmla="*/ 2 w 15"/>
                <a:gd name="T7" fmla="*/ 23 h 25"/>
                <a:gd name="T8" fmla="*/ 0 w 15"/>
                <a:gd name="T9" fmla="*/ 16 h 25"/>
                <a:gd name="T10" fmla="*/ 2 w 15"/>
                <a:gd name="T11" fmla="*/ 10 h 25"/>
                <a:gd name="T12" fmla="*/ 7 w 15"/>
                <a:gd name="T13" fmla="*/ 7 h 25"/>
                <a:gd name="T14" fmla="*/ 12 w 15"/>
                <a:gd name="T15" fmla="*/ 10 h 25"/>
                <a:gd name="T16" fmla="*/ 12 w 15"/>
                <a:gd name="T17" fmla="*/ 10 h 25"/>
                <a:gd name="T18" fmla="*/ 12 w 15"/>
                <a:gd name="T19" fmla="*/ 9 h 25"/>
                <a:gd name="T20" fmla="*/ 12 w 15"/>
                <a:gd name="T21" fmla="*/ 7 h 25"/>
                <a:gd name="T22" fmla="*/ 12 w 15"/>
                <a:gd name="T23" fmla="*/ 0 h 25"/>
                <a:gd name="T24" fmla="*/ 15 w 15"/>
                <a:gd name="T25" fmla="*/ 0 h 25"/>
                <a:gd name="T26" fmla="*/ 15 w 15"/>
                <a:gd name="T27" fmla="*/ 25 h 25"/>
                <a:gd name="T28" fmla="*/ 13 w 15"/>
                <a:gd name="T29" fmla="*/ 25 h 25"/>
                <a:gd name="T30" fmla="*/ 12 w 15"/>
                <a:gd name="T31" fmla="*/ 22 h 25"/>
                <a:gd name="T32" fmla="*/ 7 w 15"/>
                <a:gd name="T33" fmla="*/ 23 h 25"/>
                <a:gd name="T34" fmla="*/ 11 w 15"/>
                <a:gd name="T35" fmla="*/ 21 h 25"/>
                <a:gd name="T36" fmla="*/ 12 w 15"/>
                <a:gd name="T37" fmla="*/ 17 h 25"/>
                <a:gd name="T38" fmla="*/ 12 w 15"/>
                <a:gd name="T39" fmla="*/ 16 h 25"/>
                <a:gd name="T40" fmla="*/ 11 w 15"/>
                <a:gd name="T41" fmla="*/ 11 h 25"/>
                <a:gd name="T42" fmla="*/ 7 w 15"/>
                <a:gd name="T43" fmla="*/ 9 h 25"/>
                <a:gd name="T44" fmla="*/ 4 w 15"/>
                <a:gd name="T45" fmla="*/ 11 h 25"/>
                <a:gd name="T46" fmla="*/ 3 w 15"/>
                <a:gd name="T47" fmla="*/ 16 h 25"/>
                <a:gd name="T48" fmla="*/ 4 w 15"/>
                <a:gd name="T49" fmla="*/ 21 h 25"/>
                <a:gd name="T50" fmla="*/ 7 w 15"/>
                <a:gd name="T51" fmla="*/ 2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 h="25">
                  <a:moveTo>
                    <a:pt x="12" y="22"/>
                  </a:moveTo>
                  <a:cubicBezTo>
                    <a:pt x="12" y="22"/>
                    <a:pt x="12" y="22"/>
                    <a:pt x="12" y="22"/>
                  </a:cubicBezTo>
                  <a:cubicBezTo>
                    <a:pt x="11" y="24"/>
                    <a:pt x="9" y="25"/>
                    <a:pt x="7" y="25"/>
                  </a:cubicBezTo>
                  <a:cubicBezTo>
                    <a:pt x="5" y="25"/>
                    <a:pt x="3" y="24"/>
                    <a:pt x="2" y="23"/>
                  </a:cubicBezTo>
                  <a:cubicBezTo>
                    <a:pt x="0" y="21"/>
                    <a:pt x="0" y="19"/>
                    <a:pt x="0" y="16"/>
                  </a:cubicBezTo>
                  <a:cubicBezTo>
                    <a:pt x="0" y="13"/>
                    <a:pt x="0" y="11"/>
                    <a:pt x="2" y="10"/>
                  </a:cubicBezTo>
                  <a:cubicBezTo>
                    <a:pt x="3" y="8"/>
                    <a:pt x="5" y="7"/>
                    <a:pt x="7" y="7"/>
                  </a:cubicBezTo>
                  <a:cubicBezTo>
                    <a:pt x="9" y="7"/>
                    <a:pt x="11" y="8"/>
                    <a:pt x="12" y="10"/>
                  </a:cubicBezTo>
                  <a:cubicBezTo>
                    <a:pt x="12" y="10"/>
                    <a:pt x="12" y="10"/>
                    <a:pt x="12" y="10"/>
                  </a:cubicBezTo>
                  <a:cubicBezTo>
                    <a:pt x="12" y="9"/>
                    <a:pt x="12" y="9"/>
                    <a:pt x="12" y="9"/>
                  </a:cubicBezTo>
                  <a:cubicBezTo>
                    <a:pt x="12" y="7"/>
                    <a:pt x="12" y="7"/>
                    <a:pt x="12" y="7"/>
                  </a:cubicBezTo>
                  <a:cubicBezTo>
                    <a:pt x="12" y="0"/>
                    <a:pt x="12" y="0"/>
                    <a:pt x="12" y="0"/>
                  </a:cubicBezTo>
                  <a:cubicBezTo>
                    <a:pt x="15" y="0"/>
                    <a:pt x="15" y="0"/>
                    <a:pt x="15" y="0"/>
                  </a:cubicBezTo>
                  <a:cubicBezTo>
                    <a:pt x="15" y="25"/>
                    <a:pt x="15" y="25"/>
                    <a:pt x="15" y="25"/>
                  </a:cubicBezTo>
                  <a:cubicBezTo>
                    <a:pt x="13" y="25"/>
                    <a:pt x="13" y="25"/>
                    <a:pt x="13" y="25"/>
                  </a:cubicBezTo>
                  <a:lnTo>
                    <a:pt x="12" y="22"/>
                  </a:lnTo>
                  <a:close/>
                  <a:moveTo>
                    <a:pt x="7" y="23"/>
                  </a:moveTo>
                  <a:cubicBezTo>
                    <a:pt x="9" y="23"/>
                    <a:pt x="10" y="22"/>
                    <a:pt x="11" y="21"/>
                  </a:cubicBezTo>
                  <a:cubicBezTo>
                    <a:pt x="12" y="20"/>
                    <a:pt x="12" y="19"/>
                    <a:pt x="12" y="17"/>
                  </a:cubicBezTo>
                  <a:cubicBezTo>
                    <a:pt x="12" y="16"/>
                    <a:pt x="12" y="16"/>
                    <a:pt x="12" y="16"/>
                  </a:cubicBezTo>
                  <a:cubicBezTo>
                    <a:pt x="12" y="14"/>
                    <a:pt x="12" y="12"/>
                    <a:pt x="11" y="11"/>
                  </a:cubicBezTo>
                  <a:cubicBezTo>
                    <a:pt x="10" y="10"/>
                    <a:pt x="9" y="9"/>
                    <a:pt x="7" y="9"/>
                  </a:cubicBezTo>
                  <a:cubicBezTo>
                    <a:pt x="6" y="9"/>
                    <a:pt x="5" y="10"/>
                    <a:pt x="4" y="11"/>
                  </a:cubicBezTo>
                  <a:cubicBezTo>
                    <a:pt x="3" y="12"/>
                    <a:pt x="3" y="14"/>
                    <a:pt x="3" y="16"/>
                  </a:cubicBezTo>
                  <a:cubicBezTo>
                    <a:pt x="3" y="18"/>
                    <a:pt x="3" y="20"/>
                    <a:pt x="4" y="21"/>
                  </a:cubicBezTo>
                  <a:cubicBezTo>
                    <a:pt x="5" y="22"/>
                    <a:pt x="6" y="23"/>
                    <a:pt x="7" y="23"/>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237"/>
            <p:cNvSpPr>
              <a:spLocks noEditPoints="1"/>
            </p:cNvSpPr>
            <p:nvPr/>
          </p:nvSpPr>
          <p:spPr bwMode="auto">
            <a:xfrm>
              <a:off x="2873375" y="3040063"/>
              <a:ext cx="31750" cy="38100"/>
            </a:xfrm>
            <a:custGeom>
              <a:avLst/>
              <a:gdLst>
                <a:gd name="T0" fmla="*/ 9 w 15"/>
                <a:gd name="T1" fmla="*/ 18 h 18"/>
                <a:gd name="T2" fmla="*/ 3 w 15"/>
                <a:gd name="T3" fmla="*/ 16 h 18"/>
                <a:gd name="T4" fmla="*/ 0 w 15"/>
                <a:gd name="T5" fmla="*/ 9 h 18"/>
                <a:gd name="T6" fmla="*/ 2 w 15"/>
                <a:gd name="T7" fmla="*/ 3 h 18"/>
                <a:gd name="T8" fmla="*/ 8 w 15"/>
                <a:gd name="T9" fmla="*/ 0 h 18"/>
                <a:gd name="T10" fmla="*/ 13 w 15"/>
                <a:gd name="T11" fmla="*/ 2 h 18"/>
                <a:gd name="T12" fmla="*/ 15 w 15"/>
                <a:gd name="T13" fmla="*/ 8 h 18"/>
                <a:gd name="T14" fmla="*/ 15 w 15"/>
                <a:gd name="T15" fmla="*/ 10 h 18"/>
                <a:gd name="T16" fmla="*/ 3 w 15"/>
                <a:gd name="T17" fmla="*/ 10 h 18"/>
                <a:gd name="T18" fmla="*/ 5 w 15"/>
                <a:gd name="T19" fmla="*/ 14 h 18"/>
                <a:gd name="T20" fmla="*/ 9 w 15"/>
                <a:gd name="T21" fmla="*/ 16 h 18"/>
                <a:gd name="T22" fmla="*/ 14 w 15"/>
                <a:gd name="T23" fmla="*/ 15 h 18"/>
                <a:gd name="T24" fmla="*/ 14 w 15"/>
                <a:gd name="T25" fmla="*/ 17 h 18"/>
                <a:gd name="T26" fmla="*/ 12 w 15"/>
                <a:gd name="T27" fmla="*/ 18 h 18"/>
                <a:gd name="T28" fmla="*/ 9 w 15"/>
                <a:gd name="T29" fmla="*/ 18 h 18"/>
                <a:gd name="T30" fmla="*/ 8 w 15"/>
                <a:gd name="T31" fmla="*/ 2 h 18"/>
                <a:gd name="T32" fmla="*/ 5 w 15"/>
                <a:gd name="T33" fmla="*/ 4 h 18"/>
                <a:gd name="T34" fmla="*/ 3 w 15"/>
                <a:gd name="T35" fmla="*/ 8 h 18"/>
                <a:gd name="T36" fmla="*/ 12 w 15"/>
                <a:gd name="T37" fmla="*/ 8 h 18"/>
                <a:gd name="T38" fmla="*/ 11 w 15"/>
                <a:gd name="T39" fmla="*/ 4 h 18"/>
                <a:gd name="T40" fmla="*/ 8 w 15"/>
                <a:gd name="T41"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 h="18">
                  <a:moveTo>
                    <a:pt x="9" y="18"/>
                  </a:moveTo>
                  <a:cubicBezTo>
                    <a:pt x="6" y="18"/>
                    <a:pt x="4" y="17"/>
                    <a:pt x="3" y="16"/>
                  </a:cubicBezTo>
                  <a:cubicBezTo>
                    <a:pt x="1" y="14"/>
                    <a:pt x="0" y="12"/>
                    <a:pt x="0" y="9"/>
                  </a:cubicBezTo>
                  <a:cubicBezTo>
                    <a:pt x="0" y="7"/>
                    <a:pt x="1" y="4"/>
                    <a:pt x="2" y="3"/>
                  </a:cubicBezTo>
                  <a:cubicBezTo>
                    <a:pt x="4" y="1"/>
                    <a:pt x="6" y="0"/>
                    <a:pt x="8" y="0"/>
                  </a:cubicBezTo>
                  <a:cubicBezTo>
                    <a:pt x="10" y="0"/>
                    <a:pt x="12" y="1"/>
                    <a:pt x="13" y="2"/>
                  </a:cubicBezTo>
                  <a:cubicBezTo>
                    <a:pt x="14" y="4"/>
                    <a:pt x="15" y="6"/>
                    <a:pt x="15" y="8"/>
                  </a:cubicBezTo>
                  <a:cubicBezTo>
                    <a:pt x="15" y="10"/>
                    <a:pt x="15" y="10"/>
                    <a:pt x="15" y="10"/>
                  </a:cubicBezTo>
                  <a:cubicBezTo>
                    <a:pt x="3" y="10"/>
                    <a:pt x="3" y="10"/>
                    <a:pt x="3" y="10"/>
                  </a:cubicBezTo>
                  <a:cubicBezTo>
                    <a:pt x="3" y="12"/>
                    <a:pt x="4" y="13"/>
                    <a:pt x="5" y="14"/>
                  </a:cubicBezTo>
                  <a:cubicBezTo>
                    <a:pt x="6" y="15"/>
                    <a:pt x="7" y="16"/>
                    <a:pt x="9" y="16"/>
                  </a:cubicBezTo>
                  <a:cubicBezTo>
                    <a:pt x="11" y="16"/>
                    <a:pt x="12" y="15"/>
                    <a:pt x="14" y="15"/>
                  </a:cubicBezTo>
                  <a:cubicBezTo>
                    <a:pt x="14" y="17"/>
                    <a:pt x="14" y="17"/>
                    <a:pt x="14" y="17"/>
                  </a:cubicBezTo>
                  <a:cubicBezTo>
                    <a:pt x="13" y="17"/>
                    <a:pt x="12" y="18"/>
                    <a:pt x="12" y="18"/>
                  </a:cubicBezTo>
                  <a:cubicBezTo>
                    <a:pt x="11" y="18"/>
                    <a:pt x="10" y="18"/>
                    <a:pt x="9" y="18"/>
                  </a:cubicBezTo>
                  <a:close/>
                  <a:moveTo>
                    <a:pt x="8" y="2"/>
                  </a:moveTo>
                  <a:cubicBezTo>
                    <a:pt x="7" y="2"/>
                    <a:pt x="5" y="3"/>
                    <a:pt x="5" y="4"/>
                  </a:cubicBezTo>
                  <a:cubicBezTo>
                    <a:pt x="4" y="5"/>
                    <a:pt x="3" y="6"/>
                    <a:pt x="3" y="8"/>
                  </a:cubicBezTo>
                  <a:cubicBezTo>
                    <a:pt x="12" y="8"/>
                    <a:pt x="12" y="8"/>
                    <a:pt x="12" y="8"/>
                  </a:cubicBezTo>
                  <a:cubicBezTo>
                    <a:pt x="12" y="6"/>
                    <a:pt x="12" y="5"/>
                    <a:pt x="11" y="4"/>
                  </a:cubicBezTo>
                  <a:cubicBezTo>
                    <a:pt x="10" y="3"/>
                    <a:pt x="9" y="2"/>
                    <a:pt x="8" y="2"/>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238"/>
            <p:cNvSpPr/>
            <p:nvPr/>
          </p:nvSpPr>
          <p:spPr bwMode="auto">
            <a:xfrm>
              <a:off x="2913063" y="3040063"/>
              <a:ext cx="20637" cy="38100"/>
            </a:xfrm>
            <a:custGeom>
              <a:avLst/>
              <a:gdLst>
                <a:gd name="T0" fmla="*/ 8 w 10"/>
                <a:gd name="T1" fmla="*/ 0 h 18"/>
                <a:gd name="T2" fmla="*/ 10 w 10"/>
                <a:gd name="T3" fmla="*/ 1 h 18"/>
                <a:gd name="T4" fmla="*/ 10 w 10"/>
                <a:gd name="T5" fmla="*/ 3 h 18"/>
                <a:gd name="T6" fmla="*/ 8 w 10"/>
                <a:gd name="T7" fmla="*/ 3 h 18"/>
                <a:gd name="T8" fmla="*/ 4 w 10"/>
                <a:gd name="T9" fmla="*/ 4 h 18"/>
                <a:gd name="T10" fmla="*/ 3 w 10"/>
                <a:gd name="T11" fmla="*/ 9 h 18"/>
                <a:gd name="T12" fmla="*/ 3 w 10"/>
                <a:gd name="T13" fmla="*/ 18 h 18"/>
                <a:gd name="T14" fmla="*/ 0 w 10"/>
                <a:gd name="T15" fmla="*/ 18 h 18"/>
                <a:gd name="T16" fmla="*/ 0 w 10"/>
                <a:gd name="T17" fmla="*/ 1 h 18"/>
                <a:gd name="T18" fmla="*/ 2 w 10"/>
                <a:gd name="T19" fmla="*/ 1 h 18"/>
                <a:gd name="T20" fmla="*/ 3 w 10"/>
                <a:gd name="T21" fmla="*/ 4 h 18"/>
                <a:gd name="T22" fmla="*/ 3 w 10"/>
                <a:gd name="T23" fmla="*/ 4 h 18"/>
                <a:gd name="T24" fmla="*/ 5 w 10"/>
                <a:gd name="T25" fmla="*/ 1 h 18"/>
                <a:gd name="T26" fmla="*/ 8 w 10"/>
                <a:gd name="T2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8">
                  <a:moveTo>
                    <a:pt x="8" y="0"/>
                  </a:moveTo>
                  <a:cubicBezTo>
                    <a:pt x="9" y="0"/>
                    <a:pt x="10" y="0"/>
                    <a:pt x="10" y="1"/>
                  </a:cubicBezTo>
                  <a:cubicBezTo>
                    <a:pt x="10" y="3"/>
                    <a:pt x="10" y="3"/>
                    <a:pt x="10" y="3"/>
                  </a:cubicBezTo>
                  <a:cubicBezTo>
                    <a:pt x="9" y="3"/>
                    <a:pt x="9" y="3"/>
                    <a:pt x="8" y="3"/>
                  </a:cubicBezTo>
                  <a:cubicBezTo>
                    <a:pt x="7" y="3"/>
                    <a:pt x="5" y="3"/>
                    <a:pt x="4" y="4"/>
                  </a:cubicBezTo>
                  <a:cubicBezTo>
                    <a:pt x="3" y="5"/>
                    <a:pt x="3" y="7"/>
                    <a:pt x="3" y="9"/>
                  </a:cubicBezTo>
                  <a:cubicBezTo>
                    <a:pt x="3" y="18"/>
                    <a:pt x="3" y="18"/>
                    <a:pt x="3" y="18"/>
                  </a:cubicBezTo>
                  <a:cubicBezTo>
                    <a:pt x="0" y="18"/>
                    <a:pt x="0" y="18"/>
                    <a:pt x="0" y="18"/>
                  </a:cubicBezTo>
                  <a:cubicBezTo>
                    <a:pt x="0" y="1"/>
                    <a:pt x="0" y="1"/>
                    <a:pt x="0" y="1"/>
                  </a:cubicBezTo>
                  <a:cubicBezTo>
                    <a:pt x="2" y="1"/>
                    <a:pt x="2" y="1"/>
                    <a:pt x="2" y="1"/>
                  </a:cubicBezTo>
                  <a:cubicBezTo>
                    <a:pt x="3" y="4"/>
                    <a:pt x="3" y="4"/>
                    <a:pt x="3" y="4"/>
                  </a:cubicBezTo>
                  <a:cubicBezTo>
                    <a:pt x="3" y="4"/>
                    <a:pt x="3" y="4"/>
                    <a:pt x="3" y="4"/>
                  </a:cubicBezTo>
                  <a:cubicBezTo>
                    <a:pt x="4" y="3"/>
                    <a:pt x="4" y="2"/>
                    <a:pt x="5" y="1"/>
                  </a:cubicBezTo>
                  <a:cubicBezTo>
                    <a:pt x="6" y="1"/>
                    <a:pt x="7" y="0"/>
                    <a:pt x="8" y="0"/>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239"/>
            <p:cNvSpPr>
              <a:spLocks noEditPoints="1"/>
            </p:cNvSpPr>
            <p:nvPr/>
          </p:nvSpPr>
          <p:spPr bwMode="auto">
            <a:xfrm>
              <a:off x="2936875" y="3040063"/>
              <a:ext cx="31750" cy="38100"/>
            </a:xfrm>
            <a:custGeom>
              <a:avLst/>
              <a:gdLst>
                <a:gd name="T0" fmla="*/ 9 w 15"/>
                <a:gd name="T1" fmla="*/ 18 h 18"/>
                <a:gd name="T2" fmla="*/ 3 w 15"/>
                <a:gd name="T3" fmla="*/ 16 h 18"/>
                <a:gd name="T4" fmla="*/ 0 w 15"/>
                <a:gd name="T5" fmla="*/ 9 h 18"/>
                <a:gd name="T6" fmla="*/ 2 w 15"/>
                <a:gd name="T7" fmla="*/ 3 h 18"/>
                <a:gd name="T8" fmla="*/ 8 w 15"/>
                <a:gd name="T9" fmla="*/ 0 h 18"/>
                <a:gd name="T10" fmla="*/ 13 w 15"/>
                <a:gd name="T11" fmla="*/ 2 h 18"/>
                <a:gd name="T12" fmla="*/ 15 w 15"/>
                <a:gd name="T13" fmla="*/ 8 h 18"/>
                <a:gd name="T14" fmla="*/ 15 w 15"/>
                <a:gd name="T15" fmla="*/ 10 h 18"/>
                <a:gd name="T16" fmla="*/ 3 w 15"/>
                <a:gd name="T17" fmla="*/ 10 h 18"/>
                <a:gd name="T18" fmla="*/ 5 w 15"/>
                <a:gd name="T19" fmla="*/ 14 h 18"/>
                <a:gd name="T20" fmla="*/ 9 w 15"/>
                <a:gd name="T21" fmla="*/ 16 h 18"/>
                <a:gd name="T22" fmla="*/ 14 w 15"/>
                <a:gd name="T23" fmla="*/ 15 h 18"/>
                <a:gd name="T24" fmla="*/ 14 w 15"/>
                <a:gd name="T25" fmla="*/ 17 h 18"/>
                <a:gd name="T26" fmla="*/ 12 w 15"/>
                <a:gd name="T27" fmla="*/ 18 h 18"/>
                <a:gd name="T28" fmla="*/ 9 w 15"/>
                <a:gd name="T29" fmla="*/ 18 h 18"/>
                <a:gd name="T30" fmla="*/ 8 w 15"/>
                <a:gd name="T31" fmla="*/ 2 h 18"/>
                <a:gd name="T32" fmla="*/ 5 w 15"/>
                <a:gd name="T33" fmla="*/ 4 h 18"/>
                <a:gd name="T34" fmla="*/ 3 w 15"/>
                <a:gd name="T35" fmla="*/ 8 h 18"/>
                <a:gd name="T36" fmla="*/ 12 w 15"/>
                <a:gd name="T37" fmla="*/ 8 h 18"/>
                <a:gd name="T38" fmla="*/ 11 w 15"/>
                <a:gd name="T39" fmla="*/ 4 h 18"/>
                <a:gd name="T40" fmla="*/ 8 w 15"/>
                <a:gd name="T41"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 h="18">
                  <a:moveTo>
                    <a:pt x="9" y="18"/>
                  </a:moveTo>
                  <a:cubicBezTo>
                    <a:pt x="6" y="18"/>
                    <a:pt x="4" y="17"/>
                    <a:pt x="3" y="16"/>
                  </a:cubicBezTo>
                  <a:cubicBezTo>
                    <a:pt x="1" y="14"/>
                    <a:pt x="0" y="12"/>
                    <a:pt x="0" y="9"/>
                  </a:cubicBezTo>
                  <a:cubicBezTo>
                    <a:pt x="0" y="7"/>
                    <a:pt x="1" y="4"/>
                    <a:pt x="2" y="3"/>
                  </a:cubicBezTo>
                  <a:cubicBezTo>
                    <a:pt x="4" y="1"/>
                    <a:pt x="6" y="0"/>
                    <a:pt x="8" y="0"/>
                  </a:cubicBezTo>
                  <a:cubicBezTo>
                    <a:pt x="10" y="0"/>
                    <a:pt x="12" y="1"/>
                    <a:pt x="13" y="2"/>
                  </a:cubicBezTo>
                  <a:cubicBezTo>
                    <a:pt x="14" y="4"/>
                    <a:pt x="15" y="6"/>
                    <a:pt x="15" y="8"/>
                  </a:cubicBezTo>
                  <a:cubicBezTo>
                    <a:pt x="15" y="10"/>
                    <a:pt x="15" y="10"/>
                    <a:pt x="15" y="10"/>
                  </a:cubicBezTo>
                  <a:cubicBezTo>
                    <a:pt x="3" y="10"/>
                    <a:pt x="3" y="10"/>
                    <a:pt x="3" y="10"/>
                  </a:cubicBezTo>
                  <a:cubicBezTo>
                    <a:pt x="3" y="12"/>
                    <a:pt x="4" y="13"/>
                    <a:pt x="5" y="14"/>
                  </a:cubicBezTo>
                  <a:cubicBezTo>
                    <a:pt x="6" y="15"/>
                    <a:pt x="7" y="16"/>
                    <a:pt x="9" y="16"/>
                  </a:cubicBezTo>
                  <a:cubicBezTo>
                    <a:pt x="11" y="16"/>
                    <a:pt x="12" y="15"/>
                    <a:pt x="14" y="15"/>
                  </a:cubicBezTo>
                  <a:cubicBezTo>
                    <a:pt x="14" y="17"/>
                    <a:pt x="14" y="17"/>
                    <a:pt x="14" y="17"/>
                  </a:cubicBezTo>
                  <a:cubicBezTo>
                    <a:pt x="13" y="17"/>
                    <a:pt x="12" y="18"/>
                    <a:pt x="12" y="18"/>
                  </a:cubicBezTo>
                  <a:cubicBezTo>
                    <a:pt x="11" y="18"/>
                    <a:pt x="10" y="18"/>
                    <a:pt x="9" y="18"/>
                  </a:cubicBezTo>
                  <a:close/>
                  <a:moveTo>
                    <a:pt x="8" y="2"/>
                  </a:moveTo>
                  <a:cubicBezTo>
                    <a:pt x="7" y="2"/>
                    <a:pt x="5" y="3"/>
                    <a:pt x="5" y="4"/>
                  </a:cubicBezTo>
                  <a:cubicBezTo>
                    <a:pt x="4" y="5"/>
                    <a:pt x="3" y="6"/>
                    <a:pt x="3" y="8"/>
                  </a:cubicBezTo>
                  <a:cubicBezTo>
                    <a:pt x="12" y="8"/>
                    <a:pt x="12" y="8"/>
                    <a:pt x="12" y="8"/>
                  </a:cubicBezTo>
                  <a:cubicBezTo>
                    <a:pt x="12" y="6"/>
                    <a:pt x="12" y="5"/>
                    <a:pt x="11" y="4"/>
                  </a:cubicBezTo>
                  <a:cubicBezTo>
                    <a:pt x="10" y="3"/>
                    <a:pt x="9" y="2"/>
                    <a:pt x="8" y="2"/>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240"/>
            <p:cNvSpPr/>
            <p:nvPr/>
          </p:nvSpPr>
          <p:spPr bwMode="auto">
            <a:xfrm>
              <a:off x="2974975" y="3040063"/>
              <a:ext cx="23812" cy="38100"/>
            </a:xfrm>
            <a:custGeom>
              <a:avLst/>
              <a:gdLst>
                <a:gd name="T0" fmla="*/ 12 w 12"/>
                <a:gd name="T1" fmla="*/ 13 h 18"/>
                <a:gd name="T2" fmla="*/ 11 w 12"/>
                <a:gd name="T3" fmla="*/ 17 h 18"/>
                <a:gd name="T4" fmla="*/ 6 w 12"/>
                <a:gd name="T5" fmla="*/ 18 h 18"/>
                <a:gd name="T6" fmla="*/ 0 w 12"/>
                <a:gd name="T7" fmla="*/ 17 h 18"/>
                <a:gd name="T8" fmla="*/ 0 w 12"/>
                <a:gd name="T9" fmla="*/ 15 h 18"/>
                <a:gd name="T10" fmla="*/ 3 w 12"/>
                <a:gd name="T11" fmla="*/ 16 h 18"/>
                <a:gd name="T12" fmla="*/ 6 w 12"/>
                <a:gd name="T13" fmla="*/ 16 h 18"/>
                <a:gd name="T14" fmla="*/ 9 w 12"/>
                <a:gd name="T15" fmla="*/ 15 h 18"/>
                <a:gd name="T16" fmla="*/ 10 w 12"/>
                <a:gd name="T17" fmla="*/ 13 h 18"/>
                <a:gd name="T18" fmla="*/ 9 w 12"/>
                <a:gd name="T19" fmla="*/ 12 h 18"/>
                <a:gd name="T20" fmla="*/ 6 w 12"/>
                <a:gd name="T21" fmla="*/ 10 h 18"/>
                <a:gd name="T22" fmla="*/ 2 w 12"/>
                <a:gd name="T23" fmla="*/ 8 h 18"/>
                <a:gd name="T24" fmla="*/ 1 w 12"/>
                <a:gd name="T25" fmla="*/ 7 h 18"/>
                <a:gd name="T26" fmla="*/ 0 w 12"/>
                <a:gd name="T27" fmla="*/ 5 h 18"/>
                <a:gd name="T28" fmla="*/ 2 w 12"/>
                <a:gd name="T29" fmla="*/ 2 h 18"/>
                <a:gd name="T30" fmla="*/ 7 w 12"/>
                <a:gd name="T31" fmla="*/ 0 h 18"/>
                <a:gd name="T32" fmla="*/ 12 w 12"/>
                <a:gd name="T33" fmla="*/ 1 h 18"/>
                <a:gd name="T34" fmla="*/ 11 w 12"/>
                <a:gd name="T35" fmla="*/ 4 h 18"/>
                <a:gd name="T36" fmla="*/ 6 w 12"/>
                <a:gd name="T37" fmla="*/ 2 h 18"/>
                <a:gd name="T38" fmla="*/ 4 w 12"/>
                <a:gd name="T39" fmla="*/ 3 h 18"/>
                <a:gd name="T40" fmla="*/ 3 w 12"/>
                <a:gd name="T41" fmla="*/ 5 h 18"/>
                <a:gd name="T42" fmla="*/ 3 w 12"/>
                <a:gd name="T43" fmla="*/ 6 h 18"/>
                <a:gd name="T44" fmla="*/ 4 w 12"/>
                <a:gd name="T45" fmla="*/ 7 h 18"/>
                <a:gd name="T46" fmla="*/ 7 w 12"/>
                <a:gd name="T47" fmla="*/ 8 h 18"/>
                <a:gd name="T48" fmla="*/ 11 w 12"/>
                <a:gd name="T49" fmla="*/ 10 h 18"/>
                <a:gd name="T50" fmla="*/ 12 w 12"/>
                <a:gd name="T51"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 h="18">
                  <a:moveTo>
                    <a:pt x="12" y="13"/>
                  </a:moveTo>
                  <a:cubicBezTo>
                    <a:pt x="12" y="15"/>
                    <a:pt x="12" y="16"/>
                    <a:pt x="11" y="17"/>
                  </a:cubicBezTo>
                  <a:cubicBezTo>
                    <a:pt x="9" y="18"/>
                    <a:pt x="8" y="18"/>
                    <a:pt x="6" y="18"/>
                  </a:cubicBezTo>
                  <a:cubicBezTo>
                    <a:pt x="3" y="18"/>
                    <a:pt x="2" y="18"/>
                    <a:pt x="0" y="17"/>
                  </a:cubicBezTo>
                  <a:cubicBezTo>
                    <a:pt x="0" y="15"/>
                    <a:pt x="0" y="15"/>
                    <a:pt x="0" y="15"/>
                  </a:cubicBezTo>
                  <a:cubicBezTo>
                    <a:pt x="1" y="15"/>
                    <a:pt x="2" y="15"/>
                    <a:pt x="3" y="16"/>
                  </a:cubicBezTo>
                  <a:cubicBezTo>
                    <a:pt x="4" y="16"/>
                    <a:pt x="5" y="16"/>
                    <a:pt x="6" y="16"/>
                  </a:cubicBezTo>
                  <a:cubicBezTo>
                    <a:pt x="7" y="16"/>
                    <a:pt x="8" y="16"/>
                    <a:pt x="9" y="15"/>
                  </a:cubicBezTo>
                  <a:cubicBezTo>
                    <a:pt x="10" y="15"/>
                    <a:pt x="10" y="14"/>
                    <a:pt x="10" y="13"/>
                  </a:cubicBezTo>
                  <a:cubicBezTo>
                    <a:pt x="10" y="13"/>
                    <a:pt x="10" y="12"/>
                    <a:pt x="9" y="12"/>
                  </a:cubicBezTo>
                  <a:cubicBezTo>
                    <a:pt x="8" y="11"/>
                    <a:pt x="7" y="11"/>
                    <a:pt x="6" y="10"/>
                  </a:cubicBezTo>
                  <a:cubicBezTo>
                    <a:pt x="4" y="9"/>
                    <a:pt x="3" y="9"/>
                    <a:pt x="2" y="8"/>
                  </a:cubicBezTo>
                  <a:cubicBezTo>
                    <a:pt x="2" y="8"/>
                    <a:pt x="1" y="7"/>
                    <a:pt x="1" y="7"/>
                  </a:cubicBezTo>
                  <a:cubicBezTo>
                    <a:pt x="0" y="6"/>
                    <a:pt x="0" y="6"/>
                    <a:pt x="0" y="5"/>
                  </a:cubicBezTo>
                  <a:cubicBezTo>
                    <a:pt x="0" y="3"/>
                    <a:pt x="1" y="2"/>
                    <a:pt x="2" y="2"/>
                  </a:cubicBezTo>
                  <a:cubicBezTo>
                    <a:pt x="3" y="1"/>
                    <a:pt x="5" y="0"/>
                    <a:pt x="7" y="0"/>
                  </a:cubicBezTo>
                  <a:cubicBezTo>
                    <a:pt x="8" y="0"/>
                    <a:pt x="10" y="1"/>
                    <a:pt x="12" y="1"/>
                  </a:cubicBezTo>
                  <a:cubicBezTo>
                    <a:pt x="11" y="4"/>
                    <a:pt x="11" y="4"/>
                    <a:pt x="11" y="4"/>
                  </a:cubicBezTo>
                  <a:cubicBezTo>
                    <a:pt x="9" y="3"/>
                    <a:pt x="8" y="2"/>
                    <a:pt x="6" y="2"/>
                  </a:cubicBezTo>
                  <a:cubicBezTo>
                    <a:pt x="5" y="2"/>
                    <a:pt x="4" y="3"/>
                    <a:pt x="4" y="3"/>
                  </a:cubicBezTo>
                  <a:cubicBezTo>
                    <a:pt x="3" y="3"/>
                    <a:pt x="3" y="4"/>
                    <a:pt x="3" y="5"/>
                  </a:cubicBezTo>
                  <a:cubicBezTo>
                    <a:pt x="3" y="5"/>
                    <a:pt x="3" y="6"/>
                    <a:pt x="3" y="6"/>
                  </a:cubicBezTo>
                  <a:cubicBezTo>
                    <a:pt x="3" y="6"/>
                    <a:pt x="4" y="6"/>
                    <a:pt x="4" y="7"/>
                  </a:cubicBezTo>
                  <a:cubicBezTo>
                    <a:pt x="5" y="7"/>
                    <a:pt x="6" y="7"/>
                    <a:pt x="7" y="8"/>
                  </a:cubicBezTo>
                  <a:cubicBezTo>
                    <a:pt x="9" y="9"/>
                    <a:pt x="11" y="10"/>
                    <a:pt x="11" y="10"/>
                  </a:cubicBezTo>
                  <a:cubicBezTo>
                    <a:pt x="12" y="11"/>
                    <a:pt x="12" y="12"/>
                    <a:pt x="12" y="13"/>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241"/>
            <p:cNvSpPr/>
            <p:nvPr/>
          </p:nvSpPr>
          <p:spPr bwMode="auto">
            <a:xfrm>
              <a:off x="3006725" y="3068638"/>
              <a:ext cx="7937" cy="9525"/>
            </a:xfrm>
            <a:custGeom>
              <a:avLst/>
              <a:gdLst>
                <a:gd name="T0" fmla="*/ 0 w 4"/>
                <a:gd name="T1" fmla="*/ 2 h 4"/>
                <a:gd name="T2" fmla="*/ 1 w 4"/>
                <a:gd name="T3" fmla="*/ 1 h 4"/>
                <a:gd name="T4" fmla="*/ 2 w 4"/>
                <a:gd name="T5" fmla="*/ 0 h 4"/>
                <a:gd name="T6" fmla="*/ 3 w 4"/>
                <a:gd name="T7" fmla="*/ 1 h 4"/>
                <a:gd name="T8" fmla="*/ 4 w 4"/>
                <a:gd name="T9" fmla="*/ 2 h 4"/>
                <a:gd name="T10" fmla="*/ 3 w 4"/>
                <a:gd name="T11" fmla="*/ 4 h 4"/>
                <a:gd name="T12" fmla="*/ 2 w 4"/>
                <a:gd name="T13" fmla="*/ 4 h 4"/>
                <a:gd name="T14" fmla="*/ 1 w 4"/>
                <a:gd name="T15" fmla="*/ 4 h 4"/>
                <a:gd name="T16" fmla="*/ 0 w 4"/>
                <a:gd name="T1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0" y="2"/>
                  </a:moveTo>
                  <a:cubicBezTo>
                    <a:pt x="0" y="1"/>
                    <a:pt x="0" y="1"/>
                    <a:pt x="1" y="1"/>
                  </a:cubicBezTo>
                  <a:cubicBezTo>
                    <a:pt x="1" y="0"/>
                    <a:pt x="1" y="0"/>
                    <a:pt x="2" y="0"/>
                  </a:cubicBezTo>
                  <a:cubicBezTo>
                    <a:pt x="3" y="0"/>
                    <a:pt x="3" y="0"/>
                    <a:pt x="3" y="1"/>
                  </a:cubicBezTo>
                  <a:cubicBezTo>
                    <a:pt x="4" y="1"/>
                    <a:pt x="4" y="1"/>
                    <a:pt x="4" y="2"/>
                  </a:cubicBezTo>
                  <a:cubicBezTo>
                    <a:pt x="4" y="3"/>
                    <a:pt x="4" y="3"/>
                    <a:pt x="3" y="4"/>
                  </a:cubicBezTo>
                  <a:cubicBezTo>
                    <a:pt x="3" y="4"/>
                    <a:pt x="3" y="4"/>
                    <a:pt x="2" y="4"/>
                  </a:cubicBezTo>
                  <a:cubicBezTo>
                    <a:pt x="2" y="4"/>
                    <a:pt x="1" y="4"/>
                    <a:pt x="1" y="4"/>
                  </a:cubicBezTo>
                  <a:cubicBezTo>
                    <a:pt x="0" y="3"/>
                    <a:pt x="0" y="3"/>
                    <a:pt x="0" y="2"/>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242"/>
            <p:cNvSpPr/>
            <p:nvPr/>
          </p:nvSpPr>
          <p:spPr bwMode="auto">
            <a:xfrm>
              <a:off x="3043238" y="3030538"/>
              <a:ext cx="26987" cy="47625"/>
            </a:xfrm>
            <a:custGeom>
              <a:avLst/>
              <a:gdLst>
                <a:gd name="T0" fmla="*/ 17 w 17"/>
                <a:gd name="T1" fmla="*/ 30 h 30"/>
                <a:gd name="T2" fmla="*/ 0 w 17"/>
                <a:gd name="T3" fmla="*/ 30 h 30"/>
                <a:gd name="T4" fmla="*/ 0 w 17"/>
                <a:gd name="T5" fmla="*/ 0 h 30"/>
                <a:gd name="T6" fmla="*/ 17 w 17"/>
                <a:gd name="T7" fmla="*/ 0 h 30"/>
                <a:gd name="T8" fmla="*/ 17 w 17"/>
                <a:gd name="T9" fmla="*/ 3 h 30"/>
                <a:gd name="T10" fmla="*/ 3 w 17"/>
                <a:gd name="T11" fmla="*/ 3 h 30"/>
                <a:gd name="T12" fmla="*/ 3 w 17"/>
                <a:gd name="T13" fmla="*/ 13 h 30"/>
                <a:gd name="T14" fmla="*/ 16 w 17"/>
                <a:gd name="T15" fmla="*/ 13 h 30"/>
                <a:gd name="T16" fmla="*/ 16 w 17"/>
                <a:gd name="T17" fmla="*/ 15 h 30"/>
                <a:gd name="T18" fmla="*/ 3 w 17"/>
                <a:gd name="T19" fmla="*/ 15 h 30"/>
                <a:gd name="T20" fmla="*/ 3 w 17"/>
                <a:gd name="T21" fmla="*/ 26 h 30"/>
                <a:gd name="T22" fmla="*/ 17 w 17"/>
                <a:gd name="T23" fmla="*/ 26 h 30"/>
                <a:gd name="T24" fmla="*/ 17 w 17"/>
                <a:gd name="T25"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30">
                  <a:moveTo>
                    <a:pt x="17" y="30"/>
                  </a:moveTo>
                  <a:lnTo>
                    <a:pt x="0" y="30"/>
                  </a:lnTo>
                  <a:lnTo>
                    <a:pt x="0" y="0"/>
                  </a:lnTo>
                  <a:lnTo>
                    <a:pt x="17" y="0"/>
                  </a:lnTo>
                  <a:lnTo>
                    <a:pt x="17" y="3"/>
                  </a:lnTo>
                  <a:lnTo>
                    <a:pt x="3" y="3"/>
                  </a:lnTo>
                  <a:lnTo>
                    <a:pt x="3" y="13"/>
                  </a:lnTo>
                  <a:lnTo>
                    <a:pt x="16" y="13"/>
                  </a:lnTo>
                  <a:lnTo>
                    <a:pt x="16" y="15"/>
                  </a:lnTo>
                  <a:lnTo>
                    <a:pt x="3" y="15"/>
                  </a:lnTo>
                  <a:lnTo>
                    <a:pt x="3" y="26"/>
                  </a:lnTo>
                  <a:lnTo>
                    <a:pt x="17" y="26"/>
                  </a:lnTo>
                  <a:lnTo>
                    <a:pt x="17" y="30"/>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243"/>
            <p:cNvSpPr/>
            <p:nvPr/>
          </p:nvSpPr>
          <p:spPr bwMode="auto">
            <a:xfrm>
              <a:off x="3076575" y="3040063"/>
              <a:ext cx="23812" cy="38100"/>
            </a:xfrm>
            <a:custGeom>
              <a:avLst/>
              <a:gdLst>
                <a:gd name="T0" fmla="*/ 12 w 12"/>
                <a:gd name="T1" fmla="*/ 13 h 18"/>
                <a:gd name="T2" fmla="*/ 11 w 12"/>
                <a:gd name="T3" fmla="*/ 17 h 18"/>
                <a:gd name="T4" fmla="*/ 6 w 12"/>
                <a:gd name="T5" fmla="*/ 18 h 18"/>
                <a:gd name="T6" fmla="*/ 0 w 12"/>
                <a:gd name="T7" fmla="*/ 17 h 18"/>
                <a:gd name="T8" fmla="*/ 0 w 12"/>
                <a:gd name="T9" fmla="*/ 15 h 18"/>
                <a:gd name="T10" fmla="*/ 3 w 12"/>
                <a:gd name="T11" fmla="*/ 16 h 18"/>
                <a:gd name="T12" fmla="*/ 6 w 12"/>
                <a:gd name="T13" fmla="*/ 16 h 18"/>
                <a:gd name="T14" fmla="*/ 9 w 12"/>
                <a:gd name="T15" fmla="*/ 15 h 18"/>
                <a:gd name="T16" fmla="*/ 10 w 12"/>
                <a:gd name="T17" fmla="*/ 13 h 18"/>
                <a:gd name="T18" fmla="*/ 9 w 12"/>
                <a:gd name="T19" fmla="*/ 12 h 18"/>
                <a:gd name="T20" fmla="*/ 6 w 12"/>
                <a:gd name="T21" fmla="*/ 10 h 18"/>
                <a:gd name="T22" fmla="*/ 2 w 12"/>
                <a:gd name="T23" fmla="*/ 8 h 18"/>
                <a:gd name="T24" fmla="*/ 1 w 12"/>
                <a:gd name="T25" fmla="*/ 7 h 18"/>
                <a:gd name="T26" fmla="*/ 0 w 12"/>
                <a:gd name="T27" fmla="*/ 5 h 18"/>
                <a:gd name="T28" fmla="*/ 2 w 12"/>
                <a:gd name="T29" fmla="*/ 2 h 18"/>
                <a:gd name="T30" fmla="*/ 7 w 12"/>
                <a:gd name="T31" fmla="*/ 0 h 18"/>
                <a:gd name="T32" fmla="*/ 12 w 12"/>
                <a:gd name="T33" fmla="*/ 1 h 18"/>
                <a:gd name="T34" fmla="*/ 11 w 12"/>
                <a:gd name="T35" fmla="*/ 4 h 18"/>
                <a:gd name="T36" fmla="*/ 6 w 12"/>
                <a:gd name="T37" fmla="*/ 2 h 18"/>
                <a:gd name="T38" fmla="*/ 4 w 12"/>
                <a:gd name="T39" fmla="*/ 3 h 18"/>
                <a:gd name="T40" fmla="*/ 3 w 12"/>
                <a:gd name="T41" fmla="*/ 5 h 18"/>
                <a:gd name="T42" fmla="*/ 3 w 12"/>
                <a:gd name="T43" fmla="*/ 6 h 18"/>
                <a:gd name="T44" fmla="*/ 4 w 12"/>
                <a:gd name="T45" fmla="*/ 7 h 18"/>
                <a:gd name="T46" fmla="*/ 7 w 12"/>
                <a:gd name="T47" fmla="*/ 8 h 18"/>
                <a:gd name="T48" fmla="*/ 11 w 12"/>
                <a:gd name="T49" fmla="*/ 10 h 18"/>
                <a:gd name="T50" fmla="*/ 12 w 12"/>
                <a:gd name="T51"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 h="18">
                  <a:moveTo>
                    <a:pt x="12" y="13"/>
                  </a:moveTo>
                  <a:cubicBezTo>
                    <a:pt x="12" y="15"/>
                    <a:pt x="12" y="16"/>
                    <a:pt x="11" y="17"/>
                  </a:cubicBezTo>
                  <a:cubicBezTo>
                    <a:pt x="9" y="18"/>
                    <a:pt x="8" y="18"/>
                    <a:pt x="6" y="18"/>
                  </a:cubicBezTo>
                  <a:cubicBezTo>
                    <a:pt x="3" y="18"/>
                    <a:pt x="1" y="18"/>
                    <a:pt x="0" y="17"/>
                  </a:cubicBezTo>
                  <a:cubicBezTo>
                    <a:pt x="0" y="15"/>
                    <a:pt x="0" y="15"/>
                    <a:pt x="0" y="15"/>
                  </a:cubicBezTo>
                  <a:cubicBezTo>
                    <a:pt x="1" y="15"/>
                    <a:pt x="2" y="15"/>
                    <a:pt x="3" y="16"/>
                  </a:cubicBezTo>
                  <a:cubicBezTo>
                    <a:pt x="4" y="16"/>
                    <a:pt x="5" y="16"/>
                    <a:pt x="6" y="16"/>
                  </a:cubicBezTo>
                  <a:cubicBezTo>
                    <a:pt x="7" y="16"/>
                    <a:pt x="8" y="16"/>
                    <a:pt x="9" y="15"/>
                  </a:cubicBezTo>
                  <a:cubicBezTo>
                    <a:pt x="9" y="15"/>
                    <a:pt x="10" y="14"/>
                    <a:pt x="10" y="13"/>
                  </a:cubicBezTo>
                  <a:cubicBezTo>
                    <a:pt x="10" y="13"/>
                    <a:pt x="9" y="12"/>
                    <a:pt x="9" y="12"/>
                  </a:cubicBezTo>
                  <a:cubicBezTo>
                    <a:pt x="8" y="11"/>
                    <a:pt x="7" y="11"/>
                    <a:pt x="6" y="10"/>
                  </a:cubicBezTo>
                  <a:cubicBezTo>
                    <a:pt x="4" y="9"/>
                    <a:pt x="3" y="9"/>
                    <a:pt x="2" y="8"/>
                  </a:cubicBezTo>
                  <a:cubicBezTo>
                    <a:pt x="1" y="8"/>
                    <a:pt x="1" y="7"/>
                    <a:pt x="1" y="7"/>
                  </a:cubicBezTo>
                  <a:cubicBezTo>
                    <a:pt x="0" y="6"/>
                    <a:pt x="0" y="6"/>
                    <a:pt x="0" y="5"/>
                  </a:cubicBezTo>
                  <a:cubicBezTo>
                    <a:pt x="0" y="3"/>
                    <a:pt x="1" y="2"/>
                    <a:pt x="2" y="2"/>
                  </a:cubicBezTo>
                  <a:cubicBezTo>
                    <a:pt x="3" y="1"/>
                    <a:pt x="5" y="0"/>
                    <a:pt x="7" y="0"/>
                  </a:cubicBezTo>
                  <a:cubicBezTo>
                    <a:pt x="8" y="0"/>
                    <a:pt x="10" y="1"/>
                    <a:pt x="12" y="1"/>
                  </a:cubicBezTo>
                  <a:cubicBezTo>
                    <a:pt x="11" y="4"/>
                    <a:pt x="11" y="4"/>
                    <a:pt x="11" y="4"/>
                  </a:cubicBezTo>
                  <a:cubicBezTo>
                    <a:pt x="9" y="3"/>
                    <a:pt x="8" y="2"/>
                    <a:pt x="6" y="2"/>
                  </a:cubicBezTo>
                  <a:cubicBezTo>
                    <a:pt x="5" y="2"/>
                    <a:pt x="4" y="3"/>
                    <a:pt x="4" y="3"/>
                  </a:cubicBezTo>
                  <a:cubicBezTo>
                    <a:pt x="3" y="3"/>
                    <a:pt x="3" y="4"/>
                    <a:pt x="3" y="5"/>
                  </a:cubicBezTo>
                  <a:cubicBezTo>
                    <a:pt x="3" y="5"/>
                    <a:pt x="3" y="6"/>
                    <a:pt x="3" y="6"/>
                  </a:cubicBezTo>
                  <a:cubicBezTo>
                    <a:pt x="3" y="6"/>
                    <a:pt x="4" y="6"/>
                    <a:pt x="4" y="7"/>
                  </a:cubicBezTo>
                  <a:cubicBezTo>
                    <a:pt x="5" y="7"/>
                    <a:pt x="6" y="7"/>
                    <a:pt x="7" y="8"/>
                  </a:cubicBezTo>
                  <a:cubicBezTo>
                    <a:pt x="9" y="9"/>
                    <a:pt x="11" y="10"/>
                    <a:pt x="11" y="10"/>
                  </a:cubicBezTo>
                  <a:cubicBezTo>
                    <a:pt x="12" y="11"/>
                    <a:pt x="12" y="12"/>
                    <a:pt x="12" y="13"/>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244"/>
            <p:cNvSpPr/>
            <p:nvPr/>
          </p:nvSpPr>
          <p:spPr bwMode="auto">
            <a:xfrm>
              <a:off x="3106738" y="3040063"/>
              <a:ext cx="26987" cy="38100"/>
            </a:xfrm>
            <a:custGeom>
              <a:avLst/>
              <a:gdLst>
                <a:gd name="T0" fmla="*/ 13 w 13"/>
                <a:gd name="T1" fmla="*/ 13 h 18"/>
                <a:gd name="T2" fmla="*/ 11 w 13"/>
                <a:gd name="T3" fmla="*/ 17 h 18"/>
                <a:gd name="T4" fmla="*/ 6 w 13"/>
                <a:gd name="T5" fmla="*/ 18 h 18"/>
                <a:gd name="T6" fmla="*/ 0 w 13"/>
                <a:gd name="T7" fmla="*/ 17 h 18"/>
                <a:gd name="T8" fmla="*/ 0 w 13"/>
                <a:gd name="T9" fmla="*/ 15 h 18"/>
                <a:gd name="T10" fmla="*/ 3 w 13"/>
                <a:gd name="T11" fmla="*/ 16 h 18"/>
                <a:gd name="T12" fmla="*/ 6 w 13"/>
                <a:gd name="T13" fmla="*/ 16 h 18"/>
                <a:gd name="T14" fmla="*/ 9 w 13"/>
                <a:gd name="T15" fmla="*/ 15 h 18"/>
                <a:gd name="T16" fmla="*/ 10 w 13"/>
                <a:gd name="T17" fmla="*/ 13 h 18"/>
                <a:gd name="T18" fmla="*/ 9 w 13"/>
                <a:gd name="T19" fmla="*/ 12 h 18"/>
                <a:gd name="T20" fmla="*/ 6 w 13"/>
                <a:gd name="T21" fmla="*/ 10 h 18"/>
                <a:gd name="T22" fmla="*/ 2 w 13"/>
                <a:gd name="T23" fmla="*/ 8 h 18"/>
                <a:gd name="T24" fmla="*/ 1 w 13"/>
                <a:gd name="T25" fmla="*/ 7 h 18"/>
                <a:gd name="T26" fmla="*/ 0 w 13"/>
                <a:gd name="T27" fmla="*/ 5 h 18"/>
                <a:gd name="T28" fmla="*/ 2 w 13"/>
                <a:gd name="T29" fmla="*/ 2 h 18"/>
                <a:gd name="T30" fmla="*/ 7 w 13"/>
                <a:gd name="T31" fmla="*/ 0 h 18"/>
                <a:gd name="T32" fmla="*/ 12 w 13"/>
                <a:gd name="T33" fmla="*/ 1 h 18"/>
                <a:gd name="T34" fmla="*/ 11 w 13"/>
                <a:gd name="T35" fmla="*/ 4 h 18"/>
                <a:gd name="T36" fmla="*/ 7 w 13"/>
                <a:gd name="T37" fmla="*/ 2 h 18"/>
                <a:gd name="T38" fmla="*/ 4 w 13"/>
                <a:gd name="T39" fmla="*/ 3 h 18"/>
                <a:gd name="T40" fmla="*/ 3 w 13"/>
                <a:gd name="T41" fmla="*/ 5 h 18"/>
                <a:gd name="T42" fmla="*/ 3 w 13"/>
                <a:gd name="T43" fmla="*/ 6 h 18"/>
                <a:gd name="T44" fmla="*/ 4 w 13"/>
                <a:gd name="T45" fmla="*/ 7 h 18"/>
                <a:gd name="T46" fmla="*/ 7 w 13"/>
                <a:gd name="T47" fmla="*/ 8 h 18"/>
                <a:gd name="T48" fmla="*/ 11 w 13"/>
                <a:gd name="T49" fmla="*/ 10 h 18"/>
                <a:gd name="T50" fmla="*/ 13 w 13"/>
                <a:gd name="T51"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 h="18">
                  <a:moveTo>
                    <a:pt x="13" y="13"/>
                  </a:moveTo>
                  <a:cubicBezTo>
                    <a:pt x="13" y="15"/>
                    <a:pt x="12" y="16"/>
                    <a:pt x="11" y="17"/>
                  </a:cubicBezTo>
                  <a:cubicBezTo>
                    <a:pt x="10" y="18"/>
                    <a:pt x="8" y="18"/>
                    <a:pt x="6" y="18"/>
                  </a:cubicBezTo>
                  <a:cubicBezTo>
                    <a:pt x="4" y="18"/>
                    <a:pt x="2" y="18"/>
                    <a:pt x="0" y="17"/>
                  </a:cubicBezTo>
                  <a:cubicBezTo>
                    <a:pt x="0" y="15"/>
                    <a:pt x="0" y="15"/>
                    <a:pt x="0" y="15"/>
                  </a:cubicBezTo>
                  <a:cubicBezTo>
                    <a:pt x="1" y="15"/>
                    <a:pt x="2" y="15"/>
                    <a:pt x="3" y="16"/>
                  </a:cubicBezTo>
                  <a:cubicBezTo>
                    <a:pt x="4" y="16"/>
                    <a:pt x="5" y="16"/>
                    <a:pt x="6" y="16"/>
                  </a:cubicBezTo>
                  <a:cubicBezTo>
                    <a:pt x="7" y="16"/>
                    <a:pt x="8" y="16"/>
                    <a:pt x="9" y="15"/>
                  </a:cubicBezTo>
                  <a:cubicBezTo>
                    <a:pt x="10" y="15"/>
                    <a:pt x="10" y="14"/>
                    <a:pt x="10" y="13"/>
                  </a:cubicBezTo>
                  <a:cubicBezTo>
                    <a:pt x="10" y="13"/>
                    <a:pt x="10" y="12"/>
                    <a:pt x="9" y="12"/>
                  </a:cubicBezTo>
                  <a:cubicBezTo>
                    <a:pt x="9" y="11"/>
                    <a:pt x="7" y="11"/>
                    <a:pt x="6" y="10"/>
                  </a:cubicBezTo>
                  <a:cubicBezTo>
                    <a:pt x="4" y="9"/>
                    <a:pt x="3" y="9"/>
                    <a:pt x="2" y="8"/>
                  </a:cubicBezTo>
                  <a:cubicBezTo>
                    <a:pt x="2" y="8"/>
                    <a:pt x="1" y="7"/>
                    <a:pt x="1" y="7"/>
                  </a:cubicBezTo>
                  <a:cubicBezTo>
                    <a:pt x="1" y="6"/>
                    <a:pt x="0" y="6"/>
                    <a:pt x="0" y="5"/>
                  </a:cubicBezTo>
                  <a:cubicBezTo>
                    <a:pt x="0" y="3"/>
                    <a:pt x="1" y="2"/>
                    <a:pt x="2" y="2"/>
                  </a:cubicBezTo>
                  <a:cubicBezTo>
                    <a:pt x="3" y="1"/>
                    <a:pt x="5" y="0"/>
                    <a:pt x="7" y="0"/>
                  </a:cubicBezTo>
                  <a:cubicBezTo>
                    <a:pt x="9" y="0"/>
                    <a:pt x="10" y="1"/>
                    <a:pt x="12" y="1"/>
                  </a:cubicBezTo>
                  <a:cubicBezTo>
                    <a:pt x="11" y="4"/>
                    <a:pt x="11" y="4"/>
                    <a:pt x="11" y="4"/>
                  </a:cubicBezTo>
                  <a:cubicBezTo>
                    <a:pt x="10" y="3"/>
                    <a:pt x="8" y="2"/>
                    <a:pt x="7" y="2"/>
                  </a:cubicBezTo>
                  <a:cubicBezTo>
                    <a:pt x="5" y="2"/>
                    <a:pt x="4" y="3"/>
                    <a:pt x="4" y="3"/>
                  </a:cubicBezTo>
                  <a:cubicBezTo>
                    <a:pt x="3" y="3"/>
                    <a:pt x="3" y="4"/>
                    <a:pt x="3" y="5"/>
                  </a:cubicBezTo>
                  <a:cubicBezTo>
                    <a:pt x="3" y="5"/>
                    <a:pt x="3" y="6"/>
                    <a:pt x="3" y="6"/>
                  </a:cubicBezTo>
                  <a:cubicBezTo>
                    <a:pt x="3" y="6"/>
                    <a:pt x="4" y="6"/>
                    <a:pt x="4" y="7"/>
                  </a:cubicBezTo>
                  <a:cubicBezTo>
                    <a:pt x="5" y="7"/>
                    <a:pt x="6" y="7"/>
                    <a:pt x="7" y="8"/>
                  </a:cubicBezTo>
                  <a:cubicBezTo>
                    <a:pt x="9" y="9"/>
                    <a:pt x="11" y="10"/>
                    <a:pt x="11" y="10"/>
                  </a:cubicBezTo>
                  <a:cubicBezTo>
                    <a:pt x="12" y="11"/>
                    <a:pt x="13" y="12"/>
                    <a:pt x="13" y="13"/>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245"/>
            <p:cNvSpPr>
              <a:spLocks noEditPoints="1"/>
            </p:cNvSpPr>
            <p:nvPr/>
          </p:nvSpPr>
          <p:spPr bwMode="auto">
            <a:xfrm>
              <a:off x="3140075" y="3040063"/>
              <a:ext cx="28575" cy="38100"/>
            </a:xfrm>
            <a:custGeom>
              <a:avLst/>
              <a:gdLst>
                <a:gd name="T0" fmla="*/ 8 w 14"/>
                <a:gd name="T1" fmla="*/ 18 h 18"/>
                <a:gd name="T2" fmla="*/ 2 w 14"/>
                <a:gd name="T3" fmla="*/ 16 h 18"/>
                <a:gd name="T4" fmla="*/ 0 w 14"/>
                <a:gd name="T5" fmla="*/ 9 h 18"/>
                <a:gd name="T6" fmla="*/ 2 w 14"/>
                <a:gd name="T7" fmla="*/ 3 h 18"/>
                <a:gd name="T8" fmla="*/ 7 w 14"/>
                <a:gd name="T9" fmla="*/ 0 h 18"/>
                <a:gd name="T10" fmla="*/ 12 w 14"/>
                <a:gd name="T11" fmla="*/ 2 h 18"/>
                <a:gd name="T12" fmla="*/ 14 w 14"/>
                <a:gd name="T13" fmla="*/ 8 h 18"/>
                <a:gd name="T14" fmla="*/ 14 w 14"/>
                <a:gd name="T15" fmla="*/ 10 h 18"/>
                <a:gd name="T16" fmla="*/ 3 w 14"/>
                <a:gd name="T17" fmla="*/ 10 h 18"/>
                <a:gd name="T18" fmla="*/ 4 w 14"/>
                <a:gd name="T19" fmla="*/ 14 h 18"/>
                <a:gd name="T20" fmla="*/ 8 w 14"/>
                <a:gd name="T21" fmla="*/ 16 h 18"/>
                <a:gd name="T22" fmla="*/ 14 w 14"/>
                <a:gd name="T23" fmla="*/ 15 h 18"/>
                <a:gd name="T24" fmla="*/ 14 w 14"/>
                <a:gd name="T25" fmla="*/ 17 h 18"/>
                <a:gd name="T26" fmla="*/ 11 w 14"/>
                <a:gd name="T27" fmla="*/ 18 h 18"/>
                <a:gd name="T28" fmla="*/ 8 w 14"/>
                <a:gd name="T29" fmla="*/ 18 h 18"/>
                <a:gd name="T30" fmla="*/ 7 w 14"/>
                <a:gd name="T31" fmla="*/ 2 h 18"/>
                <a:gd name="T32" fmla="*/ 4 w 14"/>
                <a:gd name="T33" fmla="*/ 4 h 18"/>
                <a:gd name="T34" fmla="*/ 3 w 14"/>
                <a:gd name="T35" fmla="*/ 8 h 18"/>
                <a:gd name="T36" fmla="*/ 12 w 14"/>
                <a:gd name="T37" fmla="*/ 8 h 18"/>
                <a:gd name="T38" fmla="*/ 10 w 14"/>
                <a:gd name="T39" fmla="*/ 4 h 18"/>
                <a:gd name="T40" fmla="*/ 7 w 14"/>
                <a:gd name="T41"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 h="18">
                  <a:moveTo>
                    <a:pt x="8" y="18"/>
                  </a:moveTo>
                  <a:cubicBezTo>
                    <a:pt x="5" y="18"/>
                    <a:pt x="3" y="17"/>
                    <a:pt x="2" y="16"/>
                  </a:cubicBezTo>
                  <a:cubicBezTo>
                    <a:pt x="1" y="14"/>
                    <a:pt x="0" y="12"/>
                    <a:pt x="0" y="9"/>
                  </a:cubicBezTo>
                  <a:cubicBezTo>
                    <a:pt x="0" y="7"/>
                    <a:pt x="0" y="4"/>
                    <a:pt x="2" y="3"/>
                  </a:cubicBezTo>
                  <a:cubicBezTo>
                    <a:pt x="3" y="1"/>
                    <a:pt x="5" y="0"/>
                    <a:pt x="7" y="0"/>
                  </a:cubicBezTo>
                  <a:cubicBezTo>
                    <a:pt x="9" y="0"/>
                    <a:pt x="11" y="1"/>
                    <a:pt x="12" y="2"/>
                  </a:cubicBezTo>
                  <a:cubicBezTo>
                    <a:pt x="14" y="4"/>
                    <a:pt x="14" y="6"/>
                    <a:pt x="14" y="8"/>
                  </a:cubicBezTo>
                  <a:cubicBezTo>
                    <a:pt x="14" y="10"/>
                    <a:pt x="14" y="10"/>
                    <a:pt x="14" y="10"/>
                  </a:cubicBezTo>
                  <a:cubicBezTo>
                    <a:pt x="3" y="10"/>
                    <a:pt x="3" y="10"/>
                    <a:pt x="3" y="10"/>
                  </a:cubicBezTo>
                  <a:cubicBezTo>
                    <a:pt x="3" y="12"/>
                    <a:pt x="3" y="13"/>
                    <a:pt x="4" y="14"/>
                  </a:cubicBezTo>
                  <a:cubicBezTo>
                    <a:pt x="5" y="15"/>
                    <a:pt x="6" y="16"/>
                    <a:pt x="8" y="16"/>
                  </a:cubicBezTo>
                  <a:cubicBezTo>
                    <a:pt x="10" y="16"/>
                    <a:pt x="12" y="15"/>
                    <a:pt x="14" y="15"/>
                  </a:cubicBezTo>
                  <a:cubicBezTo>
                    <a:pt x="14" y="17"/>
                    <a:pt x="14" y="17"/>
                    <a:pt x="14" y="17"/>
                  </a:cubicBezTo>
                  <a:cubicBezTo>
                    <a:pt x="13" y="17"/>
                    <a:pt x="12" y="18"/>
                    <a:pt x="11" y="18"/>
                  </a:cubicBezTo>
                  <a:cubicBezTo>
                    <a:pt x="10" y="18"/>
                    <a:pt x="9" y="18"/>
                    <a:pt x="8" y="18"/>
                  </a:cubicBezTo>
                  <a:close/>
                  <a:moveTo>
                    <a:pt x="7" y="2"/>
                  </a:moveTo>
                  <a:cubicBezTo>
                    <a:pt x="6" y="2"/>
                    <a:pt x="5" y="3"/>
                    <a:pt x="4" y="4"/>
                  </a:cubicBezTo>
                  <a:cubicBezTo>
                    <a:pt x="3" y="5"/>
                    <a:pt x="3" y="6"/>
                    <a:pt x="3" y="8"/>
                  </a:cubicBezTo>
                  <a:cubicBezTo>
                    <a:pt x="12" y="8"/>
                    <a:pt x="12" y="8"/>
                    <a:pt x="12" y="8"/>
                  </a:cubicBezTo>
                  <a:cubicBezTo>
                    <a:pt x="12" y="6"/>
                    <a:pt x="11" y="5"/>
                    <a:pt x="10" y="4"/>
                  </a:cubicBezTo>
                  <a:cubicBezTo>
                    <a:pt x="10" y="3"/>
                    <a:pt x="9" y="2"/>
                    <a:pt x="7" y="2"/>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246"/>
            <p:cNvSpPr>
              <a:spLocks noEditPoints="1"/>
            </p:cNvSpPr>
            <p:nvPr/>
          </p:nvSpPr>
          <p:spPr bwMode="auto">
            <a:xfrm>
              <a:off x="3192463" y="3040063"/>
              <a:ext cx="31750" cy="38100"/>
            </a:xfrm>
            <a:custGeom>
              <a:avLst/>
              <a:gdLst>
                <a:gd name="T0" fmla="*/ 8 w 15"/>
                <a:gd name="T1" fmla="*/ 18 h 18"/>
                <a:gd name="T2" fmla="*/ 2 w 15"/>
                <a:gd name="T3" fmla="*/ 16 h 18"/>
                <a:gd name="T4" fmla="*/ 0 w 15"/>
                <a:gd name="T5" fmla="*/ 9 h 18"/>
                <a:gd name="T6" fmla="*/ 2 w 15"/>
                <a:gd name="T7" fmla="*/ 3 h 18"/>
                <a:gd name="T8" fmla="*/ 8 w 15"/>
                <a:gd name="T9" fmla="*/ 0 h 18"/>
                <a:gd name="T10" fmla="*/ 13 w 15"/>
                <a:gd name="T11" fmla="*/ 2 h 18"/>
                <a:gd name="T12" fmla="*/ 15 w 15"/>
                <a:gd name="T13" fmla="*/ 8 h 18"/>
                <a:gd name="T14" fmla="*/ 15 w 15"/>
                <a:gd name="T15" fmla="*/ 10 h 18"/>
                <a:gd name="T16" fmla="*/ 3 w 15"/>
                <a:gd name="T17" fmla="*/ 10 h 18"/>
                <a:gd name="T18" fmla="*/ 4 w 15"/>
                <a:gd name="T19" fmla="*/ 14 h 18"/>
                <a:gd name="T20" fmla="*/ 8 w 15"/>
                <a:gd name="T21" fmla="*/ 16 h 18"/>
                <a:gd name="T22" fmla="*/ 14 w 15"/>
                <a:gd name="T23" fmla="*/ 15 h 18"/>
                <a:gd name="T24" fmla="*/ 14 w 15"/>
                <a:gd name="T25" fmla="*/ 17 h 18"/>
                <a:gd name="T26" fmla="*/ 11 w 15"/>
                <a:gd name="T27" fmla="*/ 18 h 18"/>
                <a:gd name="T28" fmla="*/ 8 w 15"/>
                <a:gd name="T29" fmla="*/ 18 h 18"/>
                <a:gd name="T30" fmla="*/ 8 w 15"/>
                <a:gd name="T31" fmla="*/ 2 h 18"/>
                <a:gd name="T32" fmla="*/ 4 w 15"/>
                <a:gd name="T33" fmla="*/ 4 h 18"/>
                <a:gd name="T34" fmla="*/ 3 w 15"/>
                <a:gd name="T35" fmla="*/ 8 h 18"/>
                <a:gd name="T36" fmla="*/ 12 w 15"/>
                <a:gd name="T37" fmla="*/ 8 h 18"/>
                <a:gd name="T38" fmla="*/ 11 w 15"/>
                <a:gd name="T39" fmla="*/ 4 h 18"/>
                <a:gd name="T40" fmla="*/ 8 w 15"/>
                <a:gd name="T41"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 h="18">
                  <a:moveTo>
                    <a:pt x="8" y="18"/>
                  </a:moveTo>
                  <a:cubicBezTo>
                    <a:pt x="6" y="18"/>
                    <a:pt x="4" y="17"/>
                    <a:pt x="2" y="16"/>
                  </a:cubicBezTo>
                  <a:cubicBezTo>
                    <a:pt x="1" y="14"/>
                    <a:pt x="0" y="12"/>
                    <a:pt x="0" y="9"/>
                  </a:cubicBezTo>
                  <a:cubicBezTo>
                    <a:pt x="0" y="7"/>
                    <a:pt x="1" y="4"/>
                    <a:pt x="2" y="3"/>
                  </a:cubicBezTo>
                  <a:cubicBezTo>
                    <a:pt x="3" y="1"/>
                    <a:pt x="5" y="0"/>
                    <a:pt x="8" y="0"/>
                  </a:cubicBezTo>
                  <a:cubicBezTo>
                    <a:pt x="10" y="0"/>
                    <a:pt x="11" y="1"/>
                    <a:pt x="13" y="2"/>
                  </a:cubicBezTo>
                  <a:cubicBezTo>
                    <a:pt x="14" y="4"/>
                    <a:pt x="15" y="6"/>
                    <a:pt x="15" y="8"/>
                  </a:cubicBezTo>
                  <a:cubicBezTo>
                    <a:pt x="15" y="10"/>
                    <a:pt x="15" y="10"/>
                    <a:pt x="15" y="10"/>
                  </a:cubicBezTo>
                  <a:cubicBezTo>
                    <a:pt x="3" y="10"/>
                    <a:pt x="3" y="10"/>
                    <a:pt x="3" y="10"/>
                  </a:cubicBezTo>
                  <a:cubicBezTo>
                    <a:pt x="3" y="12"/>
                    <a:pt x="3" y="13"/>
                    <a:pt x="4" y="14"/>
                  </a:cubicBezTo>
                  <a:cubicBezTo>
                    <a:pt x="5" y="15"/>
                    <a:pt x="7" y="16"/>
                    <a:pt x="8" y="16"/>
                  </a:cubicBezTo>
                  <a:cubicBezTo>
                    <a:pt x="10" y="16"/>
                    <a:pt x="12" y="15"/>
                    <a:pt x="14" y="15"/>
                  </a:cubicBezTo>
                  <a:cubicBezTo>
                    <a:pt x="14" y="17"/>
                    <a:pt x="14" y="17"/>
                    <a:pt x="14" y="17"/>
                  </a:cubicBezTo>
                  <a:cubicBezTo>
                    <a:pt x="13" y="17"/>
                    <a:pt x="12" y="18"/>
                    <a:pt x="11" y="18"/>
                  </a:cubicBezTo>
                  <a:cubicBezTo>
                    <a:pt x="10" y="18"/>
                    <a:pt x="9" y="18"/>
                    <a:pt x="8" y="18"/>
                  </a:cubicBezTo>
                  <a:close/>
                  <a:moveTo>
                    <a:pt x="8" y="2"/>
                  </a:moveTo>
                  <a:cubicBezTo>
                    <a:pt x="6" y="2"/>
                    <a:pt x="5" y="3"/>
                    <a:pt x="4" y="4"/>
                  </a:cubicBezTo>
                  <a:cubicBezTo>
                    <a:pt x="3" y="5"/>
                    <a:pt x="3" y="6"/>
                    <a:pt x="3" y="8"/>
                  </a:cubicBezTo>
                  <a:cubicBezTo>
                    <a:pt x="12" y="8"/>
                    <a:pt x="12" y="8"/>
                    <a:pt x="12" y="8"/>
                  </a:cubicBezTo>
                  <a:cubicBezTo>
                    <a:pt x="12" y="6"/>
                    <a:pt x="11" y="5"/>
                    <a:pt x="11" y="4"/>
                  </a:cubicBezTo>
                  <a:cubicBezTo>
                    <a:pt x="10" y="3"/>
                    <a:pt x="9" y="2"/>
                    <a:pt x="8" y="2"/>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247"/>
            <p:cNvSpPr/>
            <p:nvPr/>
          </p:nvSpPr>
          <p:spPr bwMode="auto">
            <a:xfrm>
              <a:off x="3232150" y="3040063"/>
              <a:ext cx="28575" cy="38100"/>
            </a:xfrm>
            <a:custGeom>
              <a:avLst/>
              <a:gdLst>
                <a:gd name="T0" fmla="*/ 12 w 14"/>
                <a:gd name="T1" fmla="*/ 18 h 18"/>
                <a:gd name="T2" fmla="*/ 12 w 14"/>
                <a:gd name="T3" fmla="*/ 7 h 18"/>
                <a:gd name="T4" fmla="*/ 11 w 14"/>
                <a:gd name="T5" fmla="*/ 4 h 18"/>
                <a:gd name="T6" fmla="*/ 8 w 14"/>
                <a:gd name="T7" fmla="*/ 3 h 18"/>
                <a:gd name="T8" fmla="*/ 4 w 14"/>
                <a:gd name="T9" fmla="*/ 4 h 18"/>
                <a:gd name="T10" fmla="*/ 3 w 14"/>
                <a:gd name="T11" fmla="*/ 9 h 18"/>
                <a:gd name="T12" fmla="*/ 3 w 14"/>
                <a:gd name="T13" fmla="*/ 18 h 18"/>
                <a:gd name="T14" fmla="*/ 0 w 14"/>
                <a:gd name="T15" fmla="*/ 18 h 18"/>
                <a:gd name="T16" fmla="*/ 0 w 14"/>
                <a:gd name="T17" fmla="*/ 1 h 18"/>
                <a:gd name="T18" fmla="*/ 2 w 14"/>
                <a:gd name="T19" fmla="*/ 1 h 18"/>
                <a:gd name="T20" fmla="*/ 3 w 14"/>
                <a:gd name="T21" fmla="*/ 3 h 18"/>
                <a:gd name="T22" fmla="*/ 3 w 14"/>
                <a:gd name="T23" fmla="*/ 3 h 18"/>
                <a:gd name="T24" fmla="*/ 5 w 14"/>
                <a:gd name="T25" fmla="*/ 1 h 18"/>
                <a:gd name="T26" fmla="*/ 8 w 14"/>
                <a:gd name="T27" fmla="*/ 0 h 18"/>
                <a:gd name="T28" fmla="*/ 13 w 14"/>
                <a:gd name="T29" fmla="*/ 2 h 18"/>
                <a:gd name="T30" fmla="*/ 14 w 14"/>
                <a:gd name="T31" fmla="*/ 7 h 18"/>
                <a:gd name="T32" fmla="*/ 14 w 14"/>
                <a:gd name="T33" fmla="*/ 18 h 18"/>
                <a:gd name="T34" fmla="*/ 12 w 1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 h="18">
                  <a:moveTo>
                    <a:pt x="12" y="18"/>
                  </a:moveTo>
                  <a:cubicBezTo>
                    <a:pt x="12" y="7"/>
                    <a:pt x="12" y="7"/>
                    <a:pt x="12" y="7"/>
                  </a:cubicBezTo>
                  <a:cubicBezTo>
                    <a:pt x="12" y="5"/>
                    <a:pt x="11" y="4"/>
                    <a:pt x="11" y="4"/>
                  </a:cubicBezTo>
                  <a:cubicBezTo>
                    <a:pt x="10" y="3"/>
                    <a:pt x="9" y="3"/>
                    <a:pt x="8" y="3"/>
                  </a:cubicBezTo>
                  <a:cubicBezTo>
                    <a:pt x="6" y="3"/>
                    <a:pt x="5" y="3"/>
                    <a:pt x="4" y="4"/>
                  </a:cubicBezTo>
                  <a:cubicBezTo>
                    <a:pt x="3" y="5"/>
                    <a:pt x="3" y="7"/>
                    <a:pt x="3" y="9"/>
                  </a:cubicBezTo>
                  <a:cubicBezTo>
                    <a:pt x="3" y="18"/>
                    <a:pt x="3" y="18"/>
                    <a:pt x="3" y="18"/>
                  </a:cubicBezTo>
                  <a:cubicBezTo>
                    <a:pt x="0" y="18"/>
                    <a:pt x="0" y="18"/>
                    <a:pt x="0" y="18"/>
                  </a:cubicBezTo>
                  <a:cubicBezTo>
                    <a:pt x="0" y="1"/>
                    <a:pt x="0" y="1"/>
                    <a:pt x="0" y="1"/>
                  </a:cubicBezTo>
                  <a:cubicBezTo>
                    <a:pt x="2" y="1"/>
                    <a:pt x="2" y="1"/>
                    <a:pt x="2" y="1"/>
                  </a:cubicBezTo>
                  <a:cubicBezTo>
                    <a:pt x="3" y="3"/>
                    <a:pt x="3" y="3"/>
                    <a:pt x="3" y="3"/>
                  </a:cubicBezTo>
                  <a:cubicBezTo>
                    <a:pt x="3" y="3"/>
                    <a:pt x="3" y="3"/>
                    <a:pt x="3" y="3"/>
                  </a:cubicBezTo>
                  <a:cubicBezTo>
                    <a:pt x="3" y="2"/>
                    <a:pt x="4" y="1"/>
                    <a:pt x="5" y="1"/>
                  </a:cubicBezTo>
                  <a:cubicBezTo>
                    <a:pt x="6" y="1"/>
                    <a:pt x="7" y="0"/>
                    <a:pt x="8" y="0"/>
                  </a:cubicBezTo>
                  <a:cubicBezTo>
                    <a:pt x="10" y="0"/>
                    <a:pt x="12" y="1"/>
                    <a:pt x="13" y="2"/>
                  </a:cubicBezTo>
                  <a:cubicBezTo>
                    <a:pt x="14" y="3"/>
                    <a:pt x="14" y="4"/>
                    <a:pt x="14" y="7"/>
                  </a:cubicBezTo>
                  <a:cubicBezTo>
                    <a:pt x="14" y="18"/>
                    <a:pt x="14" y="18"/>
                    <a:pt x="14" y="18"/>
                  </a:cubicBezTo>
                  <a:lnTo>
                    <a:pt x="12" y="18"/>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248"/>
            <p:cNvSpPr>
              <a:spLocks noEditPoints="1"/>
            </p:cNvSpPr>
            <p:nvPr/>
          </p:nvSpPr>
          <p:spPr bwMode="auto">
            <a:xfrm>
              <a:off x="3270250" y="3028950"/>
              <a:ext cx="6350" cy="49213"/>
            </a:xfrm>
            <a:custGeom>
              <a:avLst/>
              <a:gdLst>
                <a:gd name="T0" fmla="*/ 0 w 3"/>
                <a:gd name="T1" fmla="*/ 2 h 24"/>
                <a:gd name="T2" fmla="*/ 1 w 3"/>
                <a:gd name="T3" fmla="*/ 1 h 24"/>
                <a:gd name="T4" fmla="*/ 2 w 3"/>
                <a:gd name="T5" fmla="*/ 0 h 24"/>
                <a:gd name="T6" fmla="*/ 3 w 3"/>
                <a:gd name="T7" fmla="*/ 1 h 24"/>
                <a:gd name="T8" fmla="*/ 3 w 3"/>
                <a:gd name="T9" fmla="*/ 2 h 24"/>
                <a:gd name="T10" fmla="*/ 3 w 3"/>
                <a:gd name="T11" fmla="*/ 3 h 24"/>
                <a:gd name="T12" fmla="*/ 2 w 3"/>
                <a:gd name="T13" fmla="*/ 4 h 24"/>
                <a:gd name="T14" fmla="*/ 1 w 3"/>
                <a:gd name="T15" fmla="*/ 3 h 24"/>
                <a:gd name="T16" fmla="*/ 0 w 3"/>
                <a:gd name="T17" fmla="*/ 2 h 24"/>
                <a:gd name="T18" fmla="*/ 3 w 3"/>
                <a:gd name="T19" fmla="*/ 24 h 24"/>
                <a:gd name="T20" fmla="*/ 1 w 3"/>
                <a:gd name="T21" fmla="*/ 24 h 24"/>
                <a:gd name="T22" fmla="*/ 1 w 3"/>
                <a:gd name="T23" fmla="*/ 7 h 24"/>
                <a:gd name="T24" fmla="*/ 3 w 3"/>
                <a:gd name="T25" fmla="*/ 7 h 24"/>
                <a:gd name="T26" fmla="*/ 3 w 3"/>
                <a:gd name="T2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24">
                  <a:moveTo>
                    <a:pt x="0" y="2"/>
                  </a:moveTo>
                  <a:cubicBezTo>
                    <a:pt x="0" y="1"/>
                    <a:pt x="1" y="1"/>
                    <a:pt x="1" y="1"/>
                  </a:cubicBezTo>
                  <a:cubicBezTo>
                    <a:pt x="1" y="0"/>
                    <a:pt x="2" y="0"/>
                    <a:pt x="2" y="0"/>
                  </a:cubicBezTo>
                  <a:cubicBezTo>
                    <a:pt x="2" y="0"/>
                    <a:pt x="3" y="0"/>
                    <a:pt x="3" y="1"/>
                  </a:cubicBezTo>
                  <a:cubicBezTo>
                    <a:pt x="3" y="1"/>
                    <a:pt x="3" y="1"/>
                    <a:pt x="3" y="2"/>
                  </a:cubicBezTo>
                  <a:cubicBezTo>
                    <a:pt x="3" y="3"/>
                    <a:pt x="3" y="3"/>
                    <a:pt x="3" y="3"/>
                  </a:cubicBezTo>
                  <a:cubicBezTo>
                    <a:pt x="3" y="4"/>
                    <a:pt x="2" y="4"/>
                    <a:pt x="2" y="4"/>
                  </a:cubicBezTo>
                  <a:cubicBezTo>
                    <a:pt x="2" y="4"/>
                    <a:pt x="1" y="4"/>
                    <a:pt x="1" y="3"/>
                  </a:cubicBezTo>
                  <a:cubicBezTo>
                    <a:pt x="1" y="3"/>
                    <a:pt x="0" y="3"/>
                    <a:pt x="0" y="2"/>
                  </a:cubicBezTo>
                  <a:close/>
                  <a:moveTo>
                    <a:pt x="3" y="24"/>
                  </a:moveTo>
                  <a:cubicBezTo>
                    <a:pt x="1" y="24"/>
                    <a:pt x="1" y="24"/>
                    <a:pt x="1" y="24"/>
                  </a:cubicBezTo>
                  <a:cubicBezTo>
                    <a:pt x="1" y="7"/>
                    <a:pt x="1" y="7"/>
                    <a:pt x="1" y="7"/>
                  </a:cubicBezTo>
                  <a:cubicBezTo>
                    <a:pt x="3" y="7"/>
                    <a:pt x="3" y="7"/>
                    <a:pt x="3" y="7"/>
                  </a:cubicBezTo>
                  <a:lnTo>
                    <a:pt x="3" y="24"/>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249"/>
            <p:cNvSpPr/>
            <p:nvPr/>
          </p:nvSpPr>
          <p:spPr bwMode="auto">
            <a:xfrm>
              <a:off x="3289300" y="3040063"/>
              <a:ext cx="49212" cy="38100"/>
            </a:xfrm>
            <a:custGeom>
              <a:avLst/>
              <a:gdLst>
                <a:gd name="T0" fmla="*/ 22 w 24"/>
                <a:gd name="T1" fmla="*/ 18 h 18"/>
                <a:gd name="T2" fmla="*/ 22 w 24"/>
                <a:gd name="T3" fmla="*/ 7 h 18"/>
                <a:gd name="T4" fmla="*/ 21 w 24"/>
                <a:gd name="T5" fmla="*/ 4 h 18"/>
                <a:gd name="T6" fmla="*/ 18 w 24"/>
                <a:gd name="T7" fmla="*/ 3 h 18"/>
                <a:gd name="T8" fmla="*/ 14 w 24"/>
                <a:gd name="T9" fmla="*/ 4 h 18"/>
                <a:gd name="T10" fmla="*/ 13 w 24"/>
                <a:gd name="T11" fmla="*/ 8 h 18"/>
                <a:gd name="T12" fmla="*/ 13 w 24"/>
                <a:gd name="T13" fmla="*/ 18 h 18"/>
                <a:gd name="T14" fmla="*/ 11 w 24"/>
                <a:gd name="T15" fmla="*/ 18 h 18"/>
                <a:gd name="T16" fmla="*/ 11 w 24"/>
                <a:gd name="T17" fmla="*/ 7 h 18"/>
                <a:gd name="T18" fmla="*/ 10 w 24"/>
                <a:gd name="T19" fmla="*/ 4 h 18"/>
                <a:gd name="T20" fmla="*/ 7 w 24"/>
                <a:gd name="T21" fmla="*/ 3 h 18"/>
                <a:gd name="T22" fmla="*/ 3 w 24"/>
                <a:gd name="T23" fmla="*/ 4 h 18"/>
                <a:gd name="T24" fmla="*/ 2 w 24"/>
                <a:gd name="T25" fmla="*/ 9 h 18"/>
                <a:gd name="T26" fmla="*/ 2 w 24"/>
                <a:gd name="T27" fmla="*/ 18 h 18"/>
                <a:gd name="T28" fmla="*/ 0 w 24"/>
                <a:gd name="T29" fmla="*/ 18 h 18"/>
                <a:gd name="T30" fmla="*/ 0 w 24"/>
                <a:gd name="T31" fmla="*/ 1 h 18"/>
                <a:gd name="T32" fmla="*/ 2 w 24"/>
                <a:gd name="T33" fmla="*/ 1 h 18"/>
                <a:gd name="T34" fmla="*/ 2 w 24"/>
                <a:gd name="T35" fmla="*/ 3 h 18"/>
                <a:gd name="T36" fmla="*/ 2 w 24"/>
                <a:gd name="T37" fmla="*/ 3 h 18"/>
                <a:gd name="T38" fmla="*/ 4 w 24"/>
                <a:gd name="T39" fmla="*/ 1 h 18"/>
                <a:gd name="T40" fmla="*/ 7 w 24"/>
                <a:gd name="T41" fmla="*/ 0 h 18"/>
                <a:gd name="T42" fmla="*/ 13 w 24"/>
                <a:gd name="T43" fmla="*/ 3 h 18"/>
                <a:gd name="T44" fmla="*/ 13 w 24"/>
                <a:gd name="T45" fmla="*/ 3 h 18"/>
                <a:gd name="T46" fmla="*/ 15 w 24"/>
                <a:gd name="T47" fmla="*/ 1 h 18"/>
                <a:gd name="T48" fmla="*/ 18 w 24"/>
                <a:gd name="T49" fmla="*/ 0 h 18"/>
                <a:gd name="T50" fmla="*/ 23 w 24"/>
                <a:gd name="T51" fmla="*/ 2 h 18"/>
                <a:gd name="T52" fmla="*/ 24 w 24"/>
                <a:gd name="T53" fmla="*/ 7 h 18"/>
                <a:gd name="T54" fmla="*/ 24 w 24"/>
                <a:gd name="T55" fmla="*/ 18 h 18"/>
                <a:gd name="T56" fmla="*/ 22 w 24"/>
                <a:gd name="T5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4" h="18">
                  <a:moveTo>
                    <a:pt x="22" y="18"/>
                  </a:moveTo>
                  <a:cubicBezTo>
                    <a:pt x="22" y="7"/>
                    <a:pt x="22" y="7"/>
                    <a:pt x="22" y="7"/>
                  </a:cubicBezTo>
                  <a:cubicBezTo>
                    <a:pt x="22" y="5"/>
                    <a:pt x="21" y="4"/>
                    <a:pt x="21" y="4"/>
                  </a:cubicBezTo>
                  <a:cubicBezTo>
                    <a:pt x="20" y="3"/>
                    <a:pt x="19" y="3"/>
                    <a:pt x="18" y="3"/>
                  </a:cubicBezTo>
                  <a:cubicBezTo>
                    <a:pt x="16" y="3"/>
                    <a:pt x="15" y="3"/>
                    <a:pt x="14" y="4"/>
                  </a:cubicBezTo>
                  <a:cubicBezTo>
                    <a:pt x="14" y="5"/>
                    <a:pt x="13" y="6"/>
                    <a:pt x="13" y="8"/>
                  </a:cubicBezTo>
                  <a:cubicBezTo>
                    <a:pt x="13" y="18"/>
                    <a:pt x="13" y="18"/>
                    <a:pt x="13" y="18"/>
                  </a:cubicBezTo>
                  <a:cubicBezTo>
                    <a:pt x="11" y="18"/>
                    <a:pt x="11" y="18"/>
                    <a:pt x="11" y="18"/>
                  </a:cubicBezTo>
                  <a:cubicBezTo>
                    <a:pt x="11" y="7"/>
                    <a:pt x="11" y="7"/>
                    <a:pt x="11" y="7"/>
                  </a:cubicBezTo>
                  <a:cubicBezTo>
                    <a:pt x="11" y="5"/>
                    <a:pt x="10" y="4"/>
                    <a:pt x="10" y="4"/>
                  </a:cubicBezTo>
                  <a:cubicBezTo>
                    <a:pt x="9" y="3"/>
                    <a:pt x="8" y="3"/>
                    <a:pt x="7" y="3"/>
                  </a:cubicBezTo>
                  <a:cubicBezTo>
                    <a:pt x="5" y="3"/>
                    <a:pt x="4" y="3"/>
                    <a:pt x="3" y="4"/>
                  </a:cubicBezTo>
                  <a:cubicBezTo>
                    <a:pt x="3" y="5"/>
                    <a:pt x="2" y="7"/>
                    <a:pt x="2" y="9"/>
                  </a:cubicBezTo>
                  <a:cubicBezTo>
                    <a:pt x="2" y="18"/>
                    <a:pt x="2" y="18"/>
                    <a:pt x="2" y="18"/>
                  </a:cubicBezTo>
                  <a:cubicBezTo>
                    <a:pt x="0" y="18"/>
                    <a:pt x="0" y="18"/>
                    <a:pt x="0" y="18"/>
                  </a:cubicBezTo>
                  <a:cubicBezTo>
                    <a:pt x="0" y="1"/>
                    <a:pt x="0" y="1"/>
                    <a:pt x="0" y="1"/>
                  </a:cubicBezTo>
                  <a:cubicBezTo>
                    <a:pt x="2" y="1"/>
                    <a:pt x="2" y="1"/>
                    <a:pt x="2" y="1"/>
                  </a:cubicBezTo>
                  <a:cubicBezTo>
                    <a:pt x="2" y="3"/>
                    <a:pt x="2" y="3"/>
                    <a:pt x="2" y="3"/>
                  </a:cubicBezTo>
                  <a:cubicBezTo>
                    <a:pt x="2" y="3"/>
                    <a:pt x="2" y="3"/>
                    <a:pt x="2" y="3"/>
                  </a:cubicBezTo>
                  <a:cubicBezTo>
                    <a:pt x="3" y="2"/>
                    <a:pt x="4" y="1"/>
                    <a:pt x="4" y="1"/>
                  </a:cubicBezTo>
                  <a:cubicBezTo>
                    <a:pt x="5" y="1"/>
                    <a:pt x="6" y="0"/>
                    <a:pt x="7" y="0"/>
                  </a:cubicBezTo>
                  <a:cubicBezTo>
                    <a:pt x="10" y="0"/>
                    <a:pt x="12" y="1"/>
                    <a:pt x="13" y="3"/>
                  </a:cubicBezTo>
                  <a:cubicBezTo>
                    <a:pt x="13" y="3"/>
                    <a:pt x="13" y="3"/>
                    <a:pt x="13" y="3"/>
                  </a:cubicBezTo>
                  <a:cubicBezTo>
                    <a:pt x="13" y="2"/>
                    <a:pt x="14" y="2"/>
                    <a:pt x="15" y="1"/>
                  </a:cubicBezTo>
                  <a:cubicBezTo>
                    <a:pt x="16" y="1"/>
                    <a:pt x="17" y="0"/>
                    <a:pt x="18" y="0"/>
                  </a:cubicBezTo>
                  <a:cubicBezTo>
                    <a:pt x="20" y="0"/>
                    <a:pt x="22" y="1"/>
                    <a:pt x="23" y="2"/>
                  </a:cubicBezTo>
                  <a:cubicBezTo>
                    <a:pt x="24" y="3"/>
                    <a:pt x="24" y="4"/>
                    <a:pt x="24" y="7"/>
                  </a:cubicBezTo>
                  <a:cubicBezTo>
                    <a:pt x="24" y="18"/>
                    <a:pt x="24" y="18"/>
                    <a:pt x="24" y="18"/>
                  </a:cubicBezTo>
                  <a:lnTo>
                    <a:pt x="22" y="18"/>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250"/>
            <p:cNvSpPr/>
            <p:nvPr/>
          </p:nvSpPr>
          <p:spPr bwMode="auto">
            <a:xfrm>
              <a:off x="3346450" y="3068638"/>
              <a:ext cx="7937" cy="17463"/>
            </a:xfrm>
            <a:custGeom>
              <a:avLst/>
              <a:gdLst>
                <a:gd name="T0" fmla="*/ 4 w 4"/>
                <a:gd name="T1" fmla="*/ 0 h 8"/>
                <a:gd name="T2" fmla="*/ 4 w 4"/>
                <a:gd name="T3" fmla="*/ 0 h 8"/>
                <a:gd name="T4" fmla="*/ 3 w 4"/>
                <a:gd name="T5" fmla="*/ 4 h 8"/>
                <a:gd name="T6" fmla="*/ 2 w 4"/>
                <a:gd name="T7" fmla="*/ 8 h 8"/>
                <a:gd name="T8" fmla="*/ 0 w 4"/>
                <a:gd name="T9" fmla="*/ 8 h 8"/>
                <a:gd name="T10" fmla="*/ 1 w 4"/>
                <a:gd name="T11" fmla="*/ 4 h 8"/>
                <a:gd name="T12" fmla="*/ 1 w 4"/>
                <a:gd name="T13" fmla="*/ 0 h 8"/>
                <a:gd name="T14" fmla="*/ 4 w 4"/>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8">
                  <a:moveTo>
                    <a:pt x="4" y="0"/>
                  </a:moveTo>
                  <a:cubicBezTo>
                    <a:pt x="4" y="0"/>
                    <a:pt x="4" y="0"/>
                    <a:pt x="4" y="0"/>
                  </a:cubicBezTo>
                  <a:cubicBezTo>
                    <a:pt x="4" y="1"/>
                    <a:pt x="4" y="3"/>
                    <a:pt x="3" y="4"/>
                  </a:cubicBezTo>
                  <a:cubicBezTo>
                    <a:pt x="3" y="5"/>
                    <a:pt x="2" y="7"/>
                    <a:pt x="2" y="8"/>
                  </a:cubicBezTo>
                  <a:cubicBezTo>
                    <a:pt x="0" y="8"/>
                    <a:pt x="0" y="8"/>
                    <a:pt x="0" y="8"/>
                  </a:cubicBezTo>
                  <a:cubicBezTo>
                    <a:pt x="0" y="7"/>
                    <a:pt x="0" y="5"/>
                    <a:pt x="1" y="4"/>
                  </a:cubicBezTo>
                  <a:cubicBezTo>
                    <a:pt x="1" y="2"/>
                    <a:pt x="1" y="1"/>
                    <a:pt x="1" y="0"/>
                  </a:cubicBezTo>
                  <a:lnTo>
                    <a:pt x="4" y="0"/>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251"/>
            <p:cNvSpPr/>
            <p:nvPr/>
          </p:nvSpPr>
          <p:spPr bwMode="auto">
            <a:xfrm>
              <a:off x="3382963" y="3040063"/>
              <a:ext cx="28575" cy="38100"/>
            </a:xfrm>
            <a:custGeom>
              <a:avLst/>
              <a:gdLst>
                <a:gd name="T0" fmla="*/ 11 w 14"/>
                <a:gd name="T1" fmla="*/ 18 h 18"/>
                <a:gd name="T2" fmla="*/ 11 w 14"/>
                <a:gd name="T3" fmla="*/ 7 h 18"/>
                <a:gd name="T4" fmla="*/ 10 w 14"/>
                <a:gd name="T5" fmla="*/ 4 h 18"/>
                <a:gd name="T6" fmla="*/ 7 w 14"/>
                <a:gd name="T7" fmla="*/ 3 h 18"/>
                <a:gd name="T8" fmla="*/ 3 w 14"/>
                <a:gd name="T9" fmla="*/ 4 h 18"/>
                <a:gd name="T10" fmla="*/ 2 w 14"/>
                <a:gd name="T11" fmla="*/ 9 h 18"/>
                <a:gd name="T12" fmla="*/ 2 w 14"/>
                <a:gd name="T13" fmla="*/ 18 h 18"/>
                <a:gd name="T14" fmla="*/ 0 w 14"/>
                <a:gd name="T15" fmla="*/ 18 h 18"/>
                <a:gd name="T16" fmla="*/ 0 w 14"/>
                <a:gd name="T17" fmla="*/ 1 h 18"/>
                <a:gd name="T18" fmla="*/ 2 w 14"/>
                <a:gd name="T19" fmla="*/ 1 h 18"/>
                <a:gd name="T20" fmla="*/ 2 w 14"/>
                <a:gd name="T21" fmla="*/ 3 h 18"/>
                <a:gd name="T22" fmla="*/ 2 w 14"/>
                <a:gd name="T23" fmla="*/ 3 h 18"/>
                <a:gd name="T24" fmla="*/ 5 w 14"/>
                <a:gd name="T25" fmla="*/ 1 h 18"/>
                <a:gd name="T26" fmla="*/ 8 w 14"/>
                <a:gd name="T27" fmla="*/ 0 h 18"/>
                <a:gd name="T28" fmla="*/ 12 w 14"/>
                <a:gd name="T29" fmla="*/ 2 h 18"/>
                <a:gd name="T30" fmla="*/ 14 w 14"/>
                <a:gd name="T31" fmla="*/ 7 h 18"/>
                <a:gd name="T32" fmla="*/ 14 w 14"/>
                <a:gd name="T33" fmla="*/ 18 h 18"/>
                <a:gd name="T34" fmla="*/ 11 w 1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 h="18">
                  <a:moveTo>
                    <a:pt x="11" y="18"/>
                  </a:moveTo>
                  <a:cubicBezTo>
                    <a:pt x="11" y="7"/>
                    <a:pt x="11" y="7"/>
                    <a:pt x="11" y="7"/>
                  </a:cubicBezTo>
                  <a:cubicBezTo>
                    <a:pt x="11" y="5"/>
                    <a:pt x="11" y="4"/>
                    <a:pt x="10" y="4"/>
                  </a:cubicBezTo>
                  <a:cubicBezTo>
                    <a:pt x="10" y="3"/>
                    <a:pt x="9" y="3"/>
                    <a:pt x="7" y="3"/>
                  </a:cubicBezTo>
                  <a:cubicBezTo>
                    <a:pt x="6" y="3"/>
                    <a:pt x="4" y="3"/>
                    <a:pt x="3" y="4"/>
                  </a:cubicBezTo>
                  <a:cubicBezTo>
                    <a:pt x="3" y="5"/>
                    <a:pt x="2" y="7"/>
                    <a:pt x="2" y="9"/>
                  </a:cubicBezTo>
                  <a:cubicBezTo>
                    <a:pt x="2" y="18"/>
                    <a:pt x="2" y="18"/>
                    <a:pt x="2" y="18"/>
                  </a:cubicBezTo>
                  <a:cubicBezTo>
                    <a:pt x="0" y="18"/>
                    <a:pt x="0" y="18"/>
                    <a:pt x="0" y="18"/>
                  </a:cubicBezTo>
                  <a:cubicBezTo>
                    <a:pt x="0" y="1"/>
                    <a:pt x="0" y="1"/>
                    <a:pt x="0" y="1"/>
                  </a:cubicBezTo>
                  <a:cubicBezTo>
                    <a:pt x="2" y="1"/>
                    <a:pt x="2" y="1"/>
                    <a:pt x="2" y="1"/>
                  </a:cubicBezTo>
                  <a:cubicBezTo>
                    <a:pt x="2" y="3"/>
                    <a:pt x="2" y="3"/>
                    <a:pt x="2" y="3"/>
                  </a:cubicBezTo>
                  <a:cubicBezTo>
                    <a:pt x="2" y="3"/>
                    <a:pt x="2" y="3"/>
                    <a:pt x="2" y="3"/>
                  </a:cubicBezTo>
                  <a:cubicBezTo>
                    <a:pt x="3" y="2"/>
                    <a:pt x="4" y="1"/>
                    <a:pt x="5" y="1"/>
                  </a:cubicBezTo>
                  <a:cubicBezTo>
                    <a:pt x="5" y="1"/>
                    <a:pt x="7" y="0"/>
                    <a:pt x="8" y="0"/>
                  </a:cubicBezTo>
                  <a:cubicBezTo>
                    <a:pt x="10" y="0"/>
                    <a:pt x="11" y="1"/>
                    <a:pt x="12" y="2"/>
                  </a:cubicBezTo>
                  <a:cubicBezTo>
                    <a:pt x="13" y="3"/>
                    <a:pt x="14" y="4"/>
                    <a:pt x="14" y="7"/>
                  </a:cubicBezTo>
                  <a:cubicBezTo>
                    <a:pt x="14" y="18"/>
                    <a:pt x="14" y="18"/>
                    <a:pt x="14" y="18"/>
                  </a:cubicBezTo>
                  <a:lnTo>
                    <a:pt x="11" y="18"/>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252"/>
            <p:cNvSpPr>
              <a:spLocks noEditPoints="1"/>
            </p:cNvSpPr>
            <p:nvPr/>
          </p:nvSpPr>
          <p:spPr bwMode="auto">
            <a:xfrm>
              <a:off x="3422650" y="3028950"/>
              <a:ext cx="6350" cy="49213"/>
            </a:xfrm>
            <a:custGeom>
              <a:avLst/>
              <a:gdLst>
                <a:gd name="T0" fmla="*/ 0 w 3"/>
                <a:gd name="T1" fmla="*/ 2 h 24"/>
                <a:gd name="T2" fmla="*/ 1 w 3"/>
                <a:gd name="T3" fmla="*/ 1 h 24"/>
                <a:gd name="T4" fmla="*/ 2 w 3"/>
                <a:gd name="T5" fmla="*/ 0 h 24"/>
                <a:gd name="T6" fmla="*/ 3 w 3"/>
                <a:gd name="T7" fmla="*/ 1 h 24"/>
                <a:gd name="T8" fmla="*/ 3 w 3"/>
                <a:gd name="T9" fmla="*/ 2 h 24"/>
                <a:gd name="T10" fmla="*/ 3 w 3"/>
                <a:gd name="T11" fmla="*/ 3 h 24"/>
                <a:gd name="T12" fmla="*/ 2 w 3"/>
                <a:gd name="T13" fmla="*/ 4 h 24"/>
                <a:gd name="T14" fmla="*/ 1 w 3"/>
                <a:gd name="T15" fmla="*/ 3 h 24"/>
                <a:gd name="T16" fmla="*/ 0 w 3"/>
                <a:gd name="T17" fmla="*/ 2 h 24"/>
                <a:gd name="T18" fmla="*/ 3 w 3"/>
                <a:gd name="T19" fmla="*/ 24 h 24"/>
                <a:gd name="T20" fmla="*/ 0 w 3"/>
                <a:gd name="T21" fmla="*/ 24 h 24"/>
                <a:gd name="T22" fmla="*/ 0 w 3"/>
                <a:gd name="T23" fmla="*/ 7 h 24"/>
                <a:gd name="T24" fmla="*/ 3 w 3"/>
                <a:gd name="T25" fmla="*/ 7 h 24"/>
                <a:gd name="T26" fmla="*/ 3 w 3"/>
                <a:gd name="T2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24">
                  <a:moveTo>
                    <a:pt x="0" y="2"/>
                  </a:moveTo>
                  <a:cubicBezTo>
                    <a:pt x="0" y="1"/>
                    <a:pt x="0" y="1"/>
                    <a:pt x="1" y="1"/>
                  </a:cubicBezTo>
                  <a:cubicBezTo>
                    <a:pt x="1" y="0"/>
                    <a:pt x="1" y="0"/>
                    <a:pt x="2" y="0"/>
                  </a:cubicBezTo>
                  <a:cubicBezTo>
                    <a:pt x="2" y="0"/>
                    <a:pt x="2" y="0"/>
                    <a:pt x="3" y="1"/>
                  </a:cubicBezTo>
                  <a:cubicBezTo>
                    <a:pt x="3" y="1"/>
                    <a:pt x="3" y="1"/>
                    <a:pt x="3" y="2"/>
                  </a:cubicBezTo>
                  <a:cubicBezTo>
                    <a:pt x="3" y="3"/>
                    <a:pt x="3" y="3"/>
                    <a:pt x="3" y="3"/>
                  </a:cubicBezTo>
                  <a:cubicBezTo>
                    <a:pt x="2" y="4"/>
                    <a:pt x="2" y="4"/>
                    <a:pt x="2" y="4"/>
                  </a:cubicBezTo>
                  <a:cubicBezTo>
                    <a:pt x="1" y="4"/>
                    <a:pt x="1" y="4"/>
                    <a:pt x="1" y="3"/>
                  </a:cubicBezTo>
                  <a:cubicBezTo>
                    <a:pt x="0" y="3"/>
                    <a:pt x="0" y="3"/>
                    <a:pt x="0" y="2"/>
                  </a:cubicBezTo>
                  <a:close/>
                  <a:moveTo>
                    <a:pt x="3" y="24"/>
                  </a:moveTo>
                  <a:cubicBezTo>
                    <a:pt x="0" y="24"/>
                    <a:pt x="0" y="24"/>
                    <a:pt x="0" y="24"/>
                  </a:cubicBezTo>
                  <a:cubicBezTo>
                    <a:pt x="0" y="7"/>
                    <a:pt x="0" y="7"/>
                    <a:pt x="0" y="7"/>
                  </a:cubicBezTo>
                  <a:cubicBezTo>
                    <a:pt x="3" y="7"/>
                    <a:pt x="3" y="7"/>
                    <a:pt x="3" y="7"/>
                  </a:cubicBezTo>
                  <a:lnTo>
                    <a:pt x="3" y="24"/>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253"/>
            <p:cNvSpPr/>
            <p:nvPr/>
          </p:nvSpPr>
          <p:spPr bwMode="auto">
            <a:xfrm>
              <a:off x="3436938" y="3040063"/>
              <a:ext cx="23812" cy="38100"/>
            </a:xfrm>
            <a:custGeom>
              <a:avLst/>
              <a:gdLst>
                <a:gd name="T0" fmla="*/ 12 w 12"/>
                <a:gd name="T1" fmla="*/ 13 h 18"/>
                <a:gd name="T2" fmla="*/ 11 w 12"/>
                <a:gd name="T3" fmla="*/ 17 h 18"/>
                <a:gd name="T4" fmla="*/ 6 w 12"/>
                <a:gd name="T5" fmla="*/ 18 h 18"/>
                <a:gd name="T6" fmla="*/ 0 w 12"/>
                <a:gd name="T7" fmla="*/ 17 h 18"/>
                <a:gd name="T8" fmla="*/ 0 w 12"/>
                <a:gd name="T9" fmla="*/ 15 h 18"/>
                <a:gd name="T10" fmla="*/ 3 w 12"/>
                <a:gd name="T11" fmla="*/ 16 h 18"/>
                <a:gd name="T12" fmla="*/ 6 w 12"/>
                <a:gd name="T13" fmla="*/ 16 h 18"/>
                <a:gd name="T14" fmla="*/ 9 w 12"/>
                <a:gd name="T15" fmla="*/ 15 h 18"/>
                <a:gd name="T16" fmla="*/ 10 w 12"/>
                <a:gd name="T17" fmla="*/ 13 h 18"/>
                <a:gd name="T18" fmla="*/ 9 w 12"/>
                <a:gd name="T19" fmla="*/ 12 h 18"/>
                <a:gd name="T20" fmla="*/ 6 w 12"/>
                <a:gd name="T21" fmla="*/ 10 h 18"/>
                <a:gd name="T22" fmla="*/ 2 w 12"/>
                <a:gd name="T23" fmla="*/ 8 h 18"/>
                <a:gd name="T24" fmla="*/ 1 w 12"/>
                <a:gd name="T25" fmla="*/ 7 h 18"/>
                <a:gd name="T26" fmla="*/ 0 w 12"/>
                <a:gd name="T27" fmla="*/ 5 h 18"/>
                <a:gd name="T28" fmla="*/ 2 w 12"/>
                <a:gd name="T29" fmla="*/ 2 h 18"/>
                <a:gd name="T30" fmla="*/ 7 w 12"/>
                <a:gd name="T31" fmla="*/ 0 h 18"/>
                <a:gd name="T32" fmla="*/ 12 w 12"/>
                <a:gd name="T33" fmla="*/ 1 h 18"/>
                <a:gd name="T34" fmla="*/ 11 w 12"/>
                <a:gd name="T35" fmla="*/ 4 h 18"/>
                <a:gd name="T36" fmla="*/ 6 w 12"/>
                <a:gd name="T37" fmla="*/ 2 h 18"/>
                <a:gd name="T38" fmla="*/ 4 w 12"/>
                <a:gd name="T39" fmla="*/ 3 h 18"/>
                <a:gd name="T40" fmla="*/ 3 w 12"/>
                <a:gd name="T41" fmla="*/ 5 h 18"/>
                <a:gd name="T42" fmla="*/ 3 w 12"/>
                <a:gd name="T43" fmla="*/ 6 h 18"/>
                <a:gd name="T44" fmla="*/ 4 w 12"/>
                <a:gd name="T45" fmla="*/ 7 h 18"/>
                <a:gd name="T46" fmla="*/ 7 w 12"/>
                <a:gd name="T47" fmla="*/ 8 h 18"/>
                <a:gd name="T48" fmla="*/ 11 w 12"/>
                <a:gd name="T49" fmla="*/ 10 h 18"/>
                <a:gd name="T50" fmla="*/ 12 w 12"/>
                <a:gd name="T51"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 h="18">
                  <a:moveTo>
                    <a:pt x="12" y="13"/>
                  </a:moveTo>
                  <a:cubicBezTo>
                    <a:pt x="12" y="15"/>
                    <a:pt x="12" y="16"/>
                    <a:pt x="11" y="17"/>
                  </a:cubicBezTo>
                  <a:cubicBezTo>
                    <a:pt x="9" y="18"/>
                    <a:pt x="8" y="18"/>
                    <a:pt x="6" y="18"/>
                  </a:cubicBezTo>
                  <a:cubicBezTo>
                    <a:pt x="3" y="18"/>
                    <a:pt x="2" y="18"/>
                    <a:pt x="0" y="17"/>
                  </a:cubicBezTo>
                  <a:cubicBezTo>
                    <a:pt x="0" y="15"/>
                    <a:pt x="0" y="15"/>
                    <a:pt x="0" y="15"/>
                  </a:cubicBezTo>
                  <a:cubicBezTo>
                    <a:pt x="1" y="15"/>
                    <a:pt x="2" y="15"/>
                    <a:pt x="3" y="16"/>
                  </a:cubicBezTo>
                  <a:cubicBezTo>
                    <a:pt x="4" y="16"/>
                    <a:pt x="5" y="16"/>
                    <a:pt x="6" y="16"/>
                  </a:cubicBezTo>
                  <a:cubicBezTo>
                    <a:pt x="7" y="16"/>
                    <a:pt x="8" y="16"/>
                    <a:pt x="9" y="15"/>
                  </a:cubicBezTo>
                  <a:cubicBezTo>
                    <a:pt x="10" y="15"/>
                    <a:pt x="10" y="14"/>
                    <a:pt x="10" y="13"/>
                  </a:cubicBezTo>
                  <a:cubicBezTo>
                    <a:pt x="10" y="13"/>
                    <a:pt x="10" y="12"/>
                    <a:pt x="9" y="12"/>
                  </a:cubicBezTo>
                  <a:cubicBezTo>
                    <a:pt x="8" y="11"/>
                    <a:pt x="7" y="11"/>
                    <a:pt x="6" y="10"/>
                  </a:cubicBezTo>
                  <a:cubicBezTo>
                    <a:pt x="4" y="9"/>
                    <a:pt x="3" y="9"/>
                    <a:pt x="2" y="8"/>
                  </a:cubicBezTo>
                  <a:cubicBezTo>
                    <a:pt x="2" y="8"/>
                    <a:pt x="1" y="7"/>
                    <a:pt x="1" y="7"/>
                  </a:cubicBezTo>
                  <a:cubicBezTo>
                    <a:pt x="0" y="6"/>
                    <a:pt x="0" y="6"/>
                    <a:pt x="0" y="5"/>
                  </a:cubicBezTo>
                  <a:cubicBezTo>
                    <a:pt x="0" y="3"/>
                    <a:pt x="1" y="2"/>
                    <a:pt x="2" y="2"/>
                  </a:cubicBezTo>
                  <a:cubicBezTo>
                    <a:pt x="3" y="1"/>
                    <a:pt x="5" y="0"/>
                    <a:pt x="7" y="0"/>
                  </a:cubicBezTo>
                  <a:cubicBezTo>
                    <a:pt x="9" y="0"/>
                    <a:pt x="10" y="1"/>
                    <a:pt x="12" y="1"/>
                  </a:cubicBezTo>
                  <a:cubicBezTo>
                    <a:pt x="11" y="4"/>
                    <a:pt x="11" y="4"/>
                    <a:pt x="11" y="4"/>
                  </a:cubicBezTo>
                  <a:cubicBezTo>
                    <a:pt x="9" y="3"/>
                    <a:pt x="8" y="2"/>
                    <a:pt x="6" y="2"/>
                  </a:cubicBezTo>
                  <a:cubicBezTo>
                    <a:pt x="5" y="2"/>
                    <a:pt x="4" y="3"/>
                    <a:pt x="4" y="3"/>
                  </a:cubicBezTo>
                  <a:cubicBezTo>
                    <a:pt x="3" y="3"/>
                    <a:pt x="3" y="4"/>
                    <a:pt x="3" y="5"/>
                  </a:cubicBezTo>
                  <a:cubicBezTo>
                    <a:pt x="3" y="5"/>
                    <a:pt x="3" y="6"/>
                    <a:pt x="3" y="6"/>
                  </a:cubicBezTo>
                  <a:cubicBezTo>
                    <a:pt x="3" y="6"/>
                    <a:pt x="4" y="6"/>
                    <a:pt x="4" y="7"/>
                  </a:cubicBezTo>
                  <a:cubicBezTo>
                    <a:pt x="5" y="7"/>
                    <a:pt x="6" y="7"/>
                    <a:pt x="7" y="8"/>
                  </a:cubicBezTo>
                  <a:cubicBezTo>
                    <a:pt x="9" y="9"/>
                    <a:pt x="11" y="10"/>
                    <a:pt x="11" y="10"/>
                  </a:cubicBezTo>
                  <a:cubicBezTo>
                    <a:pt x="12" y="11"/>
                    <a:pt x="12" y="12"/>
                    <a:pt x="12" y="13"/>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254"/>
            <p:cNvSpPr>
              <a:spLocks noEditPoints="1"/>
            </p:cNvSpPr>
            <p:nvPr/>
          </p:nvSpPr>
          <p:spPr bwMode="auto">
            <a:xfrm>
              <a:off x="3468688" y="3028950"/>
              <a:ext cx="6350" cy="49213"/>
            </a:xfrm>
            <a:custGeom>
              <a:avLst/>
              <a:gdLst>
                <a:gd name="T0" fmla="*/ 0 w 3"/>
                <a:gd name="T1" fmla="*/ 2 h 24"/>
                <a:gd name="T2" fmla="*/ 1 w 3"/>
                <a:gd name="T3" fmla="*/ 1 h 24"/>
                <a:gd name="T4" fmla="*/ 2 w 3"/>
                <a:gd name="T5" fmla="*/ 0 h 24"/>
                <a:gd name="T6" fmla="*/ 3 w 3"/>
                <a:gd name="T7" fmla="*/ 1 h 24"/>
                <a:gd name="T8" fmla="*/ 3 w 3"/>
                <a:gd name="T9" fmla="*/ 2 h 24"/>
                <a:gd name="T10" fmla="*/ 3 w 3"/>
                <a:gd name="T11" fmla="*/ 3 h 24"/>
                <a:gd name="T12" fmla="*/ 2 w 3"/>
                <a:gd name="T13" fmla="*/ 4 h 24"/>
                <a:gd name="T14" fmla="*/ 1 w 3"/>
                <a:gd name="T15" fmla="*/ 3 h 24"/>
                <a:gd name="T16" fmla="*/ 0 w 3"/>
                <a:gd name="T17" fmla="*/ 2 h 24"/>
                <a:gd name="T18" fmla="*/ 3 w 3"/>
                <a:gd name="T19" fmla="*/ 24 h 24"/>
                <a:gd name="T20" fmla="*/ 1 w 3"/>
                <a:gd name="T21" fmla="*/ 24 h 24"/>
                <a:gd name="T22" fmla="*/ 1 w 3"/>
                <a:gd name="T23" fmla="*/ 7 h 24"/>
                <a:gd name="T24" fmla="*/ 3 w 3"/>
                <a:gd name="T25" fmla="*/ 7 h 24"/>
                <a:gd name="T26" fmla="*/ 3 w 3"/>
                <a:gd name="T2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24">
                  <a:moveTo>
                    <a:pt x="0" y="2"/>
                  </a:moveTo>
                  <a:cubicBezTo>
                    <a:pt x="0" y="1"/>
                    <a:pt x="1" y="1"/>
                    <a:pt x="1" y="1"/>
                  </a:cubicBezTo>
                  <a:cubicBezTo>
                    <a:pt x="1" y="0"/>
                    <a:pt x="2" y="0"/>
                    <a:pt x="2" y="0"/>
                  </a:cubicBezTo>
                  <a:cubicBezTo>
                    <a:pt x="2" y="0"/>
                    <a:pt x="3" y="0"/>
                    <a:pt x="3" y="1"/>
                  </a:cubicBezTo>
                  <a:cubicBezTo>
                    <a:pt x="3" y="1"/>
                    <a:pt x="3" y="1"/>
                    <a:pt x="3" y="2"/>
                  </a:cubicBezTo>
                  <a:cubicBezTo>
                    <a:pt x="3" y="3"/>
                    <a:pt x="3" y="3"/>
                    <a:pt x="3" y="3"/>
                  </a:cubicBezTo>
                  <a:cubicBezTo>
                    <a:pt x="3" y="4"/>
                    <a:pt x="2" y="4"/>
                    <a:pt x="2" y="4"/>
                  </a:cubicBezTo>
                  <a:cubicBezTo>
                    <a:pt x="2" y="4"/>
                    <a:pt x="1" y="4"/>
                    <a:pt x="1" y="3"/>
                  </a:cubicBezTo>
                  <a:cubicBezTo>
                    <a:pt x="1" y="3"/>
                    <a:pt x="0" y="3"/>
                    <a:pt x="0" y="2"/>
                  </a:cubicBezTo>
                  <a:close/>
                  <a:moveTo>
                    <a:pt x="3" y="24"/>
                  </a:moveTo>
                  <a:cubicBezTo>
                    <a:pt x="1" y="24"/>
                    <a:pt x="1" y="24"/>
                    <a:pt x="1" y="24"/>
                  </a:cubicBezTo>
                  <a:cubicBezTo>
                    <a:pt x="1" y="7"/>
                    <a:pt x="1" y="7"/>
                    <a:pt x="1" y="7"/>
                  </a:cubicBezTo>
                  <a:cubicBezTo>
                    <a:pt x="3" y="7"/>
                    <a:pt x="3" y="7"/>
                    <a:pt x="3" y="7"/>
                  </a:cubicBezTo>
                  <a:lnTo>
                    <a:pt x="3" y="24"/>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255"/>
            <p:cNvSpPr>
              <a:spLocks noEditPoints="1"/>
            </p:cNvSpPr>
            <p:nvPr/>
          </p:nvSpPr>
          <p:spPr bwMode="auto">
            <a:xfrm>
              <a:off x="3502025" y="3040063"/>
              <a:ext cx="30162" cy="38100"/>
            </a:xfrm>
            <a:custGeom>
              <a:avLst/>
              <a:gdLst>
                <a:gd name="T0" fmla="*/ 8 w 15"/>
                <a:gd name="T1" fmla="*/ 18 h 18"/>
                <a:gd name="T2" fmla="*/ 2 w 15"/>
                <a:gd name="T3" fmla="*/ 16 h 18"/>
                <a:gd name="T4" fmla="*/ 0 w 15"/>
                <a:gd name="T5" fmla="*/ 9 h 18"/>
                <a:gd name="T6" fmla="*/ 2 w 15"/>
                <a:gd name="T7" fmla="*/ 3 h 18"/>
                <a:gd name="T8" fmla="*/ 8 w 15"/>
                <a:gd name="T9" fmla="*/ 0 h 18"/>
                <a:gd name="T10" fmla="*/ 13 w 15"/>
                <a:gd name="T11" fmla="*/ 2 h 18"/>
                <a:gd name="T12" fmla="*/ 15 w 15"/>
                <a:gd name="T13" fmla="*/ 8 h 18"/>
                <a:gd name="T14" fmla="*/ 15 w 15"/>
                <a:gd name="T15" fmla="*/ 10 h 18"/>
                <a:gd name="T16" fmla="*/ 3 w 15"/>
                <a:gd name="T17" fmla="*/ 10 h 18"/>
                <a:gd name="T18" fmla="*/ 4 w 15"/>
                <a:gd name="T19" fmla="*/ 14 h 18"/>
                <a:gd name="T20" fmla="*/ 8 w 15"/>
                <a:gd name="T21" fmla="*/ 16 h 18"/>
                <a:gd name="T22" fmla="*/ 14 w 15"/>
                <a:gd name="T23" fmla="*/ 15 h 18"/>
                <a:gd name="T24" fmla="*/ 14 w 15"/>
                <a:gd name="T25" fmla="*/ 17 h 18"/>
                <a:gd name="T26" fmla="*/ 11 w 15"/>
                <a:gd name="T27" fmla="*/ 18 h 18"/>
                <a:gd name="T28" fmla="*/ 8 w 15"/>
                <a:gd name="T29" fmla="*/ 18 h 18"/>
                <a:gd name="T30" fmla="*/ 8 w 15"/>
                <a:gd name="T31" fmla="*/ 2 h 18"/>
                <a:gd name="T32" fmla="*/ 4 w 15"/>
                <a:gd name="T33" fmla="*/ 4 h 18"/>
                <a:gd name="T34" fmla="*/ 3 w 15"/>
                <a:gd name="T35" fmla="*/ 8 h 18"/>
                <a:gd name="T36" fmla="*/ 12 w 15"/>
                <a:gd name="T37" fmla="*/ 8 h 18"/>
                <a:gd name="T38" fmla="*/ 11 w 15"/>
                <a:gd name="T39" fmla="*/ 4 h 18"/>
                <a:gd name="T40" fmla="*/ 8 w 15"/>
                <a:gd name="T41"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 h="18">
                  <a:moveTo>
                    <a:pt x="8" y="18"/>
                  </a:moveTo>
                  <a:cubicBezTo>
                    <a:pt x="6" y="18"/>
                    <a:pt x="4" y="17"/>
                    <a:pt x="2" y="16"/>
                  </a:cubicBezTo>
                  <a:cubicBezTo>
                    <a:pt x="1" y="14"/>
                    <a:pt x="0" y="12"/>
                    <a:pt x="0" y="9"/>
                  </a:cubicBezTo>
                  <a:cubicBezTo>
                    <a:pt x="0" y="7"/>
                    <a:pt x="1" y="4"/>
                    <a:pt x="2" y="3"/>
                  </a:cubicBezTo>
                  <a:cubicBezTo>
                    <a:pt x="3" y="1"/>
                    <a:pt x="5" y="0"/>
                    <a:pt x="8" y="0"/>
                  </a:cubicBezTo>
                  <a:cubicBezTo>
                    <a:pt x="10" y="0"/>
                    <a:pt x="11" y="1"/>
                    <a:pt x="13" y="2"/>
                  </a:cubicBezTo>
                  <a:cubicBezTo>
                    <a:pt x="14" y="4"/>
                    <a:pt x="15" y="6"/>
                    <a:pt x="15" y="8"/>
                  </a:cubicBezTo>
                  <a:cubicBezTo>
                    <a:pt x="15" y="10"/>
                    <a:pt x="15" y="10"/>
                    <a:pt x="15" y="10"/>
                  </a:cubicBezTo>
                  <a:cubicBezTo>
                    <a:pt x="3" y="10"/>
                    <a:pt x="3" y="10"/>
                    <a:pt x="3" y="10"/>
                  </a:cubicBezTo>
                  <a:cubicBezTo>
                    <a:pt x="3" y="12"/>
                    <a:pt x="3" y="13"/>
                    <a:pt x="4" y="14"/>
                  </a:cubicBezTo>
                  <a:cubicBezTo>
                    <a:pt x="5" y="15"/>
                    <a:pt x="7" y="16"/>
                    <a:pt x="8" y="16"/>
                  </a:cubicBezTo>
                  <a:cubicBezTo>
                    <a:pt x="10" y="16"/>
                    <a:pt x="12" y="15"/>
                    <a:pt x="14" y="15"/>
                  </a:cubicBezTo>
                  <a:cubicBezTo>
                    <a:pt x="14" y="17"/>
                    <a:pt x="14" y="17"/>
                    <a:pt x="14" y="17"/>
                  </a:cubicBezTo>
                  <a:cubicBezTo>
                    <a:pt x="13" y="17"/>
                    <a:pt x="12" y="18"/>
                    <a:pt x="11" y="18"/>
                  </a:cubicBezTo>
                  <a:cubicBezTo>
                    <a:pt x="10" y="18"/>
                    <a:pt x="9" y="18"/>
                    <a:pt x="8" y="18"/>
                  </a:cubicBezTo>
                  <a:close/>
                  <a:moveTo>
                    <a:pt x="8" y="2"/>
                  </a:moveTo>
                  <a:cubicBezTo>
                    <a:pt x="6" y="2"/>
                    <a:pt x="5" y="3"/>
                    <a:pt x="4" y="4"/>
                  </a:cubicBezTo>
                  <a:cubicBezTo>
                    <a:pt x="3" y="5"/>
                    <a:pt x="3" y="6"/>
                    <a:pt x="3" y="8"/>
                  </a:cubicBezTo>
                  <a:cubicBezTo>
                    <a:pt x="12" y="8"/>
                    <a:pt x="12" y="8"/>
                    <a:pt x="12" y="8"/>
                  </a:cubicBezTo>
                  <a:cubicBezTo>
                    <a:pt x="12" y="6"/>
                    <a:pt x="11" y="5"/>
                    <a:pt x="11" y="4"/>
                  </a:cubicBezTo>
                  <a:cubicBezTo>
                    <a:pt x="10" y="3"/>
                    <a:pt x="9" y="2"/>
                    <a:pt x="8" y="2"/>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256"/>
            <p:cNvSpPr/>
            <p:nvPr/>
          </p:nvSpPr>
          <p:spPr bwMode="auto">
            <a:xfrm>
              <a:off x="3540125" y="3040063"/>
              <a:ext cx="20637" cy="38100"/>
            </a:xfrm>
            <a:custGeom>
              <a:avLst/>
              <a:gdLst>
                <a:gd name="T0" fmla="*/ 8 w 10"/>
                <a:gd name="T1" fmla="*/ 0 h 18"/>
                <a:gd name="T2" fmla="*/ 10 w 10"/>
                <a:gd name="T3" fmla="*/ 1 h 18"/>
                <a:gd name="T4" fmla="*/ 10 w 10"/>
                <a:gd name="T5" fmla="*/ 3 h 18"/>
                <a:gd name="T6" fmla="*/ 8 w 10"/>
                <a:gd name="T7" fmla="*/ 3 h 18"/>
                <a:gd name="T8" fmla="*/ 4 w 10"/>
                <a:gd name="T9" fmla="*/ 4 h 18"/>
                <a:gd name="T10" fmla="*/ 3 w 10"/>
                <a:gd name="T11" fmla="*/ 9 h 18"/>
                <a:gd name="T12" fmla="*/ 3 w 10"/>
                <a:gd name="T13" fmla="*/ 18 h 18"/>
                <a:gd name="T14" fmla="*/ 0 w 10"/>
                <a:gd name="T15" fmla="*/ 18 h 18"/>
                <a:gd name="T16" fmla="*/ 0 w 10"/>
                <a:gd name="T17" fmla="*/ 1 h 18"/>
                <a:gd name="T18" fmla="*/ 2 w 10"/>
                <a:gd name="T19" fmla="*/ 1 h 18"/>
                <a:gd name="T20" fmla="*/ 2 w 10"/>
                <a:gd name="T21" fmla="*/ 4 h 18"/>
                <a:gd name="T22" fmla="*/ 3 w 10"/>
                <a:gd name="T23" fmla="*/ 4 h 18"/>
                <a:gd name="T24" fmla="*/ 5 w 10"/>
                <a:gd name="T25" fmla="*/ 1 h 18"/>
                <a:gd name="T26" fmla="*/ 8 w 10"/>
                <a:gd name="T2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8">
                  <a:moveTo>
                    <a:pt x="8" y="0"/>
                  </a:moveTo>
                  <a:cubicBezTo>
                    <a:pt x="9" y="0"/>
                    <a:pt x="9" y="0"/>
                    <a:pt x="10" y="1"/>
                  </a:cubicBezTo>
                  <a:cubicBezTo>
                    <a:pt x="10" y="3"/>
                    <a:pt x="10" y="3"/>
                    <a:pt x="10" y="3"/>
                  </a:cubicBezTo>
                  <a:cubicBezTo>
                    <a:pt x="9" y="3"/>
                    <a:pt x="8" y="3"/>
                    <a:pt x="8" y="3"/>
                  </a:cubicBezTo>
                  <a:cubicBezTo>
                    <a:pt x="6" y="3"/>
                    <a:pt x="5" y="3"/>
                    <a:pt x="4" y="4"/>
                  </a:cubicBezTo>
                  <a:cubicBezTo>
                    <a:pt x="3" y="5"/>
                    <a:pt x="3" y="7"/>
                    <a:pt x="3" y="9"/>
                  </a:cubicBezTo>
                  <a:cubicBezTo>
                    <a:pt x="3" y="18"/>
                    <a:pt x="3" y="18"/>
                    <a:pt x="3" y="18"/>
                  </a:cubicBezTo>
                  <a:cubicBezTo>
                    <a:pt x="0" y="18"/>
                    <a:pt x="0" y="18"/>
                    <a:pt x="0" y="18"/>
                  </a:cubicBezTo>
                  <a:cubicBezTo>
                    <a:pt x="0" y="1"/>
                    <a:pt x="0" y="1"/>
                    <a:pt x="0" y="1"/>
                  </a:cubicBezTo>
                  <a:cubicBezTo>
                    <a:pt x="2" y="1"/>
                    <a:pt x="2" y="1"/>
                    <a:pt x="2" y="1"/>
                  </a:cubicBezTo>
                  <a:cubicBezTo>
                    <a:pt x="2" y="4"/>
                    <a:pt x="2" y="4"/>
                    <a:pt x="2" y="4"/>
                  </a:cubicBezTo>
                  <a:cubicBezTo>
                    <a:pt x="3" y="4"/>
                    <a:pt x="3" y="4"/>
                    <a:pt x="3" y="4"/>
                  </a:cubicBezTo>
                  <a:cubicBezTo>
                    <a:pt x="3" y="3"/>
                    <a:pt x="4" y="2"/>
                    <a:pt x="5" y="1"/>
                  </a:cubicBezTo>
                  <a:cubicBezTo>
                    <a:pt x="6" y="1"/>
                    <a:pt x="7" y="0"/>
                    <a:pt x="8" y="0"/>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257"/>
            <p:cNvSpPr>
              <a:spLocks noEditPoints="1"/>
            </p:cNvSpPr>
            <p:nvPr/>
          </p:nvSpPr>
          <p:spPr bwMode="auto">
            <a:xfrm>
              <a:off x="3567113" y="3028950"/>
              <a:ext cx="6350" cy="49213"/>
            </a:xfrm>
            <a:custGeom>
              <a:avLst/>
              <a:gdLst>
                <a:gd name="T0" fmla="*/ 0 w 3"/>
                <a:gd name="T1" fmla="*/ 2 h 24"/>
                <a:gd name="T2" fmla="*/ 0 w 3"/>
                <a:gd name="T3" fmla="*/ 1 h 24"/>
                <a:gd name="T4" fmla="*/ 1 w 3"/>
                <a:gd name="T5" fmla="*/ 0 h 24"/>
                <a:gd name="T6" fmla="*/ 2 w 3"/>
                <a:gd name="T7" fmla="*/ 1 h 24"/>
                <a:gd name="T8" fmla="*/ 3 w 3"/>
                <a:gd name="T9" fmla="*/ 2 h 24"/>
                <a:gd name="T10" fmla="*/ 2 w 3"/>
                <a:gd name="T11" fmla="*/ 3 h 24"/>
                <a:gd name="T12" fmla="*/ 1 w 3"/>
                <a:gd name="T13" fmla="*/ 4 h 24"/>
                <a:gd name="T14" fmla="*/ 0 w 3"/>
                <a:gd name="T15" fmla="*/ 3 h 24"/>
                <a:gd name="T16" fmla="*/ 0 w 3"/>
                <a:gd name="T17" fmla="*/ 2 h 24"/>
                <a:gd name="T18" fmla="*/ 3 w 3"/>
                <a:gd name="T19" fmla="*/ 24 h 24"/>
                <a:gd name="T20" fmla="*/ 0 w 3"/>
                <a:gd name="T21" fmla="*/ 24 h 24"/>
                <a:gd name="T22" fmla="*/ 0 w 3"/>
                <a:gd name="T23" fmla="*/ 7 h 24"/>
                <a:gd name="T24" fmla="*/ 3 w 3"/>
                <a:gd name="T25" fmla="*/ 7 h 24"/>
                <a:gd name="T26" fmla="*/ 3 w 3"/>
                <a:gd name="T2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24">
                  <a:moveTo>
                    <a:pt x="0" y="2"/>
                  </a:moveTo>
                  <a:cubicBezTo>
                    <a:pt x="0" y="1"/>
                    <a:pt x="0" y="1"/>
                    <a:pt x="0" y="1"/>
                  </a:cubicBezTo>
                  <a:cubicBezTo>
                    <a:pt x="1" y="0"/>
                    <a:pt x="1" y="0"/>
                    <a:pt x="1" y="0"/>
                  </a:cubicBezTo>
                  <a:cubicBezTo>
                    <a:pt x="2" y="0"/>
                    <a:pt x="2" y="0"/>
                    <a:pt x="2" y="1"/>
                  </a:cubicBezTo>
                  <a:cubicBezTo>
                    <a:pt x="3" y="1"/>
                    <a:pt x="3" y="1"/>
                    <a:pt x="3" y="2"/>
                  </a:cubicBezTo>
                  <a:cubicBezTo>
                    <a:pt x="3" y="3"/>
                    <a:pt x="3" y="3"/>
                    <a:pt x="2" y="3"/>
                  </a:cubicBezTo>
                  <a:cubicBezTo>
                    <a:pt x="2" y="4"/>
                    <a:pt x="2" y="4"/>
                    <a:pt x="1" y="4"/>
                  </a:cubicBezTo>
                  <a:cubicBezTo>
                    <a:pt x="1" y="4"/>
                    <a:pt x="1" y="4"/>
                    <a:pt x="0" y="3"/>
                  </a:cubicBezTo>
                  <a:cubicBezTo>
                    <a:pt x="0" y="3"/>
                    <a:pt x="0" y="3"/>
                    <a:pt x="0" y="2"/>
                  </a:cubicBezTo>
                  <a:close/>
                  <a:moveTo>
                    <a:pt x="3" y="24"/>
                  </a:moveTo>
                  <a:cubicBezTo>
                    <a:pt x="0" y="24"/>
                    <a:pt x="0" y="24"/>
                    <a:pt x="0" y="24"/>
                  </a:cubicBezTo>
                  <a:cubicBezTo>
                    <a:pt x="0" y="7"/>
                    <a:pt x="0" y="7"/>
                    <a:pt x="0" y="7"/>
                  </a:cubicBezTo>
                  <a:cubicBezTo>
                    <a:pt x="3" y="7"/>
                    <a:pt x="3" y="7"/>
                    <a:pt x="3" y="7"/>
                  </a:cubicBezTo>
                  <a:lnTo>
                    <a:pt x="3" y="24"/>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258"/>
            <p:cNvSpPr/>
            <p:nvPr/>
          </p:nvSpPr>
          <p:spPr bwMode="auto">
            <a:xfrm>
              <a:off x="3581400" y="3040063"/>
              <a:ext cx="25400" cy="38100"/>
            </a:xfrm>
            <a:custGeom>
              <a:avLst/>
              <a:gdLst>
                <a:gd name="T0" fmla="*/ 12 w 12"/>
                <a:gd name="T1" fmla="*/ 13 h 18"/>
                <a:gd name="T2" fmla="*/ 10 w 12"/>
                <a:gd name="T3" fmla="*/ 17 h 18"/>
                <a:gd name="T4" fmla="*/ 5 w 12"/>
                <a:gd name="T5" fmla="*/ 18 h 18"/>
                <a:gd name="T6" fmla="*/ 0 w 12"/>
                <a:gd name="T7" fmla="*/ 17 h 18"/>
                <a:gd name="T8" fmla="*/ 0 w 12"/>
                <a:gd name="T9" fmla="*/ 15 h 18"/>
                <a:gd name="T10" fmla="*/ 3 w 12"/>
                <a:gd name="T11" fmla="*/ 16 h 18"/>
                <a:gd name="T12" fmla="*/ 5 w 12"/>
                <a:gd name="T13" fmla="*/ 16 h 18"/>
                <a:gd name="T14" fmla="*/ 9 w 12"/>
                <a:gd name="T15" fmla="*/ 15 h 18"/>
                <a:gd name="T16" fmla="*/ 10 w 12"/>
                <a:gd name="T17" fmla="*/ 13 h 18"/>
                <a:gd name="T18" fmla="*/ 9 w 12"/>
                <a:gd name="T19" fmla="*/ 12 h 18"/>
                <a:gd name="T20" fmla="*/ 5 w 12"/>
                <a:gd name="T21" fmla="*/ 10 h 18"/>
                <a:gd name="T22" fmla="*/ 2 w 12"/>
                <a:gd name="T23" fmla="*/ 8 h 18"/>
                <a:gd name="T24" fmla="*/ 1 w 12"/>
                <a:gd name="T25" fmla="*/ 7 h 18"/>
                <a:gd name="T26" fmla="*/ 0 w 12"/>
                <a:gd name="T27" fmla="*/ 5 h 18"/>
                <a:gd name="T28" fmla="*/ 2 w 12"/>
                <a:gd name="T29" fmla="*/ 2 h 18"/>
                <a:gd name="T30" fmla="*/ 6 w 12"/>
                <a:gd name="T31" fmla="*/ 0 h 18"/>
                <a:gd name="T32" fmla="*/ 12 w 12"/>
                <a:gd name="T33" fmla="*/ 1 h 18"/>
                <a:gd name="T34" fmla="*/ 11 w 12"/>
                <a:gd name="T35" fmla="*/ 4 h 18"/>
                <a:gd name="T36" fmla="*/ 6 w 12"/>
                <a:gd name="T37" fmla="*/ 2 h 18"/>
                <a:gd name="T38" fmla="*/ 3 w 12"/>
                <a:gd name="T39" fmla="*/ 3 h 18"/>
                <a:gd name="T40" fmla="*/ 3 w 12"/>
                <a:gd name="T41" fmla="*/ 5 h 18"/>
                <a:gd name="T42" fmla="*/ 3 w 12"/>
                <a:gd name="T43" fmla="*/ 6 h 18"/>
                <a:gd name="T44" fmla="*/ 4 w 12"/>
                <a:gd name="T45" fmla="*/ 7 h 18"/>
                <a:gd name="T46" fmla="*/ 7 w 12"/>
                <a:gd name="T47" fmla="*/ 8 h 18"/>
                <a:gd name="T48" fmla="*/ 11 w 12"/>
                <a:gd name="T49" fmla="*/ 10 h 18"/>
                <a:gd name="T50" fmla="*/ 12 w 12"/>
                <a:gd name="T51"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 h="18">
                  <a:moveTo>
                    <a:pt x="12" y="13"/>
                  </a:moveTo>
                  <a:cubicBezTo>
                    <a:pt x="12" y="15"/>
                    <a:pt x="12" y="16"/>
                    <a:pt x="10" y="17"/>
                  </a:cubicBezTo>
                  <a:cubicBezTo>
                    <a:pt x="9" y="18"/>
                    <a:pt x="8" y="18"/>
                    <a:pt x="5" y="18"/>
                  </a:cubicBezTo>
                  <a:cubicBezTo>
                    <a:pt x="3" y="18"/>
                    <a:pt x="1" y="18"/>
                    <a:pt x="0" y="17"/>
                  </a:cubicBezTo>
                  <a:cubicBezTo>
                    <a:pt x="0" y="15"/>
                    <a:pt x="0" y="15"/>
                    <a:pt x="0" y="15"/>
                  </a:cubicBezTo>
                  <a:cubicBezTo>
                    <a:pt x="1" y="15"/>
                    <a:pt x="2" y="15"/>
                    <a:pt x="3" y="16"/>
                  </a:cubicBezTo>
                  <a:cubicBezTo>
                    <a:pt x="4" y="16"/>
                    <a:pt x="5" y="16"/>
                    <a:pt x="5" y="16"/>
                  </a:cubicBezTo>
                  <a:cubicBezTo>
                    <a:pt x="7" y="16"/>
                    <a:pt x="8" y="16"/>
                    <a:pt x="9" y="15"/>
                  </a:cubicBezTo>
                  <a:cubicBezTo>
                    <a:pt x="9" y="15"/>
                    <a:pt x="10" y="14"/>
                    <a:pt x="10" y="13"/>
                  </a:cubicBezTo>
                  <a:cubicBezTo>
                    <a:pt x="10" y="13"/>
                    <a:pt x="9" y="12"/>
                    <a:pt x="9" y="12"/>
                  </a:cubicBezTo>
                  <a:cubicBezTo>
                    <a:pt x="8" y="11"/>
                    <a:pt x="7" y="11"/>
                    <a:pt x="5" y="10"/>
                  </a:cubicBezTo>
                  <a:cubicBezTo>
                    <a:pt x="4" y="9"/>
                    <a:pt x="3" y="9"/>
                    <a:pt x="2" y="8"/>
                  </a:cubicBezTo>
                  <a:cubicBezTo>
                    <a:pt x="1" y="8"/>
                    <a:pt x="1" y="7"/>
                    <a:pt x="1" y="7"/>
                  </a:cubicBezTo>
                  <a:cubicBezTo>
                    <a:pt x="0" y="6"/>
                    <a:pt x="0" y="6"/>
                    <a:pt x="0" y="5"/>
                  </a:cubicBezTo>
                  <a:cubicBezTo>
                    <a:pt x="0" y="3"/>
                    <a:pt x="1" y="2"/>
                    <a:pt x="2" y="2"/>
                  </a:cubicBezTo>
                  <a:cubicBezTo>
                    <a:pt x="3" y="1"/>
                    <a:pt x="4" y="0"/>
                    <a:pt x="6" y="0"/>
                  </a:cubicBezTo>
                  <a:cubicBezTo>
                    <a:pt x="8" y="0"/>
                    <a:pt x="10" y="1"/>
                    <a:pt x="12" y="1"/>
                  </a:cubicBezTo>
                  <a:cubicBezTo>
                    <a:pt x="11" y="4"/>
                    <a:pt x="11" y="4"/>
                    <a:pt x="11" y="4"/>
                  </a:cubicBezTo>
                  <a:cubicBezTo>
                    <a:pt x="9" y="3"/>
                    <a:pt x="8" y="2"/>
                    <a:pt x="6" y="2"/>
                  </a:cubicBezTo>
                  <a:cubicBezTo>
                    <a:pt x="5" y="2"/>
                    <a:pt x="4" y="3"/>
                    <a:pt x="3" y="3"/>
                  </a:cubicBezTo>
                  <a:cubicBezTo>
                    <a:pt x="3" y="3"/>
                    <a:pt x="3" y="4"/>
                    <a:pt x="3" y="5"/>
                  </a:cubicBezTo>
                  <a:cubicBezTo>
                    <a:pt x="3" y="5"/>
                    <a:pt x="3" y="6"/>
                    <a:pt x="3" y="6"/>
                  </a:cubicBezTo>
                  <a:cubicBezTo>
                    <a:pt x="3" y="6"/>
                    <a:pt x="4" y="6"/>
                    <a:pt x="4" y="7"/>
                  </a:cubicBezTo>
                  <a:cubicBezTo>
                    <a:pt x="5" y="7"/>
                    <a:pt x="6" y="7"/>
                    <a:pt x="7" y="8"/>
                  </a:cubicBezTo>
                  <a:cubicBezTo>
                    <a:pt x="9" y="9"/>
                    <a:pt x="10" y="10"/>
                    <a:pt x="11" y="10"/>
                  </a:cubicBezTo>
                  <a:cubicBezTo>
                    <a:pt x="12" y="11"/>
                    <a:pt x="12" y="12"/>
                    <a:pt x="12" y="13"/>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259"/>
            <p:cNvSpPr/>
            <p:nvPr/>
          </p:nvSpPr>
          <p:spPr bwMode="auto">
            <a:xfrm>
              <a:off x="3611563" y="3068638"/>
              <a:ext cx="9525" cy="17463"/>
            </a:xfrm>
            <a:custGeom>
              <a:avLst/>
              <a:gdLst>
                <a:gd name="T0" fmla="*/ 4 w 4"/>
                <a:gd name="T1" fmla="*/ 0 h 8"/>
                <a:gd name="T2" fmla="*/ 4 w 4"/>
                <a:gd name="T3" fmla="*/ 0 h 8"/>
                <a:gd name="T4" fmla="*/ 3 w 4"/>
                <a:gd name="T5" fmla="*/ 4 h 8"/>
                <a:gd name="T6" fmla="*/ 2 w 4"/>
                <a:gd name="T7" fmla="*/ 8 h 8"/>
                <a:gd name="T8" fmla="*/ 0 w 4"/>
                <a:gd name="T9" fmla="*/ 8 h 8"/>
                <a:gd name="T10" fmla="*/ 1 w 4"/>
                <a:gd name="T11" fmla="*/ 4 h 8"/>
                <a:gd name="T12" fmla="*/ 1 w 4"/>
                <a:gd name="T13" fmla="*/ 0 h 8"/>
                <a:gd name="T14" fmla="*/ 4 w 4"/>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8">
                  <a:moveTo>
                    <a:pt x="4" y="0"/>
                  </a:moveTo>
                  <a:cubicBezTo>
                    <a:pt x="4" y="0"/>
                    <a:pt x="4" y="0"/>
                    <a:pt x="4" y="0"/>
                  </a:cubicBezTo>
                  <a:cubicBezTo>
                    <a:pt x="4" y="1"/>
                    <a:pt x="4" y="3"/>
                    <a:pt x="3" y="4"/>
                  </a:cubicBezTo>
                  <a:cubicBezTo>
                    <a:pt x="3" y="5"/>
                    <a:pt x="2" y="7"/>
                    <a:pt x="2" y="8"/>
                  </a:cubicBezTo>
                  <a:cubicBezTo>
                    <a:pt x="0" y="8"/>
                    <a:pt x="0" y="8"/>
                    <a:pt x="0" y="8"/>
                  </a:cubicBezTo>
                  <a:cubicBezTo>
                    <a:pt x="0" y="7"/>
                    <a:pt x="0" y="5"/>
                    <a:pt x="1" y="4"/>
                  </a:cubicBezTo>
                  <a:cubicBezTo>
                    <a:pt x="1" y="2"/>
                    <a:pt x="1" y="1"/>
                    <a:pt x="1" y="0"/>
                  </a:cubicBezTo>
                  <a:lnTo>
                    <a:pt x="4" y="0"/>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260"/>
            <p:cNvSpPr/>
            <p:nvPr/>
          </p:nvSpPr>
          <p:spPr bwMode="auto">
            <a:xfrm>
              <a:off x="2579688" y="3121025"/>
              <a:ext cx="28575" cy="34925"/>
            </a:xfrm>
            <a:custGeom>
              <a:avLst/>
              <a:gdLst>
                <a:gd name="T0" fmla="*/ 12 w 14"/>
                <a:gd name="T1" fmla="*/ 17 h 17"/>
                <a:gd name="T2" fmla="*/ 12 w 14"/>
                <a:gd name="T3" fmla="*/ 6 h 17"/>
                <a:gd name="T4" fmla="*/ 11 w 14"/>
                <a:gd name="T5" fmla="*/ 3 h 17"/>
                <a:gd name="T6" fmla="*/ 8 w 14"/>
                <a:gd name="T7" fmla="*/ 2 h 17"/>
                <a:gd name="T8" fmla="*/ 4 w 14"/>
                <a:gd name="T9" fmla="*/ 3 h 17"/>
                <a:gd name="T10" fmla="*/ 2 w 14"/>
                <a:gd name="T11" fmla="*/ 8 h 17"/>
                <a:gd name="T12" fmla="*/ 2 w 14"/>
                <a:gd name="T13" fmla="*/ 17 h 17"/>
                <a:gd name="T14" fmla="*/ 0 w 14"/>
                <a:gd name="T15" fmla="*/ 17 h 17"/>
                <a:gd name="T16" fmla="*/ 0 w 14"/>
                <a:gd name="T17" fmla="*/ 0 h 17"/>
                <a:gd name="T18" fmla="*/ 2 w 14"/>
                <a:gd name="T19" fmla="*/ 0 h 17"/>
                <a:gd name="T20" fmla="*/ 2 w 14"/>
                <a:gd name="T21" fmla="*/ 2 h 17"/>
                <a:gd name="T22" fmla="*/ 2 w 14"/>
                <a:gd name="T23" fmla="*/ 2 h 17"/>
                <a:gd name="T24" fmla="*/ 5 w 14"/>
                <a:gd name="T25" fmla="*/ 0 h 17"/>
                <a:gd name="T26" fmla="*/ 8 w 14"/>
                <a:gd name="T27" fmla="*/ 0 h 17"/>
                <a:gd name="T28" fmla="*/ 13 w 14"/>
                <a:gd name="T29" fmla="*/ 1 h 17"/>
                <a:gd name="T30" fmla="*/ 14 w 14"/>
                <a:gd name="T31" fmla="*/ 6 h 17"/>
                <a:gd name="T32" fmla="*/ 14 w 14"/>
                <a:gd name="T33" fmla="*/ 17 h 17"/>
                <a:gd name="T34" fmla="*/ 12 w 14"/>
                <a:gd name="T35"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 h="17">
                  <a:moveTo>
                    <a:pt x="12" y="17"/>
                  </a:moveTo>
                  <a:cubicBezTo>
                    <a:pt x="12" y="6"/>
                    <a:pt x="12" y="6"/>
                    <a:pt x="12" y="6"/>
                  </a:cubicBezTo>
                  <a:cubicBezTo>
                    <a:pt x="12" y="5"/>
                    <a:pt x="11" y="4"/>
                    <a:pt x="11" y="3"/>
                  </a:cubicBezTo>
                  <a:cubicBezTo>
                    <a:pt x="10" y="2"/>
                    <a:pt x="9" y="2"/>
                    <a:pt x="8" y="2"/>
                  </a:cubicBezTo>
                  <a:cubicBezTo>
                    <a:pt x="6" y="2"/>
                    <a:pt x="5" y="2"/>
                    <a:pt x="4" y="3"/>
                  </a:cubicBezTo>
                  <a:cubicBezTo>
                    <a:pt x="3" y="4"/>
                    <a:pt x="2" y="6"/>
                    <a:pt x="2" y="8"/>
                  </a:cubicBezTo>
                  <a:cubicBezTo>
                    <a:pt x="2" y="17"/>
                    <a:pt x="2" y="17"/>
                    <a:pt x="2" y="17"/>
                  </a:cubicBezTo>
                  <a:cubicBezTo>
                    <a:pt x="0" y="17"/>
                    <a:pt x="0" y="17"/>
                    <a:pt x="0" y="17"/>
                  </a:cubicBezTo>
                  <a:cubicBezTo>
                    <a:pt x="0" y="0"/>
                    <a:pt x="0" y="0"/>
                    <a:pt x="0" y="0"/>
                  </a:cubicBezTo>
                  <a:cubicBezTo>
                    <a:pt x="2" y="0"/>
                    <a:pt x="2" y="0"/>
                    <a:pt x="2" y="0"/>
                  </a:cubicBezTo>
                  <a:cubicBezTo>
                    <a:pt x="2" y="2"/>
                    <a:pt x="2" y="2"/>
                    <a:pt x="2" y="2"/>
                  </a:cubicBezTo>
                  <a:cubicBezTo>
                    <a:pt x="2" y="2"/>
                    <a:pt x="2" y="2"/>
                    <a:pt x="2" y="2"/>
                  </a:cubicBezTo>
                  <a:cubicBezTo>
                    <a:pt x="3" y="2"/>
                    <a:pt x="4" y="1"/>
                    <a:pt x="5" y="0"/>
                  </a:cubicBezTo>
                  <a:cubicBezTo>
                    <a:pt x="6" y="0"/>
                    <a:pt x="7" y="0"/>
                    <a:pt x="8" y="0"/>
                  </a:cubicBezTo>
                  <a:cubicBezTo>
                    <a:pt x="10" y="0"/>
                    <a:pt x="12" y="0"/>
                    <a:pt x="13" y="1"/>
                  </a:cubicBezTo>
                  <a:cubicBezTo>
                    <a:pt x="14" y="2"/>
                    <a:pt x="14" y="4"/>
                    <a:pt x="14" y="6"/>
                  </a:cubicBezTo>
                  <a:cubicBezTo>
                    <a:pt x="14" y="17"/>
                    <a:pt x="14" y="17"/>
                    <a:pt x="14" y="17"/>
                  </a:cubicBezTo>
                  <a:lnTo>
                    <a:pt x="12" y="17"/>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261"/>
            <p:cNvSpPr>
              <a:spLocks noEditPoints="1"/>
            </p:cNvSpPr>
            <p:nvPr/>
          </p:nvSpPr>
          <p:spPr bwMode="auto">
            <a:xfrm>
              <a:off x="2617788" y="3121025"/>
              <a:ext cx="31750" cy="34925"/>
            </a:xfrm>
            <a:custGeom>
              <a:avLst/>
              <a:gdLst>
                <a:gd name="T0" fmla="*/ 15 w 15"/>
                <a:gd name="T1" fmla="*/ 9 h 17"/>
                <a:gd name="T2" fmla="*/ 13 w 15"/>
                <a:gd name="T3" fmla="*/ 15 h 17"/>
                <a:gd name="T4" fmla="*/ 7 w 15"/>
                <a:gd name="T5" fmla="*/ 17 h 17"/>
                <a:gd name="T6" fmla="*/ 3 w 15"/>
                <a:gd name="T7" fmla="*/ 16 h 17"/>
                <a:gd name="T8" fmla="*/ 0 w 15"/>
                <a:gd name="T9" fmla="*/ 13 h 17"/>
                <a:gd name="T10" fmla="*/ 0 w 15"/>
                <a:gd name="T11" fmla="*/ 9 h 17"/>
                <a:gd name="T12" fmla="*/ 2 w 15"/>
                <a:gd name="T13" fmla="*/ 2 h 17"/>
                <a:gd name="T14" fmla="*/ 7 w 15"/>
                <a:gd name="T15" fmla="*/ 0 h 17"/>
                <a:gd name="T16" fmla="*/ 13 w 15"/>
                <a:gd name="T17" fmla="*/ 2 h 17"/>
                <a:gd name="T18" fmla="*/ 15 w 15"/>
                <a:gd name="T19" fmla="*/ 9 h 17"/>
                <a:gd name="T20" fmla="*/ 2 w 15"/>
                <a:gd name="T21" fmla="*/ 9 h 17"/>
                <a:gd name="T22" fmla="*/ 4 w 15"/>
                <a:gd name="T23" fmla="*/ 14 h 17"/>
                <a:gd name="T24" fmla="*/ 7 w 15"/>
                <a:gd name="T25" fmla="*/ 15 h 17"/>
                <a:gd name="T26" fmla="*/ 11 w 15"/>
                <a:gd name="T27" fmla="*/ 14 h 17"/>
                <a:gd name="T28" fmla="*/ 13 w 15"/>
                <a:gd name="T29" fmla="*/ 9 h 17"/>
                <a:gd name="T30" fmla="*/ 11 w 15"/>
                <a:gd name="T31" fmla="*/ 4 h 17"/>
                <a:gd name="T32" fmla="*/ 7 w 15"/>
                <a:gd name="T33" fmla="*/ 2 h 17"/>
                <a:gd name="T34" fmla="*/ 4 w 15"/>
                <a:gd name="T35" fmla="*/ 4 h 17"/>
                <a:gd name="T36" fmla="*/ 2 w 15"/>
                <a:gd name="T37" fmla="*/ 9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17">
                  <a:moveTo>
                    <a:pt x="15" y="9"/>
                  </a:moveTo>
                  <a:cubicBezTo>
                    <a:pt x="15" y="11"/>
                    <a:pt x="15" y="14"/>
                    <a:pt x="13" y="15"/>
                  </a:cubicBezTo>
                  <a:cubicBezTo>
                    <a:pt x="12" y="17"/>
                    <a:pt x="10" y="17"/>
                    <a:pt x="7" y="17"/>
                  </a:cubicBezTo>
                  <a:cubicBezTo>
                    <a:pt x="6" y="17"/>
                    <a:pt x="4" y="17"/>
                    <a:pt x="3" y="16"/>
                  </a:cubicBezTo>
                  <a:cubicBezTo>
                    <a:pt x="2" y="16"/>
                    <a:pt x="1" y="15"/>
                    <a:pt x="0" y="13"/>
                  </a:cubicBezTo>
                  <a:cubicBezTo>
                    <a:pt x="0" y="12"/>
                    <a:pt x="0" y="10"/>
                    <a:pt x="0" y="9"/>
                  </a:cubicBezTo>
                  <a:cubicBezTo>
                    <a:pt x="0" y="6"/>
                    <a:pt x="0" y="4"/>
                    <a:pt x="2" y="2"/>
                  </a:cubicBezTo>
                  <a:cubicBezTo>
                    <a:pt x="3" y="0"/>
                    <a:pt x="5" y="0"/>
                    <a:pt x="7" y="0"/>
                  </a:cubicBezTo>
                  <a:cubicBezTo>
                    <a:pt x="10" y="0"/>
                    <a:pt x="12" y="1"/>
                    <a:pt x="13" y="2"/>
                  </a:cubicBezTo>
                  <a:cubicBezTo>
                    <a:pt x="15" y="4"/>
                    <a:pt x="15" y="6"/>
                    <a:pt x="15" y="9"/>
                  </a:cubicBezTo>
                  <a:close/>
                  <a:moveTo>
                    <a:pt x="2" y="9"/>
                  </a:moveTo>
                  <a:cubicBezTo>
                    <a:pt x="2" y="11"/>
                    <a:pt x="3" y="12"/>
                    <a:pt x="4" y="14"/>
                  </a:cubicBezTo>
                  <a:cubicBezTo>
                    <a:pt x="4" y="15"/>
                    <a:pt x="6" y="15"/>
                    <a:pt x="7" y="15"/>
                  </a:cubicBezTo>
                  <a:cubicBezTo>
                    <a:pt x="9" y="15"/>
                    <a:pt x="10" y="15"/>
                    <a:pt x="11" y="14"/>
                  </a:cubicBezTo>
                  <a:cubicBezTo>
                    <a:pt x="12" y="12"/>
                    <a:pt x="13" y="11"/>
                    <a:pt x="13" y="9"/>
                  </a:cubicBezTo>
                  <a:cubicBezTo>
                    <a:pt x="13" y="6"/>
                    <a:pt x="12" y="5"/>
                    <a:pt x="11" y="4"/>
                  </a:cubicBezTo>
                  <a:cubicBezTo>
                    <a:pt x="10" y="2"/>
                    <a:pt x="9" y="2"/>
                    <a:pt x="7" y="2"/>
                  </a:cubicBezTo>
                  <a:cubicBezTo>
                    <a:pt x="6" y="2"/>
                    <a:pt x="4" y="2"/>
                    <a:pt x="4" y="4"/>
                  </a:cubicBezTo>
                  <a:cubicBezTo>
                    <a:pt x="3" y="5"/>
                    <a:pt x="2" y="6"/>
                    <a:pt x="2" y="9"/>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262"/>
            <p:cNvSpPr/>
            <p:nvPr/>
          </p:nvSpPr>
          <p:spPr bwMode="auto">
            <a:xfrm>
              <a:off x="2659063" y="3121025"/>
              <a:ext cx="28575" cy="34925"/>
            </a:xfrm>
            <a:custGeom>
              <a:avLst/>
              <a:gdLst>
                <a:gd name="T0" fmla="*/ 12 w 14"/>
                <a:gd name="T1" fmla="*/ 17 h 17"/>
                <a:gd name="T2" fmla="*/ 12 w 14"/>
                <a:gd name="T3" fmla="*/ 6 h 17"/>
                <a:gd name="T4" fmla="*/ 11 w 14"/>
                <a:gd name="T5" fmla="*/ 3 h 17"/>
                <a:gd name="T6" fmla="*/ 8 w 14"/>
                <a:gd name="T7" fmla="*/ 2 h 17"/>
                <a:gd name="T8" fmla="*/ 4 w 14"/>
                <a:gd name="T9" fmla="*/ 3 h 17"/>
                <a:gd name="T10" fmla="*/ 2 w 14"/>
                <a:gd name="T11" fmla="*/ 8 h 17"/>
                <a:gd name="T12" fmla="*/ 2 w 14"/>
                <a:gd name="T13" fmla="*/ 17 h 17"/>
                <a:gd name="T14" fmla="*/ 0 w 14"/>
                <a:gd name="T15" fmla="*/ 17 h 17"/>
                <a:gd name="T16" fmla="*/ 0 w 14"/>
                <a:gd name="T17" fmla="*/ 0 h 17"/>
                <a:gd name="T18" fmla="*/ 2 w 14"/>
                <a:gd name="T19" fmla="*/ 0 h 17"/>
                <a:gd name="T20" fmla="*/ 2 w 14"/>
                <a:gd name="T21" fmla="*/ 2 h 17"/>
                <a:gd name="T22" fmla="*/ 2 w 14"/>
                <a:gd name="T23" fmla="*/ 2 h 17"/>
                <a:gd name="T24" fmla="*/ 5 w 14"/>
                <a:gd name="T25" fmla="*/ 0 h 17"/>
                <a:gd name="T26" fmla="*/ 8 w 14"/>
                <a:gd name="T27" fmla="*/ 0 h 17"/>
                <a:gd name="T28" fmla="*/ 13 w 14"/>
                <a:gd name="T29" fmla="*/ 1 h 17"/>
                <a:gd name="T30" fmla="*/ 14 w 14"/>
                <a:gd name="T31" fmla="*/ 6 h 17"/>
                <a:gd name="T32" fmla="*/ 14 w 14"/>
                <a:gd name="T33" fmla="*/ 17 h 17"/>
                <a:gd name="T34" fmla="*/ 12 w 14"/>
                <a:gd name="T35"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 h="17">
                  <a:moveTo>
                    <a:pt x="12" y="17"/>
                  </a:moveTo>
                  <a:cubicBezTo>
                    <a:pt x="12" y="6"/>
                    <a:pt x="12" y="6"/>
                    <a:pt x="12" y="6"/>
                  </a:cubicBezTo>
                  <a:cubicBezTo>
                    <a:pt x="12" y="5"/>
                    <a:pt x="11" y="4"/>
                    <a:pt x="11" y="3"/>
                  </a:cubicBezTo>
                  <a:cubicBezTo>
                    <a:pt x="10" y="2"/>
                    <a:pt x="9" y="2"/>
                    <a:pt x="8" y="2"/>
                  </a:cubicBezTo>
                  <a:cubicBezTo>
                    <a:pt x="6" y="2"/>
                    <a:pt x="4" y="2"/>
                    <a:pt x="4" y="3"/>
                  </a:cubicBezTo>
                  <a:cubicBezTo>
                    <a:pt x="3" y="4"/>
                    <a:pt x="2" y="6"/>
                    <a:pt x="2" y="8"/>
                  </a:cubicBezTo>
                  <a:cubicBezTo>
                    <a:pt x="2" y="17"/>
                    <a:pt x="2" y="17"/>
                    <a:pt x="2" y="17"/>
                  </a:cubicBezTo>
                  <a:cubicBezTo>
                    <a:pt x="0" y="17"/>
                    <a:pt x="0" y="17"/>
                    <a:pt x="0" y="17"/>
                  </a:cubicBezTo>
                  <a:cubicBezTo>
                    <a:pt x="0" y="0"/>
                    <a:pt x="0" y="0"/>
                    <a:pt x="0" y="0"/>
                  </a:cubicBezTo>
                  <a:cubicBezTo>
                    <a:pt x="2" y="0"/>
                    <a:pt x="2" y="0"/>
                    <a:pt x="2" y="0"/>
                  </a:cubicBezTo>
                  <a:cubicBezTo>
                    <a:pt x="2" y="2"/>
                    <a:pt x="2" y="2"/>
                    <a:pt x="2" y="2"/>
                  </a:cubicBezTo>
                  <a:cubicBezTo>
                    <a:pt x="2" y="2"/>
                    <a:pt x="2" y="2"/>
                    <a:pt x="2" y="2"/>
                  </a:cubicBezTo>
                  <a:cubicBezTo>
                    <a:pt x="3" y="2"/>
                    <a:pt x="4" y="1"/>
                    <a:pt x="5" y="0"/>
                  </a:cubicBezTo>
                  <a:cubicBezTo>
                    <a:pt x="6" y="0"/>
                    <a:pt x="7" y="0"/>
                    <a:pt x="8" y="0"/>
                  </a:cubicBezTo>
                  <a:cubicBezTo>
                    <a:pt x="10" y="0"/>
                    <a:pt x="12" y="0"/>
                    <a:pt x="13" y="1"/>
                  </a:cubicBezTo>
                  <a:cubicBezTo>
                    <a:pt x="14" y="2"/>
                    <a:pt x="14" y="4"/>
                    <a:pt x="14" y="6"/>
                  </a:cubicBezTo>
                  <a:cubicBezTo>
                    <a:pt x="14" y="17"/>
                    <a:pt x="14" y="17"/>
                    <a:pt x="14" y="17"/>
                  </a:cubicBezTo>
                  <a:lnTo>
                    <a:pt x="12" y="17"/>
                  </a:ln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263"/>
            <p:cNvSpPr>
              <a:spLocks noEditPoints="1"/>
            </p:cNvSpPr>
            <p:nvPr/>
          </p:nvSpPr>
          <p:spPr bwMode="auto">
            <a:xfrm>
              <a:off x="2716213" y="3121025"/>
              <a:ext cx="31750" cy="50800"/>
            </a:xfrm>
            <a:custGeom>
              <a:avLst/>
              <a:gdLst>
                <a:gd name="T0" fmla="*/ 8 w 15"/>
                <a:gd name="T1" fmla="*/ 17 h 25"/>
                <a:gd name="T2" fmla="*/ 5 w 15"/>
                <a:gd name="T3" fmla="*/ 17 h 25"/>
                <a:gd name="T4" fmla="*/ 2 w 15"/>
                <a:gd name="T5" fmla="*/ 15 h 25"/>
                <a:gd name="T6" fmla="*/ 2 w 15"/>
                <a:gd name="T7" fmla="*/ 15 h 25"/>
                <a:gd name="T8" fmla="*/ 2 w 15"/>
                <a:gd name="T9" fmla="*/ 18 h 25"/>
                <a:gd name="T10" fmla="*/ 2 w 15"/>
                <a:gd name="T11" fmla="*/ 25 h 25"/>
                <a:gd name="T12" fmla="*/ 0 w 15"/>
                <a:gd name="T13" fmla="*/ 25 h 25"/>
                <a:gd name="T14" fmla="*/ 0 w 15"/>
                <a:gd name="T15" fmla="*/ 0 h 25"/>
                <a:gd name="T16" fmla="*/ 2 w 15"/>
                <a:gd name="T17" fmla="*/ 0 h 25"/>
                <a:gd name="T18" fmla="*/ 2 w 15"/>
                <a:gd name="T19" fmla="*/ 2 h 25"/>
                <a:gd name="T20" fmla="*/ 2 w 15"/>
                <a:gd name="T21" fmla="*/ 2 h 25"/>
                <a:gd name="T22" fmla="*/ 5 w 15"/>
                <a:gd name="T23" fmla="*/ 0 h 25"/>
                <a:gd name="T24" fmla="*/ 8 w 15"/>
                <a:gd name="T25" fmla="*/ 0 h 25"/>
                <a:gd name="T26" fmla="*/ 13 w 15"/>
                <a:gd name="T27" fmla="*/ 2 h 25"/>
                <a:gd name="T28" fmla="*/ 15 w 15"/>
                <a:gd name="T29" fmla="*/ 9 h 25"/>
                <a:gd name="T30" fmla="*/ 13 w 15"/>
                <a:gd name="T31" fmla="*/ 15 h 25"/>
                <a:gd name="T32" fmla="*/ 8 w 15"/>
                <a:gd name="T33" fmla="*/ 17 h 25"/>
                <a:gd name="T34" fmla="*/ 7 w 15"/>
                <a:gd name="T35" fmla="*/ 2 h 25"/>
                <a:gd name="T36" fmla="*/ 4 w 15"/>
                <a:gd name="T37" fmla="*/ 3 h 25"/>
                <a:gd name="T38" fmla="*/ 2 w 15"/>
                <a:gd name="T39" fmla="*/ 8 h 25"/>
                <a:gd name="T40" fmla="*/ 2 w 15"/>
                <a:gd name="T41" fmla="*/ 9 h 25"/>
                <a:gd name="T42" fmla="*/ 4 w 15"/>
                <a:gd name="T43" fmla="*/ 14 h 25"/>
                <a:gd name="T44" fmla="*/ 7 w 15"/>
                <a:gd name="T45" fmla="*/ 15 h 25"/>
                <a:gd name="T46" fmla="*/ 11 w 15"/>
                <a:gd name="T47" fmla="*/ 13 h 25"/>
                <a:gd name="T48" fmla="*/ 12 w 15"/>
                <a:gd name="T49" fmla="*/ 9 h 25"/>
                <a:gd name="T50" fmla="*/ 11 w 15"/>
                <a:gd name="T51" fmla="*/ 4 h 25"/>
                <a:gd name="T52" fmla="*/ 7 w 15"/>
                <a:gd name="T53" fmla="*/ 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 h="25">
                  <a:moveTo>
                    <a:pt x="8" y="17"/>
                  </a:moveTo>
                  <a:cubicBezTo>
                    <a:pt x="7" y="17"/>
                    <a:pt x="6" y="17"/>
                    <a:pt x="5" y="17"/>
                  </a:cubicBezTo>
                  <a:cubicBezTo>
                    <a:pt x="4" y="16"/>
                    <a:pt x="3" y="16"/>
                    <a:pt x="2" y="15"/>
                  </a:cubicBezTo>
                  <a:cubicBezTo>
                    <a:pt x="2" y="15"/>
                    <a:pt x="2" y="15"/>
                    <a:pt x="2" y="15"/>
                  </a:cubicBezTo>
                  <a:cubicBezTo>
                    <a:pt x="2" y="16"/>
                    <a:pt x="2" y="17"/>
                    <a:pt x="2" y="18"/>
                  </a:cubicBezTo>
                  <a:cubicBezTo>
                    <a:pt x="2" y="25"/>
                    <a:pt x="2" y="25"/>
                    <a:pt x="2" y="25"/>
                  </a:cubicBezTo>
                  <a:cubicBezTo>
                    <a:pt x="0" y="25"/>
                    <a:pt x="0" y="25"/>
                    <a:pt x="0" y="25"/>
                  </a:cubicBezTo>
                  <a:cubicBezTo>
                    <a:pt x="0" y="0"/>
                    <a:pt x="0" y="0"/>
                    <a:pt x="0" y="0"/>
                  </a:cubicBezTo>
                  <a:cubicBezTo>
                    <a:pt x="2" y="0"/>
                    <a:pt x="2" y="0"/>
                    <a:pt x="2" y="0"/>
                  </a:cubicBezTo>
                  <a:cubicBezTo>
                    <a:pt x="2" y="2"/>
                    <a:pt x="2" y="2"/>
                    <a:pt x="2" y="2"/>
                  </a:cubicBezTo>
                  <a:cubicBezTo>
                    <a:pt x="2" y="2"/>
                    <a:pt x="2" y="2"/>
                    <a:pt x="2" y="2"/>
                  </a:cubicBezTo>
                  <a:cubicBezTo>
                    <a:pt x="3" y="1"/>
                    <a:pt x="4" y="1"/>
                    <a:pt x="5" y="0"/>
                  </a:cubicBezTo>
                  <a:cubicBezTo>
                    <a:pt x="6" y="0"/>
                    <a:pt x="7" y="0"/>
                    <a:pt x="8" y="0"/>
                  </a:cubicBezTo>
                  <a:cubicBezTo>
                    <a:pt x="10" y="0"/>
                    <a:pt x="12" y="0"/>
                    <a:pt x="13" y="2"/>
                  </a:cubicBezTo>
                  <a:cubicBezTo>
                    <a:pt x="14" y="4"/>
                    <a:pt x="15" y="6"/>
                    <a:pt x="15" y="9"/>
                  </a:cubicBezTo>
                  <a:cubicBezTo>
                    <a:pt x="15" y="11"/>
                    <a:pt x="14" y="14"/>
                    <a:pt x="13" y="15"/>
                  </a:cubicBezTo>
                  <a:cubicBezTo>
                    <a:pt x="12" y="17"/>
                    <a:pt x="10" y="17"/>
                    <a:pt x="8" y="17"/>
                  </a:cubicBezTo>
                  <a:close/>
                  <a:moveTo>
                    <a:pt x="7" y="2"/>
                  </a:moveTo>
                  <a:cubicBezTo>
                    <a:pt x="6" y="2"/>
                    <a:pt x="4" y="2"/>
                    <a:pt x="4" y="3"/>
                  </a:cubicBezTo>
                  <a:cubicBezTo>
                    <a:pt x="3" y="4"/>
                    <a:pt x="2" y="6"/>
                    <a:pt x="2" y="8"/>
                  </a:cubicBezTo>
                  <a:cubicBezTo>
                    <a:pt x="2" y="9"/>
                    <a:pt x="2" y="9"/>
                    <a:pt x="2" y="9"/>
                  </a:cubicBezTo>
                  <a:cubicBezTo>
                    <a:pt x="2" y="11"/>
                    <a:pt x="3" y="13"/>
                    <a:pt x="4" y="14"/>
                  </a:cubicBezTo>
                  <a:cubicBezTo>
                    <a:pt x="4" y="15"/>
                    <a:pt x="6" y="15"/>
                    <a:pt x="7" y="15"/>
                  </a:cubicBezTo>
                  <a:cubicBezTo>
                    <a:pt x="9" y="15"/>
                    <a:pt x="10" y="15"/>
                    <a:pt x="11" y="13"/>
                  </a:cubicBezTo>
                  <a:cubicBezTo>
                    <a:pt x="12" y="12"/>
                    <a:pt x="12" y="11"/>
                    <a:pt x="12" y="9"/>
                  </a:cubicBezTo>
                  <a:cubicBezTo>
                    <a:pt x="12" y="6"/>
                    <a:pt x="12" y="5"/>
                    <a:pt x="11" y="4"/>
                  </a:cubicBezTo>
                  <a:cubicBezTo>
                    <a:pt x="10" y="2"/>
                    <a:pt x="9" y="2"/>
                    <a:pt x="7" y="2"/>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264"/>
            <p:cNvSpPr>
              <a:spLocks noEditPoints="1"/>
            </p:cNvSpPr>
            <p:nvPr/>
          </p:nvSpPr>
          <p:spPr bwMode="auto">
            <a:xfrm>
              <a:off x="2752725" y="3121025"/>
              <a:ext cx="33337" cy="34925"/>
            </a:xfrm>
            <a:custGeom>
              <a:avLst/>
              <a:gdLst>
                <a:gd name="T0" fmla="*/ 16 w 16"/>
                <a:gd name="T1" fmla="*/ 9 h 17"/>
                <a:gd name="T2" fmla="*/ 14 w 16"/>
                <a:gd name="T3" fmla="*/ 15 h 17"/>
                <a:gd name="T4" fmla="*/ 8 w 16"/>
                <a:gd name="T5" fmla="*/ 17 h 17"/>
                <a:gd name="T6" fmla="*/ 4 w 16"/>
                <a:gd name="T7" fmla="*/ 16 h 17"/>
                <a:gd name="T8" fmla="*/ 1 w 16"/>
                <a:gd name="T9" fmla="*/ 13 h 17"/>
                <a:gd name="T10" fmla="*/ 0 w 16"/>
                <a:gd name="T11" fmla="*/ 9 h 17"/>
                <a:gd name="T12" fmla="*/ 3 w 16"/>
                <a:gd name="T13" fmla="*/ 2 h 17"/>
                <a:gd name="T14" fmla="*/ 8 w 16"/>
                <a:gd name="T15" fmla="*/ 0 h 17"/>
                <a:gd name="T16" fmla="*/ 14 w 16"/>
                <a:gd name="T17" fmla="*/ 2 h 17"/>
                <a:gd name="T18" fmla="*/ 16 w 16"/>
                <a:gd name="T19" fmla="*/ 9 h 17"/>
                <a:gd name="T20" fmla="*/ 3 w 16"/>
                <a:gd name="T21" fmla="*/ 9 h 17"/>
                <a:gd name="T22" fmla="*/ 4 w 16"/>
                <a:gd name="T23" fmla="*/ 14 h 17"/>
                <a:gd name="T24" fmla="*/ 8 w 16"/>
                <a:gd name="T25" fmla="*/ 15 h 17"/>
                <a:gd name="T26" fmla="*/ 12 w 16"/>
                <a:gd name="T27" fmla="*/ 14 h 17"/>
                <a:gd name="T28" fmla="*/ 13 w 16"/>
                <a:gd name="T29" fmla="*/ 9 h 17"/>
                <a:gd name="T30" fmla="*/ 12 w 16"/>
                <a:gd name="T31" fmla="*/ 4 h 17"/>
                <a:gd name="T32" fmla="*/ 8 w 16"/>
                <a:gd name="T33" fmla="*/ 2 h 17"/>
                <a:gd name="T34" fmla="*/ 4 w 16"/>
                <a:gd name="T35" fmla="*/ 4 h 17"/>
                <a:gd name="T36" fmla="*/ 3 w 16"/>
                <a:gd name="T37" fmla="*/ 9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17">
                  <a:moveTo>
                    <a:pt x="16" y="9"/>
                  </a:moveTo>
                  <a:cubicBezTo>
                    <a:pt x="16" y="11"/>
                    <a:pt x="15" y="14"/>
                    <a:pt x="14" y="15"/>
                  </a:cubicBezTo>
                  <a:cubicBezTo>
                    <a:pt x="13" y="17"/>
                    <a:pt x="11" y="17"/>
                    <a:pt x="8" y="17"/>
                  </a:cubicBezTo>
                  <a:cubicBezTo>
                    <a:pt x="7" y="17"/>
                    <a:pt x="5" y="17"/>
                    <a:pt x="4" y="16"/>
                  </a:cubicBezTo>
                  <a:cubicBezTo>
                    <a:pt x="3" y="16"/>
                    <a:pt x="2" y="15"/>
                    <a:pt x="1" y="13"/>
                  </a:cubicBezTo>
                  <a:cubicBezTo>
                    <a:pt x="1" y="12"/>
                    <a:pt x="0" y="10"/>
                    <a:pt x="0" y="9"/>
                  </a:cubicBezTo>
                  <a:cubicBezTo>
                    <a:pt x="0" y="6"/>
                    <a:pt x="1" y="4"/>
                    <a:pt x="3" y="2"/>
                  </a:cubicBezTo>
                  <a:cubicBezTo>
                    <a:pt x="4" y="0"/>
                    <a:pt x="6" y="0"/>
                    <a:pt x="8" y="0"/>
                  </a:cubicBezTo>
                  <a:cubicBezTo>
                    <a:pt x="11" y="0"/>
                    <a:pt x="13" y="1"/>
                    <a:pt x="14" y="2"/>
                  </a:cubicBezTo>
                  <a:cubicBezTo>
                    <a:pt x="15" y="4"/>
                    <a:pt x="16" y="6"/>
                    <a:pt x="16" y="9"/>
                  </a:cubicBezTo>
                  <a:close/>
                  <a:moveTo>
                    <a:pt x="3" y="9"/>
                  </a:moveTo>
                  <a:cubicBezTo>
                    <a:pt x="3" y="11"/>
                    <a:pt x="4" y="12"/>
                    <a:pt x="4" y="14"/>
                  </a:cubicBezTo>
                  <a:cubicBezTo>
                    <a:pt x="5" y="15"/>
                    <a:pt x="7" y="15"/>
                    <a:pt x="8" y="15"/>
                  </a:cubicBezTo>
                  <a:cubicBezTo>
                    <a:pt x="10" y="15"/>
                    <a:pt x="11" y="15"/>
                    <a:pt x="12" y="14"/>
                  </a:cubicBezTo>
                  <a:cubicBezTo>
                    <a:pt x="13" y="12"/>
                    <a:pt x="13" y="11"/>
                    <a:pt x="13" y="9"/>
                  </a:cubicBezTo>
                  <a:cubicBezTo>
                    <a:pt x="13" y="6"/>
                    <a:pt x="13" y="5"/>
                    <a:pt x="12" y="4"/>
                  </a:cubicBezTo>
                  <a:cubicBezTo>
                    <a:pt x="11" y="2"/>
                    <a:pt x="10" y="2"/>
                    <a:pt x="8" y="2"/>
                  </a:cubicBezTo>
                  <a:cubicBezTo>
                    <a:pt x="7" y="2"/>
                    <a:pt x="5" y="2"/>
                    <a:pt x="4" y="4"/>
                  </a:cubicBezTo>
                  <a:cubicBezTo>
                    <a:pt x="4" y="5"/>
                    <a:pt x="3" y="6"/>
                    <a:pt x="3" y="9"/>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265"/>
            <p:cNvSpPr/>
            <p:nvPr/>
          </p:nvSpPr>
          <p:spPr bwMode="auto">
            <a:xfrm>
              <a:off x="2790825" y="3113088"/>
              <a:ext cx="22225" cy="42863"/>
            </a:xfrm>
            <a:custGeom>
              <a:avLst/>
              <a:gdLst>
                <a:gd name="T0" fmla="*/ 8 w 11"/>
                <a:gd name="T1" fmla="*/ 19 h 21"/>
                <a:gd name="T2" fmla="*/ 10 w 11"/>
                <a:gd name="T3" fmla="*/ 19 h 21"/>
                <a:gd name="T4" fmla="*/ 11 w 11"/>
                <a:gd name="T5" fmla="*/ 19 h 21"/>
                <a:gd name="T6" fmla="*/ 11 w 11"/>
                <a:gd name="T7" fmla="*/ 21 h 21"/>
                <a:gd name="T8" fmla="*/ 9 w 11"/>
                <a:gd name="T9" fmla="*/ 21 h 21"/>
                <a:gd name="T10" fmla="*/ 8 w 11"/>
                <a:gd name="T11" fmla="*/ 21 h 21"/>
                <a:gd name="T12" fmla="*/ 3 w 11"/>
                <a:gd name="T13" fmla="*/ 16 h 21"/>
                <a:gd name="T14" fmla="*/ 3 w 11"/>
                <a:gd name="T15" fmla="*/ 6 h 21"/>
                <a:gd name="T16" fmla="*/ 0 w 11"/>
                <a:gd name="T17" fmla="*/ 6 h 21"/>
                <a:gd name="T18" fmla="*/ 0 w 11"/>
                <a:gd name="T19" fmla="*/ 5 h 21"/>
                <a:gd name="T20" fmla="*/ 3 w 11"/>
                <a:gd name="T21" fmla="*/ 4 h 21"/>
                <a:gd name="T22" fmla="*/ 4 w 11"/>
                <a:gd name="T23" fmla="*/ 0 h 21"/>
                <a:gd name="T24" fmla="*/ 5 w 11"/>
                <a:gd name="T25" fmla="*/ 0 h 21"/>
                <a:gd name="T26" fmla="*/ 5 w 11"/>
                <a:gd name="T27" fmla="*/ 4 h 21"/>
                <a:gd name="T28" fmla="*/ 10 w 11"/>
                <a:gd name="T29" fmla="*/ 4 h 21"/>
                <a:gd name="T30" fmla="*/ 10 w 11"/>
                <a:gd name="T31" fmla="*/ 6 h 21"/>
                <a:gd name="T32" fmla="*/ 5 w 11"/>
                <a:gd name="T33" fmla="*/ 6 h 21"/>
                <a:gd name="T34" fmla="*/ 5 w 11"/>
                <a:gd name="T35" fmla="*/ 16 h 21"/>
                <a:gd name="T36" fmla="*/ 6 w 11"/>
                <a:gd name="T37" fmla="*/ 18 h 21"/>
                <a:gd name="T38" fmla="*/ 8 w 11"/>
                <a:gd name="T39"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21">
                  <a:moveTo>
                    <a:pt x="8" y="19"/>
                  </a:moveTo>
                  <a:cubicBezTo>
                    <a:pt x="9" y="19"/>
                    <a:pt x="9" y="19"/>
                    <a:pt x="10" y="19"/>
                  </a:cubicBezTo>
                  <a:cubicBezTo>
                    <a:pt x="10" y="19"/>
                    <a:pt x="10" y="19"/>
                    <a:pt x="11" y="19"/>
                  </a:cubicBezTo>
                  <a:cubicBezTo>
                    <a:pt x="11" y="21"/>
                    <a:pt x="11" y="21"/>
                    <a:pt x="11" y="21"/>
                  </a:cubicBezTo>
                  <a:cubicBezTo>
                    <a:pt x="10" y="21"/>
                    <a:pt x="10" y="21"/>
                    <a:pt x="9" y="21"/>
                  </a:cubicBezTo>
                  <a:cubicBezTo>
                    <a:pt x="9" y="21"/>
                    <a:pt x="8" y="21"/>
                    <a:pt x="8" y="21"/>
                  </a:cubicBezTo>
                  <a:cubicBezTo>
                    <a:pt x="5" y="21"/>
                    <a:pt x="3" y="20"/>
                    <a:pt x="3" y="16"/>
                  </a:cubicBezTo>
                  <a:cubicBezTo>
                    <a:pt x="3" y="6"/>
                    <a:pt x="3" y="6"/>
                    <a:pt x="3" y="6"/>
                  </a:cubicBezTo>
                  <a:cubicBezTo>
                    <a:pt x="0" y="6"/>
                    <a:pt x="0" y="6"/>
                    <a:pt x="0" y="6"/>
                  </a:cubicBezTo>
                  <a:cubicBezTo>
                    <a:pt x="0" y="5"/>
                    <a:pt x="0" y="5"/>
                    <a:pt x="0" y="5"/>
                  </a:cubicBezTo>
                  <a:cubicBezTo>
                    <a:pt x="3" y="4"/>
                    <a:pt x="3" y="4"/>
                    <a:pt x="3" y="4"/>
                  </a:cubicBezTo>
                  <a:cubicBezTo>
                    <a:pt x="4" y="0"/>
                    <a:pt x="4" y="0"/>
                    <a:pt x="4" y="0"/>
                  </a:cubicBezTo>
                  <a:cubicBezTo>
                    <a:pt x="5" y="0"/>
                    <a:pt x="5" y="0"/>
                    <a:pt x="5" y="0"/>
                  </a:cubicBezTo>
                  <a:cubicBezTo>
                    <a:pt x="5" y="4"/>
                    <a:pt x="5" y="4"/>
                    <a:pt x="5" y="4"/>
                  </a:cubicBezTo>
                  <a:cubicBezTo>
                    <a:pt x="10" y="4"/>
                    <a:pt x="10" y="4"/>
                    <a:pt x="10" y="4"/>
                  </a:cubicBezTo>
                  <a:cubicBezTo>
                    <a:pt x="10" y="6"/>
                    <a:pt x="10" y="6"/>
                    <a:pt x="10" y="6"/>
                  </a:cubicBezTo>
                  <a:cubicBezTo>
                    <a:pt x="5" y="6"/>
                    <a:pt x="5" y="6"/>
                    <a:pt x="5" y="6"/>
                  </a:cubicBezTo>
                  <a:cubicBezTo>
                    <a:pt x="5" y="16"/>
                    <a:pt x="5" y="16"/>
                    <a:pt x="5" y="16"/>
                  </a:cubicBezTo>
                  <a:cubicBezTo>
                    <a:pt x="5" y="17"/>
                    <a:pt x="6" y="18"/>
                    <a:pt x="6" y="18"/>
                  </a:cubicBezTo>
                  <a:cubicBezTo>
                    <a:pt x="7" y="19"/>
                    <a:pt x="7" y="19"/>
                    <a:pt x="8" y="19"/>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266"/>
            <p:cNvSpPr>
              <a:spLocks noEditPoints="1"/>
            </p:cNvSpPr>
            <p:nvPr/>
          </p:nvSpPr>
          <p:spPr bwMode="auto">
            <a:xfrm>
              <a:off x="2816225" y="3121025"/>
              <a:ext cx="31750" cy="34925"/>
            </a:xfrm>
            <a:custGeom>
              <a:avLst/>
              <a:gdLst>
                <a:gd name="T0" fmla="*/ 8 w 15"/>
                <a:gd name="T1" fmla="*/ 17 h 17"/>
                <a:gd name="T2" fmla="*/ 2 w 15"/>
                <a:gd name="T3" fmla="*/ 15 h 17"/>
                <a:gd name="T4" fmla="*/ 0 w 15"/>
                <a:gd name="T5" fmla="*/ 9 h 17"/>
                <a:gd name="T6" fmla="*/ 2 w 15"/>
                <a:gd name="T7" fmla="*/ 2 h 17"/>
                <a:gd name="T8" fmla="*/ 8 w 15"/>
                <a:gd name="T9" fmla="*/ 0 h 17"/>
                <a:gd name="T10" fmla="*/ 13 w 15"/>
                <a:gd name="T11" fmla="*/ 2 h 17"/>
                <a:gd name="T12" fmla="*/ 15 w 15"/>
                <a:gd name="T13" fmla="*/ 7 h 17"/>
                <a:gd name="T14" fmla="*/ 15 w 15"/>
                <a:gd name="T15" fmla="*/ 9 h 17"/>
                <a:gd name="T16" fmla="*/ 3 w 15"/>
                <a:gd name="T17" fmla="*/ 9 h 17"/>
                <a:gd name="T18" fmla="*/ 4 w 15"/>
                <a:gd name="T19" fmla="*/ 14 h 17"/>
                <a:gd name="T20" fmla="*/ 8 w 15"/>
                <a:gd name="T21" fmla="*/ 15 h 17"/>
                <a:gd name="T22" fmla="*/ 14 w 15"/>
                <a:gd name="T23" fmla="*/ 14 h 17"/>
                <a:gd name="T24" fmla="*/ 14 w 15"/>
                <a:gd name="T25" fmla="*/ 16 h 17"/>
                <a:gd name="T26" fmla="*/ 11 w 15"/>
                <a:gd name="T27" fmla="*/ 17 h 17"/>
                <a:gd name="T28" fmla="*/ 8 w 15"/>
                <a:gd name="T29" fmla="*/ 17 h 17"/>
                <a:gd name="T30" fmla="*/ 8 w 15"/>
                <a:gd name="T31" fmla="*/ 2 h 17"/>
                <a:gd name="T32" fmla="*/ 4 w 15"/>
                <a:gd name="T33" fmla="*/ 3 h 17"/>
                <a:gd name="T34" fmla="*/ 3 w 15"/>
                <a:gd name="T35" fmla="*/ 7 h 17"/>
                <a:gd name="T36" fmla="*/ 12 w 15"/>
                <a:gd name="T37" fmla="*/ 7 h 17"/>
                <a:gd name="T38" fmla="*/ 11 w 15"/>
                <a:gd name="T39" fmla="*/ 3 h 17"/>
                <a:gd name="T40" fmla="*/ 8 w 15"/>
                <a:gd name="T41"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 h="17">
                  <a:moveTo>
                    <a:pt x="8" y="17"/>
                  </a:moveTo>
                  <a:cubicBezTo>
                    <a:pt x="6" y="17"/>
                    <a:pt x="4" y="17"/>
                    <a:pt x="2" y="15"/>
                  </a:cubicBezTo>
                  <a:cubicBezTo>
                    <a:pt x="1" y="14"/>
                    <a:pt x="0" y="11"/>
                    <a:pt x="0" y="9"/>
                  </a:cubicBezTo>
                  <a:cubicBezTo>
                    <a:pt x="0" y="6"/>
                    <a:pt x="1" y="4"/>
                    <a:pt x="2" y="2"/>
                  </a:cubicBezTo>
                  <a:cubicBezTo>
                    <a:pt x="3" y="1"/>
                    <a:pt x="5" y="0"/>
                    <a:pt x="8" y="0"/>
                  </a:cubicBezTo>
                  <a:cubicBezTo>
                    <a:pt x="10" y="0"/>
                    <a:pt x="11" y="0"/>
                    <a:pt x="13" y="2"/>
                  </a:cubicBezTo>
                  <a:cubicBezTo>
                    <a:pt x="14" y="3"/>
                    <a:pt x="15" y="5"/>
                    <a:pt x="15" y="7"/>
                  </a:cubicBezTo>
                  <a:cubicBezTo>
                    <a:pt x="15" y="9"/>
                    <a:pt x="15" y="9"/>
                    <a:pt x="15" y="9"/>
                  </a:cubicBezTo>
                  <a:cubicBezTo>
                    <a:pt x="3" y="9"/>
                    <a:pt x="3" y="9"/>
                    <a:pt x="3" y="9"/>
                  </a:cubicBezTo>
                  <a:cubicBezTo>
                    <a:pt x="3" y="11"/>
                    <a:pt x="3" y="13"/>
                    <a:pt x="4" y="14"/>
                  </a:cubicBezTo>
                  <a:cubicBezTo>
                    <a:pt x="5" y="15"/>
                    <a:pt x="7" y="15"/>
                    <a:pt x="8" y="15"/>
                  </a:cubicBezTo>
                  <a:cubicBezTo>
                    <a:pt x="10" y="15"/>
                    <a:pt x="12" y="15"/>
                    <a:pt x="14" y="14"/>
                  </a:cubicBezTo>
                  <a:cubicBezTo>
                    <a:pt x="14" y="16"/>
                    <a:pt x="14" y="16"/>
                    <a:pt x="14" y="16"/>
                  </a:cubicBezTo>
                  <a:cubicBezTo>
                    <a:pt x="13" y="17"/>
                    <a:pt x="12" y="17"/>
                    <a:pt x="11" y="17"/>
                  </a:cubicBezTo>
                  <a:cubicBezTo>
                    <a:pt x="10" y="17"/>
                    <a:pt x="9" y="17"/>
                    <a:pt x="8" y="17"/>
                  </a:cubicBezTo>
                  <a:close/>
                  <a:moveTo>
                    <a:pt x="8" y="2"/>
                  </a:moveTo>
                  <a:cubicBezTo>
                    <a:pt x="6" y="2"/>
                    <a:pt x="5" y="2"/>
                    <a:pt x="4" y="3"/>
                  </a:cubicBezTo>
                  <a:cubicBezTo>
                    <a:pt x="3" y="4"/>
                    <a:pt x="3" y="5"/>
                    <a:pt x="3" y="7"/>
                  </a:cubicBezTo>
                  <a:cubicBezTo>
                    <a:pt x="12" y="7"/>
                    <a:pt x="12" y="7"/>
                    <a:pt x="12" y="7"/>
                  </a:cubicBezTo>
                  <a:cubicBezTo>
                    <a:pt x="12" y="5"/>
                    <a:pt x="11" y="4"/>
                    <a:pt x="11" y="3"/>
                  </a:cubicBezTo>
                  <a:cubicBezTo>
                    <a:pt x="10" y="2"/>
                    <a:pt x="9" y="2"/>
                    <a:pt x="8" y="2"/>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267"/>
            <p:cNvSpPr/>
            <p:nvPr/>
          </p:nvSpPr>
          <p:spPr bwMode="auto">
            <a:xfrm>
              <a:off x="2854325" y="3121025"/>
              <a:ext cx="23812" cy="34925"/>
            </a:xfrm>
            <a:custGeom>
              <a:avLst/>
              <a:gdLst>
                <a:gd name="T0" fmla="*/ 12 w 12"/>
                <a:gd name="T1" fmla="*/ 12 h 17"/>
                <a:gd name="T2" fmla="*/ 10 w 12"/>
                <a:gd name="T3" fmla="*/ 16 h 17"/>
                <a:gd name="T4" fmla="*/ 5 w 12"/>
                <a:gd name="T5" fmla="*/ 17 h 17"/>
                <a:gd name="T6" fmla="*/ 0 w 12"/>
                <a:gd name="T7" fmla="*/ 16 h 17"/>
                <a:gd name="T8" fmla="*/ 0 w 12"/>
                <a:gd name="T9" fmla="*/ 14 h 17"/>
                <a:gd name="T10" fmla="*/ 3 w 12"/>
                <a:gd name="T11" fmla="*/ 15 h 17"/>
                <a:gd name="T12" fmla="*/ 5 w 12"/>
                <a:gd name="T13" fmla="*/ 15 h 17"/>
                <a:gd name="T14" fmla="*/ 8 w 12"/>
                <a:gd name="T15" fmla="*/ 15 h 17"/>
                <a:gd name="T16" fmla="*/ 9 w 12"/>
                <a:gd name="T17" fmla="*/ 13 h 17"/>
                <a:gd name="T18" fmla="*/ 9 w 12"/>
                <a:gd name="T19" fmla="*/ 11 h 17"/>
                <a:gd name="T20" fmla="*/ 5 w 12"/>
                <a:gd name="T21" fmla="*/ 9 h 17"/>
                <a:gd name="T22" fmla="*/ 2 w 12"/>
                <a:gd name="T23" fmla="*/ 8 h 17"/>
                <a:gd name="T24" fmla="*/ 0 w 12"/>
                <a:gd name="T25" fmla="*/ 6 h 17"/>
                <a:gd name="T26" fmla="*/ 0 w 12"/>
                <a:gd name="T27" fmla="*/ 4 h 17"/>
                <a:gd name="T28" fmla="*/ 2 w 12"/>
                <a:gd name="T29" fmla="*/ 1 h 17"/>
                <a:gd name="T30" fmla="*/ 6 w 12"/>
                <a:gd name="T31" fmla="*/ 0 h 17"/>
                <a:gd name="T32" fmla="*/ 12 w 12"/>
                <a:gd name="T33" fmla="*/ 1 h 17"/>
                <a:gd name="T34" fmla="*/ 11 w 12"/>
                <a:gd name="T35" fmla="*/ 3 h 17"/>
                <a:gd name="T36" fmla="*/ 6 w 12"/>
                <a:gd name="T37" fmla="*/ 2 h 17"/>
                <a:gd name="T38" fmla="*/ 3 w 12"/>
                <a:gd name="T39" fmla="*/ 2 h 17"/>
                <a:gd name="T40" fmla="*/ 2 w 12"/>
                <a:gd name="T41" fmla="*/ 4 h 17"/>
                <a:gd name="T42" fmla="*/ 3 w 12"/>
                <a:gd name="T43" fmla="*/ 5 h 17"/>
                <a:gd name="T44" fmla="*/ 4 w 12"/>
                <a:gd name="T45" fmla="*/ 6 h 17"/>
                <a:gd name="T46" fmla="*/ 7 w 12"/>
                <a:gd name="T47" fmla="*/ 7 h 17"/>
                <a:gd name="T48" fmla="*/ 11 w 12"/>
                <a:gd name="T49" fmla="*/ 10 h 17"/>
                <a:gd name="T50" fmla="*/ 12 w 12"/>
                <a:gd name="T51"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 h="17">
                  <a:moveTo>
                    <a:pt x="12" y="12"/>
                  </a:moveTo>
                  <a:cubicBezTo>
                    <a:pt x="12" y="14"/>
                    <a:pt x="11" y="15"/>
                    <a:pt x="10" y="16"/>
                  </a:cubicBezTo>
                  <a:cubicBezTo>
                    <a:pt x="9" y="17"/>
                    <a:pt x="7" y="17"/>
                    <a:pt x="5" y="17"/>
                  </a:cubicBezTo>
                  <a:cubicBezTo>
                    <a:pt x="3" y="17"/>
                    <a:pt x="1" y="17"/>
                    <a:pt x="0" y="16"/>
                  </a:cubicBezTo>
                  <a:cubicBezTo>
                    <a:pt x="0" y="14"/>
                    <a:pt x="0" y="14"/>
                    <a:pt x="0" y="14"/>
                  </a:cubicBezTo>
                  <a:cubicBezTo>
                    <a:pt x="1" y="14"/>
                    <a:pt x="2" y="15"/>
                    <a:pt x="3" y="15"/>
                  </a:cubicBezTo>
                  <a:cubicBezTo>
                    <a:pt x="3" y="15"/>
                    <a:pt x="4" y="15"/>
                    <a:pt x="5" y="15"/>
                  </a:cubicBezTo>
                  <a:cubicBezTo>
                    <a:pt x="7" y="15"/>
                    <a:pt x="8" y="15"/>
                    <a:pt x="8" y="15"/>
                  </a:cubicBezTo>
                  <a:cubicBezTo>
                    <a:pt x="9" y="14"/>
                    <a:pt x="9" y="14"/>
                    <a:pt x="9" y="13"/>
                  </a:cubicBezTo>
                  <a:cubicBezTo>
                    <a:pt x="9" y="12"/>
                    <a:pt x="9" y="11"/>
                    <a:pt x="9" y="11"/>
                  </a:cubicBezTo>
                  <a:cubicBezTo>
                    <a:pt x="8" y="11"/>
                    <a:pt x="7" y="10"/>
                    <a:pt x="5" y="9"/>
                  </a:cubicBezTo>
                  <a:cubicBezTo>
                    <a:pt x="4" y="9"/>
                    <a:pt x="3" y="8"/>
                    <a:pt x="2" y="8"/>
                  </a:cubicBezTo>
                  <a:cubicBezTo>
                    <a:pt x="1" y="7"/>
                    <a:pt x="1" y="7"/>
                    <a:pt x="0" y="6"/>
                  </a:cubicBezTo>
                  <a:cubicBezTo>
                    <a:pt x="0" y="6"/>
                    <a:pt x="0" y="5"/>
                    <a:pt x="0" y="4"/>
                  </a:cubicBezTo>
                  <a:cubicBezTo>
                    <a:pt x="0" y="3"/>
                    <a:pt x="0" y="2"/>
                    <a:pt x="2" y="1"/>
                  </a:cubicBezTo>
                  <a:cubicBezTo>
                    <a:pt x="3" y="0"/>
                    <a:pt x="4" y="0"/>
                    <a:pt x="6" y="0"/>
                  </a:cubicBezTo>
                  <a:cubicBezTo>
                    <a:pt x="8" y="0"/>
                    <a:pt x="10" y="0"/>
                    <a:pt x="12" y="1"/>
                  </a:cubicBezTo>
                  <a:cubicBezTo>
                    <a:pt x="11" y="3"/>
                    <a:pt x="11" y="3"/>
                    <a:pt x="11" y="3"/>
                  </a:cubicBezTo>
                  <a:cubicBezTo>
                    <a:pt x="9" y="2"/>
                    <a:pt x="7" y="2"/>
                    <a:pt x="6" y="2"/>
                  </a:cubicBezTo>
                  <a:cubicBezTo>
                    <a:pt x="5" y="2"/>
                    <a:pt x="4" y="2"/>
                    <a:pt x="3" y="2"/>
                  </a:cubicBezTo>
                  <a:cubicBezTo>
                    <a:pt x="3" y="3"/>
                    <a:pt x="2" y="3"/>
                    <a:pt x="2" y="4"/>
                  </a:cubicBezTo>
                  <a:cubicBezTo>
                    <a:pt x="2" y="5"/>
                    <a:pt x="2" y="5"/>
                    <a:pt x="3" y="5"/>
                  </a:cubicBezTo>
                  <a:cubicBezTo>
                    <a:pt x="3" y="6"/>
                    <a:pt x="3" y="6"/>
                    <a:pt x="4" y="6"/>
                  </a:cubicBezTo>
                  <a:cubicBezTo>
                    <a:pt x="4" y="6"/>
                    <a:pt x="5" y="7"/>
                    <a:pt x="7" y="7"/>
                  </a:cubicBezTo>
                  <a:cubicBezTo>
                    <a:pt x="9" y="8"/>
                    <a:pt x="10" y="9"/>
                    <a:pt x="11" y="10"/>
                  </a:cubicBezTo>
                  <a:cubicBezTo>
                    <a:pt x="12" y="10"/>
                    <a:pt x="12" y="11"/>
                    <a:pt x="12" y="12"/>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268"/>
            <p:cNvSpPr/>
            <p:nvPr/>
          </p:nvSpPr>
          <p:spPr bwMode="auto">
            <a:xfrm>
              <a:off x="2886075" y="3146425"/>
              <a:ext cx="7937" cy="11113"/>
            </a:xfrm>
            <a:custGeom>
              <a:avLst/>
              <a:gdLst>
                <a:gd name="T0" fmla="*/ 0 w 4"/>
                <a:gd name="T1" fmla="*/ 2 h 5"/>
                <a:gd name="T2" fmla="*/ 0 w 4"/>
                <a:gd name="T3" fmla="*/ 1 h 5"/>
                <a:gd name="T4" fmla="*/ 2 w 4"/>
                <a:gd name="T5" fmla="*/ 0 h 5"/>
                <a:gd name="T6" fmla="*/ 3 w 4"/>
                <a:gd name="T7" fmla="*/ 1 h 5"/>
                <a:gd name="T8" fmla="*/ 4 w 4"/>
                <a:gd name="T9" fmla="*/ 2 h 5"/>
                <a:gd name="T10" fmla="*/ 3 w 4"/>
                <a:gd name="T11" fmla="*/ 4 h 5"/>
                <a:gd name="T12" fmla="*/ 2 w 4"/>
                <a:gd name="T13" fmla="*/ 5 h 5"/>
                <a:gd name="T14" fmla="*/ 0 w 4"/>
                <a:gd name="T15" fmla="*/ 4 h 5"/>
                <a:gd name="T16" fmla="*/ 0 w 4"/>
                <a:gd name="T1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0" y="2"/>
                  </a:moveTo>
                  <a:cubicBezTo>
                    <a:pt x="0" y="2"/>
                    <a:pt x="0" y="1"/>
                    <a:pt x="0" y="1"/>
                  </a:cubicBezTo>
                  <a:cubicBezTo>
                    <a:pt x="1" y="1"/>
                    <a:pt x="1" y="0"/>
                    <a:pt x="2" y="0"/>
                  </a:cubicBezTo>
                  <a:cubicBezTo>
                    <a:pt x="2" y="0"/>
                    <a:pt x="3" y="1"/>
                    <a:pt x="3" y="1"/>
                  </a:cubicBezTo>
                  <a:cubicBezTo>
                    <a:pt x="3" y="1"/>
                    <a:pt x="4" y="2"/>
                    <a:pt x="4" y="2"/>
                  </a:cubicBezTo>
                  <a:cubicBezTo>
                    <a:pt x="4" y="3"/>
                    <a:pt x="3" y="4"/>
                    <a:pt x="3" y="4"/>
                  </a:cubicBezTo>
                  <a:cubicBezTo>
                    <a:pt x="3" y="4"/>
                    <a:pt x="2" y="5"/>
                    <a:pt x="2" y="5"/>
                  </a:cubicBezTo>
                  <a:cubicBezTo>
                    <a:pt x="1" y="5"/>
                    <a:pt x="1" y="4"/>
                    <a:pt x="0" y="4"/>
                  </a:cubicBezTo>
                  <a:cubicBezTo>
                    <a:pt x="0" y="4"/>
                    <a:pt x="0" y="3"/>
                    <a:pt x="0" y="2"/>
                  </a:cubicBezTo>
                  <a:close/>
                </a:path>
              </a:pathLst>
            </a:custGeom>
            <a:solidFill>
              <a:srgbClr val="9696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287"/>
            <p:cNvSpPr/>
            <p:nvPr/>
          </p:nvSpPr>
          <p:spPr bwMode="auto">
            <a:xfrm>
              <a:off x="1966913" y="3244850"/>
              <a:ext cx="781050" cy="690563"/>
            </a:xfrm>
            <a:custGeom>
              <a:avLst/>
              <a:gdLst>
                <a:gd name="T0" fmla="*/ 57 w 382"/>
                <a:gd name="T1" fmla="*/ 0 h 337"/>
                <a:gd name="T2" fmla="*/ 201 w 382"/>
                <a:gd name="T3" fmla="*/ 227 h 337"/>
                <a:gd name="T4" fmla="*/ 308 w 382"/>
                <a:gd name="T5" fmla="*/ 11 h 337"/>
                <a:gd name="T6" fmla="*/ 382 w 382"/>
                <a:gd name="T7" fmla="*/ 48 h 337"/>
                <a:gd name="T8" fmla="*/ 249 w 382"/>
                <a:gd name="T9" fmla="*/ 314 h 337"/>
                <a:gd name="T10" fmla="*/ 220 w 382"/>
                <a:gd name="T11" fmla="*/ 336 h 337"/>
                <a:gd name="T12" fmla="*/ 212 w 382"/>
                <a:gd name="T13" fmla="*/ 337 h 337"/>
                <a:gd name="T14" fmla="*/ 186 w 382"/>
                <a:gd name="T15" fmla="*/ 328 h 337"/>
                <a:gd name="T16" fmla="*/ 0 w 382"/>
                <a:gd name="T17" fmla="*/ 120 h 337"/>
                <a:gd name="T18" fmla="*/ 57 w 382"/>
                <a:gd name="T19" fmla="*/ 0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337">
                  <a:moveTo>
                    <a:pt x="57" y="0"/>
                  </a:moveTo>
                  <a:cubicBezTo>
                    <a:pt x="201" y="227"/>
                    <a:pt x="201" y="227"/>
                    <a:pt x="201" y="227"/>
                  </a:cubicBezTo>
                  <a:cubicBezTo>
                    <a:pt x="308" y="11"/>
                    <a:pt x="308" y="11"/>
                    <a:pt x="308" y="11"/>
                  </a:cubicBezTo>
                  <a:cubicBezTo>
                    <a:pt x="382" y="48"/>
                    <a:pt x="382" y="48"/>
                    <a:pt x="382" y="48"/>
                  </a:cubicBezTo>
                  <a:cubicBezTo>
                    <a:pt x="249" y="314"/>
                    <a:pt x="249" y="314"/>
                    <a:pt x="249" y="314"/>
                  </a:cubicBezTo>
                  <a:cubicBezTo>
                    <a:pt x="243" y="326"/>
                    <a:pt x="233" y="334"/>
                    <a:pt x="220" y="336"/>
                  </a:cubicBezTo>
                  <a:cubicBezTo>
                    <a:pt x="218" y="337"/>
                    <a:pt x="215" y="337"/>
                    <a:pt x="212" y="337"/>
                  </a:cubicBezTo>
                  <a:cubicBezTo>
                    <a:pt x="203" y="337"/>
                    <a:pt x="193" y="334"/>
                    <a:pt x="186" y="328"/>
                  </a:cubicBezTo>
                  <a:cubicBezTo>
                    <a:pt x="0" y="120"/>
                    <a:pt x="0" y="120"/>
                    <a:pt x="0" y="120"/>
                  </a:cubicBezTo>
                  <a:lnTo>
                    <a:pt x="57" y="0"/>
                  </a:lnTo>
                  <a:close/>
                </a:path>
              </a:pathLst>
            </a:custGeom>
            <a:solidFill>
              <a:srgbClr val="043A4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Rectangle 288"/>
            <p:cNvSpPr>
              <a:spLocks noChangeArrowheads="1"/>
            </p:cNvSpPr>
            <p:nvPr/>
          </p:nvSpPr>
          <p:spPr bwMode="auto">
            <a:xfrm>
              <a:off x="1374775" y="3086100"/>
              <a:ext cx="344487" cy="87313"/>
            </a:xfrm>
            <a:prstGeom prst="rect">
              <a:avLst/>
            </a:prstGeom>
            <a:solidFill>
              <a:srgbClr val="E0B49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5" name="Freeform 289"/>
            <p:cNvSpPr/>
            <p:nvPr/>
          </p:nvSpPr>
          <p:spPr bwMode="auto">
            <a:xfrm>
              <a:off x="1047750" y="2298700"/>
              <a:ext cx="604837" cy="847725"/>
            </a:xfrm>
            <a:custGeom>
              <a:avLst/>
              <a:gdLst>
                <a:gd name="T0" fmla="*/ 280 w 296"/>
                <a:gd name="T1" fmla="*/ 287 h 415"/>
                <a:gd name="T2" fmla="*/ 256 w 296"/>
                <a:gd name="T3" fmla="*/ 275 h 415"/>
                <a:gd name="T4" fmla="*/ 256 w 296"/>
                <a:gd name="T5" fmla="*/ 30 h 415"/>
                <a:gd name="T6" fmla="*/ 296 w 296"/>
                <a:gd name="T7" fmla="*/ 0 h 415"/>
                <a:gd name="T8" fmla="*/ 241 w 296"/>
                <a:gd name="T9" fmla="*/ 0 h 415"/>
                <a:gd name="T10" fmla="*/ 59 w 296"/>
                <a:gd name="T11" fmla="*/ 0 h 415"/>
                <a:gd name="T12" fmla="*/ 52 w 296"/>
                <a:gd name="T13" fmla="*/ 158 h 415"/>
                <a:gd name="T14" fmla="*/ 51 w 296"/>
                <a:gd name="T15" fmla="*/ 160 h 415"/>
                <a:gd name="T16" fmla="*/ 0 w 296"/>
                <a:gd name="T17" fmla="*/ 208 h 415"/>
                <a:gd name="T18" fmla="*/ 51 w 296"/>
                <a:gd name="T19" fmla="*/ 255 h 415"/>
                <a:gd name="T20" fmla="*/ 54 w 296"/>
                <a:gd name="T21" fmla="*/ 255 h 415"/>
                <a:gd name="T22" fmla="*/ 54 w 296"/>
                <a:gd name="T23" fmla="*/ 256 h 415"/>
                <a:gd name="T24" fmla="*/ 54 w 296"/>
                <a:gd name="T25" fmla="*/ 256 h 415"/>
                <a:gd name="T26" fmla="*/ 195 w 296"/>
                <a:gd name="T27" fmla="*/ 413 h 415"/>
                <a:gd name="T28" fmla="*/ 195 w 296"/>
                <a:gd name="T29" fmla="*/ 413 h 415"/>
                <a:gd name="T30" fmla="*/ 241 w 296"/>
                <a:gd name="T31" fmla="*/ 413 h 415"/>
                <a:gd name="T32" fmla="*/ 256 w 296"/>
                <a:gd name="T33" fmla="*/ 414 h 415"/>
                <a:gd name="T34" fmla="*/ 256 w 296"/>
                <a:gd name="T35" fmla="*/ 302 h 415"/>
                <a:gd name="T36" fmla="*/ 280 w 296"/>
                <a:gd name="T37" fmla="*/ 287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6" h="415">
                  <a:moveTo>
                    <a:pt x="280" y="287"/>
                  </a:moveTo>
                  <a:cubicBezTo>
                    <a:pt x="256" y="275"/>
                    <a:pt x="256" y="275"/>
                    <a:pt x="256" y="275"/>
                  </a:cubicBezTo>
                  <a:cubicBezTo>
                    <a:pt x="256" y="30"/>
                    <a:pt x="256" y="30"/>
                    <a:pt x="256" y="30"/>
                  </a:cubicBezTo>
                  <a:cubicBezTo>
                    <a:pt x="256" y="30"/>
                    <a:pt x="272" y="24"/>
                    <a:pt x="296" y="0"/>
                  </a:cubicBezTo>
                  <a:cubicBezTo>
                    <a:pt x="241" y="0"/>
                    <a:pt x="241" y="0"/>
                    <a:pt x="241" y="0"/>
                  </a:cubicBezTo>
                  <a:cubicBezTo>
                    <a:pt x="59" y="0"/>
                    <a:pt x="59" y="0"/>
                    <a:pt x="59" y="0"/>
                  </a:cubicBezTo>
                  <a:cubicBezTo>
                    <a:pt x="59" y="0"/>
                    <a:pt x="54" y="83"/>
                    <a:pt x="52" y="158"/>
                  </a:cubicBezTo>
                  <a:cubicBezTo>
                    <a:pt x="52" y="158"/>
                    <a:pt x="51" y="160"/>
                    <a:pt x="51" y="160"/>
                  </a:cubicBezTo>
                  <a:cubicBezTo>
                    <a:pt x="22" y="160"/>
                    <a:pt x="0" y="182"/>
                    <a:pt x="0" y="208"/>
                  </a:cubicBezTo>
                  <a:cubicBezTo>
                    <a:pt x="0" y="234"/>
                    <a:pt x="22" y="255"/>
                    <a:pt x="51" y="255"/>
                  </a:cubicBezTo>
                  <a:cubicBezTo>
                    <a:pt x="52" y="255"/>
                    <a:pt x="53" y="256"/>
                    <a:pt x="54" y="255"/>
                  </a:cubicBezTo>
                  <a:cubicBezTo>
                    <a:pt x="54" y="256"/>
                    <a:pt x="54" y="256"/>
                    <a:pt x="54" y="256"/>
                  </a:cubicBezTo>
                  <a:cubicBezTo>
                    <a:pt x="54" y="256"/>
                    <a:pt x="54" y="256"/>
                    <a:pt x="54" y="256"/>
                  </a:cubicBezTo>
                  <a:cubicBezTo>
                    <a:pt x="54" y="256"/>
                    <a:pt x="104" y="380"/>
                    <a:pt x="195" y="413"/>
                  </a:cubicBezTo>
                  <a:cubicBezTo>
                    <a:pt x="195" y="413"/>
                    <a:pt x="195" y="413"/>
                    <a:pt x="195" y="413"/>
                  </a:cubicBezTo>
                  <a:cubicBezTo>
                    <a:pt x="206" y="415"/>
                    <a:pt x="241" y="413"/>
                    <a:pt x="241" y="413"/>
                  </a:cubicBezTo>
                  <a:cubicBezTo>
                    <a:pt x="241" y="413"/>
                    <a:pt x="247" y="413"/>
                    <a:pt x="256" y="414"/>
                  </a:cubicBezTo>
                  <a:cubicBezTo>
                    <a:pt x="256" y="302"/>
                    <a:pt x="256" y="302"/>
                    <a:pt x="256" y="302"/>
                  </a:cubicBezTo>
                  <a:lnTo>
                    <a:pt x="280" y="287"/>
                  </a:lnTo>
                  <a:close/>
                </a:path>
              </a:pathLst>
            </a:custGeom>
            <a:solidFill>
              <a:srgbClr val="FDD0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290"/>
            <p:cNvSpPr/>
            <p:nvPr/>
          </p:nvSpPr>
          <p:spPr bwMode="auto">
            <a:xfrm>
              <a:off x="1595438" y="3135313"/>
              <a:ext cx="60325" cy="9525"/>
            </a:xfrm>
            <a:custGeom>
              <a:avLst/>
              <a:gdLst>
                <a:gd name="T0" fmla="*/ 19 w 29"/>
                <a:gd name="T1" fmla="*/ 4 h 5"/>
                <a:gd name="T2" fmla="*/ 29 w 29"/>
                <a:gd name="T3" fmla="*/ 0 h 5"/>
                <a:gd name="T4" fmla="*/ 0 w 29"/>
                <a:gd name="T5" fmla="*/ 5 h 5"/>
                <a:gd name="T6" fmla="*/ 19 w 29"/>
                <a:gd name="T7" fmla="*/ 4 h 5"/>
              </a:gdLst>
              <a:ahLst/>
              <a:cxnLst>
                <a:cxn ang="0">
                  <a:pos x="T0" y="T1"/>
                </a:cxn>
                <a:cxn ang="0">
                  <a:pos x="T2" y="T3"/>
                </a:cxn>
                <a:cxn ang="0">
                  <a:pos x="T4" y="T5"/>
                </a:cxn>
                <a:cxn ang="0">
                  <a:pos x="T6" y="T7"/>
                </a:cxn>
              </a:cxnLst>
              <a:rect l="0" t="0" r="r" b="b"/>
              <a:pathLst>
                <a:path w="29" h="5">
                  <a:moveTo>
                    <a:pt x="19" y="4"/>
                  </a:moveTo>
                  <a:cubicBezTo>
                    <a:pt x="22" y="3"/>
                    <a:pt x="25" y="1"/>
                    <a:pt x="29" y="0"/>
                  </a:cubicBezTo>
                  <a:cubicBezTo>
                    <a:pt x="17" y="2"/>
                    <a:pt x="7" y="4"/>
                    <a:pt x="0" y="5"/>
                  </a:cubicBezTo>
                  <a:cubicBezTo>
                    <a:pt x="7" y="5"/>
                    <a:pt x="15" y="5"/>
                    <a:pt x="19" y="4"/>
                  </a:cubicBezTo>
                  <a:close/>
                </a:path>
              </a:pathLst>
            </a:custGeom>
            <a:solidFill>
              <a:srgbClr val="FDD0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291"/>
            <p:cNvSpPr/>
            <p:nvPr/>
          </p:nvSpPr>
          <p:spPr bwMode="auto">
            <a:xfrm>
              <a:off x="1565275" y="2298700"/>
              <a:ext cx="468312" cy="846138"/>
            </a:xfrm>
            <a:custGeom>
              <a:avLst/>
              <a:gdLst>
                <a:gd name="T0" fmla="*/ 175 w 229"/>
                <a:gd name="T1" fmla="*/ 256 h 414"/>
                <a:gd name="T2" fmla="*/ 178 w 229"/>
                <a:gd name="T3" fmla="*/ 256 h 414"/>
                <a:gd name="T4" fmla="*/ 229 w 229"/>
                <a:gd name="T5" fmla="*/ 209 h 414"/>
                <a:gd name="T6" fmla="*/ 178 w 229"/>
                <a:gd name="T7" fmla="*/ 162 h 414"/>
                <a:gd name="T8" fmla="*/ 176 w 229"/>
                <a:gd name="T9" fmla="*/ 158 h 414"/>
                <a:gd name="T10" fmla="*/ 170 w 229"/>
                <a:gd name="T11" fmla="*/ 0 h 414"/>
                <a:gd name="T12" fmla="*/ 43 w 229"/>
                <a:gd name="T13" fmla="*/ 0 h 414"/>
                <a:gd name="T14" fmla="*/ 0 w 229"/>
                <a:gd name="T15" fmla="*/ 30 h 414"/>
                <a:gd name="T16" fmla="*/ 0 w 229"/>
                <a:gd name="T17" fmla="*/ 414 h 414"/>
                <a:gd name="T18" fmla="*/ 13 w 229"/>
                <a:gd name="T19" fmla="*/ 414 h 414"/>
                <a:gd name="T20" fmla="*/ 43 w 229"/>
                <a:gd name="T21" fmla="*/ 409 h 414"/>
                <a:gd name="T22" fmla="*/ 175 w 229"/>
                <a:gd name="T23" fmla="*/ 256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9" h="414">
                  <a:moveTo>
                    <a:pt x="175" y="256"/>
                  </a:moveTo>
                  <a:cubicBezTo>
                    <a:pt x="176" y="256"/>
                    <a:pt x="177" y="256"/>
                    <a:pt x="178" y="256"/>
                  </a:cubicBezTo>
                  <a:cubicBezTo>
                    <a:pt x="206" y="256"/>
                    <a:pt x="229" y="235"/>
                    <a:pt x="229" y="209"/>
                  </a:cubicBezTo>
                  <a:cubicBezTo>
                    <a:pt x="229" y="183"/>
                    <a:pt x="206" y="162"/>
                    <a:pt x="178" y="162"/>
                  </a:cubicBezTo>
                  <a:cubicBezTo>
                    <a:pt x="177" y="162"/>
                    <a:pt x="177" y="158"/>
                    <a:pt x="176" y="158"/>
                  </a:cubicBezTo>
                  <a:cubicBezTo>
                    <a:pt x="175" y="83"/>
                    <a:pt x="170" y="0"/>
                    <a:pt x="170" y="0"/>
                  </a:cubicBezTo>
                  <a:cubicBezTo>
                    <a:pt x="43" y="0"/>
                    <a:pt x="43" y="0"/>
                    <a:pt x="43" y="0"/>
                  </a:cubicBezTo>
                  <a:cubicBezTo>
                    <a:pt x="19" y="24"/>
                    <a:pt x="0" y="30"/>
                    <a:pt x="0" y="30"/>
                  </a:cubicBezTo>
                  <a:cubicBezTo>
                    <a:pt x="0" y="414"/>
                    <a:pt x="0" y="414"/>
                    <a:pt x="0" y="414"/>
                  </a:cubicBezTo>
                  <a:cubicBezTo>
                    <a:pt x="4" y="414"/>
                    <a:pt x="9" y="414"/>
                    <a:pt x="13" y="414"/>
                  </a:cubicBezTo>
                  <a:cubicBezTo>
                    <a:pt x="21" y="413"/>
                    <a:pt x="32" y="411"/>
                    <a:pt x="43" y="409"/>
                  </a:cubicBezTo>
                  <a:cubicBezTo>
                    <a:pt x="128" y="371"/>
                    <a:pt x="175" y="256"/>
                    <a:pt x="175" y="256"/>
                  </a:cubicBezTo>
                  <a:close/>
                </a:path>
              </a:pathLst>
            </a:custGeom>
            <a:solidFill>
              <a:srgbClr val="FDD0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292"/>
            <p:cNvSpPr/>
            <p:nvPr/>
          </p:nvSpPr>
          <p:spPr bwMode="auto">
            <a:xfrm>
              <a:off x="1522413" y="4241800"/>
              <a:ext cx="312737" cy="1258888"/>
            </a:xfrm>
            <a:custGeom>
              <a:avLst/>
              <a:gdLst>
                <a:gd name="T0" fmla="*/ 55 w 197"/>
                <a:gd name="T1" fmla="*/ 793 h 793"/>
                <a:gd name="T2" fmla="*/ 170 w 197"/>
                <a:gd name="T3" fmla="*/ 793 h 793"/>
                <a:gd name="T4" fmla="*/ 197 w 197"/>
                <a:gd name="T5" fmla="*/ 0 h 793"/>
                <a:gd name="T6" fmla="*/ 0 w 197"/>
                <a:gd name="T7" fmla="*/ 0 h 793"/>
                <a:gd name="T8" fmla="*/ 55 w 197"/>
                <a:gd name="T9" fmla="*/ 793 h 793"/>
              </a:gdLst>
              <a:ahLst/>
              <a:cxnLst>
                <a:cxn ang="0">
                  <a:pos x="T0" y="T1"/>
                </a:cxn>
                <a:cxn ang="0">
                  <a:pos x="T2" y="T3"/>
                </a:cxn>
                <a:cxn ang="0">
                  <a:pos x="T4" y="T5"/>
                </a:cxn>
                <a:cxn ang="0">
                  <a:pos x="T6" y="T7"/>
                </a:cxn>
                <a:cxn ang="0">
                  <a:pos x="T8" y="T9"/>
                </a:cxn>
              </a:cxnLst>
              <a:rect l="0" t="0" r="r" b="b"/>
              <a:pathLst>
                <a:path w="197" h="793">
                  <a:moveTo>
                    <a:pt x="55" y="793"/>
                  </a:moveTo>
                  <a:lnTo>
                    <a:pt x="170" y="793"/>
                  </a:lnTo>
                  <a:lnTo>
                    <a:pt x="197" y="0"/>
                  </a:lnTo>
                  <a:lnTo>
                    <a:pt x="0" y="0"/>
                  </a:lnTo>
                  <a:lnTo>
                    <a:pt x="55" y="793"/>
                  </a:lnTo>
                  <a:close/>
                </a:path>
              </a:pathLst>
            </a:custGeom>
            <a:solidFill>
              <a:srgbClr val="3738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293"/>
            <p:cNvSpPr/>
            <p:nvPr/>
          </p:nvSpPr>
          <p:spPr bwMode="auto">
            <a:xfrm>
              <a:off x="1522413" y="4241800"/>
              <a:ext cx="312737" cy="1258888"/>
            </a:xfrm>
            <a:custGeom>
              <a:avLst/>
              <a:gdLst>
                <a:gd name="T0" fmla="*/ 55 w 197"/>
                <a:gd name="T1" fmla="*/ 793 h 793"/>
                <a:gd name="T2" fmla="*/ 170 w 197"/>
                <a:gd name="T3" fmla="*/ 793 h 793"/>
                <a:gd name="T4" fmla="*/ 197 w 197"/>
                <a:gd name="T5" fmla="*/ 0 h 793"/>
                <a:gd name="T6" fmla="*/ 0 w 197"/>
                <a:gd name="T7" fmla="*/ 0 h 793"/>
                <a:gd name="T8" fmla="*/ 55 w 197"/>
                <a:gd name="T9" fmla="*/ 793 h 793"/>
              </a:gdLst>
              <a:ahLst/>
              <a:cxnLst>
                <a:cxn ang="0">
                  <a:pos x="T0" y="T1"/>
                </a:cxn>
                <a:cxn ang="0">
                  <a:pos x="T2" y="T3"/>
                </a:cxn>
                <a:cxn ang="0">
                  <a:pos x="T4" y="T5"/>
                </a:cxn>
                <a:cxn ang="0">
                  <a:pos x="T6" y="T7"/>
                </a:cxn>
                <a:cxn ang="0">
                  <a:pos x="T8" y="T9"/>
                </a:cxn>
              </a:cxnLst>
              <a:rect l="0" t="0" r="r" b="b"/>
              <a:pathLst>
                <a:path w="197" h="793">
                  <a:moveTo>
                    <a:pt x="55" y="793"/>
                  </a:moveTo>
                  <a:lnTo>
                    <a:pt x="170" y="793"/>
                  </a:lnTo>
                  <a:lnTo>
                    <a:pt x="197" y="0"/>
                  </a:lnTo>
                  <a:lnTo>
                    <a:pt x="0" y="0"/>
                  </a:lnTo>
                  <a:lnTo>
                    <a:pt x="55" y="79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294"/>
            <p:cNvSpPr/>
            <p:nvPr/>
          </p:nvSpPr>
          <p:spPr bwMode="auto">
            <a:xfrm>
              <a:off x="1258888" y="4241800"/>
              <a:ext cx="312737" cy="1258888"/>
            </a:xfrm>
            <a:custGeom>
              <a:avLst/>
              <a:gdLst>
                <a:gd name="T0" fmla="*/ 142 w 197"/>
                <a:gd name="T1" fmla="*/ 793 h 793"/>
                <a:gd name="T2" fmla="*/ 27 w 197"/>
                <a:gd name="T3" fmla="*/ 793 h 793"/>
                <a:gd name="T4" fmla="*/ 0 w 197"/>
                <a:gd name="T5" fmla="*/ 0 h 793"/>
                <a:gd name="T6" fmla="*/ 197 w 197"/>
                <a:gd name="T7" fmla="*/ 0 h 793"/>
                <a:gd name="T8" fmla="*/ 142 w 197"/>
                <a:gd name="T9" fmla="*/ 793 h 793"/>
              </a:gdLst>
              <a:ahLst/>
              <a:cxnLst>
                <a:cxn ang="0">
                  <a:pos x="T0" y="T1"/>
                </a:cxn>
                <a:cxn ang="0">
                  <a:pos x="T2" y="T3"/>
                </a:cxn>
                <a:cxn ang="0">
                  <a:pos x="T4" y="T5"/>
                </a:cxn>
                <a:cxn ang="0">
                  <a:pos x="T6" y="T7"/>
                </a:cxn>
                <a:cxn ang="0">
                  <a:pos x="T8" y="T9"/>
                </a:cxn>
              </a:cxnLst>
              <a:rect l="0" t="0" r="r" b="b"/>
              <a:pathLst>
                <a:path w="197" h="793">
                  <a:moveTo>
                    <a:pt x="142" y="793"/>
                  </a:moveTo>
                  <a:lnTo>
                    <a:pt x="27" y="793"/>
                  </a:lnTo>
                  <a:lnTo>
                    <a:pt x="0" y="0"/>
                  </a:lnTo>
                  <a:lnTo>
                    <a:pt x="197" y="0"/>
                  </a:lnTo>
                  <a:lnTo>
                    <a:pt x="142" y="793"/>
                  </a:lnTo>
                  <a:close/>
                </a:path>
              </a:pathLst>
            </a:custGeom>
            <a:solidFill>
              <a:srgbClr val="2D2E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295"/>
            <p:cNvSpPr/>
            <p:nvPr/>
          </p:nvSpPr>
          <p:spPr bwMode="auto">
            <a:xfrm>
              <a:off x="1258888" y="4241800"/>
              <a:ext cx="312737" cy="1258888"/>
            </a:xfrm>
            <a:custGeom>
              <a:avLst/>
              <a:gdLst>
                <a:gd name="T0" fmla="*/ 142 w 197"/>
                <a:gd name="T1" fmla="*/ 793 h 793"/>
                <a:gd name="T2" fmla="*/ 27 w 197"/>
                <a:gd name="T3" fmla="*/ 793 h 793"/>
                <a:gd name="T4" fmla="*/ 0 w 197"/>
                <a:gd name="T5" fmla="*/ 0 h 793"/>
                <a:gd name="T6" fmla="*/ 197 w 197"/>
                <a:gd name="T7" fmla="*/ 0 h 793"/>
                <a:gd name="T8" fmla="*/ 142 w 197"/>
                <a:gd name="T9" fmla="*/ 793 h 793"/>
              </a:gdLst>
              <a:ahLst/>
              <a:cxnLst>
                <a:cxn ang="0">
                  <a:pos x="T0" y="T1"/>
                </a:cxn>
                <a:cxn ang="0">
                  <a:pos x="T2" y="T3"/>
                </a:cxn>
                <a:cxn ang="0">
                  <a:pos x="T4" y="T5"/>
                </a:cxn>
                <a:cxn ang="0">
                  <a:pos x="T6" y="T7"/>
                </a:cxn>
                <a:cxn ang="0">
                  <a:pos x="T8" y="T9"/>
                </a:cxn>
              </a:cxnLst>
              <a:rect l="0" t="0" r="r" b="b"/>
              <a:pathLst>
                <a:path w="197" h="793">
                  <a:moveTo>
                    <a:pt x="142" y="793"/>
                  </a:moveTo>
                  <a:lnTo>
                    <a:pt x="27" y="793"/>
                  </a:lnTo>
                  <a:lnTo>
                    <a:pt x="0" y="0"/>
                  </a:lnTo>
                  <a:lnTo>
                    <a:pt x="197" y="0"/>
                  </a:lnTo>
                  <a:lnTo>
                    <a:pt x="142" y="79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Rectangle 296"/>
            <p:cNvSpPr>
              <a:spLocks noChangeArrowheads="1"/>
            </p:cNvSpPr>
            <p:nvPr/>
          </p:nvSpPr>
          <p:spPr bwMode="auto">
            <a:xfrm>
              <a:off x="1231900" y="3244850"/>
              <a:ext cx="619125" cy="606425"/>
            </a:xfrm>
            <a:prstGeom prst="rect">
              <a:avLst/>
            </a:prstGeom>
            <a:solidFill>
              <a:srgbClr val="E8E1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03" name="Rectangle 297"/>
            <p:cNvSpPr>
              <a:spLocks noChangeArrowheads="1"/>
            </p:cNvSpPr>
            <p:nvPr/>
          </p:nvSpPr>
          <p:spPr bwMode="auto">
            <a:xfrm>
              <a:off x="1463675" y="3173413"/>
              <a:ext cx="157162" cy="90488"/>
            </a:xfrm>
            <a:prstGeom prst="rect">
              <a:avLst/>
            </a:prstGeom>
            <a:solidFill>
              <a:srgbClr val="37384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04" name="Freeform 298"/>
            <p:cNvSpPr/>
            <p:nvPr/>
          </p:nvSpPr>
          <p:spPr bwMode="auto">
            <a:xfrm>
              <a:off x="1446213" y="3244850"/>
              <a:ext cx="190500" cy="996950"/>
            </a:xfrm>
            <a:custGeom>
              <a:avLst/>
              <a:gdLst>
                <a:gd name="T0" fmla="*/ 0 w 120"/>
                <a:gd name="T1" fmla="*/ 576 h 628"/>
                <a:gd name="T2" fmla="*/ 61 w 120"/>
                <a:gd name="T3" fmla="*/ 628 h 628"/>
                <a:gd name="T4" fmla="*/ 120 w 120"/>
                <a:gd name="T5" fmla="*/ 576 h 628"/>
                <a:gd name="T6" fmla="*/ 78 w 120"/>
                <a:gd name="T7" fmla="*/ 0 h 628"/>
                <a:gd name="T8" fmla="*/ 43 w 120"/>
                <a:gd name="T9" fmla="*/ 0 h 628"/>
                <a:gd name="T10" fmla="*/ 0 w 120"/>
                <a:gd name="T11" fmla="*/ 576 h 628"/>
              </a:gdLst>
              <a:ahLst/>
              <a:cxnLst>
                <a:cxn ang="0">
                  <a:pos x="T0" y="T1"/>
                </a:cxn>
                <a:cxn ang="0">
                  <a:pos x="T2" y="T3"/>
                </a:cxn>
                <a:cxn ang="0">
                  <a:pos x="T4" y="T5"/>
                </a:cxn>
                <a:cxn ang="0">
                  <a:pos x="T6" y="T7"/>
                </a:cxn>
                <a:cxn ang="0">
                  <a:pos x="T8" y="T9"/>
                </a:cxn>
                <a:cxn ang="0">
                  <a:pos x="T10" y="T11"/>
                </a:cxn>
              </a:cxnLst>
              <a:rect l="0" t="0" r="r" b="b"/>
              <a:pathLst>
                <a:path w="120" h="628">
                  <a:moveTo>
                    <a:pt x="0" y="576"/>
                  </a:moveTo>
                  <a:lnTo>
                    <a:pt x="61" y="628"/>
                  </a:lnTo>
                  <a:lnTo>
                    <a:pt x="120" y="576"/>
                  </a:lnTo>
                  <a:lnTo>
                    <a:pt x="78" y="0"/>
                  </a:lnTo>
                  <a:lnTo>
                    <a:pt x="43" y="0"/>
                  </a:lnTo>
                  <a:lnTo>
                    <a:pt x="0" y="576"/>
                  </a:lnTo>
                  <a:close/>
                </a:path>
              </a:pathLst>
            </a:custGeom>
            <a:solidFill>
              <a:srgbClr val="3738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299"/>
            <p:cNvSpPr/>
            <p:nvPr/>
          </p:nvSpPr>
          <p:spPr bwMode="auto">
            <a:xfrm>
              <a:off x="1592263" y="3173413"/>
              <a:ext cx="177800" cy="123825"/>
            </a:xfrm>
            <a:custGeom>
              <a:avLst/>
              <a:gdLst>
                <a:gd name="T0" fmla="*/ 24 w 112"/>
                <a:gd name="T1" fmla="*/ 78 h 78"/>
                <a:gd name="T2" fmla="*/ 112 w 112"/>
                <a:gd name="T3" fmla="*/ 45 h 78"/>
                <a:gd name="T4" fmla="*/ 112 w 112"/>
                <a:gd name="T5" fmla="*/ 0 h 78"/>
                <a:gd name="T6" fmla="*/ 0 w 112"/>
                <a:gd name="T7" fmla="*/ 0 h 78"/>
                <a:gd name="T8" fmla="*/ 24 w 112"/>
                <a:gd name="T9" fmla="*/ 78 h 78"/>
              </a:gdLst>
              <a:ahLst/>
              <a:cxnLst>
                <a:cxn ang="0">
                  <a:pos x="T0" y="T1"/>
                </a:cxn>
                <a:cxn ang="0">
                  <a:pos x="T2" y="T3"/>
                </a:cxn>
                <a:cxn ang="0">
                  <a:pos x="T4" y="T5"/>
                </a:cxn>
                <a:cxn ang="0">
                  <a:pos x="T6" y="T7"/>
                </a:cxn>
                <a:cxn ang="0">
                  <a:pos x="T8" y="T9"/>
                </a:cxn>
              </a:cxnLst>
              <a:rect l="0" t="0" r="r" b="b"/>
              <a:pathLst>
                <a:path w="112" h="78">
                  <a:moveTo>
                    <a:pt x="24" y="78"/>
                  </a:moveTo>
                  <a:lnTo>
                    <a:pt x="112" y="45"/>
                  </a:lnTo>
                  <a:lnTo>
                    <a:pt x="112" y="0"/>
                  </a:lnTo>
                  <a:lnTo>
                    <a:pt x="0" y="0"/>
                  </a:lnTo>
                  <a:lnTo>
                    <a:pt x="24" y="78"/>
                  </a:lnTo>
                  <a:close/>
                </a:path>
              </a:pathLst>
            </a:custGeom>
            <a:solidFill>
              <a:srgbClr val="FEF6F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300"/>
            <p:cNvSpPr/>
            <p:nvPr/>
          </p:nvSpPr>
          <p:spPr bwMode="auto">
            <a:xfrm>
              <a:off x="1314450" y="3173413"/>
              <a:ext cx="177800" cy="123825"/>
            </a:xfrm>
            <a:custGeom>
              <a:avLst/>
              <a:gdLst>
                <a:gd name="T0" fmla="*/ 87 w 112"/>
                <a:gd name="T1" fmla="*/ 78 h 78"/>
                <a:gd name="T2" fmla="*/ 0 w 112"/>
                <a:gd name="T3" fmla="*/ 45 h 78"/>
                <a:gd name="T4" fmla="*/ 0 w 112"/>
                <a:gd name="T5" fmla="*/ 0 h 78"/>
                <a:gd name="T6" fmla="*/ 112 w 112"/>
                <a:gd name="T7" fmla="*/ 0 h 78"/>
                <a:gd name="T8" fmla="*/ 87 w 112"/>
                <a:gd name="T9" fmla="*/ 78 h 78"/>
              </a:gdLst>
              <a:ahLst/>
              <a:cxnLst>
                <a:cxn ang="0">
                  <a:pos x="T0" y="T1"/>
                </a:cxn>
                <a:cxn ang="0">
                  <a:pos x="T2" y="T3"/>
                </a:cxn>
                <a:cxn ang="0">
                  <a:pos x="T4" y="T5"/>
                </a:cxn>
                <a:cxn ang="0">
                  <a:pos x="T6" y="T7"/>
                </a:cxn>
                <a:cxn ang="0">
                  <a:pos x="T8" y="T9"/>
                </a:cxn>
              </a:cxnLst>
              <a:rect l="0" t="0" r="r" b="b"/>
              <a:pathLst>
                <a:path w="112" h="78">
                  <a:moveTo>
                    <a:pt x="87" y="78"/>
                  </a:moveTo>
                  <a:lnTo>
                    <a:pt x="0" y="45"/>
                  </a:lnTo>
                  <a:lnTo>
                    <a:pt x="0" y="0"/>
                  </a:lnTo>
                  <a:lnTo>
                    <a:pt x="112" y="0"/>
                  </a:lnTo>
                  <a:lnTo>
                    <a:pt x="87" y="78"/>
                  </a:lnTo>
                  <a:close/>
                </a:path>
              </a:pathLst>
            </a:custGeom>
            <a:solidFill>
              <a:srgbClr val="FEF6F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301"/>
            <p:cNvSpPr/>
            <p:nvPr/>
          </p:nvSpPr>
          <p:spPr bwMode="auto">
            <a:xfrm>
              <a:off x="782638" y="3244850"/>
              <a:ext cx="373062" cy="1130300"/>
            </a:xfrm>
            <a:custGeom>
              <a:avLst/>
              <a:gdLst>
                <a:gd name="T0" fmla="*/ 116 w 183"/>
                <a:gd name="T1" fmla="*/ 545 h 552"/>
                <a:gd name="T2" fmla="*/ 37 w 183"/>
                <a:gd name="T3" fmla="*/ 552 h 552"/>
                <a:gd name="T4" fmla="*/ 108 w 183"/>
                <a:gd name="T5" fmla="*/ 0 h 552"/>
                <a:gd name="T6" fmla="*/ 183 w 183"/>
                <a:gd name="T7" fmla="*/ 20 h 552"/>
                <a:gd name="T8" fmla="*/ 116 w 183"/>
                <a:gd name="T9" fmla="*/ 545 h 552"/>
              </a:gdLst>
              <a:ahLst/>
              <a:cxnLst>
                <a:cxn ang="0">
                  <a:pos x="T0" y="T1"/>
                </a:cxn>
                <a:cxn ang="0">
                  <a:pos x="T2" y="T3"/>
                </a:cxn>
                <a:cxn ang="0">
                  <a:pos x="T4" y="T5"/>
                </a:cxn>
                <a:cxn ang="0">
                  <a:pos x="T6" y="T7"/>
                </a:cxn>
                <a:cxn ang="0">
                  <a:pos x="T8" y="T9"/>
                </a:cxn>
              </a:cxnLst>
              <a:rect l="0" t="0" r="r" b="b"/>
              <a:pathLst>
                <a:path w="183" h="552">
                  <a:moveTo>
                    <a:pt x="116" y="545"/>
                  </a:moveTo>
                  <a:cubicBezTo>
                    <a:pt x="90" y="547"/>
                    <a:pt x="63" y="550"/>
                    <a:pt x="37" y="552"/>
                  </a:cubicBezTo>
                  <a:cubicBezTo>
                    <a:pt x="0" y="366"/>
                    <a:pt x="24" y="177"/>
                    <a:pt x="108" y="0"/>
                  </a:cubicBezTo>
                  <a:cubicBezTo>
                    <a:pt x="133" y="7"/>
                    <a:pt x="158" y="13"/>
                    <a:pt x="183" y="20"/>
                  </a:cubicBezTo>
                  <a:cubicBezTo>
                    <a:pt x="104" y="188"/>
                    <a:pt x="81" y="368"/>
                    <a:pt x="116" y="545"/>
                  </a:cubicBezTo>
                </a:path>
              </a:pathLst>
            </a:custGeom>
            <a:solidFill>
              <a:srgbClr val="043A4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302"/>
            <p:cNvSpPr/>
            <p:nvPr/>
          </p:nvSpPr>
          <p:spPr bwMode="auto">
            <a:xfrm>
              <a:off x="860425" y="4360863"/>
              <a:ext cx="219075" cy="161925"/>
            </a:xfrm>
            <a:custGeom>
              <a:avLst/>
              <a:gdLst>
                <a:gd name="T0" fmla="*/ 89 w 107"/>
                <a:gd name="T1" fmla="*/ 9 h 79"/>
                <a:gd name="T2" fmla="*/ 79 w 107"/>
                <a:gd name="T3" fmla="*/ 5 h 79"/>
                <a:gd name="T4" fmla="*/ 77 w 107"/>
                <a:gd name="T5" fmla="*/ 0 h 79"/>
                <a:gd name="T6" fmla="*/ 1 w 107"/>
                <a:gd name="T7" fmla="*/ 7 h 79"/>
                <a:gd name="T8" fmla="*/ 1 w 107"/>
                <a:gd name="T9" fmla="*/ 27 h 79"/>
                <a:gd name="T10" fmla="*/ 49 w 107"/>
                <a:gd name="T11" fmla="*/ 77 h 79"/>
                <a:gd name="T12" fmla="*/ 84 w 107"/>
                <a:gd name="T13" fmla="*/ 30 h 79"/>
                <a:gd name="T14" fmla="*/ 103 w 107"/>
                <a:gd name="T15" fmla="*/ 29 h 79"/>
                <a:gd name="T16" fmla="*/ 89 w 107"/>
                <a:gd name="T17" fmla="*/ 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79">
                  <a:moveTo>
                    <a:pt x="89" y="9"/>
                  </a:moveTo>
                  <a:cubicBezTo>
                    <a:pt x="86" y="7"/>
                    <a:pt x="82" y="6"/>
                    <a:pt x="79" y="5"/>
                  </a:cubicBezTo>
                  <a:cubicBezTo>
                    <a:pt x="78" y="3"/>
                    <a:pt x="78" y="1"/>
                    <a:pt x="77" y="0"/>
                  </a:cubicBezTo>
                  <a:cubicBezTo>
                    <a:pt x="1" y="7"/>
                    <a:pt x="1" y="7"/>
                    <a:pt x="1" y="7"/>
                  </a:cubicBezTo>
                  <a:cubicBezTo>
                    <a:pt x="0" y="14"/>
                    <a:pt x="0" y="20"/>
                    <a:pt x="1" y="27"/>
                  </a:cubicBezTo>
                  <a:cubicBezTo>
                    <a:pt x="5" y="57"/>
                    <a:pt x="26" y="79"/>
                    <a:pt x="49" y="77"/>
                  </a:cubicBezTo>
                  <a:cubicBezTo>
                    <a:pt x="70" y="75"/>
                    <a:pt x="84" y="55"/>
                    <a:pt x="84" y="30"/>
                  </a:cubicBezTo>
                  <a:cubicBezTo>
                    <a:pt x="92" y="32"/>
                    <a:pt x="100" y="32"/>
                    <a:pt x="103" y="29"/>
                  </a:cubicBezTo>
                  <a:cubicBezTo>
                    <a:pt x="107" y="24"/>
                    <a:pt x="101" y="15"/>
                    <a:pt x="89" y="9"/>
                  </a:cubicBezTo>
                </a:path>
              </a:pathLst>
            </a:custGeom>
            <a:solidFill>
              <a:srgbClr val="FDD0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303"/>
            <p:cNvSpPr/>
            <p:nvPr/>
          </p:nvSpPr>
          <p:spPr bwMode="auto">
            <a:xfrm>
              <a:off x="1512888" y="3244850"/>
              <a:ext cx="569912" cy="1168400"/>
            </a:xfrm>
            <a:custGeom>
              <a:avLst/>
              <a:gdLst>
                <a:gd name="T0" fmla="*/ 50 w 279"/>
                <a:gd name="T1" fmla="*/ 571 h 571"/>
                <a:gd name="T2" fmla="*/ 50 w 279"/>
                <a:gd name="T3" fmla="*/ 571 h 571"/>
                <a:gd name="T4" fmla="*/ 48 w 279"/>
                <a:gd name="T5" fmla="*/ 571 h 571"/>
                <a:gd name="T6" fmla="*/ 1 w 279"/>
                <a:gd name="T7" fmla="*/ 536 h 571"/>
                <a:gd name="T8" fmla="*/ 0 w 279"/>
                <a:gd name="T9" fmla="*/ 536 h 571"/>
                <a:gd name="T10" fmla="*/ 0 w 279"/>
                <a:gd name="T11" fmla="*/ 281 h 571"/>
                <a:gd name="T12" fmla="*/ 124 w 279"/>
                <a:gd name="T13" fmla="*/ 0 h 571"/>
                <a:gd name="T14" fmla="*/ 279 w 279"/>
                <a:gd name="T15" fmla="*/ 0 h 571"/>
                <a:gd name="T16" fmla="*/ 218 w 279"/>
                <a:gd name="T17" fmla="*/ 281 h 571"/>
                <a:gd name="T18" fmla="*/ 218 w 279"/>
                <a:gd name="T19" fmla="*/ 571 h 571"/>
                <a:gd name="T20" fmla="*/ 50 w 279"/>
                <a:gd name="T21" fmla="*/ 571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9" h="571">
                  <a:moveTo>
                    <a:pt x="50" y="571"/>
                  </a:moveTo>
                  <a:cubicBezTo>
                    <a:pt x="50" y="571"/>
                    <a:pt x="50" y="571"/>
                    <a:pt x="50" y="571"/>
                  </a:cubicBezTo>
                  <a:cubicBezTo>
                    <a:pt x="50" y="571"/>
                    <a:pt x="49" y="571"/>
                    <a:pt x="48" y="571"/>
                  </a:cubicBezTo>
                  <a:cubicBezTo>
                    <a:pt x="24" y="571"/>
                    <a:pt x="4" y="556"/>
                    <a:pt x="1" y="536"/>
                  </a:cubicBezTo>
                  <a:cubicBezTo>
                    <a:pt x="0" y="536"/>
                    <a:pt x="0" y="536"/>
                    <a:pt x="0" y="536"/>
                  </a:cubicBezTo>
                  <a:cubicBezTo>
                    <a:pt x="0" y="281"/>
                    <a:pt x="0" y="281"/>
                    <a:pt x="0" y="281"/>
                  </a:cubicBezTo>
                  <a:cubicBezTo>
                    <a:pt x="124" y="0"/>
                    <a:pt x="124" y="0"/>
                    <a:pt x="124" y="0"/>
                  </a:cubicBezTo>
                  <a:cubicBezTo>
                    <a:pt x="279" y="0"/>
                    <a:pt x="279" y="0"/>
                    <a:pt x="279" y="0"/>
                  </a:cubicBezTo>
                  <a:cubicBezTo>
                    <a:pt x="218" y="281"/>
                    <a:pt x="218" y="281"/>
                    <a:pt x="218" y="281"/>
                  </a:cubicBezTo>
                  <a:cubicBezTo>
                    <a:pt x="218" y="571"/>
                    <a:pt x="218" y="571"/>
                    <a:pt x="218" y="571"/>
                  </a:cubicBezTo>
                  <a:lnTo>
                    <a:pt x="50" y="571"/>
                  </a:lnTo>
                  <a:close/>
                </a:path>
              </a:pathLst>
            </a:custGeom>
            <a:solidFill>
              <a:srgbClr val="0555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304"/>
            <p:cNvSpPr/>
            <p:nvPr/>
          </p:nvSpPr>
          <p:spPr bwMode="auto">
            <a:xfrm>
              <a:off x="1512888" y="3206750"/>
              <a:ext cx="393700" cy="612775"/>
            </a:xfrm>
            <a:custGeom>
              <a:avLst/>
              <a:gdLst>
                <a:gd name="T0" fmla="*/ 132 w 248"/>
                <a:gd name="T1" fmla="*/ 193 h 386"/>
                <a:gd name="T2" fmla="*/ 0 w 248"/>
                <a:gd name="T3" fmla="*/ 386 h 386"/>
                <a:gd name="T4" fmla="*/ 167 w 248"/>
                <a:gd name="T5" fmla="*/ 0 h 386"/>
                <a:gd name="T6" fmla="*/ 248 w 248"/>
                <a:gd name="T7" fmla="*/ 24 h 386"/>
                <a:gd name="T8" fmla="*/ 194 w 248"/>
                <a:gd name="T9" fmla="*/ 103 h 386"/>
                <a:gd name="T10" fmla="*/ 136 w 248"/>
                <a:gd name="T11" fmla="*/ 187 h 386"/>
                <a:gd name="T12" fmla="*/ 132 w 248"/>
                <a:gd name="T13" fmla="*/ 193 h 386"/>
              </a:gdLst>
              <a:ahLst/>
              <a:cxnLst>
                <a:cxn ang="0">
                  <a:pos x="T0" y="T1"/>
                </a:cxn>
                <a:cxn ang="0">
                  <a:pos x="T2" y="T3"/>
                </a:cxn>
                <a:cxn ang="0">
                  <a:pos x="T4" y="T5"/>
                </a:cxn>
                <a:cxn ang="0">
                  <a:pos x="T6" y="T7"/>
                </a:cxn>
                <a:cxn ang="0">
                  <a:pos x="T8" y="T9"/>
                </a:cxn>
                <a:cxn ang="0">
                  <a:pos x="T10" y="T11"/>
                </a:cxn>
                <a:cxn ang="0">
                  <a:pos x="T12" y="T13"/>
                </a:cxn>
              </a:cxnLst>
              <a:rect l="0" t="0" r="r" b="b"/>
              <a:pathLst>
                <a:path w="248" h="386">
                  <a:moveTo>
                    <a:pt x="132" y="193"/>
                  </a:moveTo>
                  <a:lnTo>
                    <a:pt x="0" y="386"/>
                  </a:lnTo>
                  <a:lnTo>
                    <a:pt x="167" y="0"/>
                  </a:lnTo>
                  <a:lnTo>
                    <a:pt x="248" y="24"/>
                  </a:lnTo>
                  <a:lnTo>
                    <a:pt x="194" y="103"/>
                  </a:lnTo>
                  <a:lnTo>
                    <a:pt x="136" y="187"/>
                  </a:lnTo>
                  <a:lnTo>
                    <a:pt x="132" y="193"/>
                  </a:lnTo>
                  <a:close/>
                </a:path>
              </a:pathLst>
            </a:custGeom>
            <a:solidFill>
              <a:srgbClr val="043A4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305"/>
            <p:cNvSpPr/>
            <p:nvPr/>
          </p:nvSpPr>
          <p:spPr bwMode="auto">
            <a:xfrm>
              <a:off x="1001713" y="3244850"/>
              <a:ext cx="569912" cy="1168400"/>
            </a:xfrm>
            <a:custGeom>
              <a:avLst/>
              <a:gdLst>
                <a:gd name="T0" fmla="*/ 228 w 279"/>
                <a:gd name="T1" fmla="*/ 571 h 571"/>
                <a:gd name="T2" fmla="*/ 229 w 279"/>
                <a:gd name="T3" fmla="*/ 571 h 571"/>
                <a:gd name="T4" fmla="*/ 231 w 279"/>
                <a:gd name="T5" fmla="*/ 571 h 571"/>
                <a:gd name="T6" fmla="*/ 278 w 279"/>
                <a:gd name="T7" fmla="*/ 536 h 571"/>
                <a:gd name="T8" fmla="*/ 279 w 279"/>
                <a:gd name="T9" fmla="*/ 536 h 571"/>
                <a:gd name="T10" fmla="*/ 279 w 279"/>
                <a:gd name="T11" fmla="*/ 281 h 571"/>
                <a:gd name="T12" fmla="*/ 155 w 279"/>
                <a:gd name="T13" fmla="*/ 0 h 571"/>
                <a:gd name="T14" fmla="*/ 0 w 279"/>
                <a:gd name="T15" fmla="*/ 0 h 571"/>
                <a:gd name="T16" fmla="*/ 61 w 279"/>
                <a:gd name="T17" fmla="*/ 281 h 571"/>
                <a:gd name="T18" fmla="*/ 61 w 279"/>
                <a:gd name="T19" fmla="*/ 571 h 571"/>
                <a:gd name="T20" fmla="*/ 228 w 279"/>
                <a:gd name="T21" fmla="*/ 571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9" h="571">
                  <a:moveTo>
                    <a:pt x="228" y="571"/>
                  </a:moveTo>
                  <a:cubicBezTo>
                    <a:pt x="229" y="571"/>
                    <a:pt x="229" y="571"/>
                    <a:pt x="229" y="571"/>
                  </a:cubicBezTo>
                  <a:cubicBezTo>
                    <a:pt x="229" y="571"/>
                    <a:pt x="230" y="571"/>
                    <a:pt x="231" y="571"/>
                  </a:cubicBezTo>
                  <a:cubicBezTo>
                    <a:pt x="255" y="571"/>
                    <a:pt x="275" y="556"/>
                    <a:pt x="278" y="536"/>
                  </a:cubicBezTo>
                  <a:cubicBezTo>
                    <a:pt x="279" y="536"/>
                    <a:pt x="279" y="536"/>
                    <a:pt x="279" y="536"/>
                  </a:cubicBezTo>
                  <a:cubicBezTo>
                    <a:pt x="279" y="281"/>
                    <a:pt x="279" y="281"/>
                    <a:pt x="279" y="281"/>
                  </a:cubicBezTo>
                  <a:cubicBezTo>
                    <a:pt x="155" y="0"/>
                    <a:pt x="155" y="0"/>
                    <a:pt x="155" y="0"/>
                  </a:cubicBezTo>
                  <a:cubicBezTo>
                    <a:pt x="0" y="0"/>
                    <a:pt x="0" y="0"/>
                    <a:pt x="0" y="0"/>
                  </a:cubicBezTo>
                  <a:cubicBezTo>
                    <a:pt x="61" y="281"/>
                    <a:pt x="61" y="281"/>
                    <a:pt x="61" y="281"/>
                  </a:cubicBezTo>
                  <a:cubicBezTo>
                    <a:pt x="61" y="571"/>
                    <a:pt x="61" y="571"/>
                    <a:pt x="61" y="571"/>
                  </a:cubicBezTo>
                  <a:lnTo>
                    <a:pt x="228" y="571"/>
                  </a:lnTo>
                  <a:close/>
                </a:path>
              </a:pathLst>
            </a:custGeom>
            <a:solidFill>
              <a:srgbClr val="034C7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306"/>
            <p:cNvSpPr/>
            <p:nvPr/>
          </p:nvSpPr>
          <p:spPr bwMode="auto">
            <a:xfrm>
              <a:off x="1176338" y="3206750"/>
              <a:ext cx="395287" cy="612775"/>
            </a:xfrm>
            <a:custGeom>
              <a:avLst/>
              <a:gdLst>
                <a:gd name="T0" fmla="*/ 0 w 249"/>
                <a:gd name="T1" fmla="*/ 24 h 386"/>
                <a:gd name="T2" fmla="*/ 82 w 249"/>
                <a:gd name="T3" fmla="*/ 0 h 386"/>
                <a:gd name="T4" fmla="*/ 249 w 249"/>
                <a:gd name="T5" fmla="*/ 386 h 386"/>
                <a:gd name="T6" fmla="*/ 54 w 249"/>
                <a:gd name="T7" fmla="*/ 103 h 386"/>
                <a:gd name="T8" fmla="*/ 0 w 249"/>
                <a:gd name="T9" fmla="*/ 24 h 386"/>
              </a:gdLst>
              <a:ahLst/>
              <a:cxnLst>
                <a:cxn ang="0">
                  <a:pos x="T0" y="T1"/>
                </a:cxn>
                <a:cxn ang="0">
                  <a:pos x="T2" y="T3"/>
                </a:cxn>
                <a:cxn ang="0">
                  <a:pos x="T4" y="T5"/>
                </a:cxn>
                <a:cxn ang="0">
                  <a:pos x="T6" y="T7"/>
                </a:cxn>
                <a:cxn ang="0">
                  <a:pos x="T8" y="T9"/>
                </a:cxn>
              </a:cxnLst>
              <a:rect l="0" t="0" r="r" b="b"/>
              <a:pathLst>
                <a:path w="249" h="386">
                  <a:moveTo>
                    <a:pt x="0" y="24"/>
                  </a:moveTo>
                  <a:lnTo>
                    <a:pt x="82" y="0"/>
                  </a:lnTo>
                  <a:lnTo>
                    <a:pt x="249" y="386"/>
                  </a:lnTo>
                  <a:lnTo>
                    <a:pt x="54" y="103"/>
                  </a:lnTo>
                  <a:lnTo>
                    <a:pt x="0" y="24"/>
                  </a:lnTo>
                  <a:close/>
                </a:path>
              </a:pathLst>
            </a:custGeom>
            <a:solidFill>
              <a:srgbClr val="043A4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307"/>
            <p:cNvSpPr/>
            <p:nvPr/>
          </p:nvSpPr>
          <p:spPr bwMode="auto">
            <a:xfrm>
              <a:off x="1089025" y="2700338"/>
              <a:ext cx="58737" cy="60325"/>
            </a:xfrm>
            <a:custGeom>
              <a:avLst/>
              <a:gdLst>
                <a:gd name="T0" fmla="*/ 7 w 29"/>
                <a:gd name="T1" fmla="*/ 22 h 29"/>
                <a:gd name="T2" fmla="*/ 22 w 29"/>
                <a:gd name="T3" fmla="*/ 7 h 29"/>
                <a:gd name="T4" fmla="*/ 29 w 29"/>
                <a:gd name="T5" fmla="*/ 9 h 29"/>
                <a:gd name="T6" fmla="*/ 15 w 29"/>
                <a:gd name="T7" fmla="*/ 0 h 29"/>
                <a:gd name="T8" fmla="*/ 0 w 29"/>
                <a:gd name="T9" fmla="*/ 15 h 29"/>
                <a:gd name="T10" fmla="*/ 8 w 29"/>
                <a:gd name="T11" fmla="*/ 29 h 29"/>
                <a:gd name="T12" fmla="*/ 7 w 29"/>
                <a:gd name="T13" fmla="*/ 22 h 29"/>
              </a:gdLst>
              <a:ahLst/>
              <a:cxnLst>
                <a:cxn ang="0">
                  <a:pos x="T0" y="T1"/>
                </a:cxn>
                <a:cxn ang="0">
                  <a:pos x="T2" y="T3"/>
                </a:cxn>
                <a:cxn ang="0">
                  <a:pos x="T4" y="T5"/>
                </a:cxn>
                <a:cxn ang="0">
                  <a:pos x="T6" y="T7"/>
                </a:cxn>
                <a:cxn ang="0">
                  <a:pos x="T8" y="T9"/>
                </a:cxn>
                <a:cxn ang="0">
                  <a:pos x="T10" y="T11"/>
                </a:cxn>
                <a:cxn ang="0">
                  <a:pos x="T12" y="T13"/>
                </a:cxn>
              </a:cxnLst>
              <a:rect l="0" t="0" r="r" b="b"/>
              <a:pathLst>
                <a:path w="29" h="29">
                  <a:moveTo>
                    <a:pt x="7" y="22"/>
                  </a:moveTo>
                  <a:cubicBezTo>
                    <a:pt x="7" y="14"/>
                    <a:pt x="13" y="7"/>
                    <a:pt x="22" y="7"/>
                  </a:cubicBezTo>
                  <a:cubicBezTo>
                    <a:pt x="24" y="7"/>
                    <a:pt x="27" y="7"/>
                    <a:pt x="29" y="9"/>
                  </a:cubicBezTo>
                  <a:cubicBezTo>
                    <a:pt x="26" y="4"/>
                    <a:pt x="21" y="0"/>
                    <a:pt x="15" y="0"/>
                  </a:cubicBezTo>
                  <a:cubicBezTo>
                    <a:pt x="7" y="0"/>
                    <a:pt x="0" y="7"/>
                    <a:pt x="0" y="15"/>
                  </a:cubicBezTo>
                  <a:cubicBezTo>
                    <a:pt x="0" y="21"/>
                    <a:pt x="3" y="26"/>
                    <a:pt x="8" y="29"/>
                  </a:cubicBezTo>
                  <a:cubicBezTo>
                    <a:pt x="7" y="27"/>
                    <a:pt x="7" y="25"/>
                    <a:pt x="7" y="22"/>
                  </a:cubicBezTo>
                </a:path>
              </a:pathLst>
            </a:custGeom>
            <a:solidFill>
              <a:srgbClr val="D3AB9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308"/>
            <p:cNvSpPr/>
            <p:nvPr/>
          </p:nvSpPr>
          <p:spPr bwMode="auto">
            <a:xfrm>
              <a:off x="1933575" y="2700338"/>
              <a:ext cx="57150" cy="60325"/>
            </a:xfrm>
            <a:custGeom>
              <a:avLst/>
              <a:gdLst>
                <a:gd name="T0" fmla="*/ 22 w 28"/>
                <a:gd name="T1" fmla="*/ 22 h 29"/>
                <a:gd name="T2" fmla="*/ 7 w 28"/>
                <a:gd name="T3" fmla="*/ 7 h 29"/>
                <a:gd name="T4" fmla="*/ 0 w 28"/>
                <a:gd name="T5" fmla="*/ 9 h 29"/>
                <a:gd name="T6" fmla="*/ 13 w 28"/>
                <a:gd name="T7" fmla="*/ 0 h 29"/>
                <a:gd name="T8" fmla="*/ 28 w 28"/>
                <a:gd name="T9" fmla="*/ 15 h 29"/>
                <a:gd name="T10" fmla="*/ 20 w 28"/>
                <a:gd name="T11" fmla="*/ 29 h 29"/>
                <a:gd name="T12" fmla="*/ 22 w 28"/>
                <a:gd name="T13" fmla="*/ 22 h 29"/>
              </a:gdLst>
              <a:ahLst/>
              <a:cxnLst>
                <a:cxn ang="0">
                  <a:pos x="T0" y="T1"/>
                </a:cxn>
                <a:cxn ang="0">
                  <a:pos x="T2" y="T3"/>
                </a:cxn>
                <a:cxn ang="0">
                  <a:pos x="T4" y="T5"/>
                </a:cxn>
                <a:cxn ang="0">
                  <a:pos x="T6" y="T7"/>
                </a:cxn>
                <a:cxn ang="0">
                  <a:pos x="T8" y="T9"/>
                </a:cxn>
                <a:cxn ang="0">
                  <a:pos x="T10" y="T11"/>
                </a:cxn>
                <a:cxn ang="0">
                  <a:pos x="T12" y="T13"/>
                </a:cxn>
              </a:cxnLst>
              <a:rect l="0" t="0" r="r" b="b"/>
              <a:pathLst>
                <a:path w="28" h="29">
                  <a:moveTo>
                    <a:pt x="22" y="22"/>
                  </a:moveTo>
                  <a:cubicBezTo>
                    <a:pt x="22" y="14"/>
                    <a:pt x="15" y="7"/>
                    <a:pt x="7" y="7"/>
                  </a:cubicBezTo>
                  <a:cubicBezTo>
                    <a:pt x="4" y="7"/>
                    <a:pt x="2" y="7"/>
                    <a:pt x="0" y="9"/>
                  </a:cubicBezTo>
                  <a:cubicBezTo>
                    <a:pt x="2" y="4"/>
                    <a:pt x="7" y="0"/>
                    <a:pt x="13" y="0"/>
                  </a:cubicBezTo>
                  <a:cubicBezTo>
                    <a:pt x="22" y="0"/>
                    <a:pt x="28" y="7"/>
                    <a:pt x="28" y="15"/>
                  </a:cubicBezTo>
                  <a:cubicBezTo>
                    <a:pt x="28" y="21"/>
                    <a:pt x="25" y="26"/>
                    <a:pt x="20" y="29"/>
                  </a:cubicBezTo>
                  <a:cubicBezTo>
                    <a:pt x="21" y="27"/>
                    <a:pt x="22" y="25"/>
                    <a:pt x="22" y="22"/>
                  </a:cubicBezTo>
                </a:path>
              </a:pathLst>
            </a:custGeom>
            <a:solidFill>
              <a:srgbClr val="DDAA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309"/>
            <p:cNvSpPr/>
            <p:nvPr/>
          </p:nvSpPr>
          <p:spPr bwMode="auto">
            <a:xfrm>
              <a:off x="1082675" y="2700338"/>
              <a:ext cx="57150" cy="60325"/>
            </a:xfrm>
            <a:custGeom>
              <a:avLst/>
              <a:gdLst>
                <a:gd name="T0" fmla="*/ 6 w 28"/>
                <a:gd name="T1" fmla="*/ 22 h 29"/>
                <a:gd name="T2" fmla="*/ 21 w 28"/>
                <a:gd name="T3" fmla="*/ 7 h 29"/>
                <a:gd name="T4" fmla="*/ 28 w 28"/>
                <a:gd name="T5" fmla="*/ 9 h 29"/>
                <a:gd name="T6" fmla="*/ 15 w 28"/>
                <a:gd name="T7" fmla="*/ 0 h 29"/>
                <a:gd name="T8" fmla="*/ 0 w 28"/>
                <a:gd name="T9" fmla="*/ 15 h 29"/>
                <a:gd name="T10" fmla="*/ 8 w 28"/>
                <a:gd name="T11" fmla="*/ 29 h 29"/>
                <a:gd name="T12" fmla="*/ 6 w 28"/>
                <a:gd name="T13" fmla="*/ 22 h 29"/>
              </a:gdLst>
              <a:ahLst/>
              <a:cxnLst>
                <a:cxn ang="0">
                  <a:pos x="T0" y="T1"/>
                </a:cxn>
                <a:cxn ang="0">
                  <a:pos x="T2" y="T3"/>
                </a:cxn>
                <a:cxn ang="0">
                  <a:pos x="T4" y="T5"/>
                </a:cxn>
                <a:cxn ang="0">
                  <a:pos x="T6" y="T7"/>
                </a:cxn>
                <a:cxn ang="0">
                  <a:pos x="T8" y="T9"/>
                </a:cxn>
                <a:cxn ang="0">
                  <a:pos x="T10" y="T11"/>
                </a:cxn>
                <a:cxn ang="0">
                  <a:pos x="T12" y="T13"/>
                </a:cxn>
              </a:cxnLst>
              <a:rect l="0" t="0" r="r" b="b"/>
              <a:pathLst>
                <a:path w="28" h="29">
                  <a:moveTo>
                    <a:pt x="6" y="22"/>
                  </a:moveTo>
                  <a:cubicBezTo>
                    <a:pt x="6" y="14"/>
                    <a:pt x="13" y="7"/>
                    <a:pt x="21" y="7"/>
                  </a:cubicBezTo>
                  <a:cubicBezTo>
                    <a:pt x="24" y="7"/>
                    <a:pt x="26" y="7"/>
                    <a:pt x="28" y="9"/>
                  </a:cubicBezTo>
                  <a:cubicBezTo>
                    <a:pt x="26" y="4"/>
                    <a:pt x="21" y="0"/>
                    <a:pt x="15" y="0"/>
                  </a:cubicBezTo>
                  <a:cubicBezTo>
                    <a:pt x="6" y="0"/>
                    <a:pt x="0" y="7"/>
                    <a:pt x="0" y="15"/>
                  </a:cubicBezTo>
                  <a:cubicBezTo>
                    <a:pt x="0" y="21"/>
                    <a:pt x="3" y="26"/>
                    <a:pt x="8" y="29"/>
                  </a:cubicBezTo>
                  <a:cubicBezTo>
                    <a:pt x="7" y="27"/>
                    <a:pt x="6" y="25"/>
                    <a:pt x="6" y="22"/>
                  </a:cubicBezTo>
                </a:path>
              </a:pathLst>
            </a:custGeom>
            <a:solidFill>
              <a:srgbClr val="DDAA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310"/>
            <p:cNvSpPr/>
            <p:nvPr/>
          </p:nvSpPr>
          <p:spPr bwMode="auto">
            <a:xfrm>
              <a:off x="1101725" y="2051050"/>
              <a:ext cx="869950" cy="627063"/>
            </a:xfrm>
            <a:custGeom>
              <a:avLst/>
              <a:gdLst>
                <a:gd name="T0" fmla="*/ 421 w 426"/>
                <a:gd name="T1" fmla="*/ 130 h 307"/>
                <a:gd name="T2" fmla="*/ 109 w 426"/>
                <a:gd name="T3" fmla="*/ 21 h 307"/>
                <a:gd name="T4" fmla="*/ 122 w 426"/>
                <a:gd name="T5" fmla="*/ 2 h 307"/>
                <a:gd name="T6" fmla="*/ 59 w 426"/>
                <a:gd name="T7" fmla="*/ 42 h 307"/>
                <a:gd name="T8" fmla="*/ 49 w 426"/>
                <a:gd name="T9" fmla="*/ 50 h 307"/>
                <a:gd name="T10" fmla="*/ 48 w 426"/>
                <a:gd name="T11" fmla="*/ 51 h 307"/>
                <a:gd name="T12" fmla="*/ 49 w 426"/>
                <a:gd name="T13" fmla="*/ 51 h 307"/>
                <a:gd name="T14" fmla="*/ 33 w 426"/>
                <a:gd name="T15" fmla="*/ 105 h 307"/>
                <a:gd name="T16" fmla="*/ 28 w 426"/>
                <a:gd name="T17" fmla="*/ 290 h 307"/>
                <a:gd name="T18" fmla="*/ 28 w 426"/>
                <a:gd name="T19" fmla="*/ 291 h 307"/>
                <a:gd name="T20" fmla="*/ 31 w 426"/>
                <a:gd name="T21" fmla="*/ 299 h 307"/>
                <a:gd name="T22" fmla="*/ 37 w 426"/>
                <a:gd name="T23" fmla="*/ 288 h 307"/>
                <a:gd name="T24" fmla="*/ 44 w 426"/>
                <a:gd name="T25" fmla="*/ 244 h 307"/>
                <a:gd name="T26" fmla="*/ 64 w 426"/>
                <a:gd name="T27" fmla="*/ 159 h 307"/>
                <a:gd name="T28" fmla="*/ 70 w 426"/>
                <a:gd name="T29" fmla="*/ 160 h 307"/>
                <a:gd name="T30" fmla="*/ 313 w 426"/>
                <a:gd name="T31" fmla="*/ 202 h 307"/>
                <a:gd name="T32" fmla="*/ 303 w 426"/>
                <a:gd name="T33" fmla="*/ 193 h 307"/>
                <a:gd name="T34" fmla="*/ 352 w 426"/>
                <a:gd name="T35" fmla="*/ 179 h 307"/>
                <a:gd name="T36" fmla="*/ 370 w 426"/>
                <a:gd name="T37" fmla="*/ 176 h 307"/>
                <a:gd name="T38" fmla="*/ 379 w 426"/>
                <a:gd name="T39" fmla="*/ 189 h 307"/>
                <a:gd name="T40" fmla="*/ 387 w 426"/>
                <a:gd name="T41" fmla="*/ 227 h 307"/>
                <a:gd name="T42" fmla="*/ 399 w 426"/>
                <a:gd name="T43" fmla="*/ 307 h 307"/>
                <a:gd name="T44" fmla="*/ 407 w 426"/>
                <a:gd name="T45" fmla="*/ 299 h 307"/>
                <a:gd name="T46" fmla="*/ 419 w 426"/>
                <a:gd name="T47" fmla="*/ 197 h 307"/>
                <a:gd name="T48" fmla="*/ 421 w 426"/>
                <a:gd name="T49" fmla="*/ 13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6" h="307">
                  <a:moveTo>
                    <a:pt x="421" y="130"/>
                  </a:moveTo>
                  <a:cubicBezTo>
                    <a:pt x="388" y="0"/>
                    <a:pt x="187" y="9"/>
                    <a:pt x="109" y="21"/>
                  </a:cubicBezTo>
                  <a:cubicBezTo>
                    <a:pt x="108" y="14"/>
                    <a:pt x="122" y="2"/>
                    <a:pt x="122" y="2"/>
                  </a:cubicBezTo>
                  <a:cubicBezTo>
                    <a:pt x="92" y="15"/>
                    <a:pt x="70" y="32"/>
                    <a:pt x="59" y="42"/>
                  </a:cubicBezTo>
                  <a:cubicBezTo>
                    <a:pt x="55" y="45"/>
                    <a:pt x="52" y="47"/>
                    <a:pt x="49" y="50"/>
                  </a:cubicBezTo>
                  <a:cubicBezTo>
                    <a:pt x="49" y="51"/>
                    <a:pt x="48" y="51"/>
                    <a:pt x="48" y="51"/>
                  </a:cubicBezTo>
                  <a:cubicBezTo>
                    <a:pt x="49" y="51"/>
                    <a:pt x="49" y="51"/>
                    <a:pt x="49" y="51"/>
                  </a:cubicBezTo>
                  <a:cubicBezTo>
                    <a:pt x="32" y="69"/>
                    <a:pt x="30" y="88"/>
                    <a:pt x="33" y="105"/>
                  </a:cubicBezTo>
                  <a:cubicBezTo>
                    <a:pt x="12" y="146"/>
                    <a:pt x="0" y="206"/>
                    <a:pt x="28" y="290"/>
                  </a:cubicBezTo>
                  <a:cubicBezTo>
                    <a:pt x="28" y="291"/>
                    <a:pt x="28" y="291"/>
                    <a:pt x="28" y="291"/>
                  </a:cubicBezTo>
                  <a:cubicBezTo>
                    <a:pt x="29" y="294"/>
                    <a:pt x="30" y="296"/>
                    <a:pt x="31" y="299"/>
                  </a:cubicBezTo>
                  <a:cubicBezTo>
                    <a:pt x="37" y="288"/>
                    <a:pt x="37" y="288"/>
                    <a:pt x="37" y="288"/>
                  </a:cubicBezTo>
                  <a:cubicBezTo>
                    <a:pt x="37" y="288"/>
                    <a:pt x="40" y="268"/>
                    <a:pt x="44" y="244"/>
                  </a:cubicBezTo>
                  <a:cubicBezTo>
                    <a:pt x="64" y="159"/>
                    <a:pt x="64" y="159"/>
                    <a:pt x="64" y="159"/>
                  </a:cubicBezTo>
                  <a:cubicBezTo>
                    <a:pt x="64" y="159"/>
                    <a:pt x="66" y="159"/>
                    <a:pt x="70" y="160"/>
                  </a:cubicBezTo>
                  <a:cubicBezTo>
                    <a:pt x="118" y="178"/>
                    <a:pt x="207" y="203"/>
                    <a:pt x="313" y="202"/>
                  </a:cubicBezTo>
                  <a:cubicBezTo>
                    <a:pt x="303" y="193"/>
                    <a:pt x="303" y="193"/>
                    <a:pt x="303" y="193"/>
                  </a:cubicBezTo>
                  <a:cubicBezTo>
                    <a:pt x="303" y="193"/>
                    <a:pt x="325" y="188"/>
                    <a:pt x="352" y="179"/>
                  </a:cubicBezTo>
                  <a:cubicBezTo>
                    <a:pt x="358" y="178"/>
                    <a:pt x="364" y="177"/>
                    <a:pt x="370" y="176"/>
                  </a:cubicBezTo>
                  <a:cubicBezTo>
                    <a:pt x="379" y="189"/>
                    <a:pt x="379" y="189"/>
                    <a:pt x="379" y="189"/>
                  </a:cubicBezTo>
                  <a:cubicBezTo>
                    <a:pt x="379" y="189"/>
                    <a:pt x="384" y="215"/>
                    <a:pt x="387" y="227"/>
                  </a:cubicBezTo>
                  <a:cubicBezTo>
                    <a:pt x="389" y="238"/>
                    <a:pt x="399" y="307"/>
                    <a:pt x="399" y="307"/>
                  </a:cubicBezTo>
                  <a:cubicBezTo>
                    <a:pt x="407" y="299"/>
                    <a:pt x="407" y="299"/>
                    <a:pt x="407" y="299"/>
                  </a:cubicBezTo>
                  <a:cubicBezTo>
                    <a:pt x="407" y="299"/>
                    <a:pt x="418" y="216"/>
                    <a:pt x="419" y="197"/>
                  </a:cubicBezTo>
                  <a:cubicBezTo>
                    <a:pt x="419" y="180"/>
                    <a:pt x="426" y="142"/>
                    <a:pt x="421" y="130"/>
                  </a:cubicBezTo>
                </a:path>
              </a:pathLst>
            </a:custGeom>
            <a:solidFill>
              <a:srgbClr val="753C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311"/>
            <p:cNvSpPr/>
            <p:nvPr/>
          </p:nvSpPr>
          <p:spPr bwMode="auto">
            <a:xfrm>
              <a:off x="1141413" y="5465763"/>
              <a:ext cx="342900" cy="122238"/>
            </a:xfrm>
            <a:custGeom>
              <a:avLst/>
              <a:gdLst>
                <a:gd name="T0" fmla="*/ 87 w 167"/>
                <a:gd name="T1" fmla="*/ 1 h 60"/>
                <a:gd name="T2" fmla="*/ 84 w 167"/>
                <a:gd name="T3" fmla="*/ 0 h 60"/>
                <a:gd name="T4" fmla="*/ 80 w 167"/>
                <a:gd name="T5" fmla="*/ 1 h 60"/>
                <a:gd name="T6" fmla="*/ 78 w 167"/>
                <a:gd name="T7" fmla="*/ 1 h 60"/>
                <a:gd name="T8" fmla="*/ 78 w 167"/>
                <a:gd name="T9" fmla="*/ 1 h 60"/>
                <a:gd name="T10" fmla="*/ 0 w 167"/>
                <a:gd name="T11" fmla="*/ 60 h 60"/>
                <a:gd name="T12" fmla="*/ 167 w 167"/>
                <a:gd name="T13" fmla="*/ 60 h 60"/>
                <a:gd name="T14" fmla="*/ 167 w 167"/>
                <a:gd name="T15" fmla="*/ 1 h 60"/>
                <a:gd name="T16" fmla="*/ 87 w 167"/>
                <a:gd name="T17" fmla="*/ 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 h="60">
                  <a:moveTo>
                    <a:pt x="87" y="1"/>
                  </a:moveTo>
                  <a:cubicBezTo>
                    <a:pt x="86" y="1"/>
                    <a:pt x="85" y="0"/>
                    <a:pt x="84" y="0"/>
                  </a:cubicBezTo>
                  <a:cubicBezTo>
                    <a:pt x="82" y="0"/>
                    <a:pt x="81" y="1"/>
                    <a:pt x="80" y="1"/>
                  </a:cubicBezTo>
                  <a:cubicBezTo>
                    <a:pt x="78" y="1"/>
                    <a:pt x="78" y="1"/>
                    <a:pt x="78" y="1"/>
                  </a:cubicBezTo>
                  <a:cubicBezTo>
                    <a:pt x="78" y="1"/>
                    <a:pt x="78" y="1"/>
                    <a:pt x="78" y="1"/>
                  </a:cubicBezTo>
                  <a:cubicBezTo>
                    <a:pt x="35" y="3"/>
                    <a:pt x="0" y="28"/>
                    <a:pt x="0" y="60"/>
                  </a:cubicBezTo>
                  <a:cubicBezTo>
                    <a:pt x="167" y="60"/>
                    <a:pt x="167" y="60"/>
                    <a:pt x="167" y="60"/>
                  </a:cubicBezTo>
                  <a:cubicBezTo>
                    <a:pt x="167" y="1"/>
                    <a:pt x="167" y="1"/>
                    <a:pt x="167" y="1"/>
                  </a:cubicBezTo>
                  <a:cubicBezTo>
                    <a:pt x="87" y="1"/>
                    <a:pt x="87" y="1"/>
                    <a:pt x="87" y="1"/>
                  </a:cubicBezTo>
                </a:path>
              </a:pathLst>
            </a:custGeom>
            <a:solidFill>
              <a:srgbClr val="3738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312"/>
            <p:cNvSpPr/>
            <p:nvPr/>
          </p:nvSpPr>
          <p:spPr bwMode="auto">
            <a:xfrm>
              <a:off x="1609725" y="5465763"/>
              <a:ext cx="342900" cy="122238"/>
            </a:xfrm>
            <a:custGeom>
              <a:avLst/>
              <a:gdLst>
                <a:gd name="T0" fmla="*/ 80 w 167"/>
                <a:gd name="T1" fmla="*/ 1 h 60"/>
                <a:gd name="T2" fmla="*/ 84 w 167"/>
                <a:gd name="T3" fmla="*/ 0 h 60"/>
                <a:gd name="T4" fmla="*/ 87 w 167"/>
                <a:gd name="T5" fmla="*/ 1 h 60"/>
                <a:gd name="T6" fmla="*/ 89 w 167"/>
                <a:gd name="T7" fmla="*/ 1 h 60"/>
                <a:gd name="T8" fmla="*/ 89 w 167"/>
                <a:gd name="T9" fmla="*/ 1 h 60"/>
                <a:gd name="T10" fmla="*/ 167 w 167"/>
                <a:gd name="T11" fmla="*/ 60 h 60"/>
                <a:gd name="T12" fmla="*/ 0 w 167"/>
                <a:gd name="T13" fmla="*/ 60 h 60"/>
                <a:gd name="T14" fmla="*/ 0 w 167"/>
                <a:gd name="T15" fmla="*/ 1 h 60"/>
                <a:gd name="T16" fmla="*/ 80 w 167"/>
                <a:gd name="T17" fmla="*/ 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 h="60">
                  <a:moveTo>
                    <a:pt x="80" y="1"/>
                  </a:moveTo>
                  <a:cubicBezTo>
                    <a:pt x="81" y="1"/>
                    <a:pt x="83" y="0"/>
                    <a:pt x="84" y="0"/>
                  </a:cubicBezTo>
                  <a:cubicBezTo>
                    <a:pt x="85" y="0"/>
                    <a:pt x="86" y="1"/>
                    <a:pt x="87" y="1"/>
                  </a:cubicBezTo>
                  <a:cubicBezTo>
                    <a:pt x="89" y="1"/>
                    <a:pt x="89" y="1"/>
                    <a:pt x="89" y="1"/>
                  </a:cubicBezTo>
                  <a:cubicBezTo>
                    <a:pt x="89" y="1"/>
                    <a:pt x="89" y="1"/>
                    <a:pt x="89" y="1"/>
                  </a:cubicBezTo>
                  <a:cubicBezTo>
                    <a:pt x="133" y="3"/>
                    <a:pt x="167" y="28"/>
                    <a:pt x="167" y="60"/>
                  </a:cubicBezTo>
                  <a:cubicBezTo>
                    <a:pt x="0" y="60"/>
                    <a:pt x="0" y="60"/>
                    <a:pt x="0" y="60"/>
                  </a:cubicBezTo>
                  <a:cubicBezTo>
                    <a:pt x="0" y="1"/>
                    <a:pt x="0" y="1"/>
                    <a:pt x="0" y="1"/>
                  </a:cubicBezTo>
                  <a:cubicBezTo>
                    <a:pt x="80" y="1"/>
                    <a:pt x="80" y="1"/>
                    <a:pt x="80" y="1"/>
                  </a:cubicBezTo>
                </a:path>
              </a:pathLst>
            </a:custGeom>
            <a:solidFill>
              <a:srgbClr val="2D2E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313"/>
            <p:cNvSpPr/>
            <p:nvPr/>
          </p:nvSpPr>
          <p:spPr bwMode="auto">
            <a:xfrm>
              <a:off x="1641475" y="4062413"/>
              <a:ext cx="311150" cy="73025"/>
            </a:xfrm>
            <a:custGeom>
              <a:avLst/>
              <a:gdLst>
                <a:gd name="T0" fmla="*/ 9 w 152"/>
                <a:gd name="T1" fmla="*/ 36 h 36"/>
                <a:gd name="T2" fmla="*/ 143 w 152"/>
                <a:gd name="T3" fmla="*/ 36 h 36"/>
                <a:gd name="T4" fmla="*/ 152 w 152"/>
                <a:gd name="T5" fmla="*/ 27 h 36"/>
                <a:gd name="T6" fmla="*/ 152 w 152"/>
                <a:gd name="T7" fmla="*/ 9 h 36"/>
                <a:gd name="T8" fmla="*/ 143 w 152"/>
                <a:gd name="T9" fmla="*/ 0 h 36"/>
                <a:gd name="T10" fmla="*/ 9 w 152"/>
                <a:gd name="T11" fmla="*/ 0 h 36"/>
                <a:gd name="T12" fmla="*/ 0 w 152"/>
                <a:gd name="T13" fmla="*/ 9 h 36"/>
                <a:gd name="T14" fmla="*/ 0 w 152"/>
                <a:gd name="T15" fmla="*/ 27 h 36"/>
                <a:gd name="T16" fmla="*/ 9 w 152"/>
                <a:gd name="T17"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36">
                  <a:moveTo>
                    <a:pt x="9" y="36"/>
                  </a:moveTo>
                  <a:cubicBezTo>
                    <a:pt x="143" y="36"/>
                    <a:pt x="143" y="36"/>
                    <a:pt x="143" y="36"/>
                  </a:cubicBezTo>
                  <a:cubicBezTo>
                    <a:pt x="148" y="36"/>
                    <a:pt x="152" y="32"/>
                    <a:pt x="152" y="27"/>
                  </a:cubicBezTo>
                  <a:cubicBezTo>
                    <a:pt x="152" y="9"/>
                    <a:pt x="152" y="9"/>
                    <a:pt x="152" y="9"/>
                  </a:cubicBezTo>
                  <a:cubicBezTo>
                    <a:pt x="152" y="4"/>
                    <a:pt x="148" y="0"/>
                    <a:pt x="143" y="0"/>
                  </a:cubicBezTo>
                  <a:cubicBezTo>
                    <a:pt x="9" y="0"/>
                    <a:pt x="9" y="0"/>
                    <a:pt x="9" y="0"/>
                  </a:cubicBezTo>
                  <a:cubicBezTo>
                    <a:pt x="4" y="0"/>
                    <a:pt x="0" y="4"/>
                    <a:pt x="0" y="9"/>
                  </a:cubicBezTo>
                  <a:cubicBezTo>
                    <a:pt x="0" y="27"/>
                    <a:pt x="0" y="27"/>
                    <a:pt x="0" y="27"/>
                  </a:cubicBezTo>
                  <a:cubicBezTo>
                    <a:pt x="0" y="32"/>
                    <a:pt x="4" y="36"/>
                    <a:pt x="9" y="36"/>
                  </a:cubicBezTo>
                </a:path>
              </a:pathLst>
            </a:custGeom>
            <a:solidFill>
              <a:srgbClr val="043A4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314"/>
            <p:cNvSpPr/>
            <p:nvPr/>
          </p:nvSpPr>
          <p:spPr bwMode="auto">
            <a:xfrm>
              <a:off x="1131888" y="4062413"/>
              <a:ext cx="311150" cy="73025"/>
            </a:xfrm>
            <a:custGeom>
              <a:avLst/>
              <a:gdLst>
                <a:gd name="T0" fmla="*/ 9 w 152"/>
                <a:gd name="T1" fmla="*/ 36 h 36"/>
                <a:gd name="T2" fmla="*/ 143 w 152"/>
                <a:gd name="T3" fmla="*/ 36 h 36"/>
                <a:gd name="T4" fmla="*/ 152 w 152"/>
                <a:gd name="T5" fmla="*/ 27 h 36"/>
                <a:gd name="T6" fmla="*/ 152 w 152"/>
                <a:gd name="T7" fmla="*/ 9 h 36"/>
                <a:gd name="T8" fmla="*/ 143 w 152"/>
                <a:gd name="T9" fmla="*/ 0 h 36"/>
                <a:gd name="T10" fmla="*/ 9 w 152"/>
                <a:gd name="T11" fmla="*/ 0 h 36"/>
                <a:gd name="T12" fmla="*/ 0 w 152"/>
                <a:gd name="T13" fmla="*/ 9 h 36"/>
                <a:gd name="T14" fmla="*/ 0 w 152"/>
                <a:gd name="T15" fmla="*/ 27 h 36"/>
                <a:gd name="T16" fmla="*/ 9 w 152"/>
                <a:gd name="T17"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36">
                  <a:moveTo>
                    <a:pt x="9" y="36"/>
                  </a:moveTo>
                  <a:cubicBezTo>
                    <a:pt x="143" y="36"/>
                    <a:pt x="143" y="36"/>
                    <a:pt x="143" y="36"/>
                  </a:cubicBezTo>
                  <a:cubicBezTo>
                    <a:pt x="148" y="36"/>
                    <a:pt x="152" y="32"/>
                    <a:pt x="152" y="27"/>
                  </a:cubicBezTo>
                  <a:cubicBezTo>
                    <a:pt x="152" y="9"/>
                    <a:pt x="152" y="9"/>
                    <a:pt x="152" y="9"/>
                  </a:cubicBezTo>
                  <a:cubicBezTo>
                    <a:pt x="152" y="4"/>
                    <a:pt x="148" y="0"/>
                    <a:pt x="143" y="0"/>
                  </a:cubicBezTo>
                  <a:cubicBezTo>
                    <a:pt x="9" y="0"/>
                    <a:pt x="9" y="0"/>
                    <a:pt x="9" y="0"/>
                  </a:cubicBezTo>
                  <a:cubicBezTo>
                    <a:pt x="4" y="0"/>
                    <a:pt x="0" y="4"/>
                    <a:pt x="0" y="9"/>
                  </a:cubicBezTo>
                  <a:cubicBezTo>
                    <a:pt x="0" y="27"/>
                    <a:pt x="0" y="27"/>
                    <a:pt x="0" y="27"/>
                  </a:cubicBezTo>
                  <a:cubicBezTo>
                    <a:pt x="0" y="32"/>
                    <a:pt x="4" y="36"/>
                    <a:pt x="9" y="36"/>
                  </a:cubicBezTo>
                </a:path>
              </a:pathLst>
            </a:custGeom>
            <a:solidFill>
              <a:srgbClr val="043A4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315"/>
            <p:cNvSpPr/>
            <p:nvPr/>
          </p:nvSpPr>
          <p:spPr bwMode="auto">
            <a:xfrm>
              <a:off x="2608263" y="3186113"/>
              <a:ext cx="560387" cy="153988"/>
            </a:xfrm>
            <a:custGeom>
              <a:avLst/>
              <a:gdLst>
                <a:gd name="T0" fmla="*/ 236 w 274"/>
                <a:gd name="T1" fmla="*/ 14 h 75"/>
                <a:gd name="T2" fmla="*/ 124 w 274"/>
                <a:gd name="T3" fmla="*/ 12 h 75"/>
                <a:gd name="T4" fmla="*/ 122 w 274"/>
                <a:gd name="T5" fmla="*/ 2 h 75"/>
                <a:gd name="T6" fmla="*/ 72 w 274"/>
                <a:gd name="T7" fmla="*/ 13 h 75"/>
                <a:gd name="T8" fmla="*/ 46 w 274"/>
                <a:gd name="T9" fmla="*/ 14 h 75"/>
                <a:gd name="T10" fmla="*/ 0 w 274"/>
                <a:gd name="T11" fmla="*/ 45 h 75"/>
                <a:gd name="T12" fmla="*/ 58 w 274"/>
                <a:gd name="T13" fmla="*/ 75 h 75"/>
                <a:gd name="T14" fmla="*/ 186 w 274"/>
                <a:gd name="T15" fmla="*/ 45 h 75"/>
                <a:gd name="T16" fmla="*/ 236 w 274"/>
                <a:gd name="T17" fmla="*/ 1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 h="75">
                  <a:moveTo>
                    <a:pt x="236" y="14"/>
                  </a:moveTo>
                  <a:cubicBezTo>
                    <a:pt x="236" y="14"/>
                    <a:pt x="178" y="12"/>
                    <a:pt x="124" y="12"/>
                  </a:cubicBezTo>
                  <a:cubicBezTo>
                    <a:pt x="129" y="8"/>
                    <a:pt x="133" y="3"/>
                    <a:pt x="122" y="2"/>
                  </a:cubicBezTo>
                  <a:cubicBezTo>
                    <a:pt x="109" y="0"/>
                    <a:pt x="88" y="7"/>
                    <a:pt x="72" y="13"/>
                  </a:cubicBezTo>
                  <a:cubicBezTo>
                    <a:pt x="62" y="13"/>
                    <a:pt x="53" y="13"/>
                    <a:pt x="46" y="14"/>
                  </a:cubicBezTo>
                  <a:cubicBezTo>
                    <a:pt x="0" y="18"/>
                    <a:pt x="0" y="45"/>
                    <a:pt x="0" y="45"/>
                  </a:cubicBezTo>
                  <a:cubicBezTo>
                    <a:pt x="58" y="75"/>
                    <a:pt x="58" y="75"/>
                    <a:pt x="58" y="75"/>
                  </a:cubicBezTo>
                  <a:cubicBezTo>
                    <a:pt x="58" y="75"/>
                    <a:pt x="98" y="55"/>
                    <a:pt x="186" y="45"/>
                  </a:cubicBezTo>
                  <a:cubicBezTo>
                    <a:pt x="274" y="36"/>
                    <a:pt x="236" y="14"/>
                    <a:pt x="236" y="14"/>
                  </a:cubicBezTo>
                </a:path>
              </a:pathLst>
            </a:custGeom>
            <a:solidFill>
              <a:srgbClr val="FDD0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316"/>
            <p:cNvSpPr/>
            <p:nvPr/>
          </p:nvSpPr>
          <p:spPr bwMode="auto">
            <a:xfrm>
              <a:off x="1457325" y="2792413"/>
              <a:ext cx="106362" cy="98425"/>
            </a:xfrm>
            <a:custGeom>
              <a:avLst/>
              <a:gdLst>
                <a:gd name="T0" fmla="*/ 52 w 52"/>
                <a:gd name="T1" fmla="*/ 4 h 48"/>
                <a:gd name="T2" fmla="*/ 5 w 52"/>
                <a:gd name="T3" fmla="*/ 24 h 48"/>
                <a:gd name="T4" fmla="*/ 40 w 52"/>
                <a:gd name="T5" fmla="*/ 48 h 48"/>
                <a:gd name="T6" fmla="*/ 52 w 52"/>
                <a:gd name="T7" fmla="*/ 4 h 48"/>
              </a:gdLst>
              <a:ahLst/>
              <a:cxnLst>
                <a:cxn ang="0">
                  <a:pos x="T0" y="T1"/>
                </a:cxn>
                <a:cxn ang="0">
                  <a:pos x="T2" y="T3"/>
                </a:cxn>
                <a:cxn ang="0">
                  <a:pos x="T4" y="T5"/>
                </a:cxn>
                <a:cxn ang="0">
                  <a:pos x="T6" y="T7"/>
                </a:cxn>
              </a:cxnLst>
              <a:rect l="0" t="0" r="r" b="b"/>
              <a:pathLst>
                <a:path w="52" h="48">
                  <a:moveTo>
                    <a:pt x="52" y="4"/>
                  </a:moveTo>
                  <a:cubicBezTo>
                    <a:pt x="29" y="0"/>
                    <a:pt x="10" y="8"/>
                    <a:pt x="5" y="24"/>
                  </a:cubicBezTo>
                  <a:cubicBezTo>
                    <a:pt x="0" y="40"/>
                    <a:pt x="21" y="46"/>
                    <a:pt x="40" y="48"/>
                  </a:cubicBezTo>
                  <a:cubicBezTo>
                    <a:pt x="4" y="38"/>
                    <a:pt x="26" y="2"/>
                    <a:pt x="52" y="4"/>
                  </a:cubicBezTo>
                  <a:close/>
                </a:path>
              </a:pathLst>
            </a:custGeom>
            <a:solidFill>
              <a:srgbClr val="FFAB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317"/>
            <p:cNvSpPr/>
            <p:nvPr/>
          </p:nvSpPr>
          <p:spPr bwMode="auto">
            <a:xfrm>
              <a:off x="1258888" y="2536825"/>
              <a:ext cx="152400" cy="38100"/>
            </a:xfrm>
            <a:custGeom>
              <a:avLst/>
              <a:gdLst>
                <a:gd name="T0" fmla="*/ 6 w 75"/>
                <a:gd name="T1" fmla="*/ 18 h 18"/>
                <a:gd name="T2" fmla="*/ 1 w 75"/>
                <a:gd name="T3" fmla="*/ 15 h 18"/>
                <a:gd name="T4" fmla="*/ 3 w 75"/>
                <a:gd name="T5" fmla="*/ 8 h 18"/>
                <a:gd name="T6" fmla="*/ 71 w 75"/>
                <a:gd name="T7" fmla="*/ 7 h 18"/>
                <a:gd name="T8" fmla="*/ 73 w 75"/>
                <a:gd name="T9" fmla="*/ 14 h 18"/>
                <a:gd name="T10" fmla="*/ 67 w 75"/>
                <a:gd name="T11" fmla="*/ 16 h 18"/>
                <a:gd name="T12" fmla="*/ 8 w 75"/>
                <a:gd name="T13" fmla="*/ 18 h 18"/>
                <a:gd name="T14" fmla="*/ 6 w 75"/>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18">
                  <a:moveTo>
                    <a:pt x="6" y="18"/>
                  </a:moveTo>
                  <a:cubicBezTo>
                    <a:pt x="4" y="18"/>
                    <a:pt x="2" y="17"/>
                    <a:pt x="1" y="15"/>
                  </a:cubicBezTo>
                  <a:cubicBezTo>
                    <a:pt x="0" y="12"/>
                    <a:pt x="1" y="9"/>
                    <a:pt x="3" y="8"/>
                  </a:cubicBezTo>
                  <a:cubicBezTo>
                    <a:pt x="18" y="1"/>
                    <a:pt x="57" y="0"/>
                    <a:pt x="71" y="7"/>
                  </a:cubicBezTo>
                  <a:cubicBezTo>
                    <a:pt x="73" y="8"/>
                    <a:pt x="75" y="11"/>
                    <a:pt x="73" y="14"/>
                  </a:cubicBezTo>
                  <a:cubicBezTo>
                    <a:pt x="72" y="16"/>
                    <a:pt x="69" y="17"/>
                    <a:pt x="67" y="16"/>
                  </a:cubicBezTo>
                  <a:cubicBezTo>
                    <a:pt x="56" y="12"/>
                    <a:pt x="21" y="12"/>
                    <a:pt x="8" y="18"/>
                  </a:cubicBezTo>
                  <a:cubicBezTo>
                    <a:pt x="7" y="18"/>
                    <a:pt x="6" y="18"/>
                    <a:pt x="6" y="18"/>
                  </a:cubicBezTo>
                  <a:close/>
                </a:path>
              </a:pathLst>
            </a:custGeom>
            <a:solidFill>
              <a:srgbClr val="753C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pic>
          <p:nvPicPr>
            <p:cNvPr id="9534" name="Picture 318"/>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254125" y="2613025"/>
              <a:ext cx="18415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4" name="Oval 319"/>
            <p:cNvSpPr>
              <a:spLocks noChangeArrowheads="1"/>
            </p:cNvSpPr>
            <p:nvPr/>
          </p:nvSpPr>
          <p:spPr bwMode="auto">
            <a:xfrm>
              <a:off x="1271588" y="2632075"/>
              <a:ext cx="146050" cy="14922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pic>
          <p:nvPicPr>
            <p:cNvPr id="9536" name="Picture 3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2225" y="2654300"/>
              <a:ext cx="103187" cy="10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5" name="Oval 321"/>
            <p:cNvSpPr>
              <a:spLocks noChangeArrowheads="1"/>
            </p:cNvSpPr>
            <p:nvPr/>
          </p:nvSpPr>
          <p:spPr bwMode="auto">
            <a:xfrm>
              <a:off x="1346200" y="2670175"/>
              <a:ext cx="19050" cy="2063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Freeform 322"/>
            <p:cNvSpPr/>
            <p:nvPr/>
          </p:nvSpPr>
          <p:spPr bwMode="auto">
            <a:xfrm>
              <a:off x="1670050" y="2536825"/>
              <a:ext cx="152400" cy="38100"/>
            </a:xfrm>
            <a:custGeom>
              <a:avLst/>
              <a:gdLst>
                <a:gd name="T0" fmla="*/ 69 w 75"/>
                <a:gd name="T1" fmla="*/ 18 h 18"/>
                <a:gd name="T2" fmla="*/ 74 w 75"/>
                <a:gd name="T3" fmla="*/ 15 h 18"/>
                <a:gd name="T4" fmla="*/ 71 w 75"/>
                <a:gd name="T5" fmla="*/ 8 h 18"/>
                <a:gd name="T6" fmla="*/ 4 w 75"/>
                <a:gd name="T7" fmla="*/ 7 h 18"/>
                <a:gd name="T8" fmla="*/ 1 w 75"/>
                <a:gd name="T9" fmla="*/ 14 h 18"/>
                <a:gd name="T10" fmla="*/ 8 w 75"/>
                <a:gd name="T11" fmla="*/ 16 h 18"/>
                <a:gd name="T12" fmla="*/ 67 w 75"/>
                <a:gd name="T13" fmla="*/ 18 h 18"/>
                <a:gd name="T14" fmla="*/ 69 w 75"/>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18">
                  <a:moveTo>
                    <a:pt x="69" y="18"/>
                  </a:moveTo>
                  <a:cubicBezTo>
                    <a:pt x="71" y="18"/>
                    <a:pt x="73" y="17"/>
                    <a:pt x="74" y="15"/>
                  </a:cubicBezTo>
                  <a:cubicBezTo>
                    <a:pt x="75" y="12"/>
                    <a:pt x="74" y="9"/>
                    <a:pt x="71" y="8"/>
                  </a:cubicBezTo>
                  <a:cubicBezTo>
                    <a:pt x="56" y="1"/>
                    <a:pt x="18" y="0"/>
                    <a:pt x="4" y="7"/>
                  </a:cubicBezTo>
                  <a:cubicBezTo>
                    <a:pt x="1" y="8"/>
                    <a:pt x="0" y="11"/>
                    <a:pt x="1" y="14"/>
                  </a:cubicBezTo>
                  <a:cubicBezTo>
                    <a:pt x="2" y="16"/>
                    <a:pt x="5" y="17"/>
                    <a:pt x="8" y="16"/>
                  </a:cubicBezTo>
                  <a:cubicBezTo>
                    <a:pt x="18" y="12"/>
                    <a:pt x="54" y="12"/>
                    <a:pt x="67" y="18"/>
                  </a:cubicBezTo>
                  <a:cubicBezTo>
                    <a:pt x="67" y="18"/>
                    <a:pt x="68" y="18"/>
                    <a:pt x="69" y="18"/>
                  </a:cubicBezTo>
                  <a:close/>
                </a:path>
              </a:pathLst>
            </a:custGeom>
            <a:solidFill>
              <a:srgbClr val="753C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pic>
          <p:nvPicPr>
            <p:cNvPr id="9539" name="Picture 3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6238" y="2613025"/>
              <a:ext cx="18415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7" name="Oval 324"/>
            <p:cNvSpPr>
              <a:spLocks noChangeArrowheads="1"/>
            </p:cNvSpPr>
            <p:nvPr/>
          </p:nvSpPr>
          <p:spPr bwMode="auto">
            <a:xfrm>
              <a:off x="1663700" y="2632075"/>
              <a:ext cx="147637" cy="14922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pic>
          <p:nvPicPr>
            <p:cNvPr id="9541" name="Picture 3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84338" y="2654300"/>
              <a:ext cx="103187" cy="10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72" name="Oval 326"/>
            <p:cNvSpPr>
              <a:spLocks noChangeArrowheads="1"/>
            </p:cNvSpPr>
            <p:nvPr/>
          </p:nvSpPr>
          <p:spPr bwMode="auto">
            <a:xfrm>
              <a:off x="1714500" y="2670175"/>
              <a:ext cx="20637" cy="2063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pic>
          <p:nvPicPr>
            <p:cNvPr id="9543" name="Picture 32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81125" y="2913063"/>
              <a:ext cx="325437" cy="13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73" name="Freeform 328"/>
            <p:cNvSpPr>
              <a:spLocks noEditPoints="1"/>
            </p:cNvSpPr>
            <p:nvPr/>
          </p:nvSpPr>
          <p:spPr bwMode="auto">
            <a:xfrm>
              <a:off x="1144588" y="2584450"/>
              <a:ext cx="795337" cy="247650"/>
            </a:xfrm>
            <a:custGeom>
              <a:avLst/>
              <a:gdLst>
                <a:gd name="T0" fmla="*/ 385 w 389"/>
                <a:gd name="T1" fmla="*/ 7 h 121"/>
                <a:gd name="T2" fmla="*/ 354 w 389"/>
                <a:gd name="T3" fmla="*/ 7 h 121"/>
                <a:gd name="T4" fmla="*/ 243 w 389"/>
                <a:gd name="T5" fmla="*/ 14 h 121"/>
                <a:gd name="T6" fmla="*/ 194 w 389"/>
                <a:gd name="T7" fmla="*/ 18 h 121"/>
                <a:gd name="T8" fmla="*/ 146 w 389"/>
                <a:gd name="T9" fmla="*/ 14 h 121"/>
                <a:gd name="T10" fmla="*/ 35 w 389"/>
                <a:gd name="T11" fmla="*/ 7 h 121"/>
                <a:gd name="T12" fmla="*/ 4 w 389"/>
                <a:gd name="T13" fmla="*/ 7 h 121"/>
                <a:gd name="T14" fmla="*/ 4 w 389"/>
                <a:gd name="T15" fmla="*/ 34 h 121"/>
                <a:gd name="T16" fmla="*/ 13 w 389"/>
                <a:gd name="T17" fmla="*/ 40 h 121"/>
                <a:gd name="T18" fmla="*/ 23 w 389"/>
                <a:gd name="T19" fmla="*/ 81 h 121"/>
                <a:gd name="T20" fmla="*/ 38 w 389"/>
                <a:gd name="T21" fmla="*/ 105 h 121"/>
                <a:gd name="T22" fmla="*/ 61 w 389"/>
                <a:gd name="T23" fmla="*/ 117 h 121"/>
                <a:gd name="T24" fmla="*/ 128 w 389"/>
                <a:gd name="T25" fmla="*/ 111 h 121"/>
                <a:gd name="T26" fmla="*/ 167 w 389"/>
                <a:gd name="T27" fmla="*/ 58 h 121"/>
                <a:gd name="T28" fmla="*/ 191 w 389"/>
                <a:gd name="T29" fmla="*/ 35 h 121"/>
                <a:gd name="T30" fmla="*/ 193 w 389"/>
                <a:gd name="T31" fmla="*/ 35 h 121"/>
                <a:gd name="T32" fmla="*/ 198 w 389"/>
                <a:gd name="T33" fmla="*/ 35 h 121"/>
                <a:gd name="T34" fmla="*/ 222 w 389"/>
                <a:gd name="T35" fmla="*/ 58 h 121"/>
                <a:gd name="T36" fmla="*/ 261 w 389"/>
                <a:gd name="T37" fmla="*/ 111 h 121"/>
                <a:gd name="T38" fmla="*/ 328 w 389"/>
                <a:gd name="T39" fmla="*/ 117 h 121"/>
                <a:gd name="T40" fmla="*/ 350 w 389"/>
                <a:gd name="T41" fmla="*/ 105 h 121"/>
                <a:gd name="T42" fmla="*/ 366 w 389"/>
                <a:gd name="T43" fmla="*/ 81 h 121"/>
                <a:gd name="T44" fmla="*/ 376 w 389"/>
                <a:gd name="T45" fmla="*/ 40 h 121"/>
                <a:gd name="T46" fmla="*/ 385 w 389"/>
                <a:gd name="T47" fmla="*/ 34 h 121"/>
                <a:gd name="T48" fmla="*/ 385 w 389"/>
                <a:gd name="T49" fmla="*/ 7 h 121"/>
                <a:gd name="T50" fmla="*/ 156 w 389"/>
                <a:gd name="T51" fmla="*/ 58 h 121"/>
                <a:gd name="T52" fmla="*/ 121 w 389"/>
                <a:gd name="T53" fmla="*/ 106 h 121"/>
                <a:gd name="T54" fmla="*/ 56 w 389"/>
                <a:gd name="T55" fmla="*/ 108 h 121"/>
                <a:gd name="T56" fmla="*/ 25 w 389"/>
                <a:gd name="T57" fmla="*/ 27 h 121"/>
                <a:gd name="T58" fmla="*/ 85 w 389"/>
                <a:gd name="T59" fmla="*/ 15 h 121"/>
                <a:gd name="T60" fmla="*/ 142 w 389"/>
                <a:gd name="T61" fmla="*/ 21 h 121"/>
                <a:gd name="T62" fmla="*/ 156 w 389"/>
                <a:gd name="T63" fmla="*/ 58 h 121"/>
                <a:gd name="T64" fmla="*/ 333 w 389"/>
                <a:gd name="T65" fmla="*/ 108 h 121"/>
                <a:gd name="T66" fmla="*/ 268 w 389"/>
                <a:gd name="T67" fmla="*/ 106 h 121"/>
                <a:gd name="T68" fmla="*/ 233 w 389"/>
                <a:gd name="T69" fmla="*/ 58 h 121"/>
                <a:gd name="T70" fmla="*/ 246 w 389"/>
                <a:gd name="T71" fmla="*/ 21 h 121"/>
                <a:gd name="T72" fmla="*/ 304 w 389"/>
                <a:gd name="T73" fmla="*/ 15 h 121"/>
                <a:gd name="T74" fmla="*/ 364 w 389"/>
                <a:gd name="T75" fmla="*/ 27 h 121"/>
                <a:gd name="T76" fmla="*/ 333 w 389"/>
                <a:gd name="T77" fmla="*/ 108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9" h="121">
                  <a:moveTo>
                    <a:pt x="385" y="7"/>
                  </a:moveTo>
                  <a:cubicBezTo>
                    <a:pt x="385" y="7"/>
                    <a:pt x="362" y="7"/>
                    <a:pt x="354" y="7"/>
                  </a:cubicBezTo>
                  <a:cubicBezTo>
                    <a:pt x="346" y="8"/>
                    <a:pt x="310" y="0"/>
                    <a:pt x="243" y="14"/>
                  </a:cubicBezTo>
                  <a:cubicBezTo>
                    <a:pt x="243" y="14"/>
                    <a:pt x="222" y="18"/>
                    <a:pt x="194" y="18"/>
                  </a:cubicBezTo>
                  <a:cubicBezTo>
                    <a:pt x="167" y="18"/>
                    <a:pt x="146" y="14"/>
                    <a:pt x="146" y="14"/>
                  </a:cubicBezTo>
                  <a:cubicBezTo>
                    <a:pt x="79" y="0"/>
                    <a:pt x="43" y="8"/>
                    <a:pt x="35" y="7"/>
                  </a:cubicBezTo>
                  <a:cubicBezTo>
                    <a:pt x="26" y="7"/>
                    <a:pt x="4" y="7"/>
                    <a:pt x="4" y="7"/>
                  </a:cubicBezTo>
                  <a:cubicBezTo>
                    <a:pt x="0" y="21"/>
                    <a:pt x="3" y="33"/>
                    <a:pt x="4" y="34"/>
                  </a:cubicBezTo>
                  <a:cubicBezTo>
                    <a:pt x="5" y="34"/>
                    <a:pt x="9" y="34"/>
                    <a:pt x="13" y="40"/>
                  </a:cubicBezTo>
                  <a:cubicBezTo>
                    <a:pt x="17" y="46"/>
                    <a:pt x="17" y="62"/>
                    <a:pt x="23" y="81"/>
                  </a:cubicBezTo>
                  <a:cubicBezTo>
                    <a:pt x="26" y="90"/>
                    <a:pt x="32" y="99"/>
                    <a:pt x="38" y="105"/>
                  </a:cubicBezTo>
                  <a:cubicBezTo>
                    <a:pt x="46" y="112"/>
                    <a:pt x="55" y="115"/>
                    <a:pt x="61" y="117"/>
                  </a:cubicBezTo>
                  <a:cubicBezTo>
                    <a:pt x="72" y="119"/>
                    <a:pt x="106" y="121"/>
                    <a:pt x="128" y="111"/>
                  </a:cubicBezTo>
                  <a:cubicBezTo>
                    <a:pt x="149" y="101"/>
                    <a:pt x="159" y="80"/>
                    <a:pt x="167" y="58"/>
                  </a:cubicBezTo>
                  <a:cubicBezTo>
                    <a:pt x="175" y="36"/>
                    <a:pt x="191" y="35"/>
                    <a:pt x="191" y="35"/>
                  </a:cubicBezTo>
                  <a:cubicBezTo>
                    <a:pt x="191" y="35"/>
                    <a:pt x="191" y="35"/>
                    <a:pt x="193" y="35"/>
                  </a:cubicBezTo>
                  <a:cubicBezTo>
                    <a:pt x="196" y="35"/>
                    <a:pt x="198" y="35"/>
                    <a:pt x="198" y="35"/>
                  </a:cubicBezTo>
                  <a:cubicBezTo>
                    <a:pt x="198" y="35"/>
                    <a:pt x="214" y="36"/>
                    <a:pt x="222" y="58"/>
                  </a:cubicBezTo>
                  <a:cubicBezTo>
                    <a:pt x="230" y="80"/>
                    <a:pt x="240" y="101"/>
                    <a:pt x="261" y="111"/>
                  </a:cubicBezTo>
                  <a:cubicBezTo>
                    <a:pt x="282" y="121"/>
                    <a:pt x="317" y="119"/>
                    <a:pt x="328" y="117"/>
                  </a:cubicBezTo>
                  <a:cubicBezTo>
                    <a:pt x="334" y="115"/>
                    <a:pt x="343" y="112"/>
                    <a:pt x="350" y="105"/>
                  </a:cubicBezTo>
                  <a:cubicBezTo>
                    <a:pt x="357" y="99"/>
                    <a:pt x="363" y="90"/>
                    <a:pt x="366" y="81"/>
                  </a:cubicBezTo>
                  <a:cubicBezTo>
                    <a:pt x="371" y="62"/>
                    <a:pt x="372" y="46"/>
                    <a:pt x="376" y="40"/>
                  </a:cubicBezTo>
                  <a:cubicBezTo>
                    <a:pt x="379" y="34"/>
                    <a:pt x="384" y="34"/>
                    <a:pt x="385" y="34"/>
                  </a:cubicBezTo>
                  <a:cubicBezTo>
                    <a:pt x="386" y="33"/>
                    <a:pt x="389" y="21"/>
                    <a:pt x="385" y="7"/>
                  </a:cubicBezTo>
                  <a:moveTo>
                    <a:pt x="156" y="58"/>
                  </a:moveTo>
                  <a:cubicBezTo>
                    <a:pt x="154" y="70"/>
                    <a:pt x="145" y="98"/>
                    <a:pt x="121" y="106"/>
                  </a:cubicBezTo>
                  <a:cubicBezTo>
                    <a:pt x="84" y="119"/>
                    <a:pt x="56" y="108"/>
                    <a:pt x="56" y="108"/>
                  </a:cubicBezTo>
                  <a:cubicBezTo>
                    <a:pt x="27" y="100"/>
                    <a:pt x="19" y="40"/>
                    <a:pt x="25" y="27"/>
                  </a:cubicBezTo>
                  <a:cubicBezTo>
                    <a:pt x="31" y="15"/>
                    <a:pt x="49" y="15"/>
                    <a:pt x="85" y="15"/>
                  </a:cubicBezTo>
                  <a:cubicBezTo>
                    <a:pt x="121" y="15"/>
                    <a:pt x="142" y="21"/>
                    <a:pt x="142" y="21"/>
                  </a:cubicBezTo>
                  <a:cubicBezTo>
                    <a:pt x="161" y="27"/>
                    <a:pt x="158" y="46"/>
                    <a:pt x="156" y="58"/>
                  </a:cubicBezTo>
                  <a:moveTo>
                    <a:pt x="333" y="108"/>
                  </a:moveTo>
                  <a:cubicBezTo>
                    <a:pt x="333" y="108"/>
                    <a:pt x="305" y="119"/>
                    <a:pt x="268" y="106"/>
                  </a:cubicBezTo>
                  <a:cubicBezTo>
                    <a:pt x="244" y="98"/>
                    <a:pt x="235" y="70"/>
                    <a:pt x="233" y="58"/>
                  </a:cubicBezTo>
                  <a:cubicBezTo>
                    <a:pt x="231" y="46"/>
                    <a:pt x="228" y="27"/>
                    <a:pt x="246" y="21"/>
                  </a:cubicBezTo>
                  <a:cubicBezTo>
                    <a:pt x="246" y="21"/>
                    <a:pt x="268" y="15"/>
                    <a:pt x="304" y="15"/>
                  </a:cubicBezTo>
                  <a:cubicBezTo>
                    <a:pt x="340" y="15"/>
                    <a:pt x="358" y="15"/>
                    <a:pt x="364" y="27"/>
                  </a:cubicBezTo>
                  <a:cubicBezTo>
                    <a:pt x="370" y="40"/>
                    <a:pt x="361" y="100"/>
                    <a:pt x="333" y="108"/>
                  </a:cubicBezTo>
                </a:path>
              </a:pathLst>
            </a:custGeom>
            <a:solidFill>
              <a:srgbClr val="043A4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74" name="Freeform 329"/>
            <p:cNvSpPr/>
            <p:nvPr/>
          </p:nvSpPr>
          <p:spPr bwMode="auto">
            <a:xfrm>
              <a:off x="771525" y="5345113"/>
              <a:ext cx="4494212" cy="357188"/>
            </a:xfrm>
            <a:custGeom>
              <a:avLst/>
              <a:gdLst>
                <a:gd name="T0" fmla="*/ 1482 w 2198"/>
                <a:gd name="T1" fmla="*/ 0 h 175"/>
                <a:gd name="T2" fmla="*/ 1482 w 2198"/>
                <a:gd name="T3" fmla="*/ 86 h 175"/>
                <a:gd name="T4" fmla="*/ 1462 w 2198"/>
                <a:gd name="T5" fmla="*/ 106 h 175"/>
                <a:gd name="T6" fmla="*/ 1442 w 2198"/>
                <a:gd name="T7" fmla="*/ 86 h 175"/>
                <a:gd name="T8" fmla="*/ 1442 w 2198"/>
                <a:gd name="T9" fmla="*/ 0 h 175"/>
                <a:gd name="T10" fmla="*/ 1078 w 2198"/>
                <a:gd name="T11" fmla="*/ 13 h 175"/>
                <a:gd name="T12" fmla="*/ 1060 w 2198"/>
                <a:gd name="T13" fmla="*/ 74 h 175"/>
                <a:gd name="T14" fmla="*/ 1040 w 2198"/>
                <a:gd name="T15" fmla="*/ 88 h 175"/>
                <a:gd name="T16" fmla="*/ 1034 w 2198"/>
                <a:gd name="T17" fmla="*/ 87 h 175"/>
                <a:gd name="T18" fmla="*/ 1021 w 2198"/>
                <a:gd name="T19" fmla="*/ 62 h 175"/>
                <a:gd name="T20" fmla="*/ 1035 w 2198"/>
                <a:gd name="T21" fmla="*/ 17 h 175"/>
                <a:gd name="T22" fmla="*/ 730 w 2198"/>
                <a:gd name="T23" fmla="*/ 79 h 175"/>
                <a:gd name="T24" fmla="*/ 505 w 2198"/>
                <a:gd name="T25" fmla="*/ 60 h 175"/>
                <a:gd name="T26" fmla="*/ 577 w 2198"/>
                <a:gd name="T27" fmla="*/ 119 h 175"/>
                <a:gd name="T28" fmla="*/ 410 w 2198"/>
                <a:gd name="T29" fmla="*/ 119 h 175"/>
                <a:gd name="T30" fmla="*/ 410 w 2198"/>
                <a:gd name="T31" fmla="*/ 76 h 175"/>
                <a:gd name="T32" fmla="*/ 409 w 2198"/>
                <a:gd name="T33" fmla="*/ 58 h 175"/>
                <a:gd name="T34" fmla="*/ 402 w 2198"/>
                <a:gd name="T35" fmla="*/ 58 h 175"/>
                <a:gd name="T36" fmla="*/ 349 w 2198"/>
                <a:gd name="T37" fmla="*/ 59 h 175"/>
                <a:gd name="T38" fmla="*/ 348 w 2198"/>
                <a:gd name="T39" fmla="*/ 76 h 175"/>
                <a:gd name="T40" fmla="*/ 348 w 2198"/>
                <a:gd name="T41" fmla="*/ 119 h 175"/>
                <a:gd name="T42" fmla="*/ 181 w 2198"/>
                <a:gd name="T43" fmla="*/ 119 h 175"/>
                <a:gd name="T44" fmla="*/ 238 w 2198"/>
                <a:gd name="T45" fmla="*/ 63 h 175"/>
                <a:gd name="T46" fmla="*/ 0 w 2198"/>
                <a:gd name="T47" fmla="*/ 106 h 175"/>
                <a:gd name="T48" fmla="*/ 402 w 2198"/>
                <a:gd name="T49" fmla="*/ 154 h 175"/>
                <a:gd name="T50" fmla="*/ 783 w 2198"/>
                <a:gd name="T51" fmla="*/ 122 h 175"/>
                <a:gd name="T52" fmla="*/ 1462 w 2198"/>
                <a:gd name="T53" fmla="*/ 175 h 175"/>
                <a:gd name="T54" fmla="*/ 2198 w 2198"/>
                <a:gd name="T55" fmla="*/ 88 h 175"/>
                <a:gd name="T56" fmla="*/ 1896 w 2198"/>
                <a:gd name="T57" fmla="*/ 17 h 175"/>
                <a:gd name="T58" fmla="*/ 1910 w 2198"/>
                <a:gd name="T59" fmla="*/ 62 h 175"/>
                <a:gd name="T60" fmla="*/ 1897 w 2198"/>
                <a:gd name="T61" fmla="*/ 87 h 175"/>
                <a:gd name="T62" fmla="*/ 1891 w 2198"/>
                <a:gd name="T63" fmla="*/ 88 h 175"/>
                <a:gd name="T64" fmla="*/ 1872 w 2198"/>
                <a:gd name="T65" fmla="*/ 74 h 175"/>
                <a:gd name="T66" fmla="*/ 1853 w 2198"/>
                <a:gd name="T67" fmla="*/ 14 h 175"/>
                <a:gd name="T68" fmla="*/ 1482 w 2198"/>
                <a:gd name="T69"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98" h="175">
                  <a:moveTo>
                    <a:pt x="1482" y="0"/>
                  </a:moveTo>
                  <a:cubicBezTo>
                    <a:pt x="1482" y="86"/>
                    <a:pt x="1482" y="86"/>
                    <a:pt x="1482" y="86"/>
                  </a:cubicBezTo>
                  <a:cubicBezTo>
                    <a:pt x="1482" y="97"/>
                    <a:pt x="1473" y="106"/>
                    <a:pt x="1462" y="106"/>
                  </a:cubicBezTo>
                  <a:cubicBezTo>
                    <a:pt x="1451" y="106"/>
                    <a:pt x="1442" y="97"/>
                    <a:pt x="1442" y="86"/>
                  </a:cubicBezTo>
                  <a:cubicBezTo>
                    <a:pt x="1442" y="0"/>
                    <a:pt x="1442" y="0"/>
                    <a:pt x="1442" y="0"/>
                  </a:cubicBezTo>
                  <a:cubicBezTo>
                    <a:pt x="1309" y="1"/>
                    <a:pt x="1185" y="5"/>
                    <a:pt x="1078" y="13"/>
                  </a:cubicBezTo>
                  <a:cubicBezTo>
                    <a:pt x="1060" y="74"/>
                    <a:pt x="1060" y="74"/>
                    <a:pt x="1060" y="74"/>
                  </a:cubicBezTo>
                  <a:cubicBezTo>
                    <a:pt x="1057" y="82"/>
                    <a:pt x="1049" y="88"/>
                    <a:pt x="1040" y="88"/>
                  </a:cubicBezTo>
                  <a:cubicBezTo>
                    <a:pt x="1038" y="88"/>
                    <a:pt x="1036" y="88"/>
                    <a:pt x="1034" y="87"/>
                  </a:cubicBezTo>
                  <a:cubicBezTo>
                    <a:pt x="1024" y="84"/>
                    <a:pt x="1018" y="72"/>
                    <a:pt x="1021" y="62"/>
                  </a:cubicBezTo>
                  <a:cubicBezTo>
                    <a:pt x="1035" y="17"/>
                    <a:pt x="1035" y="17"/>
                    <a:pt x="1035" y="17"/>
                  </a:cubicBezTo>
                  <a:cubicBezTo>
                    <a:pt x="868" y="31"/>
                    <a:pt x="753" y="53"/>
                    <a:pt x="730" y="79"/>
                  </a:cubicBezTo>
                  <a:cubicBezTo>
                    <a:pt x="676" y="70"/>
                    <a:pt x="597" y="63"/>
                    <a:pt x="505" y="60"/>
                  </a:cubicBezTo>
                  <a:cubicBezTo>
                    <a:pt x="546" y="64"/>
                    <a:pt x="577" y="89"/>
                    <a:pt x="577" y="119"/>
                  </a:cubicBezTo>
                  <a:cubicBezTo>
                    <a:pt x="410" y="119"/>
                    <a:pt x="410" y="119"/>
                    <a:pt x="410" y="119"/>
                  </a:cubicBezTo>
                  <a:cubicBezTo>
                    <a:pt x="410" y="76"/>
                    <a:pt x="410" y="76"/>
                    <a:pt x="410" y="76"/>
                  </a:cubicBezTo>
                  <a:cubicBezTo>
                    <a:pt x="409" y="58"/>
                    <a:pt x="409" y="58"/>
                    <a:pt x="409" y="58"/>
                  </a:cubicBezTo>
                  <a:cubicBezTo>
                    <a:pt x="406" y="58"/>
                    <a:pt x="404" y="58"/>
                    <a:pt x="402" y="58"/>
                  </a:cubicBezTo>
                  <a:cubicBezTo>
                    <a:pt x="384" y="58"/>
                    <a:pt x="367" y="59"/>
                    <a:pt x="349" y="59"/>
                  </a:cubicBezTo>
                  <a:cubicBezTo>
                    <a:pt x="348" y="76"/>
                    <a:pt x="348" y="76"/>
                    <a:pt x="348" y="76"/>
                  </a:cubicBezTo>
                  <a:cubicBezTo>
                    <a:pt x="348" y="119"/>
                    <a:pt x="348" y="119"/>
                    <a:pt x="348" y="119"/>
                  </a:cubicBezTo>
                  <a:cubicBezTo>
                    <a:pt x="181" y="119"/>
                    <a:pt x="181" y="119"/>
                    <a:pt x="181" y="119"/>
                  </a:cubicBezTo>
                  <a:cubicBezTo>
                    <a:pt x="181" y="93"/>
                    <a:pt x="205" y="71"/>
                    <a:pt x="238" y="63"/>
                  </a:cubicBezTo>
                  <a:cubicBezTo>
                    <a:pt x="97" y="70"/>
                    <a:pt x="0" y="87"/>
                    <a:pt x="0" y="106"/>
                  </a:cubicBezTo>
                  <a:cubicBezTo>
                    <a:pt x="0" y="133"/>
                    <a:pt x="180" y="154"/>
                    <a:pt x="402" y="154"/>
                  </a:cubicBezTo>
                  <a:cubicBezTo>
                    <a:pt x="579" y="154"/>
                    <a:pt x="729" y="140"/>
                    <a:pt x="783" y="122"/>
                  </a:cubicBezTo>
                  <a:cubicBezTo>
                    <a:pt x="894" y="153"/>
                    <a:pt x="1156" y="175"/>
                    <a:pt x="1462" y="175"/>
                  </a:cubicBezTo>
                  <a:cubicBezTo>
                    <a:pt x="1868" y="175"/>
                    <a:pt x="2198" y="136"/>
                    <a:pt x="2198" y="88"/>
                  </a:cubicBezTo>
                  <a:cubicBezTo>
                    <a:pt x="2198" y="59"/>
                    <a:pt x="2079" y="33"/>
                    <a:pt x="1896" y="17"/>
                  </a:cubicBezTo>
                  <a:cubicBezTo>
                    <a:pt x="1910" y="62"/>
                    <a:pt x="1910" y="62"/>
                    <a:pt x="1910" y="62"/>
                  </a:cubicBezTo>
                  <a:cubicBezTo>
                    <a:pt x="1913" y="72"/>
                    <a:pt x="1907" y="84"/>
                    <a:pt x="1897" y="87"/>
                  </a:cubicBezTo>
                  <a:cubicBezTo>
                    <a:pt x="1895" y="88"/>
                    <a:pt x="1893" y="88"/>
                    <a:pt x="1891" y="88"/>
                  </a:cubicBezTo>
                  <a:cubicBezTo>
                    <a:pt x="1882" y="88"/>
                    <a:pt x="1874" y="82"/>
                    <a:pt x="1872" y="74"/>
                  </a:cubicBezTo>
                  <a:cubicBezTo>
                    <a:pt x="1853" y="14"/>
                    <a:pt x="1853" y="14"/>
                    <a:pt x="1853" y="14"/>
                  </a:cubicBezTo>
                  <a:cubicBezTo>
                    <a:pt x="1745" y="6"/>
                    <a:pt x="1618" y="1"/>
                    <a:pt x="1482" y="0"/>
                  </a:cubicBezTo>
                </a:path>
              </a:pathLst>
            </a:custGeom>
            <a:solidFill>
              <a:srgbClr val="E9E8E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75" name="Freeform 330"/>
            <p:cNvSpPr/>
            <p:nvPr/>
          </p:nvSpPr>
          <p:spPr bwMode="auto">
            <a:xfrm>
              <a:off x="3721100" y="5345113"/>
              <a:ext cx="80962" cy="215900"/>
            </a:xfrm>
            <a:custGeom>
              <a:avLst/>
              <a:gdLst>
                <a:gd name="T0" fmla="*/ 20 w 40"/>
                <a:gd name="T1" fmla="*/ 0 h 106"/>
                <a:gd name="T2" fmla="*/ 0 w 40"/>
                <a:gd name="T3" fmla="*/ 0 h 106"/>
                <a:gd name="T4" fmla="*/ 0 w 40"/>
                <a:gd name="T5" fmla="*/ 86 h 106"/>
                <a:gd name="T6" fmla="*/ 20 w 40"/>
                <a:gd name="T7" fmla="*/ 106 h 106"/>
                <a:gd name="T8" fmla="*/ 40 w 40"/>
                <a:gd name="T9" fmla="*/ 86 h 106"/>
                <a:gd name="T10" fmla="*/ 40 w 40"/>
                <a:gd name="T11" fmla="*/ 0 h 106"/>
                <a:gd name="T12" fmla="*/ 20 w 40"/>
                <a:gd name="T13" fmla="*/ 0 h 106"/>
              </a:gdLst>
              <a:ahLst/>
              <a:cxnLst>
                <a:cxn ang="0">
                  <a:pos x="T0" y="T1"/>
                </a:cxn>
                <a:cxn ang="0">
                  <a:pos x="T2" y="T3"/>
                </a:cxn>
                <a:cxn ang="0">
                  <a:pos x="T4" y="T5"/>
                </a:cxn>
                <a:cxn ang="0">
                  <a:pos x="T6" y="T7"/>
                </a:cxn>
                <a:cxn ang="0">
                  <a:pos x="T8" y="T9"/>
                </a:cxn>
                <a:cxn ang="0">
                  <a:pos x="T10" y="T11"/>
                </a:cxn>
                <a:cxn ang="0">
                  <a:pos x="T12" y="T13"/>
                </a:cxn>
              </a:cxnLst>
              <a:rect l="0" t="0" r="r" b="b"/>
              <a:pathLst>
                <a:path w="40" h="106">
                  <a:moveTo>
                    <a:pt x="20" y="0"/>
                  </a:moveTo>
                  <a:cubicBezTo>
                    <a:pt x="13" y="0"/>
                    <a:pt x="6" y="0"/>
                    <a:pt x="0" y="0"/>
                  </a:cubicBezTo>
                  <a:cubicBezTo>
                    <a:pt x="0" y="86"/>
                    <a:pt x="0" y="86"/>
                    <a:pt x="0" y="86"/>
                  </a:cubicBezTo>
                  <a:cubicBezTo>
                    <a:pt x="0" y="97"/>
                    <a:pt x="9" y="106"/>
                    <a:pt x="20" y="106"/>
                  </a:cubicBezTo>
                  <a:cubicBezTo>
                    <a:pt x="31" y="106"/>
                    <a:pt x="40" y="97"/>
                    <a:pt x="40" y="86"/>
                  </a:cubicBezTo>
                  <a:cubicBezTo>
                    <a:pt x="40" y="0"/>
                    <a:pt x="40" y="0"/>
                    <a:pt x="40" y="0"/>
                  </a:cubicBezTo>
                  <a:cubicBezTo>
                    <a:pt x="33" y="0"/>
                    <a:pt x="27" y="0"/>
                    <a:pt x="20" y="0"/>
                  </a:cubicBezTo>
                </a:path>
              </a:pathLst>
            </a:custGeom>
            <a:solidFill>
              <a:srgbClr val="364F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76" name="Freeform 331"/>
            <p:cNvSpPr/>
            <p:nvPr/>
          </p:nvSpPr>
          <p:spPr bwMode="auto">
            <a:xfrm>
              <a:off x="4560888" y="5373688"/>
              <a:ext cx="122237" cy="150813"/>
            </a:xfrm>
            <a:custGeom>
              <a:avLst/>
              <a:gdLst>
                <a:gd name="T0" fmla="*/ 0 w 60"/>
                <a:gd name="T1" fmla="*/ 0 h 74"/>
                <a:gd name="T2" fmla="*/ 19 w 60"/>
                <a:gd name="T3" fmla="*/ 60 h 74"/>
                <a:gd name="T4" fmla="*/ 38 w 60"/>
                <a:gd name="T5" fmla="*/ 74 h 74"/>
                <a:gd name="T6" fmla="*/ 44 w 60"/>
                <a:gd name="T7" fmla="*/ 73 h 74"/>
                <a:gd name="T8" fmla="*/ 57 w 60"/>
                <a:gd name="T9" fmla="*/ 48 h 74"/>
                <a:gd name="T10" fmla="*/ 43 w 60"/>
                <a:gd name="T11" fmla="*/ 3 h 74"/>
                <a:gd name="T12" fmla="*/ 0 w 60"/>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60" h="74">
                  <a:moveTo>
                    <a:pt x="0" y="0"/>
                  </a:moveTo>
                  <a:cubicBezTo>
                    <a:pt x="19" y="60"/>
                    <a:pt x="19" y="60"/>
                    <a:pt x="19" y="60"/>
                  </a:cubicBezTo>
                  <a:cubicBezTo>
                    <a:pt x="21" y="68"/>
                    <a:pt x="29" y="74"/>
                    <a:pt x="38" y="74"/>
                  </a:cubicBezTo>
                  <a:cubicBezTo>
                    <a:pt x="40" y="74"/>
                    <a:pt x="42" y="74"/>
                    <a:pt x="44" y="73"/>
                  </a:cubicBezTo>
                  <a:cubicBezTo>
                    <a:pt x="54" y="70"/>
                    <a:pt x="60" y="58"/>
                    <a:pt x="57" y="48"/>
                  </a:cubicBezTo>
                  <a:cubicBezTo>
                    <a:pt x="43" y="3"/>
                    <a:pt x="43" y="3"/>
                    <a:pt x="43" y="3"/>
                  </a:cubicBezTo>
                  <a:cubicBezTo>
                    <a:pt x="29" y="2"/>
                    <a:pt x="15" y="1"/>
                    <a:pt x="0" y="0"/>
                  </a:cubicBezTo>
                </a:path>
              </a:pathLst>
            </a:custGeom>
            <a:solidFill>
              <a:srgbClr val="364F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77" name="Freeform 332"/>
            <p:cNvSpPr/>
            <p:nvPr/>
          </p:nvSpPr>
          <p:spPr bwMode="auto">
            <a:xfrm>
              <a:off x="2854325" y="5370513"/>
              <a:ext cx="122237" cy="153988"/>
            </a:xfrm>
            <a:custGeom>
              <a:avLst/>
              <a:gdLst>
                <a:gd name="T0" fmla="*/ 60 w 60"/>
                <a:gd name="T1" fmla="*/ 0 h 75"/>
                <a:gd name="T2" fmla="*/ 17 w 60"/>
                <a:gd name="T3" fmla="*/ 4 h 75"/>
                <a:gd name="T4" fmla="*/ 3 w 60"/>
                <a:gd name="T5" fmla="*/ 49 h 75"/>
                <a:gd name="T6" fmla="*/ 16 w 60"/>
                <a:gd name="T7" fmla="*/ 74 h 75"/>
                <a:gd name="T8" fmla="*/ 22 w 60"/>
                <a:gd name="T9" fmla="*/ 75 h 75"/>
                <a:gd name="T10" fmla="*/ 42 w 60"/>
                <a:gd name="T11" fmla="*/ 61 h 75"/>
                <a:gd name="T12" fmla="*/ 60 w 60"/>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60" h="75">
                  <a:moveTo>
                    <a:pt x="60" y="0"/>
                  </a:moveTo>
                  <a:cubicBezTo>
                    <a:pt x="46" y="1"/>
                    <a:pt x="31" y="2"/>
                    <a:pt x="17" y="4"/>
                  </a:cubicBezTo>
                  <a:cubicBezTo>
                    <a:pt x="3" y="49"/>
                    <a:pt x="3" y="49"/>
                    <a:pt x="3" y="49"/>
                  </a:cubicBezTo>
                  <a:cubicBezTo>
                    <a:pt x="0" y="59"/>
                    <a:pt x="6" y="71"/>
                    <a:pt x="16" y="74"/>
                  </a:cubicBezTo>
                  <a:cubicBezTo>
                    <a:pt x="18" y="75"/>
                    <a:pt x="20" y="75"/>
                    <a:pt x="22" y="75"/>
                  </a:cubicBezTo>
                  <a:cubicBezTo>
                    <a:pt x="31" y="75"/>
                    <a:pt x="39" y="69"/>
                    <a:pt x="42" y="61"/>
                  </a:cubicBezTo>
                  <a:cubicBezTo>
                    <a:pt x="60" y="0"/>
                    <a:pt x="60" y="0"/>
                    <a:pt x="60" y="0"/>
                  </a:cubicBezTo>
                </a:path>
              </a:pathLst>
            </a:custGeom>
            <a:solidFill>
              <a:srgbClr val="364F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78" name="Freeform 333"/>
            <p:cNvSpPr/>
            <p:nvPr/>
          </p:nvSpPr>
          <p:spPr bwMode="auto">
            <a:xfrm>
              <a:off x="1608138" y="5462588"/>
              <a:ext cx="161925" cy="38100"/>
            </a:xfrm>
            <a:custGeom>
              <a:avLst/>
              <a:gdLst>
                <a:gd name="T0" fmla="*/ 0 w 79"/>
                <a:gd name="T1" fmla="*/ 0 h 18"/>
                <a:gd name="T2" fmla="*/ 1 w 79"/>
                <a:gd name="T3" fmla="*/ 18 h 18"/>
                <a:gd name="T4" fmla="*/ 1 w 79"/>
                <a:gd name="T5" fmla="*/ 2 h 18"/>
                <a:gd name="T6" fmla="*/ 79 w 79"/>
                <a:gd name="T7" fmla="*/ 2 h 18"/>
                <a:gd name="T8" fmla="*/ 0 w 79"/>
                <a:gd name="T9" fmla="*/ 0 h 18"/>
              </a:gdLst>
              <a:ahLst/>
              <a:cxnLst>
                <a:cxn ang="0">
                  <a:pos x="T0" y="T1"/>
                </a:cxn>
                <a:cxn ang="0">
                  <a:pos x="T2" y="T3"/>
                </a:cxn>
                <a:cxn ang="0">
                  <a:pos x="T4" y="T5"/>
                </a:cxn>
                <a:cxn ang="0">
                  <a:pos x="T6" y="T7"/>
                </a:cxn>
                <a:cxn ang="0">
                  <a:pos x="T8" y="T9"/>
                </a:cxn>
              </a:cxnLst>
              <a:rect l="0" t="0" r="r" b="b"/>
              <a:pathLst>
                <a:path w="79" h="18">
                  <a:moveTo>
                    <a:pt x="0" y="0"/>
                  </a:moveTo>
                  <a:cubicBezTo>
                    <a:pt x="1" y="18"/>
                    <a:pt x="1" y="18"/>
                    <a:pt x="1" y="18"/>
                  </a:cubicBezTo>
                  <a:cubicBezTo>
                    <a:pt x="1" y="2"/>
                    <a:pt x="1" y="2"/>
                    <a:pt x="1" y="2"/>
                  </a:cubicBezTo>
                  <a:cubicBezTo>
                    <a:pt x="79" y="2"/>
                    <a:pt x="79" y="2"/>
                    <a:pt x="79" y="2"/>
                  </a:cubicBezTo>
                  <a:cubicBezTo>
                    <a:pt x="53" y="1"/>
                    <a:pt x="27" y="1"/>
                    <a:pt x="0" y="0"/>
                  </a:cubicBezTo>
                </a:path>
              </a:pathLst>
            </a:custGeom>
            <a:solidFill>
              <a:srgbClr val="32333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79" name="Freeform 334"/>
            <p:cNvSpPr/>
            <p:nvPr/>
          </p:nvSpPr>
          <p:spPr bwMode="auto">
            <a:xfrm>
              <a:off x="1417638" y="5465763"/>
              <a:ext cx="68262" cy="34925"/>
            </a:xfrm>
            <a:custGeom>
              <a:avLst/>
              <a:gdLst>
                <a:gd name="T0" fmla="*/ 33 w 33"/>
                <a:gd name="T1" fmla="*/ 0 h 17"/>
                <a:gd name="T2" fmla="*/ 0 w 33"/>
                <a:gd name="T3" fmla="*/ 1 h 17"/>
                <a:gd name="T4" fmla="*/ 32 w 33"/>
                <a:gd name="T5" fmla="*/ 1 h 17"/>
                <a:gd name="T6" fmla="*/ 32 w 33"/>
                <a:gd name="T7" fmla="*/ 17 h 17"/>
                <a:gd name="T8" fmla="*/ 33 w 33"/>
                <a:gd name="T9" fmla="*/ 0 h 17"/>
              </a:gdLst>
              <a:ahLst/>
              <a:cxnLst>
                <a:cxn ang="0">
                  <a:pos x="T0" y="T1"/>
                </a:cxn>
                <a:cxn ang="0">
                  <a:pos x="T2" y="T3"/>
                </a:cxn>
                <a:cxn ang="0">
                  <a:pos x="T4" y="T5"/>
                </a:cxn>
                <a:cxn ang="0">
                  <a:pos x="T6" y="T7"/>
                </a:cxn>
                <a:cxn ang="0">
                  <a:pos x="T8" y="T9"/>
                </a:cxn>
              </a:cxnLst>
              <a:rect l="0" t="0" r="r" b="b"/>
              <a:pathLst>
                <a:path w="33" h="17">
                  <a:moveTo>
                    <a:pt x="33" y="0"/>
                  </a:moveTo>
                  <a:cubicBezTo>
                    <a:pt x="22" y="0"/>
                    <a:pt x="11" y="0"/>
                    <a:pt x="0" y="1"/>
                  </a:cubicBezTo>
                  <a:cubicBezTo>
                    <a:pt x="32" y="1"/>
                    <a:pt x="32" y="1"/>
                    <a:pt x="32" y="1"/>
                  </a:cubicBezTo>
                  <a:cubicBezTo>
                    <a:pt x="32" y="17"/>
                    <a:pt x="32" y="17"/>
                    <a:pt x="32" y="17"/>
                  </a:cubicBezTo>
                  <a:cubicBezTo>
                    <a:pt x="33" y="0"/>
                    <a:pt x="33" y="0"/>
                    <a:pt x="33" y="0"/>
                  </a:cubicBezTo>
                </a:path>
              </a:pathLst>
            </a:custGeom>
            <a:solidFill>
              <a:srgbClr val="292A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80" name="Freeform 335"/>
            <p:cNvSpPr/>
            <p:nvPr/>
          </p:nvSpPr>
          <p:spPr bwMode="auto">
            <a:xfrm>
              <a:off x="1141413" y="5467350"/>
              <a:ext cx="342900" cy="120650"/>
            </a:xfrm>
            <a:custGeom>
              <a:avLst/>
              <a:gdLst>
                <a:gd name="T0" fmla="*/ 167 w 167"/>
                <a:gd name="T1" fmla="*/ 0 h 59"/>
                <a:gd name="T2" fmla="*/ 135 w 167"/>
                <a:gd name="T3" fmla="*/ 0 h 59"/>
                <a:gd name="T4" fmla="*/ 57 w 167"/>
                <a:gd name="T5" fmla="*/ 3 h 59"/>
                <a:gd name="T6" fmla="*/ 0 w 167"/>
                <a:gd name="T7" fmla="*/ 59 h 59"/>
                <a:gd name="T8" fmla="*/ 167 w 167"/>
                <a:gd name="T9" fmla="*/ 59 h 59"/>
                <a:gd name="T10" fmla="*/ 167 w 167"/>
                <a:gd name="T11" fmla="*/ 16 h 59"/>
                <a:gd name="T12" fmla="*/ 167 w 167"/>
                <a:gd name="T13" fmla="*/ 0 h 59"/>
              </a:gdLst>
              <a:ahLst/>
              <a:cxnLst>
                <a:cxn ang="0">
                  <a:pos x="T0" y="T1"/>
                </a:cxn>
                <a:cxn ang="0">
                  <a:pos x="T2" y="T3"/>
                </a:cxn>
                <a:cxn ang="0">
                  <a:pos x="T4" y="T5"/>
                </a:cxn>
                <a:cxn ang="0">
                  <a:pos x="T6" y="T7"/>
                </a:cxn>
                <a:cxn ang="0">
                  <a:pos x="T8" y="T9"/>
                </a:cxn>
                <a:cxn ang="0">
                  <a:pos x="T10" y="T11"/>
                </a:cxn>
                <a:cxn ang="0">
                  <a:pos x="T12" y="T13"/>
                </a:cxn>
              </a:cxnLst>
              <a:rect l="0" t="0" r="r" b="b"/>
              <a:pathLst>
                <a:path w="167" h="59">
                  <a:moveTo>
                    <a:pt x="167" y="0"/>
                  </a:moveTo>
                  <a:cubicBezTo>
                    <a:pt x="135" y="0"/>
                    <a:pt x="135" y="0"/>
                    <a:pt x="135" y="0"/>
                  </a:cubicBezTo>
                  <a:cubicBezTo>
                    <a:pt x="108" y="0"/>
                    <a:pt x="82" y="1"/>
                    <a:pt x="57" y="3"/>
                  </a:cubicBezTo>
                  <a:cubicBezTo>
                    <a:pt x="24" y="11"/>
                    <a:pt x="0" y="33"/>
                    <a:pt x="0" y="59"/>
                  </a:cubicBezTo>
                  <a:cubicBezTo>
                    <a:pt x="167" y="59"/>
                    <a:pt x="167" y="59"/>
                    <a:pt x="167" y="59"/>
                  </a:cubicBezTo>
                  <a:cubicBezTo>
                    <a:pt x="167" y="16"/>
                    <a:pt x="167" y="16"/>
                    <a:pt x="167" y="16"/>
                  </a:cubicBezTo>
                  <a:cubicBezTo>
                    <a:pt x="167" y="0"/>
                    <a:pt x="167" y="0"/>
                    <a:pt x="167" y="0"/>
                  </a:cubicBezTo>
                </a:path>
              </a:pathLst>
            </a:custGeom>
            <a:solidFill>
              <a:srgbClr val="32333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81" name="Freeform 336"/>
            <p:cNvSpPr/>
            <p:nvPr/>
          </p:nvSpPr>
          <p:spPr bwMode="auto">
            <a:xfrm>
              <a:off x="1609725" y="5467350"/>
              <a:ext cx="342900" cy="120650"/>
            </a:xfrm>
            <a:custGeom>
              <a:avLst/>
              <a:gdLst>
                <a:gd name="T0" fmla="*/ 78 w 167"/>
                <a:gd name="T1" fmla="*/ 0 h 59"/>
                <a:gd name="T2" fmla="*/ 0 w 167"/>
                <a:gd name="T3" fmla="*/ 0 h 59"/>
                <a:gd name="T4" fmla="*/ 0 w 167"/>
                <a:gd name="T5" fmla="*/ 16 h 59"/>
                <a:gd name="T6" fmla="*/ 0 w 167"/>
                <a:gd name="T7" fmla="*/ 59 h 59"/>
                <a:gd name="T8" fmla="*/ 167 w 167"/>
                <a:gd name="T9" fmla="*/ 59 h 59"/>
                <a:gd name="T10" fmla="*/ 95 w 167"/>
                <a:gd name="T11" fmla="*/ 0 h 59"/>
                <a:gd name="T12" fmla="*/ 78 w 167"/>
                <a:gd name="T13" fmla="*/ 0 h 59"/>
              </a:gdLst>
              <a:ahLst/>
              <a:cxnLst>
                <a:cxn ang="0">
                  <a:pos x="T0" y="T1"/>
                </a:cxn>
                <a:cxn ang="0">
                  <a:pos x="T2" y="T3"/>
                </a:cxn>
                <a:cxn ang="0">
                  <a:pos x="T4" y="T5"/>
                </a:cxn>
                <a:cxn ang="0">
                  <a:pos x="T6" y="T7"/>
                </a:cxn>
                <a:cxn ang="0">
                  <a:pos x="T8" y="T9"/>
                </a:cxn>
                <a:cxn ang="0">
                  <a:pos x="T10" y="T11"/>
                </a:cxn>
                <a:cxn ang="0">
                  <a:pos x="T12" y="T13"/>
                </a:cxn>
              </a:cxnLst>
              <a:rect l="0" t="0" r="r" b="b"/>
              <a:pathLst>
                <a:path w="167" h="59">
                  <a:moveTo>
                    <a:pt x="78" y="0"/>
                  </a:moveTo>
                  <a:cubicBezTo>
                    <a:pt x="0" y="0"/>
                    <a:pt x="0" y="0"/>
                    <a:pt x="0" y="0"/>
                  </a:cubicBezTo>
                  <a:cubicBezTo>
                    <a:pt x="0" y="16"/>
                    <a:pt x="0" y="16"/>
                    <a:pt x="0" y="16"/>
                  </a:cubicBezTo>
                  <a:cubicBezTo>
                    <a:pt x="0" y="59"/>
                    <a:pt x="0" y="59"/>
                    <a:pt x="0" y="59"/>
                  </a:cubicBezTo>
                  <a:cubicBezTo>
                    <a:pt x="167" y="59"/>
                    <a:pt x="167" y="59"/>
                    <a:pt x="167" y="59"/>
                  </a:cubicBezTo>
                  <a:cubicBezTo>
                    <a:pt x="167" y="29"/>
                    <a:pt x="136" y="4"/>
                    <a:pt x="95" y="0"/>
                  </a:cubicBezTo>
                  <a:cubicBezTo>
                    <a:pt x="89" y="0"/>
                    <a:pt x="84" y="0"/>
                    <a:pt x="78" y="0"/>
                  </a:cubicBezTo>
                </a:path>
              </a:pathLst>
            </a:custGeom>
            <a:solidFill>
              <a:srgbClr val="292A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687"/>
                                        </p:tgtEl>
                                        <p:attrNameLst>
                                          <p:attrName>style.visibility</p:attrName>
                                        </p:attrNameLst>
                                      </p:cBhvr>
                                      <p:to>
                                        <p:strVal val="visible"/>
                                      </p:to>
                                    </p:set>
                                    <p:animEffect transition="in" filter="fade">
                                      <p:cBhvr>
                                        <p:cTn id="7" dur="1000"/>
                                        <p:tgtEl>
                                          <p:spTgt spid="9687"/>
                                        </p:tgtEl>
                                      </p:cBhvr>
                                    </p:animEffect>
                                    <p:anim calcmode="lin" valueType="num">
                                      <p:cBhvr>
                                        <p:cTn id="8" dur="1000" fill="hold"/>
                                        <p:tgtEl>
                                          <p:spTgt spid="9687"/>
                                        </p:tgtEl>
                                        <p:attrNameLst>
                                          <p:attrName>ppt_x</p:attrName>
                                        </p:attrNameLst>
                                      </p:cBhvr>
                                      <p:tavLst>
                                        <p:tav tm="0">
                                          <p:val>
                                            <p:strVal val="#ppt_x"/>
                                          </p:val>
                                        </p:tav>
                                        <p:tav tm="100000">
                                          <p:val>
                                            <p:strVal val="#ppt_x"/>
                                          </p:val>
                                        </p:tav>
                                      </p:tavLst>
                                    </p:anim>
                                    <p:anim calcmode="lin" valueType="num">
                                      <p:cBhvr>
                                        <p:cTn id="9" dur="1000" fill="hold"/>
                                        <p:tgtEl>
                                          <p:spTgt spid="968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1+#ppt_w/2"/>
                                          </p:val>
                                        </p:tav>
                                        <p:tav tm="100000">
                                          <p:val>
                                            <p:strVal val="#ppt_x"/>
                                          </p:val>
                                        </p:tav>
                                      </p:tavLst>
                                    </p:anim>
                                    <p:anim calcmode="lin" valueType="num">
                                      <p:cBhvr additive="base">
                                        <p:cTn id="14" dur="500" fill="hold"/>
                                        <p:tgtEl>
                                          <p:spTgt spid="8"/>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12" presetClass="entr" presetSubtype="8"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250"/>
                                        <p:tgtEl>
                                          <p:spTgt spid="10"/>
                                        </p:tgtEl>
                                        <p:attrNameLst>
                                          <p:attrName>ppt_x</p:attrName>
                                        </p:attrNameLst>
                                      </p:cBhvr>
                                      <p:tavLst>
                                        <p:tav tm="0">
                                          <p:val>
                                            <p:strVal val="#ppt_x-#ppt_w*1.125000"/>
                                          </p:val>
                                        </p:tav>
                                        <p:tav tm="100000">
                                          <p:val>
                                            <p:strVal val="#ppt_x"/>
                                          </p:val>
                                        </p:tav>
                                      </p:tavLst>
                                    </p:anim>
                                    <p:animEffect transition="in" filter="wipe(right)">
                                      <p:cBhvr>
                                        <p:cTn id="19" dur="250"/>
                                        <p:tgtEl>
                                          <p:spTgt spid="10"/>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par>
                          <p:cTn id="24" fill="hold">
                            <p:stCondLst>
                              <p:cond delay="2500"/>
                            </p:stCondLst>
                            <p:childTnLst>
                              <p:par>
                                <p:cTn id="25" presetID="2" presetClass="entr" presetSubtype="2"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1+#ppt_w/2"/>
                                          </p:val>
                                        </p:tav>
                                        <p:tav tm="100000">
                                          <p:val>
                                            <p:strVal val="#ppt_x"/>
                                          </p:val>
                                        </p:tav>
                                      </p:tavLst>
                                    </p:anim>
                                    <p:anim calcmode="lin" valueType="num">
                                      <p:cBhvr additive="base">
                                        <p:cTn id="28" dur="500" fill="hold"/>
                                        <p:tgtEl>
                                          <p:spTgt spid="11"/>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left)">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animBg="1"/>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7747999" y="1146148"/>
            <a:ext cx="4918466" cy="5901888"/>
            <a:chOff x="7064375" y="1163638"/>
            <a:chExt cx="5756275" cy="6907212"/>
          </a:xfrm>
        </p:grpSpPr>
        <p:sp>
          <p:nvSpPr>
            <p:cNvPr id="20" name="Freeform 7"/>
            <p:cNvSpPr>
              <a:spLocks noEditPoints="1"/>
            </p:cNvSpPr>
            <p:nvPr/>
          </p:nvSpPr>
          <p:spPr bwMode="auto">
            <a:xfrm>
              <a:off x="9237663" y="3459163"/>
              <a:ext cx="2857500" cy="2954337"/>
            </a:xfrm>
            <a:custGeom>
              <a:avLst/>
              <a:gdLst>
                <a:gd name="T0" fmla="*/ 100 w 915"/>
                <a:gd name="T1" fmla="*/ 833 h 946"/>
                <a:gd name="T2" fmla="*/ 0 w 915"/>
                <a:gd name="T3" fmla="*/ 900 h 946"/>
                <a:gd name="T4" fmla="*/ 31 w 915"/>
                <a:gd name="T5" fmla="*/ 946 h 946"/>
                <a:gd name="T6" fmla="*/ 136 w 915"/>
                <a:gd name="T7" fmla="*/ 876 h 946"/>
                <a:gd name="T8" fmla="*/ 108 w 915"/>
                <a:gd name="T9" fmla="*/ 841 h 946"/>
                <a:gd name="T10" fmla="*/ 100 w 915"/>
                <a:gd name="T11" fmla="*/ 833 h 946"/>
                <a:gd name="T12" fmla="*/ 295 w 915"/>
                <a:gd name="T13" fmla="*/ 703 h 946"/>
                <a:gd name="T14" fmla="*/ 277 w 915"/>
                <a:gd name="T15" fmla="*/ 715 h 946"/>
                <a:gd name="T16" fmla="*/ 295 w 915"/>
                <a:gd name="T17" fmla="*/ 744 h 946"/>
                <a:gd name="T18" fmla="*/ 295 w 915"/>
                <a:gd name="T19" fmla="*/ 703 h 946"/>
                <a:gd name="T20" fmla="*/ 531 w 915"/>
                <a:gd name="T21" fmla="*/ 546 h 946"/>
                <a:gd name="T22" fmla="*/ 350 w 915"/>
                <a:gd name="T23" fmla="*/ 667 h 946"/>
                <a:gd name="T24" fmla="*/ 355 w 915"/>
                <a:gd name="T25" fmla="*/ 730 h 946"/>
                <a:gd name="T26" fmla="*/ 588 w 915"/>
                <a:gd name="T27" fmla="*/ 575 h 946"/>
                <a:gd name="T28" fmla="*/ 531 w 915"/>
                <a:gd name="T29" fmla="*/ 546 h 946"/>
                <a:gd name="T30" fmla="*/ 605 w 915"/>
                <a:gd name="T31" fmla="*/ 497 h 946"/>
                <a:gd name="T32" fmla="*/ 586 w 915"/>
                <a:gd name="T33" fmla="*/ 509 h 946"/>
                <a:gd name="T34" fmla="*/ 624 w 915"/>
                <a:gd name="T35" fmla="*/ 525 h 946"/>
                <a:gd name="T36" fmla="*/ 605 w 915"/>
                <a:gd name="T37" fmla="*/ 497 h 946"/>
                <a:gd name="T38" fmla="*/ 677 w 915"/>
                <a:gd name="T39" fmla="*/ 0 h 946"/>
                <a:gd name="T40" fmla="*/ 654 w 915"/>
                <a:gd name="T41" fmla="*/ 15 h 946"/>
                <a:gd name="T42" fmla="*/ 862 w 915"/>
                <a:gd name="T43" fmla="*/ 325 h 946"/>
                <a:gd name="T44" fmla="*/ 781 w 915"/>
                <a:gd name="T45" fmla="*/ 379 h 946"/>
                <a:gd name="T46" fmla="*/ 786 w 915"/>
                <a:gd name="T47" fmla="*/ 389 h 946"/>
                <a:gd name="T48" fmla="*/ 808 w 915"/>
                <a:gd name="T49" fmla="*/ 429 h 946"/>
                <a:gd name="T50" fmla="*/ 915 w 915"/>
                <a:gd name="T51" fmla="*/ 357 h 946"/>
                <a:gd name="T52" fmla="*/ 677 w 915"/>
                <a:gd name="T53" fmla="*/ 0 h 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15" h="946">
                  <a:moveTo>
                    <a:pt x="100" y="833"/>
                  </a:moveTo>
                  <a:cubicBezTo>
                    <a:pt x="0" y="900"/>
                    <a:pt x="0" y="900"/>
                    <a:pt x="0" y="900"/>
                  </a:cubicBezTo>
                  <a:cubicBezTo>
                    <a:pt x="31" y="946"/>
                    <a:pt x="31" y="946"/>
                    <a:pt x="31" y="946"/>
                  </a:cubicBezTo>
                  <a:cubicBezTo>
                    <a:pt x="136" y="876"/>
                    <a:pt x="136" y="876"/>
                    <a:pt x="136" y="876"/>
                  </a:cubicBezTo>
                  <a:cubicBezTo>
                    <a:pt x="127" y="866"/>
                    <a:pt x="117" y="854"/>
                    <a:pt x="108" y="841"/>
                  </a:cubicBezTo>
                  <a:cubicBezTo>
                    <a:pt x="100" y="833"/>
                    <a:pt x="100" y="833"/>
                    <a:pt x="100" y="833"/>
                  </a:cubicBezTo>
                  <a:moveTo>
                    <a:pt x="295" y="703"/>
                  </a:moveTo>
                  <a:cubicBezTo>
                    <a:pt x="277" y="715"/>
                    <a:pt x="277" y="715"/>
                    <a:pt x="277" y="715"/>
                  </a:cubicBezTo>
                  <a:cubicBezTo>
                    <a:pt x="282" y="724"/>
                    <a:pt x="289" y="734"/>
                    <a:pt x="295" y="744"/>
                  </a:cubicBezTo>
                  <a:cubicBezTo>
                    <a:pt x="295" y="703"/>
                    <a:pt x="295" y="703"/>
                    <a:pt x="295" y="703"/>
                  </a:cubicBezTo>
                  <a:moveTo>
                    <a:pt x="531" y="546"/>
                  </a:moveTo>
                  <a:cubicBezTo>
                    <a:pt x="350" y="667"/>
                    <a:pt x="350" y="667"/>
                    <a:pt x="350" y="667"/>
                  </a:cubicBezTo>
                  <a:cubicBezTo>
                    <a:pt x="355" y="730"/>
                    <a:pt x="355" y="730"/>
                    <a:pt x="355" y="730"/>
                  </a:cubicBezTo>
                  <a:cubicBezTo>
                    <a:pt x="588" y="575"/>
                    <a:pt x="588" y="575"/>
                    <a:pt x="588" y="575"/>
                  </a:cubicBezTo>
                  <a:cubicBezTo>
                    <a:pt x="531" y="546"/>
                    <a:pt x="531" y="546"/>
                    <a:pt x="531" y="546"/>
                  </a:cubicBezTo>
                  <a:moveTo>
                    <a:pt x="605" y="497"/>
                  </a:moveTo>
                  <a:cubicBezTo>
                    <a:pt x="586" y="509"/>
                    <a:pt x="586" y="509"/>
                    <a:pt x="586" y="509"/>
                  </a:cubicBezTo>
                  <a:cubicBezTo>
                    <a:pt x="624" y="525"/>
                    <a:pt x="624" y="525"/>
                    <a:pt x="624" y="525"/>
                  </a:cubicBezTo>
                  <a:cubicBezTo>
                    <a:pt x="617" y="515"/>
                    <a:pt x="611" y="505"/>
                    <a:pt x="605" y="497"/>
                  </a:cubicBezTo>
                  <a:moveTo>
                    <a:pt x="677" y="0"/>
                  </a:moveTo>
                  <a:cubicBezTo>
                    <a:pt x="654" y="15"/>
                    <a:pt x="654" y="15"/>
                    <a:pt x="654" y="15"/>
                  </a:cubicBezTo>
                  <a:cubicBezTo>
                    <a:pt x="862" y="325"/>
                    <a:pt x="862" y="325"/>
                    <a:pt x="862" y="325"/>
                  </a:cubicBezTo>
                  <a:cubicBezTo>
                    <a:pt x="781" y="379"/>
                    <a:pt x="781" y="379"/>
                    <a:pt x="781" y="379"/>
                  </a:cubicBezTo>
                  <a:cubicBezTo>
                    <a:pt x="786" y="389"/>
                    <a:pt x="786" y="389"/>
                    <a:pt x="786" y="389"/>
                  </a:cubicBezTo>
                  <a:cubicBezTo>
                    <a:pt x="794" y="403"/>
                    <a:pt x="802" y="416"/>
                    <a:pt x="808" y="429"/>
                  </a:cubicBezTo>
                  <a:cubicBezTo>
                    <a:pt x="915" y="357"/>
                    <a:pt x="915" y="357"/>
                    <a:pt x="915" y="357"/>
                  </a:cubicBezTo>
                  <a:cubicBezTo>
                    <a:pt x="677" y="0"/>
                    <a:pt x="677" y="0"/>
                    <a:pt x="677" y="0"/>
                  </a:cubicBezTo>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8"/>
            <p:cNvSpPr/>
            <p:nvPr/>
          </p:nvSpPr>
          <p:spPr bwMode="auto">
            <a:xfrm>
              <a:off x="7232650" y="1919288"/>
              <a:ext cx="3895725" cy="2994025"/>
            </a:xfrm>
            <a:custGeom>
              <a:avLst/>
              <a:gdLst>
                <a:gd name="T0" fmla="*/ 2 w 1247"/>
                <a:gd name="T1" fmla="*/ 733 h 959"/>
                <a:gd name="T2" fmla="*/ 253 w 1247"/>
                <a:gd name="T3" fmla="*/ 926 h 959"/>
                <a:gd name="T4" fmla="*/ 555 w 1247"/>
                <a:gd name="T5" fmla="*/ 825 h 959"/>
                <a:gd name="T6" fmla="*/ 1002 w 1247"/>
                <a:gd name="T7" fmla="*/ 534 h 959"/>
                <a:gd name="T8" fmla="*/ 1172 w 1247"/>
                <a:gd name="T9" fmla="*/ 24 h 959"/>
                <a:gd name="T10" fmla="*/ 1172 w 1247"/>
                <a:gd name="T11" fmla="*/ 24 h 959"/>
                <a:gd name="T12" fmla="*/ 1172 w 1247"/>
                <a:gd name="T13" fmla="*/ 24 h 959"/>
                <a:gd name="T14" fmla="*/ 1172 w 1247"/>
                <a:gd name="T15" fmla="*/ 24 h 959"/>
                <a:gd name="T16" fmla="*/ 1172 w 1247"/>
                <a:gd name="T17" fmla="*/ 23 h 959"/>
                <a:gd name="T18" fmla="*/ 1172 w 1247"/>
                <a:gd name="T19" fmla="*/ 23 h 959"/>
                <a:gd name="T20" fmla="*/ 1172 w 1247"/>
                <a:gd name="T21" fmla="*/ 23 h 959"/>
                <a:gd name="T22" fmla="*/ 1172 w 1247"/>
                <a:gd name="T23" fmla="*/ 22 h 959"/>
                <a:gd name="T24" fmla="*/ 1171 w 1247"/>
                <a:gd name="T25" fmla="*/ 22 h 959"/>
                <a:gd name="T26" fmla="*/ 1171 w 1247"/>
                <a:gd name="T27" fmla="*/ 22 h 959"/>
                <a:gd name="T28" fmla="*/ 1171 w 1247"/>
                <a:gd name="T29" fmla="*/ 21 h 959"/>
                <a:gd name="T30" fmla="*/ 1171 w 1247"/>
                <a:gd name="T31" fmla="*/ 21 h 959"/>
                <a:gd name="T32" fmla="*/ 1171 w 1247"/>
                <a:gd name="T33" fmla="*/ 21 h 959"/>
                <a:gd name="T34" fmla="*/ 1171 w 1247"/>
                <a:gd name="T35" fmla="*/ 20 h 959"/>
                <a:gd name="T36" fmla="*/ 1171 w 1247"/>
                <a:gd name="T37" fmla="*/ 20 h 959"/>
                <a:gd name="T38" fmla="*/ 1171 w 1247"/>
                <a:gd name="T39" fmla="*/ 20 h 959"/>
                <a:gd name="T40" fmla="*/ 1171 w 1247"/>
                <a:gd name="T41" fmla="*/ 20 h 959"/>
                <a:gd name="T42" fmla="*/ 1171 w 1247"/>
                <a:gd name="T43" fmla="*/ 19 h 959"/>
                <a:gd name="T44" fmla="*/ 1171 w 1247"/>
                <a:gd name="T45" fmla="*/ 19 h 959"/>
                <a:gd name="T46" fmla="*/ 1171 w 1247"/>
                <a:gd name="T47" fmla="*/ 19 h 959"/>
                <a:gd name="T48" fmla="*/ 1171 w 1247"/>
                <a:gd name="T49" fmla="*/ 18 h 959"/>
                <a:gd name="T50" fmla="*/ 1171 w 1247"/>
                <a:gd name="T51" fmla="*/ 18 h 959"/>
                <a:gd name="T52" fmla="*/ 1171 w 1247"/>
                <a:gd name="T53" fmla="*/ 18 h 959"/>
                <a:gd name="T54" fmla="*/ 1171 w 1247"/>
                <a:gd name="T55" fmla="*/ 18 h 959"/>
                <a:gd name="T56" fmla="*/ 1171 w 1247"/>
                <a:gd name="T57" fmla="*/ 18 h 959"/>
                <a:gd name="T58" fmla="*/ 1170 w 1247"/>
                <a:gd name="T59" fmla="*/ 17 h 959"/>
                <a:gd name="T60" fmla="*/ 1170 w 1247"/>
                <a:gd name="T61" fmla="*/ 17 h 959"/>
                <a:gd name="T62" fmla="*/ 1170 w 1247"/>
                <a:gd name="T63" fmla="*/ 17 h 959"/>
                <a:gd name="T64" fmla="*/ 1170 w 1247"/>
                <a:gd name="T65" fmla="*/ 17 h 959"/>
                <a:gd name="T66" fmla="*/ 1170 w 1247"/>
                <a:gd name="T67" fmla="*/ 17 h 959"/>
                <a:gd name="T68" fmla="*/ 1170 w 1247"/>
                <a:gd name="T69" fmla="*/ 17 h 959"/>
                <a:gd name="T70" fmla="*/ 1170 w 1247"/>
                <a:gd name="T71" fmla="*/ 17 h 959"/>
                <a:gd name="T72" fmla="*/ 1170 w 1247"/>
                <a:gd name="T73" fmla="*/ 17 h 959"/>
                <a:gd name="T74" fmla="*/ 1170 w 1247"/>
                <a:gd name="T75" fmla="*/ 17 h 959"/>
                <a:gd name="T76" fmla="*/ 1170 w 1247"/>
                <a:gd name="T77" fmla="*/ 17 h 959"/>
                <a:gd name="T78" fmla="*/ 1170 w 1247"/>
                <a:gd name="T79" fmla="*/ 17 h 959"/>
                <a:gd name="T80" fmla="*/ 1170 w 1247"/>
                <a:gd name="T81" fmla="*/ 17 h 959"/>
                <a:gd name="T82" fmla="*/ 1170 w 1247"/>
                <a:gd name="T83" fmla="*/ 16 h 959"/>
                <a:gd name="T84" fmla="*/ 1170 w 1247"/>
                <a:gd name="T85" fmla="*/ 16 h 959"/>
                <a:gd name="T86" fmla="*/ 1170 w 1247"/>
                <a:gd name="T87" fmla="*/ 16 h 959"/>
                <a:gd name="T88" fmla="*/ 1170 w 1247"/>
                <a:gd name="T89" fmla="*/ 16 h 959"/>
                <a:gd name="T90" fmla="*/ 1170 w 1247"/>
                <a:gd name="T91" fmla="*/ 16 h 959"/>
                <a:gd name="T92" fmla="*/ 1170 w 1247"/>
                <a:gd name="T93" fmla="*/ 15 h 959"/>
                <a:gd name="T94" fmla="*/ 1170 w 1247"/>
                <a:gd name="T95" fmla="*/ 15 h 959"/>
                <a:gd name="T96" fmla="*/ 1170 w 1247"/>
                <a:gd name="T97" fmla="*/ 15 h 959"/>
                <a:gd name="T98" fmla="*/ 1170 w 1247"/>
                <a:gd name="T99" fmla="*/ 15 h 959"/>
                <a:gd name="T100" fmla="*/ 1170 w 1247"/>
                <a:gd name="T101" fmla="*/ 15 h 959"/>
                <a:gd name="T102" fmla="*/ 1170 w 1247"/>
                <a:gd name="T103" fmla="*/ 14 h 959"/>
                <a:gd name="T104" fmla="*/ 1170 w 1247"/>
                <a:gd name="T105" fmla="*/ 14 h 959"/>
                <a:gd name="T106" fmla="*/ 1170 w 1247"/>
                <a:gd name="T107" fmla="*/ 14 h 959"/>
                <a:gd name="T108" fmla="*/ 1170 w 1247"/>
                <a:gd name="T109" fmla="*/ 14 h 959"/>
                <a:gd name="T110" fmla="*/ 1169 w 1247"/>
                <a:gd name="T111" fmla="*/ 14 h 959"/>
                <a:gd name="T112" fmla="*/ 1169 w 1247"/>
                <a:gd name="T113" fmla="*/ 14 h 959"/>
                <a:gd name="T114" fmla="*/ 1169 w 1247"/>
                <a:gd name="T115" fmla="*/ 13 h 959"/>
                <a:gd name="T116" fmla="*/ 1169 w 1247"/>
                <a:gd name="T117" fmla="*/ 13 h 959"/>
                <a:gd name="T118" fmla="*/ 1169 w 1247"/>
                <a:gd name="T119" fmla="*/ 13 h 959"/>
                <a:gd name="T120" fmla="*/ 1169 w 1247"/>
                <a:gd name="T121" fmla="*/ 13 h 959"/>
                <a:gd name="T122" fmla="*/ 1169 w 1247"/>
                <a:gd name="T123" fmla="*/ 13 h 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47" h="959">
                  <a:moveTo>
                    <a:pt x="1155" y="0"/>
                  </a:moveTo>
                  <a:cubicBezTo>
                    <a:pt x="1152" y="0"/>
                    <a:pt x="1150" y="1"/>
                    <a:pt x="1147" y="3"/>
                  </a:cubicBezTo>
                  <a:cubicBezTo>
                    <a:pt x="7" y="718"/>
                    <a:pt x="7" y="718"/>
                    <a:pt x="7" y="718"/>
                  </a:cubicBezTo>
                  <a:cubicBezTo>
                    <a:pt x="1" y="721"/>
                    <a:pt x="0" y="727"/>
                    <a:pt x="2" y="733"/>
                  </a:cubicBezTo>
                  <a:cubicBezTo>
                    <a:pt x="2" y="733"/>
                    <a:pt x="2" y="733"/>
                    <a:pt x="2" y="733"/>
                  </a:cubicBezTo>
                  <a:cubicBezTo>
                    <a:pt x="3" y="736"/>
                    <a:pt x="5" y="738"/>
                    <a:pt x="7" y="740"/>
                  </a:cubicBezTo>
                  <a:cubicBezTo>
                    <a:pt x="12" y="743"/>
                    <a:pt x="12" y="743"/>
                    <a:pt x="12" y="743"/>
                  </a:cubicBezTo>
                  <a:cubicBezTo>
                    <a:pt x="252" y="926"/>
                    <a:pt x="252" y="926"/>
                    <a:pt x="252" y="926"/>
                  </a:cubicBezTo>
                  <a:cubicBezTo>
                    <a:pt x="284" y="906"/>
                    <a:pt x="284" y="906"/>
                    <a:pt x="284" y="906"/>
                  </a:cubicBezTo>
                  <a:cubicBezTo>
                    <a:pt x="253" y="926"/>
                    <a:pt x="253" y="926"/>
                    <a:pt x="253" y="926"/>
                  </a:cubicBezTo>
                  <a:cubicBezTo>
                    <a:pt x="285" y="951"/>
                    <a:pt x="285" y="951"/>
                    <a:pt x="285" y="951"/>
                  </a:cubicBezTo>
                  <a:cubicBezTo>
                    <a:pt x="292" y="956"/>
                    <a:pt x="302" y="959"/>
                    <a:pt x="311" y="959"/>
                  </a:cubicBezTo>
                  <a:cubicBezTo>
                    <a:pt x="319" y="959"/>
                    <a:pt x="327" y="957"/>
                    <a:pt x="333" y="953"/>
                  </a:cubicBezTo>
                  <a:cubicBezTo>
                    <a:pt x="550" y="817"/>
                    <a:pt x="550" y="817"/>
                    <a:pt x="550" y="817"/>
                  </a:cubicBezTo>
                  <a:cubicBezTo>
                    <a:pt x="555" y="825"/>
                    <a:pt x="555" y="825"/>
                    <a:pt x="555" y="825"/>
                  </a:cubicBezTo>
                  <a:cubicBezTo>
                    <a:pt x="569" y="848"/>
                    <a:pt x="594" y="861"/>
                    <a:pt x="619" y="861"/>
                  </a:cubicBezTo>
                  <a:cubicBezTo>
                    <a:pt x="633" y="861"/>
                    <a:pt x="647" y="857"/>
                    <a:pt x="659" y="849"/>
                  </a:cubicBezTo>
                  <a:cubicBezTo>
                    <a:pt x="983" y="646"/>
                    <a:pt x="983" y="646"/>
                    <a:pt x="983" y="646"/>
                  </a:cubicBezTo>
                  <a:cubicBezTo>
                    <a:pt x="1019" y="624"/>
                    <a:pt x="1029" y="577"/>
                    <a:pt x="1007" y="542"/>
                  </a:cubicBezTo>
                  <a:cubicBezTo>
                    <a:pt x="1002" y="534"/>
                    <a:pt x="1002" y="534"/>
                    <a:pt x="1002" y="534"/>
                  </a:cubicBezTo>
                  <a:cubicBezTo>
                    <a:pt x="1225" y="394"/>
                    <a:pt x="1225" y="394"/>
                    <a:pt x="1225" y="394"/>
                  </a:cubicBezTo>
                  <a:cubicBezTo>
                    <a:pt x="1239" y="385"/>
                    <a:pt x="1247" y="365"/>
                    <a:pt x="1244" y="350"/>
                  </a:cubicBezTo>
                  <a:cubicBezTo>
                    <a:pt x="1235" y="310"/>
                    <a:pt x="1235" y="310"/>
                    <a:pt x="1235" y="310"/>
                  </a:cubicBezTo>
                  <a:cubicBezTo>
                    <a:pt x="1235" y="310"/>
                    <a:pt x="1235" y="310"/>
                    <a:pt x="1235" y="310"/>
                  </a:cubicBezTo>
                  <a:cubicBezTo>
                    <a:pt x="1172" y="24"/>
                    <a:pt x="1172" y="24"/>
                    <a:pt x="1172" y="24"/>
                  </a:cubicBezTo>
                  <a:cubicBezTo>
                    <a:pt x="1172" y="24"/>
                    <a:pt x="1172" y="24"/>
                    <a:pt x="1172" y="24"/>
                  </a:cubicBezTo>
                  <a:cubicBezTo>
                    <a:pt x="1172" y="24"/>
                    <a:pt x="1172" y="24"/>
                    <a:pt x="1172" y="24"/>
                  </a:cubicBezTo>
                  <a:cubicBezTo>
                    <a:pt x="1172" y="24"/>
                    <a:pt x="1172" y="24"/>
                    <a:pt x="1172" y="24"/>
                  </a:cubicBezTo>
                  <a:cubicBezTo>
                    <a:pt x="1172" y="24"/>
                    <a:pt x="1172" y="24"/>
                    <a:pt x="1172" y="24"/>
                  </a:cubicBezTo>
                  <a:cubicBezTo>
                    <a:pt x="1172" y="24"/>
                    <a:pt x="1172" y="24"/>
                    <a:pt x="1172" y="24"/>
                  </a:cubicBezTo>
                  <a:cubicBezTo>
                    <a:pt x="1172" y="24"/>
                    <a:pt x="1172" y="24"/>
                    <a:pt x="1172" y="24"/>
                  </a:cubicBezTo>
                  <a:cubicBezTo>
                    <a:pt x="1172" y="24"/>
                    <a:pt x="1172" y="24"/>
                    <a:pt x="1172" y="24"/>
                  </a:cubicBezTo>
                  <a:cubicBezTo>
                    <a:pt x="1172" y="24"/>
                    <a:pt x="1172" y="24"/>
                    <a:pt x="1172" y="24"/>
                  </a:cubicBezTo>
                  <a:cubicBezTo>
                    <a:pt x="1172" y="24"/>
                    <a:pt x="1172" y="24"/>
                    <a:pt x="1172" y="24"/>
                  </a:cubicBezTo>
                  <a:cubicBezTo>
                    <a:pt x="1172" y="24"/>
                    <a:pt x="1172" y="24"/>
                    <a:pt x="1172" y="24"/>
                  </a:cubicBezTo>
                  <a:cubicBezTo>
                    <a:pt x="1172" y="24"/>
                    <a:pt x="1172" y="24"/>
                    <a:pt x="1172" y="24"/>
                  </a:cubicBezTo>
                  <a:cubicBezTo>
                    <a:pt x="1172" y="24"/>
                    <a:pt x="1172" y="24"/>
                    <a:pt x="1172" y="24"/>
                  </a:cubicBezTo>
                  <a:cubicBezTo>
                    <a:pt x="1172" y="24"/>
                    <a:pt x="1172" y="24"/>
                    <a:pt x="1172" y="24"/>
                  </a:cubicBezTo>
                  <a:cubicBezTo>
                    <a:pt x="1172" y="24"/>
                    <a:pt x="1172" y="24"/>
                    <a:pt x="1172" y="24"/>
                  </a:cubicBezTo>
                  <a:cubicBezTo>
                    <a:pt x="1172" y="24"/>
                    <a:pt x="1172" y="24"/>
                    <a:pt x="1172" y="24"/>
                  </a:cubicBezTo>
                  <a:cubicBezTo>
                    <a:pt x="1172" y="23"/>
                    <a:pt x="1172" y="23"/>
                    <a:pt x="1172" y="23"/>
                  </a:cubicBezTo>
                  <a:cubicBezTo>
                    <a:pt x="1172" y="23"/>
                    <a:pt x="1172" y="23"/>
                    <a:pt x="1172" y="23"/>
                  </a:cubicBezTo>
                  <a:cubicBezTo>
                    <a:pt x="1172" y="23"/>
                    <a:pt x="1172" y="23"/>
                    <a:pt x="1172" y="23"/>
                  </a:cubicBezTo>
                  <a:cubicBezTo>
                    <a:pt x="1172" y="23"/>
                    <a:pt x="1172" y="23"/>
                    <a:pt x="1172" y="23"/>
                  </a:cubicBezTo>
                  <a:cubicBezTo>
                    <a:pt x="1172" y="23"/>
                    <a:pt x="1172" y="23"/>
                    <a:pt x="1172" y="23"/>
                  </a:cubicBezTo>
                  <a:cubicBezTo>
                    <a:pt x="1172" y="23"/>
                    <a:pt x="1172" y="23"/>
                    <a:pt x="1172" y="23"/>
                  </a:cubicBezTo>
                  <a:cubicBezTo>
                    <a:pt x="1172" y="23"/>
                    <a:pt x="1172" y="23"/>
                    <a:pt x="1172" y="23"/>
                  </a:cubicBezTo>
                  <a:cubicBezTo>
                    <a:pt x="1172" y="23"/>
                    <a:pt x="1172" y="23"/>
                    <a:pt x="1172" y="23"/>
                  </a:cubicBezTo>
                  <a:cubicBezTo>
                    <a:pt x="1172" y="23"/>
                    <a:pt x="1172" y="23"/>
                    <a:pt x="1172" y="23"/>
                  </a:cubicBezTo>
                  <a:cubicBezTo>
                    <a:pt x="1172" y="23"/>
                    <a:pt x="1172" y="23"/>
                    <a:pt x="1172" y="23"/>
                  </a:cubicBezTo>
                  <a:cubicBezTo>
                    <a:pt x="1172" y="23"/>
                    <a:pt x="1172" y="23"/>
                    <a:pt x="1172" y="23"/>
                  </a:cubicBezTo>
                  <a:cubicBezTo>
                    <a:pt x="1172" y="23"/>
                    <a:pt x="1172" y="23"/>
                    <a:pt x="1172" y="23"/>
                  </a:cubicBezTo>
                  <a:cubicBezTo>
                    <a:pt x="1172" y="23"/>
                    <a:pt x="1172" y="23"/>
                    <a:pt x="1172" y="23"/>
                  </a:cubicBezTo>
                  <a:cubicBezTo>
                    <a:pt x="1172" y="23"/>
                    <a:pt x="1172" y="23"/>
                    <a:pt x="1172" y="23"/>
                  </a:cubicBezTo>
                  <a:cubicBezTo>
                    <a:pt x="1172" y="23"/>
                    <a:pt x="1172" y="23"/>
                    <a:pt x="1172" y="23"/>
                  </a:cubicBezTo>
                  <a:cubicBezTo>
                    <a:pt x="1172" y="23"/>
                    <a:pt x="1172" y="23"/>
                    <a:pt x="1172" y="23"/>
                  </a:cubicBezTo>
                  <a:cubicBezTo>
                    <a:pt x="1172" y="22"/>
                    <a:pt x="1172" y="22"/>
                    <a:pt x="1172" y="22"/>
                  </a:cubicBezTo>
                  <a:cubicBezTo>
                    <a:pt x="1172" y="22"/>
                    <a:pt x="1172" y="22"/>
                    <a:pt x="1172" y="22"/>
                  </a:cubicBezTo>
                  <a:cubicBezTo>
                    <a:pt x="1172" y="22"/>
                    <a:pt x="1172" y="22"/>
                    <a:pt x="1172" y="22"/>
                  </a:cubicBezTo>
                  <a:cubicBezTo>
                    <a:pt x="1172" y="22"/>
                    <a:pt x="1172" y="22"/>
                    <a:pt x="1172" y="22"/>
                  </a:cubicBezTo>
                  <a:cubicBezTo>
                    <a:pt x="1172" y="22"/>
                    <a:pt x="1172" y="22"/>
                    <a:pt x="1172" y="22"/>
                  </a:cubicBezTo>
                  <a:cubicBezTo>
                    <a:pt x="1172" y="22"/>
                    <a:pt x="1172" y="22"/>
                    <a:pt x="1172" y="22"/>
                  </a:cubicBezTo>
                  <a:cubicBezTo>
                    <a:pt x="1171" y="22"/>
                    <a:pt x="1171" y="22"/>
                    <a:pt x="1171" y="22"/>
                  </a:cubicBezTo>
                  <a:cubicBezTo>
                    <a:pt x="1171" y="22"/>
                    <a:pt x="1171" y="22"/>
                    <a:pt x="1171" y="22"/>
                  </a:cubicBezTo>
                  <a:cubicBezTo>
                    <a:pt x="1171" y="22"/>
                    <a:pt x="1171" y="22"/>
                    <a:pt x="1171" y="22"/>
                  </a:cubicBezTo>
                  <a:cubicBezTo>
                    <a:pt x="1171" y="22"/>
                    <a:pt x="1171" y="22"/>
                    <a:pt x="1171" y="22"/>
                  </a:cubicBezTo>
                  <a:cubicBezTo>
                    <a:pt x="1171" y="22"/>
                    <a:pt x="1171" y="22"/>
                    <a:pt x="1171" y="22"/>
                  </a:cubicBezTo>
                  <a:cubicBezTo>
                    <a:pt x="1171" y="22"/>
                    <a:pt x="1171" y="22"/>
                    <a:pt x="1171" y="22"/>
                  </a:cubicBezTo>
                  <a:cubicBezTo>
                    <a:pt x="1171" y="22"/>
                    <a:pt x="1171" y="22"/>
                    <a:pt x="1171" y="22"/>
                  </a:cubicBezTo>
                  <a:cubicBezTo>
                    <a:pt x="1171" y="22"/>
                    <a:pt x="1171" y="22"/>
                    <a:pt x="1171" y="22"/>
                  </a:cubicBezTo>
                  <a:cubicBezTo>
                    <a:pt x="1171" y="21"/>
                    <a:pt x="1171" y="21"/>
                    <a:pt x="1171" y="21"/>
                  </a:cubicBezTo>
                  <a:cubicBezTo>
                    <a:pt x="1171" y="21"/>
                    <a:pt x="1171" y="21"/>
                    <a:pt x="1171" y="21"/>
                  </a:cubicBezTo>
                  <a:cubicBezTo>
                    <a:pt x="1171" y="21"/>
                    <a:pt x="1171" y="21"/>
                    <a:pt x="1171" y="21"/>
                  </a:cubicBezTo>
                  <a:cubicBezTo>
                    <a:pt x="1171" y="21"/>
                    <a:pt x="1171" y="21"/>
                    <a:pt x="1171" y="21"/>
                  </a:cubicBezTo>
                  <a:cubicBezTo>
                    <a:pt x="1171" y="21"/>
                    <a:pt x="1171" y="21"/>
                    <a:pt x="1171" y="21"/>
                  </a:cubicBezTo>
                  <a:cubicBezTo>
                    <a:pt x="1171" y="21"/>
                    <a:pt x="1171" y="21"/>
                    <a:pt x="1171" y="21"/>
                  </a:cubicBezTo>
                  <a:cubicBezTo>
                    <a:pt x="1171" y="21"/>
                    <a:pt x="1171" y="21"/>
                    <a:pt x="1171" y="21"/>
                  </a:cubicBezTo>
                  <a:cubicBezTo>
                    <a:pt x="1171" y="21"/>
                    <a:pt x="1171" y="21"/>
                    <a:pt x="1171" y="21"/>
                  </a:cubicBezTo>
                  <a:cubicBezTo>
                    <a:pt x="1171" y="21"/>
                    <a:pt x="1171" y="21"/>
                    <a:pt x="1171" y="21"/>
                  </a:cubicBezTo>
                  <a:cubicBezTo>
                    <a:pt x="1171" y="21"/>
                    <a:pt x="1171" y="21"/>
                    <a:pt x="1171" y="21"/>
                  </a:cubicBezTo>
                  <a:cubicBezTo>
                    <a:pt x="1171" y="21"/>
                    <a:pt x="1171" y="21"/>
                    <a:pt x="1171" y="21"/>
                  </a:cubicBezTo>
                  <a:cubicBezTo>
                    <a:pt x="1171" y="21"/>
                    <a:pt x="1171" y="21"/>
                    <a:pt x="1171" y="21"/>
                  </a:cubicBezTo>
                  <a:cubicBezTo>
                    <a:pt x="1171" y="21"/>
                    <a:pt x="1171" y="21"/>
                    <a:pt x="1171" y="21"/>
                  </a:cubicBezTo>
                  <a:cubicBezTo>
                    <a:pt x="1171" y="21"/>
                    <a:pt x="1171" y="21"/>
                    <a:pt x="1171" y="21"/>
                  </a:cubicBezTo>
                  <a:cubicBezTo>
                    <a:pt x="1171" y="21"/>
                    <a:pt x="1171" y="21"/>
                    <a:pt x="1171" y="21"/>
                  </a:cubicBezTo>
                  <a:cubicBezTo>
                    <a:pt x="1171" y="21"/>
                    <a:pt x="1171" y="21"/>
                    <a:pt x="1171" y="21"/>
                  </a:cubicBezTo>
                  <a:cubicBezTo>
                    <a:pt x="1171" y="21"/>
                    <a:pt x="1171" y="21"/>
                    <a:pt x="1171" y="21"/>
                  </a:cubicBezTo>
                  <a:cubicBezTo>
                    <a:pt x="1171" y="20"/>
                    <a:pt x="1171" y="20"/>
                    <a:pt x="1171" y="20"/>
                  </a:cubicBezTo>
                  <a:cubicBezTo>
                    <a:pt x="1171" y="20"/>
                    <a:pt x="1171" y="20"/>
                    <a:pt x="1171" y="20"/>
                  </a:cubicBezTo>
                  <a:cubicBezTo>
                    <a:pt x="1171" y="20"/>
                    <a:pt x="1171" y="20"/>
                    <a:pt x="1171" y="20"/>
                  </a:cubicBezTo>
                  <a:cubicBezTo>
                    <a:pt x="1171" y="20"/>
                    <a:pt x="1171" y="20"/>
                    <a:pt x="1171" y="20"/>
                  </a:cubicBezTo>
                  <a:cubicBezTo>
                    <a:pt x="1171" y="20"/>
                    <a:pt x="1171" y="20"/>
                    <a:pt x="1171" y="20"/>
                  </a:cubicBezTo>
                  <a:cubicBezTo>
                    <a:pt x="1171" y="20"/>
                    <a:pt x="1171" y="20"/>
                    <a:pt x="1171" y="20"/>
                  </a:cubicBezTo>
                  <a:cubicBezTo>
                    <a:pt x="1171" y="20"/>
                    <a:pt x="1171" y="20"/>
                    <a:pt x="1171" y="20"/>
                  </a:cubicBezTo>
                  <a:cubicBezTo>
                    <a:pt x="1171" y="20"/>
                    <a:pt x="1171" y="20"/>
                    <a:pt x="1171" y="20"/>
                  </a:cubicBezTo>
                  <a:cubicBezTo>
                    <a:pt x="1171" y="20"/>
                    <a:pt x="1171" y="20"/>
                    <a:pt x="1171" y="20"/>
                  </a:cubicBezTo>
                  <a:cubicBezTo>
                    <a:pt x="1171" y="20"/>
                    <a:pt x="1171" y="20"/>
                    <a:pt x="1171" y="20"/>
                  </a:cubicBezTo>
                  <a:cubicBezTo>
                    <a:pt x="1171" y="20"/>
                    <a:pt x="1171" y="20"/>
                    <a:pt x="1171" y="20"/>
                  </a:cubicBezTo>
                  <a:cubicBezTo>
                    <a:pt x="1171" y="20"/>
                    <a:pt x="1171" y="20"/>
                    <a:pt x="1171" y="20"/>
                  </a:cubicBezTo>
                  <a:cubicBezTo>
                    <a:pt x="1171" y="20"/>
                    <a:pt x="1171" y="20"/>
                    <a:pt x="1171" y="20"/>
                  </a:cubicBezTo>
                  <a:cubicBezTo>
                    <a:pt x="1171" y="20"/>
                    <a:pt x="1171" y="20"/>
                    <a:pt x="1171" y="20"/>
                  </a:cubicBezTo>
                  <a:cubicBezTo>
                    <a:pt x="1171" y="20"/>
                    <a:pt x="1171" y="20"/>
                    <a:pt x="1171" y="20"/>
                  </a:cubicBezTo>
                  <a:cubicBezTo>
                    <a:pt x="1171" y="20"/>
                    <a:pt x="1171" y="20"/>
                    <a:pt x="1171" y="20"/>
                  </a:cubicBezTo>
                  <a:cubicBezTo>
                    <a:pt x="1171" y="20"/>
                    <a:pt x="1171" y="20"/>
                    <a:pt x="1171" y="20"/>
                  </a:cubicBezTo>
                  <a:cubicBezTo>
                    <a:pt x="1171" y="20"/>
                    <a:pt x="1171" y="20"/>
                    <a:pt x="1171" y="20"/>
                  </a:cubicBezTo>
                  <a:cubicBezTo>
                    <a:pt x="1171" y="19"/>
                    <a:pt x="1171" y="19"/>
                    <a:pt x="1171" y="19"/>
                  </a:cubicBezTo>
                  <a:cubicBezTo>
                    <a:pt x="1171" y="19"/>
                    <a:pt x="1171" y="19"/>
                    <a:pt x="1171" y="19"/>
                  </a:cubicBezTo>
                  <a:cubicBezTo>
                    <a:pt x="1171" y="19"/>
                    <a:pt x="1171" y="19"/>
                    <a:pt x="1171" y="19"/>
                  </a:cubicBezTo>
                  <a:cubicBezTo>
                    <a:pt x="1171" y="19"/>
                    <a:pt x="1171" y="19"/>
                    <a:pt x="1171" y="19"/>
                  </a:cubicBezTo>
                  <a:cubicBezTo>
                    <a:pt x="1171" y="19"/>
                    <a:pt x="1171" y="19"/>
                    <a:pt x="1171" y="19"/>
                  </a:cubicBezTo>
                  <a:cubicBezTo>
                    <a:pt x="1171" y="19"/>
                    <a:pt x="1171" y="19"/>
                    <a:pt x="1171" y="19"/>
                  </a:cubicBezTo>
                  <a:cubicBezTo>
                    <a:pt x="1171" y="19"/>
                    <a:pt x="1171" y="19"/>
                    <a:pt x="1171" y="19"/>
                  </a:cubicBezTo>
                  <a:cubicBezTo>
                    <a:pt x="1171" y="19"/>
                    <a:pt x="1171" y="19"/>
                    <a:pt x="1171" y="19"/>
                  </a:cubicBezTo>
                  <a:cubicBezTo>
                    <a:pt x="1171" y="19"/>
                    <a:pt x="1171" y="19"/>
                    <a:pt x="1171" y="19"/>
                  </a:cubicBezTo>
                  <a:cubicBezTo>
                    <a:pt x="1171" y="19"/>
                    <a:pt x="1171" y="19"/>
                    <a:pt x="1171" y="19"/>
                  </a:cubicBezTo>
                  <a:cubicBezTo>
                    <a:pt x="1171" y="19"/>
                    <a:pt x="1171" y="19"/>
                    <a:pt x="1171" y="19"/>
                  </a:cubicBezTo>
                  <a:cubicBezTo>
                    <a:pt x="1171" y="19"/>
                    <a:pt x="1171" y="19"/>
                    <a:pt x="1171" y="19"/>
                  </a:cubicBezTo>
                  <a:cubicBezTo>
                    <a:pt x="1171" y="19"/>
                    <a:pt x="1171" y="19"/>
                    <a:pt x="1171" y="19"/>
                  </a:cubicBezTo>
                  <a:cubicBezTo>
                    <a:pt x="1171" y="19"/>
                    <a:pt x="1171" y="19"/>
                    <a:pt x="1171" y="19"/>
                  </a:cubicBezTo>
                  <a:cubicBezTo>
                    <a:pt x="1171" y="19"/>
                    <a:pt x="1171" y="19"/>
                    <a:pt x="1171" y="19"/>
                  </a:cubicBezTo>
                  <a:cubicBezTo>
                    <a:pt x="1171" y="19"/>
                    <a:pt x="1171" y="19"/>
                    <a:pt x="1171" y="19"/>
                  </a:cubicBezTo>
                  <a:cubicBezTo>
                    <a:pt x="1171" y="19"/>
                    <a:pt x="1171" y="19"/>
                    <a:pt x="1171" y="19"/>
                  </a:cubicBezTo>
                  <a:cubicBezTo>
                    <a:pt x="1171" y="18"/>
                    <a:pt x="1171" y="18"/>
                    <a:pt x="1171" y="18"/>
                  </a:cubicBezTo>
                  <a:cubicBezTo>
                    <a:pt x="1171" y="18"/>
                    <a:pt x="1171" y="18"/>
                    <a:pt x="1171" y="18"/>
                  </a:cubicBezTo>
                  <a:cubicBezTo>
                    <a:pt x="1171" y="18"/>
                    <a:pt x="1171" y="18"/>
                    <a:pt x="1171" y="18"/>
                  </a:cubicBezTo>
                  <a:cubicBezTo>
                    <a:pt x="1171" y="18"/>
                    <a:pt x="1171" y="18"/>
                    <a:pt x="1171" y="18"/>
                  </a:cubicBezTo>
                  <a:cubicBezTo>
                    <a:pt x="1171" y="18"/>
                    <a:pt x="1171" y="18"/>
                    <a:pt x="1171" y="18"/>
                  </a:cubicBezTo>
                  <a:cubicBezTo>
                    <a:pt x="1171" y="18"/>
                    <a:pt x="1171" y="18"/>
                    <a:pt x="1171" y="18"/>
                  </a:cubicBezTo>
                  <a:cubicBezTo>
                    <a:pt x="1171" y="18"/>
                    <a:pt x="1171" y="18"/>
                    <a:pt x="1171" y="18"/>
                  </a:cubicBezTo>
                  <a:cubicBezTo>
                    <a:pt x="1171" y="18"/>
                    <a:pt x="1171" y="18"/>
                    <a:pt x="1171" y="18"/>
                  </a:cubicBezTo>
                  <a:cubicBezTo>
                    <a:pt x="1171" y="18"/>
                    <a:pt x="1171" y="18"/>
                    <a:pt x="1171" y="18"/>
                  </a:cubicBezTo>
                  <a:cubicBezTo>
                    <a:pt x="1171" y="18"/>
                    <a:pt x="1171" y="18"/>
                    <a:pt x="1171" y="18"/>
                  </a:cubicBezTo>
                  <a:cubicBezTo>
                    <a:pt x="1171" y="18"/>
                    <a:pt x="1171" y="18"/>
                    <a:pt x="1171" y="18"/>
                  </a:cubicBezTo>
                  <a:cubicBezTo>
                    <a:pt x="1171" y="18"/>
                    <a:pt x="1171" y="18"/>
                    <a:pt x="1171" y="18"/>
                  </a:cubicBezTo>
                  <a:cubicBezTo>
                    <a:pt x="1171" y="18"/>
                    <a:pt x="1171" y="18"/>
                    <a:pt x="1171" y="18"/>
                  </a:cubicBezTo>
                  <a:cubicBezTo>
                    <a:pt x="1171" y="18"/>
                    <a:pt x="1171" y="18"/>
                    <a:pt x="1171" y="18"/>
                  </a:cubicBezTo>
                  <a:cubicBezTo>
                    <a:pt x="1171" y="18"/>
                    <a:pt x="1171" y="18"/>
                    <a:pt x="1171" y="18"/>
                  </a:cubicBezTo>
                  <a:cubicBezTo>
                    <a:pt x="1171" y="18"/>
                    <a:pt x="1171" y="18"/>
                    <a:pt x="1171" y="18"/>
                  </a:cubicBezTo>
                  <a:cubicBezTo>
                    <a:pt x="1171" y="18"/>
                    <a:pt x="1171" y="18"/>
                    <a:pt x="1171" y="18"/>
                  </a:cubicBezTo>
                  <a:cubicBezTo>
                    <a:pt x="1171" y="18"/>
                    <a:pt x="1171" y="18"/>
                    <a:pt x="1171" y="18"/>
                  </a:cubicBezTo>
                  <a:cubicBezTo>
                    <a:pt x="1171" y="18"/>
                    <a:pt x="1171" y="18"/>
                    <a:pt x="1171" y="18"/>
                  </a:cubicBezTo>
                  <a:cubicBezTo>
                    <a:pt x="1171" y="18"/>
                    <a:pt x="1171" y="18"/>
                    <a:pt x="1171" y="18"/>
                  </a:cubicBezTo>
                  <a:cubicBezTo>
                    <a:pt x="1171" y="18"/>
                    <a:pt x="1171" y="18"/>
                    <a:pt x="1171" y="18"/>
                  </a:cubicBezTo>
                  <a:cubicBezTo>
                    <a:pt x="1171" y="18"/>
                    <a:pt x="1171" y="18"/>
                    <a:pt x="1171" y="18"/>
                  </a:cubicBezTo>
                  <a:cubicBezTo>
                    <a:pt x="1171" y="18"/>
                    <a:pt x="1171" y="18"/>
                    <a:pt x="1171" y="18"/>
                  </a:cubicBezTo>
                  <a:cubicBezTo>
                    <a:pt x="1171" y="18"/>
                    <a:pt x="1171" y="18"/>
                    <a:pt x="1171" y="18"/>
                  </a:cubicBezTo>
                  <a:cubicBezTo>
                    <a:pt x="1171" y="18"/>
                    <a:pt x="1171" y="18"/>
                    <a:pt x="1171" y="18"/>
                  </a:cubicBezTo>
                  <a:cubicBezTo>
                    <a:pt x="1170" y="18"/>
                    <a:pt x="1170" y="18"/>
                    <a:pt x="1170" y="18"/>
                  </a:cubicBezTo>
                  <a:cubicBezTo>
                    <a:pt x="1170" y="18"/>
                    <a:pt x="1170" y="18"/>
                    <a:pt x="1170" y="18"/>
                  </a:cubicBezTo>
                  <a:cubicBezTo>
                    <a:pt x="1170" y="17"/>
                    <a:pt x="1170" y="17"/>
                    <a:pt x="1170" y="17"/>
                  </a:cubicBezTo>
                  <a:cubicBezTo>
                    <a:pt x="1170" y="17"/>
                    <a:pt x="1170" y="17"/>
                    <a:pt x="1170" y="17"/>
                  </a:cubicBezTo>
                  <a:cubicBezTo>
                    <a:pt x="1170" y="17"/>
                    <a:pt x="1170" y="17"/>
                    <a:pt x="1170" y="17"/>
                  </a:cubicBezTo>
                  <a:cubicBezTo>
                    <a:pt x="1170" y="17"/>
                    <a:pt x="1170" y="17"/>
                    <a:pt x="1170" y="17"/>
                  </a:cubicBezTo>
                  <a:cubicBezTo>
                    <a:pt x="1170" y="17"/>
                    <a:pt x="1170" y="17"/>
                    <a:pt x="1170" y="17"/>
                  </a:cubicBezTo>
                  <a:cubicBezTo>
                    <a:pt x="1170" y="17"/>
                    <a:pt x="1170" y="17"/>
                    <a:pt x="1170" y="17"/>
                  </a:cubicBezTo>
                  <a:cubicBezTo>
                    <a:pt x="1170" y="17"/>
                    <a:pt x="1170" y="17"/>
                    <a:pt x="1170" y="17"/>
                  </a:cubicBezTo>
                  <a:cubicBezTo>
                    <a:pt x="1170" y="17"/>
                    <a:pt x="1170" y="17"/>
                    <a:pt x="1170" y="17"/>
                  </a:cubicBezTo>
                  <a:cubicBezTo>
                    <a:pt x="1170" y="17"/>
                    <a:pt x="1170" y="17"/>
                    <a:pt x="1170" y="17"/>
                  </a:cubicBezTo>
                  <a:cubicBezTo>
                    <a:pt x="1170" y="17"/>
                    <a:pt x="1170" y="17"/>
                    <a:pt x="1170" y="17"/>
                  </a:cubicBezTo>
                  <a:cubicBezTo>
                    <a:pt x="1170" y="17"/>
                    <a:pt x="1170" y="17"/>
                    <a:pt x="1170" y="17"/>
                  </a:cubicBezTo>
                  <a:cubicBezTo>
                    <a:pt x="1170" y="17"/>
                    <a:pt x="1170" y="17"/>
                    <a:pt x="1170" y="17"/>
                  </a:cubicBezTo>
                  <a:cubicBezTo>
                    <a:pt x="1170" y="17"/>
                    <a:pt x="1170" y="17"/>
                    <a:pt x="1170" y="17"/>
                  </a:cubicBezTo>
                  <a:cubicBezTo>
                    <a:pt x="1170" y="17"/>
                    <a:pt x="1170" y="17"/>
                    <a:pt x="1170" y="17"/>
                  </a:cubicBezTo>
                  <a:cubicBezTo>
                    <a:pt x="1170" y="17"/>
                    <a:pt x="1170" y="17"/>
                    <a:pt x="1170" y="17"/>
                  </a:cubicBezTo>
                  <a:cubicBezTo>
                    <a:pt x="1170" y="17"/>
                    <a:pt x="1170" y="17"/>
                    <a:pt x="1170" y="17"/>
                  </a:cubicBezTo>
                  <a:cubicBezTo>
                    <a:pt x="1170" y="17"/>
                    <a:pt x="1170" y="17"/>
                    <a:pt x="1170" y="17"/>
                  </a:cubicBezTo>
                  <a:cubicBezTo>
                    <a:pt x="1170" y="17"/>
                    <a:pt x="1170" y="17"/>
                    <a:pt x="1170" y="17"/>
                  </a:cubicBezTo>
                  <a:cubicBezTo>
                    <a:pt x="1170" y="17"/>
                    <a:pt x="1170" y="17"/>
                    <a:pt x="1170" y="17"/>
                  </a:cubicBezTo>
                  <a:cubicBezTo>
                    <a:pt x="1170" y="17"/>
                    <a:pt x="1170" y="17"/>
                    <a:pt x="1170" y="17"/>
                  </a:cubicBezTo>
                  <a:cubicBezTo>
                    <a:pt x="1170" y="17"/>
                    <a:pt x="1170" y="17"/>
                    <a:pt x="1170" y="17"/>
                  </a:cubicBezTo>
                  <a:cubicBezTo>
                    <a:pt x="1170" y="17"/>
                    <a:pt x="1170" y="17"/>
                    <a:pt x="1170" y="17"/>
                  </a:cubicBezTo>
                  <a:cubicBezTo>
                    <a:pt x="1170" y="17"/>
                    <a:pt x="1170" y="17"/>
                    <a:pt x="1170" y="17"/>
                  </a:cubicBezTo>
                  <a:cubicBezTo>
                    <a:pt x="1170" y="17"/>
                    <a:pt x="1170" y="17"/>
                    <a:pt x="1170" y="17"/>
                  </a:cubicBezTo>
                  <a:cubicBezTo>
                    <a:pt x="1170" y="17"/>
                    <a:pt x="1170" y="17"/>
                    <a:pt x="1170" y="17"/>
                  </a:cubicBezTo>
                  <a:cubicBezTo>
                    <a:pt x="1170" y="17"/>
                    <a:pt x="1170" y="17"/>
                    <a:pt x="1170" y="17"/>
                  </a:cubicBezTo>
                  <a:cubicBezTo>
                    <a:pt x="1170" y="17"/>
                    <a:pt x="1170" y="17"/>
                    <a:pt x="1170" y="17"/>
                  </a:cubicBezTo>
                  <a:cubicBezTo>
                    <a:pt x="1170" y="17"/>
                    <a:pt x="1170" y="17"/>
                    <a:pt x="1170" y="17"/>
                  </a:cubicBezTo>
                  <a:cubicBezTo>
                    <a:pt x="1170" y="17"/>
                    <a:pt x="1170" y="17"/>
                    <a:pt x="1170" y="17"/>
                  </a:cubicBezTo>
                  <a:cubicBezTo>
                    <a:pt x="1170" y="17"/>
                    <a:pt x="1170" y="17"/>
                    <a:pt x="1170" y="17"/>
                  </a:cubicBezTo>
                  <a:cubicBezTo>
                    <a:pt x="1170" y="17"/>
                    <a:pt x="1170" y="17"/>
                    <a:pt x="1170" y="17"/>
                  </a:cubicBezTo>
                  <a:cubicBezTo>
                    <a:pt x="1170" y="17"/>
                    <a:pt x="1170" y="17"/>
                    <a:pt x="1170" y="17"/>
                  </a:cubicBezTo>
                  <a:cubicBezTo>
                    <a:pt x="1170" y="17"/>
                    <a:pt x="1170" y="17"/>
                    <a:pt x="1170" y="17"/>
                  </a:cubicBezTo>
                  <a:cubicBezTo>
                    <a:pt x="1170" y="17"/>
                    <a:pt x="1170" y="17"/>
                    <a:pt x="1170" y="17"/>
                  </a:cubicBezTo>
                  <a:cubicBezTo>
                    <a:pt x="1170" y="17"/>
                    <a:pt x="1170" y="17"/>
                    <a:pt x="1170" y="17"/>
                  </a:cubicBezTo>
                  <a:cubicBezTo>
                    <a:pt x="1170" y="17"/>
                    <a:pt x="1170" y="17"/>
                    <a:pt x="1170" y="17"/>
                  </a:cubicBezTo>
                  <a:cubicBezTo>
                    <a:pt x="1170" y="17"/>
                    <a:pt x="1170" y="17"/>
                    <a:pt x="1170" y="17"/>
                  </a:cubicBezTo>
                  <a:cubicBezTo>
                    <a:pt x="1170" y="17"/>
                    <a:pt x="1170" y="17"/>
                    <a:pt x="1170" y="17"/>
                  </a:cubicBezTo>
                  <a:cubicBezTo>
                    <a:pt x="1170" y="17"/>
                    <a:pt x="1170" y="17"/>
                    <a:pt x="1170" y="17"/>
                  </a:cubicBezTo>
                  <a:cubicBezTo>
                    <a:pt x="1170" y="17"/>
                    <a:pt x="1170" y="17"/>
                    <a:pt x="1170" y="17"/>
                  </a:cubicBezTo>
                  <a:cubicBezTo>
                    <a:pt x="1170" y="17"/>
                    <a:pt x="1170" y="17"/>
                    <a:pt x="1170" y="17"/>
                  </a:cubicBezTo>
                  <a:cubicBezTo>
                    <a:pt x="1170" y="17"/>
                    <a:pt x="1170" y="17"/>
                    <a:pt x="1170" y="17"/>
                  </a:cubicBezTo>
                  <a:cubicBezTo>
                    <a:pt x="1170" y="17"/>
                    <a:pt x="1170" y="17"/>
                    <a:pt x="1170" y="17"/>
                  </a:cubicBezTo>
                  <a:cubicBezTo>
                    <a:pt x="1170" y="17"/>
                    <a:pt x="1170" y="17"/>
                    <a:pt x="1170" y="17"/>
                  </a:cubicBezTo>
                  <a:cubicBezTo>
                    <a:pt x="1170" y="17"/>
                    <a:pt x="1170" y="17"/>
                    <a:pt x="1170" y="17"/>
                  </a:cubicBezTo>
                  <a:cubicBezTo>
                    <a:pt x="1170" y="17"/>
                    <a:pt x="1170" y="17"/>
                    <a:pt x="1170" y="17"/>
                  </a:cubicBezTo>
                  <a:cubicBezTo>
                    <a:pt x="1170" y="17"/>
                    <a:pt x="1170" y="17"/>
                    <a:pt x="1170" y="17"/>
                  </a:cubicBezTo>
                  <a:cubicBezTo>
                    <a:pt x="1170" y="17"/>
                    <a:pt x="1170" y="17"/>
                    <a:pt x="1170" y="17"/>
                  </a:cubicBezTo>
                  <a:cubicBezTo>
                    <a:pt x="1170" y="17"/>
                    <a:pt x="1170" y="17"/>
                    <a:pt x="1170" y="17"/>
                  </a:cubicBezTo>
                  <a:cubicBezTo>
                    <a:pt x="1170" y="17"/>
                    <a:pt x="1170" y="17"/>
                    <a:pt x="1170" y="17"/>
                  </a:cubicBezTo>
                  <a:cubicBezTo>
                    <a:pt x="1170" y="17"/>
                    <a:pt x="1170" y="17"/>
                    <a:pt x="1170" y="17"/>
                  </a:cubicBezTo>
                  <a:cubicBezTo>
                    <a:pt x="1170" y="17"/>
                    <a:pt x="1170" y="17"/>
                    <a:pt x="1170" y="17"/>
                  </a:cubicBezTo>
                  <a:cubicBezTo>
                    <a:pt x="1170" y="17"/>
                    <a:pt x="1170" y="17"/>
                    <a:pt x="1170" y="17"/>
                  </a:cubicBezTo>
                  <a:cubicBezTo>
                    <a:pt x="1170" y="17"/>
                    <a:pt x="1170" y="17"/>
                    <a:pt x="1170" y="17"/>
                  </a:cubicBezTo>
                  <a:cubicBezTo>
                    <a:pt x="1170" y="17"/>
                    <a:pt x="1170" y="17"/>
                    <a:pt x="1170" y="17"/>
                  </a:cubicBezTo>
                  <a:cubicBezTo>
                    <a:pt x="1170" y="17"/>
                    <a:pt x="1170" y="17"/>
                    <a:pt x="1170" y="17"/>
                  </a:cubicBezTo>
                  <a:cubicBezTo>
                    <a:pt x="1170" y="17"/>
                    <a:pt x="1170" y="17"/>
                    <a:pt x="1170" y="17"/>
                  </a:cubicBezTo>
                  <a:cubicBezTo>
                    <a:pt x="1170" y="16"/>
                    <a:pt x="1170" y="16"/>
                    <a:pt x="1170" y="16"/>
                  </a:cubicBezTo>
                  <a:cubicBezTo>
                    <a:pt x="1170" y="16"/>
                    <a:pt x="1170" y="16"/>
                    <a:pt x="1170" y="16"/>
                  </a:cubicBezTo>
                  <a:cubicBezTo>
                    <a:pt x="1170" y="16"/>
                    <a:pt x="1170" y="16"/>
                    <a:pt x="1170" y="16"/>
                  </a:cubicBezTo>
                  <a:cubicBezTo>
                    <a:pt x="1170" y="16"/>
                    <a:pt x="1170" y="16"/>
                    <a:pt x="1170" y="16"/>
                  </a:cubicBezTo>
                  <a:cubicBezTo>
                    <a:pt x="1170" y="16"/>
                    <a:pt x="1170" y="16"/>
                    <a:pt x="1170" y="16"/>
                  </a:cubicBezTo>
                  <a:cubicBezTo>
                    <a:pt x="1170" y="16"/>
                    <a:pt x="1170" y="16"/>
                    <a:pt x="1170" y="16"/>
                  </a:cubicBezTo>
                  <a:cubicBezTo>
                    <a:pt x="1170" y="16"/>
                    <a:pt x="1170" y="16"/>
                    <a:pt x="1170" y="16"/>
                  </a:cubicBezTo>
                  <a:cubicBezTo>
                    <a:pt x="1170" y="16"/>
                    <a:pt x="1170" y="16"/>
                    <a:pt x="1170" y="16"/>
                  </a:cubicBezTo>
                  <a:cubicBezTo>
                    <a:pt x="1170" y="16"/>
                    <a:pt x="1170" y="16"/>
                    <a:pt x="1170" y="16"/>
                  </a:cubicBezTo>
                  <a:cubicBezTo>
                    <a:pt x="1170" y="16"/>
                    <a:pt x="1170" y="16"/>
                    <a:pt x="1170" y="16"/>
                  </a:cubicBezTo>
                  <a:cubicBezTo>
                    <a:pt x="1170" y="16"/>
                    <a:pt x="1170" y="16"/>
                    <a:pt x="1170" y="16"/>
                  </a:cubicBezTo>
                  <a:cubicBezTo>
                    <a:pt x="1170" y="16"/>
                    <a:pt x="1170" y="16"/>
                    <a:pt x="1170" y="16"/>
                  </a:cubicBezTo>
                  <a:cubicBezTo>
                    <a:pt x="1170" y="16"/>
                    <a:pt x="1170" y="16"/>
                    <a:pt x="1170" y="16"/>
                  </a:cubicBezTo>
                  <a:cubicBezTo>
                    <a:pt x="1170" y="16"/>
                    <a:pt x="1170" y="16"/>
                    <a:pt x="1170" y="16"/>
                  </a:cubicBezTo>
                  <a:cubicBezTo>
                    <a:pt x="1170" y="16"/>
                    <a:pt x="1170" y="16"/>
                    <a:pt x="1170" y="16"/>
                  </a:cubicBezTo>
                  <a:cubicBezTo>
                    <a:pt x="1170" y="16"/>
                    <a:pt x="1170" y="16"/>
                    <a:pt x="1170" y="16"/>
                  </a:cubicBezTo>
                  <a:cubicBezTo>
                    <a:pt x="1170" y="16"/>
                    <a:pt x="1170" y="16"/>
                    <a:pt x="1170" y="16"/>
                  </a:cubicBezTo>
                  <a:cubicBezTo>
                    <a:pt x="1170" y="16"/>
                    <a:pt x="1170" y="16"/>
                    <a:pt x="1170" y="16"/>
                  </a:cubicBezTo>
                  <a:cubicBezTo>
                    <a:pt x="1170" y="16"/>
                    <a:pt x="1170" y="16"/>
                    <a:pt x="1170" y="16"/>
                  </a:cubicBezTo>
                  <a:cubicBezTo>
                    <a:pt x="1170" y="16"/>
                    <a:pt x="1170" y="16"/>
                    <a:pt x="1170" y="16"/>
                  </a:cubicBezTo>
                  <a:cubicBezTo>
                    <a:pt x="1170" y="16"/>
                    <a:pt x="1170" y="16"/>
                    <a:pt x="1170" y="16"/>
                  </a:cubicBezTo>
                  <a:cubicBezTo>
                    <a:pt x="1170" y="16"/>
                    <a:pt x="1170" y="16"/>
                    <a:pt x="1170" y="16"/>
                  </a:cubicBezTo>
                  <a:cubicBezTo>
                    <a:pt x="1170" y="16"/>
                    <a:pt x="1170" y="16"/>
                    <a:pt x="1170" y="16"/>
                  </a:cubicBezTo>
                  <a:cubicBezTo>
                    <a:pt x="1170" y="16"/>
                    <a:pt x="1170" y="16"/>
                    <a:pt x="1170" y="16"/>
                  </a:cubicBezTo>
                  <a:cubicBezTo>
                    <a:pt x="1170" y="16"/>
                    <a:pt x="1170" y="16"/>
                    <a:pt x="1170" y="16"/>
                  </a:cubicBezTo>
                  <a:cubicBezTo>
                    <a:pt x="1170" y="16"/>
                    <a:pt x="1170" y="16"/>
                    <a:pt x="1170" y="16"/>
                  </a:cubicBezTo>
                  <a:cubicBezTo>
                    <a:pt x="1170" y="15"/>
                    <a:pt x="1170" y="15"/>
                    <a:pt x="1170" y="15"/>
                  </a:cubicBezTo>
                  <a:cubicBezTo>
                    <a:pt x="1170" y="15"/>
                    <a:pt x="1170" y="15"/>
                    <a:pt x="1170" y="15"/>
                  </a:cubicBezTo>
                  <a:cubicBezTo>
                    <a:pt x="1170" y="15"/>
                    <a:pt x="1170" y="15"/>
                    <a:pt x="1170" y="15"/>
                  </a:cubicBezTo>
                  <a:cubicBezTo>
                    <a:pt x="1170" y="15"/>
                    <a:pt x="1170" y="15"/>
                    <a:pt x="1170" y="15"/>
                  </a:cubicBezTo>
                  <a:cubicBezTo>
                    <a:pt x="1170" y="15"/>
                    <a:pt x="1170" y="15"/>
                    <a:pt x="1170" y="15"/>
                  </a:cubicBezTo>
                  <a:cubicBezTo>
                    <a:pt x="1170" y="15"/>
                    <a:pt x="1170" y="15"/>
                    <a:pt x="1170" y="15"/>
                  </a:cubicBezTo>
                  <a:cubicBezTo>
                    <a:pt x="1170" y="15"/>
                    <a:pt x="1170" y="15"/>
                    <a:pt x="1170" y="15"/>
                  </a:cubicBezTo>
                  <a:cubicBezTo>
                    <a:pt x="1170" y="15"/>
                    <a:pt x="1170" y="15"/>
                    <a:pt x="1170" y="15"/>
                  </a:cubicBezTo>
                  <a:cubicBezTo>
                    <a:pt x="1170" y="15"/>
                    <a:pt x="1170" y="15"/>
                    <a:pt x="1170" y="15"/>
                  </a:cubicBezTo>
                  <a:cubicBezTo>
                    <a:pt x="1170" y="15"/>
                    <a:pt x="1170" y="15"/>
                    <a:pt x="1170" y="15"/>
                  </a:cubicBezTo>
                  <a:cubicBezTo>
                    <a:pt x="1170" y="15"/>
                    <a:pt x="1170" y="15"/>
                    <a:pt x="1170" y="15"/>
                  </a:cubicBezTo>
                  <a:cubicBezTo>
                    <a:pt x="1170" y="15"/>
                    <a:pt x="1170" y="15"/>
                    <a:pt x="1170" y="15"/>
                  </a:cubicBezTo>
                  <a:cubicBezTo>
                    <a:pt x="1170" y="15"/>
                    <a:pt x="1170" y="15"/>
                    <a:pt x="1170" y="15"/>
                  </a:cubicBezTo>
                  <a:cubicBezTo>
                    <a:pt x="1170" y="15"/>
                    <a:pt x="1170" y="15"/>
                    <a:pt x="1170" y="15"/>
                  </a:cubicBezTo>
                  <a:cubicBezTo>
                    <a:pt x="1170" y="15"/>
                    <a:pt x="1170" y="15"/>
                    <a:pt x="1170" y="15"/>
                  </a:cubicBezTo>
                  <a:cubicBezTo>
                    <a:pt x="1170" y="15"/>
                    <a:pt x="1170" y="15"/>
                    <a:pt x="1170" y="15"/>
                  </a:cubicBezTo>
                  <a:cubicBezTo>
                    <a:pt x="1170" y="15"/>
                    <a:pt x="1170" y="15"/>
                    <a:pt x="1170" y="15"/>
                  </a:cubicBezTo>
                  <a:cubicBezTo>
                    <a:pt x="1170" y="15"/>
                    <a:pt x="1170" y="15"/>
                    <a:pt x="1170" y="15"/>
                  </a:cubicBezTo>
                  <a:cubicBezTo>
                    <a:pt x="1170" y="15"/>
                    <a:pt x="1170" y="15"/>
                    <a:pt x="1170" y="15"/>
                  </a:cubicBezTo>
                  <a:cubicBezTo>
                    <a:pt x="1170" y="15"/>
                    <a:pt x="1170" y="15"/>
                    <a:pt x="1170" y="15"/>
                  </a:cubicBezTo>
                  <a:cubicBezTo>
                    <a:pt x="1170" y="15"/>
                    <a:pt x="1170" y="15"/>
                    <a:pt x="1170" y="15"/>
                  </a:cubicBezTo>
                  <a:cubicBezTo>
                    <a:pt x="1170" y="15"/>
                    <a:pt x="1170" y="15"/>
                    <a:pt x="1170" y="15"/>
                  </a:cubicBezTo>
                  <a:cubicBezTo>
                    <a:pt x="1170" y="15"/>
                    <a:pt x="1170" y="15"/>
                    <a:pt x="1170" y="15"/>
                  </a:cubicBezTo>
                  <a:cubicBezTo>
                    <a:pt x="1170" y="15"/>
                    <a:pt x="1170" y="15"/>
                    <a:pt x="1170" y="15"/>
                  </a:cubicBezTo>
                  <a:cubicBezTo>
                    <a:pt x="1170" y="15"/>
                    <a:pt x="1170" y="15"/>
                    <a:pt x="1170" y="15"/>
                  </a:cubicBezTo>
                  <a:cubicBezTo>
                    <a:pt x="1170" y="15"/>
                    <a:pt x="1170" y="15"/>
                    <a:pt x="1170" y="15"/>
                  </a:cubicBezTo>
                  <a:cubicBezTo>
                    <a:pt x="1170" y="15"/>
                    <a:pt x="1170" y="15"/>
                    <a:pt x="1170" y="15"/>
                  </a:cubicBezTo>
                  <a:cubicBezTo>
                    <a:pt x="1170" y="14"/>
                    <a:pt x="1170" y="14"/>
                    <a:pt x="1170" y="14"/>
                  </a:cubicBezTo>
                  <a:cubicBezTo>
                    <a:pt x="1170" y="14"/>
                    <a:pt x="1170" y="14"/>
                    <a:pt x="1170" y="14"/>
                  </a:cubicBezTo>
                  <a:cubicBezTo>
                    <a:pt x="1170" y="14"/>
                    <a:pt x="1170" y="14"/>
                    <a:pt x="1170" y="14"/>
                  </a:cubicBezTo>
                  <a:cubicBezTo>
                    <a:pt x="1170" y="14"/>
                    <a:pt x="1170" y="14"/>
                    <a:pt x="1170" y="14"/>
                  </a:cubicBezTo>
                  <a:cubicBezTo>
                    <a:pt x="1170" y="14"/>
                    <a:pt x="1170" y="14"/>
                    <a:pt x="1170" y="14"/>
                  </a:cubicBezTo>
                  <a:cubicBezTo>
                    <a:pt x="1170" y="14"/>
                    <a:pt x="1170" y="14"/>
                    <a:pt x="1170" y="14"/>
                  </a:cubicBezTo>
                  <a:cubicBezTo>
                    <a:pt x="1170" y="14"/>
                    <a:pt x="1170" y="14"/>
                    <a:pt x="1170" y="14"/>
                  </a:cubicBezTo>
                  <a:cubicBezTo>
                    <a:pt x="1170" y="14"/>
                    <a:pt x="1170" y="14"/>
                    <a:pt x="1170" y="14"/>
                  </a:cubicBezTo>
                  <a:cubicBezTo>
                    <a:pt x="1170" y="14"/>
                    <a:pt x="1170" y="14"/>
                    <a:pt x="1170" y="14"/>
                  </a:cubicBezTo>
                  <a:cubicBezTo>
                    <a:pt x="1170" y="14"/>
                    <a:pt x="1170" y="14"/>
                    <a:pt x="1170" y="14"/>
                  </a:cubicBezTo>
                  <a:cubicBezTo>
                    <a:pt x="1170" y="14"/>
                    <a:pt x="1170" y="14"/>
                    <a:pt x="1170" y="14"/>
                  </a:cubicBezTo>
                  <a:cubicBezTo>
                    <a:pt x="1170" y="14"/>
                    <a:pt x="1170" y="14"/>
                    <a:pt x="1170" y="14"/>
                  </a:cubicBezTo>
                  <a:cubicBezTo>
                    <a:pt x="1170" y="14"/>
                    <a:pt x="1170" y="14"/>
                    <a:pt x="1170" y="14"/>
                  </a:cubicBezTo>
                  <a:cubicBezTo>
                    <a:pt x="1170" y="14"/>
                    <a:pt x="1170" y="14"/>
                    <a:pt x="1170" y="14"/>
                  </a:cubicBezTo>
                  <a:cubicBezTo>
                    <a:pt x="1170" y="14"/>
                    <a:pt x="1170" y="14"/>
                    <a:pt x="1170" y="14"/>
                  </a:cubicBezTo>
                  <a:cubicBezTo>
                    <a:pt x="1170" y="14"/>
                    <a:pt x="1170" y="14"/>
                    <a:pt x="1170" y="14"/>
                  </a:cubicBezTo>
                  <a:cubicBezTo>
                    <a:pt x="1169" y="14"/>
                    <a:pt x="1169" y="14"/>
                    <a:pt x="1169" y="14"/>
                  </a:cubicBezTo>
                  <a:cubicBezTo>
                    <a:pt x="1169" y="14"/>
                    <a:pt x="1169" y="14"/>
                    <a:pt x="1169" y="14"/>
                  </a:cubicBezTo>
                  <a:cubicBezTo>
                    <a:pt x="1169" y="14"/>
                    <a:pt x="1169" y="14"/>
                    <a:pt x="1169" y="14"/>
                  </a:cubicBezTo>
                  <a:cubicBezTo>
                    <a:pt x="1169" y="14"/>
                    <a:pt x="1169" y="14"/>
                    <a:pt x="1169" y="14"/>
                  </a:cubicBezTo>
                  <a:cubicBezTo>
                    <a:pt x="1169" y="14"/>
                    <a:pt x="1169" y="14"/>
                    <a:pt x="1169" y="14"/>
                  </a:cubicBezTo>
                  <a:cubicBezTo>
                    <a:pt x="1169" y="14"/>
                    <a:pt x="1169" y="14"/>
                    <a:pt x="1169" y="14"/>
                  </a:cubicBezTo>
                  <a:cubicBezTo>
                    <a:pt x="1169" y="14"/>
                    <a:pt x="1169" y="14"/>
                    <a:pt x="1169" y="14"/>
                  </a:cubicBezTo>
                  <a:cubicBezTo>
                    <a:pt x="1169" y="14"/>
                    <a:pt x="1169" y="14"/>
                    <a:pt x="1169" y="14"/>
                  </a:cubicBezTo>
                  <a:cubicBezTo>
                    <a:pt x="1169" y="14"/>
                    <a:pt x="1169" y="14"/>
                    <a:pt x="1169" y="14"/>
                  </a:cubicBezTo>
                  <a:cubicBezTo>
                    <a:pt x="1169" y="14"/>
                    <a:pt x="1169" y="14"/>
                    <a:pt x="1169" y="14"/>
                  </a:cubicBezTo>
                  <a:cubicBezTo>
                    <a:pt x="1169" y="14"/>
                    <a:pt x="1169" y="14"/>
                    <a:pt x="1169" y="14"/>
                  </a:cubicBezTo>
                  <a:cubicBezTo>
                    <a:pt x="1169" y="14"/>
                    <a:pt x="1169" y="14"/>
                    <a:pt x="1169" y="14"/>
                  </a:cubicBezTo>
                  <a:cubicBezTo>
                    <a:pt x="1169" y="13"/>
                    <a:pt x="1169" y="13"/>
                    <a:pt x="1169" y="13"/>
                  </a:cubicBezTo>
                  <a:cubicBezTo>
                    <a:pt x="1169" y="13"/>
                    <a:pt x="1169" y="13"/>
                    <a:pt x="1169" y="13"/>
                  </a:cubicBezTo>
                  <a:cubicBezTo>
                    <a:pt x="1169" y="13"/>
                    <a:pt x="1169" y="13"/>
                    <a:pt x="1169" y="13"/>
                  </a:cubicBezTo>
                  <a:cubicBezTo>
                    <a:pt x="1169" y="13"/>
                    <a:pt x="1169" y="13"/>
                    <a:pt x="1169" y="13"/>
                  </a:cubicBezTo>
                  <a:cubicBezTo>
                    <a:pt x="1169" y="13"/>
                    <a:pt x="1169" y="13"/>
                    <a:pt x="1169" y="13"/>
                  </a:cubicBezTo>
                  <a:cubicBezTo>
                    <a:pt x="1169" y="13"/>
                    <a:pt x="1169" y="13"/>
                    <a:pt x="1169" y="13"/>
                  </a:cubicBezTo>
                  <a:cubicBezTo>
                    <a:pt x="1169" y="13"/>
                    <a:pt x="1169" y="13"/>
                    <a:pt x="1169" y="13"/>
                  </a:cubicBezTo>
                  <a:cubicBezTo>
                    <a:pt x="1169" y="13"/>
                    <a:pt x="1169" y="13"/>
                    <a:pt x="1169" y="13"/>
                  </a:cubicBezTo>
                  <a:cubicBezTo>
                    <a:pt x="1169" y="13"/>
                    <a:pt x="1169" y="13"/>
                    <a:pt x="1169" y="13"/>
                  </a:cubicBezTo>
                  <a:cubicBezTo>
                    <a:pt x="1169" y="13"/>
                    <a:pt x="1169" y="13"/>
                    <a:pt x="1169" y="13"/>
                  </a:cubicBezTo>
                  <a:cubicBezTo>
                    <a:pt x="1169" y="13"/>
                    <a:pt x="1169" y="13"/>
                    <a:pt x="1169" y="13"/>
                  </a:cubicBezTo>
                  <a:cubicBezTo>
                    <a:pt x="1169" y="13"/>
                    <a:pt x="1169" y="13"/>
                    <a:pt x="1169" y="13"/>
                  </a:cubicBezTo>
                  <a:cubicBezTo>
                    <a:pt x="1169" y="13"/>
                    <a:pt x="1169" y="13"/>
                    <a:pt x="1169" y="13"/>
                  </a:cubicBezTo>
                  <a:cubicBezTo>
                    <a:pt x="1169" y="13"/>
                    <a:pt x="1169" y="13"/>
                    <a:pt x="1169" y="13"/>
                  </a:cubicBezTo>
                  <a:cubicBezTo>
                    <a:pt x="1169" y="13"/>
                    <a:pt x="1169" y="13"/>
                    <a:pt x="1169" y="13"/>
                  </a:cubicBezTo>
                  <a:cubicBezTo>
                    <a:pt x="1169" y="13"/>
                    <a:pt x="1169" y="13"/>
                    <a:pt x="1169" y="13"/>
                  </a:cubicBezTo>
                  <a:cubicBezTo>
                    <a:pt x="1169" y="13"/>
                    <a:pt x="1169" y="13"/>
                    <a:pt x="1169" y="13"/>
                  </a:cubicBezTo>
                  <a:cubicBezTo>
                    <a:pt x="1169" y="13"/>
                    <a:pt x="1169" y="13"/>
                    <a:pt x="1169" y="13"/>
                  </a:cubicBezTo>
                  <a:cubicBezTo>
                    <a:pt x="1169" y="13"/>
                    <a:pt x="1169" y="13"/>
                    <a:pt x="1169" y="13"/>
                  </a:cubicBezTo>
                  <a:cubicBezTo>
                    <a:pt x="1169" y="13"/>
                    <a:pt x="1169" y="13"/>
                    <a:pt x="1169" y="13"/>
                  </a:cubicBezTo>
                  <a:cubicBezTo>
                    <a:pt x="1169" y="13"/>
                    <a:pt x="1169" y="13"/>
                    <a:pt x="1169" y="13"/>
                  </a:cubicBezTo>
                  <a:cubicBezTo>
                    <a:pt x="1169" y="13"/>
                    <a:pt x="1169" y="13"/>
                    <a:pt x="1169" y="13"/>
                  </a:cubicBezTo>
                  <a:cubicBezTo>
                    <a:pt x="1169" y="13"/>
                    <a:pt x="1169" y="13"/>
                    <a:pt x="1169" y="13"/>
                  </a:cubicBezTo>
                  <a:cubicBezTo>
                    <a:pt x="1169" y="13"/>
                    <a:pt x="1169" y="13"/>
                    <a:pt x="1169" y="13"/>
                  </a:cubicBezTo>
                  <a:cubicBezTo>
                    <a:pt x="1169" y="13"/>
                    <a:pt x="1169" y="13"/>
                    <a:pt x="1169" y="13"/>
                  </a:cubicBezTo>
                  <a:cubicBezTo>
                    <a:pt x="1166" y="5"/>
                    <a:pt x="1161" y="0"/>
                    <a:pt x="1155" y="0"/>
                  </a:cubicBezTo>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9"/>
            <p:cNvSpPr/>
            <p:nvPr/>
          </p:nvSpPr>
          <p:spPr bwMode="auto">
            <a:xfrm>
              <a:off x="11093450" y="1231900"/>
              <a:ext cx="717550" cy="1081087"/>
            </a:xfrm>
            <a:custGeom>
              <a:avLst/>
              <a:gdLst>
                <a:gd name="T0" fmla="*/ 132 w 230"/>
                <a:gd name="T1" fmla="*/ 0 h 346"/>
                <a:gd name="T2" fmla="*/ 124 w 230"/>
                <a:gd name="T3" fmla="*/ 1 h 346"/>
                <a:gd name="T4" fmla="*/ 29 w 230"/>
                <a:gd name="T5" fmla="*/ 24 h 346"/>
                <a:gd name="T6" fmla="*/ 4 w 230"/>
                <a:gd name="T7" fmla="*/ 65 h 346"/>
                <a:gd name="T8" fmla="*/ 65 w 230"/>
                <a:gd name="T9" fmla="*/ 320 h 346"/>
                <a:gd name="T10" fmla="*/ 98 w 230"/>
                <a:gd name="T11" fmla="*/ 346 h 346"/>
                <a:gd name="T12" fmla="*/ 106 w 230"/>
                <a:gd name="T13" fmla="*/ 345 h 346"/>
                <a:gd name="T14" fmla="*/ 201 w 230"/>
                <a:gd name="T15" fmla="*/ 322 h 346"/>
                <a:gd name="T16" fmla="*/ 226 w 230"/>
                <a:gd name="T17" fmla="*/ 281 h 346"/>
                <a:gd name="T18" fmla="*/ 165 w 230"/>
                <a:gd name="T19" fmla="*/ 26 h 346"/>
                <a:gd name="T20" fmla="*/ 132 w 230"/>
                <a:gd name="T21" fmla="*/ 0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0" h="346">
                  <a:moveTo>
                    <a:pt x="132" y="0"/>
                  </a:moveTo>
                  <a:cubicBezTo>
                    <a:pt x="129" y="0"/>
                    <a:pt x="127" y="1"/>
                    <a:pt x="124" y="1"/>
                  </a:cubicBezTo>
                  <a:cubicBezTo>
                    <a:pt x="29" y="24"/>
                    <a:pt x="29" y="24"/>
                    <a:pt x="29" y="24"/>
                  </a:cubicBezTo>
                  <a:cubicBezTo>
                    <a:pt x="11" y="28"/>
                    <a:pt x="0" y="47"/>
                    <a:pt x="4" y="65"/>
                  </a:cubicBezTo>
                  <a:cubicBezTo>
                    <a:pt x="65" y="320"/>
                    <a:pt x="65" y="320"/>
                    <a:pt x="65" y="320"/>
                  </a:cubicBezTo>
                  <a:cubicBezTo>
                    <a:pt x="69" y="335"/>
                    <a:pt x="83" y="346"/>
                    <a:pt x="98" y="346"/>
                  </a:cubicBezTo>
                  <a:cubicBezTo>
                    <a:pt x="101" y="346"/>
                    <a:pt x="103" y="345"/>
                    <a:pt x="106" y="345"/>
                  </a:cubicBezTo>
                  <a:cubicBezTo>
                    <a:pt x="201" y="322"/>
                    <a:pt x="201" y="322"/>
                    <a:pt x="201" y="322"/>
                  </a:cubicBezTo>
                  <a:cubicBezTo>
                    <a:pt x="219" y="318"/>
                    <a:pt x="230" y="299"/>
                    <a:pt x="226" y="281"/>
                  </a:cubicBezTo>
                  <a:cubicBezTo>
                    <a:pt x="165" y="26"/>
                    <a:pt x="165" y="26"/>
                    <a:pt x="165" y="26"/>
                  </a:cubicBezTo>
                  <a:cubicBezTo>
                    <a:pt x="161" y="11"/>
                    <a:pt x="147" y="0"/>
                    <a:pt x="132" y="0"/>
                  </a:cubicBezTo>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10"/>
            <p:cNvSpPr/>
            <p:nvPr/>
          </p:nvSpPr>
          <p:spPr bwMode="auto">
            <a:xfrm>
              <a:off x="7716838" y="3771900"/>
              <a:ext cx="565150" cy="588962"/>
            </a:xfrm>
            <a:custGeom>
              <a:avLst/>
              <a:gdLst>
                <a:gd name="T0" fmla="*/ 0 w 356"/>
                <a:gd name="T1" fmla="*/ 53 h 371"/>
                <a:gd name="T2" fmla="*/ 319 w 356"/>
                <a:gd name="T3" fmla="*/ 0 h 371"/>
                <a:gd name="T4" fmla="*/ 356 w 356"/>
                <a:gd name="T5" fmla="*/ 228 h 371"/>
                <a:gd name="T6" fmla="*/ 282 w 356"/>
                <a:gd name="T7" fmla="*/ 334 h 371"/>
                <a:gd name="T8" fmla="*/ 53 w 356"/>
                <a:gd name="T9" fmla="*/ 371 h 371"/>
                <a:gd name="T10" fmla="*/ 0 w 356"/>
                <a:gd name="T11" fmla="*/ 53 h 371"/>
              </a:gdLst>
              <a:ahLst/>
              <a:cxnLst>
                <a:cxn ang="0">
                  <a:pos x="T0" y="T1"/>
                </a:cxn>
                <a:cxn ang="0">
                  <a:pos x="T2" y="T3"/>
                </a:cxn>
                <a:cxn ang="0">
                  <a:pos x="T4" y="T5"/>
                </a:cxn>
                <a:cxn ang="0">
                  <a:pos x="T6" y="T7"/>
                </a:cxn>
                <a:cxn ang="0">
                  <a:pos x="T8" y="T9"/>
                </a:cxn>
                <a:cxn ang="0">
                  <a:pos x="T10" y="T11"/>
                </a:cxn>
              </a:cxnLst>
              <a:rect l="0" t="0" r="r" b="b"/>
              <a:pathLst>
                <a:path w="356" h="371">
                  <a:moveTo>
                    <a:pt x="0" y="53"/>
                  </a:moveTo>
                  <a:lnTo>
                    <a:pt x="319" y="0"/>
                  </a:lnTo>
                  <a:lnTo>
                    <a:pt x="356" y="228"/>
                  </a:lnTo>
                  <a:lnTo>
                    <a:pt x="282" y="334"/>
                  </a:lnTo>
                  <a:lnTo>
                    <a:pt x="53" y="371"/>
                  </a:lnTo>
                  <a:lnTo>
                    <a:pt x="0" y="5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11"/>
            <p:cNvSpPr/>
            <p:nvPr/>
          </p:nvSpPr>
          <p:spPr bwMode="auto">
            <a:xfrm>
              <a:off x="8139113" y="4133850"/>
              <a:ext cx="142875" cy="168275"/>
            </a:xfrm>
            <a:custGeom>
              <a:avLst/>
              <a:gdLst>
                <a:gd name="T0" fmla="*/ 0 w 90"/>
                <a:gd name="T1" fmla="*/ 15 h 106"/>
                <a:gd name="T2" fmla="*/ 90 w 90"/>
                <a:gd name="T3" fmla="*/ 0 h 106"/>
                <a:gd name="T4" fmla="*/ 16 w 90"/>
                <a:gd name="T5" fmla="*/ 106 h 106"/>
                <a:gd name="T6" fmla="*/ 0 w 90"/>
                <a:gd name="T7" fmla="*/ 15 h 106"/>
              </a:gdLst>
              <a:ahLst/>
              <a:cxnLst>
                <a:cxn ang="0">
                  <a:pos x="T0" y="T1"/>
                </a:cxn>
                <a:cxn ang="0">
                  <a:pos x="T2" y="T3"/>
                </a:cxn>
                <a:cxn ang="0">
                  <a:pos x="T4" y="T5"/>
                </a:cxn>
                <a:cxn ang="0">
                  <a:pos x="T6" y="T7"/>
                </a:cxn>
              </a:cxnLst>
              <a:rect l="0" t="0" r="r" b="b"/>
              <a:pathLst>
                <a:path w="90" h="106">
                  <a:moveTo>
                    <a:pt x="0" y="15"/>
                  </a:moveTo>
                  <a:lnTo>
                    <a:pt x="90" y="0"/>
                  </a:lnTo>
                  <a:lnTo>
                    <a:pt x="16" y="106"/>
                  </a:lnTo>
                  <a:lnTo>
                    <a:pt x="0" y="15"/>
                  </a:lnTo>
                  <a:close/>
                </a:path>
              </a:pathLst>
            </a:custGeom>
            <a:solidFill>
              <a:srgbClr val="F48C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12"/>
            <p:cNvSpPr/>
            <p:nvPr/>
          </p:nvSpPr>
          <p:spPr bwMode="auto">
            <a:xfrm>
              <a:off x="7716838" y="3771900"/>
              <a:ext cx="519113" cy="158750"/>
            </a:xfrm>
            <a:custGeom>
              <a:avLst/>
              <a:gdLst>
                <a:gd name="T0" fmla="*/ 0 w 327"/>
                <a:gd name="T1" fmla="*/ 53 h 100"/>
                <a:gd name="T2" fmla="*/ 319 w 327"/>
                <a:gd name="T3" fmla="*/ 0 h 100"/>
                <a:gd name="T4" fmla="*/ 327 w 327"/>
                <a:gd name="T5" fmla="*/ 47 h 100"/>
                <a:gd name="T6" fmla="*/ 8 w 327"/>
                <a:gd name="T7" fmla="*/ 100 h 100"/>
                <a:gd name="T8" fmla="*/ 0 w 327"/>
                <a:gd name="T9" fmla="*/ 53 h 100"/>
              </a:gdLst>
              <a:ahLst/>
              <a:cxnLst>
                <a:cxn ang="0">
                  <a:pos x="T0" y="T1"/>
                </a:cxn>
                <a:cxn ang="0">
                  <a:pos x="T2" y="T3"/>
                </a:cxn>
                <a:cxn ang="0">
                  <a:pos x="T4" y="T5"/>
                </a:cxn>
                <a:cxn ang="0">
                  <a:pos x="T6" y="T7"/>
                </a:cxn>
                <a:cxn ang="0">
                  <a:pos x="T8" y="T9"/>
                </a:cxn>
              </a:cxnLst>
              <a:rect l="0" t="0" r="r" b="b"/>
              <a:pathLst>
                <a:path w="327" h="100">
                  <a:moveTo>
                    <a:pt x="0" y="53"/>
                  </a:moveTo>
                  <a:lnTo>
                    <a:pt x="319" y="0"/>
                  </a:lnTo>
                  <a:lnTo>
                    <a:pt x="327" y="47"/>
                  </a:lnTo>
                  <a:lnTo>
                    <a:pt x="8" y="100"/>
                  </a:lnTo>
                  <a:lnTo>
                    <a:pt x="0" y="53"/>
                  </a:lnTo>
                  <a:close/>
                </a:path>
              </a:pathLst>
            </a:custGeom>
            <a:solidFill>
              <a:srgbClr val="F48C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13"/>
            <p:cNvSpPr/>
            <p:nvPr/>
          </p:nvSpPr>
          <p:spPr bwMode="auto">
            <a:xfrm>
              <a:off x="8164513" y="4133850"/>
              <a:ext cx="142875" cy="168275"/>
            </a:xfrm>
            <a:custGeom>
              <a:avLst/>
              <a:gdLst>
                <a:gd name="T0" fmla="*/ 90 w 90"/>
                <a:gd name="T1" fmla="*/ 90 h 106"/>
                <a:gd name="T2" fmla="*/ 0 w 90"/>
                <a:gd name="T3" fmla="*/ 106 h 106"/>
                <a:gd name="T4" fmla="*/ 74 w 90"/>
                <a:gd name="T5" fmla="*/ 0 h 106"/>
                <a:gd name="T6" fmla="*/ 90 w 90"/>
                <a:gd name="T7" fmla="*/ 90 h 106"/>
              </a:gdLst>
              <a:ahLst/>
              <a:cxnLst>
                <a:cxn ang="0">
                  <a:pos x="T0" y="T1"/>
                </a:cxn>
                <a:cxn ang="0">
                  <a:pos x="T2" y="T3"/>
                </a:cxn>
                <a:cxn ang="0">
                  <a:pos x="T4" y="T5"/>
                </a:cxn>
                <a:cxn ang="0">
                  <a:pos x="T6" y="T7"/>
                </a:cxn>
              </a:cxnLst>
              <a:rect l="0" t="0" r="r" b="b"/>
              <a:pathLst>
                <a:path w="90" h="106">
                  <a:moveTo>
                    <a:pt x="90" y="90"/>
                  </a:moveTo>
                  <a:lnTo>
                    <a:pt x="0" y="106"/>
                  </a:lnTo>
                  <a:lnTo>
                    <a:pt x="74" y="0"/>
                  </a:lnTo>
                  <a:lnTo>
                    <a:pt x="90" y="90"/>
                  </a:lnTo>
                  <a:close/>
                </a:path>
              </a:pathLst>
            </a:custGeom>
            <a:solidFill>
              <a:srgbClr val="F9B3A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14"/>
            <p:cNvSpPr/>
            <p:nvPr/>
          </p:nvSpPr>
          <p:spPr bwMode="auto">
            <a:xfrm>
              <a:off x="8697913" y="3317875"/>
              <a:ext cx="1582738" cy="1223962"/>
            </a:xfrm>
            <a:custGeom>
              <a:avLst/>
              <a:gdLst>
                <a:gd name="T0" fmla="*/ 33 w 507"/>
                <a:gd name="T1" fmla="*/ 346 h 392"/>
                <a:gd name="T2" fmla="*/ 137 w 507"/>
                <a:gd name="T3" fmla="*/ 370 h 392"/>
                <a:gd name="T4" fmla="*/ 461 w 507"/>
                <a:gd name="T5" fmla="*/ 166 h 392"/>
                <a:gd name="T6" fmla="*/ 485 w 507"/>
                <a:gd name="T7" fmla="*/ 62 h 392"/>
                <a:gd name="T8" fmla="*/ 475 w 507"/>
                <a:gd name="T9" fmla="*/ 46 h 392"/>
                <a:gd name="T10" fmla="*/ 371 w 507"/>
                <a:gd name="T11" fmla="*/ 22 h 392"/>
                <a:gd name="T12" fmla="*/ 46 w 507"/>
                <a:gd name="T13" fmla="*/ 225 h 392"/>
                <a:gd name="T14" fmla="*/ 22 w 507"/>
                <a:gd name="T15" fmla="*/ 330 h 392"/>
                <a:gd name="T16" fmla="*/ 33 w 507"/>
                <a:gd name="T17" fmla="*/ 34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7" h="392">
                  <a:moveTo>
                    <a:pt x="33" y="346"/>
                  </a:moveTo>
                  <a:cubicBezTo>
                    <a:pt x="55" y="381"/>
                    <a:pt x="101" y="392"/>
                    <a:pt x="137" y="370"/>
                  </a:cubicBezTo>
                  <a:cubicBezTo>
                    <a:pt x="461" y="166"/>
                    <a:pt x="461" y="166"/>
                    <a:pt x="461" y="166"/>
                  </a:cubicBezTo>
                  <a:cubicBezTo>
                    <a:pt x="496" y="144"/>
                    <a:pt x="507" y="98"/>
                    <a:pt x="485" y="62"/>
                  </a:cubicBezTo>
                  <a:cubicBezTo>
                    <a:pt x="475" y="46"/>
                    <a:pt x="475" y="46"/>
                    <a:pt x="475" y="46"/>
                  </a:cubicBezTo>
                  <a:cubicBezTo>
                    <a:pt x="453" y="11"/>
                    <a:pt x="406" y="0"/>
                    <a:pt x="371" y="22"/>
                  </a:cubicBezTo>
                  <a:cubicBezTo>
                    <a:pt x="46" y="225"/>
                    <a:pt x="46" y="225"/>
                    <a:pt x="46" y="225"/>
                  </a:cubicBezTo>
                  <a:cubicBezTo>
                    <a:pt x="11" y="248"/>
                    <a:pt x="0" y="294"/>
                    <a:pt x="22" y="330"/>
                  </a:cubicBezTo>
                  <a:lnTo>
                    <a:pt x="33" y="34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15"/>
            <p:cNvSpPr/>
            <p:nvPr/>
          </p:nvSpPr>
          <p:spPr bwMode="auto">
            <a:xfrm>
              <a:off x="7102475" y="1873250"/>
              <a:ext cx="3819525" cy="2838450"/>
            </a:xfrm>
            <a:custGeom>
              <a:avLst/>
              <a:gdLst>
                <a:gd name="T0" fmla="*/ 1159 w 1223"/>
                <a:gd name="T1" fmla="*/ 0 h 909"/>
                <a:gd name="T2" fmla="*/ 1161 w 1223"/>
                <a:gd name="T3" fmla="*/ 8 h 909"/>
                <a:gd name="T4" fmla="*/ 1223 w 1223"/>
                <a:gd name="T5" fmla="*/ 294 h 909"/>
                <a:gd name="T6" fmla="*/ 241 w 1223"/>
                <a:gd name="T7" fmla="*/ 909 h 909"/>
                <a:gd name="T8" fmla="*/ 0 w 1223"/>
                <a:gd name="T9" fmla="*/ 726 h 909"/>
                <a:gd name="T10" fmla="*/ 1159 w 1223"/>
                <a:gd name="T11" fmla="*/ 0 h 909"/>
              </a:gdLst>
              <a:ahLst/>
              <a:cxnLst>
                <a:cxn ang="0">
                  <a:pos x="T0" y="T1"/>
                </a:cxn>
                <a:cxn ang="0">
                  <a:pos x="T2" y="T3"/>
                </a:cxn>
                <a:cxn ang="0">
                  <a:pos x="T4" y="T5"/>
                </a:cxn>
                <a:cxn ang="0">
                  <a:pos x="T6" y="T7"/>
                </a:cxn>
                <a:cxn ang="0">
                  <a:pos x="T8" y="T9"/>
                </a:cxn>
                <a:cxn ang="0">
                  <a:pos x="T10" y="T11"/>
                </a:cxn>
              </a:cxnLst>
              <a:rect l="0" t="0" r="r" b="b"/>
              <a:pathLst>
                <a:path w="1223" h="909">
                  <a:moveTo>
                    <a:pt x="1159" y="0"/>
                  </a:moveTo>
                  <a:cubicBezTo>
                    <a:pt x="1160" y="2"/>
                    <a:pt x="1160" y="5"/>
                    <a:pt x="1161" y="8"/>
                  </a:cubicBezTo>
                  <a:cubicBezTo>
                    <a:pt x="1223" y="294"/>
                    <a:pt x="1223" y="294"/>
                    <a:pt x="1223" y="294"/>
                  </a:cubicBezTo>
                  <a:cubicBezTo>
                    <a:pt x="241" y="909"/>
                    <a:pt x="241" y="909"/>
                    <a:pt x="241" y="909"/>
                  </a:cubicBezTo>
                  <a:cubicBezTo>
                    <a:pt x="0" y="726"/>
                    <a:pt x="0" y="726"/>
                    <a:pt x="0" y="726"/>
                  </a:cubicBezTo>
                  <a:lnTo>
                    <a:pt x="1159" y="0"/>
                  </a:lnTo>
                  <a:close/>
                </a:path>
              </a:pathLst>
            </a:custGeom>
            <a:solidFill>
              <a:srgbClr val="4F4F4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16"/>
            <p:cNvSpPr/>
            <p:nvPr/>
          </p:nvSpPr>
          <p:spPr bwMode="auto">
            <a:xfrm>
              <a:off x="7064375" y="1812925"/>
              <a:ext cx="3657600" cy="2330450"/>
            </a:xfrm>
            <a:custGeom>
              <a:avLst/>
              <a:gdLst>
                <a:gd name="T0" fmla="*/ 13 w 1171"/>
                <a:gd name="T1" fmla="*/ 746 h 746"/>
                <a:gd name="T2" fmla="*/ 8 w 1171"/>
                <a:gd name="T3" fmla="*/ 742 h 746"/>
                <a:gd name="T4" fmla="*/ 3 w 1171"/>
                <a:gd name="T5" fmla="*/ 735 h 746"/>
                <a:gd name="T6" fmla="*/ 2 w 1171"/>
                <a:gd name="T7" fmla="*/ 735 h 746"/>
                <a:gd name="T8" fmla="*/ 8 w 1171"/>
                <a:gd name="T9" fmla="*/ 720 h 746"/>
                <a:gd name="T10" fmla="*/ 1148 w 1171"/>
                <a:gd name="T11" fmla="*/ 5 h 746"/>
                <a:gd name="T12" fmla="*/ 1170 w 1171"/>
                <a:gd name="T13" fmla="*/ 15 h 746"/>
                <a:gd name="T14" fmla="*/ 1171 w 1171"/>
                <a:gd name="T15" fmla="*/ 20 h 746"/>
                <a:gd name="T16" fmla="*/ 13 w 1171"/>
                <a:gd name="T17" fmla="*/ 746 h 7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1" h="746">
                  <a:moveTo>
                    <a:pt x="13" y="746"/>
                  </a:moveTo>
                  <a:cubicBezTo>
                    <a:pt x="8" y="742"/>
                    <a:pt x="8" y="742"/>
                    <a:pt x="8" y="742"/>
                  </a:cubicBezTo>
                  <a:cubicBezTo>
                    <a:pt x="5" y="740"/>
                    <a:pt x="4" y="738"/>
                    <a:pt x="3" y="735"/>
                  </a:cubicBezTo>
                  <a:cubicBezTo>
                    <a:pt x="2" y="735"/>
                    <a:pt x="2" y="735"/>
                    <a:pt x="2" y="735"/>
                  </a:cubicBezTo>
                  <a:cubicBezTo>
                    <a:pt x="0" y="730"/>
                    <a:pt x="2" y="724"/>
                    <a:pt x="8" y="720"/>
                  </a:cubicBezTo>
                  <a:cubicBezTo>
                    <a:pt x="1148" y="5"/>
                    <a:pt x="1148" y="5"/>
                    <a:pt x="1148" y="5"/>
                  </a:cubicBezTo>
                  <a:cubicBezTo>
                    <a:pt x="1156" y="0"/>
                    <a:pt x="1166" y="4"/>
                    <a:pt x="1170" y="15"/>
                  </a:cubicBezTo>
                  <a:cubicBezTo>
                    <a:pt x="1170" y="17"/>
                    <a:pt x="1171" y="18"/>
                    <a:pt x="1171" y="20"/>
                  </a:cubicBezTo>
                  <a:lnTo>
                    <a:pt x="13" y="746"/>
                  </a:lnTo>
                  <a:close/>
                </a:path>
              </a:pathLst>
            </a:cu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17"/>
            <p:cNvSpPr/>
            <p:nvPr/>
          </p:nvSpPr>
          <p:spPr bwMode="auto">
            <a:xfrm>
              <a:off x="7326313" y="2057400"/>
              <a:ext cx="3454400" cy="2532062"/>
            </a:xfrm>
            <a:custGeom>
              <a:avLst/>
              <a:gdLst>
                <a:gd name="T0" fmla="*/ 0 w 2176"/>
                <a:gd name="T1" fmla="*/ 1300 h 1595"/>
                <a:gd name="T2" fmla="*/ 372 w 2176"/>
                <a:gd name="T3" fmla="*/ 1595 h 1595"/>
                <a:gd name="T4" fmla="*/ 2176 w 2176"/>
                <a:gd name="T5" fmla="*/ 462 h 1595"/>
                <a:gd name="T6" fmla="*/ 2076 w 2176"/>
                <a:gd name="T7" fmla="*/ 0 h 1595"/>
                <a:gd name="T8" fmla="*/ 0 w 2176"/>
                <a:gd name="T9" fmla="*/ 1300 h 1595"/>
              </a:gdLst>
              <a:ahLst/>
              <a:cxnLst>
                <a:cxn ang="0">
                  <a:pos x="T0" y="T1"/>
                </a:cxn>
                <a:cxn ang="0">
                  <a:pos x="T2" y="T3"/>
                </a:cxn>
                <a:cxn ang="0">
                  <a:pos x="T4" y="T5"/>
                </a:cxn>
                <a:cxn ang="0">
                  <a:pos x="T6" y="T7"/>
                </a:cxn>
                <a:cxn ang="0">
                  <a:pos x="T8" y="T9"/>
                </a:cxn>
              </a:cxnLst>
              <a:rect l="0" t="0" r="r" b="b"/>
              <a:pathLst>
                <a:path w="2176" h="1595">
                  <a:moveTo>
                    <a:pt x="0" y="1300"/>
                  </a:moveTo>
                  <a:lnTo>
                    <a:pt x="372" y="1595"/>
                  </a:lnTo>
                  <a:lnTo>
                    <a:pt x="2176" y="462"/>
                  </a:lnTo>
                  <a:lnTo>
                    <a:pt x="2076" y="0"/>
                  </a:lnTo>
                  <a:lnTo>
                    <a:pt x="0" y="130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18"/>
            <p:cNvSpPr/>
            <p:nvPr/>
          </p:nvSpPr>
          <p:spPr bwMode="auto">
            <a:xfrm>
              <a:off x="7854950" y="2787650"/>
              <a:ext cx="3106738" cy="2035175"/>
            </a:xfrm>
            <a:custGeom>
              <a:avLst/>
              <a:gdLst>
                <a:gd name="T0" fmla="*/ 983 w 995"/>
                <a:gd name="T1" fmla="*/ 0 h 652"/>
                <a:gd name="T2" fmla="*/ 991 w 995"/>
                <a:gd name="T3" fmla="*/ 40 h 652"/>
                <a:gd name="T4" fmla="*/ 973 w 995"/>
                <a:gd name="T5" fmla="*/ 84 h 652"/>
                <a:gd name="T6" fmla="*/ 81 w 995"/>
                <a:gd name="T7" fmla="*/ 643 h 652"/>
                <a:gd name="T8" fmla="*/ 33 w 995"/>
                <a:gd name="T9" fmla="*/ 641 h 652"/>
                <a:gd name="T10" fmla="*/ 0 w 995"/>
                <a:gd name="T11" fmla="*/ 616 h 652"/>
                <a:gd name="T12" fmla="*/ 983 w 995"/>
                <a:gd name="T13" fmla="*/ 0 h 652"/>
              </a:gdLst>
              <a:ahLst/>
              <a:cxnLst>
                <a:cxn ang="0">
                  <a:pos x="T0" y="T1"/>
                </a:cxn>
                <a:cxn ang="0">
                  <a:pos x="T2" y="T3"/>
                </a:cxn>
                <a:cxn ang="0">
                  <a:pos x="T4" y="T5"/>
                </a:cxn>
                <a:cxn ang="0">
                  <a:pos x="T6" y="T7"/>
                </a:cxn>
                <a:cxn ang="0">
                  <a:pos x="T8" y="T9"/>
                </a:cxn>
                <a:cxn ang="0">
                  <a:pos x="T10" y="T11"/>
                </a:cxn>
                <a:cxn ang="0">
                  <a:pos x="T12" y="T13"/>
                </a:cxn>
              </a:cxnLst>
              <a:rect l="0" t="0" r="r" b="b"/>
              <a:pathLst>
                <a:path w="995" h="652">
                  <a:moveTo>
                    <a:pt x="983" y="0"/>
                  </a:moveTo>
                  <a:cubicBezTo>
                    <a:pt x="991" y="40"/>
                    <a:pt x="991" y="40"/>
                    <a:pt x="991" y="40"/>
                  </a:cubicBezTo>
                  <a:cubicBezTo>
                    <a:pt x="995" y="56"/>
                    <a:pt x="986" y="76"/>
                    <a:pt x="973" y="84"/>
                  </a:cubicBezTo>
                  <a:cubicBezTo>
                    <a:pt x="81" y="643"/>
                    <a:pt x="81" y="643"/>
                    <a:pt x="81" y="643"/>
                  </a:cubicBezTo>
                  <a:cubicBezTo>
                    <a:pt x="68" y="652"/>
                    <a:pt x="46" y="651"/>
                    <a:pt x="33" y="641"/>
                  </a:cubicBezTo>
                  <a:cubicBezTo>
                    <a:pt x="0" y="616"/>
                    <a:pt x="0" y="616"/>
                    <a:pt x="0" y="616"/>
                  </a:cubicBezTo>
                  <a:lnTo>
                    <a:pt x="983" y="0"/>
                  </a:lnTo>
                  <a:close/>
                </a:path>
              </a:pathLst>
            </a:cu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19"/>
            <p:cNvSpPr/>
            <p:nvPr/>
          </p:nvSpPr>
          <p:spPr bwMode="auto">
            <a:xfrm>
              <a:off x="7607300" y="2219325"/>
              <a:ext cx="3024188" cy="2219325"/>
            </a:xfrm>
            <a:custGeom>
              <a:avLst/>
              <a:gdLst>
                <a:gd name="T0" fmla="*/ 0 w 968"/>
                <a:gd name="T1" fmla="*/ 556 h 711"/>
                <a:gd name="T2" fmla="*/ 454 w 968"/>
                <a:gd name="T3" fmla="*/ 278 h 711"/>
                <a:gd name="T4" fmla="*/ 908 w 968"/>
                <a:gd name="T5" fmla="*/ 0 h 711"/>
                <a:gd name="T6" fmla="*/ 965 w 968"/>
                <a:gd name="T7" fmla="*/ 201 h 711"/>
                <a:gd name="T8" fmla="*/ 968 w 968"/>
                <a:gd name="T9" fmla="*/ 213 h 711"/>
                <a:gd name="T10" fmla="*/ 174 w 968"/>
                <a:gd name="T11" fmla="*/ 711 h 711"/>
                <a:gd name="T12" fmla="*/ 162 w 968"/>
                <a:gd name="T13" fmla="*/ 700 h 711"/>
                <a:gd name="T14" fmla="*/ 0 w 968"/>
                <a:gd name="T15" fmla="*/ 556 h 7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68" h="711">
                  <a:moveTo>
                    <a:pt x="0" y="556"/>
                  </a:moveTo>
                  <a:cubicBezTo>
                    <a:pt x="151" y="464"/>
                    <a:pt x="303" y="371"/>
                    <a:pt x="454" y="278"/>
                  </a:cubicBezTo>
                  <a:cubicBezTo>
                    <a:pt x="605" y="186"/>
                    <a:pt x="757" y="93"/>
                    <a:pt x="908" y="0"/>
                  </a:cubicBezTo>
                  <a:cubicBezTo>
                    <a:pt x="927" y="67"/>
                    <a:pt x="946" y="134"/>
                    <a:pt x="965" y="201"/>
                  </a:cubicBezTo>
                  <a:cubicBezTo>
                    <a:pt x="968" y="213"/>
                    <a:pt x="968" y="213"/>
                    <a:pt x="968" y="213"/>
                  </a:cubicBezTo>
                  <a:cubicBezTo>
                    <a:pt x="174" y="711"/>
                    <a:pt x="174" y="711"/>
                    <a:pt x="174" y="711"/>
                  </a:cubicBezTo>
                  <a:cubicBezTo>
                    <a:pt x="162" y="700"/>
                    <a:pt x="162" y="700"/>
                    <a:pt x="162" y="700"/>
                  </a:cubicBezTo>
                  <a:cubicBezTo>
                    <a:pt x="108" y="652"/>
                    <a:pt x="54" y="604"/>
                    <a:pt x="0" y="55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20"/>
            <p:cNvSpPr/>
            <p:nvPr/>
          </p:nvSpPr>
          <p:spPr bwMode="auto">
            <a:xfrm>
              <a:off x="7607300" y="2219325"/>
              <a:ext cx="2855913" cy="1779587"/>
            </a:xfrm>
            <a:custGeom>
              <a:avLst/>
              <a:gdLst>
                <a:gd name="T0" fmla="*/ 0 w 914"/>
                <a:gd name="T1" fmla="*/ 556 h 570"/>
                <a:gd name="T2" fmla="*/ 454 w 914"/>
                <a:gd name="T3" fmla="*/ 278 h 570"/>
                <a:gd name="T4" fmla="*/ 908 w 914"/>
                <a:gd name="T5" fmla="*/ 0 h 570"/>
                <a:gd name="T6" fmla="*/ 914 w 914"/>
                <a:gd name="T7" fmla="*/ 20 h 570"/>
                <a:gd name="T8" fmla="*/ 465 w 914"/>
                <a:gd name="T9" fmla="*/ 295 h 570"/>
                <a:gd name="T10" fmla="*/ 15 w 914"/>
                <a:gd name="T11" fmla="*/ 570 h 570"/>
                <a:gd name="T12" fmla="*/ 0 w 914"/>
                <a:gd name="T13" fmla="*/ 556 h 570"/>
              </a:gdLst>
              <a:ahLst/>
              <a:cxnLst>
                <a:cxn ang="0">
                  <a:pos x="T0" y="T1"/>
                </a:cxn>
                <a:cxn ang="0">
                  <a:pos x="T2" y="T3"/>
                </a:cxn>
                <a:cxn ang="0">
                  <a:pos x="T4" y="T5"/>
                </a:cxn>
                <a:cxn ang="0">
                  <a:pos x="T6" y="T7"/>
                </a:cxn>
                <a:cxn ang="0">
                  <a:pos x="T8" y="T9"/>
                </a:cxn>
                <a:cxn ang="0">
                  <a:pos x="T10" y="T11"/>
                </a:cxn>
                <a:cxn ang="0">
                  <a:pos x="T12" y="T13"/>
                </a:cxn>
              </a:cxnLst>
              <a:rect l="0" t="0" r="r" b="b"/>
              <a:pathLst>
                <a:path w="914" h="570">
                  <a:moveTo>
                    <a:pt x="0" y="556"/>
                  </a:moveTo>
                  <a:cubicBezTo>
                    <a:pt x="151" y="464"/>
                    <a:pt x="303" y="371"/>
                    <a:pt x="454" y="278"/>
                  </a:cubicBezTo>
                  <a:cubicBezTo>
                    <a:pt x="605" y="186"/>
                    <a:pt x="757" y="93"/>
                    <a:pt x="908" y="0"/>
                  </a:cubicBezTo>
                  <a:cubicBezTo>
                    <a:pt x="910" y="7"/>
                    <a:pt x="912" y="13"/>
                    <a:pt x="914" y="20"/>
                  </a:cubicBezTo>
                  <a:cubicBezTo>
                    <a:pt x="764" y="112"/>
                    <a:pt x="614" y="203"/>
                    <a:pt x="465" y="295"/>
                  </a:cubicBezTo>
                  <a:cubicBezTo>
                    <a:pt x="315" y="387"/>
                    <a:pt x="165" y="479"/>
                    <a:pt x="15" y="570"/>
                  </a:cubicBezTo>
                  <a:cubicBezTo>
                    <a:pt x="10" y="566"/>
                    <a:pt x="5" y="561"/>
                    <a:pt x="0" y="556"/>
                  </a:cubicBezTo>
                  <a:close/>
                </a:path>
              </a:pathLst>
            </a:custGeom>
            <a:solidFill>
              <a:srgbClr val="91BDE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21"/>
            <p:cNvSpPr/>
            <p:nvPr/>
          </p:nvSpPr>
          <p:spPr bwMode="auto">
            <a:xfrm>
              <a:off x="8432800" y="2774950"/>
              <a:ext cx="1333500" cy="868362"/>
            </a:xfrm>
            <a:custGeom>
              <a:avLst/>
              <a:gdLst>
                <a:gd name="T0" fmla="*/ 0 w 427"/>
                <a:gd name="T1" fmla="*/ 254 h 278"/>
                <a:gd name="T2" fmla="*/ 207 w 427"/>
                <a:gd name="T3" fmla="*/ 127 h 278"/>
                <a:gd name="T4" fmla="*/ 415 w 427"/>
                <a:gd name="T5" fmla="*/ 0 h 278"/>
                <a:gd name="T6" fmla="*/ 427 w 427"/>
                <a:gd name="T7" fmla="*/ 27 h 278"/>
                <a:gd name="T8" fmla="*/ 223 w 427"/>
                <a:gd name="T9" fmla="*/ 153 h 278"/>
                <a:gd name="T10" fmla="*/ 19 w 427"/>
                <a:gd name="T11" fmla="*/ 278 h 278"/>
                <a:gd name="T12" fmla="*/ 0 w 427"/>
                <a:gd name="T13" fmla="*/ 254 h 278"/>
              </a:gdLst>
              <a:ahLst/>
              <a:cxnLst>
                <a:cxn ang="0">
                  <a:pos x="T0" y="T1"/>
                </a:cxn>
                <a:cxn ang="0">
                  <a:pos x="T2" y="T3"/>
                </a:cxn>
                <a:cxn ang="0">
                  <a:pos x="T4" y="T5"/>
                </a:cxn>
                <a:cxn ang="0">
                  <a:pos x="T6" y="T7"/>
                </a:cxn>
                <a:cxn ang="0">
                  <a:pos x="T8" y="T9"/>
                </a:cxn>
                <a:cxn ang="0">
                  <a:pos x="T10" y="T11"/>
                </a:cxn>
                <a:cxn ang="0">
                  <a:pos x="T12" y="T13"/>
                </a:cxn>
              </a:cxnLst>
              <a:rect l="0" t="0" r="r" b="b"/>
              <a:pathLst>
                <a:path w="427" h="278">
                  <a:moveTo>
                    <a:pt x="0" y="254"/>
                  </a:moveTo>
                  <a:cubicBezTo>
                    <a:pt x="69" y="212"/>
                    <a:pt x="138" y="170"/>
                    <a:pt x="207" y="127"/>
                  </a:cubicBezTo>
                  <a:cubicBezTo>
                    <a:pt x="276" y="85"/>
                    <a:pt x="346" y="42"/>
                    <a:pt x="415" y="0"/>
                  </a:cubicBezTo>
                  <a:cubicBezTo>
                    <a:pt x="419" y="9"/>
                    <a:pt x="423" y="18"/>
                    <a:pt x="427" y="27"/>
                  </a:cubicBezTo>
                  <a:cubicBezTo>
                    <a:pt x="359" y="69"/>
                    <a:pt x="291" y="111"/>
                    <a:pt x="223" y="153"/>
                  </a:cubicBezTo>
                  <a:cubicBezTo>
                    <a:pt x="155" y="194"/>
                    <a:pt x="87" y="236"/>
                    <a:pt x="19" y="278"/>
                  </a:cubicBezTo>
                  <a:cubicBezTo>
                    <a:pt x="13" y="270"/>
                    <a:pt x="6" y="262"/>
                    <a:pt x="0" y="254"/>
                  </a:cubicBezTo>
                  <a:close/>
                </a:path>
              </a:pathLst>
            </a:custGeom>
            <a:solidFill>
              <a:srgbClr val="389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22"/>
            <p:cNvSpPr/>
            <p:nvPr/>
          </p:nvSpPr>
          <p:spPr bwMode="auto">
            <a:xfrm>
              <a:off x="7848600" y="2519363"/>
              <a:ext cx="2751138" cy="1831975"/>
            </a:xfrm>
            <a:custGeom>
              <a:avLst/>
              <a:gdLst>
                <a:gd name="T0" fmla="*/ 0 w 881"/>
                <a:gd name="T1" fmla="*/ 529 h 587"/>
                <a:gd name="T2" fmla="*/ 429 w 881"/>
                <a:gd name="T3" fmla="*/ 264 h 587"/>
                <a:gd name="T4" fmla="*/ 858 w 881"/>
                <a:gd name="T5" fmla="*/ 0 h 587"/>
                <a:gd name="T6" fmla="*/ 881 w 881"/>
                <a:gd name="T7" fmla="*/ 82 h 587"/>
                <a:gd name="T8" fmla="*/ 474 w 881"/>
                <a:gd name="T9" fmla="*/ 334 h 587"/>
                <a:gd name="T10" fmla="*/ 66 w 881"/>
                <a:gd name="T11" fmla="*/ 587 h 587"/>
                <a:gd name="T12" fmla="*/ 0 w 881"/>
                <a:gd name="T13" fmla="*/ 529 h 587"/>
              </a:gdLst>
              <a:ahLst/>
              <a:cxnLst>
                <a:cxn ang="0">
                  <a:pos x="T0" y="T1"/>
                </a:cxn>
                <a:cxn ang="0">
                  <a:pos x="T2" y="T3"/>
                </a:cxn>
                <a:cxn ang="0">
                  <a:pos x="T4" y="T5"/>
                </a:cxn>
                <a:cxn ang="0">
                  <a:pos x="T6" y="T7"/>
                </a:cxn>
                <a:cxn ang="0">
                  <a:pos x="T8" y="T9"/>
                </a:cxn>
                <a:cxn ang="0">
                  <a:pos x="T10" y="T11"/>
                </a:cxn>
                <a:cxn ang="0">
                  <a:pos x="T12" y="T13"/>
                </a:cxn>
              </a:cxnLst>
              <a:rect l="0" t="0" r="r" b="b"/>
              <a:pathLst>
                <a:path w="881" h="587">
                  <a:moveTo>
                    <a:pt x="0" y="529"/>
                  </a:moveTo>
                  <a:cubicBezTo>
                    <a:pt x="143" y="441"/>
                    <a:pt x="286" y="353"/>
                    <a:pt x="429" y="264"/>
                  </a:cubicBezTo>
                  <a:cubicBezTo>
                    <a:pt x="572" y="176"/>
                    <a:pt x="715" y="88"/>
                    <a:pt x="858" y="0"/>
                  </a:cubicBezTo>
                  <a:cubicBezTo>
                    <a:pt x="866" y="27"/>
                    <a:pt x="873" y="55"/>
                    <a:pt x="881" y="82"/>
                  </a:cubicBezTo>
                  <a:cubicBezTo>
                    <a:pt x="745" y="166"/>
                    <a:pt x="610" y="250"/>
                    <a:pt x="474" y="334"/>
                  </a:cubicBezTo>
                  <a:cubicBezTo>
                    <a:pt x="338" y="419"/>
                    <a:pt x="202" y="503"/>
                    <a:pt x="66" y="587"/>
                  </a:cubicBezTo>
                  <a:cubicBezTo>
                    <a:pt x="44" y="568"/>
                    <a:pt x="22" y="548"/>
                    <a:pt x="0" y="529"/>
                  </a:cubicBezTo>
                  <a:close/>
                </a:path>
              </a:pathLst>
            </a:custGeom>
            <a:solidFill>
              <a:srgbClr val="5896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23"/>
            <p:cNvSpPr/>
            <p:nvPr/>
          </p:nvSpPr>
          <p:spPr bwMode="auto">
            <a:xfrm>
              <a:off x="8313738" y="2768600"/>
              <a:ext cx="1685925" cy="1058862"/>
            </a:xfrm>
            <a:custGeom>
              <a:avLst/>
              <a:gdLst>
                <a:gd name="T0" fmla="*/ 8 w 540"/>
                <a:gd name="T1" fmla="*/ 339 h 339"/>
                <a:gd name="T2" fmla="*/ 274 w 540"/>
                <a:gd name="T3" fmla="*/ 175 h 339"/>
                <a:gd name="T4" fmla="*/ 540 w 540"/>
                <a:gd name="T5" fmla="*/ 11 h 339"/>
                <a:gd name="T6" fmla="*/ 536 w 540"/>
                <a:gd name="T7" fmla="*/ 0 h 339"/>
                <a:gd name="T8" fmla="*/ 268 w 540"/>
                <a:gd name="T9" fmla="*/ 164 h 339"/>
                <a:gd name="T10" fmla="*/ 0 w 540"/>
                <a:gd name="T11" fmla="*/ 329 h 339"/>
                <a:gd name="T12" fmla="*/ 8 w 540"/>
                <a:gd name="T13" fmla="*/ 339 h 339"/>
              </a:gdLst>
              <a:ahLst/>
              <a:cxnLst>
                <a:cxn ang="0">
                  <a:pos x="T0" y="T1"/>
                </a:cxn>
                <a:cxn ang="0">
                  <a:pos x="T2" y="T3"/>
                </a:cxn>
                <a:cxn ang="0">
                  <a:pos x="T4" y="T5"/>
                </a:cxn>
                <a:cxn ang="0">
                  <a:pos x="T6" y="T7"/>
                </a:cxn>
                <a:cxn ang="0">
                  <a:pos x="T8" y="T9"/>
                </a:cxn>
                <a:cxn ang="0">
                  <a:pos x="T10" y="T11"/>
                </a:cxn>
                <a:cxn ang="0">
                  <a:pos x="T12" y="T13"/>
                </a:cxn>
              </a:cxnLst>
              <a:rect l="0" t="0" r="r" b="b"/>
              <a:pathLst>
                <a:path w="540" h="339">
                  <a:moveTo>
                    <a:pt x="8" y="339"/>
                  </a:moveTo>
                  <a:cubicBezTo>
                    <a:pt x="97" y="284"/>
                    <a:pt x="186" y="230"/>
                    <a:pt x="274" y="175"/>
                  </a:cubicBezTo>
                  <a:cubicBezTo>
                    <a:pt x="363" y="121"/>
                    <a:pt x="452" y="66"/>
                    <a:pt x="540" y="11"/>
                  </a:cubicBezTo>
                  <a:cubicBezTo>
                    <a:pt x="539" y="8"/>
                    <a:pt x="537" y="4"/>
                    <a:pt x="536" y="0"/>
                  </a:cubicBezTo>
                  <a:cubicBezTo>
                    <a:pt x="446" y="55"/>
                    <a:pt x="357" y="110"/>
                    <a:pt x="268" y="164"/>
                  </a:cubicBezTo>
                  <a:cubicBezTo>
                    <a:pt x="178" y="219"/>
                    <a:pt x="89" y="274"/>
                    <a:pt x="0" y="329"/>
                  </a:cubicBezTo>
                  <a:cubicBezTo>
                    <a:pt x="3" y="333"/>
                    <a:pt x="5" y="336"/>
                    <a:pt x="8" y="339"/>
                  </a:cubicBezTo>
                  <a:close/>
                </a:path>
              </a:pathLst>
            </a:custGeom>
            <a:solidFill>
              <a:srgbClr val="91BDE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24"/>
            <p:cNvSpPr/>
            <p:nvPr/>
          </p:nvSpPr>
          <p:spPr bwMode="auto">
            <a:xfrm>
              <a:off x="8248650" y="3902075"/>
              <a:ext cx="677863" cy="442912"/>
            </a:xfrm>
            <a:custGeom>
              <a:avLst/>
              <a:gdLst>
                <a:gd name="T0" fmla="*/ 217 w 217"/>
                <a:gd name="T1" fmla="*/ 17 h 142"/>
                <a:gd name="T2" fmla="*/ 203 w 217"/>
                <a:gd name="T3" fmla="*/ 0 h 142"/>
                <a:gd name="T4" fmla="*/ 102 w 217"/>
                <a:gd name="T5" fmla="*/ 63 h 142"/>
                <a:gd name="T6" fmla="*/ 0 w 217"/>
                <a:gd name="T7" fmla="*/ 126 h 142"/>
                <a:gd name="T8" fmla="*/ 17 w 217"/>
                <a:gd name="T9" fmla="*/ 142 h 142"/>
                <a:gd name="T10" fmla="*/ 217 w 217"/>
                <a:gd name="T11" fmla="*/ 17 h 142"/>
              </a:gdLst>
              <a:ahLst/>
              <a:cxnLst>
                <a:cxn ang="0">
                  <a:pos x="T0" y="T1"/>
                </a:cxn>
                <a:cxn ang="0">
                  <a:pos x="T2" y="T3"/>
                </a:cxn>
                <a:cxn ang="0">
                  <a:pos x="T4" y="T5"/>
                </a:cxn>
                <a:cxn ang="0">
                  <a:pos x="T6" y="T7"/>
                </a:cxn>
                <a:cxn ang="0">
                  <a:pos x="T8" y="T9"/>
                </a:cxn>
                <a:cxn ang="0">
                  <a:pos x="T10" y="T11"/>
                </a:cxn>
              </a:cxnLst>
              <a:rect l="0" t="0" r="r" b="b"/>
              <a:pathLst>
                <a:path w="217" h="142">
                  <a:moveTo>
                    <a:pt x="217" y="17"/>
                  </a:moveTo>
                  <a:cubicBezTo>
                    <a:pt x="212" y="11"/>
                    <a:pt x="207" y="6"/>
                    <a:pt x="203" y="0"/>
                  </a:cubicBezTo>
                  <a:cubicBezTo>
                    <a:pt x="169" y="21"/>
                    <a:pt x="135" y="42"/>
                    <a:pt x="102" y="63"/>
                  </a:cubicBezTo>
                  <a:cubicBezTo>
                    <a:pt x="68" y="84"/>
                    <a:pt x="34" y="105"/>
                    <a:pt x="0" y="126"/>
                  </a:cubicBezTo>
                  <a:cubicBezTo>
                    <a:pt x="6" y="131"/>
                    <a:pt x="12" y="136"/>
                    <a:pt x="17" y="142"/>
                  </a:cubicBezTo>
                  <a:lnTo>
                    <a:pt x="217" y="17"/>
                  </a:lnTo>
                  <a:close/>
                </a:path>
              </a:pathLst>
            </a:custGeom>
            <a:solidFill>
              <a:srgbClr val="FF90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25"/>
            <p:cNvSpPr/>
            <p:nvPr/>
          </p:nvSpPr>
          <p:spPr bwMode="auto">
            <a:xfrm>
              <a:off x="9040813" y="3411538"/>
              <a:ext cx="661988" cy="447675"/>
            </a:xfrm>
            <a:custGeom>
              <a:avLst/>
              <a:gdLst>
                <a:gd name="T0" fmla="*/ 212 w 212"/>
                <a:gd name="T1" fmla="*/ 18 h 143"/>
                <a:gd name="T2" fmla="*/ 202 w 212"/>
                <a:gd name="T3" fmla="*/ 0 h 143"/>
                <a:gd name="T4" fmla="*/ 101 w 212"/>
                <a:gd name="T5" fmla="*/ 62 h 143"/>
                <a:gd name="T6" fmla="*/ 0 w 212"/>
                <a:gd name="T7" fmla="*/ 125 h 143"/>
                <a:gd name="T8" fmla="*/ 13 w 212"/>
                <a:gd name="T9" fmla="*/ 143 h 143"/>
                <a:gd name="T10" fmla="*/ 212 w 212"/>
                <a:gd name="T11" fmla="*/ 18 h 143"/>
              </a:gdLst>
              <a:ahLst/>
              <a:cxnLst>
                <a:cxn ang="0">
                  <a:pos x="T0" y="T1"/>
                </a:cxn>
                <a:cxn ang="0">
                  <a:pos x="T2" y="T3"/>
                </a:cxn>
                <a:cxn ang="0">
                  <a:pos x="T4" y="T5"/>
                </a:cxn>
                <a:cxn ang="0">
                  <a:pos x="T6" y="T7"/>
                </a:cxn>
                <a:cxn ang="0">
                  <a:pos x="T8" y="T9"/>
                </a:cxn>
                <a:cxn ang="0">
                  <a:pos x="T10" y="T11"/>
                </a:cxn>
              </a:cxnLst>
              <a:rect l="0" t="0" r="r" b="b"/>
              <a:pathLst>
                <a:path w="212" h="143">
                  <a:moveTo>
                    <a:pt x="212" y="18"/>
                  </a:moveTo>
                  <a:cubicBezTo>
                    <a:pt x="202" y="0"/>
                    <a:pt x="202" y="0"/>
                    <a:pt x="202" y="0"/>
                  </a:cubicBezTo>
                  <a:cubicBezTo>
                    <a:pt x="168" y="20"/>
                    <a:pt x="134" y="41"/>
                    <a:pt x="101" y="62"/>
                  </a:cubicBezTo>
                  <a:cubicBezTo>
                    <a:pt x="67" y="83"/>
                    <a:pt x="33" y="104"/>
                    <a:pt x="0" y="125"/>
                  </a:cubicBezTo>
                  <a:cubicBezTo>
                    <a:pt x="13" y="143"/>
                    <a:pt x="13" y="143"/>
                    <a:pt x="13" y="143"/>
                  </a:cubicBezTo>
                  <a:lnTo>
                    <a:pt x="212" y="18"/>
                  </a:lnTo>
                  <a:close/>
                </a:path>
              </a:pathLst>
            </a:custGeom>
            <a:solidFill>
              <a:srgbClr val="E5502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26"/>
            <p:cNvSpPr/>
            <p:nvPr/>
          </p:nvSpPr>
          <p:spPr bwMode="auto">
            <a:xfrm>
              <a:off x="9831388" y="2919413"/>
              <a:ext cx="649288" cy="452437"/>
            </a:xfrm>
            <a:custGeom>
              <a:avLst/>
              <a:gdLst>
                <a:gd name="T0" fmla="*/ 208 w 208"/>
                <a:gd name="T1" fmla="*/ 20 h 145"/>
                <a:gd name="T2" fmla="*/ 202 w 208"/>
                <a:gd name="T3" fmla="*/ 0 h 145"/>
                <a:gd name="T4" fmla="*/ 101 w 208"/>
                <a:gd name="T5" fmla="*/ 63 h 145"/>
                <a:gd name="T6" fmla="*/ 0 w 208"/>
                <a:gd name="T7" fmla="*/ 126 h 145"/>
                <a:gd name="T8" fmla="*/ 9 w 208"/>
                <a:gd name="T9" fmla="*/ 145 h 145"/>
                <a:gd name="T10" fmla="*/ 208 w 208"/>
                <a:gd name="T11" fmla="*/ 20 h 145"/>
              </a:gdLst>
              <a:ahLst/>
              <a:cxnLst>
                <a:cxn ang="0">
                  <a:pos x="T0" y="T1"/>
                </a:cxn>
                <a:cxn ang="0">
                  <a:pos x="T2" y="T3"/>
                </a:cxn>
                <a:cxn ang="0">
                  <a:pos x="T4" y="T5"/>
                </a:cxn>
                <a:cxn ang="0">
                  <a:pos x="T6" y="T7"/>
                </a:cxn>
                <a:cxn ang="0">
                  <a:pos x="T8" y="T9"/>
                </a:cxn>
                <a:cxn ang="0">
                  <a:pos x="T10" y="T11"/>
                </a:cxn>
              </a:cxnLst>
              <a:rect l="0" t="0" r="r" b="b"/>
              <a:pathLst>
                <a:path w="208" h="145">
                  <a:moveTo>
                    <a:pt x="208" y="20"/>
                  </a:moveTo>
                  <a:cubicBezTo>
                    <a:pt x="206" y="13"/>
                    <a:pt x="204" y="7"/>
                    <a:pt x="202" y="0"/>
                  </a:cubicBezTo>
                  <a:cubicBezTo>
                    <a:pt x="168" y="22"/>
                    <a:pt x="134" y="42"/>
                    <a:pt x="101" y="63"/>
                  </a:cubicBezTo>
                  <a:cubicBezTo>
                    <a:pt x="67" y="84"/>
                    <a:pt x="33" y="105"/>
                    <a:pt x="0" y="126"/>
                  </a:cubicBezTo>
                  <a:cubicBezTo>
                    <a:pt x="3" y="132"/>
                    <a:pt x="6" y="138"/>
                    <a:pt x="9" y="145"/>
                  </a:cubicBezTo>
                  <a:lnTo>
                    <a:pt x="208" y="20"/>
                  </a:lnTo>
                  <a:close/>
                </a:path>
              </a:pathLst>
            </a:custGeom>
            <a:solidFill>
              <a:srgbClr val="389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27"/>
            <p:cNvSpPr/>
            <p:nvPr/>
          </p:nvSpPr>
          <p:spPr bwMode="auto">
            <a:xfrm>
              <a:off x="10980738" y="1163638"/>
              <a:ext cx="719138" cy="1100137"/>
            </a:xfrm>
            <a:custGeom>
              <a:avLst/>
              <a:gdLst>
                <a:gd name="T0" fmla="*/ 30 w 230"/>
                <a:gd name="T1" fmla="*/ 27 h 352"/>
                <a:gd name="T2" fmla="*/ 124 w 230"/>
                <a:gd name="T3" fmla="*/ 5 h 352"/>
                <a:gd name="T4" fmla="*/ 165 w 230"/>
                <a:gd name="T5" fmla="*/ 29 h 352"/>
                <a:gd name="T6" fmla="*/ 226 w 230"/>
                <a:gd name="T7" fmla="*/ 285 h 352"/>
                <a:gd name="T8" fmla="*/ 201 w 230"/>
                <a:gd name="T9" fmla="*/ 325 h 352"/>
                <a:gd name="T10" fmla="*/ 106 w 230"/>
                <a:gd name="T11" fmla="*/ 348 h 352"/>
                <a:gd name="T12" fmla="*/ 66 w 230"/>
                <a:gd name="T13" fmla="*/ 323 h 352"/>
                <a:gd name="T14" fmla="*/ 5 w 230"/>
                <a:gd name="T15" fmla="*/ 68 h 352"/>
                <a:gd name="T16" fmla="*/ 30 w 230"/>
                <a:gd name="T17" fmla="*/ 2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352">
                  <a:moveTo>
                    <a:pt x="30" y="27"/>
                  </a:moveTo>
                  <a:cubicBezTo>
                    <a:pt x="124" y="5"/>
                    <a:pt x="124" y="5"/>
                    <a:pt x="124" y="5"/>
                  </a:cubicBezTo>
                  <a:cubicBezTo>
                    <a:pt x="142" y="0"/>
                    <a:pt x="161" y="11"/>
                    <a:pt x="165" y="29"/>
                  </a:cubicBezTo>
                  <a:cubicBezTo>
                    <a:pt x="226" y="285"/>
                    <a:pt x="226" y="285"/>
                    <a:pt x="226" y="285"/>
                  </a:cubicBezTo>
                  <a:cubicBezTo>
                    <a:pt x="230" y="303"/>
                    <a:pt x="219" y="321"/>
                    <a:pt x="201" y="325"/>
                  </a:cubicBezTo>
                  <a:cubicBezTo>
                    <a:pt x="106" y="348"/>
                    <a:pt x="106" y="348"/>
                    <a:pt x="106" y="348"/>
                  </a:cubicBezTo>
                  <a:cubicBezTo>
                    <a:pt x="88" y="352"/>
                    <a:pt x="70" y="341"/>
                    <a:pt x="66" y="323"/>
                  </a:cubicBezTo>
                  <a:cubicBezTo>
                    <a:pt x="5" y="68"/>
                    <a:pt x="5" y="68"/>
                    <a:pt x="5" y="68"/>
                  </a:cubicBezTo>
                  <a:cubicBezTo>
                    <a:pt x="0" y="50"/>
                    <a:pt x="12" y="32"/>
                    <a:pt x="30" y="27"/>
                  </a:cubicBezTo>
                  <a:close/>
                </a:path>
              </a:pathLst>
            </a:custGeom>
            <a:solidFill>
              <a:srgbClr val="4F4F4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28"/>
            <p:cNvSpPr/>
            <p:nvPr/>
          </p:nvSpPr>
          <p:spPr bwMode="auto">
            <a:xfrm>
              <a:off x="11034713" y="1266825"/>
              <a:ext cx="608013" cy="858837"/>
            </a:xfrm>
            <a:custGeom>
              <a:avLst/>
              <a:gdLst>
                <a:gd name="T0" fmla="*/ 0 w 383"/>
                <a:gd name="T1" fmla="*/ 65 h 541"/>
                <a:gd name="T2" fmla="*/ 269 w 383"/>
                <a:gd name="T3" fmla="*/ 0 h 541"/>
                <a:gd name="T4" fmla="*/ 383 w 383"/>
                <a:gd name="T5" fmla="*/ 478 h 541"/>
                <a:gd name="T6" fmla="*/ 114 w 383"/>
                <a:gd name="T7" fmla="*/ 541 h 541"/>
                <a:gd name="T8" fmla="*/ 0 w 383"/>
                <a:gd name="T9" fmla="*/ 65 h 541"/>
              </a:gdLst>
              <a:ahLst/>
              <a:cxnLst>
                <a:cxn ang="0">
                  <a:pos x="T0" y="T1"/>
                </a:cxn>
                <a:cxn ang="0">
                  <a:pos x="T2" y="T3"/>
                </a:cxn>
                <a:cxn ang="0">
                  <a:pos x="T4" y="T5"/>
                </a:cxn>
                <a:cxn ang="0">
                  <a:pos x="T6" y="T7"/>
                </a:cxn>
                <a:cxn ang="0">
                  <a:pos x="T8" y="T9"/>
                </a:cxn>
              </a:cxnLst>
              <a:rect l="0" t="0" r="r" b="b"/>
              <a:pathLst>
                <a:path w="383" h="541">
                  <a:moveTo>
                    <a:pt x="0" y="65"/>
                  </a:moveTo>
                  <a:lnTo>
                    <a:pt x="269" y="0"/>
                  </a:lnTo>
                  <a:lnTo>
                    <a:pt x="383" y="478"/>
                  </a:lnTo>
                  <a:lnTo>
                    <a:pt x="114" y="541"/>
                  </a:lnTo>
                  <a:lnTo>
                    <a:pt x="0" y="6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29"/>
            <p:cNvSpPr/>
            <p:nvPr/>
          </p:nvSpPr>
          <p:spPr bwMode="auto">
            <a:xfrm>
              <a:off x="11125200" y="1227138"/>
              <a:ext cx="214313" cy="65087"/>
            </a:xfrm>
            <a:custGeom>
              <a:avLst/>
              <a:gdLst>
                <a:gd name="T0" fmla="*/ 5 w 69"/>
                <a:gd name="T1" fmla="*/ 21 h 21"/>
                <a:gd name="T2" fmla="*/ 66 w 69"/>
                <a:gd name="T3" fmla="*/ 6 h 21"/>
                <a:gd name="T4" fmla="*/ 68 w 69"/>
                <a:gd name="T5" fmla="*/ 2 h 21"/>
                <a:gd name="T6" fmla="*/ 65 w 69"/>
                <a:gd name="T7" fmla="*/ 0 h 21"/>
                <a:gd name="T8" fmla="*/ 3 w 69"/>
                <a:gd name="T9" fmla="*/ 15 h 21"/>
                <a:gd name="T10" fmla="*/ 1 w 69"/>
                <a:gd name="T11" fmla="*/ 19 h 21"/>
                <a:gd name="T12" fmla="*/ 5 w 69"/>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69" h="21">
                  <a:moveTo>
                    <a:pt x="5" y="21"/>
                  </a:moveTo>
                  <a:cubicBezTo>
                    <a:pt x="66" y="6"/>
                    <a:pt x="66" y="6"/>
                    <a:pt x="66" y="6"/>
                  </a:cubicBezTo>
                  <a:cubicBezTo>
                    <a:pt x="68" y="6"/>
                    <a:pt x="69" y="4"/>
                    <a:pt x="68" y="2"/>
                  </a:cubicBezTo>
                  <a:cubicBezTo>
                    <a:pt x="68" y="1"/>
                    <a:pt x="66" y="0"/>
                    <a:pt x="65" y="0"/>
                  </a:cubicBezTo>
                  <a:cubicBezTo>
                    <a:pt x="3" y="15"/>
                    <a:pt x="3" y="15"/>
                    <a:pt x="3" y="15"/>
                  </a:cubicBezTo>
                  <a:cubicBezTo>
                    <a:pt x="1" y="15"/>
                    <a:pt x="0" y="17"/>
                    <a:pt x="1" y="19"/>
                  </a:cubicBezTo>
                  <a:cubicBezTo>
                    <a:pt x="1" y="20"/>
                    <a:pt x="3" y="21"/>
                    <a:pt x="5" y="21"/>
                  </a:cubicBezTo>
                  <a:close/>
                </a:path>
              </a:pathLst>
            </a:cu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30"/>
            <p:cNvSpPr/>
            <p:nvPr/>
          </p:nvSpPr>
          <p:spPr bwMode="auto">
            <a:xfrm>
              <a:off x="11264900" y="2090738"/>
              <a:ext cx="358775" cy="109537"/>
            </a:xfrm>
            <a:custGeom>
              <a:avLst/>
              <a:gdLst>
                <a:gd name="T0" fmla="*/ 7 w 115"/>
                <a:gd name="T1" fmla="*/ 35 h 35"/>
                <a:gd name="T2" fmla="*/ 111 w 115"/>
                <a:gd name="T3" fmla="*/ 10 h 35"/>
                <a:gd name="T4" fmla="*/ 114 w 115"/>
                <a:gd name="T5" fmla="*/ 4 h 35"/>
                <a:gd name="T6" fmla="*/ 108 w 115"/>
                <a:gd name="T7" fmla="*/ 0 h 35"/>
                <a:gd name="T8" fmla="*/ 5 w 115"/>
                <a:gd name="T9" fmla="*/ 25 h 35"/>
                <a:gd name="T10" fmla="*/ 1 w 115"/>
                <a:gd name="T11" fmla="*/ 31 h 35"/>
                <a:gd name="T12" fmla="*/ 7 w 115"/>
                <a:gd name="T13" fmla="*/ 35 h 35"/>
              </a:gdLst>
              <a:ahLst/>
              <a:cxnLst>
                <a:cxn ang="0">
                  <a:pos x="T0" y="T1"/>
                </a:cxn>
                <a:cxn ang="0">
                  <a:pos x="T2" y="T3"/>
                </a:cxn>
                <a:cxn ang="0">
                  <a:pos x="T4" y="T5"/>
                </a:cxn>
                <a:cxn ang="0">
                  <a:pos x="T6" y="T7"/>
                </a:cxn>
                <a:cxn ang="0">
                  <a:pos x="T8" y="T9"/>
                </a:cxn>
                <a:cxn ang="0">
                  <a:pos x="T10" y="T11"/>
                </a:cxn>
                <a:cxn ang="0">
                  <a:pos x="T12" y="T13"/>
                </a:cxn>
              </a:cxnLst>
              <a:rect l="0" t="0" r="r" b="b"/>
              <a:pathLst>
                <a:path w="115" h="35">
                  <a:moveTo>
                    <a:pt x="7" y="35"/>
                  </a:moveTo>
                  <a:cubicBezTo>
                    <a:pt x="111" y="10"/>
                    <a:pt x="111" y="10"/>
                    <a:pt x="111" y="10"/>
                  </a:cubicBezTo>
                  <a:cubicBezTo>
                    <a:pt x="113" y="9"/>
                    <a:pt x="115" y="7"/>
                    <a:pt x="114" y="4"/>
                  </a:cubicBezTo>
                  <a:cubicBezTo>
                    <a:pt x="114" y="1"/>
                    <a:pt x="111" y="0"/>
                    <a:pt x="108" y="0"/>
                  </a:cubicBezTo>
                  <a:cubicBezTo>
                    <a:pt x="5" y="25"/>
                    <a:pt x="5" y="25"/>
                    <a:pt x="5" y="25"/>
                  </a:cubicBezTo>
                  <a:cubicBezTo>
                    <a:pt x="2" y="26"/>
                    <a:pt x="0" y="29"/>
                    <a:pt x="1" y="31"/>
                  </a:cubicBezTo>
                  <a:cubicBezTo>
                    <a:pt x="2" y="34"/>
                    <a:pt x="4" y="35"/>
                    <a:pt x="7" y="35"/>
                  </a:cubicBezTo>
                  <a:close/>
                </a:path>
              </a:pathLst>
            </a:cu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31"/>
            <p:cNvSpPr/>
            <p:nvPr/>
          </p:nvSpPr>
          <p:spPr bwMode="auto">
            <a:xfrm>
              <a:off x="11380788" y="2081213"/>
              <a:ext cx="128588" cy="131762"/>
            </a:xfrm>
            <a:custGeom>
              <a:avLst/>
              <a:gdLst>
                <a:gd name="T0" fmla="*/ 16 w 41"/>
                <a:gd name="T1" fmla="*/ 2 h 42"/>
                <a:gd name="T2" fmla="*/ 39 w 41"/>
                <a:gd name="T3" fmla="*/ 16 h 42"/>
                <a:gd name="T4" fmla="*/ 25 w 41"/>
                <a:gd name="T5" fmla="*/ 39 h 42"/>
                <a:gd name="T6" fmla="*/ 2 w 41"/>
                <a:gd name="T7" fmla="*/ 25 h 42"/>
                <a:gd name="T8" fmla="*/ 16 w 41"/>
                <a:gd name="T9" fmla="*/ 2 h 42"/>
              </a:gdLst>
              <a:ahLst/>
              <a:cxnLst>
                <a:cxn ang="0">
                  <a:pos x="T0" y="T1"/>
                </a:cxn>
                <a:cxn ang="0">
                  <a:pos x="T2" y="T3"/>
                </a:cxn>
                <a:cxn ang="0">
                  <a:pos x="T4" y="T5"/>
                </a:cxn>
                <a:cxn ang="0">
                  <a:pos x="T6" y="T7"/>
                </a:cxn>
                <a:cxn ang="0">
                  <a:pos x="T8" y="T9"/>
                </a:cxn>
              </a:cxnLst>
              <a:rect l="0" t="0" r="r" b="b"/>
              <a:pathLst>
                <a:path w="41" h="42">
                  <a:moveTo>
                    <a:pt x="16" y="2"/>
                  </a:moveTo>
                  <a:cubicBezTo>
                    <a:pt x="26" y="0"/>
                    <a:pt x="37" y="6"/>
                    <a:pt x="39" y="16"/>
                  </a:cubicBezTo>
                  <a:cubicBezTo>
                    <a:pt x="41" y="26"/>
                    <a:pt x="35" y="37"/>
                    <a:pt x="25" y="39"/>
                  </a:cubicBezTo>
                  <a:cubicBezTo>
                    <a:pt x="15" y="42"/>
                    <a:pt x="5" y="35"/>
                    <a:pt x="2" y="25"/>
                  </a:cubicBezTo>
                  <a:cubicBezTo>
                    <a:pt x="0" y="15"/>
                    <a:pt x="6" y="5"/>
                    <a:pt x="16" y="2"/>
                  </a:cubicBezTo>
                  <a:close/>
                </a:path>
              </a:pathLst>
            </a:custGeom>
            <a:solidFill>
              <a:srgbClr val="4F4F4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32"/>
            <p:cNvSpPr/>
            <p:nvPr/>
          </p:nvSpPr>
          <p:spPr bwMode="auto">
            <a:xfrm>
              <a:off x="11399838" y="2100263"/>
              <a:ext cx="90488" cy="90487"/>
            </a:xfrm>
            <a:custGeom>
              <a:avLst/>
              <a:gdLst>
                <a:gd name="T0" fmla="*/ 11 w 29"/>
                <a:gd name="T1" fmla="*/ 2 h 29"/>
                <a:gd name="T2" fmla="*/ 28 w 29"/>
                <a:gd name="T3" fmla="*/ 12 h 29"/>
                <a:gd name="T4" fmla="*/ 18 w 29"/>
                <a:gd name="T5" fmla="*/ 28 h 29"/>
                <a:gd name="T6" fmla="*/ 2 w 29"/>
                <a:gd name="T7" fmla="*/ 18 h 29"/>
                <a:gd name="T8" fmla="*/ 11 w 29"/>
                <a:gd name="T9" fmla="*/ 2 h 29"/>
              </a:gdLst>
              <a:ahLst/>
              <a:cxnLst>
                <a:cxn ang="0">
                  <a:pos x="T0" y="T1"/>
                </a:cxn>
                <a:cxn ang="0">
                  <a:pos x="T2" y="T3"/>
                </a:cxn>
                <a:cxn ang="0">
                  <a:pos x="T4" y="T5"/>
                </a:cxn>
                <a:cxn ang="0">
                  <a:pos x="T6" y="T7"/>
                </a:cxn>
                <a:cxn ang="0">
                  <a:pos x="T8" y="T9"/>
                </a:cxn>
              </a:cxnLst>
              <a:rect l="0" t="0" r="r" b="b"/>
              <a:pathLst>
                <a:path w="29" h="29">
                  <a:moveTo>
                    <a:pt x="11" y="2"/>
                  </a:moveTo>
                  <a:cubicBezTo>
                    <a:pt x="19" y="0"/>
                    <a:pt x="26" y="4"/>
                    <a:pt x="28" y="12"/>
                  </a:cubicBezTo>
                  <a:cubicBezTo>
                    <a:pt x="29" y="19"/>
                    <a:pt x="25" y="26"/>
                    <a:pt x="18" y="28"/>
                  </a:cubicBezTo>
                  <a:cubicBezTo>
                    <a:pt x="11" y="29"/>
                    <a:pt x="3" y="25"/>
                    <a:pt x="2" y="18"/>
                  </a:cubicBezTo>
                  <a:cubicBezTo>
                    <a:pt x="0" y="11"/>
                    <a:pt x="4" y="3"/>
                    <a:pt x="11" y="2"/>
                  </a:cubicBezTo>
                  <a:close/>
                </a:path>
              </a:pathLst>
            </a:cu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33"/>
            <p:cNvSpPr/>
            <p:nvPr/>
          </p:nvSpPr>
          <p:spPr bwMode="auto">
            <a:xfrm>
              <a:off x="11034713" y="1266825"/>
              <a:ext cx="608013" cy="858837"/>
            </a:xfrm>
            <a:custGeom>
              <a:avLst/>
              <a:gdLst>
                <a:gd name="T0" fmla="*/ 0 w 195"/>
                <a:gd name="T1" fmla="*/ 33 h 275"/>
                <a:gd name="T2" fmla="*/ 68 w 195"/>
                <a:gd name="T3" fmla="*/ 17 h 275"/>
                <a:gd name="T4" fmla="*/ 137 w 195"/>
                <a:gd name="T5" fmla="*/ 0 h 275"/>
                <a:gd name="T6" fmla="*/ 166 w 195"/>
                <a:gd name="T7" fmla="*/ 121 h 275"/>
                <a:gd name="T8" fmla="*/ 195 w 195"/>
                <a:gd name="T9" fmla="*/ 243 h 275"/>
                <a:gd name="T10" fmla="*/ 126 w 195"/>
                <a:gd name="T11" fmla="*/ 259 h 275"/>
                <a:gd name="T12" fmla="*/ 58 w 195"/>
                <a:gd name="T13" fmla="*/ 275 h 275"/>
                <a:gd name="T14" fmla="*/ 29 w 195"/>
                <a:gd name="T15" fmla="*/ 154 h 275"/>
                <a:gd name="T16" fmla="*/ 0 w 195"/>
                <a:gd name="T17" fmla="*/ 33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5" h="275">
                  <a:moveTo>
                    <a:pt x="0" y="33"/>
                  </a:moveTo>
                  <a:cubicBezTo>
                    <a:pt x="23" y="27"/>
                    <a:pt x="45" y="22"/>
                    <a:pt x="68" y="17"/>
                  </a:cubicBezTo>
                  <a:cubicBezTo>
                    <a:pt x="91" y="11"/>
                    <a:pt x="114" y="6"/>
                    <a:pt x="137" y="0"/>
                  </a:cubicBezTo>
                  <a:cubicBezTo>
                    <a:pt x="146" y="41"/>
                    <a:pt x="156" y="81"/>
                    <a:pt x="166" y="121"/>
                  </a:cubicBezTo>
                  <a:cubicBezTo>
                    <a:pt x="175" y="162"/>
                    <a:pt x="185" y="202"/>
                    <a:pt x="195" y="243"/>
                  </a:cubicBezTo>
                  <a:cubicBezTo>
                    <a:pt x="172" y="248"/>
                    <a:pt x="149" y="253"/>
                    <a:pt x="126" y="259"/>
                  </a:cubicBezTo>
                  <a:cubicBezTo>
                    <a:pt x="103" y="264"/>
                    <a:pt x="81" y="270"/>
                    <a:pt x="58" y="275"/>
                  </a:cubicBezTo>
                  <a:cubicBezTo>
                    <a:pt x="48" y="235"/>
                    <a:pt x="38" y="194"/>
                    <a:pt x="29" y="154"/>
                  </a:cubicBezTo>
                  <a:cubicBezTo>
                    <a:pt x="19" y="114"/>
                    <a:pt x="9" y="73"/>
                    <a:pt x="0" y="3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34"/>
            <p:cNvSpPr/>
            <p:nvPr/>
          </p:nvSpPr>
          <p:spPr bwMode="auto">
            <a:xfrm>
              <a:off x="11034713" y="1266825"/>
              <a:ext cx="433388" cy="141287"/>
            </a:xfrm>
            <a:custGeom>
              <a:avLst/>
              <a:gdLst>
                <a:gd name="T0" fmla="*/ 0 w 139"/>
                <a:gd name="T1" fmla="*/ 33 h 45"/>
                <a:gd name="T2" fmla="*/ 68 w 139"/>
                <a:gd name="T3" fmla="*/ 17 h 45"/>
                <a:gd name="T4" fmla="*/ 137 w 139"/>
                <a:gd name="T5" fmla="*/ 0 h 45"/>
                <a:gd name="T6" fmla="*/ 139 w 139"/>
                <a:gd name="T7" fmla="*/ 12 h 45"/>
                <a:gd name="T8" fmla="*/ 71 w 139"/>
                <a:gd name="T9" fmla="*/ 28 h 45"/>
                <a:gd name="T10" fmla="*/ 3 w 139"/>
                <a:gd name="T11" fmla="*/ 45 h 45"/>
                <a:gd name="T12" fmla="*/ 0 w 139"/>
                <a:gd name="T13" fmla="*/ 33 h 45"/>
              </a:gdLst>
              <a:ahLst/>
              <a:cxnLst>
                <a:cxn ang="0">
                  <a:pos x="T0" y="T1"/>
                </a:cxn>
                <a:cxn ang="0">
                  <a:pos x="T2" y="T3"/>
                </a:cxn>
                <a:cxn ang="0">
                  <a:pos x="T4" y="T5"/>
                </a:cxn>
                <a:cxn ang="0">
                  <a:pos x="T6" y="T7"/>
                </a:cxn>
                <a:cxn ang="0">
                  <a:pos x="T8" y="T9"/>
                </a:cxn>
                <a:cxn ang="0">
                  <a:pos x="T10" y="T11"/>
                </a:cxn>
                <a:cxn ang="0">
                  <a:pos x="T12" y="T13"/>
                </a:cxn>
              </a:cxnLst>
              <a:rect l="0" t="0" r="r" b="b"/>
              <a:pathLst>
                <a:path w="139" h="45">
                  <a:moveTo>
                    <a:pt x="0" y="33"/>
                  </a:moveTo>
                  <a:cubicBezTo>
                    <a:pt x="23" y="27"/>
                    <a:pt x="45" y="22"/>
                    <a:pt x="68" y="17"/>
                  </a:cubicBezTo>
                  <a:cubicBezTo>
                    <a:pt x="91" y="11"/>
                    <a:pt x="114" y="6"/>
                    <a:pt x="137" y="0"/>
                  </a:cubicBezTo>
                  <a:cubicBezTo>
                    <a:pt x="138" y="4"/>
                    <a:pt x="139" y="8"/>
                    <a:pt x="139" y="12"/>
                  </a:cubicBezTo>
                  <a:cubicBezTo>
                    <a:pt x="117" y="17"/>
                    <a:pt x="94" y="23"/>
                    <a:pt x="71" y="28"/>
                  </a:cubicBezTo>
                  <a:cubicBezTo>
                    <a:pt x="48" y="34"/>
                    <a:pt x="25" y="39"/>
                    <a:pt x="3" y="45"/>
                  </a:cubicBezTo>
                  <a:cubicBezTo>
                    <a:pt x="2" y="41"/>
                    <a:pt x="1" y="37"/>
                    <a:pt x="0" y="33"/>
                  </a:cubicBezTo>
                  <a:close/>
                </a:path>
              </a:pathLst>
            </a:custGeom>
            <a:solidFill>
              <a:srgbClr val="91BDE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35"/>
            <p:cNvSpPr/>
            <p:nvPr/>
          </p:nvSpPr>
          <p:spPr bwMode="auto">
            <a:xfrm>
              <a:off x="11161713" y="1354138"/>
              <a:ext cx="212725" cy="103187"/>
            </a:xfrm>
            <a:custGeom>
              <a:avLst/>
              <a:gdLst>
                <a:gd name="T0" fmla="*/ 0 w 68"/>
                <a:gd name="T1" fmla="*/ 15 h 33"/>
                <a:gd name="T2" fmla="*/ 32 w 68"/>
                <a:gd name="T3" fmla="*/ 7 h 33"/>
                <a:gd name="T4" fmla="*/ 64 w 68"/>
                <a:gd name="T5" fmla="*/ 0 h 33"/>
                <a:gd name="T6" fmla="*/ 68 w 68"/>
                <a:gd name="T7" fmla="*/ 18 h 33"/>
                <a:gd name="T8" fmla="*/ 36 w 68"/>
                <a:gd name="T9" fmla="*/ 25 h 33"/>
                <a:gd name="T10" fmla="*/ 4 w 68"/>
                <a:gd name="T11" fmla="*/ 33 h 33"/>
                <a:gd name="T12" fmla="*/ 0 w 68"/>
                <a:gd name="T13" fmla="*/ 15 h 33"/>
              </a:gdLst>
              <a:ahLst/>
              <a:cxnLst>
                <a:cxn ang="0">
                  <a:pos x="T0" y="T1"/>
                </a:cxn>
                <a:cxn ang="0">
                  <a:pos x="T2" y="T3"/>
                </a:cxn>
                <a:cxn ang="0">
                  <a:pos x="T4" y="T5"/>
                </a:cxn>
                <a:cxn ang="0">
                  <a:pos x="T6" y="T7"/>
                </a:cxn>
                <a:cxn ang="0">
                  <a:pos x="T8" y="T9"/>
                </a:cxn>
                <a:cxn ang="0">
                  <a:pos x="T10" y="T11"/>
                </a:cxn>
                <a:cxn ang="0">
                  <a:pos x="T12" y="T13"/>
                </a:cxn>
              </a:cxnLst>
              <a:rect l="0" t="0" r="r" b="b"/>
              <a:pathLst>
                <a:path w="68" h="33">
                  <a:moveTo>
                    <a:pt x="0" y="15"/>
                  </a:moveTo>
                  <a:cubicBezTo>
                    <a:pt x="11" y="13"/>
                    <a:pt x="21" y="10"/>
                    <a:pt x="32" y="7"/>
                  </a:cubicBezTo>
                  <a:cubicBezTo>
                    <a:pt x="42" y="5"/>
                    <a:pt x="53" y="2"/>
                    <a:pt x="64" y="0"/>
                  </a:cubicBezTo>
                  <a:cubicBezTo>
                    <a:pt x="65" y="6"/>
                    <a:pt x="66" y="12"/>
                    <a:pt x="68" y="18"/>
                  </a:cubicBezTo>
                  <a:cubicBezTo>
                    <a:pt x="57" y="20"/>
                    <a:pt x="47" y="23"/>
                    <a:pt x="36" y="25"/>
                  </a:cubicBezTo>
                  <a:cubicBezTo>
                    <a:pt x="25" y="28"/>
                    <a:pt x="15" y="30"/>
                    <a:pt x="4" y="33"/>
                  </a:cubicBezTo>
                  <a:cubicBezTo>
                    <a:pt x="3" y="27"/>
                    <a:pt x="1" y="21"/>
                    <a:pt x="0" y="15"/>
                  </a:cubicBezTo>
                  <a:close/>
                </a:path>
              </a:pathLst>
            </a:custGeom>
            <a:solidFill>
              <a:srgbClr val="389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36"/>
            <p:cNvSpPr/>
            <p:nvPr/>
          </p:nvSpPr>
          <p:spPr bwMode="auto">
            <a:xfrm>
              <a:off x="11077575" y="1447800"/>
              <a:ext cx="461963" cy="255587"/>
            </a:xfrm>
            <a:custGeom>
              <a:avLst/>
              <a:gdLst>
                <a:gd name="T0" fmla="*/ 0 w 148"/>
                <a:gd name="T1" fmla="*/ 33 h 82"/>
                <a:gd name="T2" fmla="*/ 68 w 148"/>
                <a:gd name="T3" fmla="*/ 16 h 82"/>
                <a:gd name="T4" fmla="*/ 136 w 148"/>
                <a:gd name="T5" fmla="*/ 0 h 82"/>
                <a:gd name="T6" fmla="*/ 148 w 148"/>
                <a:gd name="T7" fmla="*/ 50 h 82"/>
                <a:gd name="T8" fmla="*/ 80 w 148"/>
                <a:gd name="T9" fmla="*/ 66 h 82"/>
                <a:gd name="T10" fmla="*/ 11 w 148"/>
                <a:gd name="T11" fmla="*/ 82 h 82"/>
                <a:gd name="T12" fmla="*/ 0 w 148"/>
                <a:gd name="T13" fmla="*/ 33 h 82"/>
              </a:gdLst>
              <a:ahLst/>
              <a:cxnLst>
                <a:cxn ang="0">
                  <a:pos x="T0" y="T1"/>
                </a:cxn>
                <a:cxn ang="0">
                  <a:pos x="T2" y="T3"/>
                </a:cxn>
                <a:cxn ang="0">
                  <a:pos x="T4" y="T5"/>
                </a:cxn>
                <a:cxn ang="0">
                  <a:pos x="T6" y="T7"/>
                </a:cxn>
                <a:cxn ang="0">
                  <a:pos x="T8" y="T9"/>
                </a:cxn>
                <a:cxn ang="0">
                  <a:pos x="T10" y="T11"/>
                </a:cxn>
                <a:cxn ang="0">
                  <a:pos x="T12" y="T13"/>
                </a:cxn>
              </a:cxnLst>
              <a:rect l="0" t="0" r="r" b="b"/>
              <a:pathLst>
                <a:path w="148" h="82">
                  <a:moveTo>
                    <a:pt x="0" y="33"/>
                  </a:moveTo>
                  <a:cubicBezTo>
                    <a:pt x="22" y="27"/>
                    <a:pt x="45" y="22"/>
                    <a:pt x="68" y="16"/>
                  </a:cubicBezTo>
                  <a:cubicBezTo>
                    <a:pt x="91" y="11"/>
                    <a:pt x="114" y="6"/>
                    <a:pt x="136" y="0"/>
                  </a:cubicBezTo>
                  <a:cubicBezTo>
                    <a:pt x="140" y="17"/>
                    <a:pt x="144" y="33"/>
                    <a:pt x="148" y="50"/>
                  </a:cubicBezTo>
                  <a:cubicBezTo>
                    <a:pt x="125" y="55"/>
                    <a:pt x="103" y="60"/>
                    <a:pt x="80" y="66"/>
                  </a:cubicBezTo>
                  <a:cubicBezTo>
                    <a:pt x="57" y="71"/>
                    <a:pt x="34" y="77"/>
                    <a:pt x="11" y="82"/>
                  </a:cubicBezTo>
                  <a:cubicBezTo>
                    <a:pt x="7" y="66"/>
                    <a:pt x="3" y="49"/>
                    <a:pt x="0" y="33"/>
                  </a:cubicBezTo>
                  <a:close/>
                </a:path>
              </a:pathLst>
            </a:custGeom>
            <a:solidFill>
              <a:srgbClr val="5896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37"/>
            <p:cNvSpPr/>
            <p:nvPr/>
          </p:nvSpPr>
          <p:spPr bwMode="auto">
            <a:xfrm>
              <a:off x="11149013" y="1422400"/>
              <a:ext cx="269875" cy="87312"/>
            </a:xfrm>
            <a:custGeom>
              <a:avLst/>
              <a:gdLst>
                <a:gd name="T0" fmla="*/ 1 w 86"/>
                <a:gd name="T1" fmla="*/ 28 h 28"/>
                <a:gd name="T2" fmla="*/ 43 w 86"/>
                <a:gd name="T3" fmla="*/ 18 h 28"/>
                <a:gd name="T4" fmla="*/ 86 w 86"/>
                <a:gd name="T5" fmla="*/ 8 h 28"/>
                <a:gd name="T6" fmla="*/ 84 w 86"/>
                <a:gd name="T7" fmla="*/ 0 h 28"/>
                <a:gd name="T8" fmla="*/ 42 w 86"/>
                <a:gd name="T9" fmla="*/ 10 h 28"/>
                <a:gd name="T10" fmla="*/ 0 w 86"/>
                <a:gd name="T11" fmla="*/ 20 h 28"/>
                <a:gd name="T12" fmla="*/ 1 w 86"/>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86" h="28">
                  <a:moveTo>
                    <a:pt x="1" y="28"/>
                  </a:moveTo>
                  <a:cubicBezTo>
                    <a:pt x="15" y="25"/>
                    <a:pt x="29" y="21"/>
                    <a:pt x="43" y="18"/>
                  </a:cubicBezTo>
                  <a:cubicBezTo>
                    <a:pt x="58" y="15"/>
                    <a:pt x="72" y="11"/>
                    <a:pt x="86" y="8"/>
                  </a:cubicBezTo>
                  <a:cubicBezTo>
                    <a:pt x="85" y="5"/>
                    <a:pt x="84" y="3"/>
                    <a:pt x="84" y="0"/>
                  </a:cubicBezTo>
                  <a:cubicBezTo>
                    <a:pt x="70" y="4"/>
                    <a:pt x="56" y="7"/>
                    <a:pt x="42" y="10"/>
                  </a:cubicBezTo>
                  <a:cubicBezTo>
                    <a:pt x="28" y="14"/>
                    <a:pt x="14" y="17"/>
                    <a:pt x="0" y="20"/>
                  </a:cubicBezTo>
                  <a:cubicBezTo>
                    <a:pt x="0" y="23"/>
                    <a:pt x="1" y="25"/>
                    <a:pt x="1" y="28"/>
                  </a:cubicBezTo>
                  <a:close/>
                </a:path>
              </a:pathLst>
            </a:custGeom>
            <a:solidFill>
              <a:srgbClr val="91BDE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38"/>
            <p:cNvSpPr/>
            <p:nvPr/>
          </p:nvSpPr>
          <p:spPr bwMode="auto">
            <a:xfrm>
              <a:off x="11145838" y="1703388"/>
              <a:ext cx="138113" cy="150812"/>
            </a:xfrm>
            <a:custGeom>
              <a:avLst/>
              <a:gdLst>
                <a:gd name="T0" fmla="*/ 10 w 44"/>
                <a:gd name="T1" fmla="*/ 48 h 48"/>
                <a:gd name="T2" fmla="*/ 27 w 44"/>
                <a:gd name="T3" fmla="*/ 44 h 48"/>
                <a:gd name="T4" fmla="*/ 44 w 44"/>
                <a:gd name="T5" fmla="*/ 40 h 48"/>
                <a:gd name="T6" fmla="*/ 34 w 44"/>
                <a:gd name="T7" fmla="*/ 0 h 48"/>
                <a:gd name="T8" fmla="*/ 17 w 44"/>
                <a:gd name="T9" fmla="*/ 4 h 48"/>
                <a:gd name="T10" fmla="*/ 0 w 44"/>
                <a:gd name="T11" fmla="*/ 8 h 48"/>
                <a:gd name="T12" fmla="*/ 10 w 44"/>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44" h="48">
                  <a:moveTo>
                    <a:pt x="10" y="48"/>
                  </a:moveTo>
                  <a:cubicBezTo>
                    <a:pt x="15" y="47"/>
                    <a:pt x="21" y="45"/>
                    <a:pt x="27" y="44"/>
                  </a:cubicBezTo>
                  <a:cubicBezTo>
                    <a:pt x="32" y="42"/>
                    <a:pt x="38" y="41"/>
                    <a:pt x="44" y="40"/>
                  </a:cubicBezTo>
                  <a:cubicBezTo>
                    <a:pt x="41" y="26"/>
                    <a:pt x="38" y="13"/>
                    <a:pt x="34" y="0"/>
                  </a:cubicBezTo>
                  <a:cubicBezTo>
                    <a:pt x="29" y="1"/>
                    <a:pt x="23" y="3"/>
                    <a:pt x="17" y="4"/>
                  </a:cubicBezTo>
                  <a:cubicBezTo>
                    <a:pt x="12" y="5"/>
                    <a:pt x="6" y="7"/>
                    <a:pt x="0" y="8"/>
                  </a:cubicBezTo>
                  <a:cubicBezTo>
                    <a:pt x="3" y="21"/>
                    <a:pt x="6" y="35"/>
                    <a:pt x="10" y="48"/>
                  </a:cubicBezTo>
                  <a:close/>
                </a:path>
              </a:pathLst>
            </a:custGeom>
            <a:solidFill>
              <a:srgbClr val="FF90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39"/>
            <p:cNvSpPr/>
            <p:nvPr/>
          </p:nvSpPr>
          <p:spPr bwMode="auto">
            <a:xfrm>
              <a:off x="11280775" y="1673225"/>
              <a:ext cx="138113" cy="149225"/>
            </a:xfrm>
            <a:custGeom>
              <a:avLst/>
              <a:gdLst>
                <a:gd name="T0" fmla="*/ 10 w 44"/>
                <a:gd name="T1" fmla="*/ 48 h 48"/>
                <a:gd name="T2" fmla="*/ 27 w 44"/>
                <a:gd name="T3" fmla="*/ 44 h 48"/>
                <a:gd name="T4" fmla="*/ 44 w 44"/>
                <a:gd name="T5" fmla="*/ 40 h 48"/>
                <a:gd name="T6" fmla="*/ 34 w 44"/>
                <a:gd name="T7" fmla="*/ 0 h 48"/>
                <a:gd name="T8" fmla="*/ 17 w 44"/>
                <a:gd name="T9" fmla="*/ 4 h 48"/>
                <a:gd name="T10" fmla="*/ 0 w 44"/>
                <a:gd name="T11" fmla="*/ 8 h 48"/>
                <a:gd name="T12" fmla="*/ 10 w 44"/>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44" h="48">
                  <a:moveTo>
                    <a:pt x="10" y="48"/>
                  </a:moveTo>
                  <a:cubicBezTo>
                    <a:pt x="15" y="46"/>
                    <a:pt x="21" y="45"/>
                    <a:pt x="27" y="44"/>
                  </a:cubicBezTo>
                  <a:cubicBezTo>
                    <a:pt x="32" y="42"/>
                    <a:pt x="38" y="41"/>
                    <a:pt x="44" y="40"/>
                  </a:cubicBezTo>
                  <a:cubicBezTo>
                    <a:pt x="41" y="26"/>
                    <a:pt x="38" y="13"/>
                    <a:pt x="34" y="0"/>
                  </a:cubicBezTo>
                  <a:cubicBezTo>
                    <a:pt x="29" y="1"/>
                    <a:pt x="23" y="2"/>
                    <a:pt x="17" y="4"/>
                  </a:cubicBezTo>
                  <a:cubicBezTo>
                    <a:pt x="11" y="5"/>
                    <a:pt x="6" y="6"/>
                    <a:pt x="0" y="8"/>
                  </a:cubicBezTo>
                  <a:cubicBezTo>
                    <a:pt x="3" y="21"/>
                    <a:pt x="6" y="34"/>
                    <a:pt x="10" y="48"/>
                  </a:cubicBezTo>
                  <a:close/>
                </a:path>
              </a:pathLst>
            </a:custGeom>
            <a:solidFill>
              <a:srgbClr val="E5502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40"/>
            <p:cNvSpPr/>
            <p:nvPr/>
          </p:nvSpPr>
          <p:spPr bwMode="auto">
            <a:xfrm>
              <a:off x="11415713" y="1638300"/>
              <a:ext cx="136525" cy="153987"/>
            </a:xfrm>
            <a:custGeom>
              <a:avLst/>
              <a:gdLst>
                <a:gd name="T0" fmla="*/ 10 w 44"/>
                <a:gd name="T1" fmla="*/ 49 h 49"/>
                <a:gd name="T2" fmla="*/ 27 w 44"/>
                <a:gd name="T3" fmla="*/ 44 h 49"/>
                <a:gd name="T4" fmla="*/ 44 w 44"/>
                <a:gd name="T5" fmla="*/ 40 h 49"/>
                <a:gd name="T6" fmla="*/ 34 w 44"/>
                <a:gd name="T7" fmla="*/ 0 h 49"/>
                <a:gd name="T8" fmla="*/ 17 w 44"/>
                <a:gd name="T9" fmla="*/ 5 h 49"/>
                <a:gd name="T10" fmla="*/ 0 w 44"/>
                <a:gd name="T11" fmla="*/ 9 h 49"/>
                <a:gd name="T12" fmla="*/ 10 w 44"/>
                <a:gd name="T13" fmla="*/ 49 h 49"/>
              </a:gdLst>
              <a:ahLst/>
              <a:cxnLst>
                <a:cxn ang="0">
                  <a:pos x="T0" y="T1"/>
                </a:cxn>
                <a:cxn ang="0">
                  <a:pos x="T2" y="T3"/>
                </a:cxn>
                <a:cxn ang="0">
                  <a:pos x="T4" y="T5"/>
                </a:cxn>
                <a:cxn ang="0">
                  <a:pos x="T6" y="T7"/>
                </a:cxn>
                <a:cxn ang="0">
                  <a:pos x="T8" y="T9"/>
                </a:cxn>
                <a:cxn ang="0">
                  <a:pos x="T10" y="T11"/>
                </a:cxn>
                <a:cxn ang="0">
                  <a:pos x="T12" y="T13"/>
                </a:cxn>
              </a:cxnLst>
              <a:rect l="0" t="0" r="r" b="b"/>
              <a:pathLst>
                <a:path w="44" h="49">
                  <a:moveTo>
                    <a:pt x="10" y="49"/>
                  </a:moveTo>
                  <a:cubicBezTo>
                    <a:pt x="15" y="47"/>
                    <a:pt x="21" y="46"/>
                    <a:pt x="27" y="44"/>
                  </a:cubicBezTo>
                  <a:cubicBezTo>
                    <a:pt x="32" y="43"/>
                    <a:pt x="38" y="42"/>
                    <a:pt x="44" y="40"/>
                  </a:cubicBezTo>
                  <a:cubicBezTo>
                    <a:pt x="41" y="27"/>
                    <a:pt x="38" y="14"/>
                    <a:pt x="34" y="0"/>
                  </a:cubicBezTo>
                  <a:cubicBezTo>
                    <a:pt x="29" y="2"/>
                    <a:pt x="23" y="3"/>
                    <a:pt x="17" y="5"/>
                  </a:cubicBezTo>
                  <a:cubicBezTo>
                    <a:pt x="11" y="6"/>
                    <a:pt x="6" y="7"/>
                    <a:pt x="0" y="9"/>
                  </a:cubicBezTo>
                  <a:cubicBezTo>
                    <a:pt x="3" y="22"/>
                    <a:pt x="6" y="35"/>
                    <a:pt x="10" y="49"/>
                  </a:cubicBezTo>
                  <a:close/>
                </a:path>
              </a:pathLst>
            </a:custGeom>
            <a:solidFill>
              <a:srgbClr val="389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41"/>
            <p:cNvSpPr/>
            <p:nvPr/>
          </p:nvSpPr>
          <p:spPr bwMode="auto">
            <a:xfrm>
              <a:off x="11199813" y="1957388"/>
              <a:ext cx="442913" cy="168275"/>
            </a:xfrm>
            <a:custGeom>
              <a:avLst/>
              <a:gdLst>
                <a:gd name="T0" fmla="*/ 0 w 142"/>
                <a:gd name="T1" fmla="*/ 33 h 54"/>
                <a:gd name="T2" fmla="*/ 68 w 142"/>
                <a:gd name="T3" fmla="*/ 16 h 54"/>
                <a:gd name="T4" fmla="*/ 136 w 142"/>
                <a:gd name="T5" fmla="*/ 0 h 54"/>
                <a:gd name="T6" fmla="*/ 142 w 142"/>
                <a:gd name="T7" fmla="*/ 22 h 54"/>
                <a:gd name="T8" fmla="*/ 73 w 142"/>
                <a:gd name="T9" fmla="*/ 38 h 54"/>
                <a:gd name="T10" fmla="*/ 5 w 142"/>
                <a:gd name="T11" fmla="*/ 54 h 54"/>
                <a:gd name="T12" fmla="*/ 0 w 142"/>
                <a:gd name="T13" fmla="*/ 33 h 54"/>
              </a:gdLst>
              <a:ahLst/>
              <a:cxnLst>
                <a:cxn ang="0">
                  <a:pos x="T0" y="T1"/>
                </a:cxn>
                <a:cxn ang="0">
                  <a:pos x="T2" y="T3"/>
                </a:cxn>
                <a:cxn ang="0">
                  <a:pos x="T4" y="T5"/>
                </a:cxn>
                <a:cxn ang="0">
                  <a:pos x="T6" y="T7"/>
                </a:cxn>
                <a:cxn ang="0">
                  <a:pos x="T8" y="T9"/>
                </a:cxn>
                <a:cxn ang="0">
                  <a:pos x="T10" y="T11"/>
                </a:cxn>
                <a:cxn ang="0">
                  <a:pos x="T12" y="T13"/>
                </a:cxn>
              </a:cxnLst>
              <a:rect l="0" t="0" r="r" b="b"/>
              <a:pathLst>
                <a:path w="142" h="54">
                  <a:moveTo>
                    <a:pt x="0" y="33"/>
                  </a:moveTo>
                  <a:cubicBezTo>
                    <a:pt x="22" y="27"/>
                    <a:pt x="45" y="22"/>
                    <a:pt x="68" y="16"/>
                  </a:cubicBezTo>
                  <a:cubicBezTo>
                    <a:pt x="91" y="11"/>
                    <a:pt x="114" y="6"/>
                    <a:pt x="136" y="0"/>
                  </a:cubicBezTo>
                  <a:cubicBezTo>
                    <a:pt x="138" y="7"/>
                    <a:pt x="140" y="14"/>
                    <a:pt x="142" y="22"/>
                  </a:cubicBezTo>
                  <a:cubicBezTo>
                    <a:pt x="119" y="27"/>
                    <a:pt x="96" y="32"/>
                    <a:pt x="73" y="38"/>
                  </a:cubicBezTo>
                  <a:cubicBezTo>
                    <a:pt x="50" y="43"/>
                    <a:pt x="28" y="49"/>
                    <a:pt x="5" y="54"/>
                  </a:cubicBezTo>
                  <a:cubicBezTo>
                    <a:pt x="3" y="47"/>
                    <a:pt x="1" y="40"/>
                    <a:pt x="0" y="33"/>
                  </a:cubicBezTo>
                  <a:close/>
                </a:path>
              </a:pathLst>
            </a:custGeom>
            <a:solidFill>
              <a:srgbClr val="91BDE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42"/>
            <p:cNvSpPr/>
            <p:nvPr/>
          </p:nvSpPr>
          <p:spPr bwMode="auto">
            <a:xfrm>
              <a:off x="11180763" y="1844675"/>
              <a:ext cx="112713" cy="49212"/>
            </a:xfrm>
            <a:custGeom>
              <a:avLst/>
              <a:gdLst>
                <a:gd name="T0" fmla="*/ 2 w 36"/>
                <a:gd name="T1" fmla="*/ 16 h 16"/>
                <a:gd name="T2" fmla="*/ 19 w 36"/>
                <a:gd name="T3" fmla="*/ 12 h 16"/>
                <a:gd name="T4" fmla="*/ 36 w 36"/>
                <a:gd name="T5" fmla="*/ 8 h 16"/>
                <a:gd name="T6" fmla="*/ 34 w 36"/>
                <a:gd name="T7" fmla="*/ 0 h 16"/>
                <a:gd name="T8" fmla="*/ 17 w 36"/>
                <a:gd name="T9" fmla="*/ 4 h 16"/>
                <a:gd name="T10" fmla="*/ 0 w 36"/>
                <a:gd name="T11" fmla="*/ 8 h 16"/>
                <a:gd name="T12" fmla="*/ 2 w 36"/>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36" h="16">
                  <a:moveTo>
                    <a:pt x="2" y="16"/>
                  </a:moveTo>
                  <a:cubicBezTo>
                    <a:pt x="7" y="15"/>
                    <a:pt x="13" y="13"/>
                    <a:pt x="19" y="12"/>
                  </a:cubicBezTo>
                  <a:cubicBezTo>
                    <a:pt x="25" y="10"/>
                    <a:pt x="30" y="9"/>
                    <a:pt x="36" y="8"/>
                  </a:cubicBezTo>
                  <a:cubicBezTo>
                    <a:pt x="35" y="5"/>
                    <a:pt x="35" y="3"/>
                    <a:pt x="34" y="0"/>
                  </a:cubicBezTo>
                  <a:cubicBezTo>
                    <a:pt x="29" y="2"/>
                    <a:pt x="23" y="3"/>
                    <a:pt x="17" y="4"/>
                  </a:cubicBezTo>
                  <a:cubicBezTo>
                    <a:pt x="11" y="6"/>
                    <a:pt x="6" y="7"/>
                    <a:pt x="0" y="8"/>
                  </a:cubicBezTo>
                  <a:cubicBezTo>
                    <a:pt x="1" y="11"/>
                    <a:pt x="1" y="13"/>
                    <a:pt x="2" y="16"/>
                  </a:cubicBezTo>
                  <a:close/>
                </a:path>
              </a:pathLst>
            </a:custGeom>
            <a:solidFill>
              <a:srgbClr val="91BDE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43"/>
            <p:cNvSpPr/>
            <p:nvPr/>
          </p:nvSpPr>
          <p:spPr bwMode="auto">
            <a:xfrm>
              <a:off x="11190288" y="1885950"/>
              <a:ext cx="112713" cy="49212"/>
            </a:xfrm>
            <a:custGeom>
              <a:avLst/>
              <a:gdLst>
                <a:gd name="T0" fmla="*/ 2 w 36"/>
                <a:gd name="T1" fmla="*/ 16 h 16"/>
                <a:gd name="T2" fmla="*/ 19 w 36"/>
                <a:gd name="T3" fmla="*/ 12 h 16"/>
                <a:gd name="T4" fmla="*/ 36 w 36"/>
                <a:gd name="T5" fmla="*/ 8 h 16"/>
                <a:gd name="T6" fmla="*/ 34 w 36"/>
                <a:gd name="T7" fmla="*/ 0 h 16"/>
                <a:gd name="T8" fmla="*/ 17 w 36"/>
                <a:gd name="T9" fmla="*/ 4 h 16"/>
                <a:gd name="T10" fmla="*/ 0 w 36"/>
                <a:gd name="T11" fmla="*/ 8 h 16"/>
                <a:gd name="T12" fmla="*/ 2 w 36"/>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36" h="16">
                  <a:moveTo>
                    <a:pt x="2" y="16"/>
                  </a:moveTo>
                  <a:cubicBezTo>
                    <a:pt x="8" y="14"/>
                    <a:pt x="13" y="13"/>
                    <a:pt x="19" y="12"/>
                  </a:cubicBezTo>
                  <a:cubicBezTo>
                    <a:pt x="25" y="10"/>
                    <a:pt x="30" y="9"/>
                    <a:pt x="36" y="8"/>
                  </a:cubicBezTo>
                  <a:cubicBezTo>
                    <a:pt x="36" y="5"/>
                    <a:pt x="35" y="3"/>
                    <a:pt x="34" y="0"/>
                  </a:cubicBezTo>
                  <a:cubicBezTo>
                    <a:pt x="29" y="2"/>
                    <a:pt x="23" y="3"/>
                    <a:pt x="17" y="4"/>
                  </a:cubicBezTo>
                  <a:cubicBezTo>
                    <a:pt x="11" y="6"/>
                    <a:pt x="6" y="7"/>
                    <a:pt x="0" y="8"/>
                  </a:cubicBezTo>
                  <a:cubicBezTo>
                    <a:pt x="1" y="11"/>
                    <a:pt x="1" y="13"/>
                    <a:pt x="2" y="16"/>
                  </a:cubicBezTo>
                  <a:close/>
                </a:path>
              </a:pathLst>
            </a:custGeom>
            <a:solidFill>
              <a:srgbClr val="91BDE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44"/>
            <p:cNvSpPr/>
            <p:nvPr/>
          </p:nvSpPr>
          <p:spPr bwMode="auto">
            <a:xfrm>
              <a:off x="11199813" y="1925638"/>
              <a:ext cx="112713" cy="50800"/>
            </a:xfrm>
            <a:custGeom>
              <a:avLst/>
              <a:gdLst>
                <a:gd name="T0" fmla="*/ 2 w 36"/>
                <a:gd name="T1" fmla="*/ 16 h 16"/>
                <a:gd name="T2" fmla="*/ 19 w 36"/>
                <a:gd name="T3" fmla="*/ 12 h 16"/>
                <a:gd name="T4" fmla="*/ 36 w 36"/>
                <a:gd name="T5" fmla="*/ 8 h 16"/>
                <a:gd name="T6" fmla="*/ 34 w 36"/>
                <a:gd name="T7" fmla="*/ 0 h 16"/>
                <a:gd name="T8" fmla="*/ 17 w 36"/>
                <a:gd name="T9" fmla="*/ 4 h 16"/>
                <a:gd name="T10" fmla="*/ 0 w 36"/>
                <a:gd name="T11" fmla="*/ 8 h 16"/>
                <a:gd name="T12" fmla="*/ 2 w 36"/>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36" h="16">
                  <a:moveTo>
                    <a:pt x="2" y="16"/>
                  </a:moveTo>
                  <a:cubicBezTo>
                    <a:pt x="8" y="14"/>
                    <a:pt x="13" y="13"/>
                    <a:pt x="19" y="12"/>
                  </a:cubicBezTo>
                  <a:cubicBezTo>
                    <a:pt x="25" y="10"/>
                    <a:pt x="30" y="9"/>
                    <a:pt x="36" y="8"/>
                  </a:cubicBezTo>
                  <a:cubicBezTo>
                    <a:pt x="36" y="5"/>
                    <a:pt x="35" y="3"/>
                    <a:pt x="34" y="0"/>
                  </a:cubicBezTo>
                  <a:cubicBezTo>
                    <a:pt x="29" y="1"/>
                    <a:pt x="23" y="3"/>
                    <a:pt x="17" y="4"/>
                  </a:cubicBezTo>
                  <a:cubicBezTo>
                    <a:pt x="12" y="6"/>
                    <a:pt x="6" y="7"/>
                    <a:pt x="0" y="8"/>
                  </a:cubicBezTo>
                  <a:cubicBezTo>
                    <a:pt x="1" y="11"/>
                    <a:pt x="1" y="13"/>
                    <a:pt x="2" y="16"/>
                  </a:cubicBezTo>
                  <a:close/>
                </a:path>
              </a:pathLst>
            </a:custGeom>
            <a:solidFill>
              <a:srgbClr val="91BDE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45"/>
            <p:cNvSpPr/>
            <p:nvPr/>
          </p:nvSpPr>
          <p:spPr bwMode="auto">
            <a:xfrm>
              <a:off x="11209338" y="1976438"/>
              <a:ext cx="74613" cy="39687"/>
            </a:xfrm>
            <a:custGeom>
              <a:avLst/>
              <a:gdLst>
                <a:gd name="T0" fmla="*/ 2 w 24"/>
                <a:gd name="T1" fmla="*/ 13 h 13"/>
                <a:gd name="T2" fmla="*/ 24 w 24"/>
                <a:gd name="T3" fmla="*/ 7 h 13"/>
                <a:gd name="T4" fmla="*/ 22 w 24"/>
                <a:gd name="T5" fmla="*/ 0 h 13"/>
                <a:gd name="T6" fmla="*/ 0 w 24"/>
                <a:gd name="T7" fmla="*/ 5 h 13"/>
                <a:gd name="T8" fmla="*/ 2 w 24"/>
                <a:gd name="T9" fmla="*/ 13 h 13"/>
              </a:gdLst>
              <a:ahLst/>
              <a:cxnLst>
                <a:cxn ang="0">
                  <a:pos x="T0" y="T1"/>
                </a:cxn>
                <a:cxn ang="0">
                  <a:pos x="T2" y="T3"/>
                </a:cxn>
                <a:cxn ang="0">
                  <a:pos x="T4" y="T5"/>
                </a:cxn>
                <a:cxn ang="0">
                  <a:pos x="T6" y="T7"/>
                </a:cxn>
                <a:cxn ang="0">
                  <a:pos x="T8" y="T9"/>
                </a:cxn>
              </a:cxnLst>
              <a:rect l="0" t="0" r="r" b="b"/>
              <a:pathLst>
                <a:path w="24" h="13">
                  <a:moveTo>
                    <a:pt x="2" y="13"/>
                  </a:moveTo>
                  <a:cubicBezTo>
                    <a:pt x="9" y="11"/>
                    <a:pt x="16" y="9"/>
                    <a:pt x="24" y="7"/>
                  </a:cubicBezTo>
                  <a:cubicBezTo>
                    <a:pt x="23" y="5"/>
                    <a:pt x="23" y="2"/>
                    <a:pt x="22" y="0"/>
                  </a:cubicBezTo>
                  <a:cubicBezTo>
                    <a:pt x="15" y="2"/>
                    <a:pt x="7" y="3"/>
                    <a:pt x="0" y="5"/>
                  </a:cubicBezTo>
                  <a:cubicBezTo>
                    <a:pt x="1" y="8"/>
                    <a:pt x="1" y="10"/>
                    <a:pt x="2" y="13"/>
                  </a:cubicBezTo>
                  <a:close/>
                </a:path>
              </a:pathLst>
            </a:custGeom>
            <a:solidFill>
              <a:srgbClr val="91BDE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46"/>
            <p:cNvSpPr/>
            <p:nvPr/>
          </p:nvSpPr>
          <p:spPr bwMode="auto">
            <a:xfrm>
              <a:off x="11315700" y="1812925"/>
              <a:ext cx="111125" cy="50800"/>
            </a:xfrm>
            <a:custGeom>
              <a:avLst/>
              <a:gdLst>
                <a:gd name="T0" fmla="*/ 2 w 36"/>
                <a:gd name="T1" fmla="*/ 16 h 16"/>
                <a:gd name="T2" fmla="*/ 19 w 36"/>
                <a:gd name="T3" fmla="*/ 12 h 16"/>
                <a:gd name="T4" fmla="*/ 36 w 36"/>
                <a:gd name="T5" fmla="*/ 8 h 16"/>
                <a:gd name="T6" fmla="*/ 34 w 36"/>
                <a:gd name="T7" fmla="*/ 0 h 16"/>
                <a:gd name="T8" fmla="*/ 17 w 36"/>
                <a:gd name="T9" fmla="*/ 4 h 16"/>
                <a:gd name="T10" fmla="*/ 0 w 36"/>
                <a:gd name="T11" fmla="*/ 8 h 16"/>
                <a:gd name="T12" fmla="*/ 2 w 36"/>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36" h="16">
                  <a:moveTo>
                    <a:pt x="2" y="16"/>
                  </a:moveTo>
                  <a:cubicBezTo>
                    <a:pt x="7" y="14"/>
                    <a:pt x="13" y="13"/>
                    <a:pt x="19" y="12"/>
                  </a:cubicBezTo>
                  <a:cubicBezTo>
                    <a:pt x="25" y="10"/>
                    <a:pt x="30" y="9"/>
                    <a:pt x="36" y="8"/>
                  </a:cubicBezTo>
                  <a:cubicBezTo>
                    <a:pt x="35" y="5"/>
                    <a:pt x="35" y="3"/>
                    <a:pt x="34" y="0"/>
                  </a:cubicBezTo>
                  <a:cubicBezTo>
                    <a:pt x="29" y="1"/>
                    <a:pt x="23" y="3"/>
                    <a:pt x="17" y="4"/>
                  </a:cubicBezTo>
                  <a:cubicBezTo>
                    <a:pt x="11" y="6"/>
                    <a:pt x="6" y="7"/>
                    <a:pt x="0" y="8"/>
                  </a:cubicBezTo>
                  <a:cubicBezTo>
                    <a:pt x="0" y="11"/>
                    <a:pt x="1" y="13"/>
                    <a:pt x="2" y="16"/>
                  </a:cubicBezTo>
                  <a:close/>
                </a:path>
              </a:pathLst>
            </a:custGeom>
            <a:solidFill>
              <a:srgbClr val="91BDE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47"/>
            <p:cNvSpPr/>
            <p:nvPr/>
          </p:nvSpPr>
          <p:spPr bwMode="auto">
            <a:xfrm>
              <a:off x="11325225" y="1854200"/>
              <a:ext cx="111125" cy="49212"/>
            </a:xfrm>
            <a:custGeom>
              <a:avLst/>
              <a:gdLst>
                <a:gd name="T0" fmla="*/ 2 w 36"/>
                <a:gd name="T1" fmla="*/ 16 h 16"/>
                <a:gd name="T2" fmla="*/ 19 w 36"/>
                <a:gd name="T3" fmla="*/ 12 h 16"/>
                <a:gd name="T4" fmla="*/ 36 w 36"/>
                <a:gd name="T5" fmla="*/ 7 h 16"/>
                <a:gd name="T6" fmla="*/ 34 w 36"/>
                <a:gd name="T7" fmla="*/ 0 h 16"/>
                <a:gd name="T8" fmla="*/ 17 w 36"/>
                <a:gd name="T9" fmla="*/ 4 h 16"/>
                <a:gd name="T10" fmla="*/ 0 w 36"/>
                <a:gd name="T11" fmla="*/ 8 h 16"/>
                <a:gd name="T12" fmla="*/ 2 w 36"/>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36" h="16">
                  <a:moveTo>
                    <a:pt x="2" y="16"/>
                  </a:moveTo>
                  <a:cubicBezTo>
                    <a:pt x="7" y="14"/>
                    <a:pt x="13" y="13"/>
                    <a:pt x="19" y="12"/>
                  </a:cubicBezTo>
                  <a:cubicBezTo>
                    <a:pt x="25" y="10"/>
                    <a:pt x="30" y="9"/>
                    <a:pt x="36" y="7"/>
                  </a:cubicBezTo>
                  <a:cubicBezTo>
                    <a:pt x="36" y="5"/>
                    <a:pt x="35" y="2"/>
                    <a:pt x="34" y="0"/>
                  </a:cubicBezTo>
                  <a:cubicBezTo>
                    <a:pt x="29" y="1"/>
                    <a:pt x="23" y="3"/>
                    <a:pt x="17" y="4"/>
                  </a:cubicBezTo>
                  <a:cubicBezTo>
                    <a:pt x="11" y="5"/>
                    <a:pt x="6" y="7"/>
                    <a:pt x="0" y="8"/>
                  </a:cubicBezTo>
                  <a:cubicBezTo>
                    <a:pt x="1" y="11"/>
                    <a:pt x="1" y="13"/>
                    <a:pt x="2" y="16"/>
                  </a:cubicBezTo>
                  <a:close/>
                </a:path>
              </a:pathLst>
            </a:custGeom>
            <a:solidFill>
              <a:srgbClr val="91BDE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48"/>
            <p:cNvSpPr/>
            <p:nvPr/>
          </p:nvSpPr>
          <p:spPr bwMode="auto">
            <a:xfrm>
              <a:off x="11333163" y="1893888"/>
              <a:ext cx="112713" cy="50800"/>
            </a:xfrm>
            <a:custGeom>
              <a:avLst/>
              <a:gdLst>
                <a:gd name="T0" fmla="*/ 2 w 36"/>
                <a:gd name="T1" fmla="*/ 16 h 16"/>
                <a:gd name="T2" fmla="*/ 19 w 36"/>
                <a:gd name="T3" fmla="*/ 11 h 16"/>
                <a:gd name="T4" fmla="*/ 36 w 36"/>
                <a:gd name="T5" fmla="*/ 7 h 16"/>
                <a:gd name="T6" fmla="*/ 34 w 36"/>
                <a:gd name="T7" fmla="*/ 0 h 16"/>
                <a:gd name="T8" fmla="*/ 17 w 36"/>
                <a:gd name="T9" fmla="*/ 4 h 16"/>
                <a:gd name="T10" fmla="*/ 0 w 36"/>
                <a:gd name="T11" fmla="*/ 8 h 16"/>
                <a:gd name="T12" fmla="*/ 2 w 36"/>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36" h="16">
                  <a:moveTo>
                    <a:pt x="2" y="16"/>
                  </a:moveTo>
                  <a:cubicBezTo>
                    <a:pt x="8" y="14"/>
                    <a:pt x="13" y="13"/>
                    <a:pt x="19" y="11"/>
                  </a:cubicBezTo>
                  <a:cubicBezTo>
                    <a:pt x="25" y="10"/>
                    <a:pt x="30" y="9"/>
                    <a:pt x="36" y="7"/>
                  </a:cubicBezTo>
                  <a:cubicBezTo>
                    <a:pt x="36" y="5"/>
                    <a:pt x="35" y="2"/>
                    <a:pt x="34" y="0"/>
                  </a:cubicBezTo>
                  <a:cubicBezTo>
                    <a:pt x="29" y="1"/>
                    <a:pt x="23" y="3"/>
                    <a:pt x="17" y="4"/>
                  </a:cubicBezTo>
                  <a:cubicBezTo>
                    <a:pt x="12" y="5"/>
                    <a:pt x="6" y="7"/>
                    <a:pt x="0" y="8"/>
                  </a:cubicBezTo>
                  <a:cubicBezTo>
                    <a:pt x="1" y="11"/>
                    <a:pt x="1" y="13"/>
                    <a:pt x="2" y="16"/>
                  </a:cubicBezTo>
                  <a:close/>
                </a:path>
              </a:pathLst>
            </a:custGeom>
            <a:solidFill>
              <a:srgbClr val="91BDE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49"/>
            <p:cNvSpPr/>
            <p:nvPr/>
          </p:nvSpPr>
          <p:spPr bwMode="auto">
            <a:xfrm>
              <a:off x="11342688" y="1944688"/>
              <a:ext cx="76200" cy="38100"/>
            </a:xfrm>
            <a:custGeom>
              <a:avLst/>
              <a:gdLst>
                <a:gd name="T0" fmla="*/ 2 w 24"/>
                <a:gd name="T1" fmla="*/ 12 h 12"/>
                <a:gd name="T2" fmla="*/ 24 w 24"/>
                <a:gd name="T3" fmla="*/ 7 h 12"/>
                <a:gd name="T4" fmla="*/ 22 w 24"/>
                <a:gd name="T5" fmla="*/ 0 h 12"/>
                <a:gd name="T6" fmla="*/ 0 w 24"/>
                <a:gd name="T7" fmla="*/ 5 h 12"/>
                <a:gd name="T8" fmla="*/ 2 w 24"/>
                <a:gd name="T9" fmla="*/ 12 h 12"/>
              </a:gdLst>
              <a:ahLst/>
              <a:cxnLst>
                <a:cxn ang="0">
                  <a:pos x="T0" y="T1"/>
                </a:cxn>
                <a:cxn ang="0">
                  <a:pos x="T2" y="T3"/>
                </a:cxn>
                <a:cxn ang="0">
                  <a:pos x="T4" y="T5"/>
                </a:cxn>
                <a:cxn ang="0">
                  <a:pos x="T6" y="T7"/>
                </a:cxn>
                <a:cxn ang="0">
                  <a:pos x="T8" y="T9"/>
                </a:cxn>
              </a:cxnLst>
              <a:rect l="0" t="0" r="r" b="b"/>
              <a:pathLst>
                <a:path w="24" h="12">
                  <a:moveTo>
                    <a:pt x="2" y="12"/>
                  </a:moveTo>
                  <a:cubicBezTo>
                    <a:pt x="9" y="11"/>
                    <a:pt x="16" y="9"/>
                    <a:pt x="24" y="7"/>
                  </a:cubicBezTo>
                  <a:cubicBezTo>
                    <a:pt x="23" y="5"/>
                    <a:pt x="22" y="2"/>
                    <a:pt x="22" y="0"/>
                  </a:cubicBezTo>
                  <a:cubicBezTo>
                    <a:pt x="15" y="2"/>
                    <a:pt x="7" y="3"/>
                    <a:pt x="0" y="5"/>
                  </a:cubicBezTo>
                  <a:cubicBezTo>
                    <a:pt x="1" y="7"/>
                    <a:pt x="1" y="10"/>
                    <a:pt x="2" y="12"/>
                  </a:cubicBezTo>
                  <a:close/>
                </a:path>
              </a:pathLst>
            </a:custGeom>
            <a:solidFill>
              <a:srgbClr val="91BDE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50"/>
            <p:cNvSpPr/>
            <p:nvPr/>
          </p:nvSpPr>
          <p:spPr bwMode="auto">
            <a:xfrm>
              <a:off x="11449050" y="1782763"/>
              <a:ext cx="112713" cy="49212"/>
            </a:xfrm>
            <a:custGeom>
              <a:avLst/>
              <a:gdLst>
                <a:gd name="T0" fmla="*/ 2 w 36"/>
                <a:gd name="T1" fmla="*/ 16 h 16"/>
                <a:gd name="T2" fmla="*/ 19 w 36"/>
                <a:gd name="T3" fmla="*/ 11 h 16"/>
                <a:gd name="T4" fmla="*/ 36 w 36"/>
                <a:gd name="T5" fmla="*/ 7 h 16"/>
                <a:gd name="T6" fmla="*/ 34 w 36"/>
                <a:gd name="T7" fmla="*/ 0 h 16"/>
                <a:gd name="T8" fmla="*/ 17 w 36"/>
                <a:gd name="T9" fmla="*/ 4 h 16"/>
                <a:gd name="T10" fmla="*/ 0 w 36"/>
                <a:gd name="T11" fmla="*/ 8 h 16"/>
                <a:gd name="T12" fmla="*/ 2 w 36"/>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36" h="16">
                  <a:moveTo>
                    <a:pt x="2" y="16"/>
                  </a:moveTo>
                  <a:cubicBezTo>
                    <a:pt x="7" y="14"/>
                    <a:pt x="13" y="13"/>
                    <a:pt x="19" y="11"/>
                  </a:cubicBezTo>
                  <a:cubicBezTo>
                    <a:pt x="25" y="10"/>
                    <a:pt x="30" y="9"/>
                    <a:pt x="36" y="7"/>
                  </a:cubicBezTo>
                  <a:cubicBezTo>
                    <a:pt x="35" y="5"/>
                    <a:pt x="35" y="2"/>
                    <a:pt x="34" y="0"/>
                  </a:cubicBezTo>
                  <a:cubicBezTo>
                    <a:pt x="28" y="1"/>
                    <a:pt x="23" y="3"/>
                    <a:pt x="17" y="4"/>
                  </a:cubicBezTo>
                  <a:cubicBezTo>
                    <a:pt x="11" y="5"/>
                    <a:pt x="6" y="7"/>
                    <a:pt x="0" y="8"/>
                  </a:cubicBezTo>
                  <a:cubicBezTo>
                    <a:pt x="0" y="11"/>
                    <a:pt x="1" y="13"/>
                    <a:pt x="2" y="16"/>
                  </a:cubicBezTo>
                  <a:close/>
                </a:path>
              </a:pathLst>
            </a:custGeom>
            <a:solidFill>
              <a:srgbClr val="91BDE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51"/>
            <p:cNvSpPr/>
            <p:nvPr/>
          </p:nvSpPr>
          <p:spPr bwMode="auto">
            <a:xfrm>
              <a:off x="11458575" y="1822450"/>
              <a:ext cx="112713" cy="47625"/>
            </a:xfrm>
            <a:custGeom>
              <a:avLst/>
              <a:gdLst>
                <a:gd name="T0" fmla="*/ 2 w 36"/>
                <a:gd name="T1" fmla="*/ 15 h 15"/>
                <a:gd name="T2" fmla="*/ 19 w 36"/>
                <a:gd name="T3" fmla="*/ 11 h 15"/>
                <a:gd name="T4" fmla="*/ 36 w 36"/>
                <a:gd name="T5" fmla="*/ 7 h 15"/>
                <a:gd name="T6" fmla="*/ 34 w 36"/>
                <a:gd name="T7" fmla="*/ 0 h 15"/>
                <a:gd name="T8" fmla="*/ 17 w 36"/>
                <a:gd name="T9" fmla="*/ 4 h 15"/>
                <a:gd name="T10" fmla="*/ 0 w 36"/>
                <a:gd name="T11" fmla="*/ 8 h 15"/>
                <a:gd name="T12" fmla="*/ 2 w 36"/>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36" h="15">
                  <a:moveTo>
                    <a:pt x="2" y="15"/>
                  </a:moveTo>
                  <a:cubicBezTo>
                    <a:pt x="7" y="14"/>
                    <a:pt x="13" y="13"/>
                    <a:pt x="19" y="11"/>
                  </a:cubicBezTo>
                  <a:cubicBezTo>
                    <a:pt x="25" y="10"/>
                    <a:pt x="30" y="9"/>
                    <a:pt x="36" y="7"/>
                  </a:cubicBezTo>
                  <a:cubicBezTo>
                    <a:pt x="35" y="5"/>
                    <a:pt x="35" y="2"/>
                    <a:pt x="34" y="0"/>
                  </a:cubicBezTo>
                  <a:cubicBezTo>
                    <a:pt x="29" y="1"/>
                    <a:pt x="23" y="2"/>
                    <a:pt x="17" y="4"/>
                  </a:cubicBezTo>
                  <a:cubicBezTo>
                    <a:pt x="11" y="5"/>
                    <a:pt x="6" y="7"/>
                    <a:pt x="0" y="8"/>
                  </a:cubicBezTo>
                  <a:cubicBezTo>
                    <a:pt x="1" y="10"/>
                    <a:pt x="1" y="13"/>
                    <a:pt x="2" y="15"/>
                  </a:cubicBezTo>
                  <a:close/>
                </a:path>
              </a:pathLst>
            </a:custGeom>
            <a:solidFill>
              <a:srgbClr val="91BDE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52"/>
            <p:cNvSpPr/>
            <p:nvPr/>
          </p:nvSpPr>
          <p:spPr bwMode="auto">
            <a:xfrm>
              <a:off x="11468100" y="1863725"/>
              <a:ext cx="112713" cy="46037"/>
            </a:xfrm>
            <a:custGeom>
              <a:avLst/>
              <a:gdLst>
                <a:gd name="T0" fmla="*/ 2 w 36"/>
                <a:gd name="T1" fmla="*/ 15 h 15"/>
                <a:gd name="T2" fmla="*/ 19 w 36"/>
                <a:gd name="T3" fmla="*/ 11 h 15"/>
                <a:gd name="T4" fmla="*/ 36 w 36"/>
                <a:gd name="T5" fmla="*/ 7 h 15"/>
                <a:gd name="T6" fmla="*/ 34 w 36"/>
                <a:gd name="T7" fmla="*/ 0 h 15"/>
                <a:gd name="T8" fmla="*/ 17 w 36"/>
                <a:gd name="T9" fmla="*/ 4 h 15"/>
                <a:gd name="T10" fmla="*/ 0 w 36"/>
                <a:gd name="T11" fmla="*/ 8 h 15"/>
                <a:gd name="T12" fmla="*/ 2 w 36"/>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36" h="15">
                  <a:moveTo>
                    <a:pt x="2" y="15"/>
                  </a:moveTo>
                  <a:cubicBezTo>
                    <a:pt x="8" y="14"/>
                    <a:pt x="13" y="13"/>
                    <a:pt x="19" y="11"/>
                  </a:cubicBezTo>
                  <a:cubicBezTo>
                    <a:pt x="25" y="10"/>
                    <a:pt x="30" y="9"/>
                    <a:pt x="36" y="7"/>
                  </a:cubicBezTo>
                  <a:cubicBezTo>
                    <a:pt x="36" y="5"/>
                    <a:pt x="35" y="2"/>
                    <a:pt x="34" y="0"/>
                  </a:cubicBezTo>
                  <a:cubicBezTo>
                    <a:pt x="29" y="1"/>
                    <a:pt x="23" y="2"/>
                    <a:pt x="17" y="4"/>
                  </a:cubicBezTo>
                  <a:cubicBezTo>
                    <a:pt x="11" y="5"/>
                    <a:pt x="6" y="6"/>
                    <a:pt x="0" y="8"/>
                  </a:cubicBezTo>
                  <a:cubicBezTo>
                    <a:pt x="1" y="10"/>
                    <a:pt x="1" y="13"/>
                    <a:pt x="2" y="15"/>
                  </a:cubicBezTo>
                  <a:close/>
                </a:path>
              </a:pathLst>
            </a:custGeom>
            <a:solidFill>
              <a:srgbClr val="91BDE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53"/>
            <p:cNvSpPr/>
            <p:nvPr/>
          </p:nvSpPr>
          <p:spPr bwMode="auto">
            <a:xfrm>
              <a:off x="11477625" y="1912938"/>
              <a:ext cx="74613" cy="38100"/>
            </a:xfrm>
            <a:custGeom>
              <a:avLst/>
              <a:gdLst>
                <a:gd name="T0" fmla="*/ 2 w 24"/>
                <a:gd name="T1" fmla="*/ 12 h 12"/>
                <a:gd name="T2" fmla="*/ 24 w 24"/>
                <a:gd name="T3" fmla="*/ 7 h 12"/>
                <a:gd name="T4" fmla="*/ 22 w 24"/>
                <a:gd name="T5" fmla="*/ 0 h 12"/>
                <a:gd name="T6" fmla="*/ 0 w 24"/>
                <a:gd name="T7" fmla="*/ 5 h 12"/>
                <a:gd name="T8" fmla="*/ 2 w 24"/>
                <a:gd name="T9" fmla="*/ 12 h 12"/>
              </a:gdLst>
              <a:ahLst/>
              <a:cxnLst>
                <a:cxn ang="0">
                  <a:pos x="T0" y="T1"/>
                </a:cxn>
                <a:cxn ang="0">
                  <a:pos x="T2" y="T3"/>
                </a:cxn>
                <a:cxn ang="0">
                  <a:pos x="T4" y="T5"/>
                </a:cxn>
                <a:cxn ang="0">
                  <a:pos x="T6" y="T7"/>
                </a:cxn>
                <a:cxn ang="0">
                  <a:pos x="T8" y="T9"/>
                </a:cxn>
              </a:cxnLst>
              <a:rect l="0" t="0" r="r" b="b"/>
              <a:pathLst>
                <a:path w="24" h="12">
                  <a:moveTo>
                    <a:pt x="2" y="12"/>
                  </a:moveTo>
                  <a:cubicBezTo>
                    <a:pt x="9" y="11"/>
                    <a:pt x="16" y="9"/>
                    <a:pt x="24" y="7"/>
                  </a:cubicBezTo>
                  <a:cubicBezTo>
                    <a:pt x="23" y="5"/>
                    <a:pt x="22" y="2"/>
                    <a:pt x="22" y="0"/>
                  </a:cubicBezTo>
                  <a:cubicBezTo>
                    <a:pt x="15" y="1"/>
                    <a:pt x="7" y="3"/>
                    <a:pt x="0" y="5"/>
                  </a:cubicBezTo>
                  <a:cubicBezTo>
                    <a:pt x="1" y="7"/>
                    <a:pt x="1" y="10"/>
                    <a:pt x="2" y="12"/>
                  </a:cubicBezTo>
                  <a:close/>
                </a:path>
              </a:pathLst>
            </a:custGeom>
            <a:solidFill>
              <a:srgbClr val="91BDE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54"/>
            <p:cNvSpPr/>
            <p:nvPr/>
          </p:nvSpPr>
          <p:spPr bwMode="auto">
            <a:xfrm>
              <a:off x="8426450" y="3359150"/>
              <a:ext cx="3503613" cy="2957512"/>
            </a:xfrm>
            <a:custGeom>
              <a:avLst/>
              <a:gdLst>
                <a:gd name="T0" fmla="*/ 0 w 2207"/>
                <a:gd name="T1" fmla="*/ 1158 h 1863"/>
                <a:gd name="T2" fmla="*/ 1737 w 2207"/>
                <a:gd name="T3" fmla="*/ 0 h 1863"/>
                <a:gd name="T4" fmla="*/ 2207 w 2207"/>
                <a:gd name="T5" fmla="*/ 702 h 1863"/>
                <a:gd name="T6" fmla="*/ 468 w 2207"/>
                <a:gd name="T7" fmla="*/ 1863 h 1863"/>
                <a:gd name="T8" fmla="*/ 0 w 2207"/>
                <a:gd name="T9" fmla="*/ 1158 h 1863"/>
              </a:gdLst>
              <a:ahLst/>
              <a:cxnLst>
                <a:cxn ang="0">
                  <a:pos x="T0" y="T1"/>
                </a:cxn>
                <a:cxn ang="0">
                  <a:pos x="T2" y="T3"/>
                </a:cxn>
                <a:cxn ang="0">
                  <a:pos x="T4" y="T5"/>
                </a:cxn>
                <a:cxn ang="0">
                  <a:pos x="T6" y="T7"/>
                </a:cxn>
                <a:cxn ang="0">
                  <a:pos x="T8" y="T9"/>
                </a:cxn>
              </a:cxnLst>
              <a:rect l="0" t="0" r="r" b="b"/>
              <a:pathLst>
                <a:path w="2207" h="1863">
                  <a:moveTo>
                    <a:pt x="0" y="1158"/>
                  </a:moveTo>
                  <a:lnTo>
                    <a:pt x="1737" y="0"/>
                  </a:lnTo>
                  <a:lnTo>
                    <a:pt x="2207" y="702"/>
                  </a:lnTo>
                  <a:lnTo>
                    <a:pt x="468" y="1863"/>
                  </a:lnTo>
                  <a:lnTo>
                    <a:pt x="0" y="115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55"/>
            <p:cNvSpPr/>
            <p:nvPr/>
          </p:nvSpPr>
          <p:spPr bwMode="auto">
            <a:xfrm>
              <a:off x="8426450" y="3359150"/>
              <a:ext cx="3503613" cy="2957512"/>
            </a:xfrm>
            <a:custGeom>
              <a:avLst/>
              <a:gdLst>
                <a:gd name="T0" fmla="*/ 0 w 2207"/>
                <a:gd name="T1" fmla="*/ 1158 h 1863"/>
                <a:gd name="T2" fmla="*/ 1737 w 2207"/>
                <a:gd name="T3" fmla="*/ 0 h 1863"/>
                <a:gd name="T4" fmla="*/ 2207 w 2207"/>
                <a:gd name="T5" fmla="*/ 702 h 1863"/>
                <a:gd name="T6" fmla="*/ 468 w 2207"/>
                <a:gd name="T7" fmla="*/ 1863 h 1863"/>
                <a:gd name="T8" fmla="*/ 0 w 2207"/>
                <a:gd name="T9" fmla="*/ 1158 h 1863"/>
              </a:gdLst>
              <a:ahLst/>
              <a:cxnLst>
                <a:cxn ang="0">
                  <a:pos x="T0" y="T1"/>
                </a:cxn>
                <a:cxn ang="0">
                  <a:pos x="T2" y="T3"/>
                </a:cxn>
                <a:cxn ang="0">
                  <a:pos x="T4" y="T5"/>
                </a:cxn>
                <a:cxn ang="0">
                  <a:pos x="T6" y="T7"/>
                </a:cxn>
                <a:cxn ang="0">
                  <a:pos x="T8" y="T9"/>
                </a:cxn>
              </a:cxnLst>
              <a:rect l="0" t="0" r="r" b="b"/>
              <a:pathLst>
                <a:path w="2207" h="1863">
                  <a:moveTo>
                    <a:pt x="0" y="1158"/>
                  </a:moveTo>
                  <a:lnTo>
                    <a:pt x="1737" y="0"/>
                  </a:lnTo>
                  <a:lnTo>
                    <a:pt x="2207" y="702"/>
                  </a:lnTo>
                  <a:lnTo>
                    <a:pt x="468" y="1863"/>
                  </a:lnTo>
                  <a:lnTo>
                    <a:pt x="0" y="115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56"/>
            <p:cNvSpPr>
              <a:spLocks noEditPoints="1"/>
            </p:cNvSpPr>
            <p:nvPr/>
          </p:nvSpPr>
          <p:spPr bwMode="auto">
            <a:xfrm>
              <a:off x="8656638" y="3595688"/>
              <a:ext cx="3043238" cy="2482850"/>
            </a:xfrm>
            <a:custGeom>
              <a:avLst/>
              <a:gdLst>
                <a:gd name="T0" fmla="*/ 1682 w 1917"/>
                <a:gd name="T1" fmla="*/ 396 h 1564"/>
                <a:gd name="T2" fmla="*/ 1602 w 1917"/>
                <a:gd name="T3" fmla="*/ 530 h 1564"/>
                <a:gd name="T4" fmla="*/ 1602 w 1917"/>
                <a:gd name="T5" fmla="*/ 46 h 1564"/>
                <a:gd name="T6" fmla="*/ 1602 w 1917"/>
                <a:gd name="T7" fmla="*/ 252 h 1564"/>
                <a:gd name="T8" fmla="*/ 1521 w 1917"/>
                <a:gd name="T9" fmla="*/ 585 h 1564"/>
                <a:gd name="T10" fmla="*/ 1476 w 1917"/>
                <a:gd name="T11" fmla="*/ 467 h 1564"/>
                <a:gd name="T12" fmla="*/ 1500 w 1917"/>
                <a:gd name="T13" fmla="*/ 242 h 1564"/>
                <a:gd name="T14" fmla="*/ 1476 w 1917"/>
                <a:gd name="T15" fmla="*/ 207 h 1564"/>
                <a:gd name="T16" fmla="*/ 1476 w 1917"/>
                <a:gd name="T17" fmla="*/ 614 h 1564"/>
                <a:gd name="T18" fmla="*/ 1409 w 1917"/>
                <a:gd name="T19" fmla="*/ 107 h 1564"/>
                <a:gd name="T20" fmla="*/ 1440 w 1917"/>
                <a:gd name="T21" fmla="*/ 557 h 1564"/>
                <a:gd name="T22" fmla="*/ 1315 w 1917"/>
                <a:gd name="T23" fmla="*/ 172 h 1564"/>
                <a:gd name="T24" fmla="*/ 1315 w 1917"/>
                <a:gd name="T25" fmla="*/ 919 h 1564"/>
                <a:gd name="T26" fmla="*/ 1315 w 1917"/>
                <a:gd name="T27" fmla="*/ 172 h 1564"/>
                <a:gd name="T28" fmla="*/ 1315 w 1917"/>
                <a:gd name="T29" fmla="*/ 443 h 1564"/>
                <a:gd name="T30" fmla="*/ 1279 w 1917"/>
                <a:gd name="T31" fmla="*/ 663 h 1564"/>
                <a:gd name="T32" fmla="*/ 1279 w 1917"/>
                <a:gd name="T33" fmla="*/ 467 h 1564"/>
                <a:gd name="T34" fmla="*/ 1279 w 1917"/>
                <a:gd name="T35" fmla="*/ 746 h 1564"/>
                <a:gd name="T36" fmla="*/ 1246 w 1917"/>
                <a:gd name="T37" fmla="*/ 217 h 1564"/>
                <a:gd name="T38" fmla="*/ 1222 w 1917"/>
                <a:gd name="T39" fmla="*/ 783 h 1564"/>
                <a:gd name="T40" fmla="*/ 1153 w 1917"/>
                <a:gd name="T41" fmla="*/ 421 h 1564"/>
                <a:gd name="T42" fmla="*/ 1153 w 1917"/>
                <a:gd name="T43" fmla="*/ 421 h 1564"/>
                <a:gd name="T44" fmla="*/ 1118 w 1917"/>
                <a:gd name="T45" fmla="*/ 852 h 1564"/>
                <a:gd name="T46" fmla="*/ 1118 w 1917"/>
                <a:gd name="T47" fmla="*/ 368 h 1564"/>
                <a:gd name="T48" fmla="*/ 1118 w 1917"/>
                <a:gd name="T49" fmla="*/ 718 h 1564"/>
                <a:gd name="T50" fmla="*/ 992 w 1917"/>
                <a:gd name="T51" fmla="*/ 937 h 1564"/>
                <a:gd name="T52" fmla="*/ 992 w 1917"/>
                <a:gd name="T53" fmla="*/ 386 h 1564"/>
                <a:gd name="T54" fmla="*/ 1061 w 1917"/>
                <a:gd name="T55" fmla="*/ 891 h 1564"/>
                <a:gd name="T56" fmla="*/ 957 w 1917"/>
                <a:gd name="T57" fmla="*/ 1157 h 1564"/>
                <a:gd name="T58" fmla="*/ 992 w 1917"/>
                <a:gd name="T59" fmla="*/ 528 h 1564"/>
                <a:gd name="T60" fmla="*/ 876 w 1917"/>
                <a:gd name="T61" fmla="*/ 1013 h 1564"/>
                <a:gd name="T62" fmla="*/ 927 w 1917"/>
                <a:gd name="T63" fmla="*/ 429 h 1564"/>
                <a:gd name="T64" fmla="*/ 957 w 1917"/>
                <a:gd name="T65" fmla="*/ 878 h 1564"/>
                <a:gd name="T66" fmla="*/ 831 w 1917"/>
                <a:gd name="T67" fmla="*/ 492 h 1564"/>
                <a:gd name="T68" fmla="*/ 856 w 1917"/>
                <a:gd name="T69" fmla="*/ 673 h 1564"/>
                <a:gd name="T70" fmla="*/ 831 w 1917"/>
                <a:gd name="T71" fmla="*/ 492 h 1564"/>
                <a:gd name="T72" fmla="*/ 831 w 1917"/>
                <a:gd name="T73" fmla="*/ 766 h 1564"/>
                <a:gd name="T74" fmla="*/ 795 w 1917"/>
                <a:gd name="T75" fmla="*/ 583 h 1564"/>
                <a:gd name="T76" fmla="*/ 795 w 1917"/>
                <a:gd name="T77" fmla="*/ 789 h 1564"/>
                <a:gd name="T78" fmla="*/ 669 w 1917"/>
                <a:gd name="T79" fmla="*/ 1348 h 1564"/>
                <a:gd name="T80" fmla="*/ 669 w 1917"/>
                <a:gd name="T81" fmla="*/ 1004 h 1564"/>
                <a:gd name="T82" fmla="*/ 634 w 1917"/>
                <a:gd name="T83" fmla="*/ 1371 h 1564"/>
                <a:gd name="T84" fmla="*/ 669 w 1917"/>
                <a:gd name="T85" fmla="*/ 744 h 1564"/>
                <a:gd name="T86" fmla="*/ 553 w 1917"/>
                <a:gd name="T87" fmla="*/ 1228 h 1564"/>
                <a:gd name="T88" fmla="*/ 604 w 1917"/>
                <a:gd name="T89" fmla="*/ 644 h 1564"/>
                <a:gd name="T90" fmla="*/ 634 w 1917"/>
                <a:gd name="T91" fmla="*/ 1094 h 1564"/>
                <a:gd name="T92" fmla="*/ 508 w 1917"/>
                <a:gd name="T93" fmla="*/ 709 h 1564"/>
                <a:gd name="T94" fmla="*/ 534 w 1917"/>
                <a:gd name="T95" fmla="*/ 887 h 1564"/>
                <a:gd name="T96" fmla="*/ 508 w 1917"/>
                <a:gd name="T97" fmla="*/ 709 h 1564"/>
                <a:gd name="T98" fmla="*/ 508 w 1917"/>
                <a:gd name="T99" fmla="*/ 980 h 1564"/>
                <a:gd name="T100" fmla="*/ 473 w 1917"/>
                <a:gd name="T101" fmla="*/ 799 h 1564"/>
                <a:gd name="T102" fmla="*/ 473 w 1917"/>
                <a:gd name="T103" fmla="*/ 1004 h 1564"/>
                <a:gd name="T104" fmla="*/ 347 w 1917"/>
                <a:gd name="T105" fmla="*/ 958 h 1564"/>
                <a:gd name="T106" fmla="*/ 323 w 1917"/>
                <a:gd name="T107" fmla="*/ 832 h 1564"/>
                <a:gd name="T108" fmla="*/ 295 w 1917"/>
                <a:gd name="T109" fmla="*/ 1124 h 1564"/>
                <a:gd name="T110" fmla="*/ 295 w 1917"/>
                <a:gd name="T111" fmla="*/ 882 h 1564"/>
                <a:gd name="T112" fmla="*/ 295 w 1917"/>
                <a:gd name="T113" fmla="*/ 1124 h 1564"/>
                <a:gd name="T114" fmla="*/ 168 w 1917"/>
                <a:gd name="T115" fmla="*/ 1039 h 1564"/>
                <a:gd name="T116" fmla="*/ 120 w 1917"/>
                <a:gd name="T117" fmla="*/ 966 h 1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17" h="1564">
                  <a:moveTo>
                    <a:pt x="1682" y="673"/>
                  </a:moveTo>
                  <a:lnTo>
                    <a:pt x="1682" y="476"/>
                  </a:lnTo>
                  <a:lnTo>
                    <a:pt x="1826" y="382"/>
                  </a:lnTo>
                  <a:lnTo>
                    <a:pt x="1917" y="518"/>
                  </a:lnTo>
                  <a:lnTo>
                    <a:pt x="1682" y="673"/>
                  </a:lnTo>
                  <a:close/>
                  <a:moveTo>
                    <a:pt x="1682" y="396"/>
                  </a:moveTo>
                  <a:lnTo>
                    <a:pt x="1787" y="325"/>
                  </a:lnTo>
                  <a:lnTo>
                    <a:pt x="1696" y="189"/>
                  </a:lnTo>
                  <a:lnTo>
                    <a:pt x="1682" y="199"/>
                  </a:lnTo>
                  <a:lnTo>
                    <a:pt x="1682" y="396"/>
                  </a:lnTo>
                  <a:close/>
                  <a:moveTo>
                    <a:pt x="1682" y="199"/>
                  </a:moveTo>
                  <a:lnTo>
                    <a:pt x="1682" y="396"/>
                  </a:lnTo>
                  <a:lnTo>
                    <a:pt x="1669" y="406"/>
                  </a:lnTo>
                  <a:lnTo>
                    <a:pt x="1602" y="305"/>
                  </a:lnTo>
                  <a:lnTo>
                    <a:pt x="1602" y="252"/>
                  </a:lnTo>
                  <a:lnTo>
                    <a:pt x="1682" y="199"/>
                  </a:lnTo>
                  <a:close/>
                  <a:moveTo>
                    <a:pt x="1682" y="476"/>
                  </a:moveTo>
                  <a:lnTo>
                    <a:pt x="1682" y="673"/>
                  </a:lnTo>
                  <a:lnTo>
                    <a:pt x="1602" y="726"/>
                  </a:lnTo>
                  <a:lnTo>
                    <a:pt x="1602" y="530"/>
                  </a:lnTo>
                  <a:lnTo>
                    <a:pt x="1682" y="476"/>
                  </a:lnTo>
                  <a:close/>
                  <a:moveTo>
                    <a:pt x="1602" y="449"/>
                  </a:moveTo>
                  <a:lnTo>
                    <a:pt x="1627" y="433"/>
                  </a:lnTo>
                  <a:lnTo>
                    <a:pt x="1602" y="396"/>
                  </a:lnTo>
                  <a:lnTo>
                    <a:pt x="1602" y="449"/>
                  </a:lnTo>
                  <a:close/>
                  <a:moveTo>
                    <a:pt x="1602" y="175"/>
                  </a:moveTo>
                  <a:lnTo>
                    <a:pt x="1602" y="46"/>
                  </a:lnTo>
                  <a:lnTo>
                    <a:pt x="1661" y="136"/>
                  </a:lnTo>
                  <a:lnTo>
                    <a:pt x="1602" y="175"/>
                  </a:lnTo>
                  <a:close/>
                  <a:moveTo>
                    <a:pt x="1602" y="46"/>
                  </a:moveTo>
                  <a:lnTo>
                    <a:pt x="1602" y="175"/>
                  </a:lnTo>
                  <a:lnTo>
                    <a:pt x="1541" y="215"/>
                  </a:lnTo>
                  <a:lnTo>
                    <a:pt x="1521" y="185"/>
                  </a:lnTo>
                  <a:lnTo>
                    <a:pt x="1521" y="34"/>
                  </a:lnTo>
                  <a:lnTo>
                    <a:pt x="1570" y="0"/>
                  </a:lnTo>
                  <a:lnTo>
                    <a:pt x="1602" y="46"/>
                  </a:lnTo>
                  <a:close/>
                  <a:moveTo>
                    <a:pt x="1602" y="252"/>
                  </a:moveTo>
                  <a:lnTo>
                    <a:pt x="1602" y="305"/>
                  </a:lnTo>
                  <a:lnTo>
                    <a:pt x="1576" y="268"/>
                  </a:lnTo>
                  <a:lnTo>
                    <a:pt x="1602" y="252"/>
                  </a:lnTo>
                  <a:close/>
                  <a:moveTo>
                    <a:pt x="1602" y="396"/>
                  </a:moveTo>
                  <a:lnTo>
                    <a:pt x="1535" y="295"/>
                  </a:lnTo>
                  <a:lnTo>
                    <a:pt x="1521" y="305"/>
                  </a:lnTo>
                  <a:lnTo>
                    <a:pt x="1521" y="502"/>
                  </a:lnTo>
                  <a:lnTo>
                    <a:pt x="1602" y="449"/>
                  </a:lnTo>
                  <a:lnTo>
                    <a:pt x="1602" y="396"/>
                  </a:lnTo>
                  <a:close/>
                  <a:moveTo>
                    <a:pt x="1602" y="530"/>
                  </a:moveTo>
                  <a:lnTo>
                    <a:pt x="1602" y="726"/>
                  </a:lnTo>
                  <a:lnTo>
                    <a:pt x="1521" y="781"/>
                  </a:lnTo>
                  <a:lnTo>
                    <a:pt x="1521" y="585"/>
                  </a:lnTo>
                  <a:lnTo>
                    <a:pt x="1602" y="530"/>
                  </a:lnTo>
                  <a:close/>
                  <a:moveTo>
                    <a:pt x="1521" y="34"/>
                  </a:moveTo>
                  <a:lnTo>
                    <a:pt x="1521" y="185"/>
                  </a:lnTo>
                  <a:lnTo>
                    <a:pt x="1476" y="116"/>
                  </a:lnTo>
                  <a:lnTo>
                    <a:pt x="1476" y="63"/>
                  </a:lnTo>
                  <a:lnTo>
                    <a:pt x="1521" y="34"/>
                  </a:lnTo>
                  <a:close/>
                  <a:moveTo>
                    <a:pt x="1521" y="305"/>
                  </a:moveTo>
                  <a:lnTo>
                    <a:pt x="1521" y="502"/>
                  </a:lnTo>
                  <a:lnTo>
                    <a:pt x="1507" y="512"/>
                  </a:lnTo>
                  <a:lnTo>
                    <a:pt x="1476" y="467"/>
                  </a:lnTo>
                  <a:lnTo>
                    <a:pt x="1476" y="337"/>
                  </a:lnTo>
                  <a:lnTo>
                    <a:pt x="1521" y="305"/>
                  </a:lnTo>
                  <a:close/>
                  <a:moveTo>
                    <a:pt x="1521" y="585"/>
                  </a:moveTo>
                  <a:lnTo>
                    <a:pt x="1521" y="781"/>
                  </a:lnTo>
                  <a:lnTo>
                    <a:pt x="1476" y="811"/>
                  </a:lnTo>
                  <a:lnTo>
                    <a:pt x="1476" y="614"/>
                  </a:lnTo>
                  <a:lnTo>
                    <a:pt x="1521" y="585"/>
                  </a:lnTo>
                  <a:close/>
                  <a:moveTo>
                    <a:pt x="1476" y="260"/>
                  </a:moveTo>
                  <a:lnTo>
                    <a:pt x="1476" y="207"/>
                  </a:lnTo>
                  <a:lnTo>
                    <a:pt x="1500" y="242"/>
                  </a:lnTo>
                  <a:lnTo>
                    <a:pt x="1476" y="260"/>
                  </a:lnTo>
                  <a:close/>
                  <a:moveTo>
                    <a:pt x="1476" y="63"/>
                  </a:moveTo>
                  <a:lnTo>
                    <a:pt x="1476" y="116"/>
                  </a:lnTo>
                  <a:lnTo>
                    <a:pt x="1450" y="79"/>
                  </a:lnTo>
                  <a:lnTo>
                    <a:pt x="1476" y="63"/>
                  </a:lnTo>
                  <a:close/>
                  <a:moveTo>
                    <a:pt x="1476" y="207"/>
                  </a:moveTo>
                  <a:lnTo>
                    <a:pt x="1476" y="260"/>
                  </a:lnTo>
                  <a:lnTo>
                    <a:pt x="1440" y="284"/>
                  </a:lnTo>
                  <a:lnTo>
                    <a:pt x="1440" y="154"/>
                  </a:lnTo>
                  <a:lnTo>
                    <a:pt x="1476" y="207"/>
                  </a:lnTo>
                  <a:close/>
                  <a:moveTo>
                    <a:pt x="1476" y="337"/>
                  </a:moveTo>
                  <a:lnTo>
                    <a:pt x="1476" y="467"/>
                  </a:lnTo>
                  <a:lnTo>
                    <a:pt x="1440" y="413"/>
                  </a:lnTo>
                  <a:lnTo>
                    <a:pt x="1440" y="360"/>
                  </a:lnTo>
                  <a:lnTo>
                    <a:pt x="1476" y="337"/>
                  </a:lnTo>
                  <a:close/>
                  <a:moveTo>
                    <a:pt x="1476" y="614"/>
                  </a:moveTo>
                  <a:lnTo>
                    <a:pt x="1476" y="811"/>
                  </a:lnTo>
                  <a:lnTo>
                    <a:pt x="1440" y="834"/>
                  </a:lnTo>
                  <a:lnTo>
                    <a:pt x="1440" y="638"/>
                  </a:lnTo>
                  <a:lnTo>
                    <a:pt x="1476" y="614"/>
                  </a:lnTo>
                  <a:close/>
                  <a:moveTo>
                    <a:pt x="1440" y="557"/>
                  </a:moveTo>
                  <a:lnTo>
                    <a:pt x="1440" y="502"/>
                  </a:lnTo>
                  <a:lnTo>
                    <a:pt x="1466" y="539"/>
                  </a:lnTo>
                  <a:lnTo>
                    <a:pt x="1440" y="557"/>
                  </a:lnTo>
                  <a:close/>
                  <a:moveTo>
                    <a:pt x="1440" y="154"/>
                  </a:moveTo>
                  <a:lnTo>
                    <a:pt x="1440" y="284"/>
                  </a:lnTo>
                  <a:lnTo>
                    <a:pt x="1381" y="323"/>
                  </a:lnTo>
                  <a:lnTo>
                    <a:pt x="1360" y="292"/>
                  </a:lnTo>
                  <a:lnTo>
                    <a:pt x="1360" y="140"/>
                  </a:lnTo>
                  <a:lnTo>
                    <a:pt x="1409" y="107"/>
                  </a:lnTo>
                  <a:lnTo>
                    <a:pt x="1440" y="154"/>
                  </a:lnTo>
                  <a:close/>
                  <a:moveTo>
                    <a:pt x="1440" y="360"/>
                  </a:moveTo>
                  <a:lnTo>
                    <a:pt x="1440" y="413"/>
                  </a:lnTo>
                  <a:lnTo>
                    <a:pt x="1415" y="376"/>
                  </a:lnTo>
                  <a:lnTo>
                    <a:pt x="1440" y="360"/>
                  </a:lnTo>
                  <a:close/>
                  <a:moveTo>
                    <a:pt x="1440" y="502"/>
                  </a:moveTo>
                  <a:lnTo>
                    <a:pt x="1374" y="404"/>
                  </a:lnTo>
                  <a:lnTo>
                    <a:pt x="1360" y="413"/>
                  </a:lnTo>
                  <a:lnTo>
                    <a:pt x="1360" y="610"/>
                  </a:lnTo>
                  <a:lnTo>
                    <a:pt x="1440" y="557"/>
                  </a:lnTo>
                  <a:lnTo>
                    <a:pt x="1440" y="502"/>
                  </a:lnTo>
                  <a:close/>
                  <a:moveTo>
                    <a:pt x="1440" y="638"/>
                  </a:moveTo>
                  <a:lnTo>
                    <a:pt x="1440" y="834"/>
                  </a:lnTo>
                  <a:lnTo>
                    <a:pt x="1360" y="887"/>
                  </a:lnTo>
                  <a:lnTo>
                    <a:pt x="1360" y="691"/>
                  </a:lnTo>
                  <a:lnTo>
                    <a:pt x="1440" y="638"/>
                  </a:lnTo>
                  <a:close/>
                  <a:moveTo>
                    <a:pt x="1360" y="140"/>
                  </a:moveTo>
                  <a:lnTo>
                    <a:pt x="1360" y="292"/>
                  </a:lnTo>
                  <a:lnTo>
                    <a:pt x="1315" y="225"/>
                  </a:lnTo>
                  <a:lnTo>
                    <a:pt x="1315" y="172"/>
                  </a:lnTo>
                  <a:lnTo>
                    <a:pt x="1360" y="140"/>
                  </a:lnTo>
                  <a:close/>
                  <a:moveTo>
                    <a:pt x="1360" y="413"/>
                  </a:moveTo>
                  <a:lnTo>
                    <a:pt x="1360" y="610"/>
                  </a:lnTo>
                  <a:lnTo>
                    <a:pt x="1346" y="620"/>
                  </a:lnTo>
                  <a:lnTo>
                    <a:pt x="1315" y="573"/>
                  </a:lnTo>
                  <a:lnTo>
                    <a:pt x="1315" y="443"/>
                  </a:lnTo>
                  <a:lnTo>
                    <a:pt x="1360" y="413"/>
                  </a:lnTo>
                  <a:close/>
                  <a:moveTo>
                    <a:pt x="1360" y="691"/>
                  </a:moveTo>
                  <a:lnTo>
                    <a:pt x="1360" y="887"/>
                  </a:lnTo>
                  <a:lnTo>
                    <a:pt x="1315" y="919"/>
                  </a:lnTo>
                  <a:lnTo>
                    <a:pt x="1315" y="722"/>
                  </a:lnTo>
                  <a:lnTo>
                    <a:pt x="1360" y="691"/>
                  </a:lnTo>
                  <a:close/>
                  <a:moveTo>
                    <a:pt x="1315" y="366"/>
                  </a:moveTo>
                  <a:lnTo>
                    <a:pt x="1315" y="313"/>
                  </a:lnTo>
                  <a:lnTo>
                    <a:pt x="1340" y="351"/>
                  </a:lnTo>
                  <a:lnTo>
                    <a:pt x="1315" y="366"/>
                  </a:lnTo>
                  <a:close/>
                  <a:moveTo>
                    <a:pt x="1315" y="172"/>
                  </a:moveTo>
                  <a:lnTo>
                    <a:pt x="1315" y="225"/>
                  </a:lnTo>
                  <a:lnTo>
                    <a:pt x="1289" y="187"/>
                  </a:lnTo>
                  <a:lnTo>
                    <a:pt x="1315" y="172"/>
                  </a:lnTo>
                  <a:close/>
                  <a:moveTo>
                    <a:pt x="1315" y="313"/>
                  </a:moveTo>
                  <a:lnTo>
                    <a:pt x="1315" y="366"/>
                  </a:lnTo>
                  <a:lnTo>
                    <a:pt x="1279" y="390"/>
                  </a:lnTo>
                  <a:lnTo>
                    <a:pt x="1279" y="260"/>
                  </a:lnTo>
                  <a:lnTo>
                    <a:pt x="1315" y="313"/>
                  </a:lnTo>
                  <a:close/>
                  <a:moveTo>
                    <a:pt x="1315" y="443"/>
                  </a:moveTo>
                  <a:lnTo>
                    <a:pt x="1315" y="573"/>
                  </a:lnTo>
                  <a:lnTo>
                    <a:pt x="1279" y="522"/>
                  </a:lnTo>
                  <a:lnTo>
                    <a:pt x="1279" y="467"/>
                  </a:lnTo>
                  <a:lnTo>
                    <a:pt x="1315" y="443"/>
                  </a:lnTo>
                  <a:close/>
                  <a:moveTo>
                    <a:pt x="1315" y="722"/>
                  </a:moveTo>
                  <a:lnTo>
                    <a:pt x="1315" y="919"/>
                  </a:lnTo>
                  <a:lnTo>
                    <a:pt x="1313" y="919"/>
                  </a:lnTo>
                  <a:lnTo>
                    <a:pt x="1279" y="870"/>
                  </a:lnTo>
                  <a:lnTo>
                    <a:pt x="1279" y="746"/>
                  </a:lnTo>
                  <a:lnTo>
                    <a:pt x="1315" y="722"/>
                  </a:lnTo>
                  <a:close/>
                  <a:moveTo>
                    <a:pt x="1279" y="663"/>
                  </a:moveTo>
                  <a:lnTo>
                    <a:pt x="1279" y="610"/>
                  </a:lnTo>
                  <a:lnTo>
                    <a:pt x="1305" y="648"/>
                  </a:lnTo>
                  <a:lnTo>
                    <a:pt x="1279" y="663"/>
                  </a:lnTo>
                  <a:close/>
                  <a:moveTo>
                    <a:pt x="1279" y="260"/>
                  </a:moveTo>
                  <a:lnTo>
                    <a:pt x="1279" y="390"/>
                  </a:lnTo>
                  <a:lnTo>
                    <a:pt x="1246" y="413"/>
                  </a:lnTo>
                  <a:lnTo>
                    <a:pt x="1246" y="217"/>
                  </a:lnTo>
                  <a:lnTo>
                    <a:pt x="1248" y="215"/>
                  </a:lnTo>
                  <a:lnTo>
                    <a:pt x="1279" y="260"/>
                  </a:lnTo>
                  <a:close/>
                  <a:moveTo>
                    <a:pt x="1279" y="467"/>
                  </a:moveTo>
                  <a:lnTo>
                    <a:pt x="1279" y="522"/>
                  </a:lnTo>
                  <a:lnTo>
                    <a:pt x="1256" y="484"/>
                  </a:lnTo>
                  <a:lnTo>
                    <a:pt x="1279" y="467"/>
                  </a:lnTo>
                  <a:close/>
                  <a:moveTo>
                    <a:pt x="1279" y="610"/>
                  </a:moveTo>
                  <a:lnTo>
                    <a:pt x="1279" y="663"/>
                  </a:lnTo>
                  <a:lnTo>
                    <a:pt x="1246" y="685"/>
                  </a:lnTo>
                  <a:lnTo>
                    <a:pt x="1246" y="561"/>
                  </a:lnTo>
                  <a:lnTo>
                    <a:pt x="1279" y="610"/>
                  </a:lnTo>
                  <a:close/>
                  <a:moveTo>
                    <a:pt x="1279" y="746"/>
                  </a:moveTo>
                  <a:lnTo>
                    <a:pt x="1279" y="870"/>
                  </a:lnTo>
                  <a:lnTo>
                    <a:pt x="1246" y="821"/>
                  </a:lnTo>
                  <a:lnTo>
                    <a:pt x="1246" y="768"/>
                  </a:lnTo>
                  <a:lnTo>
                    <a:pt x="1279" y="746"/>
                  </a:lnTo>
                  <a:close/>
                  <a:moveTo>
                    <a:pt x="1246" y="964"/>
                  </a:moveTo>
                  <a:lnTo>
                    <a:pt x="1246" y="909"/>
                  </a:lnTo>
                  <a:lnTo>
                    <a:pt x="1271" y="947"/>
                  </a:lnTo>
                  <a:lnTo>
                    <a:pt x="1246" y="964"/>
                  </a:lnTo>
                  <a:close/>
                  <a:moveTo>
                    <a:pt x="1246" y="217"/>
                  </a:moveTo>
                  <a:lnTo>
                    <a:pt x="1246" y="413"/>
                  </a:lnTo>
                  <a:lnTo>
                    <a:pt x="1220" y="431"/>
                  </a:lnTo>
                  <a:lnTo>
                    <a:pt x="1153" y="331"/>
                  </a:lnTo>
                  <a:lnTo>
                    <a:pt x="1153" y="278"/>
                  </a:lnTo>
                  <a:lnTo>
                    <a:pt x="1246" y="217"/>
                  </a:lnTo>
                  <a:close/>
                  <a:moveTo>
                    <a:pt x="1246" y="561"/>
                  </a:moveTo>
                  <a:lnTo>
                    <a:pt x="1246" y="685"/>
                  </a:lnTo>
                  <a:lnTo>
                    <a:pt x="1185" y="726"/>
                  </a:lnTo>
                  <a:lnTo>
                    <a:pt x="1153" y="681"/>
                  </a:lnTo>
                  <a:lnTo>
                    <a:pt x="1153" y="551"/>
                  </a:lnTo>
                  <a:lnTo>
                    <a:pt x="1214" y="512"/>
                  </a:lnTo>
                  <a:lnTo>
                    <a:pt x="1246" y="561"/>
                  </a:lnTo>
                  <a:close/>
                  <a:moveTo>
                    <a:pt x="1246" y="768"/>
                  </a:moveTo>
                  <a:lnTo>
                    <a:pt x="1246" y="821"/>
                  </a:lnTo>
                  <a:lnTo>
                    <a:pt x="1222" y="783"/>
                  </a:lnTo>
                  <a:lnTo>
                    <a:pt x="1246" y="768"/>
                  </a:lnTo>
                  <a:close/>
                  <a:moveTo>
                    <a:pt x="1246" y="909"/>
                  </a:moveTo>
                  <a:lnTo>
                    <a:pt x="1181" y="811"/>
                  </a:lnTo>
                  <a:lnTo>
                    <a:pt x="1153" y="828"/>
                  </a:lnTo>
                  <a:lnTo>
                    <a:pt x="1153" y="1025"/>
                  </a:lnTo>
                  <a:lnTo>
                    <a:pt x="1246" y="964"/>
                  </a:lnTo>
                  <a:lnTo>
                    <a:pt x="1246" y="909"/>
                  </a:lnTo>
                  <a:close/>
                  <a:moveTo>
                    <a:pt x="1153" y="474"/>
                  </a:moveTo>
                  <a:lnTo>
                    <a:pt x="1179" y="459"/>
                  </a:lnTo>
                  <a:lnTo>
                    <a:pt x="1153" y="421"/>
                  </a:lnTo>
                  <a:lnTo>
                    <a:pt x="1153" y="474"/>
                  </a:lnTo>
                  <a:close/>
                  <a:moveTo>
                    <a:pt x="1153" y="278"/>
                  </a:moveTo>
                  <a:lnTo>
                    <a:pt x="1153" y="331"/>
                  </a:lnTo>
                  <a:lnTo>
                    <a:pt x="1128" y="295"/>
                  </a:lnTo>
                  <a:lnTo>
                    <a:pt x="1153" y="278"/>
                  </a:lnTo>
                  <a:close/>
                  <a:moveTo>
                    <a:pt x="1153" y="421"/>
                  </a:moveTo>
                  <a:lnTo>
                    <a:pt x="1153" y="474"/>
                  </a:lnTo>
                  <a:lnTo>
                    <a:pt x="1118" y="498"/>
                  </a:lnTo>
                  <a:lnTo>
                    <a:pt x="1118" y="368"/>
                  </a:lnTo>
                  <a:lnTo>
                    <a:pt x="1153" y="421"/>
                  </a:lnTo>
                  <a:close/>
                  <a:moveTo>
                    <a:pt x="1153" y="551"/>
                  </a:moveTo>
                  <a:lnTo>
                    <a:pt x="1153" y="681"/>
                  </a:lnTo>
                  <a:lnTo>
                    <a:pt x="1118" y="628"/>
                  </a:lnTo>
                  <a:lnTo>
                    <a:pt x="1118" y="575"/>
                  </a:lnTo>
                  <a:lnTo>
                    <a:pt x="1153" y="551"/>
                  </a:lnTo>
                  <a:close/>
                  <a:moveTo>
                    <a:pt x="1153" y="828"/>
                  </a:moveTo>
                  <a:lnTo>
                    <a:pt x="1153" y="1025"/>
                  </a:lnTo>
                  <a:lnTo>
                    <a:pt x="1151" y="1027"/>
                  </a:lnTo>
                  <a:lnTo>
                    <a:pt x="1118" y="978"/>
                  </a:lnTo>
                  <a:lnTo>
                    <a:pt x="1118" y="852"/>
                  </a:lnTo>
                  <a:lnTo>
                    <a:pt x="1153" y="828"/>
                  </a:lnTo>
                  <a:close/>
                  <a:moveTo>
                    <a:pt x="1118" y="771"/>
                  </a:moveTo>
                  <a:lnTo>
                    <a:pt x="1118" y="718"/>
                  </a:lnTo>
                  <a:lnTo>
                    <a:pt x="1143" y="754"/>
                  </a:lnTo>
                  <a:lnTo>
                    <a:pt x="1118" y="771"/>
                  </a:lnTo>
                  <a:close/>
                  <a:moveTo>
                    <a:pt x="1084" y="1017"/>
                  </a:moveTo>
                  <a:lnTo>
                    <a:pt x="1110" y="1055"/>
                  </a:lnTo>
                  <a:lnTo>
                    <a:pt x="1084" y="1070"/>
                  </a:lnTo>
                  <a:lnTo>
                    <a:pt x="1084" y="1017"/>
                  </a:lnTo>
                  <a:close/>
                  <a:moveTo>
                    <a:pt x="1118" y="368"/>
                  </a:moveTo>
                  <a:lnTo>
                    <a:pt x="1118" y="498"/>
                  </a:lnTo>
                  <a:lnTo>
                    <a:pt x="1084" y="520"/>
                  </a:lnTo>
                  <a:lnTo>
                    <a:pt x="1084" y="323"/>
                  </a:lnTo>
                  <a:lnTo>
                    <a:pt x="1086" y="323"/>
                  </a:lnTo>
                  <a:lnTo>
                    <a:pt x="1118" y="368"/>
                  </a:lnTo>
                  <a:close/>
                  <a:moveTo>
                    <a:pt x="1118" y="575"/>
                  </a:moveTo>
                  <a:lnTo>
                    <a:pt x="1118" y="628"/>
                  </a:lnTo>
                  <a:lnTo>
                    <a:pt x="1094" y="590"/>
                  </a:lnTo>
                  <a:lnTo>
                    <a:pt x="1118" y="575"/>
                  </a:lnTo>
                  <a:close/>
                  <a:moveTo>
                    <a:pt x="1118" y="718"/>
                  </a:moveTo>
                  <a:lnTo>
                    <a:pt x="1118" y="771"/>
                  </a:lnTo>
                  <a:lnTo>
                    <a:pt x="1084" y="793"/>
                  </a:lnTo>
                  <a:lnTo>
                    <a:pt x="1084" y="667"/>
                  </a:lnTo>
                  <a:lnTo>
                    <a:pt x="1118" y="718"/>
                  </a:lnTo>
                  <a:close/>
                  <a:moveTo>
                    <a:pt x="1118" y="852"/>
                  </a:moveTo>
                  <a:lnTo>
                    <a:pt x="1118" y="978"/>
                  </a:lnTo>
                  <a:lnTo>
                    <a:pt x="1084" y="929"/>
                  </a:lnTo>
                  <a:lnTo>
                    <a:pt x="1084" y="874"/>
                  </a:lnTo>
                  <a:lnTo>
                    <a:pt x="1118" y="852"/>
                  </a:lnTo>
                  <a:close/>
                  <a:moveTo>
                    <a:pt x="992" y="937"/>
                  </a:moveTo>
                  <a:lnTo>
                    <a:pt x="1019" y="919"/>
                  </a:lnTo>
                  <a:lnTo>
                    <a:pt x="1084" y="1017"/>
                  </a:lnTo>
                  <a:lnTo>
                    <a:pt x="1084" y="1070"/>
                  </a:lnTo>
                  <a:lnTo>
                    <a:pt x="992" y="1133"/>
                  </a:lnTo>
                  <a:lnTo>
                    <a:pt x="992" y="937"/>
                  </a:lnTo>
                  <a:close/>
                  <a:moveTo>
                    <a:pt x="1084" y="323"/>
                  </a:moveTo>
                  <a:lnTo>
                    <a:pt x="1084" y="520"/>
                  </a:lnTo>
                  <a:lnTo>
                    <a:pt x="1059" y="537"/>
                  </a:lnTo>
                  <a:lnTo>
                    <a:pt x="992" y="439"/>
                  </a:lnTo>
                  <a:lnTo>
                    <a:pt x="992" y="386"/>
                  </a:lnTo>
                  <a:lnTo>
                    <a:pt x="1084" y="323"/>
                  </a:lnTo>
                  <a:close/>
                  <a:moveTo>
                    <a:pt x="1084" y="667"/>
                  </a:moveTo>
                  <a:lnTo>
                    <a:pt x="1084" y="793"/>
                  </a:lnTo>
                  <a:lnTo>
                    <a:pt x="1023" y="834"/>
                  </a:lnTo>
                  <a:lnTo>
                    <a:pt x="992" y="789"/>
                  </a:lnTo>
                  <a:lnTo>
                    <a:pt x="992" y="659"/>
                  </a:lnTo>
                  <a:lnTo>
                    <a:pt x="1053" y="618"/>
                  </a:lnTo>
                  <a:lnTo>
                    <a:pt x="1084" y="667"/>
                  </a:lnTo>
                  <a:close/>
                  <a:moveTo>
                    <a:pt x="1084" y="874"/>
                  </a:moveTo>
                  <a:lnTo>
                    <a:pt x="1061" y="891"/>
                  </a:lnTo>
                  <a:lnTo>
                    <a:pt x="1084" y="929"/>
                  </a:lnTo>
                  <a:lnTo>
                    <a:pt x="1084" y="874"/>
                  </a:lnTo>
                  <a:close/>
                  <a:moveTo>
                    <a:pt x="992" y="583"/>
                  </a:moveTo>
                  <a:lnTo>
                    <a:pt x="1018" y="565"/>
                  </a:lnTo>
                  <a:lnTo>
                    <a:pt x="992" y="528"/>
                  </a:lnTo>
                  <a:lnTo>
                    <a:pt x="992" y="583"/>
                  </a:lnTo>
                  <a:close/>
                  <a:moveTo>
                    <a:pt x="957" y="960"/>
                  </a:moveTo>
                  <a:lnTo>
                    <a:pt x="992" y="937"/>
                  </a:lnTo>
                  <a:lnTo>
                    <a:pt x="992" y="1133"/>
                  </a:lnTo>
                  <a:lnTo>
                    <a:pt x="957" y="1157"/>
                  </a:lnTo>
                  <a:lnTo>
                    <a:pt x="957" y="960"/>
                  </a:lnTo>
                  <a:close/>
                  <a:moveTo>
                    <a:pt x="992" y="386"/>
                  </a:moveTo>
                  <a:lnTo>
                    <a:pt x="992" y="439"/>
                  </a:lnTo>
                  <a:lnTo>
                    <a:pt x="968" y="402"/>
                  </a:lnTo>
                  <a:lnTo>
                    <a:pt x="992" y="386"/>
                  </a:lnTo>
                  <a:close/>
                  <a:moveTo>
                    <a:pt x="992" y="528"/>
                  </a:moveTo>
                  <a:lnTo>
                    <a:pt x="992" y="583"/>
                  </a:lnTo>
                  <a:lnTo>
                    <a:pt x="957" y="606"/>
                  </a:lnTo>
                  <a:lnTo>
                    <a:pt x="957" y="476"/>
                  </a:lnTo>
                  <a:lnTo>
                    <a:pt x="992" y="528"/>
                  </a:lnTo>
                  <a:close/>
                  <a:moveTo>
                    <a:pt x="992" y="659"/>
                  </a:moveTo>
                  <a:lnTo>
                    <a:pt x="992" y="789"/>
                  </a:lnTo>
                  <a:lnTo>
                    <a:pt x="957" y="736"/>
                  </a:lnTo>
                  <a:lnTo>
                    <a:pt x="957" y="683"/>
                  </a:lnTo>
                  <a:lnTo>
                    <a:pt x="992" y="659"/>
                  </a:lnTo>
                  <a:close/>
                  <a:moveTo>
                    <a:pt x="957" y="878"/>
                  </a:moveTo>
                  <a:lnTo>
                    <a:pt x="957" y="825"/>
                  </a:lnTo>
                  <a:lnTo>
                    <a:pt x="982" y="862"/>
                  </a:lnTo>
                  <a:lnTo>
                    <a:pt x="957" y="878"/>
                  </a:lnTo>
                  <a:close/>
                  <a:moveTo>
                    <a:pt x="876" y="1013"/>
                  </a:moveTo>
                  <a:lnTo>
                    <a:pt x="957" y="960"/>
                  </a:lnTo>
                  <a:lnTo>
                    <a:pt x="957" y="1157"/>
                  </a:lnTo>
                  <a:lnTo>
                    <a:pt x="876" y="1210"/>
                  </a:lnTo>
                  <a:lnTo>
                    <a:pt x="876" y="1013"/>
                  </a:lnTo>
                  <a:close/>
                  <a:moveTo>
                    <a:pt x="957" y="476"/>
                  </a:moveTo>
                  <a:lnTo>
                    <a:pt x="957" y="606"/>
                  </a:lnTo>
                  <a:lnTo>
                    <a:pt x="897" y="646"/>
                  </a:lnTo>
                  <a:lnTo>
                    <a:pt x="876" y="614"/>
                  </a:lnTo>
                  <a:lnTo>
                    <a:pt x="876" y="463"/>
                  </a:lnTo>
                  <a:lnTo>
                    <a:pt x="927" y="429"/>
                  </a:lnTo>
                  <a:lnTo>
                    <a:pt x="957" y="476"/>
                  </a:lnTo>
                  <a:close/>
                  <a:moveTo>
                    <a:pt x="957" y="683"/>
                  </a:moveTo>
                  <a:lnTo>
                    <a:pt x="957" y="736"/>
                  </a:lnTo>
                  <a:lnTo>
                    <a:pt x="933" y="699"/>
                  </a:lnTo>
                  <a:lnTo>
                    <a:pt x="957" y="683"/>
                  </a:lnTo>
                  <a:close/>
                  <a:moveTo>
                    <a:pt x="957" y="825"/>
                  </a:moveTo>
                  <a:lnTo>
                    <a:pt x="892" y="726"/>
                  </a:lnTo>
                  <a:lnTo>
                    <a:pt x="876" y="736"/>
                  </a:lnTo>
                  <a:lnTo>
                    <a:pt x="876" y="933"/>
                  </a:lnTo>
                  <a:lnTo>
                    <a:pt x="957" y="878"/>
                  </a:lnTo>
                  <a:lnTo>
                    <a:pt x="957" y="825"/>
                  </a:lnTo>
                  <a:close/>
                  <a:moveTo>
                    <a:pt x="831" y="1045"/>
                  </a:moveTo>
                  <a:lnTo>
                    <a:pt x="876" y="1013"/>
                  </a:lnTo>
                  <a:lnTo>
                    <a:pt x="876" y="1210"/>
                  </a:lnTo>
                  <a:lnTo>
                    <a:pt x="831" y="1240"/>
                  </a:lnTo>
                  <a:lnTo>
                    <a:pt x="831" y="1045"/>
                  </a:lnTo>
                  <a:close/>
                  <a:moveTo>
                    <a:pt x="876" y="463"/>
                  </a:moveTo>
                  <a:lnTo>
                    <a:pt x="876" y="614"/>
                  </a:lnTo>
                  <a:lnTo>
                    <a:pt x="831" y="547"/>
                  </a:lnTo>
                  <a:lnTo>
                    <a:pt x="831" y="492"/>
                  </a:lnTo>
                  <a:lnTo>
                    <a:pt x="876" y="463"/>
                  </a:lnTo>
                  <a:close/>
                  <a:moveTo>
                    <a:pt x="876" y="736"/>
                  </a:moveTo>
                  <a:lnTo>
                    <a:pt x="876" y="933"/>
                  </a:lnTo>
                  <a:lnTo>
                    <a:pt x="862" y="943"/>
                  </a:lnTo>
                  <a:lnTo>
                    <a:pt x="831" y="895"/>
                  </a:lnTo>
                  <a:lnTo>
                    <a:pt x="831" y="766"/>
                  </a:lnTo>
                  <a:lnTo>
                    <a:pt x="876" y="736"/>
                  </a:lnTo>
                  <a:close/>
                  <a:moveTo>
                    <a:pt x="831" y="689"/>
                  </a:moveTo>
                  <a:lnTo>
                    <a:pt x="831" y="636"/>
                  </a:lnTo>
                  <a:lnTo>
                    <a:pt x="856" y="673"/>
                  </a:lnTo>
                  <a:lnTo>
                    <a:pt x="831" y="689"/>
                  </a:lnTo>
                  <a:close/>
                  <a:moveTo>
                    <a:pt x="795" y="1066"/>
                  </a:moveTo>
                  <a:lnTo>
                    <a:pt x="831" y="1045"/>
                  </a:lnTo>
                  <a:lnTo>
                    <a:pt x="831" y="1240"/>
                  </a:lnTo>
                  <a:lnTo>
                    <a:pt x="795" y="1263"/>
                  </a:lnTo>
                  <a:lnTo>
                    <a:pt x="795" y="1066"/>
                  </a:lnTo>
                  <a:close/>
                  <a:moveTo>
                    <a:pt x="831" y="492"/>
                  </a:moveTo>
                  <a:lnTo>
                    <a:pt x="831" y="547"/>
                  </a:lnTo>
                  <a:lnTo>
                    <a:pt x="807" y="510"/>
                  </a:lnTo>
                  <a:lnTo>
                    <a:pt x="831" y="492"/>
                  </a:lnTo>
                  <a:close/>
                  <a:moveTo>
                    <a:pt x="831" y="636"/>
                  </a:moveTo>
                  <a:lnTo>
                    <a:pt x="831" y="689"/>
                  </a:lnTo>
                  <a:lnTo>
                    <a:pt x="795" y="712"/>
                  </a:lnTo>
                  <a:lnTo>
                    <a:pt x="795" y="583"/>
                  </a:lnTo>
                  <a:lnTo>
                    <a:pt x="831" y="636"/>
                  </a:lnTo>
                  <a:close/>
                  <a:moveTo>
                    <a:pt x="831" y="766"/>
                  </a:moveTo>
                  <a:lnTo>
                    <a:pt x="831" y="895"/>
                  </a:lnTo>
                  <a:lnTo>
                    <a:pt x="795" y="842"/>
                  </a:lnTo>
                  <a:lnTo>
                    <a:pt x="795" y="789"/>
                  </a:lnTo>
                  <a:lnTo>
                    <a:pt x="831" y="766"/>
                  </a:lnTo>
                  <a:close/>
                  <a:moveTo>
                    <a:pt x="795" y="986"/>
                  </a:moveTo>
                  <a:lnTo>
                    <a:pt x="795" y="933"/>
                  </a:lnTo>
                  <a:lnTo>
                    <a:pt x="821" y="970"/>
                  </a:lnTo>
                  <a:lnTo>
                    <a:pt x="795" y="986"/>
                  </a:lnTo>
                  <a:close/>
                  <a:moveTo>
                    <a:pt x="715" y="1122"/>
                  </a:moveTo>
                  <a:lnTo>
                    <a:pt x="795" y="1066"/>
                  </a:lnTo>
                  <a:lnTo>
                    <a:pt x="795" y="1263"/>
                  </a:lnTo>
                  <a:lnTo>
                    <a:pt x="715" y="1318"/>
                  </a:lnTo>
                  <a:lnTo>
                    <a:pt x="715" y="1122"/>
                  </a:lnTo>
                  <a:close/>
                  <a:moveTo>
                    <a:pt x="795" y="583"/>
                  </a:moveTo>
                  <a:lnTo>
                    <a:pt x="795" y="712"/>
                  </a:lnTo>
                  <a:lnTo>
                    <a:pt x="736" y="754"/>
                  </a:lnTo>
                  <a:lnTo>
                    <a:pt x="715" y="722"/>
                  </a:lnTo>
                  <a:lnTo>
                    <a:pt x="715" y="571"/>
                  </a:lnTo>
                  <a:lnTo>
                    <a:pt x="766" y="537"/>
                  </a:lnTo>
                  <a:lnTo>
                    <a:pt x="795" y="583"/>
                  </a:lnTo>
                  <a:close/>
                  <a:moveTo>
                    <a:pt x="795" y="789"/>
                  </a:moveTo>
                  <a:lnTo>
                    <a:pt x="795" y="842"/>
                  </a:lnTo>
                  <a:lnTo>
                    <a:pt x="772" y="807"/>
                  </a:lnTo>
                  <a:lnTo>
                    <a:pt x="795" y="789"/>
                  </a:lnTo>
                  <a:close/>
                  <a:moveTo>
                    <a:pt x="795" y="933"/>
                  </a:moveTo>
                  <a:lnTo>
                    <a:pt x="730" y="834"/>
                  </a:lnTo>
                  <a:lnTo>
                    <a:pt x="715" y="842"/>
                  </a:lnTo>
                  <a:lnTo>
                    <a:pt x="715" y="1039"/>
                  </a:lnTo>
                  <a:lnTo>
                    <a:pt x="795" y="986"/>
                  </a:lnTo>
                  <a:lnTo>
                    <a:pt x="795" y="933"/>
                  </a:lnTo>
                  <a:close/>
                  <a:moveTo>
                    <a:pt x="669" y="1151"/>
                  </a:moveTo>
                  <a:lnTo>
                    <a:pt x="715" y="1122"/>
                  </a:lnTo>
                  <a:lnTo>
                    <a:pt x="715" y="1318"/>
                  </a:lnTo>
                  <a:lnTo>
                    <a:pt x="669" y="1348"/>
                  </a:lnTo>
                  <a:lnTo>
                    <a:pt x="669" y="1151"/>
                  </a:lnTo>
                  <a:close/>
                  <a:moveTo>
                    <a:pt x="715" y="571"/>
                  </a:moveTo>
                  <a:lnTo>
                    <a:pt x="715" y="722"/>
                  </a:lnTo>
                  <a:lnTo>
                    <a:pt x="669" y="653"/>
                  </a:lnTo>
                  <a:lnTo>
                    <a:pt x="669" y="600"/>
                  </a:lnTo>
                  <a:lnTo>
                    <a:pt x="715" y="571"/>
                  </a:lnTo>
                  <a:close/>
                  <a:moveTo>
                    <a:pt x="715" y="842"/>
                  </a:moveTo>
                  <a:lnTo>
                    <a:pt x="715" y="1039"/>
                  </a:lnTo>
                  <a:lnTo>
                    <a:pt x="701" y="1049"/>
                  </a:lnTo>
                  <a:lnTo>
                    <a:pt x="669" y="1004"/>
                  </a:lnTo>
                  <a:lnTo>
                    <a:pt x="669" y="874"/>
                  </a:lnTo>
                  <a:lnTo>
                    <a:pt x="715" y="842"/>
                  </a:lnTo>
                  <a:close/>
                  <a:moveTo>
                    <a:pt x="669" y="797"/>
                  </a:moveTo>
                  <a:lnTo>
                    <a:pt x="669" y="744"/>
                  </a:lnTo>
                  <a:lnTo>
                    <a:pt x="695" y="781"/>
                  </a:lnTo>
                  <a:lnTo>
                    <a:pt x="669" y="797"/>
                  </a:lnTo>
                  <a:close/>
                  <a:moveTo>
                    <a:pt x="634" y="1175"/>
                  </a:moveTo>
                  <a:lnTo>
                    <a:pt x="669" y="1151"/>
                  </a:lnTo>
                  <a:lnTo>
                    <a:pt x="669" y="1348"/>
                  </a:lnTo>
                  <a:lnTo>
                    <a:pt x="634" y="1371"/>
                  </a:lnTo>
                  <a:lnTo>
                    <a:pt x="634" y="1175"/>
                  </a:lnTo>
                  <a:close/>
                  <a:moveTo>
                    <a:pt x="669" y="600"/>
                  </a:moveTo>
                  <a:lnTo>
                    <a:pt x="669" y="653"/>
                  </a:lnTo>
                  <a:lnTo>
                    <a:pt x="646" y="616"/>
                  </a:lnTo>
                  <a:lnTo>
                    <a:pt x="669" y="600"/>
                  </a:lnTo>
                  <a:close/>
                  <a:moveTo>
                    <a:pt x="669" y="744"/>
                  </a:moveTo>
                  <a:lnTo>
                    <a:pt x="669" y="797"/>
                  </a:lnTo>
                  <a:lnTo>
                    <a:pt x="634" y="821"/>
                  </a:lnTo>
                  <a:lnTo>
                    <a:pt x="634" y="691"/>
                  </a:lnTo>
                  <a:lnTo>
                    <a:pt x="669" y="744"/>
                  </a:lnTo>
                  <a:close/>
                  <a:moveTo>
                    <a:pt x="669" y="874"/>
                  </a:moveTo>
                  <a:lnTo>
                    <a:pt x="669" y="1004"/>
                  </a:lnTo>
                  <a:lnTo>
                    <a:pt x="634" y="950"/>
                  </a:lnTo>
                  <a:lnTo>
                    <a:pt x="634" y="897"/>
                  </a:lnTo>
                  <a:lnTo>
                    <a:pt x="669" y="874"/>
                  </a:lnTo>
                  <a:close/>
                  <a:moveTo>
                    <a:pt x="634" y="1094"/>
                  </a:moveTo>
                  <a:lnTo>
                    <a:pt x="634" y="1039"/>
                  </a:lnTo>
                  <a:lnTo>
                    <a:pt x="659" y="1076"/>
                  </a:lnTo>
                  <a:lnTo>
                    <a:pt x="634" y="1094"/>
                  </a:lnTo>
                  <a:close/>
                  <a:moveTo>
                    <a:pt x="553" y="1228"/>
                  </a:moveTo>
                  <a:lnTo>
                    <a:pt x="634" y="1175"/>
                  </a:lnTo>
                  <a:lnTo>
                    <a:pt x="634" y="1371"/>
                  </a:lnTo>
                  <a:lnTo>
                    <a:pt x="553" y="1424"/>
                  </a:lnTo>
                  <a:lnTo>
                    <a:pt x="553" y="1228"/>
                  </a:lnTo>
                  <a:close/>
                  <a:moveTo>
                    <a:pt x="634" y="691"/>
                  </a:moveTo>
                  <a:lnTo>
                    <a:pt x="634" y="821"/>
                  </a:lnTo>
                  <a:lnTo>
                    <a:pt x="575" y="860"/>
                  </a:lnTo>
                  <a:lnTo>
                    <a:pt x="553" y="830"/>
                  </a:lnTo>
                  <a:lnTo>
                    <a:pt x="553" y="677"/>
                  </a:lnTo>
                  <a:lnTo>
                    <a:pt x="604" y="644"/>
                  </a:lnTo>
                  <a:lnTo>
                    <a:pt x="634" y="691"/>
                  </a:lnTo>
                  <a:close/>
                  <a:moveTo>
                    <a:pt x="634" y="897"/>
                  </a:moveTo>
                  <a:lnTo>
                    <a:pt x="634" y="950"/>
                  </a:lnTo>
                  <a:lnTo>
                    <a:pt x="610" y="913"/>
                  </a:lnTo>
                  <a:lnTo>
                    <a:pt x="634" y="897"/>
                  </a:lnTo>
                  <a:close/>
                  <a:moveTo>
                    <a:pt x="634" y="1039"/>
                  </a:moveTo>
                  <a:lnTo>
                    <a:pt x="569" y="941"/>
                  </a:lnTo>
                  <a:lnTo>
                    <a:pt x="553" y="950"/>
                  </a:lnTo>
                  <a:lnTo>
                    <a:pt x="553" y="1147"/>
                  </a:lnTo>
                  <a:lnTo>
                    <a:pt x="634" y="1094"/>
                  </a:lnTo>
                  <a:lnTo>
                    <a:pt x="634" y="1039"/>
                  </a:lnTo>
                  <a:close/>
                  <a:moveTo>
                    <a:pt x="508" y="1259"/>
                  </a:moveTo>
                  <a:lnTo>
                    <a:pt x="553" y="1228"/>
                  </a:lnTo>
                  <a:lnTo>
                    <a:pt x="553" y="1424"/>
                  </a:lnTo>
                  <a:lnTo>
                    <a:pt x="508" y="1456"/>
                  </a:lnTo>
                  <a:lnTo>
                    <a:pt x="508" y="1259"/>
                  </a:lnTo>
                  <a:close/>
                  <a:moveTo>
                    <a:pt x="553" y="677"/>
                  </a:moveTo>
                  <a:lnTo>
                    <a:pt x="553" y="830"/>
                  </a:lnTo>
                  <a:lnTo>
                    <a:pt x="508" y="762"/>
                  </a:lnTo>
                  <a:lnTo>
                    <a:pt x="508" y="709"/>
                  </a:lnTo>
                  <a:lnTo>
                    <a:pt x="553" y="677"/>
                  </a:lnTo>
                  <a:close/>
                  <a:moveTo>
                    <a:pt x="553" y="950"/>
                  </a:moveTo>
                  <a:lnTo>
                    <a:pt x="553" y="1147"/>
                  </a:lnTo>
                  <a:lnTo>
                    <a:pt x="539" y="1157"/>
                  </a:lnTo>
                  <a:lnTo>
                    <a:pt x="508" y="1110"/>
                  </a:lnTo>
                  <a:lnTo>
                    <a:pt x="508" y="980"/>
                  </a:lnTo>
                  <a:lnTo>
                    <a:pt x="553" y="950"/>
                  </a:lnTo>
                  <a:close/>
                  <a:moveTo>
                    <a:pt x="508" y="905"/>
                  </a:moveTo>
                  <a:lnTo>
                    <a:pt x="508" y="850"/>
                  </a:lnTo>
                  <a:lnTo>
                    <a:pt x="534" y="887"/>
                  </a:lnTo>
                  <a:lnTo>
                    <a:pt x="508" y="905"/>
                  </a:lnTo>
                  <a:close/>
                  <a:moveTo>
                    <a:pt x="473" y="1283"/>
                  </a:moveTo>
                  <a:lnTo>
                    <a:pt x="508" y="1259"/>
                  </a:lnTo>
                  <a:lnTo>
                    <a:pt x="508" y="1456"/>
                  </a:lnTo>
                  <a:lnTo>
                    <a:pt x="473" y="1480"/>
                  </a:lnTo>
                  <a:lnTo>
                    <a:pt x="473" y="1283"/>
                  </a:lnTo>
                  <a:close/>
                  <a:moveTo>
                    <a:pt x="508" y="709"/>
                  </a:moveTo>
                  <a:lnTo>
                    <a:pt x="508" y="762"/>
                  </a:lnTo>
                  <a:lnTo>
                    <a:pt x="484" y="724"/>
                  </a:lnTo>
                  <a:lnTo>
                    <a:pt x="508" y="709"/>
                  </a:lnTo>
                  <a:close/>
                  <a:moveTo>
                    <a:pt x="508" y="850"/>
                  </a:moveTo>
                  <a:lnTo>
                    <a:pt x="508" y="905"/>
                  </a:lnTo>
                  <a:lnTo>
                    <a:pt x="473" y="929"/>
                  </a:lnTo>
                  <a:lnTo>
                    <a:pt x="473" y="799"/>
                  </a:lnTo>
                  <a:lnTo>
                    <a:pt x="508" y="850"/>
                  </a:lnTo>
                  <a:close/>
                  <a:moveTo>
                    <a:pt x="508" y="980"/>
                  </a:moveTo>
                  <a:lnTo>
                    <a:pt x="508" y="1110"/>
                  </a:lnTo>
                  <a:lnTo>
                    <a:pt x="473" y="1059"/>
                  </a:lnTo>
                  <a:lnTo>
                    <a:pt x="473" y="1004"/>
                  </a:lnTo>
                  <a:lnTo>
                    <a:pt x="508" y="980"/>
                  </a:lnTo>
                  <a:close/>
                  <a:moveTo>
                    <a:pt x="473" y="1200"/>
                  </a:moveTo>
                  <a:lnTo>
                    <a:pt x="473" y="1147"/>
                  </a:lnTo>
                  <a:lnTo>
                    <a:pt x="498" y="1185"/>
                  </a:lnTo>
                  <a:lnTo>
                    <a:pt x="473" y="1200"/>
                  </a:lnTo>
                  <a:close/>
                  <a:moveTo>
                    <a:pt x="347" y="1365"/>
                  </a:moveTo>
                  <a:lnTo>
                    <a:pt x="473" y="1283"/>
                  </a:lnTo>
                  <a:lnTo>
                    <a:pt x="473" y="1480"/>
                  </a:lnTo>
                  <a:lnTo>
                    <a:pt x="347" y="1562"/>
                  </a:lnTo>
                  <a:lnTo>
                    <a:pt x="347" y="1365"/>
                  </a:lnTo>
                  <a:close/>
                  <a:moveTo>
                    <a:pt x="473" y="799"/>
                  </a:moveTo>
                  <a:lnTo>
                    <a:pt x="473" y="929"/>
                  </a:lnTo>
                  <a:lnTo>
                    <a:pt x="414" y="968"/>
                  </a:lnTo>
                  <a:lnTo>
                    <a:pt x="347" y="870"/>
                  </a:lnTo>
                  <a:lnTo>
                    <a:pt x="347" y="815"/>
                  </a:lnTo>
                  <a:lnTo>
                    <a:pt x="443" y="752"/>
                  </a:lnTo>
                  <a:lnTo>
                    <a:pt x="473" y="799"/>
                  </a:lnTo>
                  <a:close/>
                  <a:moveTo>
                    <a:pt x="473" y="1004"/>
                  </a:moveTo>
                  <a:lnTo>
                    <a:pt x="473" y="1059"/>
                  </a:lnTo>
                  <a:lnTo>
                    <a:pt x="449" y="1021"/>
                  </a:lnTo>
                  <a:lnTo>
                    <a:pt x="473" y="1004"/>
                  </a:lnTo>
                  <a:close/>
                  <a:moveTo>
                    <a:pt x="473" y="1147"/>
                  </a:moveTo>
                  <a:lnTo>
                    <a:pt x="408" y="1049"/>
                  </a:lnTo>
                  <a:lnTo>
                    <a:pt x="347" y="1088"/>
                  </a:lnTo>
                  <a:lnTo>
                    <a:pt x="347" y="1218"/>
                  </a:lnTo>
                  <a:lnTo>
                    <a:pt x="378" y="1265"/>
                  </a:lnTo>
                  <a:lnTo>
                    <a:pt x="473" y="1200"/>
                  </a:lnTo>
                  <a:lnTo>
                    <a:pt x="473" y="1147"/>
                  </a:lnTo>
                  <a:close/>
                  <a:moveTo>
                    <a:pt x="347" y="1011"/>
                  </a:moveTo>
                  <a:lnTo>
                    <a:pt x="372" y="996"/>
                  </a:lnTo>
                  <a:lnTo>
                    <a:pt x="347" y="958"/>
                  </a:lnTo>
                  <a:lnTo>
                    <a:pt x="347" y="1011"/>
                  </a:lnTo>
                  <a:close/>
                  <a:moveTo>
                    <a:pt x="295" y="1401"/>
                  </a:moveTo>
                  <a:lnTo>
                    <a:pt x="347" y="1365"/>
                  </a:lnTo>
                  <a:lnTo>
                    <a:pt x="347" y="1562"/>
                  </a:lnTo>
                  <a:lnTo>
                    <a:pt x="345" y="1564"/>
                  </a:lnTo>
                  <a:lnTo>
                    <a:pt x="295" y="1489"/>
                  </a:lnTo>
                  <a:lnTo>
                    <a:pt x="295" y="1401"/>
                  </a:lnTo>
                  <a:close/>
                  <a:moveTo>
                    <a:pt x="347" y="815"/>
                  </a:moveTo>
                  <a:lnTo>
                    <a:pt x="347" y="870"/>
                  </a:lnTo>
                  <a:lnTo>
                    <a:pt x="323" y="832"/>
                  </a:lnTo>
                  <a:lnTo>
                    <a:pt x="347" y="815"/>
                  </a:lnTo>
                  <a:close/>
                  <a:moveTo>
                    <a:pt x="347" y="958"/>
                  </a:moveTo>
                  <a:lnTo>
                    <a:pt x="347" y="1011"/>
                  </a:lnTo>
                  <a:lnTo>
                    <a:pt x="295" y="1047"/>
                  </a:lnTo>
                  <a:lnTo>
                    <a:pt x="295" y="882"/>
                  </a:lnTo>
                  <a:lnTo>
                    <a:pt x="347" y="958"/>
                  </a:lnTo>
                  <a:close/>
                  <a:moveTo>
                    <a:pt x="347" y="1088"/>
                  </a:moveTo>
                  <a:lnTo>
                    <a:pt x="347" y="1218"/>
                  </a:lnTo>
                  <a:lnTo>
                    <a:pt x="295" y="1141"/>
                  </a:lnTo>
                  <a:lnTo>
                    <a:pt x="295" y="1124"/>
                  </a:lnTo>
                  <a:lnTo>
                    <a:pt x="347" y="1088"/>
                  </a:lnTo>
                  <a:close/>
                  <a:moveTo>
                    <a:pt x="295" y="1320"/>
                  </a:moveTo>
                  <a:lnTo>
                    <a:pt x="295" y="1230"/>
                  </a:lnTo>
                  <a:lnTo>
                    <a:pt x="337" y="1293"/>
                  </a:lnTo>
                  <a:lnTo>
                    <a:pt x="295" y="1320"/>
                  </a:lnTo>
                  <a:close/>
                  <a:moveTo>
                    <a:pt x="254" y="1428"/>
                  </a:moveTo>
                  <a:lnTo>
                    <a:pt x="295" y="1401"/>
                  </a:lnTo>
                  <a:lnTo>
                    <a:pt x="295" y="1489"/>
                  </a:lnTo>
                  <a:lnTo>
                    <a:pt x="254" y="1428"/>
                  </a:lnTo>
                  <a:close/>
                  <a:moveTo>
                    <a:pt x="295" y="882"/>
                  </a:moveTo>
                  <a:lnTo>
                    <a:pt x="295" y="1047"/>
                  </a:lnTo>
                  <a:lnTo>
                    <a:pt x="252" y="1076"/>
                  </a:lnTo>
                  <a:lnTo>
                    <a:pt x="168" y="950"/>
                  </a:lnTo>
                  <a:lnTo>
                    <a:pt x="168" y="935"/>
                  </a:lnTo>
                  <a:lnTo>
                    <a:pt x="282" y="860"/>
                  </a:lnTo>
                  <a:lnTo>
                    <a:pt x="295" y="882"/>
                  </a:lnTo>
                  <a:close/>
                  <a:moveTo>
                    <a:pt x="295" y="1124"/>
                  </a:moveTo>
                  <a:lnTo>
                    <a:pt x="295" y="1141"/>
                  </a:lnTo>
                  <a:lnTo>
                    <a:pt x="288" y="1127"/>
                  </a:lnTo>
                  <a:lnTo>
                    <a:pt x="295" y="1124"/>
                  </a:lnTo>
                  <a:close/>
                  <a:moveTo>
                    <a:pt x="295" y="1230"/>
                  </a:moveTo>
                  <a:lnTo>
                    <a:pt x="295" y="1320"/>
                  </a:lnTo>
                  <a:lnTo>
                    <a:pt x="217" y="1371"/>
                  </a:lnTo>
                  <a:lnTo>
                    <a:pt x="168" y="1299"/>
                  </a:lnTo>
                  <a:lnTo>
                    <a:pt x="168" y="1208"/>
                  </a:lnTo>
                  <a:lnTo>
                    <a:pt x="246" y="1155"/>
                  </a:lnTo>
                  <a:lnTo>
                    <a:pt x="295" y="1230"/>
                  </a:lnTo>
                  <a:close/>
                  <a:moveTo>
                    <a:pt x="168" y="1131"/>
                  </a:moveTo>
                  <a:lnTo>
                    <a:pt x="211" y="1104"/>
                  </a:lnTo>
                  <a:lnTo>
                    <a:pt x="168" y="1039"/>
                  </a:lnTo>
                  <a:lnTo>
                    <a:pt x="168" y="1131"/>
                  </a:lnTo>
                  <a:close/>
                  <a:moveTo>
                    <a:pt x="168" y="935"/>
                  </a:moveTo>
                  <a:lnTo>
                    <a:pt x="168" y="950"/>
                  </a:lnTo>
                  <a:lnTo>
                    <a:pt x="162" y="939"/>
                  </a:lnTo>
                  <a:lnTo>
                    <a:pt x="168" y="935"/>
                  </a:lnTo>
                  <a:close/>
                  <a:moveTo>
                    <a:pt x="168" y="1039"/>
                  </a:moveTo>
                  <a:lnTo>
                    <a:pt x="168" y="1131"/>
                  </a:lnTo>
                  <a:lnTo>
                    <a:pt x="91" y="1183"/>
                  </a:lnTo>
                  <a:lnTo>
                    <a:pt x="0" y="1047"/>
                  </a:lnTo>
                  <a:lnTo>
                    <a:pt x="120" y="966"/>
                  </a:lnTo>
                  <a:lnTo>
                    <a:pt x="168" y="1039"/>
                  </a:lnTo>
                  <a:close/>
                  <a:moveTo>
                    <a:pt x="168" y="1208"/>
                  </a:moveTo>
                  <a:lnTo>
                    <a:pt x="168" y="1299"/>
                  </a:lnTo>
                  <a:lnTo>
                    <a:pt x="126" y="1236"/>
                  </a:lnTo>
                  <a:lnTo>
                    <a:pt x="168" y="1208"/>
                  </a:lnTo>
                  <a:close/>
                </a:path>
              </a:pathLst>
            </a:custGeom>
            <a:solidFill>
              <a:srgbClr val="7171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57"/>
            <p:cNvSpPr>
              <a:spLocks noEditPoints="1"/>
            </p:cNvSpPr>
            <p:nvPr/>
          </p:nvSpPr>
          <p:spPr bwMode="auto">
            <a:xfrm>
              <a:off x="8656638" y="3595688"/>
              <a:ext cx="3043238" cy="2482850"/>
            </a:xfrm>
            <a:custGeom>
              <a:avLst/>
              <a:gdLst>
                <a:gd name="T0" fmla="*/ 1682 w 1917"/>
                <a:gd name="T1" fmla="*/ 396 h 1564"/>
                <a:gd name="T2" fmla="*/ 1602 w 1917"/>
                <a:gd name="T3" fmla="*/ 530 h 1564"/>
                <a:gd name="T4" fmla="*/ 1602 w 1917"/>
                <a:gd name="T5" fmla="*/ 46 h 1564"/>
                <a:gd name="T6" fmla="*/ 1602 w 1917"/>
                <a:gd name="T7" fmla="*/ 252 h 1564"/>
                <a:gd name="T8" fmla="*/ 1521 w 1917"/>
                <a:gd name="T9" fmla="*/ 585 h 1564"/>
                <a:gd name="T10" fmla="*/ 1476 w 1917"/>
                <a:gd name="T11" fmla="*/ 467 h 1564"/>
                <a:gd name="T12" fmla="*/ 1500 w 1917"/>
                <a:gd name="T13" fmla="*/ 242 h 1564"/>
                <a:gd name="T14" fmla="*/ 1476 w 1917"/>
                <a:gd name="T15" fmla="*/ 207 h 1564"/>
                <a:gd name="T16" fmla="*/ 1476 w 1917"/>
                <a:gd name="T17" fmla="*/ 614 h 1564"/>
                <a:gd name="T18" fmla="*/ 1409 w 1917"/>
                <a:gd name="T19" fmla="*/ 107 h 1564"/>
                <a:gd name="T20" fmla="*/ 1440 w 1917"/>
                <a:gd name="T21" fmla="*/ 557 h 1564"/>
                <a:gd name="T22" fmla="*/ 1315 w 1917"/>
                <a:gd name="T23" fmla="*/ 172 h 1564"/>
                <a:gd name="T24" fmla="*/ 1315 w 1917"/>
                <a:gd name="T25" fmla="*/ 919 h 1564"/>
                <a:gd name="T26" fmla="*/ 1315 w 1917"/>
                <a:gd name="T27" fmla="*/ 172 h 1564"/>
                <a:gd name="T28" fmla="*/ 1315 w 1917"/>
                <a:gd name="T29" fmla="*/ 443 h 1564"/>
                <a:gd name="T30" fmla="*/ 1279 w 1917"/>
                <a:gd name="T31" fmla="*/ 663 h 1564"/>
                <a:gd name="T32" fmla="*/ 1279 w 1917"/>
                <a:gd name="T33" fmla="*/ 467 h 1564"/>
                <a:gd name="T34" fmla="*/ 1279 w 1917"/>
                <a:gd name="T35" fmla="*/ 746 h 1564"/>
                <a:gd name="T36" fmla="*/ 1246 w 1917"/>
                <a:gd name="T37" fmla="*/ 217 h 1564"/>
                <a:gd name="T38" fmla="*/ 1222 w 1917"/>
                <a:gd name="T39" fmla="*/ 783 h 1564"/>
                <a:gd name="T40" fmla="*/ 1153 w 1917"/>
                <a:gd name="T41" fmla="*/ 421 h 1564"/>
                <a:gd name="T42" fmla="*/ 1153 w 1917"/>
                <a:gd name="T43" fmla="*/ 421 h 1564"/>
                <a:gd name="T44" fmla="*/ 1118 w 1917"/>
                <a:gd name="T45" fmla="*/ 852 h 1564"/>
                <a:gd name="T46" fmla="*/ 1118 w 1917"/>
                <a:gd name="T47" fmla="*/ 368 h 1564"/>
                <a:gd name="T48" fmla="*/ 1118 w 1917"/>
                <a:gd name="T49" fmla="*/ 718 h 1564"/>
                <a:gd name="T50" fmla="*/ 992 w 1917"/>
                <a:gd name="T51" fmla="*/ 937 h 1564"/>
                <a:gd name="T52" fmla="*/ 992 w 1917"/>
                <a:gd name="T53" fmla="*/ 386 h 1564"/>
                <a:gd name="T54" fmla="*/ 1061 w 1917"/>
                <a:gd name="T55" fmla="*/ 891 h 1564"/>
                <a:gd name="T56" fmla="*/ 957 w 1917"/>
                <a:gd name="T57" fmla="*/ 1157 h 1564"/>
                <a:gd name="T58" fmla="*/ 992 w 1917"/>
                <a:gd name="T59" fmla="*/ 528 h 1564"/>
                <a:gd name="T60" fmla="*/ 876 w 1917"/>
                <a:gd name="T61" fmla="*/ 1013 h 1564"/>
                <a:gd name="T62" fmla="*/ 927 w 1917"/>
                <a:gd name="T63" fmla="*/ 429 h 1564"/>
                <a:gd name="T64" fmla="*/ 957 w 1917"/>
                <a:gd name="T65" fmla="*/ 878 h 1564"/>
                <a:gd name="T66" fmla="*/ 831 w 1917"/>
                <a:gd name="T67" fmla="*/ 492 h 1564"/>
                <a:gd name="T68" fmla="*/ 856 w 1917"/>
                <a:gd name="T69" fmla="*/ 673 h 1564"/>
                <a:gd name="T70" fmla="*/ 831 w 1917"/>
                <a:gd name="T71" fmla="*/ 492 h 1564"/>
                <a:gd name="T72" fmla="*/ 831 w 1917"/>
                <a:gd name="T73" fmla="*/ 766 h 1564"/>
                <a:gd name="T74" fmla="*/ 795 w 1917"/>
                <a:gd name="T75" fmla="*/ 583 h 1564"/>
                <a:gd name="T76" fmla="*/ 795 w 1917"/>
                <a:gd name="T77" fmla="*/ 789 h 1564"/>
                <a:gd name="T78" fmla="*/ 669 w 1917"/>
                <a:gd name="T79" fmla="*/ 1348 h 1564"/>
                <a:gd name="T80" fmla="*/ 669 w 1917"/>
                <a:gd name="T81" fmla="*/ 1004 h 1564"/>
                <a:gd name="T82" fmla="*/ 634 w 1917"/>
                <a:gd name="T83" fmla="*/ 1371 h 1564"/>
                <a:gd name="T84" fmla="*/ 669 w 1917"/>
                <a:gd name="T85" fmla="*/ 744 h 1564"/>
                <a:gd name="T86" fmla="*/ 553 w 1917"/>
                <a:gd name="T87" fmla="*/ 1228 h 1564"/>
                <a:gd name="T88" fmla="*/ 604 w 1917"/>
                <a:gd name="T89" fmla="*/ 644 h 1564"/>
                <a:gd name="T90" fmla="*/ 634 w 1917"/>
                <a:gd name="T91" fmla="*/ 1094 h 1564"/>
                <a:gd name="T92" fmla="*/ 508 w 1917"/>
                <a:gd name="T93" fmla="*/ 709 h 1564"/>
                <a:gd name="T94" fmla="*/ 534 w 1917"/>
                <a:gd name="T95" fmla="*/ 887 h 1564"/>
                <a:gd name="T96" fmla="*/ 508 w 1917"/>
                <a:gd name="T97" fmla="*/ 709 h 1564"/>
                <a:gd name="T98" fmla="*/ 508 w 1917"/>
                <a:gd name="T99" fmla="*/ 980 h 1564"/>
                <a:gd name="T100" fmla="*/ 473 w 1917"/>
                <a:gd name="T101" fmla="*/ 799 h 1564"/>
                <a:gd name="T102" fmla="*/ 473 w 1917"/>
                <a:gd name="T103" fmla="*/ 1004 h 1564"/>
                <a:gd name="T104" fmla="*/ 347 w 1917"/>
                <a:gd name="T105" fmla="*/ 958 h 1564"/>
                <a:gd name="T106" fmla="*/ 323 w 1917"/>
                <a:gd name="T107" fmla="*/ 832 h 1564"/>
                <a:gd name="T108" fmla="*/ 295 w 1917"/>
                <a:gd name="T109" fmla="*/ 1124 h 1564"/>
                <a:gd name="T110" fmla="*/ 295 w 1917"/>
                <a:gd name="T111" fmla="*/ 882 h 1564"/>
                <a:gd name="T112" fmla="*/ 295 w 1917"/>
                <a:gd name="T113" fmla="*/ 1124 h 1564"/>
                <a:gd name="T114" fmla="*/ 168 w 1917"/>
                <a:gd name="T115" fmla="*/ 1039 h 1564"/>
                <a:gd name="T116" fmla="*/ 120 w 1917"/>
                <a:gd name="T117" fmla="*/ 966 h 1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17" h="1564">
                  <a:moveTo>
                    <a:pt x="1682" y="673"/>
                  </a:moveTo>
                  <a:lnTo>
                    <a:pt x="1682" y="476"/>
                  </a:lnTo>
                  <a:lnTo>
                    <a:pt x="1826" y="382"/>
                  </a:lnTo>
                  <a:lnTo>
                    <a:pt x="1917" y="518"/>
                  </a:lnTo>
                  <a:lnTo>
                    <a:pt x="1682" y="673"/>
                  </a:lnTo>
                  <a:moveTo>
                    <a:pt x="1682" y="396"/>
                  </a:moveTo>
                  <a:lnTo>
                    <a:pt x="1787" y="325"/>
                  </a:lnTo>
                  <a:lnTo>
                    <a:pt x="1696" y="189"/>
                  </a:lnTo>
                  <a:lnTo>
                    <a:pt x="1682" y="199"/>
                  </a:lnTo>
                  <a:lnTo>
                    <a:pt x="1682" y="396"/>
                  </a:lnTo>
                  <a:moveTo>
                    <a:pt x="1682" y="199"/>
                  </a:moveTo>
                  <a:lnTo>
                    <a:pt x="1682" y="396"/>
                  </a:lnTo>
                  <a:lnTo>
                    <a:pt x="1669" y="406"/>
                  </a:lnTo>
                  <a:lnTo>
                    <a:pt x="1602" y="305"/>
                  </a:lnTo>
                  <a:lnTo>
                    <a:pt x="1602" y="252"/>
                  </a:lnTo>
                  <a:lnTo>
                    <a:pt x="1682" y="199"/>
                  </a:lnTo>
                  <a:moveTo>
                    <a:pt x="1682" y="476"/>
                  </a:moveTo>
                  <a:lnTo>
                    <a:pt x="1682" y="673"/>
                  </a:lnTo>
                  <a:lnTo>
                    <a:pt x="1602" y="726"/>
                  </a:lnTo>
                  <a:lnTo>
                    <a:pt x="1602" y="530"/>
                  </a:lnTo>
                  <a:lnTo>
                    <a:pt x="1682" y="476"/>
                  </a:lnTo>
                  <a:moveTo>
                    <a:pt x="1602" y="449"/>
                  </a:moveTo>
                  <a:lnTo>
                    <a:pt x="1627" y="433"/>
                  </a:lnTo>
                  <a:lnTo>
                    <a:pt x="1602" y="396"/>
                  </a:lnTo>
                  <a:lnTo>
                    <a:pt x="1602" y="449"/>
                  </a:lnTo>
                  <a:moveTo>
                    <a:pt x="1602" y="175"/>
                  </a:moveTo>
                  <a:lnTo>
                    <a:pt x="1602" y="46"/>
                  </a:lnTo>
                  <a:lnTo>
                    <a:pt x="1661" y="136"/>
                  </a:lnTo>
                  <a:lnTo>
                    <a:pt x="1602" y="175"/>
                  </a:lnTo>
                  <a:moveTo>
                    <a:pt x="1602" y="46"/>
                  </a:moveTo>
                  <a:lnTo>
                    <a:pt x="1602" y="175"/>
                  </a:lnTo>
                  <a:lnTo>
                    <a:pt x="1541" y="215"/>
                  </a:lnTo>
                  <a:lnTo>
                    <a:pt x="1521" y="185"/>
                  </a:lnTo>
                  <a:lnTo>
                    <a:pt x="1521" y="34"/>
                  </a:lnTo>
                  <a:lnTo>
                    <a:pt x="1570" y="0"/>
                  </a:lnTo>
                  <a:lnTo>
                    <a:pt x="1602" y="46"/>
                  </a:lnTo>
                  <a:moveTo>
                    <a:pt x="1602" y="252"/>
                  </a:moveTo>
                  <a:lnTo>
                    <a:pt x="1602" y="305"/>
                  </a:lnTo>
                  <a:lnTo>
                    <a:pt x="1576" y="268"/>
                  </a:lnTo>
                  <a:lnTo>
                    <a:pt x="1602" y="252"/>
                  </a:lnTo>
                  <a:moveTo>
                    <a:pt x="1602" y="396"/>
                  </a:moveTo>
                  <a:lnTo>
                    <a:pt x="1535" y="295"/>
                  </a:lnTo>
                  <a:lnTo>
                    <a:pt x="1521" y="305"/>
                  </a:lnTo>
                  <a:lnTo>
                    <a:pt x="1521" y="502"/>
                  </a:lnTo>
                  <a:lnTo>
                    <a:pt x="1602" y="449"/>
                  </a:lnTo>
                  <a:lnTo>
                    <a:pt x="1602" y="396"/>
                  </a:lnTo>
                  <a:moveTo>
                    <a:pt x="1602" y="530"/>
                  </a:moveTo>
                  <a:lnTo>
                    <a:pt x="1602" y="726"/>
                  </a:lnTo>
                  <a:lnTo>
                    <a:pt x="1521" y="781"/>
                  </a:lnTo>
                  <a:lnTo>
                    <a:pt x="1521" y="585"/>
                  </a:lnTo>
                  <a:lnTo>
                    <a:pt x="1602" y="530"/>
                  </a:lnTo>
                  <a:moveTo>
                    <a:pt x="1521" y="34"/>
                  </a:moveTo>
                  <a:lnTo>
                    <a:pt x="1521" y="185"/>
                  </a:lnTo>
                  <a:lnTo>
                    <a:pt x="1476" y="116"/>
                  </a:lnTo>
                  <a:lnTo>
                    <a:pt x="1476" y="63"/>
                  </a:lnTo>
                  <a:lnTo>
                    <a:pt x="1521" y="34"/>
                  </a:lnTo>
                  <a:moveTo>
                    <a:pt x="1521" y="305"/>
                  </a:moveTo>
                  <a:lnTo>
                    <a:pt x="1521" y="502"/>
                  </a:lnTo>
                  <a:lnTo>
                    <a:pt x="1507" y="512"/>
                  </a:lnTo>
                  <a:lnTo>
                    <a:pt x="1476" y="467"/>
                  </a:lnTo>
                  <a:lnTo>
                    <a:pt x="1476" y="337"/>
                  </a:lnTo>
                  <a:lnTo>
                    <a:pt x="1521" y="305"/>
                  </a:lnTo>
                  <a:moveTo>
                    <a:pt x="1521" y="585"/>
                  </a:moveTo>
                  <a:lnTo>
                    <a:pt x="1521" y="781"/>
                  </a:lnTo>
                  <a:lnTo>
                    <a:pt x="1476" y="811"/>
                  </a:lnTo>
                  <a:lnTo>
                    <a:pt x="1476" y="614"/>
                  </a:lnTo>
                  <a:lnTo>
                    <a:pt x="1521" y="585"/>
                  </a:lnTo>
                  <a:moveTo>
                    <a:pt x="1476" y="260"/>
                  </a:moveTo>
                  <a:lnTo>
                    <a:pt x="1476" y="207"/>
                  </a:lnTo>
                  <a:lnTo>
                    <a:pt x="1500" y="242"/>
                  </a:lnTo>
                  <a:lnTo>
                    <a:pt x="1476" y="260"/>
                  </a:lnTo>
                  <a:moveTo>
                    <a:pt x="1476" y="63"/>
                  </a:moveTo>
                  <a:lnTo>
                    <a:pt x="1476" y="116"/>
                  </a:lnTo>
                  <a:lnTo>
                    <a:pt x="1450" y="79"/>
                  </a:lnTo>
                  <a:lnTo>
                    <a:pt x="1476" y="63"/>
                  </a:lnTo>
                  <a:moveTo>
                    <a:pt x="1476" y="207"/>
                  </a:moveTo>
                  <a:lnTo>
                    <a:pt x="1476" y="260"/>
                  </a:lnTo>
                  <a:lnTo>
                    <a:pt x="1440" y="284"/>
                  </a:lnTo>
                  <a:lnTo>
                    <a:pt x="1440" y="154"/>
                  </a:lnTo>
                  <a:lnTo>
                    <a:pt x="1476" y="207"/>
                  </a:lnTo>
                  <a:moveTo>
                    <a:pt x="1476" y="337"/>
                  </a:moveTo>
                  <a:lnTo>
                    <a:pt x="1476" y="467"/>
                  </a:lnTo>
                  <a:lnTo>
                    <a:pt x="1440" y="413"/>
                  </a:lnTo>
                  <a:lnTo>
                    <a:pt x="1440" y="360"/>
                  </a:lnTo>
                  <a:lnTo>
                    <a:pt x="1476" y="337"/>
                  </a:lnTo>
                  <a:moveTo>
                    <a:pt x="1476" y="614"/>
                  </a:moveTo>
                  <a:lnTo>
                    <a:pt x="1476" y="811"/>
                  </a:lnTo>
                  <a:lnTo>
                    <a:pt x="1440" y="834"/>
                  </a:lnTo>
                  <a:lnTo>
                    <a:pt x="1440" y="638"/>
                  </a:lnTo>
                  <a:lnTo>
                    <a:pt x="1476" y="614"/>
                  </a:lnTo>
                  <a:moveTo>
                    <a:pt x="1440" y="557"/>
                  </a:moveTo>
                  <a:lnTo>
                    <a:pt x="1440" y="502"/>
                  </a:lnTo>
                  <a:lnTo>
                    <a:pt x="1466" y="539"/>
                  </a:lnTo>
                  <a:lnTo>
                    <a:pt x="1440" y="557"/>
                  </a:lnTo>
                  <a:moveTo>
                    <a:pt x="1440" y="154"/>
                  </a:moveTo>
                  <a:lnTo>
                    <a:pt x="1440" y="284"/>
                  </a:lnTo>
                  <a:lnTo>
                    <a:pt x="1381" y="323"/>
                  </a:lnTo>
                  <a:lnTo>
                    <a:pt x="1360" y="292"/>
                  </a:lnTo>
                  <a:lnTo>
                    <a:pt x="1360" y="140"/>
                  </a:lnTo>
                  <a:lnTo>
                    <a:pt x="1409" y="107"/>
                  </a:lnTo>
                  <a:lnTo>
                    <a:pt x="1440" y="154"/>
                  </a:lnTo>
                  <a:moveTo>
                    <a:pt x="1440" y="360"/>
                  </a:moveTo>
                  <a:lnTo>
                    <a:pt x="1440" y="413"/>
                  </a:lnTo>
                  <a:lnTo>
                    <a:pt x="1415" y="376"/>
                  </a:lnTo>
                  <a:lnTo>
                    <a:pt x="1440" y="360"/>
                  </a:lnTo>
                  <a:moveTo>
                    <a:pt x="1440" y="502"/>
                  </a:moveTo>
                  <a:lnTo>
                    <a:pt x="1374" y="404"/>
                  </a:lnTo>
                  <a:lnTo>
                    <a:pt x="1360" y="413"/>
                  </a:lnTo>
                  <a:lnTo>
                    <a:pt x="1360" y="610"/>
                  </a:lnTo>
                  <a:lnTo>
                    <a:pt x="1440" y="557"/>
                  </a:lnTo>
                  <a:lnTo>
                    <a:pt x="1440" y="502"/>
                  </a:lnTo>
                  <a:moveTo>
                    <a:pt x="1440" y="638"/>
                  </a:moveTo>
                  <a:lnTo>
                    <a:pt x="1440" y="834"/>
                  </a:lnTo>
                  <a:lnTo>
                    <a:pt x="1360" y="887"/>
                  </a:lnTo>
                  <a:lnTo>
                    <a:pt x="1360" y="691"/>
                  </a:lnTo>
                  <a:lnTo>
                    <a:pt x="1440" y="638"/>
                  </a:lnTo>
                  <a:moveTo>
                    <a:pt x="1360" y="140"/>
                  </a:moveTo>
                  <a:lnTo>
                    <a:pt x="1360" y="292"/>
                  </a:lnTo>
                  <a:lnTo>
                    <a:pt x="1315" y="225"/>
                  </a:lnTo>
                  <a:lnTo>
                    <a:pt x="1315" y="172"/>
                  </a:lnTo>
                  <a:lnTo>
                    <a:pt x="1360" y="140"/>
                  </a:lnTo>
                  <a:moveTo>
                    <a:pt x="1360" y="413"/>
                  </a:moveTo>
                  <a:lnTo>
                    <a:pt x="1360" y="610"/>
                  </a:lnTo>
                  <a:lnTo>
                    <a:pt x="1346" y="620"/>
                  </a:lnTo>
                  <a:lnTo>
                    <a:pt x="1315" y="573"/>
                  </a:lnTo>
                  <a:lnTo>
                    <a:pt x="1315" y="443"/>
                  </a:lnTo>
                  <a:lnTo>
                    <a:pt x="1360" y="413"/>
                  </a:lnTo>
                  <a:moveTo>
                    <a:pt x="1360" y="691"/>
                  </a:moveTo>
                  <a:lnTo>
                    <a:pt x="1360" y="887"/>
                  </a:lnTo>
                  <a:lnTo>
                    <a:pt x="1315" y="919"/>
                  </a:lnTo>
                  <a:lnTo>
                    <a:pt x="1315" y="722"/>
                  </a:lnTo>
                  <a:lnTo>
                    <a:pt x="1360" y="691"/>
                  </a:lnTo>
                  <a:moveTo>
                    <a:pt x="1315" y="366"/>
                  </a:moveTo>
                  <a:lnTo>
                    <a:pt x="1315" y="313"/>
                  </a:lnTo>
                  <a:lnTo>
                    <a:pt x="1340" y="351"/>
                  </a:lnTo>
                  <a:lnTo>
                    <a:pt x="1315" y="366"/>
                  </a:lnTo>
                  <a:moveTo>
                    <a:pt x="1315" y="172"/>
                  </a:moveTo>
                  <a:lnTo>
                    <a:pt x="1315" y="225"/>
                  </a:lnTo>
                  <a:lnTo>
                    <a:pt x="1289" y="187"/>
                  </a:lnTo>
                  <a:lnTo>
                    <a:pt x="1315" y="172"/>
                  </a:lnTo>
                  <a:moveTo>
                    <a:pt x="1315" y="313"/>
                  </a:moveTo>
                  <a:lnTo>
                    <a:pt x="1315" y="366"/>
                  </a:lnTo>
                  <a:lnTo>
                    <a:pt x="1279" y="390"/>
                  </a:lnTo>
                  <a:lnTo>
                    <a:pt x="1279" y="260"/>
                  </a:lnTo>
                  <a:lnTo>
                    <a:pt x="1315" y="313"/>
                  </a:lnTo>
                  <a:moveTo>
                    <a:pt x="1315" y="443"/>
                  </a:moveTo>
                  <a:lnTo>
                    <a:pt x="1315" y="573"/>
                  </a:lnTo>
                  <a:lnTo>
                    <a:pt x="1279" y="522"/>
                  </a:lnTo>
                  <a:lnTo>
                    <a:pt x="1279" y="467"/>
                  </a:lnTo>
                  <a:lnTo>
                    <a:pt x="1315" y="443"/>
                  </a:lnTo>
                  <a:moveTo>
                    <a:pt x="1315" y="722"/>
                  </a:moveTo>
                  <a:lnTo>
                    <a:pt x="1315" y="919"/>
                  </a:lnTo>
                  <a:lnTo>
                    <a:pt x="1313" y="919"/>
                  </a:lnTo>
                  <a:lnTo>
                    <a:pt x="1279" y="870"/>
                  </a:lnTo>
                  <a:lnTo>
                    <a:pt x="1279" y="746"/>
                  </a:lnTo>
                  <a:lnTo>
                    <a:pt x="1315" y="722"/>
                  </a:lnTo>
                  <a:moveTo>
                    <a:pt x="1279" y="663"/>
                  </a:moveTo>
                  <a:lnTo>
                    <a:pt x="1279" y="610"/>
                  </a:lnTo>
                  <a:lnTo>
                    <a:pt x="1305" y="648"/>
                  </a:lnTo>
                  <a:lnTo>
                    <a:pt x="1279" y="663"/>
                  </a:lnTo>
                  <a:moveTo>
                    <a:pt x="1279" y="260"/>
                  </a:moveTo>
                  <a:lnTo>
                    <a:pt x="1279" y="390"/>
                  </a:lnTo>
                  <a:lnTo>
                    <a:pt x="1246" y="413"/>
                  </a:lnTo>
                  <a:lnTo>
                    <a:pt x="1246" y="217"/>
                  </a:lnTo>
                  <a:lnTo>
                    <a:pt x="1248" y="215"/>
                  </a:lnTo>
                  <a:lnTo>
                    <a:pt x="1279" y="260"/>
                  </a:lnTo>
                  <a:moveTo>
                    <a:pt x="1279" y="467"/>
                  </a:moveTo>
                  <a:lnTo>
                    <a:pt x="1279" y="522"/>
                  </a:lnTo>
                  <a:lnTo>
                    <a:pt x="1256" y="484"/>
                  </a:lnTo>
                  <a:lnTo>
                    <a:pt x="1279" y="467"/>
                  </a:lnTo>
                  <a:moveTo>
                    <a:pt x="1279" y="610"/>
                  </a:moveTo>
                  <a:lnTo>
                    <a:pt x="1279" y="663"/>
                  </a:lnTo>
                  <a:lnTo>
                    <a:pt x="1246" y="685"/>
                  </a:lnTo>
                  <a:lnTo>
                    <a:pt x="1246" y="561"/>
                  </a:lnTo>
                  <a:lnTo>
                    <a:pt x="1279" y="610"/>
                  </a:lnTo>
                  <a:moveTo>
                    <a:pt x="1279" y="746"/>
                  </a:moveTo>
                  <a:lnTo>
                    <a:pt x="1279" y="870"/>
                  </a:lnTo>
                  <a:lnTo>
                    <a:pt x="1246" y="821"/>
                  </a:lnTo>
                  <a:lnTo>
                    <a:pt x="1246" y="768"/>
                  </a:lnTo>
                  <a:lnTo>
                    <a:pt x="1279" y="746"/>
                  </a:lnTo>
                  <a:moveTo>
                    <a:pt x="1246" y="964"/>
                  </a:moveTo>
                  <a:lnTo>
                    <a:pt x="1246" y="909"/>
                  </a:lnTo>
                  <a:lnTo>
                    <a:pt x="1271" y="947"/>
                  </a:lnTo>
                  <a:lnTo>
                    <a:pt x="1246" y="964"/>
                  </a:lnTo>
                  <a:moveTo>
                    <a:pt x="1246" y="217"/>
                  </a:moveTo>
                  <a:lnTo>
                    <a:pt x="1246" y="413"/>
                  </a:lnTo>
                  <a:lnTo>
                    <a:pt x="1220" y="431"/>
                  </a:lnTo>
                  <a:lnTo>
                    <a:pt x="1153" y="331"/>
                  </a:lnTo>
                  <a:lnTo>
                    <a:pt x="1153" y="278"/>
                  </a:lnTo>
                  <a:lnTo>
                    <a:pt x="1246" y="217"/>
                  </a:lnTo>
                  <a:moveTo>
                    <a:pt x="1246" y="561"/>
                  </a:moveTo>
                  <a:lnTo>
                    <a:pt x="1246" y="685"/>
                  </a:lnTo>
                  <a:lnTo>
                    <a:pt x="1185" y="726"/>
                  </a:lnTo>
                  <a:lnTo>
                    <a:pt x="1153" y="681"/>
                  </a:lnTo>
                  <a:lnTo>
                    <a:pt x="1153" y="551"/>
                  </a:lnTo>
                  <a:lnTo>
                    <a:pt x="1214" y="512"/>
                  </a:lnTo>
                  <a:lnTo>
                    <a:pt x="1246" y="561"/>
                  </a:lnTo>
                  <a:moveTo>
                    <a:pt x="1246" y="768"/>
                  </a:moveTo>
                  <a:lnTo>
                    <a:pt x="1246" y="821"/>
                  </a:lnTo>
                  <a:lnTo>
                    <a:pt x="1222" y="783"/>
                  </a:lnTo>
                  <a:lnTo>
                    <a:pt x="1246" y="768"/>
                  </a:lnTo>
                  <a:moveTo>
                    <a:pt x="1246" y="909"/>
                  </a:moveTo>
                  <a:lnTo>
                    <a:pt x="1181" y="811"/>
                  </a:lnTo>
                  <a:lnTo>
                    <a:pt x="1153" y="828"/>
                  </a:lnTo>
                  <a:lnTo>
                    <a:pt x="1153" y="1025"/>
                  </a:lnTo>
                  <a:lnTo>
                    <a:pt x="1246" y="964"/>
                  </a:lnTo>
                  <a:lnTo>
                    <a:pt x="1246" y="909"/>
                  </a:lnTo>
                  <a:moveTo>
                    <a:pt x="1153" y="474"/>
                  </a:moveTo>
                  <a:lnTo>
                    <a:pt x="1179" y="459"/>
                  </a:lnTo>
                  <a:lnTo>
                    <a:pt x="1153" y="421"/>
                  </a:lnTo>
                  <a:lnTo>
                    <a:pt x="1153" y="474"/>
                  </a:lnTo>
                  <a:moveTo>
                    <a:pt x="1153" y="278"/>
                  </a:moveTo>
                  <a:lnTo>
                    <a:pt x="1153" y="331"/>
                  </a:lnTo>
                  <a:lnTo>
                    <a:pt x="1128" y="295"/>
                  </a:lnTo>
                  <a:lnTo>
                    <a:pt x="1153" y="278"/>
                  </a:lnTo>
                  <a:moveTo>
                    <a:pt x="1153" y="421"/>
                  </a:moveTo>
                  <a:lnTo>
                    <a:pt x="1153" y="474"/>
                  </a:lnTo>
                  <a:lnTo>
                    <a:pt x="1118" y="498"/>
                  </a:lnTo>
                  <a:lnTo>
                    <a:pt x="1118" y="368"/>
                  </a:lnTo>
                  <a:lnTo>
                    <a:pt x="1153" y="421"/>
                  </a:lnTo>
                  <a:moveTo>
                    <a:pt x="1153" y="551"/>
                  </a:moveTo>
                  <a:lnTo>
                    <a:pt x="1153" y="681"/>
                  </a:lnTo>
                  <a:lnTo>
                    <a:pt x="1118" y="628"/>
                  </a:lnTo>
                  <a:lnTo>
                    <a:pt x="1118" y="575"/>
                  </a:lnTo>
                  <a:lnTo>
                    <a:pt x="1153" y="551"/>
                  </a:lnTo>
                  <a:moveTo>
                    <a:pt x="1153" y="828"/>
                  </a:moveTo>
                  <a:lnTo>
                    <a:pt x="1153" y="1025"/>
                  </a:lnTo>
                  <a:lnTo>
                    <a:pt x="1151" y="1027"/>
                  </a:lnTo>
                  <a:lnTo>
                    <a:pt x="1118" y="978"/>
                  </a:lnTo>
                  <a:lnTo>
                    <a:pt x="1118" y="852"/>
                  </a:lnTo>
                  <a:lnTo>
                    <a:pt x="1153" y="828"/>
                  </a:lnTo>
                  <a:moveTo>
                    <a:pt x="1118" y="771"/>
                  </a:moveTo>
                  <a:lnTo>
                    <a:pt x="1118" y="718"/>
                  </a:lnTo>
                  <a:lnTo>
                    <a:pt x="1143" y="754"/>
                  </a:lnTo>
                  <a:lnTo>
                    <a:pt x="1118" y="771"/>
                  </a:lnTo>
                  <a:moveTo>
                    <a:pt x="1084" y="1017"/>
                  </a:moveTo>
                  <a:lnTo>
                    <a:pt x="1110" y="1055"/>
                  </a:lnTo>
                  <a:lnTo>
                    <a:pt x="1084" y="1070"/>
                  </a:lnTo>
                  <a:lnTo>
                    <a:pt x="1084" y="1017"/>
                  </a:lnTo>
                  <a:moveTo>
                    <a:pt x="1118" y="368"/>
                  </a:moveTo>
                  <a:lnTo>
                    <a:pt x="1118" y="498"/>
                  </a:lnTo>
                  <a:lnTo>
                    <a:pt x="1084" y="520"/>
                  </a:lnTo>
                  <a:lnTo>
                    <a:pt x="1084" y="323"/>
                  </a:lnTo>
                  <a:lnTo>
                    <a:pt x="1086" y="323"/>
                  </a:lnTo>
                  <a:lnTo>
                    <a:pt x="1118" y="368"/>
                  </a:lnTo>
                  <a:moveTo>
                    <a:pt x="1118" y="575"/>
                  </a:moveTo>
                  <a:lnTo>
                    <a:pt x="1118" y="628"/>
                  </a:lnTo>
                  <a:lnTo>
                    <a:pt x="1094" y="590"/>
                  </a:lnTo>
                  <a:lnTo>
                    <a:pt x="1118" y="575"/>
                  </a:lnTo>
                  <a:moveTo>
                    <a:pt x="1118" y="718"/>
                  </a:moveTo>
                  <a:lnTo>
                    <a:pt x="1118" y="771"/>
                  </a:lnTo>
                  <a:lnTo>
                    <a:pt x="1084" y="793"/>
                  </a:lnTo>
                  <a:lnTo>
                    <a:pt x="1084" y="667"/>
                  </a:lnTo>
                  <a:lnTo>
                    <a:pt x="1118" y="718"/>
                  </a:lnTo>
                  <a:moveTo>
                    <a:pt x="1118" y="852"/>
                  </a:moveTo>
                  <a:lnTo>
                    <a:pt x="1118" y="978"/>
                  </a:lnTo>
                  <a:lnTo>
                    <a:pt x="1084" y="929"/>
                  </a:lnTo>
                  <a:lnTo>
                    <a:pt x="1084" y="874"/>
                  </a:lnTo>
                  <a:lnTo>
                    <a:pt x="1118" y="852"/>
                  </a:lnTo>
                  <a:moveTo>
                    <a:pt x="992" y="937"/>
                  </a:moveTo>
                  <a:lnTo>
                    <a:pt x="1019" y="919"/>
                  </a:lnTo>
                  <a:lnTo>
                    <a:pt x="1084" y="1017"/>
                  </a:lnTo>
                  <a:lnTo>
                    <a:pt x="1084" y="1070"/>
                  </a:lnTo>
                  <a:lnTo>
                    <a:pt x="992" y="1133"/>
                  </a:lnTo>
                  <a:lnTo>
                    <a:pt x="992" y="937"/>
                  </a:lnTo>
                  <a:moveTo>
                    <a:pt x="1084" y="323"/>
                  </a:moveTo>
                  <a:lnTo>
                    <a:pt x="1084" y="520"/>
                  </a:lnTo>
                  <a:lnTo>
                    <a:pt x="1059" y="537"/>
                  </a:lnTo>
                  <a:lnTo>
                    <a:pt x="992" y="439"/>
                  </a:lnTo>
                  <a:lnTo>
                    <a:pt x="992" y="386"/>
                  </a:lnTo>
                  <a:lnTo>
                    <a:pt x="1084" y="323"/>
                  </a:lnTo>
                  <a:moveTo>
                    <a:pt x="1084" y="667"/>
                  </a:moveTo>
                  <a:lnTo>
                    <a:pt x="1084" y="793"/>
                  </a:lnTo>
                  <a:lnTo>
                    <a:pt x="1023" y="834"/>
                  </a:lnTo>
                  <a:lnTo>
                    <a:pt x="992" y="789"/>
                  </a:lnTo>
                  <a:lnTo>
                    <a:pt x="992" y="659"/>
                  </a:lnTo>
                  <a:lnTo>
                    <a:pt x="1053" y="618"/>
                  </a:lnTo>
                  <a:lnTo>
                    <a:pt x="1084" y="667"/>
                  </a:lnTo>
                  <a:moveTo>
                    <a:pt x="1084" y="874"/>
                  </a:moveTo>
                  <a:lnTo>
                    <a:pt x="1061" y="891"/>
                  </a:lnTo>
                  <a:lnTo>
                    <a:pt x="1084" y="929"/>
                  </a:lnTo>
                  <a:lnTo>
                    <a:pt x="1084" y="874"/>
                  </a:lnTo>
                  <a:moveTo>
                    <a:pt x="992" y="583"/>
                  </a:moveTo>
                  <a:lnTo>
                    <a:pt x="1018" y="565"/>
                  </a:lnTo>
                  <a:lnTo>
                    <a:pt x="992" y="528"/>
                  </a:lnTo>
                  <a:lnTo>
                    <a:pt x="992" y="583"/>
                  </a:lnTo>
                  <a:moveTo>
                    <a:pt x="957" y="960"/>
                  </a:moveTo>
                  <a:lnTo>
                    <a:pt x="992" y="937"/>
                  </a:lnTo>
                  <a:lnTo>
                    <a:pt x="992" y="1133"/>
                  </a:lnTo>
                  <a:lnTo>
                    <a:pt x="957" y="1157"/>
                  </a:lnTo>
                  <a:lnTo>
                    <a:pt x="957" y="960"/>
                  </a:lnTo>
                  <a:moveTo>
                    <a:pt x="992" y="386"/>
                  </a:moveTo>
                  <a:lnTo>
                    <a:pt x="992" y="439"/>
                  </a:lnTo>
                  <a:lnTo>
                    <a:pt x="968" y="402"/>
                  </a:lnTo>
                  <a:lnTo>
                    <a:pt x="992" y="386"/>
                  </a:lnTo>
                  <a:moveTo>
                    <a:pt x="992" y="528"/>
                  </a:moveTo>
                  <a:lnTo>
                    <a:pt x="992" y="583"/>
                  </a:lnTo>
                  <a:lnTo>
                    <a:pt x="957" y="606"/>
                  </a:lnTo>
                  <a:lnTo>
                    <a:pt x="957" y="476"/>
                  </a:lnTo>
                  <a:lnTo>
                    <a:pt x="992" y="528"/>
                  </a:lnTo>
                  <a:moveTo>
                    <a:pt x="992" y="659"/>
                  </a:moveTo>
                  <a:lnTo>
                    <a:pt x="992" y="789"/>
                  </a:lnTo>
                  <a:lnTo>
                    <a:pt x="957" y="736"/>
                  </a:lnTo>
                  <a:lnTo>
                    <a:pt x="957" y="683"/>
                  </a:lnTo>
                  <a:lnTo>
                    <a:pt x="992" y="659"/>
                  </a:lnTo>
                  <a:moveTo>
                    <a:pt x="957" y="878"/>
                  </a:moveTo>
                  <a:lnTo>
                    <a:pt x="957" y="825"/>
                  </a:lnTo>
                  <a:lnTo>
                    <a:pt x="982" y="862"/>
                  </a:lnTo>
                  <a:lnTo>
                    <a:pt x="957" y="878"/>
                  </a:lnTo>
                  <a:moveTo>
                    <a:pt x="876" y="1013"/>
                  </a:moveTo>
                  <a:lnTo>
                    <a:pt x="957" y="960"/>
                  </a:lnTo>
                  <a:lnTo>
                    <a:pt x="957" y="1157"/>
                  </a:lnTo>
                  <a:lnTo>
                    <a:pt x="876" y="1210"/>
                  </a:lnTo>
                  <a:lnTo>
                    <a:pt x="876" y="1013"/>
                  </a:lnTo>
                  <a:moveTo>
                    <a:pt x="957" y="476"/>
                  </a:moveTo>
                  <a:lnTo>
                    <a:pt x="957" y="606"/>
                  </a:lnTo>
                  <a:lnTo>
                    <a:pt x="897" y="646"/>
                  </a:lnTo>
                  <a:lnTo>
                    <a:pt x="876" y="614"/>
                  </a:lnTo>
                  <a:lnTo>
                    <a:pt x="876" y="463"/>
                  </a:lnTo>
                  <a:lnTo>
                    <a:pt x="927" y="429"/>
                  </a:lnTo>
                  <a:lnTo>
                    <a:pt x="957" y="476"/>
                  </a:lnTo>
                  <a:moveTo>
                    <a:pt x="957" y="683"/>
                  </a:moveTo>
                  <a:lnTo>
                    <a:pt x="957" y="736"/>
                  </a:lnTo>
                  <a:lnTo>
                    <a:pt x="933" y="699"/>
                  </a:lnTo>
                  <a:lnTo>
                    <a:pt x="957" y="683"/>
                  </a:lnTo>
                  <a:moveTo>
                    <a:pt x="957" y="825"/>
                  </a:moveTo>
                  <a:lnTo>
                    <a:pt x="892" y="726"/>
                  </a:lnTo>
                  <a:lnTo>
                    <a:pt x="876" y="736"/>
                  </a:lnTo>
                  <a:lnTo>
                    <a:pt x="876" y="933"/>
                  </a:lnTo>
                  <a:lnTo>
                    <a:pt x="957" y="878"/>
                  </a:lnTo>
                  <a:lnTo>
                    <a:pt x="957" y="825"/>
                  </a:lnTo>
                  <a:moveTo>
                    <a:pt x="831" y="1045"/>
                  </a:moveTo>
                  <a:lnTo>
                    <a:pt x="876" y="1013"/>
                  </a:lnTo>
                  <a:lnTo>
                    <a:pt x="876" y="1210"/>
                  </a:lnTo>
                  <a:lnTo>
                    <a:pt x="831" y="1240"/>
                  </a:lnTo>
                  <a:lnTo>
                    <a:pt x="831" y="1045"/>
                  </a:lnTo>
                  <a:moveTo>
                    <a:pt x="876" y="463"/>
                  </a:moveTo>
                  <a:lnTo>
                    <a:pt x="876" y="614"/>
                  </a:lnTo>
                  <a:lnTo>
                    <a:pt x="831" y="547"/>
                  </a:lnTo>
                  <a:lnTo>
                    <a:pt x="831" y="492"/>
                  </a:lnTo>
                  <a:lnTo>
                    <a:pt x="876" y="463"/>
                  </a:lnTo>
                  <a:moveTo>
                    <a:pt x="876" y="736"/>
                  </a:moveTo>
                  <a:lnTo>
                    <a:pt x="876" y="933"/>
                  </a:lnTo>
                  <a:lnTo>
                    <a:pt x="862" y="943"/>
                  </a:lnTo>
                  <a:lnTo>
                    <a:pt x="831" y="895"/>
                  </a:lnTo>
                  <a:lnTo>
                    <a:pt x="831" y="766"/>
                  </a:lnTo>
                  <a:lnTo>
                    <a:pt x="876" y="736"/>
                  </a:lnTo>
                  <a:moveTo>
                    <a:pt x="831" y="689"/>
                  </a:moveTo>
                  <a:lnTo>
                    <a:pt x="831" y="636"/>
                  </a:lnTo>
                  <a:lnTo>
                    <a:pt x="856" y="673"/>
                  </a:lnTo>
                  <a:lnTo>
                    <a:pt x="831" y="689"/>
                  </a:lnTo>
                  <a:moveTo>
                    <a:pt x="795" y="1066"/>
                  </a:moveTo>
                  <a:lnTo>
                    <a:pt x="831" y="1045"/>
                  </a:lnTo>
                  <a:lnTo>
                    <a:pt x="831" y="1240"/>
                  </a:lnTo>
                  <a:lnTo>
                    <a:pt x="795" y="1263"/>
                  </a:lnTo>
                  <a:lnTo>
                    <a:pt x="795" y="1066"/>
                  </a:lnTo>
                  <a:moveTo>
                    <a:pt x="831" y="492"/>
                  </a:moveTo>
                  <a:lnTo>
                    <a:pt x="831" y="547"/>
                  </a:lnTo>
                  <a:lnTo>
                    <a:pt x="807" y="510"/>
                  </a:lnTo>
                  <a:lnTo>
                    <a:pt x="831" y="492"/>
                  </a:lnTo>
                  <a:moveTo>
                    <a:pt x="831" y="636"/>
                  </a:moveTo>
                  <a:lnTo>
                    <a:pt x="831" y="689"/>
                  </a:lnTo>
                  <a:lnTo>
                    <a:pt x="795" y="712"/>
                  </a:lnTo>
                  <a:lnTo>
                    <a:pt x="795" y="583"/>
                  </a:lnTo>
                  <a:lnTo>
                    <a:pt x="831" y="636"/>
                  </a:lnTo>
                  <a:moveTo>
                    <a:pt x="831" y="766"/>
                  </a:moveTo>
                  <a:lnTo>
                    <a:pt x="831" y="895"/>
                  </a:lnTo>
                  <a:lnTo>
                    <a:pt x="795" y="842"/>
                  </a:lnTo>
                  <a:lnTo>
                    <a:pt x="795" y="789"/>
                  </a:lnTo>
                  <a:lnTo>
                    <a:pt x="831" y="766"/>
                  </a:lnTo>
                  <a:moveTo>
                    <a:pt x="795" y="986"/>
                  </a:moveTo>
                  <a:lnTo>
                    <a:pt x="795" y="933"/>
                  </a:lnTo>
                  <a:lnTo>
                    <a:pt x="821" y="970"/>
                  </a:lnTo>
                  <a:lnTo>
                    <a:pt x="795" y="986"/>
                  </a:lnTo>
                  <a:moveTo>
                    <a:pt x="715" y="1122"/>
                  </a:moveTo>
                  <a:lnTo>
                    <a:pt x="795" y="1066"/>
                  </a:lnTo>
                  <a:lnTo>
                    <a:pt x="795" y="1263"/>
                  </a:lnTo>
                  <a:lnTo>
                    <a:pt x="715" y="1318"/>
                  </a:lnTo>
                  <a:lnTo>
                    <a:pt x="715" y="1122"/>
                  </a:lnTo>
                  <a:moveTo>
                    <a:pt x="795" y="583"/>
                  </a:moveTo>
                  <a:lnTo>
                    <a:pt x="795" y="712"/>
                  </a:lnTo>
                  <a:lnTo>
                    <a:pt x="736" y="754"/>
                  </a:lnTo>
                  <a:lnTo>
                    <a:pt x="715" y="722"/>
                  </a:lnTo>
                  <a:lnTo>
                    <a:pt x="715" y="571"/>
                  </a:lnTo>
                  <a:lnTo>
                    <a:pt x="766" y="537"/>
                  </a:lnTo>
                  <a:lnTo>
                    <a:pt x="795" y="583"/>
                  </a:lnTo>
                  <a:moveTo>
                    <a:pt x="795" y="789"/>
                  </a:moveTo>
                  <a:lnTo>
                    <a:pt x="795" y="842"/>
                  </a:lnTo>
                  <a:lnTo>
                    <a:pt x="772" y="807"/>
                  </a:lnTo>
                  <a:lnTo>
                    <a:pt x="795" y="789"/>
                  </a:lnTo>
                  <a:moveTo>
                    <a:pt x="795" y="933"/>
                  </a:moveTo>
                  <a:lnTo>
                    <a:pt x="730" y="834"/>
                  </a:lnTo>
                  <a:lnTo>
                    <a:pt x="715" y="842"/>
                  </a:lnTo>
                  <a:lnTo>
                    <a:pt x="715" y="1039"/>
                  </a:lnTo>
                  <a:lnTo>
                    <a:pt x="795" y="986"/>
                  </a:lnTo>
                  <a:lnTo>
                    <a:pt x="795" y="933"/>
                  </a:lnTo>
                  <a:moveTo>
                    <a:pt x="669" y="1151"/>
                  </a:moveTo>
                  <a:lnTo>
                    <a:pt x="715" y="1122"/>
                  </a:lnTo>
                  <a:lnTo>
                    <a:pt x="715" y="1318"/>
                  </a:lnTo>
                  <a:lnTo>
                    <a:pt x="669" y="1348"/>
                  </a:lnTo>
                  <a:lnTo>
                    <a:pt x="669" y="1151"/>
                  </a:lnTo>
                  <a:moveTo>
                    <a:pt x="715" y="571"/>
                  </a:moveTo>
                  <a:lnTo>
                    <a:pt x="715" y="722"/>
                  </a:lnTo>
                  <a:lnTo>
                    <a:pt x="669" y="653"/>
                  </a:lnTo>
                  <a:lnTo>
                    <a:pt x="669" y="600"/>
                  </a:lnTo>
                  <a:lnTo>
                    <a:pt x="715" y="571"/>
                  </a:lnTo>
                  <a:moveTo>
                    <a:pt x="715" y="842"/>
                  </a:moveTo>
                  <a:lnTo>
                    <a:pt x="715" y="1039"/>
                  </a:lnTo>
                  <a:lnTo>
                    <a:pt x="701" y="1049"/>
                  </a:lnTo>
                  <a:lnTo>
                    <a:pt x="669" y="1004"/>
                  </a:lnTo>
                  <a:lnTo>
                    <a:pt x="669" y="874"/>
                  </a:lnTo>
                  <a:lnTo>
                    <a:pt x="715" y="842"/>
                  </a:lnTo>
                  <a:moveTo>
                    <a:pt x="669" y="797"/>
                  </a:moveTo>
                  <a:lnTo>
                    <a:pt x="669" y="744"/>
                  </a:lnTo>
                  <a:lnTo>
                    <a:pt x="695" y="781"/>
                  </a:lnTo>
                  <a:lnTo>
                    <a:pt x="669" y="797"/>
                  </a:lnTo>
                  <a:moveTo>
                    <a:pt x="634" y="1175"/>
                  </a:moveTo>
                  <a:lnTo>
                    <a:pt x="669" y="1151"/>
                  </a:lnTo>
                  <a:lnTo>
                    <a:pt x="669" y="1348"/>
                  </a:lnTo>
                  <a:lnTo>
                    <a:pt x="634" y="1371"/>
                  </a:lnTo>
                  <a:lnTo>
                    <a:pt x="634" y="1175"/>
                  </a:lnTo>
                  <a:moveTo>
                    <a:pt x="669" y="600"/>
                  </a:moveTo>
                  <a:lnTo>
                    <a:pt x="669" y="653"/>
                  </a:lnTo>
                  <a:lnTo>
                    <a:pt x="646" y="616"/>
                  </a:lnTo>
                  <a:lnTo>
                    <a:pt x="669" y="600"/>
                  </a:lnTo>
                  <a:moveTo>
                    <a:pt x="669" y="744"/>
                  </a:moveTo>
                  <a:lnTo>
                    <a:pt x="669" y="797"/>
                  </a:lnTo>
                  <a:lnTo>
                    <a:pt x="634" y="821"/>
                  </a:lnTo>
                  <a:lnTo>
                    <a:pt x="634" y="691"/>
                  </a:lnTo>
                  <a:lnTo>
                    <a:pt x="669" y="744"/>
                  </a:lnTo>
                  <a:moveTo>
                    <a:pt x="669" y="874"/>
                  </a:moveTo>
                  <a:lnTo>
                    <a:pt x="669" y="1004"/>
                  </a:lnTo>
                  <a:lnTo>
                    <a:pt x="634" y="950"/>
                  </a:lnTo>
                  <a:lnTo>
                    <a:pt x="634" y="897"/>
                  </a:lnTo>
                  <a:lnTo>
                    <a:pt x="669" y="874"/>
                  </a:lnTo>
                  <a:moveTo>
                    <a:pt x="634" y="1094"/>
                  </a:moveTo>
                  <a:lnTo>
                    <a:pt x="634" y="1039"/>
                  </a:lnTo>
                  <a:lnTo>
                    <a:pt x="659" y="1076"/>
                  </a:lnTo>
                  <a:lnTo>
                    <a:pt x="634" y="1094"/>
                  </a:lnTo>
                  <a:moveTo>
                    <a:pt x="553" y="1228"/>
                  </a:moveTo>
                  <a:lnTo>
                    <a:pt x="634" y="1175"/>
                  </a:lnTo>
                  <a:lnTo>
                    <a:pt x="634" y="1371"/>
                  </a:lnTo>
                  <a:lnTo>
                    <a:pt x="553" y="1424"/>
                  </a:lnTo>
                  <a:lnTo>
                    <a:pt x="553" y="1228"/>
                  </a:lnTo>
                  <a:moveTo>
                    <a:pt x="634" y="691"/>
                  </a:moveTo>
                  <a:lnTo>
                    <a:pt x="634" y="821"/>
                  </a:lnTo>
                  <a:lnTo>
                    <a:pt x="575" y="860"/>
                  </a:lnTo>
                  <a:lnTo>
                    <a:pt x="553" y="830"/>
                  </a:lnTo>
                  <a:lnTo>
                    <a:pt x="553" y="677"/>
                  </a:lnTo>
                  <a:lnTo>
                    <a:pt x="604" y="644"/>
                  </a:lnTo>
                  <a:lnTo>
                    <a:pt x="634" y="691"/>
                  </a:lnTo>
                  <a:moveTo>
                    <a:pt x="634" y="897"/>
                  </a:moveTo>
                  <a:lnTo>
                    <a:pt x="634" y="950"/>
                  </a:lnTo>
                  <a:lnTo>
                    <a:pt x="610" y="913"/>
                  </a:lnTo>
                  <a:lnTo>
                    <a:pt x="634" y="897"/>
                  </a:lnTo>
                  <a:moveTo>
                    <a:pt x="634" y="1039"/>
                  </a:moveTo>
                  <a:lnTo>
                    <a:pt x="569" y="941"/>
                  </a:lnTo>
                  <a:lnTo>
                    <a:pt x="553" y="950"/>
                  </a:lnTo>
                  <a:lnTo>
                    <a:pt x="553" y="1147"/>
                  </a:lnTo>
                  <a:lnTo>
                    <a:pt x="634" y="1094"/>
                  </a:lnTo>
                  <a:lnTo>
                    <a:pt x="634" y="1039"/>
                  </a:lnTo>
                  <a:moveTo>
                    <a:pt x="508" y="1259"/>
                  </a:moveTo>
                  <a:lnTo>
                    <a:pt x="553" y="1228"/>
                  </a:lnTo>
                  <a:lnTo>
                    <a:pt x="553" y="1424"/>
                  </a:lnTo>
                  <a:lnTo>
                    <a:pt x="508" y="1456"/>
                  </a:lnTo>
                  <a:lnTo>
                    <a:pt x="508" y="1259"/>
                  </a:lnTo>
                  <a:moveTo>
                    <a:pt x="553" y="677"/>
                  </a:moveTo>
                  <a:lnTo>
                    <a:pt x="553" y="830"/>
                  </a:lnTo>
                  <a:lnTo>
                    <a:pt x="508" y="762"/>
                  </a:lnTo>
                  <a:lnTo>
                    <a:pt x="508" y="709"/>
                  </a:lnTo>
                  <a:lnTo>
                    <a:pt x="553" y="677"/>
                  </a:lnTo>
                  <a:moveTo>
                    <a:pt x="553" y="950"/>
                  </a:moveTo>
                  <a:lnTo>
                    <a:pt x="553" y="1147"/>
                  </a:lnTo>
                  <a:lnTo>
                    <a:pt x="539" y="1157"/>
                  </a:lnTo>
                  <a:lnTo>
                    <a:pt x="508" y="1110"/>
                  </a:lnTo>
                  <a:lnTo>
                    <a:pt x="508" y="980"/>
                  </a:lnTo>
                  <a:lnTo>
                    <a:pt x="553" y="950"/>
                  </a:lnTo>
                  <a:moveTo>
                    <a:pt x="508" y="905"/>
                  </a:moveTo>
                  <a:lnTo>
                    <a:pt x="508" y="850"/>
                  </a:lnTo>
                  <a:lnTo>
                    <a:pt x="534" y="887"/>
                  </a:lnTo>
                  <a:lnTo>
                    <a:pt x="508" y="905"/>
                  </a:lnTo>
                  <a:moveTo>
                    <a:pt x="473" y="1283"/>
                  </a:moveTo>
                  <a:lnTo>
                    <a:pt x="508" y="1259"/>
                  </a:lnTo>
                  <a:lnTo>
                    <a:pt x="508" y="1456"/>
                  </a:lnTo>
                  <a:lnTo>
                    <a:pt x="473" y="1480"/>
                  </a:lnTo>
                  <a:lnTo>
                    <a:pt x="473" y="1283"/>
                  </a:lnTo>
                  <a:moveTo>
                    <a:pt x="508" y="709"/>
                  </a:moveTo>
                  <a:lnTo>
                    <a:pt x="508" y="762"/>
                  </a:lnTo>
                  <a:lnTo>
                    <a:pt x="484" y="724"/>
                  </a:lnTo>
                  <a:lnTo>
                    <a:pt x="508" y="709"/>
                  </a:lnTo>
                  <a:moveTo>
                    <a:pt x="508" y="850"/>
                  </a:moveTo>
                  <a:lnTo>
                    <a:pt x="508" y="905"/>
                  </a:lnTo>
                  <a:lnTo>
                    <a:pt x="473" y="929"/>
                  </a:lnTo>
                  <a:lnTo>
                    <a:pt x="473" y="799"/>
                  </a:lnTo>
                  <a:lnTo>
                    <a:pt x="508" y="850"/>
                  </a:lnTo>
                  <a:moveTo>
                    <a:pt x="508" y="980"/>
                  </a:moveTo>
                  <a:lnTo>
                    <a:pt x="508" y="1110"/>
                  </a:lnTo>
                  <a:lnTo>
                    <a:pt x="473" y="1059"/>
                  </a:lnTo>
                  <a:lnTo>
                    <a:pt x="473" y="1004"/>
                  </a:lnTo>
                  <a:lnTo>
                    <a:pt x="508" y="980"/>
                  </a:lnTo>
                  <a:moveTo>
                    <a:pt x="473" y="1200"/>
                  </a:moveTo>
                  <a:lnTo>
                    <a:pt x="473" y="1147"/>
                  </a:lnTo>
                  <a:lnTo>
                    <a:pt x="498" y="1185"/>
                  </a:lnTo>
                  <a:lnTo>
                    <a:pt x="473" y="1200"/>
                  </a:lnTo>
                  <a:moveTo>
                    <a:pt x="347" y="1365"/>
                  </a:moveTo>
                  <a:lnTo>
                    <a:pt x="473" y="1283"/>
                  </a:lnTo>
                  <a:lnTo>
                    <a:pt x="473" y="1480"/>
                  </a:lnTo>
                  <a:lnTo>
                    <a:pt x="347" y="1562"/>
                  </a:lnTo>
                  <a:lnTo>
                    <a:pt x="347" y="1365"/>
                  </a:lnTo>
                  <a:moveTo>
                    <a:pt x="473" y="799"/>
                  </a:moveTo>
                  <a:lnTo>
                    <a:pt x="473" y="929"/>
                  </a:lnTo>
                  <a:lnTo>
                    <a:pt x="414" y="968"/>
                  </a:lnTo>
                  <a:lnTo>
                    <a:pt x="347" y="870"/>
                  </a:lnTo>
                  <a:lnTo>
                    <a:pt x="347" y="815"/>
                  </a:lnTo>
                  <a:lnTo>
                    <a:pt x="443" y="752"/>
                  </a:lnTo>
                  <a:lnTo>
                    <a:pt x="473" y="799"/>
                  </a:lnTo>
                  <a:moveTo>
                    <a:pt x="473" y="1004"/>
                  </a:moveTo>
                  <a:lnTo>
                    <a:pt x="473" y="1059"/>
                  </a:lnTo>
                  <a:lnTo>
                    <a:pt x="449" y="1021"/>
                  </a:lnTo>
                  <a:lnTo>
                    <a:pt x="473" y="1004"/>
                  </a:lnTo>
                  <a:moveTo>
                    <a:pt x="473" y="1147"/>
                  </a:moveTo>
                  <a:lnTo>
                    <a:pt x="408" y="1049"/>
                  </a:lnTo>
                  <a:lnTo>
                    <a:pt x="347" y="1088"/>
                  </a:lnTo>
                  <a:lnTo>
                    <a:pt x="347" y="1218"/>
                  </a:lnTo>
                  <a:lnTo>
                    <a:pt x="378" y="1265"/>
                  </a:lnTo>
                  <a:lnTo>
                    <a:pt x="473" y="1200"/>
                  </a:lnTo>
                  <a:lnTo>
                    <a:pt x="473" y="1147"/>
                  </a:lnTo>
                  <a:moveTo>
                    <a:pt x="347" y="1011"/>
                  </a:moveTo>
                  <a:lnTo>
                    <a:pt x="372" y="996"/>
                  </a:lnTo>
                  <a:lnTo>
                    <a:pt x="347" y="958"/>
                  </a:lnTo>
                  <a:lnTo>
                    <a:pt x="347" y="1011"/>
                  </a:lnTo>
                  <a:moveTo>
                    <a:pt x="295" y="1401"/>
                  </a:moveTo>
                  <a:lnTo>
                    <a:pt x="347" y="1365"/>
                  </a:lnTo>
                  <a:lnTo>
                    <a:pt x="347" y="1562"/>
                  </a:lnTo>
                  <a:lnTo>
                    <a:pt x="345" y="1564"/>
                  </a:lnTo>
                  <a:lnTo>
                    <a:pt x="295" y="1489"/>
                  </a:lnTo>
                  <a:lnTo>
                    <a:pt x="295" y="1401"/>
                  </a:lnTo>
                  <a:moveTo>
                    <a:pt x="347" y="815"/>
                  </a:moveTo>
                  <a:lnTo>
                    <a:pt x="347" y="870"/>
                  </a:lnTo>
                  <a:lnTo>
                    <a:pt x="323" y="832"/>
                  </a:lnTo>
                  <a:lnTo>
                    <a:pt x="347" y="815"/>
                  </a:lnTo>
                  <a:moveTo>
                    <a:pt x="347" y="958"/>
                  </a:moveTo>
                  <a:lnTo>
                    <a:pt x="347" y="1011"/>
                  </a:lnTo>
                  <a:lnTo>
                    <a:pt x="295" y="1047"/>
                  </a:lnTo>
                  <a:lnTo>
                    <a:pt x="295" y="882"/>
                  </a:lnTo>
                  <a:lnTo>
                    <a:pt x="347" y="958"/>
                  </a:lnTo>
                  <a:moveTo>
                    <a:pt x="347" y="1088"/>
                  </a:moveTo>
                  <a:lnTo>
                    <a:pt x="347" y="1218"/>
                  </a:lnTo>
                  <a:lnTo>
                    <a:pt x="295" y="1141"/>
                  </a:lnTo>
                  <a:lnTo>
                    <a:pt x="295" y="1124"/>
                  </a:lnTo>
                  <a:lnTo>
                    <a:pt x="347" y="1088"/>
                  </a:lnTo>
                  <a:moveTo>
                    <a:pt x="295" y="1320"/>
                  </a:moveTo>
                  <a:lnTo>
                    <a:pt x="295" y="1230"/>
                  </a:lnTo>
                  <a:lnTo>
                    <a:pt x="337" y="1293"/>
                  </a:lnTo>
                  <a:lnTo>
                    <a:pt x="295" y="1320"/>
                  </a:lnTo>
                  <a:moveTo>
                    <a:pt x="254" y="1428"/>
                  </a:moveTo>
                  <a:lnTo>
                    <a:pt x="295" y="1401"/>
                  </a:lnTo>
                  <a:lnTo>
                    <a:pt x="295" y="1489"/>
                  </a:lnTo>
                  <a:lnTo>
                    <a:pt x="254" y="1428"/>
                  </a:lnTo>
                  <a:moveTo>
                    <a:pt x="295" y="882"/>
                  </a:moveTo>
                  <a:lnTo>
                    <a:pt x="295" y="1047"/>
                  </a:lnTo>
                  <a:lnTo>
                    <a:pt x="252" y="1076"/>
                  </a:lnTo>
                  <a:lnTo>
                    <a:pt x="168" y="950"/>
                  </a:lnTo>
                  <a:lnTo>
                    <a:pt x="168" y="935"/>
                  </a:lnTo>
                  <a:lnTo>
                    <a:pt x="282" y="860"/>
                  </a:lnTo>
                  <a:lnTo>
                    <a:pt x="295" y="882"/>
                  </a:lnTo>
                  <a:moveTo>
                    <a:pt x="295" y="1124"/>
                  </a:moveTo>
                  <a:lnTo>
                    <a:pt x="295" y="1141"/>
                  </a:lnTo>
                  <a:lnTo>
                    <a:pt x="288" y="1127"/>
                  </a:lnTo>
                  <a:lnTo>
                    <a:pt x="295" y="1124"/>
                  </a:lnTo>
                  <a:moveTo>
                    <a:pt x="295" y="1230"/>
                  </a:moveTo>
                  <a:lnTo>
                    <a:pt x="295" y="1320"/>
                  </a:lnTo>
                  <a:lnTo>
                    <a:pt x="217" y="1371"/>
                  </a:lnTo>
                  <a:lnTo>
                    <a:pt x="168" y="1299"/>
                  </a:lnTo>
                  <a:lnTo>
                    <a:pt x="168" y="1208"/>
                  </a:lnTo>
                  <a:lnTo>
                    <a:pt x="246" y="1155"/>
                  </a:lnTo>
                  <a:lnTo>
                    <a:pt x="295" y="1230"/>
                  </a:lnTo>
                  <a:moveTo>
                    <a:pt x="168" y="1131"/>
                  </a:moveTo>
                  <a:lnTo>
                    <a:pt x="211" y="1104"/>
                  </a:lnTo>
                  <a:lnTo>
                    <a:pt x="168" y="1039"/>
                  </a:lnTo>
                  <a:lnTo>
                    <a:pt x="168" y="1131"/>
                  </a:lnTo>
                  <a:moveTo>
                    <a:pt x="168" y="935"/>
                  </a:moveTo>
                  <a:lnTo>
                    <a:pt x="168" y="950"/>
                  </a:lnTo>
                  <a:lnTo>
                    <a:pt x="162" y="939"/>
                  </a:lnTo>
                  <a:lnTo>
                    <a:pt x="168" y="935"/>
                  </a:lnTo>
                  <a:moveTo>
                    <a:pt x="168" y="1039"/>
                  </a:moveTo>
                  <a:lnTo>
                    <a:pt x="168" y="1131"/>
                  </a:lnTo>
                  <a:lnTo>
                    <a:pt x="91" y="1183"/>
                  </a:lnTo>
                  <a:lnTo>
                    <a:pt x="0" y="1047"/>
                  </a:lnTo>
                  <a:lnTo>
                    <a:pt x="120" y="966"/>
                  </a:lnTo>
                  <a:lnTo>
                    <a:pt x="168" y="1039"/>
                  </a:lnTo>
                  <a:moveTo>
                    <a:pt x="168" y="1208"/>
                  </a:moveTo>
                  <a:lnTo>
                    <a:pt x="168" y="1299"/>
                  </a:lnTo>
                  <a:lnTo>
                    <a:pt x="126" y="1236"/>
                  </a:lnTo>
                  <a:lnTo>
                    <a:pt x="168" y="120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58"/>
            <p:cNvSpPr/>
            <p:nvPr/>
          </p:nvSpPr>
          <p:spPr bwMode="auto">
            <a:xfrm>
              <a:off x="11074400" y="4799013"/>
              <a:ext cx="1746250" cy="2681287"/>
            </a:xfrm>
            <a:custGeom>
              <a:avLst/>
              <a:gdLst>
                <a:gd name="T0" fmla="*/ 220 w 559"/>
                <a:gd name="T1" fmla="*/ 0 h 859"/>
                <a:gd name="T2" fmla="*/ 0 w 559"/>
                <a:gd name="T3" fmla="*/ 146 h 859"/>
                <a:gd name="T4" fmla="*/ 79 w 559"/>
                <a:gd name="T5" fmla="*/ 187 h 859"/>
                <a:gd name="T6" fmla="*/ 103 w 559"/>
                <a:gd name="T7" fmla="*/ 192 h 859"/>
                <a:gd name="T8" fmla="*/ 112 w 559"/>
                <a:gd name="T9" fmla="*/ 192 h 859"/>
                <a:gd name="T10" fmla="*/ 137 w 559"/>
                <a:gd name="T11" fmla="*/ 230 h 859"/>
                <a:gd name="T12" fmla="*/ 123 w 559"/>
                <a:gd name="T13" fmla="*/ 239 h 859"/>
                <a:gd name="T14" fmla="*/ 154 w 559"/>
                <a:gd name="T15" fmla="*/ 285 h 859"/>
                <a:gd name="T16" fmla="*/ 139 w 559"/>
                <a:gd name="T17" fmla="*/ 295 h 859"/>
                <a:gd name="T18" fmla="*/ 517 w 559"/>
                <a:gd name="T19" fmla="*/ 859 h 859"/>
                <a:gd name="T20" fmla="*/ 559 w 559"/>
                <a:gd name="T21" fmla="*/ 533 h 859"/>
                <a:gd name="T22" fmla="*/ 319 w 559"/>
                <a:gd name="T23" fmla="*/ 175 h 859"/>
                <a:gd name="T24" fmla="*/ 304 w 559"/>
                <a:gd name="T25" fmla="*/ 185 h 859"/>
                <a:gd name="T26" fmla="*/ 273 w 559"/>
                <a:gd name="T27" fmla="*/ 139 h 859"/>
                <a:gd name="T28" fmla="*/ 259 w 559"/>
                <a:gd name="T29" fmla="*/ 148 h 859"/>
                <a:gd name="T30" fmla="*/ 230 w 559"/>
                <a:gd name="T31" fmla="*/ 105 h 859"/>
                <a:gd name="T32" fmla="*/ 220 w 559"/>
                <a:gd name="T33" fmla="*/ 0 h 8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59" h="859">
                  <a:moveTo>
                    <a:pt x="220" y="0"/>
                  </a:moveTo>
                  <a:cubicBezTo>
                    <a:pt x="0" y="146"/>
                    <a:pt x="0" y="146"/>
                    <a:pt x="0" y="146"/>
                  </a:cubicBezTo>
                  <a:cubicBezTo>
                    <a:pt x="79" y="187"/>
                    <a:pt x="79" y="187"/>
                    <a:pt x="79" y="187"/>
                  </a:cubicBezTo>
                  <a:cubicBezTo>
                    <a:pt x="86" y="191"/>
                    <a:pt x="94" y="192"/>
                    <a:pt x="103" y="192"/>
                  </a:cubicBezTo>
                  <a:cubicBezTo>
                    <a:pt x="106" y="192"/>
                    <a:pt x="109" y="192"/>
                    <a:pt x="112" y="192"/>
                  </a:cubicBezTo>
                  <a:cubicBezTo>
                    <a:pt x="137" y="230"/>
                    <a:pt x="137" y="230"/>
                    <a:pt x="137" y="230"/>
                  </a:cubicBezTo>
                  <a:cubicBezTo>
                    <a:pt x="123" y="239"/>
                    <a:pt x="123" y="239"/>
                    <a:pt x="123" y="239"/>
                  </a:cubicBezTo>
                  <a:cubicBezTo>
                    <a:pt x="154" y="285"/>
                    <a:pt x="154" y="285"/>
                    <a:pt x="154" y="285"/>
                  </a:cubicBezTo>
                  <a:cubicBezTo>
                    <a:pt x="139" y="295"/>
                    <a:pt x="139" y="295"/>
                    <a:pt x="139" y="295"/>
                  </a:cubicBezTo>
                  <a:cubicBezTo>
                    <a:pt x="517" y="859"/>
                    <a:pt x="517" y="859"/>
                    <a:pt x="517" y="859"/>
                  </a:cubicBezTo>
                  <a:cubicBezTo>
                    <a:pt x="559" y="533"/>
                    <a:pt x="559" y="533"/>
                    <a:pt x="559" y="533"/>
                  </a:cubicBezTo>
                  <a:cubicBezTo>
                    <a:pt x="319" y="175"/>
                    <a:pt x="319" y="175"/>
                    <a:pt x="319" y="175"/>
                  </a:cubicBezTo>
                  <a:cubicBezTo>
                    <a:pt x="304" y="185"/>
                    <a:pt x="304" y="185"/>
                    <a:pt x="304" y="185"/>
                  </a:cubicBezTo>
                  <a:cubicBezTo>
                    <a:pt x="273" y="139"/>
                    <a:pt x="273" y="139"/>
                    <a:pt x="273" y="139"/>
                  </a:cubicBezTo>
                  <a:cubicBezTo>
                    <a:pt x="259" y="148"/>
                    <a:pt x="259" y="148"/>
                    <a:pt x="259" y="148"/>
                  </a:cubicBezTo>
                  <a:cubicBezTo>
                    <a:pt x="230" y="105"/>
                    <a:pt x="230" y="105"/>
                    <a:pt x="230" y="105"/>
                  </a:cubicBezTo>
                  <a:cubicBezTo>
                    <a:pt x="241" y="76"/>
                    <a:pt x="238" y="40"/>
                    <a:pt x="220" y="0"/>
                  </a:cubicBezTo>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59"/>
            <p:cNvSpPr/>
            <p:nvPr/>
          </p:nvSpPr>
          <p:spPr bwMode="auto">
            <a:xfrm>
              <a:off x="10896600" y="4641850"/>
              <a:ext cx="865188" cy="612775"/>
            </a:xfrm>
            <a:custGeom>
              <a:avLst/>
              <a:gdLst>
                <a:gd name="T0" fmla="*/ 250 w 277"/>
                <a:gd name="T1" fmla="*/ 0 h 196"/>
                <a:gd name="T2" fmla="*/ 74 w 277"/>
                <a:gd name="T3" fmla="*/ 118 h 196"/>
                <a:gd name="T4" fmla="*/ 93 w 277"/>
                <a:gd name="T5" fmla="*/ 146 h 196"/>
                <a:gd name="T6" fmla="*/ 55 w 277"/>
                <a:gd name="T7" fmla="*/ 130 h 196"/>
                <a:gd name="T8" fmla="*/ 0 w 277"/>
                <a:gd name="T9" fmla="*/ 167 h 196"/>
                <a:gd name="T10" fmla="*/ 57 w 277"/>
                <a:gd name="T11" fmla="*/ 196 h 196"/>
                <a:gd name="T12" fmla="*/ 277 w 277"/>
                <a:gd name="T13" fmla="*/ 50 h 196"/>
                <a:gd name="T14" fmla="*/ 255 w 277"/>
                <a:gd name="T15" fmla="*/ 10 h 196"/>
                <a:gd name="T16" fmla="*/ 250 w 277"/>
                <a:gd name="T17"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7" h="196">
                  <a:moveTo>
                    <a:pt x="250" y="0"/>
                  </a:moveTo>
                  <a:cubicBezTo>
                    <a:pt x="74" y="118"/>
                    <a:pt x="74" y="118"/>
                    <a:pt x="74" y="118"/>
                  </a:cubicBezTo>
                  <a:cubicBezTo>
                    <a:pt x="80" y="126"/>
                    <a:pt x="86" y="136"/>
                    <a:pt x="93" y="146"/>
                  </a:cubicBezTo>
                  <a:cubicBezTo>
                    <a:pt x="55" y="130"/>
                    <a:pt x="55" y="130"/>
                    <a:pt x="55" y="130"/>
                  </a:cubicBezTo>
                  <a:cubicBezTo>
                    <a:pt x="0" y="167"/>
                    <a:pt x="0" y="167"/>
                    <a:pt x="0" y="167"/>
                  </a:cubicBezTo>
                  <a:cubicBezTo>
                    <a:pt x="57" y="196"/>
                    <a:pt x="57" y="196"/>
                    <a:pt x="57" y="196"/>
                  </a:cubicBezTo>
                  <a:cubicBezTo>
                    <a:pt x="277" y="50"/>
                    <a:pt x="277" y="50"/>
                    <a:pt x="277" y="50"/>
                  </a:cubicBezTo>
                  <a:cubicBezTo>
                    <a:pt x="271" y="37"/>
                    <a:pt x="263" y="24"/>
                    <a:pt x="255" y="10"/>
                  </a:cubicBezTo>
                  <a:cubicBezTo>
                    <a:pt x="250" y="0"/>
                    <a:pt x="250" y="0"/>
                    <a:pt x="250" y="0"/>
                  </a:cubicBezTo>
                </a:path>
              </a:pathLst>
            </a:custGeom>
            <a:solidFill>
              <a:srgbClr val="A3A3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60"/>
            <p:cNvSpPr>
              <a:spLocks noEditPoints="1"/>
            </p:cNvSpPr>
            <p:nvPr/>
          </p:nvSpPr>
          <p:spPr bwMode="auto">
            <a:xfrm>
              <a:off x="10550525" y="4098925"/>
              <a:ext cx="1127125" cy="1065212"/>
            </a:xfrm>
            <a:custGeom>
              <a:avLst/>
              <a:gdLst>
                <a:gd name="T0" fmla="*/ 93 w 361"/>
                <a:gd name="T1" fmla="*/ 285 h 341"/>
                <a:gd name="T2" fmla="*/ 85 w 361"/>
                <a:gd name="T3" fmla="*/ 289 h 341"/>
                <a:gd name="T4" fmla="*/ 85 w 361"/>
                <a:gd name="T5" fmla="*/ 290 h 341"/>
                <a:gd name="T6" fmla="*/ 69 w 361"/>
                <a:gd name="T7" fmla="*/ 319 h 341"/>
                <a:gd name="T8" fmla="*/ 166 w 361"/>
                <a:gd name="T9" fmla="*/ 304 h 341"/>
                <a:gd name="T10" fmla="*/ 106 w 361"/>
                <a:gd name="T11" fmla="*/ 283 h 341"/>
                <a:gd name="T12" fmla="*/ 32 w 361"/>
                <a:gd name="T13" fmla="*/ 85 h 341"/>
                <a:gd name="T14" fmla="*/ 44 w 361"/>
                <a:gd name="T15" fmla="*/ 104 h 341"/>
                <a:gd name="T16" fmla="*/ 16 w 361"/>
                <a:gd name="T17" fmla="*/ 100 h 341"/>
                <a:gd name="T18" fmla="*/ 126 w 361"/>
                <a:gd name="T19" fmla="*/ 163 h 341"/>
                <a:gd name="T20" fmla="*/ 126 w 361"/>
                <a:gd name="T21" fmla="*/ 163 h 341"/>
                <a:gd name="T22" fmla="*/ 114 w 361"/>
                <a:gd name="T23" fmla="*/ 130 h 341"/>
                <a:gd name="T24" fmla="*/ 85 w 361"/>
                <a:gd name="T25" fmla="*/ 99 h 341"/>
                <a:gd name="T26" fmla="*/ 78 w 361"/>
                <a:gd name="T27" fmla="*/ 154 h 341"/>
                <a:gd name="T28" fmla="*/ 62 w 361"/>
                <a:gd name="T29" fmla="*/ 74 h 341"/>
                <a:gd name="T30" fmla="*/ 44 w 361"/>
                <a:gd name="T31" fmla="*/ 104 h 341"/>
                <a:gd name="T32" fmla="*/ 56 w 361"/>
                <a:gd name="T33" fmla="*/ 68 h 341"/>
                <a:gd name="T34" fmla="*/ 126 w 361"/>
                <a:gd name="T35" fmla="*/ 49 h 341"/>
                <a:gd name="T36" fmla="*/ 126 w 361"/>
                <a:gd name="T37" fmla="*/ 22 h 341"/>
                <a:gd name="T38" fmla="*/ 122 w 361"/>
                <a:gd name="T39" fmla="*/ 16 h 341"/>
                <a:gd name="T40" fmla="*/ 126 w 361"/>
                <a:gd name="T41" fmla="*/ 94 h 341"/>
                <a:gd name="T42" fmla="*/ 126 w 361"/>
                <a:gd name="T43" fmla="*/ 94 h 341"/>
                <a:gd name="T44" fmla="*/ 137 w 361"/>
                <a:gd name="T45" fmla="*/ 114 h 341"/>
                <a:gd name="T46" fmla="*/ 167 w 361"/>
                <a:gd name="T47" fmla="*/ 136 h 341"/>
                <a:gd name="T48" fmla="*/ 167 w 361"/>
                <a:gd name="T49" fmla="*/ 136 h 341"/>
                <a:gd name="T50" fmla="*/ 180 w 361"/>
                <a:gd name="T51" fmla="*/ 86 h 341"/>
                <a:gd name="T52" fmla="*/ 167 w 361"/>
                <a:gd name="T53" fmla="*/ 66 h 341"/>
                <a:gd name="T54" fmla="*/ 160 w 361"/>
                <a:gd name="T55" fmla="*/ 99 h 341"/>
                <a:gd name="T56" fmla="*/ 144 w 361"/>
                <a:gd name="T57" fmla="*/ 30 h 341"/>
                <a:gd name="T58" fmla="*/ 126 w 361"/>
                <a:gd name="T59" fmla="*/ 49 h 341"/>
                <a:gd name="T60" fmla="*/ 131 w 361"/>
                <a:gd name="T61" fmla="*/ 18 h 341"/>
                <a:gd name="T62" fmla="*/ 290 w 361"/>
                <a:gd name="T63" fmla="*/ 12 h 341"/>
                <a:gd name="T64" fmla="*/ 253 w 361"/>
                <a:gd name="T65" fmla="*/ 45 h 341"/>
                <a:gd name="T66" fmla="*/ 307 w 361"/>
                <a:gd name="T67" fmla="*/ 42 h 341"/>
                <a:gd name="T68" fmla="*/ 290 w 361"/>
                <a:gd name="T69" fmla="*/ 12 h 341"/>
                <a:gd name="T70" fmla="*/ 208 w 361"/>
                <a:gd name="T71" fmla="*/ 40 h 341"/>
                <a:gd name="T72" fmla="*/ 208 w 361"/>
                <a:gd name="T73" fmla="*/ 67 h 341"/>
                <a:gd name="T74" fmla="*/ 183 w 361"/>
                <a:gd name="T75" fmla="*/ 3 h 341"/>
                <a:gd name="T76" fmla="*/ 208 w 361"/>
                <a:gd name="T77" fmla="*/ 67 h 341"/>
                <a:gd name="T78" fmla="*/ 208 w 361"/>
                <a:gd name="T79" fmla="*/ 108 h 341"/>
                <a:gd name="T80" fmla="*/ 208 w 361"/>
                <a:gd name="T81" fmla="*/ 109 h 341"/>
                <a:gd name="T82" fmla="*/ 249 w 361"/>
                <a:gd name="T83" fmla="*/ 81 h 341"/>
                <a:gd name="T84" fmla="*/ 208 w 361"/>
                <a:gd name="T85" fmla="*/ 208 h 341"/>
                <a:gd name="T86" fmla="*/ 208 w 361"/>
                <a:gd name="T87" fmla="*/ 208 h 341"/>
                <a:gd name="T88" fmla="*/ 167 w 361"/>
                <a:gd name="T89" fmla="*/ 187 h 341"/>
                <a:gd name="T90" fmla="*/ 150 w 361"/>
                <a:gd name="T91" fmla="*/ 247 h 341"/>
                <a:gd name="T92" fmla="*/ 185 w 361"/>
                <a:gd name="T93" fmla="*/ 292 h 341"/>
                <a:gd name="T94" fmla="*/ 340 w 361"/>
                <a:gd name="T95" fmla="*/ 120 h 341"/>
                <a:gd name="T96" fmla="*/ 300 w 361"/>
                <a:gd name="T97" fmla="*/ 157 h 341"/>
                <a:gd name="T98" fmla="*/ 291 w 361"/>
                <a:gd name="T99" fmla="*/ 153 h 341"/>
                <a:gd name="T100" fmla="*/ 249 w 361"/>
                <a:gd name="T101" fmla="*/ 81 h 341"/>
                <a:gd name="T102" fmla="*/ 217 w 361"/>
                <a:gd name="T103" fmla="*/ 14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61" h="341">
                  <a:moveTo>
                    <a:pt x="106" y="283"/>
                  </a:moveTo>
                  <a:cubicBezTo>
                    <a:pt x="101" y="283"/>
                    <a:pt x="97" y="283"/>
                    <a:pt x="93" y="285"/>
                  </a:cubicBezTo>
                  <a:cubicBezTo>
                    <a:pt x="85" y="290"/>
                    <a:pt x="85" y="290"/>
                    <a:pt x="85" y="290"/>
                  </a:cubicBezTo>
                  <a:cubicBezTo>
                    <a:pt x="85" y="289"/>
                    <a:pt x="85" y="289"/>
                    <a:pt x="85" y="289"/>
                  </a:cubicBezTo>
                  <a:cubicBezTo>
                    <a:pt x="85" y="289"/>
                    <a:pt x="85" y="289"/>
                    <a:pt x="85" y="289"/>
                  </a:cubicBezTo>
                  <a:cubicBezTo>
                    <a:pt x="85" y="290"/>
                    <a:pt x="85" y="290"/>
                    <a:pt x="85" y="290"/>
                  </a:cubicBezTo>
                  <a:cubicBezTo>
                    <a:pt x="80" y="294"/>
                    <a:pt x="80" y="294"/>
                    <a:pt x="80" y="294"/>
                  </a:cubicBezTo>
                  <a:cubicBezTo>
                    <a:pt x="73" y="301"/>
                    <a:pt x="69" y="311"/>
                    <a:pt x="69" y="319"/>
                  </a:cubicBezTo>
                  <a:cubicBezTo>
                    <a:pt x="111" y="341"/>
                    <a:pt x="111" y="341"/>
                    <a:pt x="111" y="341"/>
                  </a:cubicBezTo>
                  <a:cubicBezTo>
                    <a:pt x="166" y="304"/>
                    <a:pt x="166" y="304"/>
                    <a:pt x="166" y="304"/>
                  </a:cubicBezTo>
                  <a:cubicBezTo>
                    <a:pt x="124" y="287"/>
                    <a:pt x="124" y="287"/>
                    <a:pt x="124" y="287"/>
                  </a:cubicBezTo>
                  <a:cubicBezTo>
                    <a:pt x="118" y="284"/>
                    <a:pt x="111" y="283"/>
                    <a:pt x="106" y="283"/>
                  </a:cubicBezTo>
                  <a:moveTo>
                    <a:pt x="44" y="104"/>
                  </a:moveTo>
                  <a:cubicBezTo>
                    <a:pt x="32" y="85"/>
                    <a:pt x="32" y="85"/>
                    <a:pt x="32" y="85"/>
                  </a:cubicBezTo>
                  <a:cubicBezTo>
                    <a:pt x="44" y="76"/>
                    <a:pt x="44" y="76"/>
                    <a:pt x="44" y="76"/>
                  </a:cubicBezTo>
                  <a:cubicBezTo>
                    <a:pt x="44" y="104"/>
                    <a:pt x="44" y="104"/>
                    <a:pt x="44" y="104"/>
                  </a:cubicBezTo>
                  <a:moveTo>
                    <a:pt x="37" y="58"/>
                  </a:moveTo>
                  <a:cubicBezTo>
                    <a:pt x="18" y="58"/>
                    <a:pt x="0" y="80"/>
                    <a:pt x="16" y="100"/>
                  </a:cubicBezTo>
                  <a:cubicBezTo>
                    <a:pt x="93" y="185"/>
                    <a:pt x="93" y="185"/>
                    <a:pt x="93" y="185"/>
                  </a:cubicBezTo>
                  <a:cubicBezTo>
                    <a:pt x="126" y="163"/>
                    <a:pt x="126" y="163"/>
                    <a:pt x="126" y="163"/>
                  </a:cubicBezTo>
                  <a:cubicBezTo>
                    <a:pt x="126" y="221"/>
                    <a:pt x="126" y="221"/>
                    <a:pt x="126" y="221"/>
                  </a:cubicBezTo>
                  <a:cubicBezTo>
                    <a:pt x="126" y="163"/>
                    <a:pt x="126" y="163"/>
                    <a:pt x="126" y="163"/>
                  </a:cubicBezTo>
                  <a:cubicBezTo>
                    <a:pt x="137" y="155"/>
                    <a:pt x="137" y="155"/>
                    <a:pt x="137" y="155"/>
                  </a:cubicBezTo>
                  <a:cubicBezTo>
                    <a:pt x="114" y="130"/>
                    <a:pt x="114" y="130"/>
                    <a:pt x="114" y="130"/>
                  </a:cubicBezTo>
                  <a:cubicBezTo>
                    <a:pt x="85" y="149"/>
                    <a:pt x="85" y="149"/>
                    <a:pt x="85" y="149"/>
                  </a:cubicBezTo>
                  <a:cubicBezTo>
                    <a:pt x="85" y="99"/>
                    <a:pt x="85" y="99"/>
                    <a:pt x="85" y="99"/>
                  </a:cubicBezTo>
                  <a:cubicBezTo>
                    <a:pt x="85" y="149"/>
                    <a:pt x="85" y="149"/>
                    <a:pt x="85" y="149"/>
                  </a:cubicBezTo>
                  <a:cubicBezTo>
                    <a:pt x="78" y="154"/>
                    <a:pt x="78" y="154"/>
                    <a:pt x="78" y="154"/>
                  </a:cubicBezTo>
                  <a:cubicBezTo>
                    <a:pt x="62" y="130"/>
                    <a:pt x="62" y="130"/>
                    <a:pt x="62" y="130"/>
                  </a:cubicBezTo>
                  <a:cubicBezTo>
                    <a:pt x="62" y="74"/>
                    <a:pt x="62" y="74"/>
                    <a:pt x="62" y="74"/>
                  </a:cubicBezTo>
                  <a:cubicBezTo>
                    <a:pt x="62" y="130"/>
                    <a:pt x="62" y="130"/>
                    <a:pt x="62" y="130"/>
                  </a:cubicBezTo>
                  <a:cubicBezTo>
                    <a:pt x="44" y="104"/>
                    <a:pt x="44" y="104"/>
                    <a:pt x="44" y="104"/>
                  </a:cubicBezTo>
                  <a:cubicBezTo>
                    <a:pt x="44" y="76"/>
                    <a:pt x="44" y="76"/>
                    <a:pt x="44" y="76"/>
                  </a:cubicBezTo>
                  <a:cubicBezTo>
                    <a:pt x="56" y="68"/>
                    <a:pt x="56" y="68"/>
                    <a:pt x="56" y="68"/>
                  </a:cubicBezTo>
                  <a:cubicBezTo>
                    <a:pt x="51" y="61"/>
                    <a:pt x="44" y="58"/>
                    <a:pt x="37" y="58"/>
                  </a:cubicBezTo>
                  <a:moveTo>
                    <a:pt x="126" y="49"/>
                  </a:moveTo>
                  <a:cubicBezTo>
                    <a:pt x="113" y="30"/>
                    <a:pt x="113" y="30"/>
                    <a:pt x="113" y="30"/>
                  </a:cubicBezTo>
                  <a:cubicBezTo>
                    <a:pt x="126" y="22"/>
                    <a:pt x="126" y="22"/>
                    <a:pt x="126" y="22"/>
                  </a:cubicBezTo>
                  <a:cubicBezTo>
                    <a:pt x="126" y="49"/>
                    <a:pt x="126" y="49"/>
                    <a:pt x="126" y="49"/>
                  </a:cubicBezTo>
                  <a:moveTo>
                    <a:pt x="122" y="16"/>
                  </a:moveTo>
                  <a:cubicBezTo>
                    <a:pt x="106" y="16"/>
                    <a:pt x="90" y="33"/>
                    <a:pt x="97" y="51"/>
                  </a:cubicBezTo>
                  <a:cubicBezTo>
                    <a:pt x="126" y="94"/>
                    <a:pt x="126" y="94"/>
                    <a:pt x="126" y="94"/>
                  </a:cubicBezTo>
                  <a:cubicBezTo>
                    <a:pt x="126" y="97"/>
                    <a:pt x="126" y="97"/>
                    <a:pt x="126" y="97"/>
                  </a:cubicBezTo>
                  <a:cubicBezTo>
                    <a:pt x="126" y="94"/>
                    <a:pt x="126" y="94"/>
                    <a:pt x="126" y="94"/>
                  </a:cubicBezTo>
                  <a:cubicBezTo>
                    <a:pt x="139" y="113"/>
                    <a:pt x="139" y="113"/>
                    <a:pt x="139" y="113"/>
                  </a:cubicBezTo>
                  <a:cubicBezTo>
                    <a:pt x="137" y="114"/>
                    <a:pt x="137" y="114"/>
                    <a:pt x="137" y="114"/>
                  </a:cubicBezTo>
                  <a:cubicBezTo>
                    <a:pt x="155" y="143"/>
                    <a:pt x="155" y="143"/>
                    <a:pt x="155" y="143"/>
                  </a:cubicBezTo>
                  <a:cubicBezTo>
                    <a:pt x="167" y="136"/>
                    <a:pt x="167" y="136"/>
                    <a:pt x="167" y="136"/>
                  </a:cubicBezTo>
                  <a:cubicBezTo>
                    <a:pt x="167" y="162"/>
                    <a:pt x="167" y="162"/>
                    <a:pt x="167" y="162"/>
                  </a:cubicBezTo>
                  <a:cubicBezTo>
                    <a:pt x="167" y="136"/>
                    <a:pt x="167" y="136"/>
                    <a:pt x="167" y="136"/>
                  </a:cubicBezTo>
                  <a:cubicBezTo>
                    <a:pt x="198" y="115"/>
                    <a:pt x="198" y="115"/>
                    <a:pt x="198" y="115"/>
                  </a:cubicBezTo>
                  <a:cubicBezTo>
                    <a:pt x="180" y="86"/>
                    <a:pt x="180" y="86"/>
                    <a:pt x="180" y="86"/>
                  </a:cubicBezTo>
                  <a:cubicBezTo>
                    <a:pt x="167" y="94"/>
                    <a:pt x="167" y="94"/>
                    <a:pt x="167" y="94"/>
                  </a:cubicBezTo>
                  <a:cubicBezTo>
                    <a:pt x="167" y="66"/>
                    <a:pt x="167" y="66"/>
                    <a:pt x="167" y="66"/>
                  </a:cubicBezTo>
                  <a:cubicBezTo>
                    <a:pt x="167" y="94"/>
                    <a:pt x="167" y="94"/>
                    <a:pt x="167" y="94"/>
                  </a:cubicBezTo>
                  <a:cubicBezTo>
                    <a:pt x="160" y="99"/>
                    <a:pt x="160" y="99"/>
                    <a:pt x="160" y="99"/>
                  </a:cubicBezTo>
                  <a:cubicBezTo>
                    <a:pt x="144" y="76"/>
                    <a:pt x="144" y="76"/>
                    <a:pt x="144" y="76"/>
                  </a:cubicBezTo>
                  <a:cubicBezTo>
                    <a:pt x="144" y="30"/>
                    <a:pt x="144" y="30"/>
                    <a:pt x="144" y="30"/>
                  </a:cubicBezTo>
                  <a:cubicBezTo>
                    <a:pt x="144" y="76"/>
                    <a:pt x="144" y="76"/>
                    <a:pt x="144" y="76"/>
                  </a:cubicBezTo>
                  <a:cubicBezTo>
                    <a:pt x="126" y="49"/>
                    <a:pt x="126" y="49"/>
                    <a:pt x="126" y="49"/>
                  </a:cubicBezTo>
                  <a:cubicBezTo>
                    <a:pt x="126" y="22"/>
                    <a:pt x="126" y="22"/>
                    <a:pt x="126" y="22"/>
                  </a:cubicBezTo>
                  <a:cubicBezTo>
                    <a:pt x="131" y="18"/>
                    <a:pt x="131" y="18"/>
                    <a:pt x="131" y="18"/>
                  </a:cubicBezTo>
                  <a:cubicBezTo>
                    <a:pt x="128" y="17"/>
                    <a:pt x="125" y="16"/>
                    <a:pt x="122" y="16"/>
                  </a:cubicBezTo>
                  <a:moveTo>
                    <a:pt x="290" y="12"/>
                  </a:moveTo>
                  <a:cubicBezTo>
                    <a:pt x="251" y="38"/>
                    <a:pt x="251" y="38"/>
                    <a:pt x="251" y="38"/>
                  </a:cubicBezTo>
                  <a:cubicBezTo>
                    <a:pt x="251" y="41"/>
                    <a:pt x="252" y="43"/>
                    <a:pt x="253" y="45"/>
                  </a:cubicBezTo>
                  <a:cubicBezTo>
                    <a:pt x="264" y="71"/>
                    <a:pt x="264" y="71"/>
                    <a:pt x="264" y="71"/>
                  </a:cubicBezTo>
                  <a:cubicBezTo>
                    <a:pt x="307" y="42"/>
                    <a:pt x="307" y="42"/>
                    <a:pt x="307" y="42"/>
                  </a:cubicBezTo>
                  <a:cubicBezTo>
                    <a:pt x="301" y="25"/>
                    <a:pt x="301" y="25"/>
                    <a:pt x="301" y="25"/>
                  </a:cubicBezTo>
                  <a:cubicBezTo>
                    <a:pt x="298" y="19"/>
                    <a:pt x="295" y="15"/>
                    <a:pt x="290" y="12"/>
                  </a:cubicBezTo>
                  <a:moveTo>
                    <a:pt x="208" y="67"/>
                  </a:moveTo>
                  <a:cubicBezTo>
                    <a:pt x="208" y="40"/>
                    <a:pt x="208" y="40"/>
                    <a:pt x="208" y="40"/>
                  </a:cubicBezTo>
                  <a:cubicBezTo>
                    <a:pt x="221" y="59"/>
                    <a:pt x="221" y="59"/>
                    <a:pt x="221" y="59"/>
                  </a:cubicBezTo>
                  <a:cubicBezTo>
                    <a:pt x="208" y="67"/>
                    <a:pt x="208" y="67"/>
                    <a:pt x="208" y="67"/>
                  </a:cubicBezTo>
                  <a:moveTo>
                    <a:pt x="195" y="0"/>
                  </a:moveTo>
                  <a:cubicBezTo>
                    <a:pt x="191" y="0"/>
                    <a:pt x="187" y="1"/>
                    <a:pt x="183" y="3"/>
                  </a:cubicBezTo>
                  <a:cubicBezTo>
                    <a:pt x="208" y="40"/>
                    <a:pt x="208" y="40"/>
                    <a:pt x="208" y="40"/>
                  </a:cubicBezTo>
                  <a:cubicBezTo>
                    <a:pt x="208" y="67"/>
                    <a:pt x="208" y="67"/>
                    <a:pt x="208" y="67"/>
                  </a:cubicBezTo>
                  <a:cubicBezTo>
                    <a:pt x="192" y="78"/>
                    <a:pt x="192" y="78"/>
                    <a:pt x="192" y="78"/>
                  </a:cubicBezTo>
                  <a:cubicBezTo>
                    <a:pt x="208" y="108"/>
                    <a:pt x="208" y="108"/>
                    <a:pt x="208" y="108"/>
                  </a:cubicBezTo>
                  <a:cubicBezTo>
                    <a:pt x="208" y="108"/>
                    <a:pt x="208" y="108"/>
                    <a:pt x="208" y="108"/>
                  </a:cubicBezTo>
                  <a:cubicBezTo>
                    <a:pt x="208" y="109"/>
                    <a:pt x="208" y="109"/>
                    <a:pt x="208" y="109"/>
                  </a:cubicBezTo>
                  <a:cubicBezTo>
                    <a:pt x="208" y="108"/>
                    <a:pt x="208" y="108"/>
                    <a:pt x="208" y="108"/>
                  </a:cubicBezTo>
                  <a:cubicBezTo>
                    <a:pt x="249" y="81"/>
                    <a:pt x="249" y="81"/>
                    <a:pt x="249" y="81"/>
                  </a:cubicBezTo>
                  <a:cubicBezTo>
                    <a:pt x="249" y="181"/>
                    <a:pt x="249" y="181"/>
                    <a:pt x="249" y="181"/>
                  </a:cubicBezTo>
                  <a:cubicBezTo>
                    <a:pt x="208" y="208"/>
                    <a:pt x="208" y="208"/>
                    <a:pt x="208" y="208"/>
                  </a:cubicBezTo>
                  <a:cubicBezTo>
                    <a:pt x="208" y="130"/>
                    <a:pt x="208" y="130"/>
                    <a:pt x="208" y="130"/>
                  </a:cubicBezTo>
                  <a:cubicBezTo>
                    <a:pt x="208" y="208"/>
                    <a:pt x="208" y="208"/>
                    <a:pt x="208" y="208"/>
                  </a:cubicBezTo>
                  <a:cubicBezTo>
                    <a:pt x="167" y="236"/>
                    <a:pt x="167" y="236"/>
                    <a:pt x="167" y="236"/>
                  </a:cubicBezTo>
                  <a:cubicBezTo>
                    <a:pt x="167" y="187"/>
                    <a:pt x="167" y="187"/>
                    <a:pt x="167" y="187"/>
                  </a:cubicBezTo>
                  <a:cubicBezTo>
                    <a:pt x="167" y="236"/>
                    <a:pt x="167" y="236"/>
                    <a:pt x="167" y="236"/>
                  </a:cubicBezTo>
                  <a:cubicBezTo>
                    <a:pt x="150" y="247"/>
                    <a:pt x="150" y="247"/>
                    <a:pt x="150" y="247"/>
                  </a:cubicBezTo>
                  <a:cubicBezTo>
                    <a:pt x="168" y="267"/>
                    <a:pt x="168" y="267"/>
                    <a:pt x="168" y="267"/>
                  </a:cubicBezTo>
                  <a:cubicBezTo>
                    <a:pt x="173" y="275"/>
                    <a:pt x="179" y="283"/>
                    <a:pt x="185" y="292"/>
                  </a:cubicBezTo>
                  <a:cubicBezTo>
                    <a:pt x="361" y="174"/>
                    <a:pt x="361" y="174"/>
                    <a:pt x="361" y="174"/>
                  </a:cubicBezTo>
                  <a:cubicBezTo>
                    <a:pt x="340" y="120"/>
                    <a:pt x="340" y="120"/>
                    <a:pt x="340" y="120"/>
                  </a:cubicBezTo>
                  <a:cubicBezTo>
                    <a:pt x="297" y="149"/>
                    <a:pt x="297" y="149"/>
                    <a:pt x="297" y="149"/>
                  </a:cubicBezTo>
                  <a:cubicBezTo>
                    <a:pt x="300" y="157"/>
                    <a:pt x="300" y="157"/>
                    <a:pt x="300" y="157"/>
                  </a:cubicBezTo>
                  <a:cubicBezTo>
                    <a:pt x="298" y="156"/>
                    <a:pt x="295" y="156"/>
                    <a:pt x="292" y="156"/>
                  </a:cubicBezTo>
                  <a:cubicBezTo>
                    <a:pt x="291" y="153"/>
                    <a:pt x="291" y="153"/>
                    <a:pt x="291" y="153"/>
                  </a:cubicBezTo>
                  <a:cubicBezTo>
                    <a:pt x="249" y="181"/>
                    <a:pt x="249" y="181"/>
                    <a:pt x="249" y="181"/>
                  </a:cubicBezTo>
                  <a:cubicBezTo>
                    <a:pt x="249" y="81"/>
                    <a:pt x="249" y="81"/>
                    <a:pt x="249" y="81"/>
                  </a:cubicBezTo>
                  <a:cubicBezTo>
                    <a:pt x="251" y="79"/>
                    <a:pt x="251" y="79"/>
                    <a:pt x="251" y="79"/>
                  </a:cubicBezTo>
                  <a:cubicBezTo>
                    <a:pt x="217" y="14"/>
                    <a:pt x="217" y="14"/>
                    <a:pt x="217" y="14"/>
                  </a:cubicBezTo>
                  <a:cubicBezTo>
                    <a:pt x="211" y="4"/>
                    <a:pt x="203" y="0"/>
                    <a:pt x="195" y="0"/>
                  </a:cubicBezTo>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61"/>
            <p:cNvSpPr>
              <a:spLocks noEditPoints="1"/>
            </p:cNvSpPr>
            <p:nvPr/>
          </p:nvSpPr>
          <p:spPr bwMode="auto">
            <a:xfrm>
              <a:off x="10650538" y="4108450"/>
              <a:ext cx="962025" cy="908050"/>
            </a:xfrm>
            <a:custGeom>
              <a:avLst/>
              <a:gdLst>
                <a:gd name="T0" fmla="*/ 48 w 308"/>
                <a:gd name="T1" fmla="*/ 291 h 291"/>
                <a:gd name="T2" fmla="*/ 53 w 308"/>
                <a:gd name="T3" fmla="*/ 286 h 291"/>
                <a:gd name="T4" fmla="*/ 53 w 308"/>
                <a:gd name="T5" fmla="*/ 286 h 291"/>
                <a:gd name="T6" fmla="*/ 61 w 308"/>
                <a:gd name="T7" fmla="*/ 282 h 291"/>
                <a:gd name="T8" fmla="*/ 61 w 308"/>
                <a:gd name="T9" fmla="*/ 182 h 291"/>
                <a:gd name="T10" fmla="*/ 94 w 308"/>
                <a:gd name="T11" fmla="*/ 160 h 291"/>
                <a:gd name="T12" fmla="*/ 112 w 308"/>
                <a:gd name="T13" fmla="*/ 237 h 291"/>
                <a:gd name="T14" fmla="*/ 135 w 308"/>
                <a:gd name="T15" fmla="*/ 233 h 291"/>
                <a:gd name="T16" fmla="*/ 112 w 308"/>
                <a:gd name="T17" fmla="*/ 160 h 291"/>
                <a:gd name="T18" fmla="*/ 94 w 308"/>
                <a:gd name="T19" fmla="*/ 160 h 291"/>
                <a:gd name="T20" fmla="*/ 112 w 308"/>
                <a:gd name="T21" fmla="*/ 237 h 291"/>
                <a:gd name="T22" fmla="*/ 105 w 308"/>
                <a:gd name="T23" fmla="*/ 152 h 291"/>
                <a:gd name="T24" fmla="*/ 123 w 308"/>
                <a:gd name="T25" fmla="*/ 140 h 291"/>
                <a:gd name="T26" fmla="*/ 135 w 308"/>
                <a:gd name="T27" fmla="*/ 133 h 291"/>
                <a:gd name="T28" fmla="*/ 135 w 308"/>
                <a:gd name="T29" fmla="*/ 133 h 291"/>
                <a:gd name="T30" fmla="*/ 165 w 308"/>
                <a:gd name="T31" fmla="*/ 206 h 291"/>
                <a:gd name="T32" fmla="*/ 135 w 308"/>
                <a:gd name="T33" fmla="*/ 184 h 291"/>
                <a:gd name="T34" fmla="*/ 176 w 308"/>
                <a:gd name="T35" fmla="*/ 205 h 291"/>
                <a:gd name="T36" fmla="*/ 166 w 308"/>
                <a:gd name="T37" fmla="*/ 112 h 291"/>
                <a:gd name="T38" fmla="*/ 176 w 308"/>
                <a:gd name="T39" fmla="*/ 105 h 291"/>
                <a:gd name="T40" fmla="*/ 176 w 308"/>
                <a:gd name="T41" fmla="*/ 105 h 291"/>
                <a:gd name="T42" fmla="*/ 53 w 308"/>
                <a:gd name="T43" fmla="*/ 146 h 291"/>
                <a:gd name="T44" fmla="*/ 53 w 308"/>
                <a:gd name="T45" fmla="*/ 96 h 291"/>
                <a:gd name="T46" fmla="*/ 94 w 308"/>
                <a:gd name="T47" fmla="*/ 94 h 291"/>
                <a:gd name="T48" fmla="*/ 107 w 308"/>
                <a:gd name="T49" fmla="*/ 110 h 291"/>
                <a:gd name="T50" fmla="*/ 217 w 308"/>
                <a:gd name="T51" fmla="*/ 78 h 291"/>
                <a:gd name="T52" fmla="*/ 176 w 308"/>
                <a:gd name="T53" fmla="*/ 106 h 291"/>
                <a:gd name="T54" fmla="*/ 202 w 308"/>
                <a:gd name="T55" fmla="*/ 169 h 291"/>
                <a:gd name="T56" fmla="*/ 176 w 308"/>
                <a:gd name="T57" fmla="*/ 205 h 291"/>
                <a:gd name="T58" fmla="*/ 217 w 308"/>
                <a:gd name="T59" fmla="*/ 78 h 291"/>
                <a:gd name="T60" fmla="*/ 217 w 308"/>
                <a:gd name="T61" fmla="*/ 78 h 291"/>
                <a:gd name="T62" fmla="*/ 259 w 308"/>
                <a:gd name="T63" fmla="*/ 150 h 291"/>
                <a:gd name="T64" fmla="*/ 12 w 308"/>
                <a:gd name="T65" fmla="*/ 73 h 291"/>
                <a:gd name="T66" fmla="*/ 12 w 308"/>
                <a:gd name="T67" fmla="*/ 101 h 291"/>
                <a:gd name="T68" fmla="*/ 30 w 308"/>
                <a:gd name="T69" fmla="*/ 71 h 291"/>
                <a:gd name="T70" fmla="*/ 46 w 308"/>
                <a:gd name="T71" fmla="*/ 151 h 291"/>
                <a:gd name="T72" fmla="*/ 53 w 308"/>
                <a:gd name="T73" fmla="*/ 96 h 291"/>
                <a:gd name="T74" fmla="*/ 24 w 308"/>
                <a:gd name="T75" fmla="*/ 65 h 291"/>
                <a:gd name="T76" fmla="*/ 12 w 308"/>
                <a:gd name="T77" fmla="*/ 101 h 291"/>
                <a:gd name="T78" fmla="*/ 30 w 308"/>
                <a:gd name="T79" fmla="*/ 71 h 291"/>
                <a:gd name="T80" fmla="*/ 24 w 308"/>
                <a:gd name="T81" fmla="*/ 65 h 291"/>
                <a:gd name="T82" fmla="*/ 135 w 308"/>
                <a:gd name="T83" fmla="*/ 91 h 291"/>
                <a:gd name="T84" fmla="*/ 135 w 308"/>
                <a:gd name="T85" fmla="*/ 63 h 291"/>
                <a:gd name="T86" fmla="*/ 68 w 308"/>
                <a:gd name="T87" fmla="*/ 53 h 291"/>
                <a:gd name="T88" fmla="*/ 94 w 308"/>
                <a:gd name="T89" fmla="*/ 91 h 291"/>
                <a:gd name="T90" fmla="*/ 275 w 308"/>
                <a:gd name="T91" fmla="*/ 39 h 291"/>
                <a:gd name="T92" fmla="*/ 265 w 308"/>
                <a:gd name="T93" fmla="*/ 146 h 291"/>
                <a:gd name="T94" fmla="*/ 275 w 308"/>
                <a:gd name="T95" fmla="*/ 39 h 291"/>
                <a:gd name="T96" fmla="*/ 176 w 308"/>
                <a:gd name="T97" fmla="*/ 64 h 291"/>
                <a:gd name="T98" fmla="*/ 176 w 308"/>
                <a:gd name="T99" fmla="*/ 37 h 291"/>
                <a:gd name="T100" fmla="*/ 112 w 308"/>
                <a:gd name="T101" fmla="*/ 73 h 291"/>
                <a:gd name="T102" fmla="*/ 135 w 308"/>
                <a:gd name="T103" fmla="*/ 91 h 291"/>
                <a:gd name="T104" fmla="*/ 112 w 308"/>
                <a:gd name="T105" fmla="*/ 27 h 291"/>
                <a:gd name="T106" fmla="*/ 81 w 308"/>
                <a:gd name="T107" fmla="*/ 27 h 291"/>
                <a:gd name="T108" fmla="*/ 94 w 308"/>
                <a:gd name="T109" fmla="*/ 19 h 291"/>
                <a:gd name="T110" fmla="*/ 94 w 308"/>
                <a:gd name="T111" fmla="*/ 19 h 291"/>
                <a:gd name="T112" fmla="*/ 112 w 308"/>
                <a:gd name="T113" fmla="*/ 73 h 291"/>
                <a:gd name="T114" fmla="*/ 111 w 308"/>
                <a:gd name="T115" fmla="*/ 25 h 291"/>
                <a:gd name="T116" fmla="*/ 245 w 308"/>
                <a:gd name="T117" fmla="*/ 5 h 291"/>
                <a:gd name="T118" fmla="*/ 258 w 308"/>
                <a:gd name="T119" fmla="*/ 9 h 291"/>
                <a:gd name="T120" fmla="*/ 151 w 308"/>
                <a:gd name="T121" fmla="*/ 0 h 291"/>
                <a:gd name="T122" fmla="*/ 160 w 308"/>
                <a:gd name="T123" fmla="*/ 75 h 291"/>
                <a:gd name="T124" fmla="*/ 176 w 308"/>
                <a:gd name="T125" fmla="*/ 37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08" h="291">
                  <a:moveTo>
                    <a:pt x="53" y="286"/>
                  </a:moveTo>
                  <a:cubicBezTo>
                    <a:pt x="51" y="287"/>
                    <a:pt x="50" y="289"/>
                    <a:pt x="48" y="291"/>
                  </a:cubicBezTo>
                  <a:cubicBezTo>
                    <a:pt x="53" y="287"/>
                    <a:pt x="53" y="287"/>
                    <a:pt x="53" y="287"/>
                  </a:cubicBezTo>
                  <a:cubicBezTo>
                    <a:pt x="53" y="286"/>
                    <a:pt x="53" y="286"/>
                    <a:pt x="53" y="286"/>
                  </a:cubicBezTo>
                  <a:moveTo>
                    <a:pt x="61" y="282"/>
                  </a:moveTo>
                  <a:cubicBezTo>
                    <a:pt x="58" y="283"/>
                    <a:pt x="55" y="284"/>
                    <a:pt x="53" y="286"/>
                  </a:cubicBezTo>
                  <a:cubicBezTo>
                    <a:pt x="53" y="287"/>
                    <a:pt x="53" y="287"/>
                    <a:pt x="53" y="287"/>
                  </a:cubicBezTo>
                  <a:cubicBezTo>
                    <a:pt x="61" y="282"/>
                    <a:pt x="61" y="282"/>
                    <a:pt x="61" y="282"/>
                  </a:cubicBezTo>
                  <a:moveTo>
                    <a:pt x="94" y="160"/>
                  </a:moveTo>
                  <a:cubicBezTo>
                    <a:pt x="61" y="182"/>
                    <a:pt x="61" y="182"/>
                    <a:pt x="61" y="182"/>
                  </a:cubicBezTo>
                  <a:cubicBezTo>
                    <a:pt x="94" y="218"/>
                    <a:pt x="94" y="218"/>
                    <a:pt x="94" y="218"/>
                  </a:cubicBezTo>
                  <a:cubicBezTo>
                    <a:pt x="94" y="160"/>
                    <a:pt x="94" y="160"/>
                    <a:pt x="94" y="160"/>
                  </a:cubicBezTo>
                  <a:moveTo>
                    <a:pt x="112" y="160"/>
                  </a:moveTo>
                  <a:cubicBezTo>
                    <a:pt x="112" y="237"/>
                    <a:pt x="112" y="237"/>
                    <a:pt x="112" y="237"/>
                  </a:cubicBezTo>
                  <a:cubicBezTo>
                    <a:pt x="118" y="244"/>
                    <a:pt x="118" y="244"/>
                    <a:pt x="118" y="244"/>
                  </a:cubicBezTo>
                  <a:cubicBezTo>
                    <a:pt x="135" y="233"/>
                    <a:pt x="135" y="233"/>
                    <a:pt x="135" y="233"/>
                  </a:cubicBezTo>
                  <a:cubicBezTo>
                    <a:pt x="135" y="184"/>
                    <a:pt x="135" y="184"/>
                    <a:pt x="135" y="184"/>
                  </a:cubicBezTo>
                  <a:cubicBezTo>
                    <a:pt x="112" y="160"/>
                    <a:pt x="112" y="160"/>
                    <a:pt x="112" y="160"/>
                  </a:cubicBezTo>
                  <a:moveTo>
                    <a:pt x="105" y="152"/>
                  </a:moveTo>
                  <a:cubicBezTo>
                    <a:pt x="94" y="160"/>
                    <a:pt x="94" y="160"/>
                    <a:pt x="94" y="160"/>
                  </a:cubicBezTo>
                  <a:cubicBezTo>
                    <a:pt x="94" y="218"/>
                    <a:pt x="94" y="218"/>
                    <a:pt x="94" y="218"/>
                  </a:cubicBezTo>
                  <a:cubicBezTo>
                    <a:pt x="112" y="237"/>
                    <a:pt x="112" y="237"/>
                    <a:pt x="112" y="237"/>
                  </a:cubicBezTo>
                  <a:cubicBezTo>
                    <a:pt x="112" y="160"/>
                    <a:pt x="112" y="160"/>
                    <a:pt x="112" y="160"/>
                  </a:cubicBezTo>
                  <a:cubicBezTo>
                    <a:pt x="105" y="152"/>
                    <a:pt x="105" y="152"/>
                    <a:pt x="105" y="152"/>
                  </a:cubicBezTo>
                  <a:moveTo>
                    <a:pt x="135" y="133"/>
                  </a:moveTo>
                  <a:cubicBezTo>
                    <a:pt x="123" y="140"/>
                    <a:pt x="123" y="140"/>
                    <a:pt x="123" y="140"/>
                  </a:cubicBezTo>
                  <a:cubicBezTo>
                    <a:pt x="135" y="159"/>
                    <a:pt x="135" y="159"/>
                    <a:pt x="135" y="159"/>
                  </a:cubicBezTo>
                  <a:cubicBezTo>
                    <a:pt x="135" y="133"/>
                    <a:pt x="135" y="133"/>
                    <a:pt x="135" y="133"/>
                  </a:cubicBezTo>
                  <a:moveTo>
                    <a:pt x="166" y="112"/>
                  </a:moveTo>
                  <a:cubicBezTo>
                    <a:pt x="135" y="133"/>
                    <a:pt x="135" y="133"/>
                    <a:pt x="135" y="133"/>
                  </a:cubicBezTo>
                  <a:cubicBezTo>
                    <a:pt x="135" y="159"/>
                    <a:pt x="135" y="159"/>
                    <a:pt x="135" y="159"/>
                  </a:cubicBezTo>
                  <a:cubicBezTo>
                    <a:pt x="165" y="206"/>
                    <a:pt x="165" y="206"/>
                    <a:pt x="165" y="206"/>
                  </a:cubicBezTo>
                  <a:cubicBezTo>
                    <a:pt x="164" y="209"/>
                    <a:pt x="163" y="211"/>
                    <a:pt x="162" y="213"/>
                  </a:cubicBezTo>
                  <a:cubicBezTo>
                    <a:pt x="135" y="184"/>
                    <a:pt x="135" y="184"/>
                    <a:pt x="135" y="184"/>
                  </a:cubicBezTo>
                  <a:cubicBezTo>
                    <a:pt x="135" y="233"/>
                    <a:pt x="135" y="233"/>
                    <a:pt x="135" y="233"/>
                  </a:cubicBezTo>
                  <a:cubicBezTo>
                    <a:pt x="176" y="205"/>
                    <a:pt x="176" y="205"/>
                    <a:pt x="176" y="205"/>
                  </a:cubicBezTo>
                  <a:cubicBezTo>
                    <a:pt x="176" y="127"/>
                    <a:pt x="176" y="127"/>
                    <a:pt x="176" y="127"/>
                  </a:cubicBezTo>
                  <a:cubicBezTo>
                    <a:pt x="166" y="112"/>
                    <a:pt x="166" y="112"/>
                    <a:pt x="166" y="112"/>
                  </a:cubicBezTo>
                  <a:moveTo>
                    <a:pt x="176" y="105"/>
                  </a:moveTo>
                  <a:cubicBezTo>
                    <a:pt x="176" y="105"/>
                    <a:pt x="176" y="105"/>
                    <a:pt x="176" y="105"/>
                  </a:cubicBezTo>
                  <a:cubicBezTo>
                    <a:pt x="176" y="106"/>
                    <a:pt x="176" y="106"/>
                    <a:pt x="176" y="106"/>
                  </a:cubicBezTo>
                  <a:cubicBezTo>
                    <a:pt x="176" y="105"/>
                    <a:pt x="176" y="105"/>
                    <a:pt x="176" y="105"/>
                  </a:cubicBezTo>
                  <a:moveTo>
                    <a:pt x="53" y="96"/>
                  </a:moveTo>
                  <a:cubicBezTo>
                    <a:pt x="53" y="146"/>
                    <a:pt x="53" y="146"/>
                    <a:pt x="53" y="146"/>
                  </a:cubicBezTo>
                  <a:cubicBezTo>
                    <a:pt x="82" y="127"/>
                    <a:pt x="82" y="127"/>
                    <a:pt x="82" y="127"/>
                  </a:cubicBezTo>
                  <a:cubicBezTo>
                    <a:pt x="53" y="96"/>
                    <a:pt x="53" y="96"/>
                    <a:pt x="53" y="96"/>
                  </a:cubicBezTo>
                  <a:moveTo>
                    <a:pt x="94" y="91"/>
                  </a:moveTo>
                  <a:cubicBezTo>
                    <a:pt x="94" y="94"/>
                    <a:pt x="94" y="94"/>
                    <a:pt x="94" y="94"/>
                  </a:cubicBezTo>
                  <a:cubicBezTo>
                    <a:pt x="105" y="111"/>
                    <a:pt x="105" y="111"/>
                    <a:pt x="105" y="111"/>
                  </a:cubicBezTo>
                  <a:cubicBezTo>
                    <a:pt x="107" y="110"/>
                    <a:pt x="107" y="110"/>
                    <a:pt x="107" y="110"/>
                  </a:cubicBezTo>
                  <a:cubicBezTo>
                    <a:pt x="94" y="91"/>
                    <a:pt x="94" y="91"/>
                    <a:pt x="94" y="91"/>
                  </a:cubicBezTo>
                  <a:moveTo>
                    <a:pt x="217" y="78"/>
                  </a:moveTo>
                  <a:cubicBezTo>
                    <a:pt x="176" y="105"/>
                    <a:pt x="176" y="105"/>
                    <a:pt x="176" y="105"/>
                  </a:cubicBezTo>
                  <a:cubicBezTo>
                    <a:pt x="176" y="106"/>
                    <a:pt x="176" y="106"/>
                    <a:pt x="176" y="106"/>
                  </a:cubicBezTo>
                  <a:cubicBezTo>
                    <a:pt x="207" y="166"/>
                    <a:pt x="207" y="166"/>
                    <a:pt x="207" y="166"/>
                  </a:cubicBezTo>
                  <a:cubicBezTo>
                    <a:pt x="206" y="166"/>
                    <a:pt x="203" y="168"/>
                    <a:pt x="202" y="169"/>
                  </a:cubicBezTo>
                  <a:cubicBezTo>
                    <a:pt x="176" y="127"/>
                    <a:pt x="176" y="127"/>
                    <a:pt x="176" y="127"/>
                  </a:cubicBezTo>
                  <a:cubicBezTo>
                    <a:pt x="176" y="205"/>
                    <a:pt x="176" y="205"/>
                    <a:pt x="176" y="205"/>
                  </a:cubicBezTo>
                  <a:cubicBezTo>
                    <a:pt x="217" y="178"/>
                    <a:pt x="217" y="178"/>
                    <a:pt x="217" y="178"/>
                  </a:cubicBezTo>
                  <a:cubicBezTo>
                    <a:pt x="217" y="78"/>
                    <a:pt x="217" y="78"/>
                    <a:pt x="217" y="78"/>
                  </a:cubicBezTo>
                  <a:moveTo>
                    <a:pt x="219" y="76"/>
                  </a:moveTo>
                  <a:cubicBezTo>
                    <a:pt x="217" y="78"/>
                    <a:pt x="217" y="78"/>
                    <a:pt x="217" y="78"/>
                  </a:cubicBezTo>
                  <a:cubicBezTo>
                    <a:pt x="217" y="178"/>
                    <a:pt x="217" y="178"/>
                    <a:pt x="217" y="178"/>
                  </a:cubicBezTo>
                  <a:cubicBezTo>
                    <a:pt x="259" y="150"/>
                    <a:pt x="259" y="150"/>
                    <a:pt x="259" y="150"/>
                  </a:cubicBezTo>
                  <a:cubicBezTo>
                    <a:pt x="219" y="76"/>
                    <a:pt x="219" y="76"/>
                    <a:pt x="219" y="76"/>
                  </a:cubicBezTo>
                  <a:moveTo>
                    <a:pt x="12" y="73"/>
                  </a:moveTo>
                  <a:cubicBezTo>
                    <a:pt x="0" y="82"/>
                    <a:pt x="0" y="82"/>
                    <a:pt x="0" y="82"/>
                  </a:cubicBezTo>
                  <a:cubicBezTo>
                    <a:pt x="12" y="101"/>
                    <a:pt x="12" y="101"/>
                    <a:pt x="12" y="101"/>
                  </a:cubicBezTo>
                  <a:cubicBezTo>
                    <a:pt x="12" y="73"/>
                    <a:pt x="12" y="73"/>
                    <a:pt x="12" y="73"/>
                  </a:cubicBezTo>
                  <a:moveTo>
                    <a:pt x="30" y="71"/>
                  </a:moveTo>
                  <a:cubicBezTo>
                    <a:pt x="30" y="127"/>
                    <a:pt x="30" y="127"/>
                    <a:pt x="30" y="127"/>
                  </a:cubicBezTo>
                  <a:cubicBezTo>
                    <a:pt x="46" y="151"/>
                    <a:pt x="46" y="151"/>
                    <a:pt x="46" y="151"/>
                  </a:cubicBezTo>
                  <a:cubicBezTo>
                    <a:pt x="53" y="146"/>
                    <a:pt x="53" y="146"/>
                    <a:pt x="53" y="146"/>
                  </a:cubicBezTo>
                  <a:cubicBezTo>
                    <a:pt x="53" y="96"/>
                    <a:pt x="53" y="96"/>
                    <a:pt x="53" y="96"/>
                  </a:cubicBezTo>
                  <a:cubicBezTo>
                    <a:pt x="30" y="71"/>
                    <a:pt x="30" y="71"/>
                    <a:pt x="30" y="71"/>
                  </a:cubicBezTo>
                  <a:moveTo>
                    <a:pt x="24" y="65"/>
                  </a:moveTo>
                  <a:cubicBezTo>
                    <a:pt x="12" y="73"/>
                    <a:pt x="12" y="73"/>
                    <a:pt x="12" y="73"/>
                  </a:cubicBezTo>
                  <a:cubicBezTo>
                    <a:pt x="12" y="101"/>
                    <a:pt x="12" y="101"/>
                    <a:pt x="12" y="101"/>
                  </a:cubicBezTo>
                  <a:cubicBezTo>
                    <a:pt x="30" y="127"/>
                    <a:pt x="30" y="127"/>
                    <a:pt x="30" y="127"/>
                  </a:cubicBezTo>
                  <a:cubicBezTo>
                    <a:pt x="30" y="71"/>
                    <a:pt x="30" y="71"/>
                    <a:pt x="30" y="71"/>
                  </a:cubicBezTo>
                  <a:cubicBezTo>
                    <a:pt x="25" y="65"/>
                    <a:pt x="25" y="65"/>
                    <a:pt x="25" y="65"/>
                  </a:cubicBezTo>
                  <a:cubicBezTo>
                    <a:pt x="24" y="65"/>
                    <a:pt x="24" y="65"/>
                    <a:pt x="24" y="65"/>
                  </a:cubicBezTo>
                  <a:moveTo>
                    <a:pt x="135" y="63"/>
                  </a:moveTo>
                  <a:cubicBezTo>
                    <a:pt x="135" y="91"/>
                    <a:pt x="135" y="91"/>
                    <a:pt x="135" y="91"/>
                  </a:cubicBezTo>
                  <a:cubicBezTo>
                    <a:pt x="148" y="83"/>
                    <a:pt x="148" y="83"/>
                    <a:pt x="148" y="83"/>
                  </a:cubicBezTo>
                  <a:cubicBezTo>
                    <a:pt x="135" y="63"/>
                    <a:pt x="135" y="63"/>
                    <a:pt x="135" y="63"/>
                  </a:cubicBezTo>
                  <a:moveTo>
                    <a:pt x="65" y="48"/>
                  </a:moveTo>
                  <a:cubicBezTo>
                    <a:pt x="66" y="49"/>
                    <a:pt x="66" y="51"/>
                    <a:pt x="68" y="53"/>
                  </a:cubicBezTo>
                  <a:cubicBezTo>
                    <a:pt x="94" y="94"/>
                    <a:pt x="94" y="94"/>
                    <a:pt x="94" y="94"/>
                  </a:cubicBezTo>
                  <a:cubicBezTo>
                    <a:pt x="94" y="91"/>
                    <a:pt x="94" y="91"/>
                    <a:pt x="94" y="91"/>
                  </a:cubicBezTo>
                  <a:cubicBezTo>
                    <a:pt x="65" y="48"/>
                    <a:pt x="65" y="48"/>
                    <a:pt x="65" y="48"/>
                  </a:cubicBezTo>
                  <a:moveTo>
                    <a:pt x="275" y="39"/>
                  </a:moveTo>
                  <a:cubicBezTo>
                    <a:pt x="232" y="68"/>
                    <a:pt x="232" y="68"/>
                    <a:pt x="232" y="68"/>
                  </a:cubicBezTo>
                  <a:cubicBezTo>
                    <a:pt x="265" y="146"/>
                    <a:pt x="265" y="146"/>
                    <a:pt x="265" y="146"/>
                  </a:cubicBezTo>
                  <a:cubicBezTo>
                    <a:pt x="308" y="117"/>
                    <a:pt x="308" y="117"/>
                    <a:pt x="308" y="117"/>
                  </a:cubicBezTo>
                  <a:cubicBezTo>
                    <a:pt x="275" y="39"/>
                    <a:pt x="275" y="39"/>
                    <a:pt x="275" y="39"/>
                  </a:cubicBezTo>
                  <a:moveTo>
                    <a:pt x="176" y="37"/>
                  </a:moveTo>
                  <a:cubicBezTo>
                    <a:pt x="176" y="64"/>
                    <a:pt x="176" y="64"/>
                    <a:pt x="176" y="64"/>
                  </a:cubicBezTo>
                  <a:cubicBezTo>
                    <a:pt x="189" y="56"/>
                    <a:pt x="189" y="56"/>
                    <a:pt x="189" y="56"/>
                  </a:cubicBezTo>
                  <a:cubicBezTo>
                    <a:pt x="176" y="37"/>
                    <a:pt x="176" y="37"/>
                    <a:pt x="176" y="37"/>
                  </a:cubicBezTo>
                  <a:moveTo>
                    <a:pt x="112" y="27"/>
                  </a:moveTo>
                  <a:cubicBezTo>
                    <a:pt x="112" y="73"/>
                    <a:pt x="112" y="73"/>
                    <a:pt x="112" y="73"/>
                  </a:cubicBezTo>
                  <a:cubicBezTo>
                    <a:pt x="128" y="96"/>
                    <a:pt x="128" y="96"/>
                    <a:pt x="128" y="96"/>
                  </a:cubicBezTo>
                  <a:cubicBezTo>
                    <a:pt x="135" y="91"/>
                    <a:pt x="135" y="91"/>
                    <a:pt x="135" y="91"/>
                  </a:cubicBezTo>
                  <a:cubicBezTo>
                    <a:pt x="135" y="63"/>
                    <a:pt x="135" y="63"/>
                    <a:pt x="135" y="63"/>
                  </a:cubicBezTo>
                  <a:cubicBezTo>
                    <a:pt x="112" y="27"/>
                    <a:pt x="112" y="27"/>
                    <a:pt x="112" y="27"/>
                  </a:cubicBezTo>
                  <a:moveTo>
                    <a:pt x="94" y="19"/>
                  </a:moveTo>
                  <a:cubicBezTo>
                    <a:pt x="81" y="27"/>
                    <a:pt x="81" y="27"/>
                    <a:pt x="81" y="27"/>
                  </a:cubicBezTo>
                  <a:cubicBezTo>
                    <a:pt x="94" y="46"/>
                    <a:pt x="94" y="46"/>
                    <a:pt x="94" y="46"/>
                  </a:cubicBezTo>
                  <a:cubicBezTo>
                    <a:pt x="94" y="19"/>
                    <a:pt x="94" y="19"/>
                    <a:pt x="94" y="19"/>
                  </a:cubicBezTo>
                  <a:moveTo>
                    <a:pt x="99" y="15"/>
                  </a:moveTo>
                  <a:cubicBezTo>
                    <a:pt x="94" y="19"/>
                    <a:pt x="94" y="19"/>
                    <a:pt x="94" y="19"/>
                  </a:cubicBezTo>
                  <a:cubicBezTo>
                    <a:pt x="94" y="46"/>
                    <a:pt x="94" y="46"/>
                    <a:pt x="94" y="46"/>
                  </a:cubicBezTo>
                  <a:cubicBezTo>
                    <a:pt x="112" y="73"/>
                    <a:pt x="112" y="73"/>
                    <a:pt x="112" y="73"/>
                  </a:cubicBezTo>
                  <a:cubicBezTo>
                    <a:pt x="112" y="27"/>
                    <a:pt x="112" y="27"/>
                    <a:pt x="112" y="27"/>
                  </a:cubicBezTo>
                  <a:cubicBezTo>
                    <a:pt x="111" y="25"/>
                    <a:pt x="111" y="25"/>
                    <a:pt x="111" y="25"/>
                  </a:cubicBezTo>
                  <a:cubicBezTo>
                    <a:pt x="108" y="20"/>
                    <a:pt x="104" y="17"/>
                    <a:pt x="99" y="15"/>
                  </a:cubicBezTo>
                  <a:moveTo>
                    <a:pt x="245" y="5"/>
                  </a:moveTo>
                  <a:cubicBezTo>
                    <a:pt x="230" y="5"/>
                    <a:pt x="216" y="17"/>
                    <a:pt x="219" y="35"/>
                  </a:cubicBezTo>
                  <a:cubicBezTo>
                    <a:pt x="258" y="9"/>
                    <a:pt x="258" y="9"/>
                    <a:pt x="258" y="9"/>
                  </a:cubicBezTo>
                  <a:cubicBezTo>
                    <a:pt x="254" y="6"/>
                    <a:pt x="249" y="5"/>
                    <a:pt x="245" y="5"/>
                  </a:cubicBezTo>
                  <a:moveTo>
                    <a:pt x="151" y="0"/>
                  </a:moveTo>
                  <a:cubicBezTo>
                    <a:pt x="139" y="6"/>
                    <a:pt x="131" y="20"/>
                    <a:pt x="139" y="35"/>
                  </a:cubicBezTo>
                  <a:cubicBezTo>
                    <a:pt x="160" y="75"/>
                    <a:pt x="160" y="75"/>
                    <a:pt x="160" y="75"/>
                  </a:cubicBezTo>
                  <a:cubicBezTo>
                    <a:pt x="176" y="64"/>
                    <a:pt x="176" y="64"/>
                    <a:pt x="176" y="64"/>
                  </a:cubicBezTo>
                  <a:cubicBezTo>
                    <a:pt x="176" y="37"/>
                    <a:pt x="176" y="37"/>
                    <a:pt x="176" y="37"/>
                  </a:cubicBezTo>
                  <a:cubicBezTo>
                    <a:pt x="151" y="0"/>
                    <a:pt x="151" y="0"/>
                    <a:pt x="151" y="0"/>
                  </a:cubicBezTo>
                </a:path>
              </a:pathLst>
            </a:custGeom>
            <a:solidFill>
              <a:srgbClr val="5A5A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62"/>
            <p:cNvSpPr/>
            <p:nvPr/>
          </p:nvSpPr>
          <p:spPr bwMode="auto">
            <a:xfrm>
              <a:off x="9663113" y="5738813"/>
              <a:ext cx="2127250" cy="2332037"/>
            </a:xfrm>
            <a:custGeom>
              <a:avLst/>
              <a:gdLst>
                <a:gd name="T0" fmla="*/ 219 w 681"/>
                <a:gd name="T1" fmla="*/ 0 h 747"/>
                <a:gd name="T2" fmla="*/ 0 w 681"/>
                <a:gd name="T3" fmla="*/ 146 h 747"/>
                <a:gd name="T4" fmla="*/ 93 w 681"/>
                <a:gd name="T5" fmla="*/ 197 h 747"/>
                <a:gd name="T6" fmla="*/ 122 w 681"/>
                <a:gd name="T7" fmla="*/ 240 h 747"/>
                <a:gd name="T8" fmla="*/ 108 w 681"/>
                <a:gd name="T9" fmla="*/ 249 h 747"/>
                <a:gd name="T10" fmla="*/ 139 w 681"/>
                <a:gd name="T11" fmla="*/ 295 h 747"/>
                <a:gd name="T12" fmla="*/ 124 w 681"/>
                <a:gd name="T13" fmla="*/ 305 h 747"/>
                <a:gd name="T14" fmla="*/ 396 w 681"/>
                <a:gd name="T15" fmla="*/ 710 h 747"/>
                <a:gd name="T16" fmla="*/ 538 w 681"/>
                <a:gd name="T17" fmla="*/ 728 h 747"/>
                <a:gd name="T18" fmla="*/ 681 w 681"/>
                <a:gd name="T19" fmla="*/ 747 h 747"/>
                <a:gd name="T20" fmla="*/ 304 w 681"/>
                <a:gd name="T21" fmla="*/ 186 h 747"/>
                <a:gd name="T22" fmla="*/ 289 w 681"/>
                <a:gd name="T23" fmla="*/ 196 h 747"/>
                <a:gd name="T24" fmla="*/ 258 w 681"/>
                <a:gd name="T25" fmla="*/ 149 h 747"/>
                <a:gd name="T26" fmla="*/ 244 w 681"/>
                <a:gd name="T27" fmla="*/ 159 h 747"/>
                <a:gd name="T28" fmla="*/ 219 w 681"/>
                <a:gd name="T29" fmla="*/ 121 h 747"/>
                <a:gd name="T30" fmla="*/ 227 w 681"/>
                <a:gd name="T31" fmla="*/ 88 h 747"/>
                <a:gd name="T32" fmla="*/ 219 w 681"/>
                <a:gd name="T33" fmla="*/ 0 h 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81" h="747">
                  <a:moveTo>
                    <a:pt x="219" y="0"/>
                  </a:moveTo>
                  <a:cubicBezTo>
                    <a:pt x="0" y="146"/>
                    <a:pt x="0" y="146"/>
                    <a:pt x="0" y="146"/>
                  </a:cubicBezTo>
                  <a:cubicBezTo>
                    <a:pt x="30" y="179"/>
                    <a:pt x="62" y="195"/>
                    <a:pt x="93" y="197"/>
                  </a:cubicBezTo>
                  <a:cubicBezTo>
                    <a:pt x="122" y="240"/>
                    <a:pt x="122" y="240"/>
                    <a:pt x="122" y="240"/>
                  </a:cubicBezTo>
                  <a:cubicBezTo>
                    <a:pt x="108" y="249"/>
                    <a:pt x="108" y="249"/>
                    <a:pt x="108" y="249"/>
                  </a:cubicBezTo>
                  <a:cubicBezTo>
                    <a:pt x="139" y="295"/>
                    <a:pt x="139" y="295"/>
                    <a:pt x="139" y="295"/>
                  </a:cubicBezTo>
                  <a:cubicBezTo>
                    <a:pt x="124" y="305"/>
                    <a:pt x="124" y="305"/>
                    <a:pt x="124" y="305"/>
                  </a:cubicBezTo>
                  <a:cubicBezTo>
                    <a:pt x="396" y="710"/>
                    <a:pt x="396" y="710"/>
                    <a:pt x="396" y="710"/>
                  </a:cubicBezTo>
                  <a:cubicBezTo>
                    <a:pt x="538" y="728"/>
                    <a:pt x="538" y="728"/>
                    <a:pt x="538" y="728"/>
                  </a:cubicBezTo>
                  <a:cubicBezTo>
                    <a:pt x="681" y="747"/>
                    <a:pt x="681" y="747"/>
                    <a:pt x="681" y="747"/>
                  </a:cubicBezTo>
                  <a:cubicBezTo>
                    <a:pt x="304" y="186"/>
                    <a:pt x="304" y="186"/>
                    <a:pt x="304" y="186"/>
                  </a:cubicBezTo>
                  <a:cubicBezTo>
                    <a:pt x="289" y="196"/>
                    <a:pt x="289" y="196"/>
                    <a:pt x="289" y="196"/>
                  </a:cubicBezTo>
                  <a:cubicBezTo>
                    <a:pt x="258" y="149"/>
                    <a:pt x="258" y="149"/>
                    <a:pt x="258" y="149"/>
                  </a:cubicBezTo>
                  <a:cubicBezTo>
                    <a:pt x="244" y="159"/>
                    <a:pt x="244" y="159"/>
                    <a:pt x="244" y="159"/>
                  </a:cubicBezTo>
                  <a:cubicBezTo>
                    <a:pt x="219" y="121"/>
                    <a:pt x="219" y="121"/>
                    <a:pt x="219" y="121"/>
                  </a:cubicBezTo>
                  <a:cubicBezTo>
                    <a:pt x="225" y="110"/>
                    <a:pt x="228" y="99"/>
                    <a:pt x="227" y="88"/>
                  </a:cubicBezTo>
                  <a:cubicBezTo>
                    <a:pt x="219" y="0"/>
                    <a:pt x="219" y="0"/>
                    <a:pt x="219" y="0"/>
                  </a:cubicBezTo>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63"/>
            <p:cNvSpPr/>
            <p:nvPr/>
          </p:nvSpPr>
          <p:spPr bwMode="auto">
            <a:xfrm>
              <a:off x="9550400" y="5541963"/>
              <a:ext cx="796925" cy="652462"/>
            </a:xfrm>
            <a:custGeom>
              <a:avLst/>
              <a:gdLst>
                <a:gd name="T0" fmla="*/ 250 w 255"/>
                <a:gd name="T1" fmla="*/ 0 h 209"/>
                <a:gd name="T2" fmla="*/ 195 w 255"/>
                <a:gd name="T3" fmla="*/ 36 h 209"/>
                <a:gd name="T4" fmla="*/ 195 w 255"/>
                <a:gd name="T5" fmla="*/ 77 h 209"/>
                <a:gd name="T6" fmla="*/ 177 w 255"/>
                <a:gd name="T7" fmla="*/ 48 h 209"/>
                <a:gd name="T8" fmla="*/ 0 w 255"/>
                <a:gd name="T9" fmla="*/ 166 h 209"/>
                <a:gd name="T10" fmla="*/ 8 w 255"/>
                <a:gd name="T11" fmla="*/ 174 h 209"/>
                <a:gd name="T12" fmla="*/ 36 w 255"/>
                <a:gd name="T13" fmla="*/ 209 h 209"/>
                <a:gd name="T14" fmla="*/ 255 w 255"/>
                <a:gd name="T15" fmla="*/ 63 h 209"/>
                <a:gd name="T16" fmla="*/ 250 w 255"/>
                <a:gd name="T17" fmla="*/ 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5" h="209">
                  <a:moveTo>
                    <a:pt x="250" y="0"/>
                  </a:moveTo>
                  <a:cubicBezTo>
                    <a:pt x="195" y="36"/>
                    <a:pt x="195" y="36"/>
                    <a:pt x="195" y="36"/>
                  </a:cubicBezTo>
                  <a:cubicBezTo>
                    <a:pt x="195" y="77"/>
                    <a:pt x="195" y="77"/>
                    <a:pt x="195" y="77"/>
                  </a:cubicBezTo>
                  <a:cubicBezTo>
                    <a:pt x="189" y="67"/>
                    <a:pt x="182" y="57"/>
                    <a:pt x="177" y="48"/>
                  </a:cubicBezTo>
                  <a:cubicBezTo>
                    <a:pt x="0" y="166"/>
                    <a:pt x="0" y="166"/>
                    <a:pt x="0" y="166"/>
                  </a:cubicBezTo>
                  <a:cubicBezTo>
                    <a:pt x="8" y="174"/>
                    <a:pt x="8" y="174"/>
                    <a:pt x="8" y="174"/>
                  </a:cubicBezTo>
                  <a:cubicBezTo>
                    <a:pt x="17" y="187"/>
                    <a:pt x="27" y="199"/>
                    <a:pt x="36" y="209"/>
                  </a:cubicBezTo>
                  <a:cubicBezTo>
                    <a:pt x="255" y="63"/>
                    <a:pt x="255" y="63"/>
                    <a:pt x="255" y="63"/>
                  </a:cubicBezTo>
                  <a:cubicBezTo>
                    <a:pt x="250" y="0"/>
                    <a:pt x="250" y="0"/>
                    <a:pt x="250" y="0"/>
                  </a:cubicBezTo>
                </a:path>
              </a:pathLst>
            </a:custGeom>
            <a:solidFill>
              <a:srgbClr val="A3A3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64"/>
            <p:cNvSpPr>
              <a:spLocks noEditPoints="1"/>
            </p:cNvSpPr>
            <p:nvPr/>
          </p:nvSpPr>
          <p:spPr bwMode="auto">
            <a:xfrm>
              <a:off x="9412288" y="5073650"/>
              <a:ext cx="919163" cy="985837"/>
            </a:xfrm>
            <a:custGeom>
              <a:avLst/>
              <a:gdLst>
                <a:gd name="T0" fmla="*/ 3 w 294"/>
                <a:gd name="T1" fmla="*/ 176 h 316"/>
                <a:gd name="T2" fmla="*/ 16 w 294"/>
                <a:gd name="T3" fmla="*/ 198 h 316"/>
                <a:gd name="T4" fmla="*/ 39 w 294"/>
                <a:gd name="T5" fmla="*/ 151 h 316"/>
                <a:gd name="T6" fmla="*/ 39 w 294"/>
                <a:gd name="T7" fmla="*/ 151 h 316"/>
                <a:gd name="T8" fmla="*/ 30 w 294"/>
                <a:gd name="T9" fmla="*/ 147 h 316"/>
                <a:gd name="T10" fmla="*/ 162 w 294"/>
                <a:gd name="T11" fmla="*/ 169 h 316"/>
                <a:gd name="T12" fmla="*/ 121 w 294"/>
                <a:gd name="T13" fmla="*/ 152 h 316"/>
                <a:gd name="T14" fmla="*/ 98 w 294"/>
                <a:gd name="T15" fmla="*/ 212 h 316"/>
                <a:gd name="T16" fmla="*/ 98 w 294"/>
                <a:gd name="T17" fmla="*/ 212 h 316"/>
                <a:gd name="T18" fmla="*/ 80 w 294"/>
                <a:gd name="T19" fmla="*/ 194 h 316"/>
                <a:gd name="T20" fmla="*/ 52 w 294"/>
                <a:gd name="T21" fmla="*/ 243 h 316"/>
                <a:gd name="T22" fmla="*/ 52 w 294"/>
                <a:gd name="T23" fmla="*/ 253 h 316"/>
                <a:gd name="T24" fmla="*/ 39 w 294"/>
                <a:gd name="T25" fmla="*/ 251 h 316"/>
                <a:gd name="T26" fmla="*/ 39 w 294"/>
                <a:gd name="T27" fmla="*/ 251 h 316"/>
                <a:gd name="T28" fmla="*/ 16 w 294"/>
                <a:gd name="T29" fmla="*/ 220 h 316"/>
                <a:gd name="T30" fmla="*/ 16 w 294"/>
                <a:gd name="T31" fmla="*/ 267 h 316"/>
                <a:gd name="T32" fmla="*/ 44 w 294"/>
                <a:gd name="T33" fmla="*/ 316 h 316"/>
                <a:gd name="T34" fmla="*/ 205 w 294"/>
                <a:gd name="T35" fmla="*/ 174 h 316"/>
                <a:gd name="T36" fmla="*/ 180 w 294"/>
                <a:gd name="T37" fmla="*/ 157 h 316"/>
                <a:gd name="T38" fmla="*/ 180 w 294"/>
                <a:gd name="T39" fmla="*/ 157 h 316"/>
                <a:gd name="T40" fmla="*/ 162 w 294"/>
                <a:gd name="T41" fmla="*/ 113 h 316"/>
                <a:gd name="T42" fmla="*/ 269 w 294"/>
                <a:gd name="T43" fmla="*/ 98 h 316"/>
                <a:gd name="T44" fmla="*/ 262 w 294"/>
                <a:gd name="T45" fmla="*/ 100 h 316"/>
                <a:gd name="T46" fmla="*/ 262 w 294"/>
                <a:gd name="T47" fmla="*/ 103 h 316"/>
                <a:gd name="T48" fmla="*/ 244 w 294"/>
                <a:gd name="T49" fmla="*/ 113 h 316"/>
                <a:gd name="T50" fmla="*/ 244 w 294"/>
                <a:gd name="T51" fmla="*/ 115 h 316"/>
                <a:gd name="T52" fmla="*/ 238 w 294"/>
                <a:gd name="T53" fmla="*/ 136 h 316"/>
                <a:gd name="T54" fmla="*/ 294 w 294"/>
                <a:gd name="T55" fmla="*/ 150 h 316"/>
                <a:gd name="T56" fmla="*/ 276 w 294"/>
                <a:gd name="T57" fmla="*/ 98 h 316"/>
                <a:gd name="T58" fmla="*/ 47 w 294"/>
                <a:gd name="T59" fmla="*/ 136 h 316"/>
                <a:gd name="T60" fmla="*/ 80 w 294"/>
                <a:gd name="T61" fmla="*/ 124 h 316"/>
                <a:gd name="T62" fmla="*/ 80 w 294"/>
                <a:gd name="T63" fmla="*/ 124 h 316"/>
                <a:gd name="T64" fmla="*/ 90 w 294"/>
                <a:gd name="T65" fmla="*/ 107 h 316"/>
                <a:gd name="T66" fmla="*/ 80 w 294"/>
                <a:gd name="T67" fmla="*/ 83 h 316"/>
                <a:gd name="T68" fmla="*/ 93 w 294"/>
                <a:gd name="T69" fmla="*/ 74 h 316"/>
                <a:gd name="T70" fmla="*/ 72 w 294"/>
                <a:gd name="T71" fmla="*/ 0 h 316"/>
                <a:gd name="T72" fmla="*/ 80 w 294"/>
                <a:gd name="T73" fmla="*/ 55 h 316"/>
                <a:gd name="T74" fmla="*/ 80 w 294"/>
                <a:gd name="T75" fmla="*/ 83 h 316"/>
                <a:gd name="T76" fmla="*/ 121 w 294"/>
                <a:gd name="T77" fmla="*/ 97 h 316"/>
                <a:gd name="T78" fmla="*/ 121 w 294"/>
                <a:gd name="T79" fmla="*/ 97 h 316"/>
                <a:gd name="T80" fmla="*/ 122 w 294"/>
                <a:gd name="T81" fmla="*/ 55 h 316"/>
                <a:gd name="T82" fmla="*/ 121 w 294"/>
                <a:gd name="T83" fmla="*/ 54 h 316"/>
                <a:gd name="T84" fmla="*/ 114 w 294"/>
                <a:gd name="T85" fmla="*/ 60 h 316"/>
                <a:gd name="T86" fmla="*/ 98 w 294"/>
                <a:gd name="T87" fmla="*/ 21 h 316"/>
                <a:gd name="T88" fmla="*/ 80 w 294"/>
                <a:gd name="T89" fmla="*/ 10 h 316"/>
                <a:gd name="T90" fmla="*/ 80 w 294"/>
                <a:gd name="T91" fmla="*/ 1 h 316"/>
                <a:gd name="T92" fmla="*/ 74 w 294"/>
                <a:gd name="T93"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94" h="316">
                  <a:moveTo>
                    <a:pt x="30" y="147"/>
                  </a:moveTo>
                  <a:cubicBezTo>
                    <a:pt x="15" y="147"/>
                    <a:pt x="0" y="160"/>
                    <a:pt x="3" y="176"/>
                  </a:cubicBezTo>
                  <a:cubicBezTo>
                    <a:pt x="16" y="167"/>
                    <a:pt x="16" y="167"/>
                    <a:pt x="16" y="167"/>
                  </a:cubicBezTo>
                  <a:cubicBezTo>
                    <a:pt x="16" y="198"/>
                    <a:pt x="16" y="198"/>
                    <a:pt x="16" y="198"/>
                  </a:cubicBezTo>
                  <a:cubicBezTo>
                    <a:pt x="16" y="167"/>
                    <a:pt x="16" y="167"/>
                    <a:pt x="16" y="167"/>
                  </a:cubicBezTo>
                  <a:cubicBezTo>
                    <a:pt x="39" y="151"/>
                    <a:pt x="39" y="151"/>
                    <a:pt x="39" y="151"/>
                  </a:cubicBezTo>
                  <a:cubicBezTo>
                    <a:pt x="39" y="227"/>
                    <a:pt x="39" y="227"/>
                    <a:pt x="39" y="227"/>
                  </a:cubicBezTo>
                  <a:cubicBezTo>
                    <a:pt x="39" y="151"/>
                    <a:pt x="39" y="151"/>
                    <a:pt x="39" y="151"/>
                  </a:cubicBezTo>
                  <a:cubicBezTo>
                    <a:pt x="42" y="150"/>
                    <a:pt x="42" y="150"/>
                    <a:pt x="42" y="150"/>
                  </a:cubicBezTo>
                  <a:cubicBezTo>
                    <a:pt x="38" y="148"/>
                    <a:pt x="34" y="147"/>
                    <a:pt x="30" y="147"/>
                  </a:cubicBezTo>
                  <a:moveTo>
                    <a:pt x="162" y="113"/>
                  </a:moveTo>
                  <a:cubicBezTo>
                    <a:pt x="162" y="169"/>
                    <a:pt x="162" y="169"/>
                    <a:pt x="162" y="169"/>
                  </a:cubicBezTo>
                  <a:cubicBezTo>
                    <a:pt x="121" y="197"/>
                    <a:pt x="121" y="197"/>
                    <a:pt x="121" y="197"/>
                  </a:cubicBezTo>
                  <a:cubicBezTo>
                    <a:pt x="121" y="152"/>
                    <a:pt x="121" y="152"/>
                    <a:pt x="121" y="152"/>
                  </a:cubicBezTo>
                  <a:cubicBezTo>
                    <a:pt x="121" y="197"/>
                    <a:pt x="121" y="197"/>
                    <a:pt x="121" y="197"/>
                  </a:cubicBezTo>
                  <a:cubicBezTo>
                    <a:pt x="98" y="212"/>
                    <a:pt x="98" y="212"/>
                    <a:pt x="98" y="212"/>
                  </a:cubicBezTo>
                  <a:cubicBezTo>
                    <a:pt x="98" y="119"/>
                    <a:pt x="98" y="119"/>
                    <a:pt x="98" y="119"/>
                  </a:cubicBezTo>
                  <a:cubicBezTo>
                    <a:pt x="98" y="212"/>
                    <a:pt x="98" y="212"/>
                    <a:pt x="98" y="212"/>
                  </a:cubicBezTo>
                  <a:cubicBezTo>
                    <a:pt x="80" y="224"/>
                    <a:pt x="80" y="224"/>
                    <a:pt x="80" y="224"/>
                  </a:cubicBezTo>
                  <a:cubicBezTo>
                    <a:pt x="80" y="194"/>
                    <a:pt x="80" y="194"/>
                    <a:pt x="80" y="194"/>
                  </a:cubicBezTo>
                  <a:cubicBezTo>
                    <a:pt x="80" y="224"/>
                    <a:pt x="80" y="224"/>
                    <a:pt x="80" y="224"/>
                  </a:cubicBezTo>
                  <a:cubicBezTo>
                    <a:pt x="52" y="243"/>
                    <a:pt x="52" y="243"/>
                    <a:pt x="52" y="243"/>
                  </a:cubicBezTo>
                  <a:cubicBezTo>
                    <a:pt x="54" y="245"/>
                    <a:pt x="54" y="245"/>
                    <a:pt x="54" y="245"/>
                  </a:cubicBezTo>
                  <a:cubicBezTo>
                    <a:pt x="53" y="248"/>
                    <a:pt x="52" y="251"/>
                    <a:pt x="52" y="253"/>
                  </a:cubicBezTo>
                  <a:cubicBezTo>
                    <a:pt x="46" y="247"/>
                    <a:pt x="46" y="247"/>
                    <a:pt x="46" y="247"/>
                  </a:cubicBezTo>
                  <a:cubicBezTo>
                    <a:pt x="39" y="251"/>
                    <a:pt x="39" y="251"/>
                    <a:pt x="39" y="251"/>
                  </a:cubicBezTo>
                  <a:cubicBezTo>
                    <a:pt x="39" y="240"/>
                    <a:pt x="39" y="240"/>
                    <a:pt x="39" y="240"/>
                  </a:cubicBezTo>
                  <a:cubicBezTo>
                    <a:pt x="39" y="251"/>
                    <a:pt x="39" y="251"/>
                    <a:pt x="39" y="251"/>
                  </a:cubicBezTo>
                  <a:cubicBezTo>
                    <a:pt x="16" y="267"/>
                    <a:pt x="16" y="267"/>
                    <a:pt x="16" y="267"/>
                  </a:cubicBezTo>
                  <a:cubicBezTo>
                    <a:pt x="16" y="220"/>
                    <a:pt x="16" y="220"/>
                    <a:pt x="16" y="220"/>
                  </a:cubicBezTo>
                  <a:cubicBezTo>
                    <a:pt x="16" y="220"/>
                    <a:pt x="16" y="220"/>
                    <a:pt x="16" y="220"/>
                  </a:cubicBezTo>
                  <a:cubicBezTo>
                    <a:pt x="16" y="267"/>
                    <a:pt x="16" y="267"/>
                    <a:pt x="16" y="267"/>
                  </a:cubicBezTo>
                  <a:cubicBezTo>
                    <a:pt x="3" y="276"/>
                    <a:pt x="3" y="276"/>
                    <a:pt x="3" y="276"/>
                  </a:cubicBezTo>
                  <a:cubicBezTo>
                    <a:pt x="44" y="316"/>
                    <a:pt x="44" y="316"/>
                    <a:pt x="44" y="316"/>
                  </a:cubicBezTo>
                  <a:cubicBezTo>
                    <a:pt x="221" y="198"/>
                    <a:pt x="221" y="198"/>
                    <a:pt x="221" y="198"/>
                  </a:cubicBezTo>
                  <a:cubicBezTo>
                    <a:pt x="215" y="190"/>
                    <a:pt x="209" y="181"/>
                    <a:pt x="205" y="174"/>
                  </a:cubicBezTo>
                  <a:cubicBezTo>
                    <a:pt x="189" y="152"/>
                    <a:pt x="189" y="152"/>
                    <a:pt x="189" y="152"/>
                  </a:cubicBezTo>
                  <a:cubicBezTo>
                    <a:pt x="180" y="157"/>
                    <a:pt x="180" y="157"/>
                    <a:pt x="180" y="157"/>
                  </a:cubicBezTo>
                  <a:cubicBezTo>
                    <a:pt x="180" y="139"/>
                    <a:pt x="180" y="139"/>
                    <a:pt x="180" y="139"/>
                  </a:cubicBezTo>
                  <a:cubicBezTo>
                    <a:pt x="180" y="157"/>
                    <a:pt x="180" y="157"/>
                    <a:pt x="180" y="157"/>
                  </a:cubicBezTo>
                  <a:cubicBezTo>
                    <a:pt x="162" y="169"/>
                    <a:pt x="162" y="169"/>
                    <a:pt x="162" y="169"/>
                  </a:cubicBezTo>
                  <a:cubicBezTo>
                    <a:pt x="162" y="113"/>
                    <a:pt x="162" y="113"/>
                    <a:pt x="162" y="113"/>
                  </a:cubicBezTo>
                  <a:moveTo>
                    <a:pt x="276" y="98"/>
                  </a:moveTo>
                  <a:cubicBezTo>
                    <a:pt x="274" y="98"/>
                    <a:pt x="271" y="98"/>
                    <a:pt x="269" y="98"/>
                  </a:cubicBezTo>
                  <a:cubicBezTo>
                    <a:pt x="262" y="103"/>
                    <a:pt x="262" y="103"/>
                    <a:pt x="262" y="103"/>
                  </a:cubicBezTo>
                  <a:cubicBezTo>
                    <a:pt x="262" y="100"/>
                    <a:pt x="262" y="100"/>
                    <a:pt x="262" y="100"/>
                  </a:cubicBezTo>
                  <a:cubicBezTo>
                    <a:pt x="262" y="100"/>
                    <a:pt x="262" y="100"/>
                    <a:pt x="262" y="100"/>
                  </a:cubicBezTo>
                  <a:cubicBezTo>
                    <a:pt x="262" y="103"/>
                    <a:pt x="262" y="103"/>
                    <a:pt x="262" y="103"/>
                  </a:cubicBezTo>
                  <a:cubicBezTo>
                    <a:pt x="244" y="115"/>
                    <a:pt x="244" y="115"/>
                    <a:pt x="244" y="115"/>
                  </a:cubicBezTo>
                  <a:cubicBezTo>
                    <a:pt x="244" y="113"/>
                    <a:pt x="244" y="113"/>
                    <a:pt x="244" y="113"/>
                  </a:cubicBezTo>
                  <a:cubicBezTo>
                    <a:pt x="244" y="113"/>
                    <a:pt x="244" y="113"/>
                    <a:pt x="244" y="113"/>
                  </a:cubicBezTo>
                  <a:cubicBezTo>
                    <a:pt x="244" y="115"/>
                    <a:pt x="244" y="115"/>
                    <a:pt x="244" y="115"/>
                  </a:cubicBezTo>
                  <a:cubicBezTo>
                    <a:pt x="242" y="116"/>
                    <a:pt x="242" y="116"/>
                    <a:pt x="242" y="116"/>
                  </a:cubicBezTo>
                  <a:cubicBezTo>
                    <a:pt x="240" y="121"/>
                    <a:pt x="238" y="128"/>
                    <a:pt x="238" y="136"/>
                  </a:cubicBezTo>
                  <a:cubicBezTo>
                    <a:pt x="239" y="186"/>
                    <a:pt x="239" y="186"/>
                    <a:pt x="239" y="186"/>
                  </a:cubicBezTo>
                  <a:cubicBezTo>
                    <a:pt x="294" y="150"/>
                    <a:pt x="294" y="150"/>
                    <a:pt x="294" y="150"/>
                  </a:cubicBezTo>
                  <a:cubicBezTo>
                    <a:pt x="289" y="100"/>
                    <a:pt x="289" y="100"/>
                    <a:pt x="289" y="100"/>
                  </a:cubicBezTo>
                  <a:cubicBezTo>
                    <a:pt x="285" y="98"/>
                    <a:pt x="281" y="98"/>
                    <a:pt x="276" y="98"/>
                  </a:cubicBezTo>
                  <a:moveTo>
                    <a:pt x="69" y="95"/>
                  </a:moveTo>
                  <a:cubicBezTo>
                    <a:pt x="51" y="95"/>
                    <a:pt x="33" y="116"/>
                    <a:pt x="47" y="136"/>
                  </a:cubicBezTo>
                  <a:cubicBezTo>
                    <a:pt x="52" y="143"/>
                    <a:pt x="52" y="143"/>
                    <a:pt x="52" y="143"/>
                  </a:cubicBezTo>
                  <a:cubicBezTo>
                    <a:pt x="80" y="124"/>
                    <a:pt x="80" y="124"/>
                    <a:pt x="80" y="124"/>
                  </a:cubicBezTo>
                  <a:cubicBezTo>
                    <a:pt x="80" y="183"/>
                    <a:pt x="80" y="183"/>
                    <a:pt x="80" y="183"/>
                  </a:cubicBezTo>
                  <a:cubicBezTo>
                    <a:pt x="80" y="124"/>
                    <a:pt x="80" y="124"/>
                    <a:pt x="80" y="124"/>
                  </a:cubicBezTo>
                  <a:cubicBezTo>
                    <a:pt x="95" y="114"/>
                    <a:pt x="95" y="114"/>
                    <a:pt x="95" y="114"/>
                  </a:cubicBezTo>
                  <a:cubicBezTo>
                    <a:pt x="90" y="107"/>
                    <a:pt x="90" y="107"/>
                    <a:pt x="90" y="107"/>
                  </a:cubicBezTo>
                  <a:cubicBezTo>
                    <a:pt x="84" y="99"/>
                    <a:pt x="77" y="95"/>
                    <a:pt x="69" y="95"/>
                  </a:cubicBezTo>
                  <a:moveTo>
                    <a:pt x="80" y="83"/>
                  </a:moveTo>
                  <a:cubicBezTo>
                    <a:pt x="80" y="55"/>
                    <a:pt x="80" y="55"/>
                    <a:pt x="80" y="55"/>
                  </a:cubicBezTo>
                  <a:cubicBezTo>
                    <a:pt x="93" y="74"/>
                    <a:pt x="93" y="74"/>
                    <a:pt x="93" y="74"/>
                  </a:cubicBezTo>
                  <a:cubicBezTo>
                    <a:pt x="80" y="83"/>
                    <a:pt x="80" y="83"/>
                    <a:pt x="80" y="83"/>
                  </a:cubicBezTo>
                  <a:moveTo>
                    <a:pt x="72" y="0"/>
                  </a:moveTo>
                  <a:cubicBezTo>
                    <a:pt x="63" y="0"/>
                    <a:pt x="55" y="4"/>
                    <a:pt x="50" y="10"/>
                  </a:cubicBezTo>
                  <a:cubicBezTo>
                    <a:pt x="80" y="55"/>
                    <a:pt x="80" y="55"/>
                    <a:pt x="80" y="55"/>
                  </a:cubicBezTo>
                  <a:cubicBezTo>
                    <a:pt x="80" y="83"/>
                    <a:pt x="80" y="83"/>
                    <a:pt x="80" y="83"/>
                  </a:cubicBezTo>
                  <a:cubicBezTo>
                    <a:pt x="80" y="83"/>
                    <a:pt x="80" y="83"/>
                    <a:pt x="80" y="83"/>
                  </a:cubicBezTo>
                  <a:cubicBezTo>
                    <a:pt x="100" y="111"/>
                    <a:pt x="100" y="111"/>
                    <a:pt x="100" y="111"/>
                  </a:cubicBezTo>
                  <a:cubicBezTo>
                    <a:pt x="121" y="97"/>
                    <a:pt x="121" y="97"/>
                    <a:pt x="121" y="97"/>
                  </a:cubicBezTo>
                  <a:cubicBezTo>
                    <a:pt x="121" y="141"/>
                    <a:pt x="121" y="141"/>
                    <a:pt x="121" y="141"/>
                  </a:cubicBezTo>
                  <a:cubicBezTo>
                    <a:pt x="121" y="97"/>
                    <a:pt x="121" y="97"/>
                    <a:pt x="121" y="97"/>
                  </a:cubicBezTo>
                  <a:cubicBezTo>
                    <a:pt x="142" y="83"/>
                    <a:pt x="142" y="83"/>
                    <a:pt x="142" y="83"/>
                  </a:cubicBezTo>
                  <a:cubicBezTo>
                    <a:pt x="122" y="55"/>
                    <a:pt x="122" y="55"/>
                    <a:pt x="122" y="55"/>
                  </a:cubicBezTo>
                  <a:cubicBezTo>
                    <a:pt x="121" y="55"/>
                    <a:pt x="121" y="55"/>
                    <a:pt x="121" y="55"/>
                  </a:cubicBezTo>
                  <a:cubicBezTo>
                    <a:pt x="121" y="54"/>
                    <a:pt x="121" y="54"/>
                    <a:pt x="121" y="54"/>
                  </a:cubicBezTo>
                  <a:cubicBezTo>
                    <a:pt x="121" y="55"/>
                    <a:pt x="121" y="55"/>
                    <a:pt x="121" y="55"/>
                  </a:cubicBezTo>
                  <a:cubicBezTo>
                    <a:pt x="114" y="60"/>
                    <a:pt x="114" y="60"/>
                    <a:pt x="114" y="60"/>
                  </a:cubicBezTo>
                  <a:cubicBezTo>
                    <a:pt x="98" y="37"/>
                    <a:pt x="98" y="37"/>
                    <a:pt x="98" y="37"/>
                  </a:cubicBezTo>
                  <a:cubicBezTo>
                    <a:pt x="98" y="21"/>
                    <a:pt x="98" y="21"/>
                    <a:pt x="98" y="21"/>
                  </a:cubicBezTo>
                  <a:cubicBezTo>
                    <a:pt x="98" y="37"/>
                    <a:pt x="98" y="37"/>
                    <a:pt x="98" y="37"/>
                  </a:cubicBezTo>
                  <a:cubicBezTo>
                    <a:pt x="80" y="10"/>
                    <a:pt x="80" y="10"/>
                    <a:pt x="80" y="10"/>
                  </a:cubicBezTo>
                  <a:cubicBezTo>
                    <a:pt x="80" y="1"/>
                    <a:pt x="80" y="1"/>
                    <a:pt x="80" y="1"/>
                  </a:cubicBezTo>
                  <a:cubicBezTo>
                    <a:pt x="80" y="1"/>
                    <a:pt x="80" y="1"/>
                    <a:pt x="80" y="1"/>
                  </a:cubicBezTo>
                  <a:cubicBezTo>
                    <a:pt x="80" y="10"/>
                    <a:pt x="80" y="10"/>
                    <a:pt x="80" y="10"/>
                  </a:cubicBezTo>
                  <a:cubicBezTo>
                    <a:pt x="74" y="0"/>
                    <a:pt x="74" y="0"/>
                    <a:pt x="74" y="0"/>
                  </a:cubicBezTo>
                  <a:cubicBezTo>
                    <a:pt x="73" y="0"/>
                    <a:pt x="72" y="0"/>
                    <a:pt x="72" y="0"/>
                  </a:cubicBezTo>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65"/>
            <p:cNvSpPr>
              <a:spLocks noEditPoints="1"/>
            </p:cNvSpPr>
            <p:nvPr/>
          </p:nvSpPr>
          <p:spPr bwMode="auto">
            <a:xfrm>
              <a:off x="9328150" y="5073650"/>
              <a:ext cx="925513" cy="862012"/>
            </a:xfrm>
            <a:custGeom>
              <a:avLst/>
              <a:gdLst>
                <a:gd name="T0" fmla="*/ 66 w 296"/>
                <a:gd name="T1" fmla="*/ 251 h 276"/>
                <a:gd name="T2" fmla="*/ 66 w 296"/>
                <a:gd name="T3" fmla="*/ 240 h 276"/>
                <a:gd name="T4" fmla="*/ 43 w 296"/>
                <a:gd name="T5" fmla="*/ 267 h 276"/>
                <a:gd name="T6" fmla="*/ 66 w 296"/>
                <a:gd name="T7" fmla="*/ 240 h 276"/>
                <a:gd name="T8" fmla="*/ 43 w 296"/>
                <a:gd name="T9" fmla="*/ 220 h 276"/>
                <a:gd name="T10" fmla="*/ 17 w 296"/>
                <a:gd name="T11" fmla="*/ 263 h 276"/>
                <a:gd name="T12" fmla="*/ 25 w 296"/>
                <a:gd name="T13" fmla="*/ 219 h 276"/>
                <a:gd name="T14" fmla="*/ 25 w 296"/>
                <a:gd name="T15" fmla="*/ 219 h 276"/>
                <a:gd name="T16" fmla="*/ 30 w 296"/>
                <a:gd name="T17" fmla="*/ 276 h 276"/>
                <a:gd name="T18" fmla="*/ 43 w 296"/>
                <a:gd name="T19" fmla="*/ 220 h 276"/>
                <a:gd name="T20" fmla="*/ 43 w 296"/>
                <a:gd name="T21" fmla="*/ 167 h 276"/>
                <a:gd name="T22" fmla="*/ 36 w 296"/>
                <a:gd name="T23" fmla="*/ 189 h 276"/>
                <a:gd name="T24" fmla="*/ 43 w 296"/>
                <a:gd name="T25" fmla="*/ 167 h 276"/>
                <a:gd name="T26" fmla="*/ 43 w 296"/>
                <a:gd name="T27" fmla="*/ 167 h 276"/>
                <a:gd name="T28" fmla="*/ 66 w 296"/>
                <a:gd name="T29" fmla="*/ 227 h 276"/>
                <a:gd name="T30" fmla="*/ 69 w 296"/>
                <a:gd name="T31" fmla="*/ 150 h 276"/>
                <a:gd name="T32" fmla="*/ 66 w 296"/>
                <a:gd name="T33" fmla="*/ 227 h 276"/>
                <a:gd name="T34" fmla="*/ 107 w 296"/>
                <a:gd name="T35" fmla="*/ 224 h 276"/>
                <a:gd name="T36" fmla="*/ 75 w 296"/>
                <a:gd name="T37" fmla="*/ 156 h 276"/>
                <a:gd name="T38" fmla="*/ 207 w 296"/>
                <a:gd name="T39" fmla="*/ 139 h 276"/>
                <a:gd name="T40" fmla="*/ 216 w 296"/>
                <a:gd name="T41" fmla="*/ 152 h 276"/>
                <a:gd name="T42" fmla="*/ 107 w 296"/>
                <a:gd name="T43" fmla="*/ 124 h 276"/>
                <a:gd name="T44" fmla="*/ 107 w 296"/>
                <a:gd name="T45" fmla="*/ 183 h 276"/>
                <a:gd name="T46" fmla="*/ 125 w 296"/>
                <a:gd name="T47" fmla="*/ 119 h 276"/>
                <a:gd name="T48" fmla="*/ 148 w 296"/>
                <a:gd name="T49" fmla="*/ 197 h 276"/>
                <a:gd name="T50" fmla="*/ 125 w 296"/>
                <a:gd name="T51" fmla="*/ 119 h 276"/>
                <a:gd name="T52" fmla="*/ 107 w 296"/>
                <a:gd name="T53" fmla="*/ 124 h 276"/>
                <a:gd name="T54" fmla="*/ 118 w 296"/>
                <a:gd name="T55" fmla="*/ 198 h 276"/>
                <a:gd name="T56" fmla="*/ 107 w 296"/>
                <a:gd name="T57" fmla="*/ 194 h 276"/>
                <a:gd name="T58" fmla="*/ 125 w 296"/>
                <a:gd name="T59" fmla="*/ 212 h 276"/>
                <a:gd name="T60" fmla="*/ 122 w 296"/>
                <a:gd name="T61" fmla="*/ 114 h 276"/>
                <a:gd name="T62" fmla="*/ 189 w 296"/>
                <a:gd name="T63" fmla="*/ 169 h 276"/>
                <a:gd name="T64" fmla="*/ 207 w 296"/>
                <a:gd name="T65" fmla="*/ 139 h 276"/>
                <a:gd name="T66" fmla="*/ 271 w 296"/>
                <a:gd name="T67" fmla="*/ 113 h 276"/>
                <a:gd name="T68" fmla="*/ 271 w 296"/>
                <a:gd name="T69" fmla="*/ 115 h 276"/>
                <a:gd name="T70" fmla="*/ 289 w 296"/>
                <a:gd name="T71" fmla="*/ 100 h 276"/>
                <a:gd name="T72" fmla="*/ 271 w 296"/>
                <a:gd name="T73" fmla="*/ 115 h 276"/>
                <a:gd name="T74" fmla="*/ 289 w 296"/>
                <a:gd name="T75" fmla="*/ 100 h 276"/>
                <a:gd name="T76" fmla="*/ 289 w 296"/>
                <a:gd name="T77" fmla="*/ 100 h 276"/>
                <a:gd name="T78" fmla="*/ 296 w 296"/>
                <a:gd name="T79" fmla="*/ 98 h 276"/>
                <a:gd name="T80" fmla="*/ 127 w 296"/>
                <a:gd name="T81" fmla="*/ 111 h 276"/>
                <a:gd name="T82" fmla="*/ 148 w 296"/>
                <a:gd name="T83" fmla="*/ 97 h 276"/>
                <a:gd name="T84" fmla="*/ 148 w 296"/>
                <a:gd name="T85" fmla="*/ 97 h 276"/>
                <a:gd name="T86" fmla="*/ 175 w 296"/>
                <a:gd name="T87" fmla="*/ 178 h 276"/>
                <a:gd name="T88" fmla="*/ 148 w 296"/>
                <a:gd name="T89" fmla="*/ 152 h 276"/>
                <a:gd name="T90" fmla="*/ 189 w 296"/>
                <a:gd name="T91" fmla="*/ 169 h 276"/>
                <a:gd name="T92" fmla="*/ 169 w 296"/>
                <a:gd name="T93" fmla="*/ 83 h 276"/>
                <a:gd name="T94" fmla="*/ 107 w 296"/>
                <a:gd name="T95" fmla="*/ 83 h 276"/>
                <a:gd name="T96" fmla="*/ 107 w 296"/>
                <a:gd name="T97" fmla="*/ 55 h 276"/>
                <a:gd name="T98" fmla="*/ 148 w 296"/>
                <a:gd name="T99" fmla="*/ 55 h 276"/>
                <a:gd name="T100" fmla="*/ 148 w 296"/>
                <a:gd name="T101" fmla="*/ 54 h 276"/>
                <a:gd name="T102" fmla="*/ 125 w 296"/>
                <a:gd name="T103" fmla="*/ 37 h 276"/>
                <a:gd name="T104" fmla="*/ 148 w 296"/>
                <a:gd name="T105" fmla="*/ 55 h 276"/>
                <a:gd name="T106" fmla="*/ 125 w 296"/>
                <a:gd name="T107" fmla="*/ 21 h 276"/>
                <a:gd name="T108" fmla="*/ 75 w 296"/>
                <a:gd name="T109" fmla="*/ 38 h 276"/>
                <a:gd name="T110" fmla="*/ 107 w 296"/>
                <a:gd name="T111" fmla="*/ 83 h 276"/>
                <a:gd name="T112" fmla="*/ 77 w 296"/>
                <a:gd name="T113" fmla="*/ 10 h 276"/>
                <a:gd name="T114" fmla="*/ 107 w 296"/>
                <a:gd name="T115" fmla="*/ 10 h 276"/>
                <a:gd name="T116" fmla="*/ 125 w 296"/>
                <a:gd name="T117" fmla="*/ 21 h 276"/>
                <a:gd name="T118" fmla="*/ 107 w 296"/>
                <a:gd name="T119" fmla="*/ 1 h 276"/>
                <a:gd name="T120" fmla="*/ 107 w 296"/>
                <a:gd name="T121" fmla="*/ 10 h 276"/>
                <a:gd name="T122" fmla="*/ 101 w 296"/>
                <a:gd name="T123" fmla="*/ 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96" h="276">
                  <a:moveTo>
                    <a:pt x="66" y="240"/>
                  </a:moveTo>
                  <a:cubicBezTo>
                    <a:pt x="66" y="251"/>
                    <a:pt x="66" y="251"/>
                    <a:pt x="66" y="251"/>
                  </a:cubicBezTo>
                  <a:cubicBezTo>
                    <a:pt x="73" y="247"/>
                    <a:pt x="73" y="247"/>
                    <a:pt x="73" y="247"/>
                  </a:cubicBezTo>
                  <a:cubicBezTo>
                    <a:pt x="66" y="240"/>
                    <a:pt x="66" y="240"/>
                    <a:pt x="66" y="240"/>
                  </a:cubicBezTo>
                  <a:moveTo>
                    <a:pt x="43" y="220"/>
                  </a:moveTo>
                  <a:cubicBezTo>
                    <a:pt x="43" y="267"/>
                    <a:pt x="43" y="267"/>
                    <a:pt x="43" y="267"/>
                  </a:cubicBezTo>
                  <a:cubicBezTo>
                    <a:pt x="66" y="251"/>
                    <a:pt x="66" y="251"/>
                    <a:pt x="66" y="251"/>
                  </a:cubicBezTo>
                  <a:cubicBezTo>
                    <a:pt x="66" y="240"/>
                    <a:pt x="66" y="240"/>
                    <a:pt x="66" y="240"/>
                  </a:cubicBezTo>
                  <a:cubicBezTo>
                    <a:pt x="54" y="227"/>
                    <a:pt x="54" y="227"/>
                    <a:pt x="54" y="227"/>
                  </a:cubicBezTo>
                  <a:cubicBezTo>
                    <a:pt x="50" y="224"/>
                    <a:pt x="47" y="221"/>
                    <a:pt x="43" y="220"/>
                  </a:cubicBezTo>
                  <a:moveTo>
                    <a:pt x="25" y="219"/>
                  </a:moveTo>
                  <a:cubicBezTo>
                    <a:pt x="9" y="225"/>
                    <a:pt x="0" y="246"/>
                    <a:pt x="17" y="263"/>
                  </a:cubicBezTo>
                  <a:cubicBezTo>
                    <a:pt x="25" y="271"/>
                    <a:pt x="25" y="271"/>
                    <a:pt x="25" y="271"/>
                  </a:cubicBezTo>
                  <a:cubicBezTo>
                    <a:pt x="25" y="219"/>
                    <a:pt x="25" y="219"/>
                    <a:pt x="25" y="219"/>
                  </a:cubicBezTo>
                  <a:moveTo>
                    <a:pt x="34" y="218"/>
                  </a:moveTo>
                  <a:cubicBezTo>
                    <a:pt x="31" y="218"/>
                    <a:pt x="28" y="218"/>
                    <a:pt x="25" y="219"/>
                  </a:cubicBezTo>
                  <a:cubicBezTo>
                    <a:pt x="25" y="271"/>
                    <a:pt x="25" y="271"/>
                    <a:pt x="25" y="271"/>
                  </a:cubicBezTo>
                  <a:cubicBezTo>
                    <a:pt x="30" y="276"/>
                    <a:pt x="30" y="276"/>
                    <a:pt x="30" y="276"/>
                  </a:cubicBezTo>
                  <a:cubicBezTo>
                    <a:pt x="43" y="267"/>
                    <a:pt x="43" y="267"/>
                    <a:pt x="43" y="267"/>
                  </a:cubicBezTo>
                  <a:cubicBezTo>
                    <a:pt x="43" y="220"/>
                    <a:pt x="43" y="220"/>
                    <a:pt x="43" y="220"/>
                  </a:cubicBezTo>
                  <a:cubicBezTo>
                    <a:pt x="40" y="218"/>
                    <a:pt x="37" y="218"/>
                    <a:pt x="34" y="218"/>
                  </a:cubicBezTo>
                  <a:moveTo>
                    <a:pt x="43" y="167"/>
                  </a:moveTo>
                  <a:cubicBezTo>
                    <a:pt x="30" y="176"/>
                    <a:pt x="30" y="176"/>
                    <a:pt x="30" y="176"/>
                  </a:cubicBezTo>
                  <a:cubicBezTo>
                    <a:pt x="30" y="180"/>
                    <a:pt x="33" y="185"/>
                    <a:pt x="36" y="189"/>
                  </a:cubicBezTo>
                  <a:cubicBezTo>
                    <a:pt x="43" y="198"/>
                    <a:pt x="43" y="198"/>
                    <a:pt x="43" y="198"/>
                  </a:cubicBezTo>
                  <a:cubicBezTo>
                    <a:pt x="43" y="167"/>
                    <a:pt x="43" y="167"/>
                    <a:pt x="43" y="167"/>
                  </a:cubicBezTo>
                  <a:moveTo>
                    <a:pt x="66" y="151"/>
                  </a:moveTo>
                  <a:cubicBezTo>
                    <a:pt x="43" y="167"/>
                    <a:pt x="43" y="167"/>
                    <a:pt x="43" y="167"/>
                  </a:cubicBezTo>
                  <a:cubicBezTo>
                    <a:pt x="43" y="198"/>
                    <a:pt x="43" y="198"/>
                    <a:pt x="43" y="198"/>
                  </a:cubicBezTo>
                  <a:cubicBezTo>
                    <a:pt x="66" y="227"/>
                    <a:pt x="66" y="227"/>
                    <a:pt x="66" y="227"/>
                  </a:cubicBezTo>
                  <a:cubicBezTo>
                    <a:pt x="66" y="151"/>
                    <a:pt x="66" y="151"/>
                    <a:pt x="66" y="151"/>
                  </a:cubicBezTo>
                  <a:moveTo>
                    <a:pt x="69" y="150"/>
                  </a:moveTo>
                  <a:cubicBezTo>
                    <a:pt x="66" y="151"/>
                    <a:pt x="66" y="151"/>
                    <a:pt x="66" y="151"/>
                  </a:cubicBezTo>
                  <a:cubicBezTo>
                    <a:pt x="66" y="227"/>
                    <a:pt x="66" y="227"/>
                    <a:pt x="66" y="227"/>
                  </a:cubicBezTo>
                  <a:cubicBezTo>
                    <a:pt x="79" y="243"/>
                    <a:pt x="79" y="243"/>
                    <a:pt x="79" y="243"/>
                  </a:cubicBezTo>
                  <a:cubicBezTo>
                    <a:pt x="107" y="224"/>
                    <a:pt x="107" y="224"/>
                    <a:pt x="107" y="224"/>
                  </a:cubicBezTo>
                  <a:cubicBezTo>
                    <a:pt x="107" y="194"/>
                    <a:pt x="107" y="194"/>
                    <a:pt x="107" y="194"/>
                  </a:cubicBezTo>
                  <a:cubicBezTo>
                    <a:pt x="75" y="156"/>
                    <a:pt x="75" y="156"/>
                    <a:pt x="75" y="156"/>
                  </a:cubicBezTo>
                  <a:cubicBezTo>
                    <a:pt x="73" y="153"/>
                    <a:pt x="71" y="151"/>
                    <a:pt x="69" y="150"/>
                  </a:cubicBezTo>
                  <a:moveTo>
                    <a:pt x="207" y="139"/>
                  </a:moveTo>
                  <a:cubicBezTo>
                    <a:pt x="207" y="157"/>
                    <a:pt x="207" y="157"/>
                    <a:pt x="207" y="157"/>
                  </a:cubicBezTo>
                  <a:cubicBezTo>
                    <a:pt x="216" y="152"/>
                    <a:pt x="216" y="152"/>
                    <a:pt x="216" y="152"/>
                  </a:cubicBezTo>
                  <a:cubicBezTo>
                    <a:pt x="207" y="139"/>
                    <a:pt x="207" y="139"/>
                    <a:pt x="207" y="139"/>
                  </a:cubicBezTo>
                  <a:moveTo>
                    <a:pt x="107" y="124"/>
                  </a:moveTo>
                  <a:cubicBezTo>
                    <a:pt x="79" y="143"/>
                    <a:pt x="79" y="143"/>
                    <a:pt x="79" y="143"/>
                  </a:cubicBezTo>
                  <a:cubicBezTo>
                    <a:pt x="107" y="183"/>
                    <a:pt x="107" y="183"/>
                    <a:pt x="107" y="183"/>
                  </a:cubicBezTo>
                  <a:cubicBezTo>
                    <a:pt x="107" y="124"/>
                    <a:pt x="107" y="124"/>
                    <a:pt x="107" y="124"/>
                  </a:cubicBezTo>
                  <a:moveTo>
                    <a:pt x="125" y="119"/>
                  </a:moveTo>
                  <a:cubicBezTo>
                    <a:pt x="125" y="212"/>
                    <a:pt x="125" y="212"/>
                    <a:pt x="125" y="212"/>
                  </a:cubicBezTo>
                  <a:cubicBezTo>
                    <a:pt x="148" y="197"/>
                    <a:pt x="148" y="197"/>
                    <a:pt x="148" y="197"/>
                  </a:cubicBezTo>
                  <a:cubicBezTo>
                    <a:pt x="148" y="152"/>
                    <a:pt x="148" y="152"/>
                    <a:pt x="148" y="152"/>
                  </a:cubicBezTo>
                  <a:cubicBezTo>
                    <a:pt x="125" y="119"/>
                    <a:pt x="125" y="119"/>
                    <a:pt x="125" y="119"/>
                  </a:cubicBezTo>
                  <a:moveTo>
                    <a:pt x="122" y="114"/>
                  </a:moveTo>
                  <a:cubicBezTo>
                    <a:pt x="107" y="124"/>
                    <a:pt x="107" y="124"/>
                    <a:pt x="107" y="124"/>
                  </a:cubicBezTo>
                  <a:cubicBezTo>
                    <a:pt x="107" y="183"/>
                    <a:pt x="107" y="183"/>
                    <a:pt x="107" y="183"/>
                  </a:cubicBezTo>
                  <a:cubicBezTo>
                    <a:pt x="118" y="198"/>
                    <a:pt x="118" y="198"/>
                    <a:pt x="118" y="198"/>
                  </a:cubicBezTo>
                  <a:cubicBezTo>
                    <a:pt x="117" y="199"/>
                    <a:pt x="114" y="200"/>
                    <a:pt x="113" y="201"/>
                  </a:cubicBezTo>
                  <a:cubicBezTo>
                    <a:pt x="107" y="194"/>
                    <a:pt x="107" y="194"/>
                    <a:pt x="107" y="194"/>
                  </a:cubicBezTo>
                  <a:cubicBezTo>
                    <a:pt x="107" y="224"/>
                    <a:pt x="107" y="224"/>
                    <a:pt x="107" y="224"/>
                  </a:cubicBezTo>
                  <a:cubicBezTo>
                    <a:pt x="125" y="212"/>
                    <a:pt x="125" y="212"/>
                    <a:pt x="125" y="212"/>
                  </a:cubicBezTo>
                  <a:cubicBezTo>
                    <a:pt x="125" y="119"/>
                    <a:pt x="125" y="119"/>
                    <a:pt x="125" y="119"/>
                  </a:cubicBezTo>
                  <a:cubicBezTo>
                    <a:pt x="122" y="114"/>
                    <a:pt x="122" y="114"/>
                    <a:pt x="122" y="114"/>
                  </a:cubicBezTo>
                  <a:moveTo>
                    <a:pt x="189" y="113"/>
                  </a:moveTo>
                  <a:cubicBezTo>
                    <a:pt x="189" y="169"/>
                    <a:pt x="189" y="169"/>
                    <a:pt x="189" y="169"/>
                  </a:cubicBezTo>
                  <a:cubicBezTo>
                    <a:pt x="207" y="157"/>
                    <a:pt x="207" y="157"/>
                    <a:pt x="207" y="157"/>
                  </a:cubicBezTo>
                  <a:cubicBezTo>
                    <a:pt x="207" y="139"/>
                    <a:pt x="207" y="139"/>
                    <a:pt x="207" y="139"/>
                  </a:cubicBezTo>
                  <a:cubicBezTo>
                    <a:pt x="189" y="113"/>
                    <a:pt x="189" y="113"/>
                    <a:pt x="189" y="113"/>
                  </a:cubicBezTo>
                  <a:moveTo>
                    <a:pt x="271" y="113"/>
                  </a:moveTo>
                  <a:cubicBezTo>
                    <a:pt x="271" y="114"/>
                    <a:pt x="270" y="115"/>
                    <a:pt x="269" y="116"/>
                  </a:cubicBezTo>
                  <a:cubicBezTo>
                    <a:pt x="271" y="115"/>
                    <a:pt x="271" y="115"/>
                    <a:pt x="271" y="115"/>
                  </a:cubicBezTo>
                  <a:cubicBezTo>
                    <a:pt x="271" y="113"/>
                    <a:pt x="271" y="113"/>
                    <a:pt x="271" y="113"/>
                  </a:cubicBezTo>
                  <a:moveTo>
                    <a:pt x="289" y="100"/>
                  </a:moveTo>
                  <a:cubicBezTo>
                    <a:pt x="282" y="102"/>
                    <a:pt x="276" y="106"/>
                    <a:pt x="271" y="113"/>
                  </a:cubicBezTo>
                  <a:cubicBezTo>
                    <a:pt x="271" y="115"/>
                    <a:pt x="271" y="115"/>
                    <a:pt x="271" y="115"/>
                  </a:cubicBezTo>
                  <a:cubicBezTo>
                    <a:pt x="289" y="103"/>
                    <a:pt x="289" y="103"/>
                    <a:pt x="289" y="103"/>
                  </a:cubicBezTo>
                  <a:cubicBezTo>
                    <a:pt x="289" y="100"/>
                    <a:pt x="289" y="100"/>
                    <a:pt x="289" y="100"/>
                  </a:cubicBezTo>
                  <a:moveTo>
                    <a:pt x="296" y="98"/>
                  </a:moveTo>
                  <a:cubicBezTo>
                    <a:pt x="294" y="98"/>
                    <a:pt x="291" y="99"/>
                    <a:pt x="289" y="100"/>
                  </a:cubicBezTo>
                  <a:cubicBezTo>
                    <a:pt x="289" y="103"/>
                    <a:pt x="289" y="103"/>
                    <a:pt x="289" y="103"/>
                  </a:cubicBezTo>
                  <a:cubicBezTo>
                    <a:pt x="296" y="98"/>
                    <a:pt x="296" y="98"/>
                    <a:pt x="296" y="98"/>
                  </a:cubicBezTo>
                  <a:moveTo>
                    <a:pt x="148" y="97"/>
                  </a:moveTo>
                  <a:cubicBezTo>
                    <a:pt x="127" y="111"/>
                    <a:pt x="127" y="111"/>
                    <a:pt x="127" y="111"/>
                  </a:cubicBezTo>
                  <a:cubicBezTo>
                    <a:pt x="148" y="141"/>
                    <a:pt x="148" y="141"/>
                    <a:pt x="148" y="141"/>
                  </a:cubicBezTo>
                  <a:cubicBezTo>
                    <a:pt x="148" y="97"/>
                    <a:pt x="148" y="97"/>
                    <a:pt x="148" y="97"/>
                  </a:cubicBezTo>
                  <a:moveTo>
                    <a:pt x="169" y="83"/>
                  </a:moveTo>
                  <a:cubicBezTo>
                    <a:pt x="148" y="97"/>
                    <a:pt x="148" y="97"/>
                    <a:pt x="148" y="97"/>
                  </a:cubicBezTo>
                  <a:cubicBezTo>
                    <a:pt x="148" y="141"/>
                    <a:pt x="148" y="141"/>
                    <a:pt x="148" y="141"/>
                  </a:cubicBezTo>
                  <a:cubicBezTo>
                    <a:pt x="175" y="178"/>
                    <a:pt x="175" y="178"/>
                    <a:pt x="175" y="178"/>
                  </a:cubicBezTo>
                  <a:cubicBezTo>
                    <a:pt x="172" y="178"/>
                    <a:pt x="170" y="178"/>
                    <a:pt x="167" y="178"/>
                  </a:cubicBezTo>
                  <a:cubicBezTo>
                    <a:pt x="148" y="152"/>
                    <a:pt x="148" y="152"/>
                    <a:pt x="148" y="152"/>
                  </a:cubicBezTo>
                  <a:cubicBezTo>
                    <a:pt x="148" y="197"/>
                    <a:pt x="148" y="197"/>
                    <a:pt x="148" y="197"/>
                  </a:cubicBezTo>
                  <a:cubicBezTo>
                    <a:pt x="189" y="169"/>
                    <a:pt x="189" y="169"/>
                    <a:pt x="189" y="169"/>
                  </a:cubicBezTo>
                  <a:cubicBezTo>
                    <a:pt x="189" y="113"/>
                    <a:pt x="189" y="113"/>
                    <a:pt x="189" y="113"/>
                  </a:cubicBezTo>
                  <a:cubicBezTo>
                    <a:pt x="169" y="83"/>
                    <a:pt x="169" y="83"/>
                    <a:pt x="169" y="83"/>
                  </a:cubicBezTo>
                  <a:moveTo>
                    <a:pt x="107" y="55"/>
                  </a:moveTo>
                  <a:cubicBezTo>
                    <a:pt x="107" y="83"/>
                    <a:pt x="107" y="83"/>
                    <a:pt x="107" y="83"/>
                  </a:cubicBezTo>
                  <a:cubicBezTo>
                    <a:pt x="120" y="74"/>
                    <a:pt x="120" y="74"/>
                    <a:pt x="120" y="74"/>
                  </a:cubicBezTo>
                  <a:cubicBezTo>
                    <a:pt x="107" y="55"/>
                    <a:pt x="107" y="55"/>
                    <a:pt x="107" y="55"/>
                  </a:cubicBezTo>
                  <a:moveTo>
                    <a:pt x="148" y="54"/>
                  </a:moveTo>
                  <a:cubicBezTo>
                    <a:pt x="148" y="55"/>
                    <a:pt x="148" y="55"/>
                    <a:pt x="148" y="55"/>
                  </a:cubicBezTo>
                  <a:cubicBezTo>
                    <a:pt x="149" y="55"/>
                    <a:pt x="149" y="55"/>
                    <a:pt x="149" y="55"/>
                  </a:cubicBezTo>
                  <a:cubicBezTo>
                    <a:pt x="148" y="54"/>
                    <a:pt x="148" y="54"/>
                    <a:pt x="148" y="54"/>
                  </a:cubicBezTo>
                  <a:moveTo>
                    <a:pt x="125" y="21"/>
                  </a:moveTo>
                  <a:cubicBezTo>
                    <a:pt x="125" y="37"/>
                    <a:pt x="125" y="37"/>
                    <a:pt x="125" y="37"/>
                  </a:cubicBezTo>
                  <a:cubicBezTo>
                    <a:pt x="141" y="60"/>
                    <a:pt x="141" y="60"/>
                    <a:pt x="141" y="60"/>
                  </a:cubicBezTo>
                  <a:cubicBezTo>
                    <a:pt x="148" y="55"/>
                    <a:pt x="148" y="55"/>
                    <a:pt x="148" y="55"/>
                  </a:cubicBezTo>
                  <a:cubicBezTo>
                    <a:pt x="148" y="54"/>
                    <a:pt x="148" y="54"/>
                    <a:pt x="148" y="54"/>
                  </a:cubicBezTo>
                  <a:cubicBezTo>
                    <a:pt x="125" y="21"/>
                    <a:pt x="125" y="21"/>
                    <a:pt x="125" y="21"/>
                  </a:cubicBezTo>
                  <a:moveTo>
                    <a:pt x="77" y="10"/>
                  </a:moveTo>
                  <a:cubicBezTo>
                    <a:pt x="71" y="17"/>
                    <a:pt x="69" y="28"/>
                    <a:pt x="75" y="38"/>
                  </a:cubicBezTo>
                  <a:cubicBezTo>
                    <a:pt x="107" y="83"/>
                    <a:pt x="107" y="83"/>
                    <a:pt x="107" y="83"/>
                  </a:cubicBezTo>
                  <a:cubicBezTo>
                    <a:pt x="107" y="83"/>
                    <a:pt x="107" y="83"/>
                    <a:pt x="107" y="83"/>
                  </a:cubicBezTo>
                  <a:cubicBezTo>
                    <a:pt x="107" y="55"/>
                    <a:pt x="107" y="55"/>
                    <a:pt x="107" y="55"/>
                  </a:cubicBezTo>
                  <a:cubicBezTo>
                    <a:pt x="77" y="10"/>
                    <a:pt x="77" y="10"/>
                    <a:pt x="77" y="10"/>
                  </a:cubicBezTo>
                  <a:moveTo>
                    <a:pt x="107" y="1"/>
                  </a:moveTo>
                  <a:cubicBezTo>
                    <a:pt x="107" y="10"/>
                    <a:pt x="107" y="10"/>
                    <a:pt x="107" y="10"/>
                  </a:cubicBezTo>
                  <a:cubicBezTo>
                    <a:pt x="125" y="37"/>
                    <a:pt x="125" y="37"/>
                    <a:pt x="125" y="37"/>
                  </a:cubicBezTo>
                  <a:cubicBezTo>
                    <a:pt x="125" y="21"/>
                    <a:pt x="125" y="21"/>
                    <a:pt x="125" y="21"/>
                  </a:cubicBezTo>
                  <a:cubicBezTo>
                    <a:pt x="120" y="13"/>
                    <a:pt x="120" y="13"/>
                    <a:pt x="120" y="13"/>
                  </a:cubicBezTo>
                  <a:cubicBezTo>
                    <a:pt x="117" y="7"/>
                    <a:pt x="112" y="3"/>
                    <a:pt x="107" y="1"/>
                  </a:cubicBezTo>
                  <a:moveTo>
                    <a:pt x="101" y="0"/>
                  </a:moveTo>
                  <a:cubicBezTo>
                    <a:pt x="107" y="10"/>
                    <a:pt x="107" y="10"/>
                    <a:pt x="107" y="10"/>
                  </a:cubicBezTo>
                  <a:cubicBezTo>
                    <a:pt x="107" y="1"/>
                    <a:pt x="107" y="1"/>
                    <a:pt x="107" y="1"/>
                  </a:cubicBezTo>
                  <a:cubicBezTo>
                    <a:pt x="105" y="0"/>
                    <a:pt x="103" y="0"/>
                    <a:pt x="101" y="0"/>
                  </a:cubicBezTo>
                </a:path>
              </a:pathLst>
            </a:custGeom>
            <a:solidFill>
              <a:srgbClr val="5A5A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66"/>
            <p:cNvSpPr/>
            <p:nvPr/>
          </p:nvSpPr>
          <p:spPr bwMode="auto">
            <a:xfrm>
              <a:off x="9725025" y="5907088"/>
              <a:ext cx="735013" cy="784225"/>
            </a:xfrm>
            <a:custGeom>
              <a:avLst/>
              <a:gdLst>
                <a:gd name="T0" fmla="*/ 0 w 463"/>
                <a:gd name="T1" fmla="*/ 159 h 494"/>
                <a:gd name="T2" fmla="*/ 240 w 463"/>
                <a:gd name="T3" fmla="*/ 0 h 494"/>
                <a:gd name="T4" fmla="*/ 463 w 463"/>
                <a:gd name="T5" fmla="*/ 334 h 494"/>
                <a:gd name="T6" fmla="*/ 223 w 463"/>
                <a:gd name="T7" fmla="*/ 494 h 494"/>
                <a:gd name="T8" fmla="*/ 0 w 463"/>
                <a:gd name="T9" fmla="*/ 159 h 494"/>
              </a:gdLst>
              <a:ahLst/>
              <a:cxnLst>
                <a:cxn ang="0">
                  <a:pos x="T0" y="T1"/>
                </a:cxn>
                <a:cxn ang="0">
                  <a:pos x="T2" y="T3"/>
                </a:cxn>
                <a:cxn ang="0">
                  <a:pos x="T4" y="T5"/>
                </a:cxn>
                <a:cxn ang="0">
                  <a:pos x="T6" y="T7"/>
                </a:cxn>
                <a:cxn ang="0">
                  <a:pos x="T8" y="T9"/>
                </a:cxn>
              </a:cxnLst>
              <a:rect l="0" t="0" r="r" b="b"/>
              <a:pathLst>
                <a:path w="463" h="494">
                  <a:moveTo>
                    <a:pt x="0" y="159"/>
                  </a:moveTo>
                  <a:lnTo>
                    <a:pt x="240" y="0"/>
                  </a:lnTo>
                  <a:lnTo>
                    <a:pt x="463" y="334"/>
                  </a:lnTo>
                  <a:lnTo>
                    <a:pt x="223" y="494"/>
                  </a:lnTo>
                  <a:lnTo>
                    <a:pt x="0" y="159"/>
                  </a:ln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67"/>
            <p:cNvSpPr/>
            <p:nvPr/>
          </p:nvSpPr>
          <p:spPr bwMode="auto">
            <a:xfrm>
              <a:off x="9131300" y="4876800"/>
              <a:ext cx="1081088" cy="1446212"/>
            </a:xfrm>
            <a:custGeom>
              <a:avLst/>
              <a:gdLst>
                <a:gd name="T0" fmla="*/ 241 w 346"/>
                <a:gd name="T1" fmla="*/ 205 h 463"/>
                <a:gd name="T2" fmla="*/ 276 w 346"/>
                <a:gd name="T3" fmla="*/ 258 h 463"/>
                <a:gd name="T4" fmla="*/ 275 w 346"/>
                <a:gd name="T5" fmla="*/ 168 h 463"/>
                <a:gd name="T6" fmla="*/ 326 w 346"/>
                <a:gd name="T7" fmla="*/ 131 h 463"/>
                <a:gd name="T8" fmla="*/ 344 w 346"/>
                <a:gd name="T9" fmla="*/ 333 h 463"/>
                <a:gd name="T10" fmla="*/ 287 w 346"/>
                <a:gd name="T11" fmla="*/ 416 h 463"/>
                <a:gd name="T12" fmla="*/ 89 w 346"/>
                <a:gd name="T13" fmla="*/ 355 h 463"/>
                <a:gd name="T14" fmla="*/ 26 w 346"/>
                <a:gd name="T15" fmla="*/ 294 h 463"/>
                <a:gd name="T16" fmla="*/ 63 w 346"/>
                <a:gd name="T17" fmla="*/ 258 h 463"/>
                <a:gd name="T18" fmla="*/ 89 w 346"/>
                <a:gd name="T19" fmla="*/ 284 h 463"/>
                <a:gd name="T20" fmla="*/ 91 w 346"/>
                <a:gd name="T21" fmla="*/ 277 h 463"/>
                <a:gd name="T22" fmla="*/ 46 w 346"/>
                <a:gd name="T23" fmla="*/ 221 h 463"/>
                <a:gd name="T24" fmla="*/ 85 w 346"/>
                <a:gd name="T25" fmla="*/ 187 h 463"/>
                <a:gd name="T26" fmla="*/ 123 w 346"/>
                <a:gd name="T27" fmla="*/ 233 h 463"/>
                <a:gd name="T28" fmla="*/ 128 w 346"/>
                <a:gd name="T29" fmla="*/ 229 h 463"/>
                <a:gd name="T30" fmla="*/ 84 w 346"/>
                <a:gd name="T31" fmla="*/ 167 h 463"/>
                <a:gd name="T32" fmla="*/ 126 w 346"/>
                <a:gd name="T33" fmla="*/ 138 h 463"/>
                <a:gd name="T34" fmla="*/ 177 w 346"/>
                <a:gd name="T35" fmla="*/ 210 h 463"/>
                <a:gd name="T36" fmla="*/ 185 w 346"/>
                <a:gd name="T37" fmla="*/ 209 h 463"/>
                <a:gd name="T38" fmla="*/ 99 w 346"/>
                <a:gd name="T39" fmla="*/ 56 h 463"/>
                <a:gd name="T40" fmla="*/ 144 w 346"/>
                <a:gd name="T41" fmla="*/ 31 h 463"/>
                <a:gd name="T42" fmla="*/ 241 w 346"/>
                <a:gd name="T43" fmla="*/ 205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6" h="463">
                  <a:moveTo>
                    <a:pt x="241" y="205"/>
                  </a:moveTo>
                  <a:cubicBezTo>
                    <a:pt x="251" y="220"/>
                    <a:pt x="262" y="238"/>
                    <a:pt x="276" y="258"/>
                  </a:cubicBezTo>
                  <a:cubicBezTo>
                    <a:pt x="275" y="168"/>
                    <a:pt x="275" y="168"/>
                    <a:pt x="275" y="168"/>
                  </a:cubicBezTo>
                  <a:cubicBezTo>
                    <a:pt x="274" y="130"/>
                    <a:pt x="308" y="125"/>
                    <a:pt x="326" y="131"/>
                  </a:cubicBezTo>
                  <a:cubicBezTo>
                    <a:pt x="344" y="333"/>
                    <a:pt x="344" y="333"/>
                    <a:pt x="344" y="333"/>
                  </a:cubicBezTo>
                  <a:cubicBezTo>
                    <a:pt x="346" y="361"/>
                    <a:pt x="319" y="394"/>
                    <a:pt x="287" y="416"/>
                  </a:cubicBezTo>
                  <a:cubicBezTo>
                    <a:pt x="222" y="463"/>
                    <a:pt x="151" y="447"/>
                    <a:pt x="89" y="355"/>
                  </a:cubicBezTo>
                  <a:cubicBezTo>
                    <a:pt x="26" y="294"/>
                    <a:pt x="26" y="294"/>
                    <a:pt x="26" y="294"/>
                  </a:cubicBezTo>
                  <a:cubicBezTo>
                    <a:pt x="0" y="269"/>
                    <a:pt x="37" y="232"/>
                    <a:pt x="63" y="258"/>
                  </a:cubicBezTo>
                  <a:cubicBezTo>
                    <a:pt x="89" y="284"/>
                    <a:pt x="89" y="284"/>
                    <a:pt x="89" y="284"/>
                  </a:cubicBezTo>
                  <a:cubicBezTo>
                    <a:pt x="89" y="282"/>
                    <a:pt x="90" y="279"/>
                    <a:pt x="91" y="277"/>
                  </a:cubicBezTo>
                  <a:cubicBezTo>
                    <a:pt x="46" y="221"/>
                    <a:pt x="46" y="221"/>
                    <a:pt x="46" y="221"/>
                  </a:cubicBezTo>
                  <a:cubicBezTo>
                    <a:pt x="23" y="192"/>
                    <a:pt x="65" y="163"/>
                    <a:pt x="85" y="187"/>
                  </a:cubicBezTo>
                  <a:cubicBezTo>
                    <a:pt x="123" y="233"/>
                    <a:pt x="123" y="233"/>
                    <a:pt x="123" y="233"/>
                  </a:cubicBezTo>
                  <a:cubicBezTo>
                    <a:pt x="124" y="232"/>
                    <a:pt x="127" y="230"/>
                    <a:pt x="128" y="229"/>
                  </a:cubicBezTo>
                  <a:cubicBezTo>
                    <a:pt x="84" y="167"/>
                    <a:pt x="84" y="167"/>
                    <a:pt x="84" y="167"/>
                  </a:cubicBezTo>
                  <a:cubicBezTo>
                    <a:pt x="65" y="139"/>
                    <a:pt x="107" y="110"/>
                    <a:pt x="126" y="138"/>
                  </a:cubicBezTo>
                  <a:cubicBezTo>
                    <a:pt x="177" y="210"/>
                    <a:pt x="177" y="210"/>
                    <a:pt x="177" y="210"/>
                  </a:cubicBezTo>
                  <a:cubicBezTo>
                    <a:pt x="179" y="210"/>
                    <a:pt x="182" y="209"/>
                    <a:pt x="185" y="209"/>
                  </a:cubicBezTo>
                  <a:cubicBezTo>
                    <a:pt x="99" y="56"/>
                    <a:pt x="99" y="56"/>
                    <a:pt x="99" y="56"/>
                  </a:cubicBezTo>
                  <a:cubicBezTo>
                    <a:pt x="83" y="26"/>
                    <a:pt x="127" y="0"/>
                    <a:pt x="144" y="31"/>
                  </a:cubicBezTo>
                  <a:lnTo>
                    <a:pt x="241" y="205"/>
                  </a:ln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68"/>
            <p:cNvSpPr/>
            <p:nvPr/>
          </p:nvSpPr>
          <p:spPr bwMode="auto">
            <a:xfrm>
              <a:off x="9834563" y="6107113"/>
              <a:ext cx="561975" cy="455612"/>
            </a:xfrm>
            <a:custGeom>
              <a:avLst/>
              <a:gdLst>
                <a:gd name="T0" fmla="*/ 0 w 354"/>
                <a:gd name="T1" fmla="*/ 197 h 287"/>
                <a:gd name="T2" fmla="*/ 295 w 354"/>
                <a:gd name="T3" fmla="*/ 0 h 287"/>
                <a:gd name="T4" fmla="*/ 354 w 354"/>
                <a:gd name="T5" fmla="*/ 90 h 287"/>
                <a:gd name="T6" fmla="*/ 61 w 354"/>
                <a:gd name="T7" fmla="*/ 287 h 287"/>
                <a:gd name="T8" fmla="*/ 0 w 354"/>
                <a:gd name="T9" fmla="*/ 197 h 287"/>
              </a:gdLst>
              <a:ahLst/>
              <a:cxnLst>
                <a:cxn ang="0">
                  <a:pos x="T0" y="T1"/>
                </a:cxn>
                <a:cxn ang="0">
                  <a:pos x="T2" y="T3"/>
                </a:cxn>
                <a:cxn ang="0">
                  <a:pos x="T4" y="T5"/>
                </a:cxn>
                <a:cxn ang="0">
                  <a:pos x="T6" y="T7"/>
                </a:cxn>
                <a:cxn ang="0">
                  <a:pos x="T8" y="T9"/>
                </a:cxn>
              </a:cxnLst>
              <a:rect l="0" t="0" r="r" b="b"/>
              <a:pathLst>
                <a:path w="354" h="287">
                  <a:moveTo>
                    <a:pt x="0" y="197"/>
                  </a:moveTo>
                  <a:lnTo>
                    <a:pt x="295" y="0"/>
                  </a:lnTo>
                  <a:lnTo>
                    <a:pt x="354" y="90"/>
                  </a:lnTo>
                  <a:lnTo>
                    <a:pt x="61" y="287"/>
                  </a:lnTo>
                  <a:lnTo>
                    <a:pt x="0" y="197"/>
                  </a:lnTo>
                  <a:close/>
                </a:path>
              </a:pathLst>
            </a:custGeom>
            <a:solidFill>
              <a:srgbClr val="E5502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69"/>
            <p:cNvSpPr/>
            <p:nvPr/>
          </p:nvSpPr>
          <p:spPr bwMode="auto">
            <a:xfrm>
              <a:off x="9885363" y="6219825"/>
              <a:ext cx="1738313" cy="1751012"/>
            </a:xfrm>
            <a:custGeom>
              <a:avLst/>
              <a:gdLst>
                <a:gd name="T0" fmla="*/ 535 w 1095"/>
                <a:gd name="T1" fmla="*/ 1030 h 1103"/>
                <a:gd name="T2" fmla="*/ 1095 w 1095"/>
                <a:gd name="T3" fmla="*/ 1103 h 1103"/>
                <a:gd name="T4" fmla="*/ 352 w 1095"/>
                <a:gd name="T5" fmla="*/ 0 h 1103"/>
                <a:gd name="T6" fmla="*/ 0 w 1095"/>
                <a:gd name="T7" fmla="*/ 236 h 1103"/>
                <a:gd name="T8" fmla="*/ 535 w 1095"/>
                <a:gd name="T9" fmla="*/ 1030 h 1103"/>
              </a:gdLst>
              <a:ahLst/>
              <a:cxnLst>
                <a:cxn ang="0">
                  <a:pos x="T0" y="T1"/>
                </a:cxn>
                <a:cxn ang="0">
                  <a:pos x="T2" y="T3"/>
                </a:cxn>
                <a:cxn ang="0">
                  <a:pos x="T4" y="T5"/>
                </a:cxn>
                <a:cxn ang="0">
                  <a:pos x="T6" y="T7"/>
                </a:cxn>
                <a:cxn ang="0">
                  <a:pos x="T8" y="T9"/>
                </a:cxn>
              </a:cxnLst>
              <a:rect l="0" t="0" r="r" b="b"/>
              <a:pathLst>
                <a:path w="1095" h="1103">
                  <a:moveTo>
                    <a:pt x="535" y="1030"/>
                  </a:moveTo>
                  <a:lnTo>
                    <a:pt x="1095" y="1103"/>
                  </a:lnTo>
                  <a:lnTo>
                    <a:pt x="352" y="0"/>
                  </a:lnTo>
                  <a:lnTo>
                    <a:pt x="0" y="236"/>
                  </a:lnTo>
                  <a:lnTo>
                    <a:pt x="535" y="1030"/>
                  </a:lnTo>
                  <a:close/>
                </a:path>
              </a:pathLst>
            </a:custGeom>
            <a:solidFill>
              <a:srgbClr val="FFAE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70"/>
            <p:cNvSpPr/>
            <p:nvPr/>
          </p:nvSpPr>
          <p:spPr bwMode="auto">
            <a:xfrm>
              <a:off x="11183938" y="4932363"/>
              <a:ext cx="733425" cy="787400"/>
            </a:xfrm>
            <a:custGeom>
              <a:avLst/>
              <a:gdLst>
                <a:gd name="T0" fmla="*/ 240 w 462"/>
                <a:gd name="T1" fmla="*/ 0 h 496"/>
                <a:gd name="T2" fmla="*/ 0 w 462"/>
                <a:gd name="T3" fmla="*/ 162 h 496"/>
                <a:gd name="T4" fmla="*/ 222 w 462"/>
                <a:gd name="T5" fmla="*/ 496 h 496"/>
                <a:gd name="T6" fmla="*/ 462 w 462"/>
                <a:gd name="T7" fmla="*/ 337 h 496"/>
                <a:gd name="T8" fmla="*/ 240 w 462"/>
                <a:gd name="T9" fmla="*/ 0 h 496"/>
              </a:gdLst>
              <a:ahLst/>
              <a:cxnLst>
                <a:cxn ang="0">
                  <a:pos x="T0" y="T1"/>
                </a:cxn>
                <a:cxn ang="0">
                  <a:pos x="T2" y="T3"/>
                </a:cxn>
                <a:cxn ang="0">
                  <a:pos x="T4" y="T5"/>
                </a:cxn>
                <a:cxn ang="0">
                  <a:pos x="T6" y="T7"/>
                </a:cxn>
                <a:cxn ang="0">
                  <a:pos x="T8" y="T9"/>
                </a:cxn>
              </a:cxnLst>
              <a:rect l="0" t="0" r="r" b="b"/>
              <a:pathLst>
                <a:path w="462" h="496">
                  <a:moveTo>
                    <a:pt x="240" y="0"/>
                  </a:moveTo>
                  <a:lnTo>
                    <a:pt x="0" y="162"/>
                  </a:lnTo>
                  <a:lnTo>
                    <a:pt x="222" y="496"/>
                  </a:lnTo>
                  <a:lnTo>
                    <a:pt x="462" y="337"/>
                  </a:lnTo>
                  <a:lnTo>
                    <a:pt x="240" y="0"/>
                  </a:ln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71"/>
            <p:cNvSpPr/>
            <p:nvPr/>
          </p:nvSpPr>
          <p:spPr bwMode="auto">
            <a:xfrm>
              <a:off x="10456863" y="3943350"/>
              <a:ext cx="1257300" cy="1379537"/>
            </a:xfrm>
            <a:custGeom>
              <a:avLst/>
              <a:gdLst>
                <a:gd name="T0" fmla="*/ 145 w 403"/>
                <a:gd name="T1" fmla="*/ 286 h 442"/>
                <a:gd name="T2" fmla="*/ 181 w 403"/>
                <a:gd name="T3" fmla="*/ 338 h 442"/>
                <a:gd name="T4" fmla="*/ 101 w 403"/>
                <a:gd name="T5" fmla="*/ 305 h 442"/>
                <a:gd name="T6" fmla="*/ 46 w 403"/>
                <a:gd name="T7" fmla="*/ 338 h 442"/>
                <a:gd name="T8" fmla="*/ 223 w 403"/>
                <a:gd name="T9" fmla="*/ 429 h 442"/>
                <a:gd name="T10" fmla="*/ 322 w 403"/>
                <a:gd name="T11" fmla="*/ 409 h 442"/>
                <a:gd name="T12" fmla="*/ 342 w 403"/>
                <a:gd name="T13" fmla="*/ 202 h 442"/>
                <a:gd name="T14" fmla="*/ 277 w 403"/>
                <a:gd name="T15" fmla="*/ 44 h 442"/>
                <a:gd name="T16" fmla="*/ 230 w 403"/>
                <a:gd name="T17" fmla="*/ 64 h 442"/>
                <a:gd name="T18" fmla="*/ 277 w 403"/>
                <a:gd name="T19" fmla="*/ 175 h 442"/>
                <a:gd name="T20" fmla="*/ 269 w 403"/>
                <a:gd name="T21" fmla="*/ 174 h 442"/>
                <a:gd name="T22" fmla="*/ 193 w 403"/>
                <a:gd name="T23" fmla="*/ 33 h 442"/>
                <a:gd name="T24" fmla="*/ 147 w 403"/>
                <a:gd name="T25" fmla="*/ 56 h 442"/>
                <a:gd name="T26" fmla="*/ 216 w 403"/>
                <a:gd name="T27" fmla="*/ 187 h 442"/>
                <a:gd name="T28" fmla="*/ 211 w 403"/>
                <a:gd name="T29" fmla="*/ 190 h 442"/>
                <a:gd name="T30" fmla="*/ 120 w 403"/>
                <a:gd name="T31" fmla="*/ 47 h 442"/>
                <a:gd name="T32" fmla="*/ 76 w 403"/>
                <a:gd name="T33" fmla="*/ 75 h 442"/>
                <a:gd name="T34" fmla="*/ 174 w 403"/>
                <a:gd name="T35" fmla="*/ 228 h 442"/>
                <a:gd name="T36" fmla="*/ 171 w 403"/>
                <a:gd name="T37" fmla="*/ 235 h 442"/>
                <a:gd name="T38" fmla="*/ 62 w 403"/>
                <a:gd name="T39" fmla="*/ 97 h 442"/>
                <a:gd name="T40" fmla="*/ 21 w 403"/>
                <a:gd name="T41" fmla="*/ 129 h 442"/>
                <a:gd name="T42" fmla="*/ 145 w 403"/>
                <a:gd name="T43" fmla="*/ 286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3" h="442">
                  <a:moveTo>
                    <a:pt x="145" y="286"/>
                  </a:moveTo>
                  <a:cubicBezTo>
                    <a:pt x="155" y="300"/>
                    <a:pt x="167" y="318"/>
                    <a:pt x="181" y="338"/>
                  </a:cubicBezTo>
                  <a:cubicBezTo>
                    <a:pt x="101" y="305"/>
                    <a:pt x="101" y="305"/>
                    <a:pt x="101" y="305"/>
                  </a:cubicBezTo>
                  <a:cubicBezTo>
                    <a:pt x="66" y="290"/>
                    <a:pt x="45" y="319"/>
                    <a:pt x="46" y="338"/>
                  </a:cubicBezTo>
                  <a:cubicBezTo>
                    <a:pt x="223" y="429"/>
                    <a:pt x="223" y="429"/>
                    <a:pt x="223" y="429"/>
                  </a:cubicBezTo>
                  <a:cubicBezTo>
                    <a:pt x="249" y="442"/>
                    <a:pt x="289" y="430"/>
                    <a:pt x="322" y="409"/>
                  </a:cubicBezTo>
                  <a:cubicBezTo>
                    <a:pt x="391" y="367"/>
                    <a:pt x="403" y="295"/>
                    <a:pt x="342" y="202"/>
                  </a:cubicBezTo>
                  <a:cubicBezTo>
                    <a:pt x="277" y="44"/>
                    <a:pt x="277" y="44"/>
                    <a:pt x="277" y="44"/>
                  </a:cubicBezTo>
                  <a:cubicBezTo>
                    <a:pt x="263" y="10"/>
                    <a:pt x="216" y="30"/>
                    <a:pt x="230" y="64"/>
                  </a:cubicBezTo>
                  <a:cubicBezTo>
                    <a:pt x="277" y="175"/>
                    <a:pt x="277" y="175"/>
                    <a:pt x="277" y="175"/>
                  </a:cubicBezTo>
                  <a:cubicBezTo>
                    <a:pt x="274" y="175"/>
                    <a:pt x="272" y="174"/>
                    <a:pt x="269" y="174"/>
                  </a:cubicBezTo>
                  <a:cubicBezTo>
                    <a:pt x="193" y="33"/>
                    <a:pt x="193" y="33"/>
                    <a:pt x="193" y="33"/>
                  </a:cubicBezTo>
                  <a:cubicBezTo>
                    <a:pt x="176" y="0"/>
                    <a:pt x="133" y="28"/>
                    <a:pt x="147" y="56"/>
                  </a:cubicBezTo>
                  <a:cubicBezTo>
                    <a:pt x="216" y="187"/>
                    <a:pt x="216" y="187"/>
                    <a:pt x="216" y="187"/>
                  </a:cubicBezTo>
                  <a:cubicBezTo>
                    <a:pt x="215" y="188"/>
                    <a:pt x="212" y="189"/>
                    <a:pt x="211" y="190"/>
                  </a:cubicBezTo>
                  <a:cubicBezTo>
                    <a:pt x="120" y="47"/>
                    <a:pt x="120" y="47"/>
                    <a:pt x="120" y="47"/>
                  </a:cubicBezTo>
                  <a:cubicBezTo>
                    <a:pt x="101" y="18"/>
                    <a:pt x="58" y="46"/>
                    <a:pt x="76" y="75"/>
                  </a:cubicBezTo>
                  <a:cubicBezTo>
                    <a:pt x="174" y="228"/>
                    <a:pt x="174" y="228"/>
                    <a:pt x="174" y="228"/>
                  </a:cubicBezTo>
                  <a:cubicBezTo>
                    <a:pt x="173" y="230"/>
                    <a:pt x="172" y="232"/>
                    <a:pt x="171" y="235"/>
                  </a:cubicBezTo>
                  <a:cubicBezTo>
                    <a:pt x="62" y="97"/>
                    <a:pt x="62" y="97"/>
                    <a:pt x="62" y="97"/>
                  </a:cubicBezTo>
                  <a:cubicBezTo>
                    <a:pt x="41" y="71"/>
                    <a:pt x="0" y="101"/>
                    <a:pt x="21" y="129"/>
                  </a:cubicBezTo>
                  <a:lnTo>
                    <a:pt x="145" y="286"/>
                  </a:ln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72"/>
            <p:cNvSpPr/>
            <p:nvPr/>
          </p:nvSpPr>
          <p:spPr bwMode="auto">
            <a:xfrm>
              <a:off x="11293475" y="5132388"/>
              <a:ext cx="561975" cy="458787"/>
            </a:xfrm>
            <a:custGeom>
              <a:avLst/>
              <a:gdLst>
                <a:gd name="T0" fmla="*/ 295 w 354"/>
                <a:gd name="T1" fmla="*/ 0 h 289"/>
                <a:gd name="T2" fmla="*/ 0 w 354"/>
                <a:gd name="T3" fmla="*/ 197 h 289"/>
                <a:gd name="T4" fmla="*/ 61 w 354"/>
                <a:gd name="T5" fmla="*/ 289 h 289"/>
                <a:gd name="T6" fmla="*/ 354 w 354"/>
                <a:gd name="T7" fmla="*/ 93 h 289"/>
                <a:gd name="T8" fmla="*/ 295 w 354"/>
                <a:gd name="T9" fmla="*/ 0 h 289"/>
              </a:gdLst>
              <a:ahLst/>
              <a:cxnLst>
                <a:cxn ang="0">
                  <a:pos x="T0" y="T1"/>
                </a:cxn>
                <a:cxn ang="0">
                  <a:pos x="T2" y="T3"/>
                </a:cxn>
                <a:cxn ang="0">
                  <a:pos x="T4" y="T5"/>
                </a:cxn>
                <a:cxn ang="0">
                  <a:pos x="T6" y="T7"/>
                </a:cxn>
                <a:cxn ang="0">
                  <a:pos x="T8" y="T9"/>
                </a:cxn>
              </a:cxnLst>
              <a:rect l="0" t="0" r="r" b="b"/>
              <a:pathLst>
                <a:path w="354" h="289">
                  <a:moveTo>
                    <a:pt x="295" y="0"/>
                  </a:moveTo>
                  <a:lnTo>
                    <a:pt x="0" y="197"/>
                  </a:lnTo>
                  <a:lnTo>
                    <a:pt x="61" y="289"/>
                  </a:lnTo>
                  <a:lnTo>
                    <a:pt x="354" y="93"/>
                  </a:lnTo>
                  <a:lnTo>
                    <a:pt x="295" y="0"/>
                  </a:lnTo>
                  <a:close/>
                </a:path>
              </a:pathLst>
            </a:custGeom>
            <a:solidFill>
              <a:srgbClr val="E5502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73"/>
            <p:cNvSpPr/>
            <p:nvPr/>
          </p:nvSpPr>
          <p:spPr bwMode="auto">
            <a:xfrm>
              <a:off x="11342688" y="5248275"/>
              <a:ext cx="1309688" cy="2132012"/>
            </a:xfrm>
            <a:custGeom>
              <a:avLst/>
              <a:gdLst>
                <a:gd name="T0" fmla="*/ 825 w 825"/>
                <a:gd name="T1" fmla="*/ 704 h 1343"/>
                <a:gd name="T2" fmla="*/ 742 w 825"/>
                <a:gd name="T3" fmla="*/ 1343 h 1343"/>
                <a:gd name="T4" fmla="*/ 0 w 825"/>
                <a:gd name="T5" fmla="*/ 234 h 1343"/>
                <a:gd name="T6" fmla="*/ 352 w 825"/>
                <a:gd name="T7" fmla="*/ 0 h 1343"/>
                <a:gd name="T8" fmla="*/ 825 w 825"/>
                <a:gd name="T9" fmla="*/ 704 h 1343"/>
              </a:gdLst>
              <a:ahLst/>
              <a:cxnLst>
                <a:cxn ang="0">
                  <a:pos x="T0" y="T1"/>
                </a:cxn>
                <a:cxn ang="0">
                  <a:pos x="T2" y="T3"/>
                </a:cxn>
                <a:cxn ang="0">
                  <a:pos x="T4" y="T5"/>
                </a:cxn>
                <a:cxn ang="0">
                  <a:pos x="T6" y="T7"/>
                </a:cxn>
                <a:cxn ang="0">
                  <a:pos x="T8" y="T9"/>
                </a:cxn>
              </a:cxnLst>
              <a:rect l="0" t="0" r="r" b="b"/>
              <a:pathLst>
                <a:path w="825" h="1343">
                  <a:moveTo>
                    <a:pt x="825" y="704"/>
                  </a:moveTo>
                  <a:lnTo>
                    <a:pt x="742" y="1343"/>
                  </a:lnTo>
                  <a:lnTo>
                    <a:pt x="0" y="234"/>
                  </a:lnTo>
                  <a:lnTo>
                    <a:pt x="352" y="0"/>
                  </a:lnTo>
                  <a:lnTo>
                    <a:pt x="825" y="704"/>
                  </a:lnTo>
                  <a:close/>
                </a:path>
              </a:pathLst>
            </a:custGeom>
            <a:solidFill>
              <a:srgbClr val="FFAE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74"/>
            <p:cNvSpPr/>
            <p:nvPr/>
          </p:nvSpPr>
          <p:spPr bwMode="auto">
            <a:xfrm>
              <a:off x="10166350" y="6219825"/>
              <a:ext cx="1457325" cy="1751012"/>
            </a:xfrm>
            <a:custGeom>
              <a:avLst/>
              <a:gdLst>
                <a:gd name="T0" fmla="*/ 637 w 918"/>
                <a:gd name="T1" fmla="*/ 1068 h 1103"/>
                <a:gd name="T2" fmla="*/ 918 w 918"/>
                <a:gd name="T3" fmla="*/ 1103 h 1103"/>
                <a:gd name="T4" fmla="*/ 175 w 918"/>
                <a:gd name="T5" fmla="*/ 0 h 1103"/>
                <a:gd name="T6" fmla="*/ 0 w 918"/>
                <a:gd name="T7" fmla="*/ 118 h 1103"/>
                <a:gd name="T8" fmla="*/ 637 w 918"/>
                <a:gd name="T9" fmla="*/ 1068 h 1103"/>
              </a:gdLst>
              <a:ahLst/>
              <a:cxnLst>
                <a:cxn ang="0">
                  <a:pos x="T0" y="T1"/>
                </a:cxn>
                <a:cxn ang="0">
                  <a:pos x="T2" y="T3"/>
                </a:cxn>
                <a:cxn ang="0">
                  <a:pos x="T4" y="T5"/>
                </a:cxn>
                <a:cxn ang="0">
                  <a:pos x="T6" y="T7"/>
                </a:cxn>
                <a:cxn ang="0">
                  <a:pos x="T8" y="T9"/>
                </a:cxn>
              </a:cxnLst>
              <a:rect l="0" t="0" r="r" b="b"/>
              <a:pathLst>
                <a:path w="918" h="1103">
                  <a:moveTo>
                    <a:pt x="637" y="1068"/>
                  </a:moveTo>
                  <a:lnTo>
                    <a:pt x="918" y="1103"/>
                  </a:lnTo>
                  <a:lnTo>
                    <a:pt x="175" y="0"/>
                  </a:lnTo>
                  <a:lnTo>
                    <a:pt x="0" y="118"/>
                  </a:lnTo>
                  <a:lnTo>
                    <a:pt x="637" y="1068"/>
                  </a:lnTo>
                  <a:close/>
                </a:path>
              </a:pathLst>
            </a:custGeom>
            <a:solidFill>
              <a:srgbClr val="FF90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75"/>
            <p:cNvSpPr/>
            <p:nvPr/>
          </p:nvSpPr>
          <p:spPr bwMode="auto">
            <a:xfrm>
              <a:off x="11623675" y="5248275"/>
              <a:ext cx="1028700" cy="1624012"/>
            </a:xfrm>
            <a:custGeom>
              <a:avLst/>
              <a:gdLst>
                <a:gd name="T0" fmla="*/ 606 w 648"/>
                <a:gd name="T1" fmla="*/ 1023 h 1023"/>
                <a:gd name="T2" fmla="*/ 648 w 648"/>
                <a:gd name="T3" fmla="*/ 704 h 1023"/>
                <a:gd name="T4" fmla="*/ 175 w 648"/>
                <a:gd name="T5" fmla="*/ 0 h 1023"/>
                <a:gd name="T6" fmla="*/ 0 w 648"/>
                <a:gd name="T7" fmla="*/ 118 h 1023"/>
                <a:gd name="T8" fmla="*/ 606 w 648"/>
                <a:gd name="T9" fmla="*/ 1023 h 1023"/>
              </a:gdLst>
              <a:ahLst/>
              <a:cxnLst>
                <a:cxn ang="0">
                  <a:pos x="T0" y="T1"/>
                </a:cxn>
                <a:cxn ang="0">
                  <a:pos x="T2" y="T3"/>
                </a:cxn>
                <a:cxn ang="0">
                  <a:pos x="T4" y="T5"/>
                </a:cxn>
                <a:cxn ang="0">
                  <a:pos x="T6" y="T7"/>
                </a:cxn>
                <a:cxn ang="0">
                  <a:pos x="T8" y="T9"/>
                </a:cxn>
              </a:cxnLst>
              <a:rect l="0" t="0" r="r" b="b"/>
              <a:pathLst>
                <a:path w="648" h="1023">
                  <a:moveTo>
                    <a:pt x="606" y="1023"/>
                  </a:moveTo>
                  <a:lnTo>
                    <a:pt x="648" y="704"/>
                  </a:lnTo>
                  <a:lnTo>
                    <a:pt x="175" y="0"/>
                  </a:lnTo>
                  <a:lnTo>
                    <a:pt x="0" y="118"/>
                  </a:lnTo>
                  <a:lnTo>
                    <a:pt x="606" y="1023"/>
                  </a:lnTo>
                  <a:close/>
                </a:path>
              </a:pathLst>
            </a:custGeom>
            <a:solidFill>
              <a:srgbClr val="FF90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 name="组合 2"/>
          <p:cNvGrpSpPr/>
          <p:nvPr/>
        </p:nvGrpSpPr>
        <p:grpSpPr>
          <a:xfrm>
            <a:off x="1030666" y="1825407"/>
            <a:ext cx="1080195" cy="1080195"/>
            <a:chOff x="1030666" y="1825407"/>
            <a:chExt cx="1080195" cy="1080195"/>
          </a:xfrm>
        </p:grpSpPr>
        <p:sp>
          <p:nvSpPr>
            <p:cNvPr id="106" name="圆角矩形 105"/>
            <p:cNvSpPr/>
            <p:nvPr/>
          </p:nvSpPr>
          <p:spPr>
            <a:xfrm>
              <a:off x="1030666" y="1825407"/>
              <a:ext cx="1080195" cy="1080195"/>
            </a:xfrm>
            <a:prstGeom prst="roundRect">
              <a:avLst>
                <a:gd name="adj" fmla="val 9613"/>
              </a:avLst>
            </a:prstGeom>
            <a:solidFill>
              <a:srgbClr val="FBC7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KSO_Shape"/>
            <p:cNvSpPr/>
            <p:nvPr/>
          </p:nvSpPr>
          <p:spPr bwMode="auto">
            <a:xfrm>
              <a:off x="1185614" y="1979713"/>
              <a:ext cx="770298" cy="771582"/>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tx1">
                <a:lumMod val="75000"/>
                <a:lumOff val="25000"/>
              </a:schemeClr>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grpSp>
      <p:grpSp>
        <p:nvGrpSpPr>
          <p:cNvPr id="137" name="组合 136"/>
          <p:cNvGrpSpPr/>
          <p:nvPr/>
        </p:nvGrpSpPr>
        <p:grpSpPr>
          <a:xfrm>
            <a:off x="2191822" y="1909826"/>
            <a:ext cx="5227617" cy="925972"/>
            <a:chOff x="2191822" y="1909826"/>
            <a:chExt cx="5227617" cy="925972"/>
          </a:xfrm>
        </p:grpSpPr>
        <p:sp>
          <p:nvSpPr>
            <p:cNvPr id="105" name="矩形 104"/>
            <p:cNvSpPr/>
            <p:nvPr/>
          </p:nvSpPr>
          <p:spPr>
            <a:xfrm>
              <a:off x="2191823" y="1909826"/>
              <a:ext cx="5227616" cy="45119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TextBox 16"/>
            <p:cNvSpPr txBox="1"/>
            <p:nvPr/>
          </p:nvSpPr>
          <p:spPr>
            <a:xfrm>
              <a:off x="2549723" y="1956145"/>
              <a:ext cx="2222838" cy="369332"/>
            </a:xfrm>
            <a:prstGeom prst="rect">
              <a:avLst/>
            </a:prstGeom>
            <a:noFill/>
          </p:spPr>
          <p:txBody>
            <a:bodyPr wrap="square" lIns="0" tIns="0" rIns="0" bIns="0" rtlCol="0">
              <a:spAutoFit/>
            </a:bodyPr>
            <a:lstStyle/>
            <a:p>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9" name="矩形 108"/>
            <p:cNvSpPr/>
            <p:nvPr/>
          </p:nvSpPr>
          <p:spPr>
            <a:xfrm>
              <a:off x="2191822" y="2384604"/>
              <a:ext cx="5227616" cy="45119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TextBox 16"/>
            <p:cNvSpPr txBox="1"/>
            <p:nvPr/>
          </p:nvSpPr>
          <p:spPr>
            <a:xfrm>
              <a:off x="2549723" y="2462287"/>
              <a:ext cx="2852026" cy="307777"/>
            </a:xfrm>
            <a:prstGeom prst="rect">
              <a:avLst/>
            </a:prstGeom>
            <a:noFill/>
          </p:spPr>
          <p:txBody>
            <a:bodyPr wrap="square" lIns="0" tIns="0" rIns="0" bIns="0" rtlCol="0">
              <a:spAutoFit/>
            </a:bodyPr>
            <a:lstStyle/>
            <a:p>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rPr>
                <a:t>2016.5.1——2016.5.3</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38" name="组合 137"/>
          <p:cNvGrpSpPr/>
          <p:nvPr/>
        </p:nvGrpSpPr>
        <p:grpSpPr>
          <a:xfrm>
            <a:off x="2191821" y="3404040"/>
            <a:ext cx="5227618" cy="925972"/>
            <a:chOff x="2191821" y="3404040"/>
            <a:chExt cx="5227618" cy="925972"/>
          </a:xfrm>
        </p:grpSpPr>
        <p:sp>
          <p:nvSpPr>
            <p:cNvPr id="111" name="矩形 110"/>
            <p:cNvSpPr/>
            <p:nvPr/>
          </p:nvSpPr>
          <p:spPr>
            <a:xfrm>
              <a:off x="2191823" y="3404040"/>
              <a:ext cx="5227616" cy="45119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TextBox 16"/>
            <p:cNvSpPr txBox="1"/>
            <p:nvPr/>
          </p:nvSpPr>
          <p:spPr>
            <a:xfrm>
              <a:off x="2549723" y="3450359"/>
              <a:ext cx="2124827" cy="369332"/>
            </a:xfrm>
            <a:prstGeom prst="rect">
              <a:avLst/>
            </a:prstGeom>
            <a:noFill/>
          </p:spPr>
          <p:txBody>
            <a:bodyPr wrap="square" lIns="0" tIns="0" rIns="0" bIns="0" rtlCol="0">
              <a:spAutoFit/>
            </a:bodyPr>
            <a:lstStyle/>
            <a:p>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4" name="矩形 113"/>
            <p:cNvSpPr/>
            <p:nvPr/>
          </p:nvSpPr>
          <p:spPr>
            <a:xfrm>
              <a:off x="2191821" y="3878818"/>
              <a:ext cx="5227616" cy="45119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TextBox 16"/>
            <p:cNvSpPr txBox="1"/>
            <p:nvPr/>
          </p:nvSpPr>
          <p:spPr>
            <a:xfrm>
              <a:off x="2549722" y="3956501"/>
              <a:ext cx="4524596" cy="307777"/>
            </a:xfrm>
            <a:prstGeom prst="rect">
              <a:avLst/>
            </a:prstGeom>
            <a:noFill/>
          </p:spPr>
          <p:txBody>
            <a:bodyPr wrap="square" lIns="0" tIns="0" rIns="0" bIns="0" rtlCol="0">
              <a:spAutoFit/>
            </a:bodyPr>
            <a:lstStyle/>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淮海路</a:t>
              </a: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rPr>
                <a:t>888</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号，中央新城</a:t>
              </a: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rPr>
                <a:t>8</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楼国际会议厅</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39" name="组合 138"/>
          <p:cNvGrpSpPr/>
          <p:nvPr/>
        </p:nvGrpSpPr>
        <p:grpSpPr>
          <a:xfrm>
            <a:off x="2191821" y="4895640"/>
            <a:ext cx="5227618" cy="925972"/>
            <a:chOff x="2191821" y="4895640"/>
            <a:chExt cx="5227618" cy="925972"/>
          </a:xfrm>
        </p:grpSpPr>
        <p:sp>
          <p:nvSpPr>
            <p:cNvPr id="116" name="矩形 115"/>
            <p:cNvSpPr/>
            <p:nvPr/>
          </p:nvSpPr>
          <p:spPr>
            <a:xfrm>
              <a:off x="2191823" y="4895640"/>
              <a:ext cx="5227616" cy="45119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TextBox 16"/>
            <p:cNvSpPr txBox="1"/>
            <p:nvPr/>
          </p:nvSpPr>
          <p:spPr>
            <a:xfrm>
              <a:off x="2549723" y="4941959"/>
              <a:ext cx="2415384" cy="369332"/>
            </a:xfrm>
            <a:prstGeom prst="rect">
              <a:avLst/>
            </a:prstGeom>
            <a:noFill/>
          </p:spPr>
          <p:txBody>
            <a:bodyPr wrap="square" lIns="0" tIns="0" rIns="0" bIns="0" rtlCol="0">
              <a:spAutoFit/>
            </a:bodyPr>
            <a:lstStyle/>
            <a:p>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9" name="矩形 118"/>
            <p:cNvSpPr/>
            <p:nvPr/>
          </p:nvSpPr>
          <p:spPr>
            <a:xfrm>
              <a:off x="2191821" y="5370418"/>
              <a:ext cx="5227616" cy="45119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TextBox 16"/>
            <p:cNvSpPr txBox="1"/>
            <p:nvPr/>
          </p:nvSpPr>
          <p:spPr>
            <a:xfrm>
              <a:off x="2549722" y="5448101"/>
              <a:ext cx="4355280" cy="307777"/>
            </a:xfrm>
            <a:prstGeom prst="rect">
              <a:avLst/>
            </a:prstGeom>
            <a:noFill/>
          </p:spPr>
          <p:txBody>
            <a:bodyPr wrap="square" lIns="0" tIns="0" rIns="0" bIns="0" rtlCol="0">
              <a:spAutoFit/>
            </a:bodyPr>
            <a:lstStyle/>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主要针对某个领域的人群调查研究</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35" name="组合 134"/>
          <p:cNvGrpSpPr/>
          <p:nvPr/>
        </p:nvGrpSpPr>
        <p:grpSpPr>
          <a:xfrm>
            <a:off x="1030666" y="3319621"/>
            <a:ext cx="1080195" cy="1080195"/>
            <a:chOff x="1030666" y="3319621"/>
            <a:chExt cx="1080195" cy="1080195"/>
          </a:xfrm>
        </p:grpSpPr>
        <p:sp>
          <p:nvSpPr>
            <p:cNvPr id="112" name="圆角矩形 111"/>
            <p:cNvSpPr/>
            <p:nvPr/>
          </p:nvSpPr>
          <p:spPr>
            <a:xfrm>
              <a:off x="1030666" y="3319621"/>
              <a:ext cx="1080195" cy="1080195"/>
            </a:xfrm>
            <a:prstGeom prst="roundRect">
              <a:avLst>
                <a:gd name="adj" fmla="val 9613"/>
              </a:avLst>
            </a:prstGeom>
            <a:solidFill>
              <a:srgbClr val="FBC7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Freeform 10"/>
            <p:cNvSpPr>
              <a:spLocks noChangeAspect="1" noEditPoints="1"/>
            </p:cNvSpPr>
            <p:nvPr/>
          </p:nvSpPr>
          <p:spPr bwMode="auto">
            <a:xfrm>
              <a:off x="1272371" y="3548966"/>
              <a:ext cx="668452" cy="612536"/>
            </a:xfrm>
            <a:custGeom>
              <a:avLst/>
              <a:gdLst>
                <a:gd name="T0" fmla="*/ 460 w 2893"/>
                <a:gd name="T1" fmla="*/ 2647 h 2647"/>
                <a:gd name="T2" fmla="*/ 460 w 2893"/>
                <a:gd name="T3" fmla="*/ 1530 h 2647"/>
                <a:gd name="T4" fmla="*/ 1453 w 2893"/>
                <a:gd name="T5" fmla="*/ 660 h 2647"/>
                <a:gd name="T6" fmla="*/ 2445 w 2893"/>
                <a:gd name="T7" fmla="*/ 1530 h 2647"/>
                <a:gd name="T8" fmla="*/ 2445 w 2893"/>
                <a:gd name="T9" fmla="*/ 2647 h 2647"/>
                <a:gd name="T10" fmla="*/ 1750 w 2893"/>
                <a:gd name="T11" fmla="*/ 2647 h 2647"/>
                <a:gd name="T12" fmla="*/ 1750 w 2893"/>
                <a:gd name="T13" fmla="*/ 1902 h 2647"/>
                <a:gd name="T14" fmla="*/ 1229 w 2893"/>
                <a:gd name="T15" fmla="*/ 1902 h 2647"/>
                <a:gd name="T16" fmla="*/ 1229 w 2893"/>
                <a:gd name="T17" fmla="*/ 2647 h 2647"/>
                <a:gd name="T18" fmla="*/ 460 w 2893"/>
                <a:gd name="T19" fmla="*/ 2647 h 2647"/>
                <a:gd name="T20" fmla="*/ 2148 w 2893"/>
                <a:gd name="T21" fmla="*/ 546 h 2647"/>
                <a:gd name="T22" fmla="*/ 2421 w 2893"/>
                <a:gd name="T23" fmla="*/ 782 h 2647"/>
                <a:gd name="T24" fmla="*/ 2421 w 2893"/>
                <a:gd name="T25" fmla="*/ 322 h 2647"/>
                <a:gd name="T26" fmla="*/ 2148 w 2893"/>
                <a:gd name="T27" fmla="*/ 322 h 2647"/>
                <a:gd name="T28" fmla="*/ 2148 w 2893"/>
                <a:gd name="T29" fmla="*/ 546 h 2647"/>
                <a:gd name="T30" fmla="*/ 1453 w 2893"/>
                <a:gd name="T31" fmla="*/ 521 h 2647"/>
                <a:gd name="T32" fmla="*/ 273 w 2893"/>
                <a:gd name="T33" fmla="*/ 1552 h 2647"/>
                <a:gd name="T34" fmla="*/ 0 w 2893"/>
                <a:gd name="T35" fmla="*/ 1302 h 2647"/>
                <a:gd name="T36" fmla="*/ 1428 w 2893"/>
                <a:gd name="T37" fmla="*/ 0 h 2647"/>
                <a:gd name="T38" fmla="*/ 2893 w 2893"/>
                <a:gd name="T39" fmla="*/ 1316 h 2647"/>
                <a:gd name="T40" fmla="*/ 2657 w 2893"/>
                <a:gd name="T41" fmla="*/ 1527 h 2647"/>
                <a:gd name="T42" fmla="*/ 1453 w 2893"/>
                <a:gd name="T43" fmla="*/ 521 h 2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93" h="2647">
                  <a:moveTo>
                    <a:pt x="460" y="2647"/>
                  </a:moveTo>
                  <a:lnTo>
                    <a:pt x="460" y="1530"/>
                  </a:lnTo>
                  <a:lnTo>
                    <a:pt x="1453" y="660"/>
                  </a:lnTo>
                  <a:lnTo>
                    <a:pt x="2445" y="1530"/>
                  </a:lnTo>
                  <a:lnTo>
                    <a:pt x="2445" y="2647"/>
                  </a:lnTo>
                  <a:lnTo>
                    <a:pt x="1750" y="2647"/>
                  </a:lnTo>
                  <a:lnTo>
                    <a:pt x="1750" y="1902"/>
                  </a:lnTo>
                  <a:lnTo>
                    <a:pt x="1229" y="1902"/>
                  </a:lnTo>
                  <a:lnTo>
                    <a:pt x="1229" y="2647"/>
                  </a:lnTo>
                  <a:lnTo>
                    <a:pt x="460" y="2647"/>
                  </a:lnTo>
                  <a:close/>
                  <a:moveTo>
                    <a:pt x="2148" y="546"/>
                  </a:moveTo>
                  <a:lnTo>
                    <a:pt x="2421" y="782"/>
                  </a:lnTo>
                  <a:lnTo>
                    <a:pt x="2421" y="322"/>
                  </a:lnTo>
                  <a:lnTo>
                    <a:pt x="2148" y="322"/>
                  </a:lnTo>
                  <a:lnTo>
                    <a:pt x="2148" y="546"/>
                  </a:lnTo>
                  <a:close/>
                  <a:moveTo>
                    <a:pt x="1453" y="521"/>
                  </a:moveTo>
                  <a:lnTo>
                    <a:pt x="273" y="1552"/>
                  </a:lnTo>
                  <a:lnTo>
                    <a:pt x="0" y="1302"/>
                  </a:lnTo>
                  <a:lnTo>
                    <a:pt x="1428" y="0"/>
                  </a:lnTo>
                  <a:lnTo>
                    <a:pt x="2893" y="1316"/>
                  </a:lnTo>
                  <a:lnTo>
                    <a:pt x="2657" y="1527"/>
                  </a:lnTo>
                  <a:lnTo>
                    <a:pt x="1453" y="521"/>
                  </a:lnTo>
                  <a:close/>
                </a:path>
              </a:pathLst>
            </a:custGeom>
            <a:solidFill>
              <a:schemeClr val="tx1">
                <a:lumMod val="75000"/>
                <a:lumOff val="25000"/>
              </a:schemeClr>
            </a:solidFill>
            <a:ln>
              <a:noFill/>
            </a:ln>
          </p:spPr>
          <p:txBody>
            <a:bodyPr vert="horz" wrap="square" lIns="121920" tIns="60960" rIns="121920" bIns="60960" numCol="1" anchor="t" anchorCtr="0" compatLnSpc="1"/>
            <a:lstStyle/>
            <a:p>
              <a:endParaRPr lang="zh-CN" altLang="en-US" sz="3200">
                <a:solidFill>
                  <a:srgbClr val="1E90B4"/>
                </a:solidFill>
              </a:endParaRPr>
            </a:p>
          </p:txBody>
        </p:sp>
      </p:grpSp>
      <p:grpSp>
        <p:nvGrpSpPr>
          <p:cNvPr id="136" name="组合 135"/>
          <p:cNvGrpSpPr/>
          <p:nvPr/>
        </p:nvGrpSpPr>
        <p:grpSpPr>
          <a:xfrm>
            <a:off x="1030666" y="4811221"/>
            <a:ext cx="1080195" cy="1080195"/>
            <a:chOff x="1030666" y="4811221"/>
            <a:chExt cx="1080195" cy="1080195"/>
          </a:xfrm>
        </p:grpSpPr>
        <p:sp>
          <p:nvSpPr>
            <p:cNvPr id="117" name="圆角矩形 116"/>
            <p:cNvSpPr/>
            <p:nvPr/>
          </p:nvSpPr>
          <p:spPr>
            <a:xfrm>
              <a:off x="1030666" y="4811221"/>
              <a:ext cx="1080195" cy="1080195"/>
            </a:xfrm>
            <a:prstGeom prst="roundRect">
              <a:avLst>
                <a:gd name="adj" fmla="val 9613"/>
              </a:avLst>
            </a:prstGeom>
            <a:solidFill>
              <a:srgbClr val="FBC7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Freeform 13"/>
            <p:cNvSpPr>
              <a:spLocks noEditPoints="1"/>
            </p:cNvSpPr>
            <p:nvPr/>
          </p:nvSpPr>
          <p:spPr bwMode="auto">
            <a:xfrm>
              <a:off x="1229221" y="5107214"/>
              <a:ext cx="614746" cy="526408"/>
            </a:xfrm>
            <a:custGeom>
              <a:avLst/>
              <a:gdLst>
                <a:gd name="T0" fmla="*/ 219 w 341"/>
                <a:gd name="T1" fmla="*/ 124 h 292"/>
                <a:gd name="T2" fmla="*/ 235 w 341"/>
                <a:gd name="T3" fmla="*/ 136 h 292"/>
                <a:gd name="T4" fmla="*/ 243 w 341"/>
                <a:gd name="T5" fmla="*/ 153 h 292"/>
                <a:gd name="T6" fmla="*/ 97 w 341"/>
                <a:gd name="T7" fmla="*/ 156 h 292"/>
                <a:gd name="T8" fmla="*/ 105 w 341"/>
                <a:gd name="T9" fmla="*/ 137 h 292"/>
                <a:gd name="T10" fmla="*/ 119 w 341"/>
                <a:gd name="T11" fmla="*/ 125 h 292"/>
                <a:gd name="T12" fmla="*/ 256 w 341"/>
                <a:gd name="T13" fmla="*/ 127 h 292"/>
                <a:gd name="T14" fmla="*/ 323 w 341"/>
                <a:gd name="T15" fmla="*/ 130 h 292"/>
                <a:gd name="T16" fmla="*/ 335 w 341"/>
                <a:gd name="T17" fmla="*/ 139 h 292"/>
                <a:gd name="T18" fmla="*/ 341 w 341"/>
                <a:gd name="T19" fmla="*/ 153 h 292"/>
                <a:gd name="T20" fmla="*/ 250 w 341"/>
                <a:gd name="T21" fmla="*/ 153 h 292"/>
                <a:gd name="T22" fmla="*/ 242 w 341"/>
                <a:gd name="T23" fmla="*/ 134 h 292"/>
                <a:gd name="T24" fmla="*/ 256 w 341"/>
                <a:gd name="T25" fmla="*/ 127 h 292"/>
                <a:gd name="T26" fmla="*/ 101 w 341"/>
                <a:gd name="T27" fmla="*/ 131 h 292"/>
                <a:gd name="T28" fmla="*/ 91 w 341"/>
                <a:gd name="T29" fmla="*/ 149 h 292"/>
                <a:gd name="T30" fmla="*/ 0 w 341"/>
                <a:gd name="T31" fmla="*/ 157 h 292"/>
                <a:gd name="T32" fmla="*/ 5 w 341"/>
                <a:gd name="T33" fmla="*/ 142 h 292"/>
                <a:gd name="T34" fmla="*/ 15 w 341"/>
                <a:gd name="T35" fmla="*/ 131 h 292"/>
                <a:gd name="T36" fmla="*/ 30 w 341"/>
                <a:gd name="T37" fmla="*/ 127 h 292"/>
                <a:gd name="T38" fmla="*/ 75 w 341"/>
                <a:gd name="T39" fmla="*/ 34 h 292"/>
                <a:gd name="T40" fmla="*/ 91 w 341"/>
                <a:gd name="T41" fmla="*/ 46 h 292"/>
                <a:gd name="T42" fmla="*/ 100 w 341"/>
                <a:gd name="T43" fmla="*/ 65 h 292"/>
                <a:gd name="T44" fmla="*/ 99 w 341"/>
                <a:gd name="T45" fmla="*/ 86 h 292"/>
                <a:gd name="T46" fmla="*/ 88 w 341"/>
                <a:gd name="T47" fmla="*/ 104 h 292"/>
                <a:gd name="T48" fmla="*/ 70 w 341"/>
                <a:gd name="T49" fmla="*/ 114 h 292"/>
                <a:gd name="T50" fmla="*/ 49 w 341"/>
                <a:gd name="T51" fmla="*/ 115 h 292"/>
                <a:gd name="T52" fmla="*/ 31 w 341"/>
                <a:gd name="T53" fmla="*/ 106 h 292"/>
                <a:gd name="T54" fmla="*/ 18 w 341"/>
                <a:gd name="T55" fmla="*/ 90 h 292"/>
                <a:gd name="T56" fmla="*/ 15 w 341"/>
                <a:gd name="T57" fmla="*/ 69 h 292"/>
                <a:gd name="T58" fmla="*/ 22 w 341"/>
                <a:gd name="T59" fmla="*/ 50 h 292"/>
                <a:gd name="T60" fmla="*/ 37 w 341"/>
                <a:gd name="T61" fmla="*/ 36 h 292"/>
                <a:gd name="T62" fmla="*/ 58 w 341"/>
                <a:gd name="T63" fmla="*/ 31 h 292"/>
                <a:gd name="T64" fmla="*/ 301 w 341"/>
                <a:gd name="T65" fmla="*/ 35 h 292"/>
                <a:gd name="T66" fmla="*/ 317 w 341"/>
                <a:gd name="T67" fmla="*/ 48 h 292"/>
                <a:gd name="T68" fmla="*/ 325 w 341"/>
                <a:gd name="T69" fmla="*/ 67 h 292"/>
                <a:gd name="T70" fmla="*/ 323 w 341"/>
                <a:gd name="T71" fmla="*/ 88 h 292"/>
                <a:gd name="T72" fmla="*/ 312 w 341"/>
                <a:gd name="T73" fmla="*/ 105 h 292"/>
                <a:gd name="T74" fmla="*/ 293 w 341"/>
                <a:gd name="T75" fmla="*/ 115 h 292"/>
                <a:gd name="T76" fmla="*/ 272 w 341"/>
                <a:gd name="T77" fmla="*/ 115 h 292"/>
                <a:gd name="T78" fmla="*/ 254 w 341"/>
                <a:gd name="T79" fmla="*/ 105 h 292"/>
                <a:gd name="T80" fmla="*/ 243 w 341"/>
                <a:gd name="T81" fmla="*/ 88 h 292"/>
                <a:gd name="T82" fmla="*/ 240 w 341"/>
                <a:gd name="T83" fmla="*/ 67 h 292"/>
                <a:gd name="T84" fmla="*/ 248 w 341"/>
                <a:gd name="T85" fmla="*/ 48 h 292"/>
                <a:gd name="T86" fmla="*/ 264 w 341"/>
                <a:gd name="T87" fmla="*/ 35 h 292"/>
                <a:gd name="T88" fmla="*/ 170 w 341"/>
                <a:gd name="T89" fmla="*/ 0 h 292"/>
                <a:gd name="T90" fmla="*/ 196 w 341"/>
                <a:gd name="T91" fmla="*/ 6 h 292"/>
                <a:gd name="T92" fmla="*/ 215 w 341"/>
                <a:gd name="T93" fmla="*/ 24 h 292"/>
                <a:gd name="T94" fmla="*/ 224 w 341"/>
                <a:gd name="T95" fmla="*/ 48 h 292"/>
                <a:gd name="T96" fmla="*/ 220 w 341"/>
                <a:gd name="T97" fmla="*/ 75 h 292"/>
                <a:gd name="T98" fmla="*/ 205 w 341"/>
                <a:gd name="T99" fmla="*/ 96 h 292"/>
                <a:gd name="T100" fmla="*/ 181 w 341"/>
                <a:gd name="T101" fmla="*/ 107 h 292"/>
                <a:gd name="T102" fmla="*/ 154 w 341"/>
                <a:gd name="T103" fmla="*/ 106 h 292"/>
                <a:gd name="T104" fmla="*/ 132 w 341"/>
                <a:gd name="T105" fmla="*/ 92 h 292"/>
                <a:gd name="T106" fmla="*/ 118 w 341"/>
                <a:gd name="T107" fmla="*/ 70 h 292"/>
                <a:gd name="T108" fmla="*/ 117 w 341"/>
                <a:gd name="T109" fmla="*/ 43 h 292"/>
                <a:gd name="T110" fmla="*/ 129 w 341"/>
                <a:gd name="T111" fmla="*/ 19 h 292"/>
                <a:gd name="T112" fmla="*/ 149 w 341"/>
                <a:gd name="T113" fmla="*/ 4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1" h="292">
                  <a:moveTo>
                    <a:pt x="137" y="121"/>
                  </a:moveTo>
                  <a:lnTo>
                    <a:pt x="204" y="121"/>
                  </a:lnTo>
                  <a:lnTo>
                    <a:pt x="205" y="121"/>
                  </a:lnTo>
                  <a:lnTo>
                    <a:pt x="207" y="121"/>
                  </a:lnTo>
                  <a:lnTo>
                    <a:pt x="210" y="122"/>
                  </a:lnTo>
                  <a:lnTo>
                    <a:pt x="211" y="122"/>
                  </a:lnTo>
                  <a:lnTo>
                    <a:pt x="214" y="122"/>
                  </a:lnTo>
                  <a:lnTo>
                    <a:pt x="216" y="123"/>
                  </a:lnTo>
                  <a:lnTo>
                    <a:pt x="217" y="124"/>
                  </a:lnTo>
                  <a:lnTo>
                    <a:pt x="219" y="124"/>
                  </a:lnTo>
                  <a:lnTo>
                    <a:pt x="221" y="125"/>
                  </a:lnTo>
                  <a:lnTo>
                    <a:pt x="223" y="126"/>
                  </a:lnTo>
                  <a:lnTo>
                    <a:pt x="224" y="127"/>
                  </a:lnTo>
                  <a:lnTo>
                    <a:pt x="226" y="128"/>
                  </a:lnTo>
                  <a:lnTo>
                    <a:pt x="228" y="129"/>
                  </a:lnTo>
                  <a:lnTo>
                    <a:pt x="229" y="130"/>
                  </a:lnTo>
                  <a:lnTo>
                    <a:pt x="231" y="132"/>
                  </a:lnTo>
                  <a:lnTo>
                    <a:pt x="232" y="133"/>
                  </a:lnTo>
                  <a:lnTo>
                    <a:pt x="233" y="134"/>
                  </a:lnTo>
                  <a:lnTo>
                    <a:pt x="235" y="136"/>
                  </a:lnTo>
                  <a:lnTo>
                    <a:pt x="236" y="137"/>
                  </a:lnTo>
                  <a:lnTo>
                    <a:pt x="237" y="139"/>
                  </a:lnTo>
                  <a:lnTo>
                    <a:pt x="238" y="140"/>
                  </a:lnTo>
                  <a:lnTo>
                    <a:pt x="239" y="142"/>
                  </a:lnTo>
                  <a:lnTo>
                    <a:pt x="240" y="144"/>
                  </a:lnTo>
                  <a:lnTo>
                    <a:pt x="241" y="146"/>
                  </a:lnTo>
                  <a:lnTo>
                    <a:pt x="242" y="148"/>
                  </a:lnTo>
                  <a:lnTo>
                    <a:pt x="242" y="150"/>
                  </a:lnTo>
                  <a:lnTo>
                    <a:pt x="243" y="152"/>
                  </a:lnTo>
                  <a:lnTo>
                    <a:pt x="243" y="153"/>
                  </a:lnTo>
                  <a:lnTo>
                    <a:pt x="244" y="156"/>
                  </a:lnTo>
                  <a:lnTo>
                    <a:pt x="244" y="157"/>
                  </a:lnTo>
                  <a:lnTo>
                    <a:pt x="244" y="160"/>
                  </a:lnTo>
                  <a:lnTo>
                    <a:pt x="244" y="162"/>
                  </a:lnTo>
                  <a:lnTo>
                    <a:pt x="244" y="292"/>
                  </a:lnTo>
                  <a:lnTo>
                    <a:pt x="96" y="292"/>
                  </a:lnTo>
                  <a:lnTo>
                    <a:pt x="96" y="162"/>
                  </a:lnTo>
                  <a:lnTo>
                    <a:pt x="96" y="160"/>
                  </a:lnTo>
                  <a:lnTo>
                    <a:pt x="96" y="157"/>
                  </a:lnTo>
                  <a:lnTo>
                    <a:pt x="97" y="156"/>
                  </a:lnTo>
                  <a:lnTo>
                    <a:pt x="97" y="153"/>
                  </a:lnTo>
                  <a:lnTo>
                    <a:pt x="98" y="152"/>
                  </a:lnTo>
                  <a:lnTo>
                    <a:pt x="98" y="150"/>
                  </a:lnTo>
                  <a:lnTo>
                    <a:pt x="99" y="148"/>
                  </a:lnTo>
                  <a:lnTo>
                    <a:pt x="99" y="146"/>
                  </a:lnTo>
                  <a:lnTo>
                    <a:pt x="100" y="144"/>
                  </a:lnTo>
                  <a:lnTo>
                    <a:pt x="101" y="142"/>
                  </a:lnTo>
                  <a:lnTo>
                    <a:pt x="102" y="140"/>
                  </a:lnTo>
                  <a:lnTo>
                    <a:pt x="103" y="139"/>
                  </a:lnTo>
                  <a:lnTo>
                    <a:pt x="105" y="137"/>
                  </a:lnTo>
                  <a:lnTo>
                    <a:pt x="106" y="136"/>
                  </a:lnTo>
                  <a:lnTo>
                    <a:pt x="107" y="134"/>
                  </a:lnTo>
                  <a:lnTo>
                    <a:pt x="109" y="133"/>
                  </a:lnTo>
                  <a:lnTo>
                    <a:pt x="110" y="132"/>
                  </a:lnTo>
                  <a:lnTo>
                    <a:pt x="111" y="130"/>
                  </a:lnTo>
                  <a:lnTo>
                    <a:pt x="113" y="129"/>
                  </a:lnTo>
                  <a:lnTo>
                    <a:pt x="114" y="128"/>
                  </a:lnTo>
                  <a:lnTo>
                    <a:pt x="116" y="127"/>
                  </a:lnTo>
                  <a:lnTo>
                    <a:pt x="118" y="126"/>
                  </a:lnTo>
                  <a:lnTo>
                    <a:pt x="119" y="125"/>
                  </a:lnTo>
                  <a:lnTo>
                    <a:pt x="121" y="124"/>
                  </a:lnTo>
                  <a:lnTo>
                    <a:pt x="123" y="124"/>
                  </a:lnTo>
                  <a:lnTo>
                    <a:pt x="125" y="123"/>
                  </a:lnTo>
                  <a:lnTo>
                    <a:pt x="127" y="122"/>
                  </a:lnTo>
                  <a:lnTo>
                    <a:pt x="129" y="122"/>
                  </a:lnTo>
                  <a:lnTo>
                    <a:pt x="131" y="122"/>
                  </a:lnTo>
                  <a:lnTo>
                    <a:pt x="133" y="121"/>
                  </a:lnTo>
                  <a:lnTo>
                    <a:pt x="135" y="121"/>
                  </a:lnTo>
                  <a:lnTo>
                    <a:pt x="137" y="121"/>
                  </a:lnTo>
                  <a:close/>
                  <a:moveTo>
                    <a:pt x="256" y="127"/>
                  </a:moveTo>
                  <a:lnTo>
                    <a:pt x="309" y="127"/>
                  </a:lnTo>
                  <a:lnTo>
                    <a:pt x="310" y="127"/>
                  </a:lnTo>
                  <a:lnTo>
                    <a:pt x="312" y="127"/>
                  </a:lnTo>
                  <a:lnTo>
                    <a:pt x="314" y="127"/>
                  </a:lnTo>
                  <a:lnTo>
                    <a:pt x="315" y="127"/>
                  </a:lnTo>
                  <a:lnTo>
                    <a:pt x="317" y="127"/>
                  </a:lnTo>
                  <a:lnTo>
                    <a:pt x="318" y="128"/>
                  </a:lnTo>
                  <a:lnTo>
                    <a:pt x="320" y="128"/>
                  </a:lnTo>
                  <a:lnTo>
                    <a:pt x="321" y="129"/>
                  </a:lnTo>
                  <a:lnTo>
                    <a:pt x="323" y="130"/>
                  </a:lnTo>
                  <a:lnTo>
                    <a:pt x="324" y="130"/>
                  </a:lnTo>
                  <a:lnTo>
                    <a:pt x="325" y="131"/>
                  </a:lnTo>
                  <a:lnTo>
                    <a:pt x="327" y="132"/>
                  </a:lnTo>
                  <a:lnTo>
                    <a:pt x="328" y="133"/>
                  </a:lnTo>
                  <a:lnTo>
                    <a:pt x="329" y="134"/>
                  </a:lnTo>
                  <a:lnTo>
                    <a:pt x="330" y="135"/>
                  </a:lnTo>
                  <a:lnTo>
                    <a:pt x="331" y="136"/>
                  </a:lnTo>
                  <a:lnTo>
                    <a:pt x="332" y="137"/>
                  </a:lnTo>
                  <a:lnTo>
                    <a:pt x="334" y="138"/>
                  </a:lnTo>
                  <a:lnTo>
                    <a:pt x="335" y="139"/>
                  </a:lnTo>
                  <a:lnTo>
                    <a:pt x="335" y="140"/>
                  </a:lnTo>
                  <a:lnTo>
                    <a:pt x="336" y="142"/>
                  </a:lnTo>
                  <a:lnTo>
                    <a:pt x="337" y="143"/>
                  </a:lnTo>
                  <a:lnTo>
                    <a:pt x="338" y="144"/>
                  </a:lnTo>
                  <a:lnTo>
                    <a:pt x="338" y="146"/>
                  </a:lnTo>
                  <a:lnTo>
                    <a:pt x="339" y="147"/>
                  </a:lnTo>
                  <a:lnTo>
                    <a:pt x="339" y="149"/>
                  </a:lnTo>
                  <a:lnTo>
                    <a:pt x="340" y="150"/>
                  </a:lnTo>
                  <a:lnTo>
                    <a:pt x="340" y="152"/>
                  </a:lnTo>
                  <a:lnTo>
                    <a:pt x="341" y="153"/>
                  </a:lnTo>
                  <a:lnTo>
                    <a:pt x="341" y="155"/>
                  </a:lnTo>
                  <a:lnTo>
                    <a:pt x="341" y="157"/>
                  </a:lnTo>
                  <a:lnTo>
                    <a:pt x="341" y="158"/>
                  </a:lnTo>
                  <a:lnTo>
                    <a:pt x="341" y="261"/>
                  </a:lnTo>
                  <a:lnTo>
                    <a:pt x="251" y="261"/>
                  </a:lnTo>
                  <a:lnTo>
                    <a:pt x="251" y="162"/>
                  </a:lnTo>
                  <a:lnTo>
                    <a:pt x="251" y="160"/>
                  </a:lnTo>
                  <a:lnTo>
                    <a:pt x="251" y="157"/>
                  </a:lnTo>
                  <a:lnTo>
                    <a:pt x="250" y="155"/>
                  </a:lnTo>
                  <a:lnTo>
                    <a:pt x="250" y="153"/>
                  </a:lnTo>
                  <a:lnTo>
                    <a:pt x="250" y="151"/>
                  </a:lnTo>
                  <a:lnTo>
                    <a:pt x="249" y="149"/>
                  </a:lnTo>
                  <a:lnTo>
                    <a:pt x="249" y="147"/>
                  </a:lnTo>
                  <a:lnTo>
                    <a:pt x="248" y="145"/>
                  </a:lnTo>
                  <a:lnTo>
                    <a:pt x="247" y="143"/>
                  </a:lnTo>
                  <a:lnTo>
                    <a:pt x="246" y="141"/>
                  </a:lnTo>
                  <a:lnTo>
                    <a:pt x="245" y="140"/>
                  </a:lnTo>
                  <a:lnTo>
                    <a:pt x="244" y="138"/>
                  </a:lnTo>
                  <a:lnTo>
                    <a:pt x="243" y="136"/>
                  </a:lnTo>
                  <a:lnTo>
                    <a:pt x="242" y="134"/>
                  </a:lnTo>
                  <a:lnTo>
                    <a:pt x="241" y="133"/>
                  </a:lnTo>
                  <a:lnTo>
                    <a:pt x="240" y="131"/>
                  </a:lnTo>
                  <a:lnTo>
                    <a:pt x="242" y="130"/>
                  </a:lnTo>
                  <a:lnTo>
                    <a:pt x="243" y="129"/>
                  </a:lnTo>
                  <a:lnTo>
                    <a:pt x="246" y="128"/>
                  </a:lnTo>
                  <a:lnTo>
                    <a:pt x="248" y="128"/>
                  </a:lnTo>
                  <a:lnTo>
                    <a:pt x="250" y="127"/>
                  </a:lnTo>
                  <a:lnTo>
                    <a:pt x="252" y="127"/>
                  </a:lnTo>
                  <a:lnTo>
                    <a:pt x="254" y="127"/>
                  </a:lnTo>
                  <a:lnTo>
                    <a:pt x="256" y="127"/>
                  </a:lnTo>
                  <a:close/>
                  <a:moveTo>
                    <a:pt x="32" y="127"/>
                  </a:moveTo>
                  <a:lnTo>
                    <a:pt x="84" y="127"/>
                  </a:lnTo>
                  <a:lnTo>
                    <a:pt x="86" y="127"/>
                  </a:lnTo>
                  <a:lnTo>
                    <a:pt x="89" y="127"/>
                  </a:lnTo>
                  <a:lnTo>
                    <a:pt x="91" y="127"/>
                  </a:lnTo>
                  <a:lnTo>
                    <a:pt x="93" y="128"/>
                  </a:lnTo>
                  <a:lnTo>
                    <a:pt x="95" y="128"/>
                  </a:lnTo>
                  <a:lnTo>
                    <a:pt x="97" y="129"/>
                  </a:lnTo>
                  <a:lnTo>
                    <a:pt x="99" y="130"/>
                  </a:lnTo>
                  <a:lnTo>
                    <a:pt x="101" y="131"/>
                  </a:lnTo>
                  <a:lnTo>
                    <a:pt x="99" y="133"/>
                  </a:lnTo>
                  <a:lnTo>
                    <a:pt x="98" y="134"/>
                  </a:lnTo>
                  <a:lnTo>
                    <a:pt x="97" y="136"/>
                  </a:lnTo>
                  <a:lnTo>
                    <a:pt x="96" y="138"/>
                  </a:lnTo>
                  <a:lnTo>
                    <a:pt x="95" y="140"/>
                  </a:lnTo>
                  <a:lnTo>
                    <a:pt x="94" y="141"/>
                  </a:lnTo>
                  <a:lnTo>
                    <a:pt x="93" y="143"/>
                  </a:lnTo>
                  <a:lnTo>
                    <a:pt x="93" y="145"/>
                  </a:lnTo>
                  <a:lnTo>
                    <a:pt x="92" y="147"/>
                  </a:lnTo>
                  <a:lnTo>
                    <a:pt x="91" y="149"/>
                  </a:lnTo>
                  <a:lnTo>
                    <a:pt x="91" y="151"/>
                  </a:lnTo>
                  <a:lnTo>
                    <a:pt x="90" y="153"/>
                  </a:lnTo>
                  <a:lnTo>
                    <a:pt x="90" y="155"/>
                  </a:lnTo>
                  <a:lnTo>
                    <a:pt x="90" y="157"/>
                  </a:lnTo>
                  <a:lnTo>
                    <a:pt x="90" y="160"/>
                  </a:lnTo>
                  <a:lnTo>
                    <a:pt x="90" y="162"/>
                  </a:lnTo>
                  <a:lnTo>
                    <a:pt x="90" y="261"/>
                  </a:lnTo>
                  <a:lnTo>
                    <a:pt x="0" y="261"/>
                  </a:lnTo>
                  <a:lnTo>
                    <a:pt x="0" y="158"/>
                  </a:lnTo>
                  <a:lnTo>
                    <a:pt x="0" y="157"/>
                  </a:lnTo>
                  <a:lnTo>
                    <a:pt x="0" y="155"/>
                  </a:lnTo>
                  <a:lnTo>
                    <a:pt x="0" y="153"/>
                  </a:lnTo>
                  <a:lnTo>
                    <a:pt x="0" y="152"/>
                  </a:lnTo>
                  <a:lnTo>
                    <a:pt x="1" y="150"/>
                  </a:lnTo>
                  <a:lnTo>
                    <a:pt x="1" y="149"/>
                  </a:lnTo>
                  <a:lnTo>
                    <a:pt x="1" y="147"/>
                  </a:lnTo>
                  <a:lnTo>
                    <a:pt x="2" y="146"/>
                  </a:lnTo>
                  <a:lnTo>
                    <a:pt x="3" y="144"/>
                  </a:lnTo>
                  <a:lnTo>
                    <a:pt x="4" y="143"/>
                  </a:lnTo>
                  <a:lnTo>
                    <a:pt x="5" y="142"/>
                  </a:lnTo>
                  <a:lnTo>
                    <a:pt x="5" y="140"/>
                  </a:lnTo>
                  <a:lnTo>
                    <a:pt x="6" y="139"/>
                  </a:lnTo>
                  <a:lnTo>
                    <a:pt x="7" y="138"/>
                  </a:lnTo>
                  <a:lnTo>
                    <a:pt x="8" y="137"/>
                  </a:lnTo>
                  <a:lnTo>
                    <a:pt x="9" y="136"/>
                  </a:lnTo>
                  <a:lnTo>
                    <a:pt x="10" y="135"/>
                  </a:lnTo>
                  <a:lnTo>
                    <a:pt x="11" y="134"/>
                  </a:lnTo>
                  <a:lnTo>
                    <a:pt x="13" y="133"/>
                  </a:lnTo>
                  <a:lnTo>
                    <a:pt x="14" y="132"/>
                  </a:lnTo>
                  <a:lnTo>
                    <a:pt x="15" y="131"/>
                  </a:lnTo>
                  <a:lnTo>
                    <a:pt x="17" y="130"/>
                  </a:lnTo>
                  <a:lnTo>
                    <a:pt x="18" y="130"/>
                  </a:lnTo>
                  <a:lnTo>
                    <a:pt x="19" y="129"/>
                  </a:lnTo>
                  <a:lnTo>
                    <a:pt x="21" y="128"/>
                  </a:lnTo>
                  <a:lnTo>
                    <a:pt x="22" y="128"/>
                  </a:lnTo>
                  <a:lnTo>
                    <a:pt x="24" y="127"/>
                  </a:lnTo>
                  <a:lnTo>
                    <a:pt x="25" y="127"/>
                  </a:lnTo>
                  <a:lnTo>
                    <a:pt x="27" y="127"/>
                  </a:lnTo>
                  <a:lnTo>
                    <a:pt x="29" y="127"/>
                  </a:lnTo>
                  <a:lnTo>
                    <a:pt x="30" y="127"/>
                  </a:lnTo>
                  <a:lnTo>
                    <a:pt x="32" y="127"/>
                  </a:lnTo>
                  <a:close/>
                  <a:moveTo>
                    <a:pt x="58" y="31"/>
                  </a:moveTo>
                  <a:lnTo>
                    <a:pt x="60" y="31"/>
                  </a:lnTo>
                  <a:lnTo>
                    <a:pt x="62" y="31"/>
                  </a:lnTo>
                  <a:lnTo>
                    <a:pt x="64" y="32"/>
                  </a:lnTo>
                  <a:lnTo>
                    <a:pt x="67" y="32"/>
                  </a:lnTo>
                  <a:lnTo>
                    <a:pt x="69" y="32"/>
                  </a:lnTo>
                  <a:lnTo>
                    <a:pt x="70" y="33"/>
                  </a:lnTo>
                  <a:lnTo>
                    <a:pt x="73" y="34"/>
                  </a:lnTo>
                  <a:lnTo>
                    <a:pt x="75" y="34"/>
                  </a:lnTo>
                  <a:lnTo>
                    <a:pt x="77" y="35"/>
                  </a:lnTo>
                  <a:lnTo>
                    <a:pt x="78" y="36"/>
                  </a:lnTo>
                  <a:lnTo>
                    <a:pt x="80" y="37"/>
                  </a:lnTo>
                  <a:lnTo>
                    <a:pt x="82" y="38"/>
                  </a:lnTo>
                  <a:lnTo>
                    <a:pt x="83" y="39"/>
                  </a:lnTo>
                  <a:lnTo>
                    <a:pt x="85" y="41"/>
                  </a:lnTo>
                  <a:lnTo>
                    <a:pt x="86" y="42"/>
                  </a:lnTo>
                  <a:lnTo>
                    <a:pt x="88" y="43"/>
                  </a:lnTo>
                  <a:lnTo>
                    <a:pt x="90" y="45"/>
                  </a:lnTo>
                  <a:lnTo>
                    <a:pt x="91" y="46"/>
                  </a:lnTo>
                  <a:lnTo>
                    <a:pt x="92" y="48"/>
                  </a:lnTo>
                  <a:lnTo>
                    <a:pt x="93" y="50"/>
                  </a:lnTo>
                  <a:lnTo>
                    <a:pt x="94" y="51"/>
                  </a:lnTo>
                  <a:lnTo>
                    <a:pt x="96" y="53"/>
                  </a:lnTo>
                  <a:lnTo>
                    <a:pt x="96" y="55"/>
                  </a:lnTo>
                  <a:lnTo>
                    <a:pt x="97" y="57"/>
                  </a:lnTo>
                  <a:lnTo>
                    <a:pt x="98" y="59"/>
                  </a:lnTo>
                  <a:lnTo>
                    <a:pt x="99" y="61"/>
                  </a:lnTo>
                  <a:lnTo>
                    <a:pt x="99" y="63"/>
                  </a:lnTo>
                  <a:lnTo>
                    <a:pt x="100" y="65"/>
                  </a:lnTo>
                  <a:lnTo>
                    <a:pt x="100" y="67"/>
                  </a:lnTo>
                  <a:lnTo>
                    <a:pt x="100" y="69"/>
                  </a:lnTo>
                  <a:lnTo>
                    <a:pt x="101" y="71"/>
                  </a:lnTo>
                  <a:lnTo>
                    <a:pt x="101" y="74"/>
                  </a:lnTo>
                  <a:lnTo>
                    <a:pt x="101" y="76"/>
                  </a:lnTo>
                  <a:lnTo>
                    <a:pt x="100" y="78"/>
                  </a:lnTo>
                  <a:lnTo>
                    <a:pt x="100" y="80"/>
                  </a:lnTo>
                  <a:lnTo>
                    <a:pt x="100" y="82"/>
                  </a:lnTo>
                  <a:lnTo>
                    <a:pt x="99" y="84"/>
                  </a:lnTo>
                  <a:lnTo>
                    <a:pt x="99" y="86"/>
                  </a:lnTo>
                  <a:lnTo>
                    <a:pt x="98" y="88"/>
                  </a:lnTo>
                  <a:lnTo>
                    <a:pt x="97" y="90"/>
                  </a:lnTo>
                  <a:lnTo>
                    <a:pt x="96" y="92"/>
                  </a:lnTo>
                  <a:lnTo>
                    <a:pt x="96" y="94"/>
                  </a:lnTo>
                  <a:lnTo>
                    <a:pt x="94" y="96"/>
                  </a:lnTo>
                  <a:lnTo>
                    <a:pt x="93" y="97"/>
                  </a:lnTo>
                  <a:lnTo>
                    <a:pt x="92" y="99"/>
                  </a:lnTo>
                  <a:lnTo>
                    <a:pt x="91" y="101"/>
                  </a:lnTo>
                  <a:lnTo>
                    <a:pt x="90" y="102"/>
                  </a:lnTo>
                  <a:lnTo>
                    <a:pt x="88" y="104"/>
                  </a:lnTo>
                  <a:lnTo>
                    <a:pt x="86" y="105"/>
                  </a:lnTo>
                  <a:lnTo>
                    <a:pt x="85" y="106"/>
                  </a:lnTo>
                  <a:lnTo>
                    <a:pt x="83" y="107"/>
                  </a:lnTo>
                  <a:lnTo>
                    <a:pt x="82" y="109"/>
                  </a:lnTo>
                  <a:lnTo>
                    <a:pt x="80" y="110"/>
                  </a:lnTo>
                  <a:lnTo>
                    <a:pt x="78" y="111"/>
                  </a:lnTo>
                  <a:lnTo>
                    <a:pt x="77" y="112"/>
                  </a:lnTo>
                  <a:lnTo>
                    <a:pt x="75" y="113"/>
                  </a:lnTo>
                  <a:lnTo>
                    <a:pt x="73" y="114"/>
                  </a:lnTo>
                  <a:lnTo>
                    <a:pt x="70" y="114"/>
                  </a:lnTo>
                  <a:lnTo>
                    <a:pt x="69" y="115"/>
                  </a:lnTo>
                  <a:lnTo>
                    <a:pt x="67" y="115"/>
                  </a:lnTo>
                  <a:lnTo>
                    <a:pt x="64" y="116"/>
                  </a:lnTo>
                  <a:lnTo>
                    <a:pt x="62" y="116"/>
                  </a:lnTo>
                  <a:lnTo>
                    <a:pt x="60" y="116"/>
                  </a:lnTo>
                  <a:lnTo>
                    <a:pt x="58" y="116"/>
                  </a:lnTo>
                  <a:lnTo>
                    <a:pt x="56" y="116"/>
                  </a:lnTo>
                  <a:lnTo>
                    <a:pt x="54" y="116"/>
                  </a:lnTo>
                  <a:lnTo>
                    <a:pt x="51" y="116"/>
                  </a:lnTo>
                  <a:lnTo>
                    <a:pt x="49" y="115"/>
                  </a:lnTo>
                  <a:lnTo>
                    <a:pt x="47" y="115"/>
                  </a:lnTo>
                  <a:lnTo>
                    <a:pt x="45" y="114"/>
                  </a:lnTo>
                  <a:lnTo>
                    <a:pt x="43" y="114"/>
                  </a:lnTo>
                  <a:lnTo>
                    <a:pt x="41" y="113"/>
                  </a:lnTo>
                  <a:lnTo>
                    <a:pt x="39" y="112"/>
                  </a:lnTo>
                  <a:lnTo>
                    <a:pt x="37" y="111"/>
                  </a:lnTo>
                  <a:lnTo>
                    <a:pt x="36" y="110"/>
                  </a:lnTo>
                  <a:lnTo>
                    <a:pt x="34" y="109"/>
                  </a:lnTo>
                  <a:lnTo>
                    <a:pt x="32" y="107"/>
                  </a:lnTo>
                  <a:lnTo>
                    <a:pt x="31" y="106"/>
                  </a:lnTo>
                  <a:lnTo>
                    <a:pt x="29" y="105"/>
                  </a:lnTo>
                  <a:lnTo>
                    <a:pt x="28" y="104"/>
                  </a:lnTo>
                  <a:lnTo>
                    <a:pt x="26" y="102"/>
                  </a:lnTo>
                  <a:lnTo>
                    <a:pt x="25" y="101"/>
                  </a:lnTo>
                  <a:lnTo>
                    <a:pt x="24" y="99"/>
                  </a:lnTo>
                  <a:lnTo>
                    <a:pt x="22" y="97"/>
                  </a:lnTo>
                  <a:lnTo>
                    <a:pt x="21" y="96"/>
                  </a:lnTo>
                  <a:lnTo>
                    <a:pt x="20" y="94"/>
                  </a:lnTo>
                  <a:lnTo>
                    <a:pt x="19" y="92"/>
                  </a:lnTo>
                  <a:lnTo>
                    <a:pt x="18" y="90"/>
                  </a:lnTo>
                  <a:lnTo>
                    <a:pt x="18" y="88"/>
                  </a:lnTo>
                  <a:lnTo>
                    <a:pt x="17" y="86"/>
                  </a:lnTo>
                  <a:lnTo>
                    <a:pt x="16" y="84"/>
                  </a:lnTo>
                  <a:lnTo>
                    <a:pt x="16" y="82"/>
                  </a:lnTo>
                  <a:lnTo>
                    <a:pt x="16" y="80"/>
                  </a:lnTo>
                  <a:lnTo>
                    <a:pt x="15" y="78"/>
                  </a:lnTo>
                  <a:lnTo>
                    <a:pt x="15" y="76"/>
                  </a:lnTo>
                  <a:lnTo>
                    <a:pt x="15" y="74"/>
                  </a:lnTo>
                  <a:lnTo>
                    <a:pt x="15" y="71"/>
                  </a:lnTo>
                  <a:lnTo>
                    <a:pt x="15" y="69"/>
                  </a:lnTo>
                  <a:lnTo>
                    <a:pt x="16" y="67"/>
                  </a:lnTo>
                  <a:lnTo>
                    <a:pt x="16" y="65"/>
                  </a:lnTo>
                  <a:lnTo>
                    <a:pt x="16" y="63"/>
                  </a:lnTo>
                  <a:lnTo>
                    <a:pt x="17" y="61"/>
                  </a:lnTo>
                  <a:lnTo>
                    <a:pt x="18" y="59"/>
                  </a:lnTo>
                  <a:lnTo>
                    <a:pt x="18" y="57"/>
                  </a:lnTo>
                  <a:lnTo>
                    <a:pt x="19" y="55"/>
                  </a:lnTo>
                  <a:lnTo>
                    <a:pt x="20" y="53"/>
                  </a:lnTo>
                  <a:lnTo>
                    <a:pt x="21" y="51"/>
                  </a:lnTo>
                  <a:lnTo>
                    <a:pt x="22" y="50"/>
                  </a:lnTo>
                  <a:lnTo>
                    <a:pt x="24" y="48"/>
                  </a:lnTo>
                  <a:lnTo>
                    <a:pt x="25" y="46"/>
                  </a:lnTo>
                  <a:lnTo>
                    <a:pt x="26" y="45"/>
                  </a:lnTo>
                  <a:lnTo>
                    <a:pt x="28" y="43"/>
                  </a:lnTo>
                  <a:lnTo>
                    <a:pt x="29" y="42"/>
                  </a:lnTo>
                  <a:lnTo>
                    <a:pt x="31" y="41"/>
                  </a:lnTo>
                  <a:lnTo>
                    <a:pt x="32" y="39"/>
                  </a:lnTo>
                  <a:lnTo>
                    <a:pt x="34" y="38"/>
                  </a:lnTo>
                  <a:lnTo>
                    <a:pt x="36" y="37"/>
                  </a:lnTo>
                  <a:lnTo>
                    <a:pt x="37" y="36"/>
                  </a:lnTo>
                  <a:lnTo>
                    <a:pt x="39" y="35"/>
                  </a:lnTo>
                  <a:lnTo>
                    <a:pt x="41" y="34"/>
                  </a:lnTo>
                  <a:lnTo>
                    <a:pt x="43" y="34"/>
                  </a:lnTo>
                  <a:lnTo>
                    <a:pt x="45" y="33"/>
                  </a:lnTo>
                  <a:lnTo>
                    <a:pt x="47" y="32"/>
                  </a:lnTo>
                  <a:lnTo>
                    <a:pt x="49" y="32"/>
                  </a:lnTo>
                  <a:lnTo>
                    <a:pt x="51" y="32"/>
                  </a:lnTo>
                  <a:lnTo>
                    <a:pt x="54" y="31"/>
                  </a:lnTo>
                  <a:lnTo>
                    <a:pt x="56" y="31"/>
                  </a:lnTo>
                  <a:lnTo>
                    <a:pt x="58" y="31"/>
                  </a:lnTo>
                  <a:close/>
                  <a:moveTo>
                    <a:pt x="282" y="31"/>
                  </a:moveTo>
                  <a:lnTo>
                    <a:pt x="285" y="31"/>
                  </a:lnTo>
                  <a:lnTo>
                    <a:pt x="287" y="31"/>
                  </a:lnTo>
                  <a:lnTo>
                    <a:pt x="289" y="32"/>
                  </a:lnTo>
                  <a:lnTo>
                    <a:pt x="291" y="32"/>
                  </a:lnTo>
                  <a:lnTo>
                    <a:pt x="293" y="32"/>
                  </a:lnTo>
                  <a:lnTo>
                    <a:pt x="295" y="33"/>
                  </a:lnTo>
                  <a:lnTo>
                    <a:pt x="297" y="34"/>
                  </a:lnTo>
                  <a:lnTo>
                    <a:pt x="299" y="34"/>
                  </a:lnTo>
                  <a:lnTo>
                    <a:pt x="301" y="35"/>
                  </a:lnTo>
                  <a:lnTo>
                    <a:pt x="303" y="36"/>
                  </a:lnTo>
                  <a:lnTo>
                    <a:pt x="305" y="37"/>
                  </a:lnTo>
                  <a:lnTo>
                    <a:pt x="307" y="38"/>
                  </a:lnTo>
                  <a:lnTo>
                    <a:pt x="308" y="39"/>
                  </a:lnTo>
                  <a:lnTo>
                    <a:pt x="310" y="41"/>
                  </a:lnTo>
                  <a:lnTo>
                    <a:pt x="312" y="42"/>
                  </a:lnTo>
                  <a:lnTo>
                    <a:pt x="313" y="43"/>
                  </a:lnTo>
                  <a:lnTo>
                    <a:pt x="314" y="45"/>
                  </a:lnTo>
                  <a:lnTo>
                    <a:pt x="315" y="46"/>
                  </a:lnTo>
                  <a:lnTo>
                    <a:pt x="317" y="48"/>
                  </a:lnTo>
                  <a:lnTo>
                    <a:pt x="318" y="50"/>
                  </a:lnTo>
                  <a:lnTo>
                    <a:pt x="319" y="51"/>
                  </a:lnTo>
                  <a:lnTo>
                    <a:pt x="320" y="53"/>
                  </a:lnTo>
                  <a:lnTo>
                    <a:pt x="321" y="55"/>
                  </a:lnTo>
                  <a:lnTo>
                    <a:pt x="322" y="57"/>
                  </a:lnTo>
                  <a:lnTo>
                    <a:pt x="323" y="59"/>
                  </a:lnTo>
                  <a:lnTo>
                    <a:pt x="324" y="61"/>
                  </a:lnTo>
                  <a:lnTo>
                    <a:pt x="324" y="63"/>
                  </a:lnTo>
                  <a:lnTo>
                    <a:pt x="325" y="65"/>
                  </a:lnTo>
                  <a:lnTo>
                    <a:pt x="325" y="67"/>
                  </a:lnTo>
                  <a:lnTo>
                    <a:pt x="325" y="69"/>
                  </a:lnTo>
                  <a:lnTo>
                    <a:pt x="325" y="71"/>
                  </a:lnTo>
                  <a:lnTo>
                    <a:pt x="325" y="74"/>
                  </a:lnTo>
                  <a:lnTo>
                    <a:pt x="325" y="76"/>
                  </a:lnTo>
                  <a:lnTo>
                    <a:pt x="325" y="78"/>
                  </a:lnTo>
                  <a:lnTo>
                    <a:pt x="325" y="80"/>
                  </a:lnTo>
                  <a:lnTo>
                    <a:pt x="325" y="82"/>
                  </a:lnTo>
                  <a:lnTo>
                    <a:pt x="324" y="84"/>
                  </a:lnTo>
                  <a:lnTo>
                    <a:pt x="324" y="86"/>
                  </a:lnTo>
                  <a:lnTo>
                    <a:pt x="323" y="88"/>
                  </a:lnTo>
                  <a:lnTo>
                    <a:pt x="322" y="90"/>
                  </a:lnTo>
                  <a:lnTo>
                    <a:pt x="321" y="92"/>
                  </a:lnTo>
                  <a:lnTo>
                    <a:pt x="320" y="94"/>
                  </a:lnTo>
                  <a:lnTo>
                    <a:pt x="319" y="96"/>
                  </a:lnTo>
                  <a:lnTo>
                    <a:pt x="318" y="97"/>
                  </a:lnTo>
                  <a:lnTo>
                    <a:pt x="317" y="99"/>
                  </a:lnTo>
                  <a:lnTo>
                    <a:pt x="315" y="101"/>
                  </a:lnTo>
                  <a:lnTo>
                    <a:pt x="314" y="102"/>
                  </a:lnTo>
                  <a:lnTo>
                    <a:pt x="313" y="104"/>
                  </a:lnTo>
                  <a:lnTo>
                    <a:pt x="312" y="105"/>
                  </a:lnTo>
                  <a:lnTo>
                    <a:pt x="310" y="106"/>
                  </a:lnTo>
                  <a:lnTo>
                    <a:pt x="308" y="107"/>
                  </a:lnTo>
                  <a:lnTo>
                    <a:pt x="307" y="109"/>
                  </a:lnTo>
                  <a:lnTo>
                    <a:pt x="305" y="110"/>
                  </a:lnTo>
                  <a:lnTo>
                    <a:pt x="303" y="111"/>
                  </a:lnTo>
                  <a:lnTo>
                    <a:pt x="301" y="112"/>
                  </a:lnTo>
                  <a:lnTo>
                    <a:pt x="299" y="113"/>
                  </a:lnTo>
                  <a:lnTo>
                    <a:pt x="297" y="114"/>
                  </a:lnTo>
                  <a:lnTo>
                    <a:pt x="295" y="114"/>
                  </a:lnTo>
                  <a:lnTo>
                    <a:pt x="293" y="115"/>
                  </a:lnTo>
                  <a:lnTo>
                    <a:pt x="291" y="115"/>
                  </a:lnTo>
                  <a:lnTo>
                    <a:pt x="289" y="116"/>
                  </a:lnTo>
                  <a:lnTo>
                    <a:pt x="287" y="116"/>
                  </a:lnTo>
                  <a:lnTo>
                    <a:pt x="285" y="116"/>
                  </a:lnTo>
                  <a:lnTo>
                    <a:pt x="282" y="116"/>
                  </a:lnTo>
                  <a:lnTo>
                    <a:pt x="280" y="116"/>
                  </a:lnTo>
                  <a:lnTo>
                    <a:pt x="278" y="116"/>
                  </a:lnTo>
                  <a:lnTo>
                    <a:pt x="276" y="116"/>
                  </a:lnTo>
                  <a:lnTo>
                    <a:pt x="274" y="115"/>
                  </a:lnTo>
                  <a:lnTo>
                    <a:pt x="272" y="115"/>
                  </a:lnTo>
                  <a:lnTo>
                    <a:pt x="270" y="114"/>
                  </a:lnTo>
                  <a:lnTo>
                    <a:pt x="268" y="114"/>
                  </a:lnTo>
                  <a:lnTo>
                    <a:pt x="266" y="113"/>
                  </a:lnTo>
                  <a:lnTo>
                    <a:pt x="264" y="112"/>
                  </a:lnTo>
                  <a:lnTo>
                    <a:pt x="262" y="111"/>
                  </a:lnTo>
                  <a:lnTo>
                    <a:pt x="260" y="110"/>
                  </a:lnTo>
                  <a:lnTo>
                    <a:pt x="259" y="109"/>
                  </a:lnTo>
                  <a:lnTo>
                    <a:pt x="257" y="107"/>
                  </a:lnTo>
                  <a:lnTo>
                    <a:pt x="256" y="106"/>
                  </a:lnTo>
                  <a:lnTo>
                    <a:pt x="254" y="105"/>
                  </a:lnTo>
                  <a:lnTo>
                    <a:pt x="253" y="104"/>
                  </a:lnTo>
                  <a:lnTo>
                    <a:pt x="251" y="102"/>
                  </a:lnTo>
                  <a:lnTo>
                    <a:pt x="250" y="101"/>
                  </a:lnTo>
                  <a:lnTo>
                    <a:pt x="248" y="99"/>
                  </a:lnTo>
                  <a:lnTo>
                    <a:pt x="247" y="97"/>
                  </a:lnTo>
                  <a:lnTo>
                    <a:pt x="246" y="96"/>
                  </a:lnTo>
                  <a:lnTo>
                    <a:pt x="245" y="94"/>
                  </a:lnTo>
                  <a:lnTo>
                    <a:pt x="244" y="92"/>
                  </a:lnTo>
                  <a:lnTo>
                    <a:pt x="243" y="90"/>
                  </a:lnTo>
                  <a:lnTo>
                    <a:pt x="243" y="88"/>
                  </a:lnTo>
                  <a:lnTo>
                    <a:pt x="242" y="86"/>
                  </a:lnTo>
                  <a:lnTo>
                    <a:pt x="241" y="84"/>
                  </a:lnTo>
                  <a:lnTo>
                    <a:pt x="241" y="82"/>
                  </a:lnTo>
                  <a:lnTo>
                    <a:pt x="240" y="80"/>
                  </a:lnTo>
                  <a:lnTo>
                    <a:pt x="240" y="78"/>
                  </a:lnTo>
                  <a:lnTo>
                    <a:pt x="240" y="76"/>
                  </a:lnTo>
                  <a:lnTo>
                    <a:pt x="240" y="74"/>
                  </a:lnTo>
                  <a:lnTo>
                    <a:pt x="240" y="71"/>
                  </a:lnTo>
                  <a:lnTo>
                    <a:pt x="240" y="69"/>
                  </a:lnTo>
                  <a:lnTo>
                    <a:pt x="240" y="67"/>
                  </a:lnTo>
                  <a:lnTo>
                    <a:pt x="241" y="65"/>
                  </a:lnTo>
                  <a:lnTo>
                    <a:pt x="241" y="63"/>
                  </a:lnTo>
                  <a:lnTo>
                    <a:pt x="242" y="61"/>
                  </a:lnTo>
                  <a:lnTo>
                    <a:pt x="243" y="59"/>
                  </a:lnTo>
                  <a:lnTo>
                    <a:pt x="243" y="57"/>
                  </a:lnTo>
                  <a:lnTo>
                    <a:pt x="244" y="55"/>
                  </a:lnTo>
                  <a:lnTo>
                    <a:pt x="245" y="53"/>
                  </a:lnTo>
                  <a:lnTo>
                    <a:pt x="246" y="51"/>
                  </a:lnTo>
                  <a:lnTo>
                    <a:pt x="247" y="50"/>
                  </a:lnTo>
                  <a:lnTo>
                    <a:pt x="248" y="48"/>
                  </a:lnTo>
                  <a:lnTo>
                    <a:pt x="250" y="46"/>
                  </a:lnTo>
                  <a:lnTo>
                    <a:pt x="251" y="45"/>
                  </a:lnTo>
                  <a:lnTo>
                    <a:pt x="253" y="43"/>
                  </a:lnTo>
                  <a:lnTo>
                    <a:pt x="254" y="42"/>
                  </a:lnTo>
                  <a:lnTo>
                    <a:pt x="256" y="41"/>
                  </a:lnTo>
                  <a:lnTo>
                    <a:pt x="257" y="39"/>
                  </a:lnTo>
                  <a:lnTo>
                    <a:pt x="259" y="38"/>
                  </a:lnTo>
                  <a:lnTo>
                    <a:pt x="260" y="37"/>
                  </a:lnTo>
                  <a:lnTo>
                    <a:pt x="262" y="36"/>
                  </a:lnTo>
                  <a:lnTo>
                    <a:pt x="264" y="35"/>
                  </a:lnTo>
                  <a:lnTo>
                    <a:pt x="266" y="34"/>
                  </a:lnTo>
                  <a:lnTo>
                    <a:pt x="268" y="34"/>
                  </a:lnTo>
                  <a:lnTo>
                    <a:pt x="270" y="33"/>
                  </a:lnTo>
                  <a:lnTo>
                    <a:pt x="272" y="32"/>
                  </a:lnTo>
                  <a:lnTo>
                    <a:pt x="274" y="32"/>
                  </a:lnTo>
                  <a:lnTo>
                    <a:pt x="276" y="32"/>
                  </a:lnTo>
                  <a:lnTo>
                    <a:pt x="278" y="31"/>
                  </a:lnTo>
                  <a:lnTo>
                    <a:pt x="280" y="31"/>
                  </a:lnTo>
                  <a:lnTo>
                    <a:pt x="282" y="31"/>
                  </a:lnTo>
                  <a:close/>
                  <a:moveTo>
                    <a:pt x="170" y="0"/>
                  </a:moveTo>
                  <a:lnTo>
                    <a:pt x="173" y="0"/>
                  </a:lnTo>
                  <a:lnTo>
                    <a:pt x="176" y="0"/>
                  </a:lnTo>
                  <a:lnTo>
                    <a:pt x="178" y="0"/>
                  </a:lnTo>
                  <a:lnTo>
                    <a:pt x="181" y="1"/>
                  </a:lnTo>
                  <a:lnTo>
                    <a:pt x="184" y="2"/>
                  </a:lnTo>
                  <a:lnTo>
                    <a:pt x="186" y="2"/>
                  </a:lnTo>
                  <a:lnTo>
                    <a:pt x="189" y="3"/>
                  </a:lnTo>
                  <a:lnTo>
                    <a:pt x="191" y="4"/>
                  </a:lnTo>
                  <a:lnTo>
                    <a:pt x="194" y="5"/>
                  </a:lnTo>
                  <a:lnTo>
                    <a:pt x="196" y="6"/>
                  </a:lnTo>
                  <a:lnTo>
                    <a:pt x="198" y="8"/>
                  </a:lnTo>
                  <a:lnTo>
                    <a:pt x="201" y="9"/>
                  </a:lnTo>
                  <a:lnTo>
                    <a:pt x="203" y="10"/>
                  </a:lnTo>
                  <a:lnTo>
                    <a:pt x="205" y="12"/>
                  </a:lnTo>
                  <a:lnTo>
                    <a:pt x="207" y="14"/>
                  </a:lnTo>
                  <a:lnTo>
                    <a:pt x="209" y="15"/>
                  </a:lnTo>
                  <a:lnTo>
                    <a:pt x="211" y="18"/>
                  </a:lnTo>
                  <a:lnTo>
                    <a:pt x="212" y="19"/>
                  </a:lnTo>
                  <a:lnTo>
                    <a:pt x="214" y="22"/>
                  </a:lnTo>
                  <a:lnTo>
                    <a:pt x="215" y="24"/>
                  </a:lnTo>
                  <a:lnTo>
                    <a:pt x="217" y="26"/>
                  </a:lnTo>
                  <a:lnTo>
                    <a:pt x="218" y="28"/>
                  </a:lnTo>
                  <a:lnTo>
                    <a:pt x="219" y="31"/>
                  </a:lnTo>
                  <a:lnTo>
                    <a:pt x="220" y="33"/>
                  </a:lnTo>
                  <a:lnTo>
                    <a:pt x="221" y="35"/>
                  </a:lnTo>
                  <a:lnTo>
                    <a:pt x="222" y="38"/>
                  </a:lnTo>
                  <a:lnTo>
                    <a:pt x="223" y="40"/>
                  </a:lnTo>
                  <a:lnTo>
                    <a:pt x="224" y="43"/>
                  </a:lnTo>
                  <a:lnTo>
                    <a:pt x="224" y="45"/>
                  </a:lnTo>
                  <a:lnTo>
                    <a:pt x="224" y="48"/>
                  </a:lnTo>
                  <a:lnTo>
                    <a:pt x="225" y="51"/>
                  </a:lnTo>
                  <a:lnTo>
                    <a:pt x="225" y="54"/>
                  </a:lnTo>
                  <a:lnTo>
                    <a:pt x="225" y="57"/>
                  </a:lnTo>
                  <a:lnTo>
                    <a:pt x="224" y="59"/>
                  </a:lnTo>
                  <a:lnTo>
                    <a:pt x="224" y="62"/>
                  </a:lnTo>
                  <a:lnTo>
                    <a:pt x="224" y="65"/>
                  </a:lnTo>
                  <a:lnTo>
                    <a:pt x="223" y="68"/>
                  </a:lnTo>
                  <a:lnTo>
                    <a:pt x="222" y="70"/>
                  </a:lnTo>
                  <a:lnTo>
                    <a:pt x="221" y="73"/>
                  </a:lnTo>
                  <a:lnTo>
                    <a:pt x="220" y="75"/>
                  </a:lnTo>
                  <a:lnTo>
                    <a:pt x="219" y="78"/>
                  </a:lnTo>
                  <a:lnTo>
                    <a:pt x="218" y="80"/>
                  </a:lnTo>
                  <a:lnTo>
                    <a:pt x="217" y="82"/>
                  </a:lnTo>
                  <a:lnTo>
                    <a:pt x="215" y="84"/>
                  </a:lnTo>
                  <a:lnTo>
                    <a:pt x="214" y="86"/>
                  </a:lnTo>
                  <a:lnTo>
                    <a:pt x="212" y="88"/>
                  </a:lnTo>
                  <a:lnTo>
                    <a:pt x="211" y="90"/>
                  </a:lnTo>
                  <a:lnTo>
                    <a:pt x="209" y="92"/>
                  </a:lnTo>
                  <a:lnTo>
                    <a:pt x="207" y="94"/>
                  </a:lnTo>
                  <a:lnTo>
                    <a:pt x="205" y="96"/>
                  </a:lnTo>
                  <a:lnTo>
                    <a:pt x="203" y="97"/>
                  </a:lnTo>
                  <a:lnTo>
                    <a:pt x="201" y="99"/>
                  </a:lnTo>
                  <a:lnTo>
                    <a:pt x="198" y="100"/>
                  </a:lnTo>
                  <a:lnTo>
                    <a:pt x="196" y="101"/>
                  </a:lnTo>
                  <a:lnTo>
                    <a:pt x="194" y="103"/>
                  </a:lnTo>
                  <a:lnTo>
                    <a:pt x="191" y="104"/>
                  </a:lnTo>
                  <a:lnTo>
                    <a:pt x="189" y="105"/>
                  </a:lnTo>
                  <a:lnTo>
                    <a:pt x="186" y="106"/>
                  </a:lnTo>
                  <a:lnTo>
                    <a:pt x="184" y="106"/>
                  </a:lnTo>
                  <a:lnTo>
                    <a:pt x="181" y="107"/>
                  </a:lnTo>
                  <a:lnTo>
                    <a:pt x="178" y="107"/>
                  </a:lnTo>
                  <a:lnTo>
                    <a:pt x="176" y="108"/>
                  </a:lnTo>
                  <a:lnTo>
                    <a:pt x="173" y="108"/>
                  </a:lnTo>
                  <a:lnTo>
                    <a:pt x="170" y="108"/>
                  </a:lnTo>
                  <a:lnTo>
                    <a:pt x="168" y="108"/>
                  </a:lnTo>
                  <a:lnTo>
                    <a:pt x="165" y="108"/>
                  </a:lnTo>
                  <a:lnTo>
                    <a:pt x="162" y="107"/>
                  </a:lnTo>
                  <a:lnTo>
                    <a:pt x="159" y="107"/>
                  </a:lnTo>
                  <a:lnTo>
                    <a:pt x="157" y="106"/>
                  </a:lnTo>
                  <a:lnTo>
                    <a:pt x="154" y="106"/>
                  </a:lnTo>
                  <a:lnTo>
                    <a:pt x="152" y="105"/>
                  </a:lnTo>
                  <a:lnTo>
                    <a:pt x="149" y="104"/>
                  </a:lnTo>
                  <a:lnTo>
                    <a:pt x="147" y="103"/>
                  </a:lnTo>
                  <a:lnTo>
                    <a:pt x="144" y="101"/>
                  </a:lnTo>
                  <a:lnTo>
                    <a:pt x="142" y="100"/>
                  </a:lnTo>
                  <a:lnTo>
                    <a:pt x="140" y="99"/>
                  </a:lnTo>
                  <a:lnTo>
                    <a:pt x="138" y="97"/>
                  </a:lnTo>
                  <a:lnTo>
                    <a:pt x="136" y="96"/>
                  </a:lnTo>
                  <a:lnTo>
                    <a:pt x="134" y="94"/>
                  </a:lnTo>
                  <a:lnTo>
                    <a:pt x="132" y="92"/>
                  </a:lnTo>
                  <a:lnTo>
                    <a:pt x="130" y="90"/>
                  </a:lnTo>
                  <a:lnTo>
                    <a:pt x="129" y="88"/>
                  </a:lnTo>
                  <a:lnTo>
                    <a:pt x="127" y="86"/>
                  </a:lnTo>
                  <a:lnTo>
                    <a:pt x="125" y="84"/>
                  </a:lnTo>
                  <a:lnTo>
                    <a:pt x="124" y="82"/>
                  </a:lnTo>
                  <a:lnTo>
                    <a:pt x="122" y="80"/>
                  </a:lnTo>
                  <a:lnTo>
                    <a:pt x="121" y="78"/>
                  </a:lnTo>
                  <a:lnTo>
                    <a:pt x="120" y="75"/>
                  </a:lnTo>
                  <a:lnTo>
                    <a:pt x="119" y="73"/>
                  </a:lnTo>
                  <a:lnTo>
                    <a:pt x="118" y="70"/>
                  </a:lnTo>
                  <a:lnTo>
                    <a:pt x="118" y="68"/>
                  </a:lnTo>
                  <a:lnTo>
                    <a:pt x="117" y="65"/>
                  </a:lnTo>
                  <a:lnTo>
                    <a:pt x="116" y="62"/>
                  </a:lnTo>
                  <a:lnTo>
                    <a:pt x="116" y="59"/>
                  </a:lnTo>
                  <a:lnTo>
                    <a:pt x="116" y="57"/>
                  </a:lnTo>
                  <a:lnTo>
                    <a:pt x="116" y="54"/>
                  </a:lnTo>
                  <a:lnTo>
                    <a:pt x="116" y="51"/>
                  </a:lnTo>
                  <a:lnTo>
                    <a:pt x="116" y="48"/>
                  </a:lnTo>
                  <a:lnTo>
                    <a:pt x="116" y="45"/>
                  </a:lnTo>
                  <a:lnTo>
                    <a:pt x="117" y="43"/>
                  </a:lnTo>
                  <a:lnTo>
                    <a:pt x="118" y="40"/>
                  </a:lnTo>
                  <a:lnTo>
                    <a:pt x="118" y="38"/>
                  </a:lnTo>
                  <a:lnTo>
                    <a:pt x="119" y="35"/>
                  </a:lnTo>
                  <a:lnTo>
                    <a:pt x="120" y="33"/>
                  </a:lnTo>
                  <a:lnTo>
                    <a:pt x="121" y="31"/>
                  </a:lnTo>
                  <a:lnTo>
                    <a:pt x="122" y="28"/>
                  </a:lnTo>
                  <a:lnTo>
                    <a:pt x="124" y="26"/>
                  </a:lnTo>
                  <a:lnTo>
                    <a:pt x="125" y="24"/>
                  </a:lnTo>
                  <a:lnTo>
                    <a:pt x="127" y="22"/>
                  </a:lnTo>
                  <a:lnTo>
                    <a:pt x="129" y="19"/>
                  </a:lnTo>
                  <a:lnTo>
                    <a:pt x="130" y="18"/>
                  </a:lnTo>
                  <a:lnTo>
                    <a:pt x="132" y="15"/>
                  </a:lnTo>
                  <a:lnTo>
                    <a:pt x="134" y="14"/>
                  </a:lnTo>
                  <a:lnTo>
                    <a:pt x="136" y="12"/>
                  </a:lnTo>
                  <a:lnTo>
                    <a:pt x="138" y="10"/>
                  </a:lnTo>
                  <a:lnTo>
                    <a:pt x="140" y="9"/>
                  </a:lnTo>
                  <a:lnTo>
                    <a:pt x="142" y="8"/>
                  </a:lnTo>
                  <a:lnTo>
                    <a:pt x="144" y="6"/>
                  </a:lnTo>
                  <a:lnTo>
                    <a:pt x="147" y="5"/>
                  </a:lnTo>
                  <a:lnTo>
                    <a:pt x="149" y="4"/>
                  </a:lnTo>
                  <a:lnTo>
                    <a:pt x="152" y="3"/>
                  </a:lnTo>
                  <a:lnTo>
                    <a:pt x="154" y="2"/>
                  </a:lnTo>
                  <a:lnTo>
                    <a:pt x="157" y="2"/>
                  </a:lnTo>
                  <a:lnTo>
                    <a:pt x="159" y="1"/>
                  </a:lnTo>
                  <a:lnTo>
                    <a:pt x="162" y="0"/>
                  </a:lnTo>
                  <a:lnTo>
                    <a:pt x="165" y="0"/>
                  </a:lnTo>
                  <a:lnTo>
                    <a:pt x="168" y="0"/>
                  </a:lnTo>
                  <a:lnTo>
                    <a:pt x="170" y="0"/>
                  </a:ln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a:p>
          </p:txBody>
        </p:sp>
      </p:grpSp>
      <p:sp>
        <p:nvSpPr>
          <p:cNvPr id="132" name="等腰三角形 131"/>
          <p:cNvSpPr/>
          <p:nvPr/>
        </p:nvSpPr>
        <p:spPr>
          <a:xfrm rot="10800000">
            <a:off x="5786628" y="0"/>
            <a:ext cx="618744" cy="406400"/>
          </a:xfrm>
          <a:prstGeom prst="triangle">
            <a:avLst/>
          </a:prstGeom>
          <a:solidFill>
            <a:srgbClr val="FBC7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文本框 132"/>
          <p:cNvSpPr txBox="1"/>
          <p:nvPr/>
        </p:nvSpPr>
        <p:spPr>
          <a:xfrm>
            <a:off x="5157529" y="566152"/>
            <a:ext cx="1826141" cy="584775"/>
          </a:xfrm>
          <a:prstGeom prst="rect">
            <a:avLst/>
          </a:prstGeom>
          <a:noFill/>
        </p:spPr>
        <p:txBody>
          <a:bodyPr wrap="none" rtlCol="0">
            <a:spAutoFit/>
          </a:bodyPr>
          <a:lstStyle/>
          <a:p>
            <a:r>
              <a:rPr lang="zh-CN" altLang="en-US" sz="3200" dirty="0">
                <a:solidFill>
                  <a:schemeClr val="tx1">
                    <a:lumMod val="75000"/>
                    <a:lumOff val="25000"/>
                  </a:schemeClr>
                </a:solidFill>
                <a:latin typeface="方正尚酷简体" panose="03000509000000000000" pitchFamily="65" charset="-122"/>
                <a:ea typeface="方正尚酷简体" panose="03000509000000000000" pitchFamily="65" charset="-122"/>
              </a:rPr>
              <a:t>获奖概况</a:t>
            </a:r>
            <a:endParaRPr lang="zh-CN" altLang="en-US" sz="3200" dirty="0">
              <a:solidFill>
                <a:schemeClr val="tx1">
                  <a:lumMod val="75000"/>
                  <a:lumOff val="25000"/>
                </a:schemeClr>
              </a:solidFill>
              <a:latin typeface="方正尚酷简体" panose="03000509000000000000" pitchFamily="65" charset="-122"/>
              <a:ea typeface="方正尚酷简体" panose="03000509000000000000" pitchFamily="65" charset="-122"/>
            </a:endParaRPr>
          </a:p>
        </p:txBody>
      </p:sp>
      <p:cxnSp>
        <p:nvCxnSpPr>
          <p:cNvPr id="134" name="直接连接符 133"/>
          <p:cNvCxnSpPr/>
          <p:nvPr/>
        </p:nvCxnSpPr>
        <p:spPr>
          <a:xfrm>
            <a:off x="5579364" y="1282700"/>
            <a:ext cx="982472" cy="0"/>
          </a:xfrm>
          <a:prstGeom prst="line">
            <a:avLst/>
          </a:prstGeom>
          <a:ln>
            <a:solidFill>
              <a:srgbClr val="FBC764"/>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22" presetClass="entr" presetSubtype="8" fill="hold" nodeType="withEffect">
                                  <p:stCondLst>
                                    <p:cond delay="0"/>
                                  </p:stCondLst>
                                  <p:childTnLst>
                                    <p:set>
                                      <p:cBhvr>
                                        <p:cTn id="16" dur="1" fill="hold">
                                          <p:stCondLst>
                                            <p:cond delay="0"/>
                                          </p:stCondLst>
                                        </p:cTn>
                                        <p:tgtEl>
                                          <p:spTgt spid="137"/>
                                        </p:tgtEl>
                                        <p:attrNameLst>
                                          <p:attrName>style.visibility</p:attrName>
                                        </p:attrNameLst>
                                      </p:cBhvr>
                                      <p:to>
                                        <p:strVal val="visible"/>
                                      </p:to>
                                    </p:set>
                                    <p:animEffect transition="in" filter="wipe(left)">
                                      <p:cBhvr>
                                        <p:cTn id="17" dur="500"/>
                                        <p:tgtEl>
                                          <p:spTgt spid="137"/>
                                        </p:tgtEl>
                                      </p:cBhvr>
                                    </p:animEffect>
                                  </p:childTnLst>
                                </p:cTn>
                              </p:par>
                            </p:childTnLst>
                          </p:cTn>
                        </p:par>
                        <p:par>
                          <p:cTn id="18" fill="hold">
                            <p:stCondLst>
                              <p:cond delay="1000"/>
                            </p:stCondLst>
                            <p:childTnLst>
                              <p:par>
                                <p:cTn id="19" presetID="53" presetClass="entr" presetSubtype="16" fill="hold" nodeType="afterEffect">
                                  <p:stCondLst>
                                    <p:cond delay="0"/>
                                  </p:stCondLst>
                                  <p:childTnLst>
                                    <p:set>
                                      <p:cBhvr>
                                        <p:cTn id="20" dur="1" fill="hold">
                                          <p:stCondLst>
                                            <p:cond delay="0"/>
                                          </p:stCondLst>
                                        </p:cTn>
                                        <p:tgtEl>
                                          <p:spTgt spid="135"/>
                                        </p:tgtEl>
                                        <p:attrNameLst>
                                          <p:attrName>style.visibility</p:attrName>
                                        </p:attrNameLst>
                                      </p:cBhvr>
                                      <p:to>
                                        <p:strVal val="visible"/>
                                      </p:to>
                                    </p:set>
                                    <p:anim calcmode="lin" valueType="num">
                                      <p:cBhvr>
                                        <p:cTn id="21" dur="500" fill="hold"/>
                                        <p:tgtEl>
                                          <p:spTgt spid="135"/>
                                        </p:tgtEl>
                                        <p:attrNameLst>
                                          <p:attrName>ppt_w</p:attrName>
                                        </p:attrNameLst>
                                      </p:cBhvr>
                                      <p:tavLst>
                                        <p:tav tm="0">
                                          <p:val>
                                            <p:fltVal val="0"/>
                                          </p:val>
                                        </p:tav>
                                        <p:tav tm="100000">
                                          <p:val>
                                            <p:strVal val="#ppt_w"/>
                                          </p:val>
                                        </p:tav>
                                      </p:tavLst>
                                    </p:anim>
                                    <p:anim calcmode="lin" valueType="num">
                                      <p:cBhvr>
                                        <p:cTn id="22" dur="500" fill="hold"/>
                                        <p:tgtEl>
                                          <p:spTgt spid="135"/>
                                        </p:tgtEl>
                                        <p:attrNameLst>
                                          <p:attrName>ppt_h</p:attrName>
                                        </p:attrNameLst>
                                      </p:cBhvr>
                                      <p:tavLst>
                                        <p:tav tm="0">
                                          <p:val>
                                            <p:fltVal val="0"/>
                                          </p:val>
                                        </p:tav>
                                        <p:tav tm="100000">
                                          <p:val>
                                            <p:strVal val="#ppt_h"/>
                                          </p:val>
                                        </p:tav>
                                      </p:tavLst>
                                    </p:anim>
                                    <p:animEffect transition="in" filter="fade">
                                      <p:cBhvr>
                                        <p:cTn id="23" dur="500"/>
                                        <p:tgtEl>
                                          <p:spTgt spid="135"/>
                                        </p:tgtEl>
                                      </p:cBhvr>
                                    </p:animEffect>
                                  </p:childTnLst>
                                </p:cTn>
                              </p:par>
                              <p:par>
                                <p:cTn id="24" presetID="22" presetClass="entr" presetSubtype="8" fill="hold" nodeType="withEffect">
                                  <p:stCondLst>
                                    <p:cond delay="0"/>
                                  </p:stCondLst>
                                  <p:childTnLst>
                                    <p:set>
                                      <p:cBhvr>
                                        <p:cTn id="25" dur="1" fill="hold">
                                          <p:stCondLst>
                                            <p:cond delay="0"/>
                                          </p:stCondLst>
                                        </p:cTn>
                                        <p:tgtEl>
                                          <p:spTgt spid="138"/>
                                        </p:tgtEl>
                                        <p:attrNameLst>
                                          <p:attrName>style.visibility</p:attrName>
                                        </p:attrNameLst>
                                      </p:cBhvr>
                                      <p:to>
                                        <p:strVal val="visible"/>
                                      </p:to>
                                    </p:set>
                                    <p:animEffect transition="in" filter="wipe(left)">
                                      <p:cBhvr>
                                        <p:cTn id="26" dur="500"/>
                                        <p:tgtEl>
                                          <p:spTgt spid="138"/>
                                        </p:tgtEl>
                                      </p:cBhvr>
                                    </p:animEffect>
                                  </p:childTnLst>
                                </p:cTn>
                              </p:par>
                            </p:childTnLst>
                          </p:cTn>
                        </p:par>
                        <p:par>
                          <p:cTn id="27" fill="hold">
                            <p:stCondLst>
                              <p:cond delay="1500"/>
                            </p:stCondLst>
                            <p:childTnLst>
                              <p:par>
                                <p:cTn id="28" presetID="53" presetClass="entr" presetSubtype="16" fill="hold" nodeType="afterEffect">
                                  <p:stCondLst>
                                    <p:cond delay="0"/>
                                  </p:stCondLst>
                                  <p:childTnLst>
                                    <p:set>
                                      <p:cBhvr>
                                        <p:cTn id="29" dur="1" fill="hold">
                                          <p:stCondLst>
                                            <p:cond delay="0"/>
                                          </p:stCondLst>
                                        </p:cTn>
                                        <p:tgtEl>
                                          <p:spTgt spid="136"/>
                                        </p:tgtEl>
                                        <p:attrNameLst>
                                          <p:attrName>style.visibility</p:attrName>
                                        </p:attrNameLst>
                                      </p:cBhvr>
                                      <p:to>
                                        <p:strVal val="visible"/>
                                      </p:to>
                                    </p:set>
                                    <p:anim calcmode="lin" valueType="num">
                                      <p:cBhvr>
                                        <p:cTn id="30" dur="500" fill="hold"/>
                                        <p:tgtEl>
                                          <p:spTgt spid="136"/>
                                        </p:tgtEl>
                                        <p:attrNameLst>
                                          <p:attrName>ppt_w</p:attrName>
                                        </p:attrNameLst>
                                      </p:cBhvr>
                                      <p:tavLst>
                                        <p:tav tm="0">
                                          <p:val>
                                            <p:fltVal val="0"/>
                                          </p:val>
                                        </p:tav>
                                        <p:tav tm="100000">
                                          <p:val>
                                            <p:strVal val="#ppt_w"/>
                                          </p:val>
                                        </p:tav>
                                      </p:tavLst>
                                    </p:anim>
                                    <p:anim calcmode="lin" valueType="num">
                                      <p:cBhvr>
                                        <p:cTn id="31" dur="500" fill="hold"/>
                                        <p:tgtEl>
                                          <p:spTgt spid="136"/>
                                        </p:tgtEl>
                                        <p:attrNameLst>
                                          <p:attrName>ppt_h</p:attrName>
                                        </p:attrNameLst>
                                      </p:cBhvr>
                                      <p:tavLst>
                                        <p:tav tm="0">
                                          <p:val>
                                            <p:fltVal val="0"/>
                                          </p:val>
                                        </p:tav>
                                        <p:tav tm="100000">
                                          <p:val>
                                            <p:strVal val="#ppt_h"/>
                                          </p:val>
                                        </p:tav>
                                      </p:tavLst>
                                    </p:anim>
                                    <p:animEffect transition="in" filter="fade">
                                      <p:cBhvr>
                                        <p:cTn id="32" dur="500"/>
                                        <p:tgtEl>
                                          <p:spTgt spid="136"/>
                                        </p:tgtEl>
                                      </p:cBhvr>
                                    </p:animEffect>
                                  </p:childTnLst>
                                </p:cTn>
                              </p:par>
                              <p:par>
                                <p:cTn id="33" presetID="22" presetClass="entr" presetSubtype="8" fill="hold" nodeType="withEffect">
                                  <p:stCondLst>
                                    <p:cond delay="0"/>
                                  </p:stCondLst>
                                  <p:childTnLst>
                                    <p:set>
                                      <p:cBhvr>
                                        <p:cTn id="34" dur="1" fill="hold">
                                          <p:stCondLst>
                                            <p:cond delay="0"/>
                                          </p:stCondLst>
                                        </p:cTn>
                                        <p:tgtEl>
                                          <p:spTgt spid="139"/>
                                        </p:tgtEl>
                                        <p:attrNameLst>
                                          <p:attrName>style.visibility</p:attrName>
                                        </p:attrNameLst>
                                      </p:cBhvr>
                                      <p:to>
                                        <p:strVal val="visible"/>
                                      </p:to>
                                    </p:set>
                                    <p:animEffect transition="in" filter="wipe(left)">
                                      <p:cBhvr>
                                        <p:cTn id="35" dur="5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等腰三角形 3"/>
          <p:cNvSpPr/>
          <p:nvPr/>
        </p:nvSpPr>
        <p:spPr>
          <a:xfrm rot="10800000">
            <a:off x="5786628" y="0"/>
            <a:ext cx="618744" cy="406400"/>
          </a:xfrm>
          <a:prstGeom prst="triangle">
            <a:avLst/>
          </a:prstGeom>
          <a:solidFill>
            <a:srgbClr val="FBC7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5157529" y="597054"/>
            <a:ext cx="1826141" cy="584775"/>
          </a:xfrm>
          <a:prstGeom prst="rect">
            <a:avLst/>
          </a:prstGeom>
          <a:noFill/>
        </p:spPr>
        <p:txBody>
          <a:bodyPr wrap="none" rtlCol="0">
            <a:spAutoFit/>
          </a:bodyPr>
          <a:lstStyle/>
          <a:p>
            <a:r>
              <a:rPr lang="zh-CN" altLang="en-US" sz="3200" dirty="0">
                <a:solidFill>
                  <a:schemeClr val="tx1">
                    <a:lumMod val="75000"/>
                    <a:lumOff val="25000"/>
                  </a:schemeClr>
                </a:solidFill>
                <a:latin typeface="方正尚酷简体" panose="03000509000000000000" pitchFamily="65" charset="-122"/>
                <a:ea typeface="方正尚酷简体" panose="03000509000000000000" pitchFamily="65" charset="-122"/>
              </a:rPr>
              <a:t>组织活动</a:t>
            </a:r>
            <a:endParaRPr lang="zh-CN" altLang="en-US" sz="3200" dirty="0">
              <a:solidFill>
                <a:schemeClr val="tx1">
                  <a:lumMod val="75000"/>
                  <a:lumOff val="25000"/>
                </a:schemeClr>
              </a:solidFill>
              <a:latin typeface="方正尚酷简体" panose="03000509000000000000" pitchFamily="65" charset="-122"/>
              <a:ea typeface="方正尚酷简体" panose="03000509000000000000" pitchFamily="65" charset="-122"/>
            </a:endParaRPr>
          </a:p>
        </p:txBody>
      </p:sp>
      <p:cxnSp>
        <p:nvCxnSpPr>
          <p:cNvPr id="6" name="直接连接符 5"/>
          <p:cNvCxnSpPr/>
          <p:nvPr/>
        </p:nvCxnSpPr>
        <p:spPr>
          <a:xfrm>
            <a:off x="5579364" y="1282700"/>
            <a:ext cx="982472" cy="0"/>
          </a:xfrm>
          <a:prstGeom prst="line">
            <a:avLst/>
          </a:prstGeom>
          <a:ln>
            <a:solidFill>
              <a:srgbClr val="FBC764"/>
            </a:solidFill>
          </a:ln>
        </p:spPr>
        <p:style>
          <a:lnRef idx="1">
            <a:schemeClr val="accent1"/>
          </a:lnRef>
          <a:fillRef idx="0">
            <a:schemeClr val="accent1"/>
          </a:fillRef>
          <a:effectRef idx="0">
            <a:schemeClr val="accent1"/>
          </a:effectRef>
          <a:fontRef idx="minor">
            <a:schemeClr val="tx1"/>
          </a:fontRef>
        </p:style>
      </p:cxnSp>
      <p:sp>
        <p:nvSpPr>
          <p:cNvPr id="139" name="TextBox 17"/>
          <p:cNvSpPr txBox="1"/>
          <p:nvPr/>
        </p:nvSpPr>
        <p:spPr>
          <a:xfrm>
            <a:off x="5469083" y="3418334"/>
            <a:ext cx="1247490" cy="1107996"/>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3600" dirty="0">
                <a:solidFill>
                  <a:schemeClr val="tx1">
                    <a:lumMod val="75000"/>
                    <a:lumOff val="25000"/>
                  </a:schemeClr>
                </a:solidFill>
              </a:rPr>
              <a:t>添加标题</a:t>
            </a:r>
            <a:endParaRPr lang="zh-CN" altLang="en-US" sz="3600" dirty="0">
              <a:solidFill>
                <a:schemeClr val="tx1">
                  <a:lumMod val="75000"/>
                  <a:lumOff val="25000"/>
                </a:schemeClr>
              </a:solidFill>
            </a:endParaRPr>
          </a:p>
        </p:txBody>
      </p:sp>
      <p:sp>
        <p:nvSpPr>
          <p:cNvPr id="140" name="TextBox 18"/>
          <p:cNvSpPr txBox="1"/>
          <p:nvPr/>
        </p:nvSpPr>
        <p:spPr>
          <a:xfrm>
            <a:off x="1610791" y="2132115"/>
            <a:ext cx="2578167" cy="132959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2400" dirty="0">
                <a:solidFill>
                  <a:schemeClr val="tx1">
                    <a:lumMod val="85000"/>
                    <a:lumOff val="15000"/>
                  </a:schemeClr>
                </a:solidFill>
                <a:latin typeface="方正尚酷简体" panose="03000509000000000000" pitchFamily="65" charset="-122"/>
                <a:ea typeface="方正尚酷简体" panose="03000509000000000000" pitchFamily="65" charset="-122"/>
              </a:rPr>
              <a:t>添加标题内容</a:t>
            </a:r>
            <a:endParaRPr lang="zh-CN" altLang="en-US" sz="2400" dirty="0">
              <a:solidFill>
                <a:schemeClr val="tx1">
                  <a:lumMod val="85000"/>
                  <a:lumOff val="15000"/>
                </a:schemeClr>
              </a:solidFill>
              <a:latin typeface="方正尚酷简体" panose="03000509000000000000" pitchFamily="65" charset="-122"/>
              <a:ea typeface="方正尚酷简体" panose="03000509000000000000" pitchFamily="65" charset="-122"/>
            </a:endParaRPr>
          </a:p>
          <a:p>
            <a:pPr>
              <a:lnSpc>
                <a:spcPct val="120000"/>
              </a:lnSpc>
            </a:pPr>
            <a:r>
              <a:rPr lang="zh-CN" altLang="en-US" sz="1400" dirty="0">
                <a:solidFill>
                  <a:schemeClr val="tx1">
                    <a:lumMod val="85000"/>
                    <a:lumOff val="15000"/>
                  </a:schemeClr>
                </a:solidFill>
              </a:rPr>
              <a:t>点击输入理论综述简要文字内容文字内容需概括精炼，标题将每个具体意义概括提出观点。</a:t>
            </a:r>
            <a:endParaRPr lang="en-US" altLang="zh-CN" sz="1400" dirty="0">
              <a:solidFill>
                <a:schemeClr val="tx1">
                  <a:lumMod val="85000"/>
                  <a:lumOff val="15000"/>
                </a:schemeClr>
              </a:solidFill>
            </a:endParaRPr>
          </a:p>
        </p:txBody>
      </p:sp>
      <p:sp>
        <p:nvSpPr>
          <p:cNvPr id="141" name="TextBox 19"/>
          <p:cNvSpPr txBox="1"/>
          <p:nvPr/>
        </p:nvSpPr>
        <p:spPr>
          <a:xfrm>
            <a:off x="7950133" y="2044872"/>
            <a:ext cx="2578167" cy="132959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2400" dirty="0">
                <a:solidFill>
                  <a:schemeClr val="tx1">
                    <a:lumMod val="85000"/>
                    <a:lumOff val="15000"/>
                  </a:schemeClr>
                </a:solidFill>
                <a:latin typeface="方正尚酷简体" panose="03000509000000000000" pitchFamily="65" charset="-122"/>
                <a:ea typeface="方正尚酷简体" panose="03000509000000000000" pitchFamily="65" charset="-122"/>
              </a:rPr>
              <a:t>添加标题内容</a:t>
            </a:r>
            <a:endParaRPr lang="zh-CN" altLang="en-US" sz="2400" dirty="0">
              <a:solidFill>
                <a:schemeClr val="tx1">
                  <a:lumMod val="85000"/>
                  <a:lumOff val="15000"/>
                </a:schemeClr>
              </a:solidFill>
              <a:latin typeface="方正尚酷简体" panose="03000509000000000000" pitchFamily="65" charset="-122"/>
              <a:ea typeface="方正尚酷简体" panose="03000509000000000000" pitchFamily="65" charset="-122"/>
            </a:endParaRPr>
          </a:p>
          <a:p>
            <a:pPr>
              <a:lnSpc>
                <a:spcPct val="120000"/>
              </a:lnSpc>
            </a:pPr>
            <a:r>
              <a:rPr lang="zh-CN" altLang="en-US" sz="1400" dirty="0">
                <a:solidFill>
                  <a:schemeClr val="tx1">
                    <a:lumMod val="85000"/>
                    <a:lumOff val="15000"/>
                  </a:schemeClr>
                </a:solidFill>
              </a:rPr>
              <a:t>点击输入理论综述简要文字内容文字内容需概括精炼，标题将每个具体意义概括提出观点。</a:t>
            </a:r>
            <a:endParaRPr lang="en-US" altLang="zh-CN" sz="1400" dirty="0">
              <a:solidFill>
                <a:schemeClr val="tx1">
                  <a:lumMod val="85000"/>
                  <a:lumOff val="15000"/>
                </a:schemeClr>
              </a:solidFill>
            </a:endParaRPr>
          </a:p>
        </p:txBody>
      </p:sp>
      <p:sp>
        <p:nvSpPr>
          <p:cNvPr id="142" name="TextBox 20"/>
          <p:cNvSpPr txBox="1"/>
          <p:nvPr/>
        </p:nvSpPr>
        <p:spPr>
          <a:xfrm>
            <a:off x="1610791" y="4629227"/>
            <a:ext cx="2578167" cy="132959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2400" dirty="0">
                <a:solidFill>
                  <a:schemeClr val="tx1">
                    <a:lumMod val="85000"/>
                    <a:lumOff val="15000"/>
                  </a:schemeClr>
                </a:solidFill>
                <a:latin typeface="方正尚酷简体" panose="03000509000000000000" pitchFamily="65" charset="-122"/>
                <a:ea typeface="方正尚酷简体" panose="03000509000000000000" pitchFamily="65" charset="-122"/>
              </a:rPr>
              <a:t>添加标题内容</a:t>
            </a:r>
            <a:endParaRPr lang="zh-CN" altLang="en-US" sz="2400" dirty="0">
              <a:solidFill>
                <a:schemeClr val="tx1">
                  <a:lumMod val="85000"/>
                  <a:lumOff val="15000"/>
                </a:schemeClr>
              </a:solidFill>
              <a:latin typeface="方正尚酷简体" panose="03000509000000000000" pitchFamily="65" charset="-122"/>
              <a:ea typeface="方正尚酷简体" panose="03000509000000000000" pitchFamily="65" charset="-122"/>
            </a:endParaRPr>
          </a:p>
          <a:p>
            <a:pPr>
              <a:lnSpc>
                <a:spcPct val="120000"/>
              </a:lnSpc>
            </a:pPr>
            <a:r>
              <a:rPr lang="zh-CN" altLang="en-US" sz="1400" dirty="0">
                <a:solidFill>
                  <a:schemeClr val="tx1">
                    <a:lumMod val="85000"/>
                    <a:lumOff val="15000"/>
                  </a:schemeClr>
                </a:solidFill>
              </a:rPr>
              <a:t>点击输入理论综述简要文字内容文字内容需概括精炼，标题将每个具体意义概括提出观点。</a:t>
            </a:r>
            <a:endParaRPr lang="en-US" altLang="zh-CN" sz="1400" dirty="0">
              <a:solidFill>
                <a:schemeClr val="tx1">
                  <a:lumMod val="85000"/>
                  <a:lumOff val="15000"/>
                </a:schemeClr>
              </a:solidFill>
            </a:endParaRPr>
          </a:p>
        </p:txBody>
      </p:sp>
      <p:sp>
        <p:nvSpPr>
          <p:cNvPr id="143" name="TextBox 21"/>
          <p:cNvSpPr txBox="1"/>
          <p:nvPr/>
        </p:nvSpPr>
        <p:spPr>
          <a:xfrm>
            <a:off x="7950133" y="4716470"/>
            <a:ext cx="2578167" cy="132959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2400" dirty="0">
                <a:solidFill>
                  <a:schemeClr val="tx1">
                    <a:lumMod val="85000"/>
                    <a:lumOff val="15000"/>
                  </a:schemeClr>
                </a:solidFill>
                <a:latin typeface="方正尚酷简体" panose="03000509000000000000" pitchFamily="65" charset="-122"/>
                <a:ea typeface="方正尚酷简体" panose="03000509000000000000" pitchFamily="65" charset="-122"/>
              </a:rPr>
              <a:t>添加标题内容</a:t>
            </a:r>
            <a:endParaRPr lang="zh-CN" altLang="en-US" sz="2400" dirty="0">
              <a:solidFill>
                <a:schemeClr val="tx1">
                  <a:lumMod val="85000"/>
                  <a:lumOff val="15000"/>
                </a:schemeClr>
              </a:solidFill>
              <a:latin typeface="方正尚酷简体" panose="03000509000000000000" pitchFamily="65" charset="-122"/>
              <a:ea typeface="方正尚酷简体" panose="03000509000000000000" pitchFamily="65" charset="-122"/>
            </a:endParaRPr>
          </a:p>
          <a:p>
            <a:pPr>
              <a:lnSpc>
                <a:spcPct val="120000"/>
              </a:lnSpc>
            </a:pPr>
            <a:r>
              <a:rPr lang="zh-CN" altLang="en-US" sz="1400" dirty="0">
                <a:solidFill>
                  <a:schemeClr val="tx1">
                    <a:lumMod val="85000"/>
                    <a:lumOff val="15000"/>
                  </a:schemeClr>
                </a:solidFill>
              </a:rPr>
              <a:t>点击输入理论综述简要文字内容文字内容需概括精炼，标题将每个具体意义概括提出观点。</a:t>
            </a:r>
            <a:endParaRPr lang="en-US" altLang="zh-CN" sz="1400" dirty="0">
              <a:solidFill>
                <a:schemeClr val="tx1">
                  <a:lumMod val="85000"/>
                  <a:lumOff val="15000"/>
                </a:schemeClr>
              </a:solidFill>
            </a:endParaRPr>
          </a:p>
        </p:txBody>
      </p:sp>
      <p:grpSp>
        <p:nvGrpSpPr>
          <p:cNvPr id="144" name="组合 143"/>
          <p:cNvGrpSpPr/>
          <p:nvPr/>
        </p:nvGrpSpPr>
        <p:grpSpPr>
          <a:xfrm>
            <a:off x="4432109" y="2305917"/>
            <a:ext cx="3321436" cy="3334130"/>
            <a:chOff x="3325813" y="1973262"/>
            <a:chExt cx="2492375" cy="2501901"/>
          </a:xfrm>
        </p:grpSpPr>
        <p:sp>
          <p:nvSpPr>
            <p:cNvPr id="145" name="Freeform 5"/>
            <p:cNvSpPr/>
            <p:nvPr/>
          </p:nvSpPr>
          <p:spPr bwMode="auto">
            <a:xfrm>
              <a:off x="3325813" y="3276600"/>
              <a:ext cx="1193800" cy="1198563"/>
            </a:xfrm>
            <a:custGeom>
              <a:avLst/>
              <a:gdLst>
                <a:gd name="T0" fmla="*/ 1809 w 4497"/>
                <a:gd name="T1" fmla="*/ 3511 h 4497"/>
                <a:gd name="T2" fmla="*/ 986 w 4497"/>
                <a:gd name="T3" fmla="*/ 3511 h 4497"/>
                <a:gd name="T4" fmla="*/ 986 w 4497"/>
                <a:gd name="T5" fmla="*/ 2687 h 4497"/>
                <a:gd name="T6" fmla="*/ 0 w 4497"/>
                <a:gd name="T7" fmla="*/ 0 h 4497"/>
                <a:gd name="T8" fmla="*/ 1873 w 4497"/>
                <a:gd name="T9" fmla="*/ 0 h 4497"/>
                <a:gd name="T10" fmla="*/ 2721 w 4497"/>
                <a:gd name="T11" fmla="*/ 1776 h 4497"/>
                <a:gd name="T12" fmla="*/ 4497 w 4497"/>
                <a:gd name="T13" fmla="*/ 2624 h 4497"/>
                <a:gd name="T14" fmla="*/ 4497 w 4497"/>
                <a:gd name="T15" fmla="*/ 4497 h 4497"/>
                <a:gd name="T16" fmla="*/ 1809 w 4497"/>
                <a:gd name="T17" fmla="*/ 3511 h 4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97" h="4497">
                  <a:moveTo>
                    <a:pt x="1809" y="3511"/>
                  </a:moveTo>
                  <a:lnTo>
                    <a:pt x="986" y="3511"/>
                  </a:lnTo>
                  <a:lnTo>
                    <a:pt x="986" y="2687"/>
                  </a:lnTo>
                  <a:cubicBezTo>
                    <a:pt x="369" y="1896"/>
                    <a:pt x="40" y="953"/>
                    <a:pt x="0" y="0"/>
                  </a:cubicBezTo>
                  <a:lnTo>
                    <a:pt x="1873" y="0"/>
                  </a:lnTo>
                  <a:cubicBezTo>
                    <a:pt x="1938" y="644"/>
                    <a:pt x="2222" y="1276"/>
                    <a:pt x="2721" y="1776"/>
                  </a:cubicBezTo>
                  <a:cubicBezTo>
                    <a:pt x="3221" y="2275"/>
                    <a:pt x="3853" y="2558"/>
                    <a:pt x="4497" y="2624"/>
                  </a:cubicBezTo>
                  <a:lnTo>
                    <a:pt x="4497" y="4497"/>
                  </a:lnTo>
                  <a:cubicBezTo>
                    <a:pt x="3544" y="4457"/>
                    <a:pt x="2601" y="4128"/>
                    <a:pt x="1809" y="3511"/>
                  </a:cubicBezTo>
                  <a:close/>
                </a:path>
              </a:pathLst>
            </a:custGeom>
            <a:solidFill>
              <a:srgbClr val="FBC764"/>
            </a:solidFill>
            <a:ln>
              <a:noFill/>
            </a:ln>
          </p:spPr>
          <p:txBody>
            <a:bodyPr vert="horz" wrap="square" lIns="121856" tIns="60928" rIns="121856" bIns="60928" numCol="1" anchor="t" anchorCtr="0" compatLnSpc="1"/>
            <a:lstStyle/>
            <a:p>
              <a:endParaRPr lang="zh-CN" altLang="en-US" sz="2485">
                <a:latin typeface="微软雅黑" panose="020B0503020204020204" pitchFamily="34" charset="-122"/>
                <a:ea typeface="微软雅黑" panose="020B0503020204020204" pitchFamily="34" charset="-122"/>
              </a:endParaRPr>
            </a:p>
          </p:txBody>
        </p:sp>
        <p:sp>
          <p:nvSpPr>
            <p:cNvPr id="146" name="Freeform 6"/>
            <p:cNvSpPr/>
            <p:nvPr/>
          </p:nvSpPr>
          <p:spPr bwMode="auto">
            <a:xfrm>
              <a:off x="3325814" y="1973262"/>
              <a:ext cx="1193800" cy="1196975"/>
            </a:xfrm>
            <a:custGeom>
              <a:avLst/>
              <a:gdLst>
                <a:gd name="T0" fmla="*/ 986 w 4497"/>
                <a:gd name="T1" fmla="*/ 1809 h 4497"/>
                <a:gd name="T2" fmla="*/ 986 w 4497"/>
                <a:gd name="T3" fmla="*/ 986 h 4497"/>
                <a:gd name="T4" fmla="*/ 1809 w 4497"/>
                <a:gd name="T5" fmla="*/ 986 h 4497"/>
                <a:gd name="T6" fmla="*/ 4497 w 4497"/>
                <a:gd name="T7" fmla="*/ 0 h 4497"/>
                <a:gd name="T8" fmla="*/ 4497 w 4497"/>
                <a:gd name="T9" fmla="*/ 1861 h 4497"/>
                <a:gd name="T10" fmla="*/ 2659 w 4497"/>
                <a:gd name="T11" fmla="*/ 2659 h 4497"/>
                <a:gd name="T12" fmla="*/ 1861 w 4497"/>
                <a:gd name="T13" fmla="*/ 4497 h 4497"/>
                <a:gd name="T14" fmla="*/ 0 w 4497"/>
                <a:gd name="T15" fmla="*/ 4497 h 4497"/>
                <a:gd name="T16" fmla="*/ 986 w 4497"/>
                <a:gd name="T17" fmla="*/ 1809 h 4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97" h="4497">
                  <a:moveTo>
                    <a:pt x="986" y="1809"/>
                  </a:moveTo>
                  <a:lnTo>
                    <a:pt x="986" y="986"/>
                  </a:lnTo>
                  <a:lnTo>
                    <a:pt x="1809" y="986"/>
                  </a:lnTo>
                  <a:cubicBezTo>
                    <a:pt x="2601" y="369"/>
                    <a:pt x="3544" y="40"/>
                    <a:pt x="4497" y="0"/>
                  </a:cubicBezTo>
                  <a:lnTo>
                    <a:pt x="4497" y="1861"/>
                  </a:lnTo>
                  <a:cubicBezTo>
                    <a:pt x="3824" y="1887"/>
                    <a:pt x="3165" y="2152"/>
                    <a:pt x="2659" y="2659"/>
                  </a:cubicBezTo>
                  <a:cubicBezTo>
                    <a:pt x="2152" y="3165"/>
                    <a:pt x="1887" y="3824"/>
                    <a:pt x="1861" y="4497"/>
                  </a:cubicBezTo>
                  <a:lnTo>
                    <a:pt x="0" y="4497"/>
                  </a:lnTo>
                  <a:cubicBezTo>
                    <a:pt x="40" y="3544"/>
                    <a:pt x="369" y="2601"/>
                    <a:pt x="986" y="1809"/>
                  </a:cubicBezTo>
                  <a:close/>
                </a:path>
              </a:pathLst>
            </a:custGeom>
            <a:solidFill>
              <a:srgbClr val="FBC764"/>
            </a:solidFill>
            <a:ln>
              <a:noFill/>
            </a:ln>
          </p:spPr>
          <p:txBody>
            <a:bodyPr vert="horz" wrap="square" lIns="121856" tIns="60928" rIns="121856" bIns="60928" numCol="1" anchor="t" anchorCtr="0" compatLnSpc="1"/>
            <a:lstStyle/>
            <a:p>
              <a:endParaRPr lang="zh-CN" altLang="en-US" sz="2485">
                <a:latin typeface="微软雅黑" panose="020B0503020204020204" pitchFamily="34" charset="-122"/>
                <a:ea typeface="微软雅黑" panose="020B0503020204020204" pitchFamily="34" charset="-122"/>
              </a:endParaRPr>
            </a:p>
          </p:txBody>
        </p:sp>
        <p:sp>
          <p:nvSpPr>
            <p:cNvPr id="147" name="Freeform 7"/>
            <p:cNvSpPr/>
            <p:nvPr/>
          </p:nvSpPr>
          <p:spPr bwMode="auto">
            <a:xfrm>
              <a:off x="4624388" y="3276600"/>
              <a:ext cx="1193800" cy="1198563"/>
            </a:xfrm>
            <a:custGeom>
              <a:avLst/>
              <a:gdLst>
                <a:gd name="T0" fmla="*/ 3511 w 4497"/>
                <a:gd name="T1" fmla="*/ 3511 h 4497"/>
                <a:gd name="T2" fmla="*/ 2687 w 4497"/>
                <a:gd name="T3" fmla="*/ 3511 h 4497"/>
                <a:gd name="T4" fmla="*/ 0 w 4497"/>
                <a:gd name="T5" fmla="*/ 4497 h 4497"/>
                <a:gd name="T6" fmla="*/ 0 w 4497"/>
                <a:gd name="T7" fmla="*/ 2636 h 4497"/>
                <a:gd name="T8" fmla="*/ 1838 w 4497"/>
                <a:gd name="T9" fmla="*/ 1838 h 4497"/>
                <a:gd name="T10" fmla="*/ 2636 w 4497"/>
                <a:gd name="T11" fmla="*/ 0 h 4497"/>
                <a:gd name="T12" fmla="*/ 4497 w 4497"/>
                <a:gd name="T13" fmla="*/ 0 h 4497"/>
                <a:gd name="T14" fmla="*/ 3511 w 4497"/>
                <a:gd name="T15" fmla="*/ 2687 h 4497"/>
                <a:gd name="T16" fmla="*/ 3511 w 4497"/>
                <a:gd name="T17" fmla="*/ 3511 h 4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97" h="4497">
                  <a:moveTo>
                    <a:pt x="3511" y="3511"/>
                  </a:moveTo>
                  <a:lnTo>
                    <a:pt x="2687" y="3511"/>
                  </a:lnTo>
                  <a:cubicBezTo>
                    <a:pt x="1896" y="4128"/>
                    <a:pt x="953" y="4457"/>
                    <a:pt x="0" y="4497"/>
                  </a:cubicBezTo>
                  <a:lnTo>
                    <a:pt x="0" y="2636"/>
                  </a:lnTo>
                  <a:cubicBezTo>
                    <a:pt x="673" y="2610"/>
                    <a:pt x="1332" y="2345"/>
                    <a:pt x="1838" y="1838"/>
                  </a:cubicBezTo>
                  <a:cubicBezTo>
                    <a:pt x="2345" y="1332"/>
                    <a:pt x="2610" y="673"/>
                    <a:pt x="2636" y="0"/>
                  </a:cubicBezTo>
                  <a:lnTo>
                    <a:pt x="4497" y="0"/>
                  </a:lnTo>
                  <a:cubicBezTo>
                    <a:pt x="4457" y="953"/>
                    <a:pt x="4128" y="1896"/>
                    <a:pt x="3511" y="2687"/>
                  </a:cubicBezTo>
                  <a:lnTo>
                    <a:pt x="3511" y="3511"/>
                  </a:lnTo>
                  <a:close/>
                </a:path>
              </a:pathLst>
            </a:custGeom>
            <a:solidFill>
              <a:srgbClr val="FBC764"/>
            </a:solidFill>
            <a:ln>
              <a:noFill/>
            </a:ln>
          </p:spPr>
          <p:txBody>
            <a:bodyPr vert="horz" wrap="square" lIns="121856" tIns="60928" rIns="121856" bIns="60928" numCol="1" anchor="t" anchorCtr="0" compatLnSpc="1"/>
            <a:lstStyle/>
            <a:p>
              <a:endParaRPr lang="zh-CN" altLang="en-US" sz="2485">
                <a:latin typeface="微软雅黑" panose="020B0503020204020204" pitchFamily="34" charset="-122"/>
                <a:ea typeface="微软雅黑" panose="020B0503020204020204" pitchFamily="34" charset="-122"/>
              </a:endParaRPr>
            </a:p>
          </p:txBody>
        </p:sp>
        <p:sp>
          <p:nvSpPr>
            <p:cNvPr id="148" name="Freeform 8"/>
            <p:cNvSpPr/>
            <p:nvPr/>
          </p:nvSpPr>
          <p:spPr bwMode="auto">
            <a:xfrm>
              <a:off x="4624388" y="1973262"/>
              <a:ext cx="1193800" cy="1196975"/>
            </a:xfrm>
            <a:custGeom>
              <a:avLst/>
              <a:gdLst>
                <a:gd name="T0" fmla="*/ 3511 w 4497"/>
                <a:gd name="T1" fmla="*/ 1809 h 4497"/>
                <a:gd name="T2" fmla="*/ 4497 w 4497"/>
                <a:gd name="T3" fmla="*/ 4497 h 4497"/>
                <a:gd name="T4" fmla="*/ 2624 w 4497"/>
                <a:gd name="T5" fmla="*/ 4497 h 4497"/>
                <a:gd name="T6" fmla="*/ 1776 w 4497"/>
                <a:gd name="T7" fmla="*/ 2721 h 4497"/>
                <a:gd name="T8" fmla="*/ 0 w 4497"/>
                <a:gd name="T9" fmla="*/ 1873 h 4497"/>
                <a:gd name="T10" fmla="*/ 0 w 4497"/>
                <a:gd name="T11" fmla="*/ 0 h 4497"/>
                <a:gd name="T12" fmla="*/ 2687 w 4497"/>
                <a:gd name="T13" fmla="*/ 986 h 4497"/>
                <a:gd name="T14" fmla="*/ 3511 w 4497"/>
                <a:gd name="T15" fmla="*/ 986 h 4497"/>
                <a:gd name="T16" fmla="*/ 3511 w 4497"/>
                <a:gd name="T17" fmla="*/ 1809 h 4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97" h="4497">
                  <a:moveTo>
                    <a:pt x="3511" y="1809"/>
                  </a:moveTo>
                  <a:cubicBezTo>
                    <a:pt x="4128" y="2601"/>
                    <a:pt x="4457" y="3544"/>
                    <a:pt x="4497" y="4497"/>
                  </a:cubicBezTo>
                  <a:lnTo>
                    <a:pt x="2624" y="4497"/>
                  </a:lnTo>
                  <a:cubicBezTo>
                    <a:pt x="2558" y="3853"/>
                    <a:pt x="2275" y="3221"/>
                    <a:pt x="1776" y="2721"/>
                  </a:cubicBezTo>
                  <a:cubicBezTo>
                    <a:pt x="1276" y="2222"/>
                    <a:pt x="644" y="1938"/>
                    <a:pt x="0" y="1873"/>
                  </a:cubicBezTo>
                  <a:lnTo>
                    <a:pt x="0" y="0"/>
                  </a:lnTo>
                  <a:cubicBezTo>
                    <a:pt x="953" y="40"/>
                    <a:pt x="1896" y="369"/>
                    <a:pt x="2687" y="986"/>
                  </a:cubicBezTo>
                  <a:lnTo>
                    <a:pt x="3511" y="986"/>
                  </a:lnTo>
                  <a:lnTo>
                    <a:pt x="3511" y="1809"/>
                  </a:lnTo>
                  <a:close/>
                </a:path>
              </a:pathLst>
            </a:custGeom>
            <a:solidFill>
              <a:srgbClr val="FBC764"/>
            </a:solidFill>
            <a:ln>
              <a:noFill/>
            </a:ln>
          </p:spPr>
          <p:txBody>
            <a:bodyPr vert="horz" wrap="square" lIns="121856" tIns="60928" rIns="121856" bIns="60928" numCol="1" anchor="t" anchorCtr="0" compatLnSpc="1"/>
            <a:lstStyle/>
            <a:p>
              <a:endParaRPr lang="zh-CN" altLang="en-US" sz="2485">
                <a:latin typeface="微软雅黑" panose="020B0503020204020204" pitchFamily="34" charset="-122"/>
                <a:ea typeface="微软雅黑" panose="020B0503020204020204" pitchFamily="34" charset="-122"/>
              </a:endParaRPr>
            </a:p>
          </p:txBody>
        </p:sp>
        <p:sp>
          <p:nvSpPr>
            <p:cNvPr id="149" name="TextBox 50"/>
            <p:cNvSpPr txBox="1"/>
            <p:nvPr/>
          </p:nvSpPr>
          <p:spPr>
            <a:xfrm>
              <a:off x="3786883" y="2348629"/>
              <a:ext cx="144016" cy="338683"/>
            </a:xfrm>
            <a:prstGeom prst="rect">
              <a:avLst/>
            </a:prstGeom>
            <a:noFill/>
          </p:spPr>
          <p:txBody>
            <a:bodyPr wrap="square" lIns="0" tIns="0" rIns="0" bIns="0" rtlCol="0">
              <a:spAutoFit/>
            </a:bodyPr>
            <a:lstStyle/>
            <a:p>
              <a:pPr algn="ctr"/>
              <a:r>
                <a:rPr lang="en-US" altLang="zh-CN" sz="2935" dirty="0">
                  <a:solidFill>
                    <a:schemeClr val="tx1">
                      <a:lumMod val="75000"/>
                      <a:lumOff val="25000"/>
                    </a:schemeClr>
                  </a:solidFill>
                  <a:latin typeface="微软雅黑" panose="020B0503020204020204" pitchFamily="34" charset="-122"/>
                  <a:ea typeface="微软雅黑" panose="020B0503020204020204" pitchFamily="34" charset="-122"/>
                </a:rPr>
                <a:t>1</a:t>
              </a:r>
              <a:endParaRPr lang="zh-CN" altLang="en-US" sz="293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0" name="TextBox 36"/>
            <p:cNvSpPr txBox="1"/>
            <p:nvPr/>
          </p:nvSpPr>
          <p:spPr>
            <a:xfrm>
              <a:off x="5251579" y="2348629"/>
              <a:ext cx="144016" cy="338683"/>
            </a:xfrm>
            <a:prstGeom prst="rect">
              <a:avLst/>
            </a:prstGeom>
            <a:noFill/>
          </p:spPr>
          <p:txBody>
            <a:bodyPr wrap="square" lIns="0" tIns="0" rIns="0" bIns="0" rtlCol="0">
              <a:spAutoFit/>
            </a:bodyPr>
            <a:lstStyle/>
            <a:p>
              <a:pPr algn="ctr"/>
              <a:r>
                <a:rPr lang="en-US" altLang="zh-CN" sz="2935" dirty="0">
                  <a:solidFill>
                    <a:schemeClr val="tx1">
                      <a:lumMod val="75000"/>
                      <a:lumOff val="25000"/>
                    </a:schemeClr>
                  </a:solidFill>
                  <a:latin typeface="微软雅黑" panose="020B0503020204020204" pitchFamily="34" charset="-122"/>
                  <a:ea typeface="微软雅黑" panose="020B0503020204020204" pitchFamily="34" charset="-122"/>
                </a:rPr>
                <a:t>2</a:t>
              </a:r>
              <a:endParaRPr lang="zh-CN" altLang="en-US" sz="293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1" name="TextBox 34"/>
            <p:cNvSpPr txBox="1"/>
            <p:nvPr/>
          </p:nvSpPr>
          <p:spPr>
            <a:xfrm>
              <a:off x="3786883" y="3767794"/>
              <a:ext cx="144016" cy="338683"/>
            </a:xfrm>
            <a:prstGeom prst="rect">
              <a:avLst/>
            </a:prstGeom>
            <a:noFill/>
          </p:spPr>
          <p:txBody>
            <a:bodyPr wrap="square" lIns="0" tIns="0" rIns="0" bIns="0" rtlCol="0">
              <a:spAutoFit/>
            </a:bodyPr>
            <a:lstStyle/>
            <a:p>
              <a:pPr algn="ctr"/>
              <a:r>
                <a:rPr lang="en-US" altLang="zh-CN" sz="2935" dirty="0">
                  <a:solidFill>
                    <a:schemeClr val="tx1">
                      <a:lumMod val="75000"/>
                      <a:lumOff val="25000"/>
                    </a:schemeClr>
                  </a:solidFill>
                  <a:latin typeface="微软雅黑" panose="020B0503020204020204" pitchFamily="34" charset="-122"/>
                  <a:ea typeface="微软雅黑" panose="020B0503020204020204" pitchFamily="34" charset="-122"/>
                </a:rPr>
                <a:t>4</a:t>
              </a:r>
              <a:endParaRPr lang="zh-CN" altLang="en-US" sz="293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2" name="TextBox 32"/>
            <p:cNvSpPr txBox="1"/>
            <p:nvPr/>
          </p:nvSpPr>
          <p:spPr>
            <a:xfrm>
              <a:off x="5251579" y="3767794"/>
              <a:ext cx="144016" cy="338683"/>
            </a:xfrm>
            <a:prstGeom prst="rect">
              <a:avLst/>
            </a:prstGeom>
            <a:noFill/>
          </p:spPr>
          <p:txBody>
            <a:bodyPr wrap="square" lIns="0" tIns="0" rIns="0" bIns="0" rtlCol="0">
              <a:spAutoFit/>
            </a:bodyPr>
            <a:lstStyle/>
            <a:p>
              <a:pPr algn="ctr"/>
              <a:r>
                <a:rPr lang="en-US" altLang="zh-CN" sz="2935" dirty="0">
                  <a:solidFill>
                    <a:schemeClr val="tx1">
                      <a:lumMod val="75000"/>
                      <a:lumOff val="25000"/>
                    </a:schemeClr>
                  </a:solidFill>
                  <a:latin typeface="微软雅黑" panose="020B0503020204020204" pitchFamily="34" charset="-122"/>
                  <a:ea typeface="微软雅黑" panose="020B0503020204020204" pitchFamily="34" charset="-122"/>
                </a:rPr>
                <a:t>3</a:t>
              </a:r>
              <a:endParaRPr lang="zh-CN" altLang="en-US" sz="293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39"/>
                                        </p:tgtEl>
                                        <p:attrNameLst>
                                          <p:attrName>style.visibility</p:attrName>
                                        </p:attrNameLst>
                                      </p:cBhvr>
                                      <p:to>
                                        <p:strVal val="visible"/>
                                      </p:to>
                                    </p:set>
                                    <p:anim calcmode="lin" valueType="num">
                                      <p:cBhvr>
                                        <p:cTn id="7" dur="500" fill="hold"/>
                                        <p:tgtEl>
                                          <p:spTgt spid="139"/>
                                        </p:tgtEl>
                                        <p:attrNameLst>
                                          <p:attrName>ppt_w</p:attrName>
                                        </p:attrNameLst>
                                      </p:cBhvr>
                                      <p:tavLst>
                                        <p:tav tm="0">
                                          <p:val>
                                            <p:fltVal val="0"/>
                                          </p:val>
                                        </p:tav>
                                        <p:tav tm="100000">
                                          <p:val>
                                            <p:strVal val="#ppt_w"/>
                                          </p:val>
                                        </p:tav>
                                      </p:tavLst>
                                    </p:anim>
                                    <p:anim calcmode="lin" valueType="num">
                                      <p:cBhvr>
                                        <p:cTn id="8" dur="500" fill="hold"/>
                                        <p:tgtEl>
                                          <p:spTgt spid="139"/>
                                        </p:tgtEl>
                                        <p:attrNameLst>
                                          <p:attrName>ppt_h</p:attrName>
                                        </p:attrNameLst>
                                      </p:cBhvr>
                                      <p:tavLst>
                                        <p:tav tm="0">
                                          <p:val>
                                            <p:fltVal val="0"/>
                                          </p:val>
                                        </p:tav>
                                        <p:tav tm="100000">
                                          <p:val>
                                            <p:strVal val="#ppt_h"/>
                                          </p:val>
                                        </p:tav>
                                      </p:tavLst>
                                    </p:anim>
                                    <p:animEffect transition="in" filter="fade">
                                      <p:cBhvr>
                                        <p:cTn id="9" dur="500"/>
                                        <p:tgtEl>
                                          <p:spTgt spid="139"/>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44"/>
                                        </p:tgtEl>
                                        <p:attrNameLst>
                                          <p:attrName>style.visibility</p:attrName>
                                        </p:attrNameLst>
                                      </p:cBhvr>
                                      <p:to>
                                        <p:strVal val="visible"/>
                                      </p:to>
                                    </p:set>
                                    <p:anim calcmode="lin" valueType="num">
                                      <p:cBhvr>
                                        <p:cTn id="13" dur="1000" fill="hold"/>
                                        <p:tgtEl>
                                          <p:spTgt spid="144"/>
                                        </p:tgtEl>
                                        <p:attrNameLst>
                                          <p:attrName>ppt_w</p:attrName>
                                        </p:attrNameLst>
                                      </p:cBhvr>
                                      <p:tavLst>
                                        <p:tav tm="0">
                                          <p:val>
                                            <p:fltVal val="0"/>
                                          </p:val>
                                        </p:tav>
                                        <p:tav tm="100000">
                                          <p:val>
                                            <p:strVal val="#ppt_w"/>
                                          </p:val>
                                        </p:tav>
                                      </p:tavLst>
                                    </p:anim>
                                    <p:anim calcmode="lin" valueType="num">
                                      <p:cBhvr>
                                        <p:cTn id="14" dur="1000" fill="hold"/>
                                        <p:tgtEl>
                                          <p:spTgt spid="144"/>
                                        </p:tgtEl>
                                        <p:attrNameLst>
                                          <p:attrName>ppt_h</p:attrName>
                                        </p:attrNameLst>
                                      </p:cBhvr>
                                      <p:tavLst>
                                        <p:tav tm="0">
                                          <p:val>
                                            <p:fltVal val="0"/>
                                          </p:val>
                                        </p:tav>
                                        <p:tav tm="100000">
                                          <p:val>
                                            <p:strVal val="#ppt_h"/>
                                          </p:val>
                                        </p:tav>
                                      </p:tavLst>
                                    </p:anim>
                                    <p:animEffect transition="in" filter="fade">
                                      <p:cBhvr>
                                        <p:cTn id="15" dur="1000"/>
                                        <p:tgtEl>
                                          <p:spTgt spid="144"/>
                                        </p:tgtEl>
                                      </p:cBhvr>
                                    </p:animEffect>
                                  </p:childTnLst>
                                </p:cTn>
                              </p:par>
                              <p:par>
                                <p:cTn id="16" presetID="8" presetClass="emph" presetSubtype="0" fill="hold" nodeType="withEffect">
                                  <p:stCondLst>
                                    <p:cond delay="0"/>
                                  </p:stCondLst>
                                  <p:childTnLst>
                                    <p:animRot by="21600000">
                                      <p:cBhvr>
                                        <p:cTn id="17" dur="1000" fill="hold"/>
                                        <p:tgtEl>
                                          <p:spTgt spid="144"/>
                                        </p:tgtEl>
                                        <p:attrNameLst>
                                          <p:attrName>r</p:attrName>
                                        </p:attrNameLst>
                                      </p:cBhvr>
                                    </p:animRot>
                                  </p:childTnLst>
                                </p:cTn>
                              </p:par>
                            </p:childTnLst>
                          </p:cTn>
                        </p:par>
                        <p:par>
                          <p:cTn id="18" fill="hold">
                            <p:stCondLst>
                              <p:cond delay="1500"/>
                            </p:stCondLst>
                            <p:childTnLst>
                              <p:par>
                                <p:cTn id="19" presetID="22" presetClass="entr" presetSubtype="2" fill="hold" grpId="0" nodeType="afterEffect">
                                  <p:stCondLst>
                                    <p:cond delay="0"/>
                                  </p:stCondLst>
                                  <p:childTnLst>
                                    <p:set>
                                      <p:cBhvr>
                                        <p:cTn id="20" dur="1" fill="hold">
                                          <p:stCondLst>
                                            <p:cond delay="0"/>
                                          </p:stCondLst>
                                        </p:cTn>
                                        <p:tgtEl>
                                          <p:spTgt spid="140"/>
                                        </p:tgtEl>
                                        <p:attrNameLst>
                                          <p:attrName>style.visibility</p:attrName>
                                        </p:attrNameLst>
                                      </p:cBhvr>
                                      <p:to>
                                        <p:strVal val="visible"/>
                                      </p:to>
                                    </p:set>
                                    <p:animEffect transition="in" filter="wipe(right)">
                                      <p:cBhvr>
                                        <p:cTn id="21" dur="500"/>
                                        <p:tgtEl>
                                          <p:spTgt spid="140"/>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41"/>
                                        </p:tgtEl>
                                        <p:attrNameLst>
                                          <p:attrName>style.visibility</p:attrName>
                                        </p:attrNameLst>
                                      </p:cBhvr>
                                      <p:to>
                                        <p:strVal val="visible"/>
                                      </p:to>
                                    </p:set>
                                    <p:animEffect transition="in" filter="wipe(left)">
                                      <p:cBhvr>
                                        <p:cTn id="24" dur="500"/>
                                        <p:tgtEl>
                                          <p:spTgt spid="141"/>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142"/>
                                        </p:tgtEl>
                                        <p:attrNameLst>
                                          <p:attrName>style.visibility</p:attrName>
                                        </p:attrNameLst>
                                      </p:cBhvr>
                                      <p:to>
                                        <p:strVal val="visible"/>
                                      </p:to>
                                    </p:set>
                                    <p:animEffect transition="in" filter="wipe(right)">
                                      <p:cBhvr>
                                        <p:cTn id="27" dur="500"/>
                                        <p:tgtEl>
                                          <p:spTgt spid="142"/>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43"/>
                                        </p:tgtEl>
                                        <p:attrNameLst>
                                          <p:attrName>style.visibility</p:attrName>
                                        </p:attrNameLst>
                                      </p:cBhvr>
                                      <p:to>
                                        <p:strVal val="visible"/>
                                      </p:to>
                                    </p:set>
                                    <p:animEffect transition="in" filter="wipe(left)">
                                      <p:cBhvr>
                                        <p:cTn id="30" dur="500"/>
                                        <p:tgtEl>
                                          <p:spTgt spid="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 grpId="0"/>
      <p:bldP spid="140" grpId="0"/>
      <p:bldP spid="141" grpId="0"/>
      <p:bldP spid="142" grpId="0"/>
      <p:bldP spid="14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p:nvPr/>
        </p:nvSpPr>
        <p:spPr bwMode="auto">
          <a:xfrm>
            <a:off x="1282700" y="4981396"/>
            <a:ext cx="9702800" cy="999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200</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5</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 </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，建议与标题相关并符合整体语言风格，语言描述尽量简洁生动。</a:t>
            </a:r>
            <a:endParaRPr lang="en-US" sz="1600" dirty="0">
              <a:solidFill>
                <a:schemeClr val="tx1">
                  <a:lumMod val="85000"/>
                  <a:lumOff val="15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nvGrpSpPr>
          <p:cNvPr id="8" name="组合 7"/>
          <p:cNvGrpSpPr/>
          <p:nvPr/>
        </p:nvGrpSpPr>
        <p:grpSpPr>
          <a:xfrm>
            <a:off x="959146" y="1888028"/>
            <a:ext cx="2817000" cy="2817000"/>
            <a:chOff x="959146" y="1577820"/>
            <a:chExt cx="2817000" cy="2817000"/>
          </a:xfrm>
        </p:grpSpPr>
        <p:sp>
          <p:nvSpPr>
            <p:cNvPr id="9" name="椭圆 8"/>
            <p:cNvSpPr/>
            <p:nvPr/>
          </p:nvSpPr>
          <p:spPr>
            <a:xfrm>
              <a:off x="959146" y="1577820"/>
              <a:ext cx="2817000" cy="2817000"/>
            </a:xfrm>
            <a:prstGeom prst="ellipse">
              <a:avLst/>
            </a:prstGeom>
            <a:solidFill>
              <a:srgbClr val="FBC764">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2057549" y="2088195"/>
              <a:ext cx="620194" cy="588388"/>
              <a:chOff x="7188343" y="3624155"/>
              <a:chExt cx="309563" cy="293687"/>
            </a:xfrm>
            <a:solidFill>
              <a:schemeClr val="bg1"/>
            </a:solidFill>
          </p:grpSpPr>
          <p:sp>
            <p:nvSpPr>
              <p:cNvPr id="12" name="Freeform 404"/>
              <p:cNvSpPr/>
              <p:nvPr/>
            </p:nvSpPr>
            <p:spPr bwMode="auto">
              <a:xfrm>
                <a:off x="7188343" y="3624155"/>
                <a:ext cx="184150" cy="293687"/>
              </a:xfrm>
              <a:custGeom>
                <a:avLst/>
                <a:gdLst>
                  <a:gd name="T0" fmla="*/ 37 w 46"/>
                  <a:gd name="T1" fmla="*/ 66 h 73"/>
                  <a:gd name="T2" fmla="*/ 37 w 46"/>
                  <a:gd name="T3" fmla="*/ 66 h 73"/>
                  <a:gd name="T4" fmla="*/ 37 w 46"/>
                  <a:gd name="T5" fmla="*/ 65 h 73"/>
                  <a:gd name="T6" fmla="*/ 36 w 46"/>
                  <a:gd name="T7" fmla="*/ 60 h 73"/>
                  <a:gd name="T8" fmla="*/ 46 w 46"/>
                  <a:gd name="T9" fmla="*/ 40 h 73"/>
                  <a:gd name="T10" fmla="*/ 33 w 46"/>
                  <a:gd name="T11" fmla="*/ 29 h 73"/>
                  <a:gd name="T12" fmla="*/ 30 w 46"/>
                  <a:gd name="T13" fmla="*/ 27 h 73"/>
                  <a:gd name="T14" fmla="*/ 33 w 46"/>
                  <a:gd name="T15" fmla="*/ 25 h 73"/>
                  <a:gd name="T16" fmla="*/ 40 w 46"/>
                  <a:gd name="T17" fmla="*/ 14 h 73"/>
                  <a:gd name="T18" fmla="*/ 25 w 46"/>
                  <a:gd name="T19" fmla="*/ 0 h 73"/>
                  <a:gd name="T20" fmla="*/ 10 w 46"/>
                  <a:gd name="T21" fmla="*/ 14 h 73"/>
                  <a:gd name="T22" fmla="*/ 17 w 46"/>
                  <a:gd name="T23" fmla="*/ 25 h 73"/>
                  <a:gd name="T24" fmla="*/ 20 w 46"/>
                  <a:gd name="T25" fmla="*/ 27 h 73"/>
                  <a:gd name="T26" fmla="*/ 17 w 46"/>
                  <a:gd name="T27" fmla="*/ 29 h 73"/>
                  <a:gd name="T28" fmla="*/ 0 w 46"/>
                  <a:gd name="T29" fmla="*/ 56 h 73"/>
                  <a:gd name="T30" fmla="*/ 0 w 46"/>
                  <a:gd name="T31" fmla="*/ 61 h 73"/>
                  <a:gd name="T32" fmla="*/ 25 w 46"/>
                  <a:gd name="T33" fmla="*/ 73 h 73"/>
                  <a:gd name="T34" fmla="*/ 40 w 46"/>
                  <a:gd name="T35" fmla="*/ 69 h 73"/>
                  <a:gd name="T36" fmla="*/ 37 w 46"/>
                  <a:gd name="T37" fmla="*/ 6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6" h="73">
                    <a:moveTo>
                      <a:pt x="37" y="66"/>
                    </a:moveTo>
                    <a:cubicBezTo>
                      <a:pt x="37" y="66"/>
                      <a:pt x="37" y="66"/>
                      <a:pt x="37" y="66"/>
                    </a:cubicBezTo>
                    <a:cubicBezTo>
                      <a:pt x="37" y="65"/>
                      <a:pt x="37" y="65"/>
                      <a:pt x="37" y="65"/>
                    </a:cubicBezTo>
                    <a:cubicBezTo>
                      <a:pt x="36" y="64"/>
                      <a:pt x="36" y="62"/>
                      <a:pt x="36" y="60"/>
                    </a:cubicBezTo>
                    <a:cubicBezTo>
                      <a:pt x="36" y="52"/>
                      <a:pt x="40" y="44"/>
                      <a:pt x="46" y="40"/>
                    </a:cubicBezTo>
                    <a:cubicBezTo>
                      <a:pt x="43" y="35"/>
                      <a:pt x="38" y="31"/>
                      <a:pt x="33" y="29"/>
                    </a:cubicBezTo>
                    <a:cubicBezTo>
                      <a:pt x="30" y="27"/>
                      <a:pt x="30" y="27"/>
                      <a:pt x="30" y="27"/>
                    </a:cubicBezTo>
                    <a:cubicBezTo>
                      <a:pt x="33" y="25"/>
                      <a:pt x="33" y="25"/>
                      <a:pt x="33" y="25"/>
                    </a:cubicBezTo>
                    <a:cubicBezTo>
                      <a:pt x="37" y="23"/>
                      <a:pt x="40" y="19"/>
                      <a:pt x="40" y="14"/>
                    </a:cubicBezTo>
                    <a:cubicBezTo>
                      <a:pt x="40" y="7"/>
                      <a:pt x="33" y="0"/>
                      <a:pt x="25" y="0"/>
                    </a:cubicBezTo>
                    <a:cubicBezTo>
                      <a:pt x="17" y="0"/>
                      <a:pt x="10" y="7"/>
                      <a:pt x="10" y="14"/>
                    </a:cubicBezTo>
                    <a:cubicBezTo>
                      <a:pt x="10" y="19"/>
                      <a:pt x="13" y="23"/>
                      <a:pt x="17" y="25"/>
                    </a:cubicBezTo>
                    <a:cubicBezTo>
                      <a:pt x="20" y="27"/>
                      <a:pt x="20" y="27"/>
                      <a:pt x="20" y="27"/>
                    </a:cubicBezTo>
                    <a:cubicBezTo>
                      <a:pt x="17" y="29"/>
                      <a:pt x="17" y="29"/>
                      <a:pt x="17" y="29"/>
                    </a:cubicBezTo>
                    <a:cubicBezTo>
                      <a:pt x="7" y="33"/>
                      <a:pt x="0" y="43"/>
                      <a:pt x="0" y="56"/>
                    </a:cubicBezTo>
                    <a:cubicBezTo>
                      <a:pt x="0" y="57"/>
                      <a:pt x="0" y="59"/>
                      <a:pt x="0" y="61"/>
                    </a:cubicBezTo>
                    <a:cubicBezTo>
                      <a:pt x="6" y="68"/>
                      <a:pt x="15" y="73"/>
                      <a:pt x="25" y="73"/>
                    </a:cubicBezTo>
                    <a:cubicBezTo>
                      <a:pt x="30" y="73"/>
                      <a:pt x="35" y="72"/>
                      <a:pt x="40" y="69"/>
                    </a:cubicBezTo>
                    <a:cubicBezTo>
                      <a:pt x="39" y="68"/>
                      <a:pt x="38" y="67"/>
                      <a:pt x="37" y="66"/>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3" name="Freeform 405"/>
              <p:cNvSpPr/>
              <p:nvPr/>
            </p:nvSpPr>
            <p:spPr bwMode="auto">
              <a:xfrm>
                <a:off x="7348681" y="3700355"/>
                <a:ext cx="149225" cy="217487"/>
              </a:xfrm>
              <a:custGeom>
                <a:avLst/>
                <a:gdLst>
                  <a:gd name="T0" fmla="*/ 25 w 37"/>
                  <a:gd name="T1" fmla="*/ 21 h 54"/>
                  <a:gd name="T2" fmla="*/ 21 w 37"/>
                  <a:gd name="T3" fmla="*/ 20 h 54"/>
                  <a:gd name="T4" fmla="*/ 24 w 37"/>
                  <a:gd name="T5" fmla="*/ 18 h 54"/>
                  <a:gd name="T6" fmla="*/ 29 w 37"/>
                  <a:gd name="T7" fmla="*/ 10 h 54"/>
                  <a:gd name="T8" fmla="*/ 18 w 37"/>
                  <a:gd name="T9" fmla="*/ 0 h 54"/>
                  <a:gd name="T10" fmla="*/ 8 w 37"/>
                  <a:gd name="T11" fmla="*/ 10 h 54"/>
                  <a:gd name="T12" fmla="*/ 13 w 37"/>
                  <a:gd name="T13" fmla="*/ 18 h 54"/>
                  <a:gd name="T14" fmla="*/ 16 w 37"/>
                  <a:gd name="T15" fmla="*/ 20 h 54"/>
                  <a:gd name="T16" fmla="*/ 12 w 37"/>
                  <a:gd name="T17" fmla="*/ 21 h 54"/>
                  <a:gd name="T18" fmla="*/ 11 w 37"/>
                  <a:gd name="T19" fmla="*/ 22 h 54"/>
                  <a:gd name="T20" fmla="*/ 9 w 37"/>
                  <a:gd name="T21" fmla="*/ 23 h 54"/>
                  <a:gd name="T22" fmla="*/ 7 w 37"/>
                  <a:gd name="T23" fmla="*/ 24 h 54"/>
                  <a:gd name="T24" fmla="*/ 0 w 37"/>
                  <a:gd name="T25" fmla="*/ 41 h 54"/>
                  <a:gd name="T26" fmla="*/ 0 w 37"/>
                  <a:gd name="T27" fmla="*/ 45 h 54"/>
                  <a:gd name="T28" fmla="*/ 3 w 37"/>
                  <a:gd name="T29" fmla="*/ 48 h 54"/>
                  <a:gd name="T30" fmla="*/ 5 w 37"/>
                  <a:gd name="T31" fmla="*/ 49 h 54"/>
                  <a:gd name="T32" fmla="*/ 6 w 37"/>
                  <a:gd name="T33" fmla="*/ 50 h 54"/>
                  <a:gd name="T34" fmla="*/ 18 w 37"/>
                  <a:gd name="T35" fmla="*/ 54 h 54"/>
                  <a:gd name="T36" fmla="*/ 37 w 37"/>
                  <a:gd name="T37" fmla="*/ 45 h 54"/>
                  <a:gd name="T38" fmla="*/ 37 w 37"/>
                  <a:gd name="T39" fmla="*/ 41 h 54"/>
                  <a:gd name="T40" fmla="*/ 25 w 37"/>
                  <a:gd name="T41" fmla="*/ 2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 h="54">
                    <a:moveTo>
                      <a:pt x="25" y="21"/>
                    </a:moveTo>
                    <a:cubicBezTo>
                      <a:pt x="21" y="20"/>
                      <a:pt x="21" y="20"/>
                      <a:pt x="21" y="20"/>
                    </a:cubicBezTo>
                    <a:cubicBezTo>
                      <a:pt x="24" y="18"/>
                      <a:pt x="24" y="18"/>
                      <a:pt x="24" y="18"/>
                    </a:cubicBezTo>
                    <a:cubicBezTo>
                      <a:pt x="27" y="16"/>
                      <a:pt x="29" y="13"/>
                      <a:pt x="29" y="10"/>
                    </a:cubicBezTo>
                    <a:cubicBezTo>
                      <a:pt x="29" y="5"/>
                      <a:pt x="24" y="0"/>
                      <a:pt x="18" y="0"/>
                    </a:cubicBezTo>
                    <a:cubicBezTo>
                      <a:pt x="12" y="0"/>
                      <a:pt x="8" y="5"/>
                      <a:pt x="8" y="10"/>
                    </a:cubicBezTo>
                    <a:cubicBezTo>
                      <a:pt x="8" y="13"/>
                      <a:pt x="10" y="16"/>
                      <a:pt x="13" y="18"/>
                    </a:cubicBezTo>
                    <a:cubicBezTo>
                      <a:pt x="16" y="20"/>
                      <a:pt x="16" y="20"/>
                      <a:pt x="16" y="20"/>
                    </a:cubicBezTo>
                    <a:cubicBezTo>
                      <a:pt x="12" y="21"/>
                      <a:pt x="12" y="21"/>
                      <a:pt x="12" y="21"/>
                    </a:cubicBezTo>
                    <a:cubicBezTo>
                      <a:pt x="12" y="22"/>
                      <a:pt x="11" y="22"/>
                      <a:pt x="11" y="22"/>
                    </a:cubicBezTo>
                    <a:cubicBezTo>
                      <a:pt x="10" y="22"/>
                      <a:pt x="10" y="23"/>
                      <a:pt x="9" y="23"/>
                    </a:cubicBezTo>
                    <a:cubicBezTo>
                      <a:pt x="8" y="24"/>
                      <a:pt x="8" y="24"/>
                      <a:pt x="7" y="24"/>
                    </a:cubicBezTo>
                    <a:cubicBezTo>
                      <a:pt x="3" y="28"/>
                      <a:pt x="0" y="34"/>
                      <a:pt x="0" y="41"/>
                    </a:cubicBezTo>
                    <a:cubicBezTo>
                      <a:pt x="0" y="43"/>
                      <a:pt x="0" y="44"/>
                      <a:pt x="0" y="45"/>
                    </a:cubicBezTo>
                    <a:cubicBezTo>
                      <a:pt x="1" y="46"/>
                      <a:pt x="2" y="47"/>
                      <a:pt x="3" y="48"/>
                    </a:cubicBezTo>
                    <a:cubicBezTo>
                      <a:pt x="4" y="48"/>
                      <a:pt x="4" y="49"/>
                      <a:pt x="5" y="49"/>
                    </a:cubicBezTo>
                    <a:cubicBezTo>
                      <a:pt x="5" y="50"/>
                      <a:pt x="6" y="50"/>
                      <a:pt x="6" y="50"/>
                    </a:cubicBezTo>
                    <a:cubicBezTo>
                      <a:pt x="10" y="53"/>
                      <a:pt x="14" y="54"/>
                      <a:pt x="18" y="54"/>
                    </a:cubicBezTo>
                    <a:cubicBezTo>
                      <a:pt x="26" y="54"/>
                      <a:pt x="32" y="50"/>
                      <a:pt x="37" y="45"/>
                    </a:cubicBezTo>
                    <a:cubicBezTo>
                      <a:pt x="37" y="44"/>
                      <a:pt x="37" y="43"/>
                      <a:pt x="37" y="41"/>
                    </a:cubicBezTo>
                    <a:cubicBezTo>
                      <a:pt x="37" y="32"/>
                      <a:pt x="32" y="24"/>
                      <a:pt x="25" y="21"/>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11" name="矩形 10"/>
            <p:cNvSpPr/>
            <p:nvPr/>
          </p:nvSpPr>
          <p:spPr>
            <a:xfrm>
              <a:off x="1219200" y="2798800"/>
              <a:ext cx="2184368" cy="1200329"/>
            </a:xfrm>
            <a:prstGeom prst="rect">
              <a:avLst/>
            </a:prstGeom>
          </p:spPr>
          <p:txBody>
            <a:bodyPr wrap="square">
              <a:spAutoFit/>
            </a:bodyPr>
            <a:lstStyle/>
            <a:p>
              <a:pPr algn="ctr">
                <a:lnSpc>
                  <a:spcPct val="150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3445319" y="1888028"/>
            <a:ext cx="2817000" cy="2817000"/>
            <a:chOff x="3445319" y="1577820"/>
            <a:chExt cx="2817000" cy="2817000"/>
          </a:xfrm>
        </p:grpSpPr>
        <p:sp>
          <p:nvSpPr>
            <p:cNvPr id="15" name="椭圆 14"/>
            <p:cNvSpPr/>
            <p:nvPr/>
          </p:nvSpPr>
          <p:spPr>
            <a:xfrm>
              <a:off x="3445319" y="1577820"/>
              <a:ext cx="2817000" cy="2817000"/>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6" name="Freeform 38"/>
            <p:cNvSpPr>
              <a:spLocks noEditPoints="1"/>
            </p:cNvSpPr>
            <p:nvPr/>
          </p:nvSpPr>
          <p:spPr bwMode="auto">
            <a:xfrm>
              <a:off x="4594015" y="2131813"/>
              <a:ext cx="484066" cy="501152"/>
            </a:xfrm>
            <a:custGeom>
              <a:avLst/>
              <a:gdLst>
                <a:gd name="T0" fmla="*/ 57 w 72"/>
                <a:gd name="T1" fmla="*/ 0 h 74"/>
                <a:gd name="T2" fmla="*/ 16 w 72"/>
                <a:gd name="T3" fmla="*/ 0 h 74"/>
                <a:gd name="T4" fmla="*/ 0 w 72"/>
                <a:gd name="T5" fmla="*/ 18 h 74"/>
                <a:gd name="T6" fmla="*/ 0 w 72"/>
                <a:gd name="T7" fmla="*/ 34 h 74"/>
                <a:gd name="T8" fmla="*/ 10 w 72"/>
                <a:gd name="T9" fmla="*/ 51 h 74"/>
                <a:gd name="T10" fmla="*/ 2 w 72"/>
                <a:gd name="T11" fmla="*/ 74 h 74"/>
                <a:gd name="T12" fmla="*/ 40 w 72"/>
                <a:gd name="T13" fmla="*/ 52 h 74"/>
                <a:gd name="T14" fmla="*/ 57 w 72"/>
                <a:gd name="T15" fmla="*/ 52 h 74"/>
                <a:gd name="T16" fmla="*/ 72 w 72"/>
                <a:gd name="T17" fmla="*/ 34 h 74"/>
                <a:gd name="T18" fmla="*/ 72 w 72"/>
                <a:gd name="T19" fmla="*/ 18 h 74"/>
                <a:gd name="T20" fmla="*/ 57 w 72"/>
                <a:gd name="T21" fmla="*/ 0 h 74"/>
                <a:gd name="T22" fmla="*/ 54 w 72"/>
                <a:gd name="T23" fmla="*/ 38 h 74"/>
                <a:gd name="T24" fmla="*/ 16 w 72"/>
                <a:gd name="T25" fmla="*/ 38 h 74"/>
                <a:gd name="T26" fmla="*/ 13 w 72"/>
                <a:gd name="T27" fmla="*/ 35 h 74"/>
                <a:gd name="T28" fmla="*/ 16 w 72"/>
                <a:gd name="T29" fmla="*/ 33 h 74"/>
                <a:gd name="T30" fmla="*/ 54 w 72"/>
                <a:gd name="T31" fmla="*/ 33 h 74"/>
                <a:gd name="T32" fmla="*/ 57 w 72"/>
                <a:gd name="T33" fmla="*/ 35 h 74"/>
                <a:gd name="T34" fmla="*/ 54 w 72"/>
                <a:gd name="T35" fmla="*/ 38 h 74"/>
                <a:gd name="T36" fmla="*/ 60 w 72"/>
                <a:gd name="T37" fmla="*/ 29 h 74"/>
                <a:gd name="T38" fmla="*/ 16 w 72"/>
                <a:gd name="T39" fmla="*/ 29 h 74"/>
                <a:gd name="T40" fmla="*/ 13 w 72"/>
                <a:gd name="T41" fmla="*/ 26 h 74"/>
                <a:gd name="T42" fmla="*/ 16 w 72"/>
                <a:gd name="T43" fmla="*/ 23 h 74"/>
                <a:gd name="T44" fmla="*/ 60 w 72"/>
                <a:gd name="T45" fmla="*/ 23 h 74"/>
                <a:gd name="T46" fmla="*/ 63 w 72"/>
                <a:gd name="T47" fmla="*/ 26 h 74"/>
                <a:gd name="T48" fmla="*/ 60 w 72"/>
                <a:gd name="T49" fmla="*/ 29 h 74"/>
                <a:gd name="T50" fmla="*/ 60 w 72"/>
                <a:gd name="T51" fmla="*/ 19 h 74"/>
                <a:gd name="T52" fmla="*/ 16 w 72"/>
                <a:gd name="T53" fmla="*/ 19 h 74"/>
                <a:gd name="T54" fmla="*/ 13 w 72"/>
                <a:gd name="T55" fmla="*/ 16 h 74"/>
                <a:gd name="T56" fmla="*/ 16 w 72"/>
                <a:gd name="T57" fmla="*/ 13 h 74"/>
                <a:gd name="T58" fmla="*/ 60 w 72"/>
                <a:gd name="T59" fmla="*/ 13 h 74"/>
                <a:gd name="T60" fmla="*/ 63 w 72"/>
                <a:gd name="T61" fmla="*/ 16 h 74"/>
                <a:gd name="T62" fmla="*/ 60 w 72"/>
                <a:gd name="T63" fmla="*/ 1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2" h="74">
                  <a:moveTo>
                    <a:pt x="57" y="0"/>
                  </a:moveTo>
                  <a:cubicBezTo>
                    <a:pt x="16" y="0"/>
                    <a:pt x="16" y="0"/>
                    <a:pt x="16" y="0"/>
                  </a:cubicBezTo>
                  <a:cubicBezTo>
                    <a:pt x="7" y="0"/>
                    <a:pt x="0" y="8"/>
                    <a:pt x="0" y="18"/>
                  </a:cubicBezTo>
                  <a:cubicBezTo>
                    <a:pt x="0" y="34"/>
                    <a:pt x="0" y="34"/>
                    <a:pt x="0" y="34"/>
                  </a:cubicBezTo>
                  <a:cubicBezTo>
                    <a:pt x="0" y="42"/>
                    <a:pt x="4" y="48"/>
                    <a:pt x="10" y="51"/>
                  </a:cubicBezTo>
                  <a:cubicBezTo>
                    <a:pt x="4" y="66"/>
                    <a:pt x="2" y="74"/>
                    <a:pt x="2" y="74"/>
                  </a:cubicBezTo>
                  <a:cubicBezTo>
                    <a:pt x="40" y="52"/>
                    <a:pt x="40" y="52"/>
                    <a:pt x="40" y="52"/>
                  </a:cubicBezTo>
                  <a:cubicBezTo>
                    <a:pt x="57" y="52"/>
                    <a:pt x="57" y="52"/>
                    <a:pt x="57" y="52"/>
                  </a:cubicBezTo>
                  <a:cubicBezTo>
                    <a:pt x="65" y="52"/>
                    <a:pt x="72" y="44"/>
                    <a:pt x="72" y="34"/>
                  </a:cubicBezTo>
                  <a:cubicBezTo>
                    <a:pt x="72" y="18"/>
                    <a:pt x="72" y="18"/>
                    <a:pt x="72" y="18"/>
                  </a:cubicBezTo>
                  <a:cubicBezTo>
                    <a:pt x="72" y="8"/>
                    <a:pt x="65" y="0"/>
                    <a:pt x="57" y="0"/>
                  </a:cubicBezTo>
                  <a:close/>
                  <a:moveTo>
                    <a:pt x="54" y="38"/>
                  </a:moveTo>
                  <a:cubicBezTo>
                    <a:pt x="16" y="38"/>
                    <a:pt x="16" y="38"/>
                    <a:pt x="16" y="38"/>
                  </a:cubicBezTo>
                  <a:cubicBezTo>
                    <a:pt x="14" y="38"/>
                    <a:pt x="13" y="37"/>
                    <a:pt x="13" y="35"/>
                  </a:cubicBezTo>
                  <a:cubicBezTo>
                    <a:pt x="13" y="34"/>
                    <a:pt x="14" y="33"/>
                    <a:pt x="16" y="33"/>
                  </a:cubicBezTo>
                  <a:cubicBezTo>
                    <a:pt x="54" y="33"/>
                    <a:pt x="54" y="33"/>
                    <a:pt x="54" y="33"/>
                  </a:cubicBezTo>
                  <a:cubicBezTo>
                    <a:pt x="56" y="33"/>
                    <a:pt x="57" y="34"/>
                    <a:pt x="57" y="35"/>
                  </a:cubicBezTo>
                  <a:cubicBezTo>
                    <a:pt x="57" y="37"/>
                    <a:pt x="56" y="38"/>
                    <a:pt x="54" y="38"/>
                  </a:cubicBezTo>
                  <a:close/>
                  <a:moveTo>
                    <a:pt x="60" y="29"/>
                  </a:moveTo>
                  <a:cubicBezTo>
                    <a:pt x="16" y="29"/>
                    <a:pt x="16" y="29"/>
                    <a:pt x="16" y="29"/>
                  </a:cubicBezTo>
                  <a:cubicBezTo>
                    <a:pt x="14" y="29"/>
                    <a:pt x="13" y="27"/>
                    <a:pt x="13" y="26"/>
                  </a:cubicBezTo>
                  <a:cubicBezTo>
                    <a:pt x="13" y="24"/>
                    <a:pt x="14" y="23"/>
                    <a:pt x="16" y="23"/>
                  </a:cubicBezTo>
                  <a:cubicBezTo>
                    <a:pt x="60" y="23"/>
                    <a:pt x="60" y="23"/>
                    <a:pt x="60" y="23"/>
                  </a:cubicBezTo>
                  <a:cubicBezTo>
                    <a:pt x="62" y="23"/>
                    <a:pt x="63" y="24"/>
                    <a:pt x="63" y="26"/>
                  </a:cubicBezTo>
                  <a:cubicBezTo>
                    <a:pt x="63" y="27"/>
                    <a:pt x="62" y="29"/>
                    <a:pt x="60" y="29"/>
                  </a:cubicBezTo>
                  <a:close/>
                  <a:moveTo>
                    <a:pt x="60" y="19"/>
                  </a:moveTo>
                  <a:cubicBezTo>
                    <a:pt x="16" y="19"/>
                    <a:pt x="16" y="19"/>
                    <a:pt x="16" y="19"/>
                  </a:cubicBezTo>
                  <a:cubicBezTo>
                    <a:pt x="14" y="19"/>
                    <a:pt x="13" y="18"/>
                    <a:pt x="13" y="16"/>
                  </a:cubicBezTo>
                  <a:cubicBezTo>
                    <a:pt x="13" y="14"/>
                    <a:pt x="14" y="13"/>
                    <a:pt x="16" y="13"/>
                  </a:cubicBezTo>
                  <a:cubicBezTo>
                    <a:pt x="60" y="13"/>
                    <a:pt x="60" y="13"/>
                    <a:pt x="60" y="13"/>
                  </a:cubicBezTo>
                  <a:cubicBezTo>
                    <a:pt x="62" y="13"/>
                    <a:pt x="63" y="14"/>
                    <a:pt x="63" y="16"/>
                  </a:cubicBezTo>
                  <a:cubicBezTo>
                    <a:pt x="63" y="18"/>
                    <a:pt x="62" y="19"/>
                    <a:pt x="60" y="19"/>
                  </a:cubicBez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3731989" y="2849600"/>
              <a:ext cx="2170452" cy="1200329"/>
            </a:xfrm>
            <a:prstGeom prst="rect">
              <a:avLst/>
            </a:prstGeom>
          </p:spPr>
          <p:txBody>
            <a:bodyPr wrap="square">
              <a:spAutoFit/>
            </a:bodyPr>
            <a:lstStyle/>
            <a:p>
              <a:pPr algn="ctr">
                <a:lnSpc>
                  <a:spcPct val="150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5931492" y="1888028"/>
            <a:ext cx="2817000" cy="2817000"/>
            <a:chOff x="5931492" y="1577820"/>
            <a:chExt cx="2817000" cy="2817000"/>
          </a:xfrm>
        </p:grpSpPr>
        <p:sp>
          <p:nvSpPr>
            <p:cNvPr id="19" name="椭圆 18"/>
            <p:cNvSpPr/>
            <p:nvPr/>
          </p:nvSpPr>
          <p:spPr>
            <a:xfrm>
              <a:off x="5931492" y="1577820"/>
              <a:ext cx="2817000" cy="2817000"/>
            </a:xfrm>
            <a:prstGeom prst="ellipse">
              <a:avLst/>
            </a:prstGeom>
            <a:solidFill>
              <a:srgbClr val="FBC764">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a:off x="7008312" y="2126119"/>
              <a:ext cx="512540" cy="512540"/>
              <a:chOff x="1424913" y="2758786"/>
              <a:chExt cx="255829" cy="255829"/>
            </a:xfrm>
            <a:solidFill>
              <a:schemeClr val="bg1"/>
            </a:solidFill>
          </p:grpSpPr>
          <p:sp>
            <p:nvSpPr>
              <p:cNvPr id="22" name="Freeform 133"/>
              <p:cNvSpPr>
                <a:spLocks noEditPoints="1"/>
              </p:cNvSpPr>
              <p:nvPr/>
            </p:nvSpPr>
            <p:spPr bwMode="auto">
              <a:xfrm>
                <a:off x="1424913" y="2758786"/>
                <a:ext cx="255829" cy="255829"/>
              </a:xfrm>
              <a:custGeom>
                <a:avLst/>
                <a:gdLst>
                  <a:gd name="T0" fmla="*/ 0 w 76"/>
                  <a:gd name="T1" fmla="*/ 38 h 76"/>
                  <a:gd name="T2" fmla="*/ 38 w 76"/>
                  <a:gd name="T3" fmla="*/ 0 h 76"/>
                  <a:gd name="T4" fmla="*/ 76 w 76"/>
                  <a:gd name="T5" fmla="*/ 38 h 76"/>
                  <a:gd name="T6" fmla="*/ 38 w 76"/>
                  <a:gd name="T7" fmla="*/ 76 h 76"/>
                  <a:gd name="T8" fmla="*/ 0 w 76"/>
                  <a:gd name="T9" fmla="*/ 38 h 76"/>
                  <a:gd name="T10" fmla="*/ 5 w 76"/>
                  <a:gd name="T11" fmla="*/ 38 h 76"/>
                  <a:gd name="T12" fmla="*/ 38 w 76"/>
                  <a:gd name="T13" fmla="*/ 71 h 76"/>
                  <a:gd name="T14" fmla="*/ 72 w 76"/>
                  <a:gd name="T15" fmla="*/ 38 h 76"/>
                  <a:gd name="T16" fmla="*/ 38 w 76"/>
                  <a:gd name="T17" fmla="*/ 4 h 76"/>
                  <a:gd name="T18" fmla="*/ 5 w 76"/>
                  <a:gd name="T19" fmla="*/ 3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76">
                    <a:moveTo>
                      <a:pt x="0" y="38"/>
                    </a:moveTo>
                    <a:cubicBezTo>
                      <a:pt x="0" y="17"/>
                      <a:pt x="17" y="0"/>
                      <a:pt x="38" y="0"/>
                    </a:cubicBezTo>
                    <a:cubicBezTo>
                      <a:pt x="59" y="0"/>
                      <a:pt x="76" y="17"/>
                      <a:pt x="76" y="38"/>
                    </a:cubicBezTo>
                    <a:cubicBezTo>
                      <a:pt x="76" y="59"/>
                      <a:pt x="59" y="76"/>
                      <a:pt x="38" y="76"/>
                    </a:cubicBezTo>
                    <a:cubicBezTo>
                      <a:pt x="17" y="76"/>
                      <a:pt x="0" y="59"/>
                      <a:pt x="0" y="38"/>
                    </a:cubicBezTo>
                    <a:close/>
                    <a:moveTo>
                      <a:pt x="5" y="38"/>
                    </a:moveTo>
                    <a:cubicBezTo>
                      <a:pt x="5" y="56"/>
                      <a:pt x="20" y="71"/>
                      <a:pt x="38" y="71"/>
                    </a:cubicBezTo>
                    <a:cubicBezTo>
                      <a:pt x="57" y="71"/>
                      <a:pt x="72" y="56"/>
                      <a:pt x="72" y="38"/>
                    </a:cubicBezTo>
                    <a:cubicBezTo>
                      <a:pt x="72" y="19"/>
                      <a:pt x="57" y="4"/>
                      <a:pt x="38" y="4"/>
                    </a:cubicBezTo>
                    <a:cubicBezTo>
                      <a:pt x="20" y="4"/>
                      <a:pt x="5" y="19"/>
                      <a:pt x="5" y="38"/>
                    </a:cubicBez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3" name="Freeform 134"/>
              <p:cNvSpPr/>
              <p:nvPr/>
            </p:nvSpPr>
            <p:spPr bwMode="auto">
              <a:xfrm>
                <a:off x="1498820" y="2785791"/>
                <a:ext cx="71064" cy="159182"/>
              </a:xfrm>
              <a:custGeom>
                <a:avLst/>
                <a:gdLst>
                  <a:gd name="T0" fmla="*/ 18 w 21"/>
                  <a:gd name="T1" fmla="*/ 26 h 47"/>
                  <a:gd name="T2" fmla="*/ 18 w 21"/>
                  <a:gd name="T3" fmla="*/ 2 h 47"/>
                  <a:gd name="T4" fmla="*/ 16 w 21"/>
                  <a:gd name="T5" fmla="*/ 0 h 47"/>
                  <a:gd name="T6" fmla="*/ 14 w 21"/>
                  <a:gd name="T7" fmla="*/ 2 h 47"/>
                  <a:gd name="T8" fmla="*/ 14 w 21"/>
                  <a:gd name="T9" fmla="*/ 26 h 47"/>
                  <a:gd name="T10" fmla="*/ 11 w 21"/>
                  <a:gd name="T11" fmla="*/ 30 h 47"/>
                  <a:gd name="T12" fmla="*/ 12 w 21"/>
                  <a:gd name="T13" fmla="*/ 32 h 47"/>
                  <a:gd name="T14" fmla="*/ 1 w 21"/>
                  <a:gd name="T15" fmla="*/ 43 h 47"/>
                  <a:gd name="T16" fmla="*/ 1 w 21"/>
                  <a:gd name="T17" fmla="*/ 46 h 47"/>
                  <a:gd name="T18" fmla="*/ 3 w 21"/>
                  <a:gd name="T19" fmla="*/ 47 h 47"/>
                  <a:gd name="T20" fmla="*/ 4 w 21"/>
                  <a:gd name="T21" fmla="*/ 46 h 47"/>
                  <a:gd name="T22" fmla="*/ 15 w 21"/>
                  <a:gd name="T23" fmla="*/ 34 h 47"/>
                  <a:gd name="T24" fmla="*/ 16 w 21"/>
                  <a:gd name="T25" fmla="*/ 35 h 47"/>
                  <a:gd name="T26" fmla="*/ 21 w 21"/>
                  <a:gd name="T27" fmla="*/ 30 h 47"/>
                  <a:gd name="T28" fmla="*/ 18 w 21"/>
                  <a:gd name="T29" fmla="*/ 2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 h="47">
                    <a:moveTo>
                      <a:pt x="18" y="26"/>
                    </a:moveTo>
                    <a:cubicBezTo>
                      <a:pt x="18" y="2"/>
                      <a:pt x="18" y="2"/>
                      <a:pt x="18" y="2"/>
                    </a:cubicBezTo>
                    <a:cubicBezTo>
                      <a:pt x="18" y="0"/>
                      <a:pt x="17" y="0"/>
                      <a:pt x="16" y="0"/>
                    </a:cubicBezTo>
                    <a:cubicBezTo>
                      <a:pt x="15" y="0"/>
                      <a:pt x="14" y="0"/>
                      <a:pt x="14" y="2"/>
                    </a:cubicBezTo>
                    <a:cubicBezTo>
                      <a:pt x="14" y="26"/>
                      <a:pt x="14" y="26"/>
                      <a:pt x="14" y="26"/>
                    </a:cubicBezTo>
                    <a:cubicBezTo>
                      <a:pt x="12" y="26"/>
                      <a:pt x="11" y="28"/>
                      <a:pt x="11" y="30"/>
                    </a:cubicBezTo>
                    <a:cubicBezTo>
                      <a:pt x="11" y="30"/>
                      <a:pt x="11" y="31"/>
                      <a:pt x="12" y="32"/>
                    </a:cubicBezTo>
                    <a:cubicBezTo>
                      <a:pt x="1" y="43"/>
                      <a:pt x="1" y="43"/>
                      <a:pt x="1" y="43"/>
                    </a:cubicBezTo>
                    <a:cubicBezTo>
                      <a:pt x="0" y="44"/>
                      <a:pt x="0" y="46"/>
                      <a:pt x="1" y="46"/>
                    </a:cubicBezTo>
                    <a:cubicBezTo>
                      <a:pt x="2" y="47"/>
                      <a:pt x="2" y="47"/>
                      <a:pt x="3" y="47"/>
                    </a:cubicBezTo>
                    <a:cubicBezTo>
                      <a:pt x="3" y="47"/>
                      <a:pt x="4" y="47"/>
                      <a:pt x="4" y="46"/>
                    </a:cubicBezTo>
                    <a:cubicBezTo>
                      <a:pt x="15" y="34"/>
                      <a:pt x="15" y="34"/>
                      <a:pt x="15" y="34"/>
                    </a:cubicBezTo>
                    <a:cubicBezTo>
                      <a:pt x="15" y="35"/>
                      <a:pt x="16" y="35"/>
                      <a:pt x="16" y="35"/>
                    </a:cubicBezTo>
                    <a:cubicBezTo>
                      <a:pt x="19" y="35"/>
                      <a:pt x="21" y="32"/>
                      <a:pt x="21" y="30"/>
                    </a:cubicBezTo>
                    <a:cubicBezTo>
                      <a:pt x="21" y="28"/>
                      <a:pt x="20" y="26"/>
                      <a:pt x="18" y="26"/>
                    </a:cubicBez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21" name="矩形 20"/>
            <p:cNvSpPr/>
            <p:nvPr/>
          </p:nvSpPr>
          <p:spPr>
            <a:xfrm>
              <a:off x="6349286" y="2850462"/>
              <a:ext cx="2065227" cy="1200329"/>
            </a:xfrm>
            <a:prstGeom prst="rect">
              <a:avLst/>
            </a:prstGeom>
          </p:spPr>
          <p:txBody>
            <a:bodyPr wrap="square">
              <a:spAutoFit/>
            </a:bodyPr>
            <a:lstStyle/>
            <a:p>
              <a:pPr algn="ctr">
                <a:lnSpc>
                  <a:spcPct val="150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8417666" y="1888028"/>
            <a:ext cx="2817000" cy="2817000"/>
            <a:chOff x="8417666" y="1577820"/>
            <a:chExt cx="2817000" cy="2817000"/>
          </a:xfrm>
        </p:grpSpPr>
        <p:sp>
          <p:nvSpPr>
            <p:cNvPr id="25" name="椭圆 24"/>
            <p:cNvSpPr/>
            <p:nvPr/>
          </p:nvSpPr>
          <p:spPr>
            <a:xfrm>
              <a:off x="8417666" y="1577820"/>
              <a:ext cx="2817000" cy="2817000"/>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26" name="组合 25"/>
            <p:cNvGrpSpPr/>
            <p:nvPr/>
          </p:nvGrpSpPr>
          <p:grpSpPr>
            <a:xfrm>
              <a:off x="9422284" y="2150323"/>
              <a:ext cx="706164" cy="464132"/>
              <a:chOff x="4298724" y="4953229"/>
              <a:chExt cx="352475" cy="231668"/>
            </a:xfrm>
            <a:solidFill>
              <a:schemeClr val="bg1"/>
            </a:solidFill>
          </p:grpSpPr>
          <p:sp>
            <p:nvSpPr>
              <p:cNvPr id="28" name="Freeform 102"/>
              <p:cNvSpPr/>
              <p:nvPr/>
            </p:nvSpPr>
            <p:spPr bwMode="auto">
              <a:xfrm>
                <a:off x="4392528" y="4953229"/>
                <a:ext cx="258671" cy="144970"/>
              </a:xfrm>
              <a:custGeom>
                <a:avLst/>
                <a:gdLst>
                  <a:gd name="T0" fmla="*/ 50 w 77"/>
                  <a:gd name="T1" fmla="*/ 43 h 43"/>
                  <a:gd name="T2" fmla="*/ 66 w 77"/>
                  <a:gd name="T3" fmla="*/ 33 h 43"/>
                  <a:gd name="T4" fmla="*/ 75 w 77"/>
                  <a:gd name="T5" fmla="*/ 10 h 43"/>
                  <a:gd name="T6" fmla="*/ 68 w 77"/>
                  <a:gd name="T7" fmla="*/ 0 h 43"/>
                  <a:gd name="T8" fmla="*/ 50 w 77"/>
                  <a:gd name="T9" fmla="*/ 0 h 43"/>
                  <a:gd name="T10" fmla="*/ 28 w 77"/>
                  <a:gd name="T11" fmla="*/ 0 h 43"/>
                  <a:gd name="T12" fmla="*/ 10 w 77"/>
                  <a:gd name="T13" fmla="*/ 0 h 43"/>
                  <a:gd name="T14" fmla="*/ 3 w 77"/>
                  <a:gd name="T15" fmla="*/ 10 h 43"/>
                  <a:gd name="T16" fmla="*/ 12 w 77"/>
                  <a:gd name="T17" fmla="*/ 33 h 43"/>
                  <a:gd name="T18" fmla="*/ 27 w 77"/>
                  <a:gd name="T19" fmla="*/ 43 h 43"/>
                  <a:gd name="T20" fmla="*/ 50 w 77"/>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 h="43">
                    <a:moveTo>
                      <a:pt x="50" y="43"/>
                    </a:moveTo>
                    <a:cubicBezTo>
                      <a:pt x="56" y="43"/>
                      <a:pt x="63" y="39"/>
                      <a:pt x="66" y="33"/>
                    </a:cubicBezTo>
                    <a:cubicBezTo>
                      <a:pt x="75" y="10"/>
                      <a:pt x="75" y="10"/>
                      <a:pt x="75" y="10"/>
                    </a:cubicBezTo>
                    <a:cubicBezTo>
                      <a:pt x="77" y="4"/>
                      <a:pt x="74" y="0"/>
                      <a:pt x="68" y="0"/>
                    </a:cubicBezTo>
                    <a:cubicBezTo>
                      <a:pt x="50" y="0"/>
                      <a:pt x="50" y="0"/>
                      <a:pt x="50" y="0"/>
                    </a:cubicBezTo>
                    <a:cubicBezTo>
                      <a:pt x="44" y="0"/>
                      <a:pt x="34" y="0"/>
                      <a:pt x="28" y="0"/>
                    </a:cubicBezTo>
                    <a:cubicBezTo>
                      <a:pt x="10" y="0"/>
                      <a:pt x="10" y="0"/>
                      <a:pt x="10" y="0"/>
                    </a:cubicBezTo>
                    <a:cubicBezTo>
                      <a:pt x="3" y="0"/>
                      <a:pt x="0" y="4"/>
                      <a:pt x="3" y="10"/>
                    </a:cubicBezTo>
                    <a:cubicBezTo>
                      <a:pt x="12" y="33"/>
                      <a:pt x="12" y="33"/>
                      <a:pt x="12" y="33"/>
                    </a:cubicBezTo>
                    <a:cubicBezTo>
                      <a:pt x="14" y="39"/>
                      <a:pt x="21" y="43"/>
                      <a:pt x="27" y="43"/>
                    </a:cubicBezTo>
                    <a:lnTo>
                      <a:pt x="50" y="43"/>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9" name="Oval 103"/>
              <p:cNvSpPr>
                <a:spLocks noChangeArrowheads="1"/>
              </p:cNvSpPr>
              <p:nvPr/>
            </p:nvSpPr>
            <p:spPr bwMode="auto">
              <a:xfrm>
                <a:off x="4436587" y="5142259"/>
                <a:ext cx="46902" cy="42638"/>
              </a:xfrm>
              <a:prstGeom prst="ellipse">
                <a:avLst/>
              </a:prstGeom>
              <a:solidFill>
                <a:schemeClr val="tx1">
                  <a:lumMod val="85000"/>
                  <a:lumOff val="15000"/>
                </a:schemeClr>
              </a:solidFill>
              <a:ln>
                <a:noFill/>
              </a:ln>
            </p:spPr>
            <p:txBody>
              <a:bodyPr vert="horz" wrap="square" lIns="91440" tIns="45720" rIns="91440" bIns="45720" numCol="1" anchor="t" anchorCtr="0" compatLnSpc="1"/>
              <a:lstStyle/>
              <a:p>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0" name="Oval 104"/>
              <p:cNvSpPr>
                <a:spLocks noChangeArrowheads="1"/>
              </p:cNvSpPr>
              <p:nvPr/>
            </p:nvSpPr>
            <p:spPr bwMode="auto">
              <a:xfrm>
                <a:off x="4554553" y="5142259"/>
                <a:ext cx="46902" cy="42638"/>
              </a:xfrm>
              <a:prstGeom prst="ellipse">
                <a:avLst/>
              </a:prstGeom>
              <a:solidFill>
                <a:schemeClr val="tx1">
                  <a:lumMod val="85000"/>
                  <a:lumOff val="15000"/>
                </a:schemeClr>
              </a:solidFill>
              <a:ln>
                <a:noFill/>
              </a:ln>
            </p:spPr>
            <p:txBody>
              <a:bodyPr vert="horz" wrap="square" lIns="91440" tIns="45720" rIns="91440" bIns="45720" numCol="1" anchor="t" anchorCtr="0" compatLnSpc="1"/>
              <a:lstStyle/>
              <a:p>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1" name="Freeform 105"/>
              <p:cNvSpPr/>
              <p:nvPr/>
            </p:nvSpPr>
            <p:spPr bwMode="auto">
              <a:xfrm>
                <a:off x="4298724" y="4987340"/>
                <a:ext cx="309837" cy="147812"/>
              </a:xfrm>
              <a:custGeom>
                <a:avLst/>
                <a:gdLst>
                  <a:gd name="T0" fmla="*/ 38 w 92"/>
                  <a:gd name="T1" fmla="*/ 44 h 44"/>
                  <a:gd name="T2" fmla="*/ 34 w 92"/>
                  <a:gd name="T3" fmla="*/ 42 h 44"/>
                  <a:gd name="T4" fmla="*/ 19 w 92"/>
                  <a:gd name="T5" fmla="*/ 7 h 44"/>
                  <a:gd name="T6" fmla="*/ 4 w 92"/>
                  <a:gd name="T7" fmla="*/ 7 h 44"/>
                  <a:gd name="T8" fmla="*/ 0 w 92"/>
                  <a:gd name="T9" fmla="*/ 3 h 44"/>
                  <a:gd name="T10" fmla="*/ 4 w 92"/>
                  <a:gd name="T11" fmla="*/ 0 h 44"/>
                  <a:gd name="T12" fmla="*/ 22 w 92"/>
                  <a:gd name="T13" fmla="*/ 0 h 44"/>
                  <a:gd name="T14" fmla="*/ 25 w 92"/>
                  <a:gd name="T15" fmla="*/ 2 h 44"/>
                  <a:gd name="T16" fmla="*/ 40 w 92"/>
                  <a:gd name="T17" fmla="*/ 37 h 44"/>
                  <a:gd name="T18" fmla="*/ 88 w 92"/>
                  <a:gd name="T19" fmla="*/ 37 h 44"/>
                  <a:gd name="T20" fmla="*/ 92 w 92"/>
                  <a:gd name="T21" fmla="*/ 41 h 44"/>
                  <a:gd name="T22" fmla="*/ 88 w 92"/>
                  <a:gd name="T23" fmla="*/ 44 h 44"/>
                  <a:gd name="T24" fmla="*/ 38 w 92"/>
                  <a:gd name="T25"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2" h="44">
                    <a:moveTo>
                      <a:pt x="38" y="44"/>
                    </a:moveTo>
                    <a:cubicBezTo>
                      <a:pt x="34" y="42"/>
                      <a:pt x="34" y="42"/>
                      <a:pt x="34" y="42"/>
                    </a:cubicBezTo>
                    <a:cubicBezTo>
                      <a:pt x="19" y="7"/>
                      <a:pt x="19" y="7"/>
                      <a:pt x="19" y="7"/>
                    </a:cubicBezTo>
                    <a:cubicBezTo>
                      <a:pt x="4" y="7"/>
                      <a:pt x="4" y="7"/>
                      <a:pt x="4" y="7"/>
                    </a:cubicBezTo>
                    <a:cubicBezTo>
                      <a:pt x="2" y="7"/>
                      <a:pt x="0" y="5"/>
                      <a:pt x="0" y="3"/>
                    </a:cubicBezTo>
                    <a:cubicBezTo>
                      <a:pt x="0" y="1"/>
                      <a:pt x="2" y="0"/>
                      <a:pt x="4" y="0"/>
                    </a:cubicBezTo>
                    <a:cubicBezTo>
                      <a:pt x="22" y="0"/>
                      <a:pt x="22" y="0"/>
                      <a:pt x="22" y="0"/>
                    </a:cubicBezTo>
                    <a:cubicBezTo>
                      <a:pt x="25" y="2"/>
                      <a:pt x="25" y="2"/>
                      <a:pt x="25" y="2"/>
                    </a:cubicBezTo>
                    <a:cubicBezTo>
                      <a:pt x="40" y="37"/>
                      <a:pt x="40" y="37"/>
                      <a:pt x="40" y="37"/>
                    </a:cubicBezTo>
                    <a:cubicBezTo>
                      <a:pt x="88" y="37"/>
                      <a:pt x="88" y="37"/>
                      <a:pt x="88" y="37"/>
                    </a:cubicBezTo>
                    <a:cubicBezTo>
                      <a:pt x="90" y="37"/>
                      <a:pt x="92" y="38"/>
                      <a:pt x="92" y="41"/>
                    </a:cubicBezTo>
                    <a:cubicBezTo>
                      <a:pt x="92" y="43"/>
                      <a:pt x="90" y="44"/>
                      <a:pt x="88" y="44"/>
                    </a:cubicBezTo>
                    <a:lnTo>
                      <a:pt x="38" y="44"/>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2" name="Freeform 269"/>
              <p:cNvSpPr/>
              <p:nvPr/>
            </p:nvSpPr>
            <p:spPr bwMode="auto">
              <a:xfrm>
                <a:off x="4449378" y="5130888"/>
                <a:ext cx="105174" cy="21320"/>
              </a:xfrm>
              <a:custGeom>
                <a:avLst/>
                <a:gdLst>
                  <a:gd name="T0" fmla="*/ 29 w 31"/>
                  <a:gd name="T1" fmla="*/ 0 h 6"/>
                  <a:gd name="T2" fmla="*/ 3 w 31"/>
                  <a:gd name="T3" fmla="*/ 0 h 6"/>
                  <a:gd name="T4" fmla="*/ 0 w 31"/>
                  <a:gd name="T5" fmla="*/ 3 h 6"/>
                  <a:gd name="T6" fmla="*/ 3 w 31"/>
                  <a:gd name="T7" fmla="*/ 6 h 6"/>
                  <a:gd name="T8" fmla="*/ 29 w 31"/>
                  <a:gd name="T9" fmla="*/ 6 h 6"/>
                  <a:gd name="T10" fmla="*/ 31 w 31"/>
                  <a:gd name="T11" fmla="*/ 3 h 6"/>
                  <a:gd name="T12" fmla="*/ 29 w 31"/>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31" h="6">
                    <a:moveTo>
                      <a:pt x="29" y="0"/>
                    </a:moveTo>
                    <a:cubicBezTo>
                      <a:pt x="3" y="0"/>
                      <a:pt x="3" y="0"/>
                      <a:pt x="3" y="0"/>
                    </a:cubicBezTo>
                    <a:cubicBezTo>
                      <a:pt x="2" y="0"/>
                      <a:pt x="0" y="2"/>
                      <a:pt x="0" y="3"/>
                    </a:cubicBezTo>
                    <a:cubicBezTo>
                      <a:pt x="0" y="5"/>
                      <a:pt x="2" y="6"/>
                      <a:pt x="3" y="6"/>
                    </a:cubicBezTo>
                    <a:cubicBezTo>
                      <a:pt x="29" y="6"/>
                      <a:pt x="29" y="6"/>
                      <a:pt x="29" y="6"/>
                    </a:cubicBezTo>
                    <a:cubicBezTo>
                      <a:pt x="30" y="6"/>
                      <a:pt x="31" y="5"/>
                      <a:pt x="31" y="3"/>
                    </a:cubicBezTo>
                    <a:cubicBezTo>
                      <a:pt x="31" y="2"/>
                      <a:pt x="30" y="0"/>
                      <a:pt x="29" y="0"/>
                    </a:cubicBez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27" name="矩形 26"/>
            <p:cNvSpPr/>
            <p:nvPr/>
          </p:nvSpPr>
          <p:spPr>
            <a:xfrm>
              <a:off x="8763704" y="2831429"/>
              <a:ext cx="2139033" cy="1200329"/>
            </a:xfrm>
            <a:prstGeom prst="rect">
              <a:avLst/>
            </a:prstGeom>
          </p:spPr>
          <p:txBody>
            <a:bodyPr wrap="square">
              <a:spAutoFit/>
            </a:bodyPr>
            <a:lstStyle/>
            <a:p>
              <a:pPr algn="ctr">
                <a:lnSpc>
                  <a:spcPct val="150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33" name="等腰三角形 32"/>
          <p:cNvSpPr/>
          <p:nvPr/>
        </p:nvSpPr>
        <p:spPr>
          <a:xfrm rot="10800000">
            <a:off x="5786628" y="0"/>
            <a:ext cx="618744" cy="406400"/>
          </a:xfrm>
          <a:prstGeom prst="triangle">
            <a:avLst/>
          </a:prstGeom>
          <a:solidFill>
            <a:srgbClr val="FBC7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p:cNvSpPr txBox="1"/>
          <p:nvPr/>
        </p:nvSpPr>
        <p:spPr>
          <a:xfrm>
            <a:off x="5221029" y="577553"/>
            <a:ext cx="1826141" cy="584775"/>
          </a:xfrm>
          <a:prstGeom prst="rect">
            <a:avLst/>
          </a:prstGeom>
          <a:noFill/>
        </p:spPr>
        <p:txBody>
          <a:bodyPr wrap="none" rtlCol="0">
            <a:spAutoFit/>
          </a:bodyPr>
          <a:lstStyle/>
          <a:p>
            <a:r>
              <a:rPr lang="zh-CN" altLang="en-US" sz="3200" dirty="0">
                <a:solidFill>
                  <a:schemeClr val="tx1">
                    <a:lumMod val="75000"/>
                    <a:lumOff val="25000"/>
                  </a:schemeClr>
                </a:solidFill>
                <a:latin typeface="方正尚酷简体" panose="03000509000000000000" pitchFamily="65" charset="-122"/>
                <a:ea typeface="方正尚酷简体" panose="03000509000000000000" pitchFamily="65" charset="-122"/>
              </a:rPr>
              <a:t>组织活动</a:t>
            </a:r>
            <a:endParaRPr lang="zh-CN" altLang="en-US" sz="3200" dirty="0">
              <a:solidFill>
                <a:schemeClr val="tx1">
                  <a:lumMod val="75000"/>
                  <a:lumOff val="25000"/>
                </a:schemeClr>
              </a:solidFill>
              <a:latin typeface="方正尚酷简体" panose="03000509000000000000" pitchFamily="65" charset="-122"/>
              <a:ea typeface="方正尚酷简体" panose="03000509000000000000" pitchFamily="65" charset="-122"/>
            </a:endParaRPr>
          </a:p>
        </p:txBody>
      </p:sp>
      <p:cxnSp>
        <p:nvCxnSpPr>
          <p:cNvPr id="35" name="直接连接符 34"/>
          <p:cNvCxnSpPr/>
          <p:nvPr/>
        </p:nvCxnSpPr>
        <p:spPr>
          <a:xfrm>
            <a:off x="5579364" y="1282700"/>
            <a:ext cx="982472" cy="0"/>
          </a:xfrm>
          <a:prstGeom prst="line">
            <a:avLst/>
          </a:prstGeom>
          <a:ln>
            <a:solidFill>
              <a:srgbClr val="FBC764"/>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fmla="#ppt_w*sin(2.5*pi*$)">
                                          <p:val>
                                            <p:fltVal val="0"/>
                                          </p:val>
                                        </p:tav>
                                        <p:tav tm="100000">
                                          <p:val>
                                            <p:fltVal val="1"/>
                                          </p:val>
                                        </p:tav>
                                      </p:tavLst>
                                    </p:anim>
                                    <p:anim calcmode="lin" valueType="num">
                                      <p:cBhvr>
                                        <p:cTn id="8" dur="500" fill="hold"/>
                                        <p:tgtEl>
                                          <p:spTgt spid="8"/>
                                        </p:tgtEl>
                                        <p:attrNameLst>
                                          <p:attrName>ppt_h</p:attrName>
                                        </p:attrNameLst>
                                      </p:cBhvr>
                                      <p:tavLst>
                                        <p:tav tm="0">
                                          <p:val>
                                            <p:strVal val="#ppt_h"/>
                                          </p:val>
                                        </p:tav>
                                        <p:tav tm="100000">
                                          <p:val>
                                            <p:strVal val="#ppt_h"/>
                                          </p:val>
                                        </p:tav>
                                      </p:tavLst>
                                    </p:anim>
                                  </p:childTnLst>
                                </p:cTn>
                              </p:par>
                              <p:par>
                                <p:cTn id="9" presetID="19" presetClass="entr" presetSubtype="10" fill="hold" nodeType="withEffect">
                                  <p:stCondLst>
                                    <p:cond delay="20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fmla="#ppt_w*sin(2.5*pi*$)">
                                          <p:val>
                                            <p:fltVal val="0"/>
                                          </p:val>
                                        </p:tav>
                                        <p:tav tm="100000">
                                          <p:val>
                                            <p:fltVal val="1"/>
                                          </p:val>
                                        </p:tav>
                                      </p:tavLst>
                                    </p:anim>
                                    <p:anim calcmode="lin" valueType="num">
                                      <p:cBhvr>
                                        <p:cTn id="12" dur="500" fill="hold"/>
                                        <p:tgtEl>
                                          <p:spTgt spid="14"/>
                                        </p:tgtEl>
                                        <p:attrNameLst>
                                          <p:attrName>ppt_h</p:attrName>
                                        </p:attrNameLst>
                                      </p:cBhvr>
                                      <p:tavLst>
                                        <p:tav tm="0">
                                          <p:val>
                                            <p:strVal val="#ppt_h"/>
                                          </p:val>
                                        </p:tav>
                                        <p:tav tm="100000">
                                          <p:val>
                                            <p:strVal val="#ppt_h"/>
                                          </p:val>
                                        </p:tav>
                                      </p:tavLst>
                                    </p:anim>
                                  </p:childTnLst>
                                </p:cTn>
                              </p:par>
                              <p:par>
                                <p:cTn id="13" presetID="19" presetClass="entr" presetSubtype="10" fill="hold" nodeType="withEffect">
                                  <p:stCondLst>
                                    <p:cond delay="400"/>
                                  </p:stCondLst>
                                  <p:childTnLst>
                                    <p:set>
                                      <p:cBhvr>
                                        <p:cTn id="14" dur="1" fill="hold">
                                          <p:stCondLst>
                                            <p:cond delay="0"/>
                                          </p:stCondLst>
                                        </p:cTn>
                                        <p:tgtEl>
                                          <p:spTgt spid="18"/>
                                        </p:tgtEl>
                                        <p:attrNameLst>
                                          <p:attrName>style.visibility</p:attrName>
                                        </p:attrNameLst>
                                      </p:cBhvr>
                                      <p:to>
                                        <p:strVal val="visible"/>
                                      </p:to>
                                    </p:set>
                                    <p:anim calcmode="lin" valueType="num">
                                      <p:cBhvr>
                                        <p:cTn id="15" dur="500" fill="hold"/>
                                        <p:tgtEl>
                                          <p:spTgt spid="18"/>
                                        </p:tgtEl>
                                        <p:attrNameLst>
                                          <p:attrName>ppt_w</p:attrName>
                                        </p:attrNameLst>
                                      </p:cBhvr>
                                      <p:tavLst>
                                        <p:tav tm="0" fmla="#ppt_w*sin(2.5*pi*$)">
                                          <p:val>
                                            <p:fltVal val="0"/>
                                          </p:val>
                                        </p:tav>
                                        <p:tav tm="100000">
                                          <p:val>
                                            <p:fltVal val="1"/>
                                          </p:val>
                                        </p:tav>
                                      </p:tavLst>
                                    </p:anim>
                                    <p:anim calcmode="lin" valueType="num">
                                      <p:cBhvr>
                                        <p:cTn id="16" dur="500" fill="hold"/>
                                        <p:tgtEl>
                                          <p:spTgt spid="18"/>
                                        </p:tgtEl>
                                        <p:attrNameLst>
                                          <p:attrName>ppt_h</p:attrName>
                                        </p:attrNameLst>
                                      </p:cBhvr>
                                      <p:tavLst>
                                        <p:tav tm="0">
                                          <p:val>
                                            <p:strVal val="#ppt_h"/>
                                          </p:val>
                                        </p:tav>
                                        <p:tav tm="100000">
                                          <p:val>
                                            <p:strVal val="#ppt_h"/>
                                          </p:val>
                                        </p:tav>
                                      </p:tavLst>
                                    </p:anim>
                                  </p:childTnLst>
                                </p:cTn>
                              </p:par>
                              <p:par>
                                <p:cTn id="17" presetID="19" presetClass="entr" presetSubtype="10" fill="hold" nodeType="withEffect">
                                  <p:stCondLst>
                                    <p:cond delay="600"/>
                                  </p:stCondLst>
                                  <p:childTnLst>
                                    <p:set>
                                      <p:cBhvr>
                                        <p:cTn id="18" dur="1" fill="hold">
                                          <p:stCondLst>
                                            <p:cond delay="0"/>
                                          </p:stCondLst>
                                        </p:cTn>
                                        <p:tgtEl>
                                          <p:spTgt spid="24"/>
                                        </p:tgtEl>
                                        <p:attrNameLst>
                                          <p:attrName>style.visibility</p:attrName>
                                        </p:attrNameLst>
                                      </p:cBhvr>
                                      <p:to>
                                        <p:strVal val="visible"/>
                                      </p:to>
                                    </p:set>
                                    <p:anim calcmode="lin" valueType="num">
                                      <p:cBhvr>
                                        <p:cTn id="19" dur="500" fill="hold"/>
                                        <p:tgtEl>
                                          <p:spTgt spid="24"/>
                                        </p:tgtEl>
                                        <p:attrNameLst>
                                          <p:attrName>ppt_w</p:attrName>
                                        </p:attrNameLst>
                                      </p:cBhvr>
                                      <p:tavLst>
                                        <p:tav tm="0" fmla="#ppt_w*sin(2.5*pi*$)">
                                          <p:val>
                                            <p:fltVal val="0"/>
                                          </p:val>
                                        </p:tav>
                                        <p:tav tm="100000">
                                          <p:val>
                                            <p:fltVal val="1"/>
                                          </p:val>
                                        </p:tav>
                                      </p:tavLst>
                                    </p:anim>
                                    <p:anim calcmode="lin" valueType="num">
                                      <p:cBhvr>
                                        <p:cTn id="20" dur="500" fill="hold"/>
                                        <p:tgtEl>
                                          <p:spTgt spid="24"/>
                                        </p:tgtEl>
                                        <p:attrNameLst>
                                          <p:attrName>ppt_h</p:attrName>
                                        </p:attrNameLst>
                                      </p:cBhvr>
                                      <p:tavLst>
                                        <p:tav tm="0">
                                          <p:val>
                                            <p:strVal val="#ppt_h"/>
                                          </p:val>
                                        </p:tav>
                                        <p:tav tm="100000">
                                          <p:val>
                                            <p:strVal val="#ppt_h"/>
                                          </p:val>
                                        </p:tav>
                                      </p:tavLst>
                                    </p:anim>
                                  </p:childTnLst>
                                </p:cTn>
                              </p:par>
                            </p:childTnLst>
                          </p:cTn>
                        </p:par>
                        <p:par>
                          <p:cTn id="21" fill="hold">
                            <p:stCondLst>
                              <p:cond delay="500"/>
                            </p:stCondLst>
                            <p:childTnLst>
                              <p:par>
                                <p:cTn id="22" presetID="22" presetClass="entr" presetSubtype="1"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up)">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139326"/>
            <a:ext cx="12192000" cy="2566649"/>
            <a:chOff x="0" y="2387600"/>
            <a:chExt cx="12192000" cy="2247900"/>
          </a:xfrm>
        </p:grpSpPr>
        <p:sp>
          <p:nvSpPr>
            <p:cNvPr id="627" name="矩形 626"/>
            <p:cNvSpPr/>
            <p:nvPr/>
          </p:nvSpPr>
          <p:spPr>
            <a:xfrm>
              <a:off x="0" y="2387600"/>
              <a:ext cx="12192000" cy="2247900"/>
            </a:xfrm>
            <a:prstGeom prst="rect">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2425700"/>
              <a:ext cx="12192000" cy="2171700"/>
            </a:xfrm>
            <a:prstGeom prst="rect">
              <a:avLst/>
            </a:prstGeom>
            <a:solidFill>
              <a:srgbClr val="FBC7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6641864" y="2495200"/>
            <a:ext cx="3877985" cy="830997"/>
          </a:xfrm>
          <a:prstGeom prst="rect">
            <a:avLst/>
          </a:prstGeom>
          <a:noFill/>
        </p:spPr>
        <p:txBody>
          <a:bodyPr wrap="none" rtlCol="0">
            <a:spAutoFit/>
          </a:bodyPr>
          <a:lstStyle/>
          <a:p>
            <a:r>
              <a:rPr lang="zh-CN" altLang="en-US" sz="4800" dirty="0">
                <a:solidFill>
                  <a:schemeClr val="tx1">
                    <a:lumMod val="85000"/>
                    <a:lumOff val="15000"/>
                  </a:schemeClr>
                </a:solidFill>
                <a:latin typeface="方正尚酷简体" panose="03000509000000000000" pitchFamily="65" charset="-122"/>
                <a:ea typeface="方正尚酷简体" panose="03000509000000000000" pitchFamily="65" charset="-122"/>
              </a:rPr>
              <a:t>竞选个人优势</a:t>
            </a:r>
            <a:endParaRPr lang="zh-CN" altLang="en-US" sz="4800" dirty="0">
              <a:solidFill>
                <a:schemeClr val="tx1">
                  <a:lumMod val="85000"/>
                  <a:lumOff val="15000"/>
                </a:schemeClr>
              </a:solidFill>
              <a:latin typeface="方正尚酷简体" panose="03000509000000000000" pitchFamily="65" charset="-122"/>
              <a:ea typeface="方正尚酷简体" panose="03000509000000000000" pitchFamily="65" charset="-122"/>
            </a:endParaRPr>
          </a:p>
        </p:txBody>
      </p:sp>
      <p:sp>
        <p:nvSpPr>
          <p:cNvPr id="8" name="Shape 285"/>
          <p:cNvSpPr txBox="1"/>
          <p:nvPr/>
        </p:nvSpPr>
        <p:spPr>
          <a:xfrm>
            <a:off x="6667264" y="3346468"/>
            <a:ext cx="3877985" cy="1241501"/>
          </a:xfrm>
          <a:prstGeom prst="rect">
            <a:avLst/>
          </a:prstGeom>
          <a:noFill/>
          <a:ln>
            <a:noFill/>
          </a:ln>
        </p:spPr>
        <p:txBody>
          <a:bodyPr lIns="91413" tIns="45700" rIns="91413" bIns="45700" anchor="t" anchorCtr="0">
            <a:noAutofit/>
          </a:bodyPr>
          <a:lstStyle/>
          <a:p>
            <a:pPr>
              <a:lnSpc>
                <a:spcPct val="13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本模版具备基本构架，合理美观的编排好了现成的图文位置，结合本企业的具体情况更换即可</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5247558" y="2402867"/>
            <a:ext cx="1085554" cy="1015663"/>
          </a:xfrm>
          <a:prstGeom prst="rect">
            <a:avLst/>
          </a:prstGeom>
          <a:noFill/>
        </p:spPr>
        <p:txBody>
          <a:bodyPr wrap="none" rtlCol="0">
            <a:spAutoFit/>
          </a:bodyPr>
          <a:lstStyle/>
          <a:p>
            <a:r>
              <a:rPr lang="en-US" altLang="zh-CN" sz="6000" dirty="0">
                <a:solidFill>
                  <a:schemeClr val="tx1">
                    <a:lumMod val="85000"/>
                    <a:lumOff val="15000"/>
                  </a:schemeClr>
                </a:solidFill>
                <a:latin typeface="锐字巅峰粗黑简1.0" panose="02000500000000000000" pitchFamily="2" charset="-122"/>
                <a:ea typeface="锐字巅峰粗黑简1.0" panose="02000500000000000000" pitchFamily="2" charset="-122"/>
              </a:rPr>
              <a:t>02</a:t>
            </a:r>
            <a:endParaRPr lang="zh-CN" altLang="en-US" sz="6000" dirty="0">
              <a:solidFill>
                <a:schemeClr val="tx1">
                  <a:lumMod val="85000"/>
                  <a:lumOff val="15000"/>
                </a:schemeClr>
              </a:solidFill>
              <a:latin typeface="锐字巅峰粗黑简1.0" panose="02000500000000000000" pitchFamily="2" charset="-122"/>
              <a:ea typeface="锐字巅峰粗黑简1.0" panose="02000500000000000000" pitchFamily="2" charset="-122"/>
            </a:endParaRPr>
          </a:p>
        </p:txBody>
      </p:sp>
      <p:sp>
        <p:nvSpPr>
          <p:cNvPr id="11" name="AutoShape 3"/>
          <p:cNvSpPr>
            <a:spLocks noChangeAspect="1" noChangeArrowheads="1" noTextEdit="1"/>
          </p:cNvSpPr>
          <p:nvPr/>
        </p:nvSpPr>
        <p:spPr bwMode="auto">
          <a:xfrm>
            <a:off x="-3486150" y="800100"/>
            <a:ext cx="12827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pic>
        <p:nvPicPr>
          <p:cNvPr id="18" name="图片 1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09586" y="1624876"/>
            <a:ext cx="3587308" cy="3587308"/>
          </a:xfrm>
          <a:prstGeom prst="rect">
            <a:avLst/>
          </a:prstGeom>
          <a:ln>
            <a:noFill/>
          </a:ln>
        </p:spPr>
      </p:pic>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1000"/>
                                        <p:tgtEl>
                                          <p:spTgt spid="18"/>
                                        </p:tgtEl>
                                      </p:cBhvr>
                                    </p:animEffect>
                                    <p:anim calcmode="lin" valueType="num">
                                      <p:cBhvr>
                                        <p:cTn id="12" dur="1000" fill="hold"/>
                                        <p:tgtEl>
                                          <p:spTgt spid="18"/>
                                        </p:tgtEl>
                                        <p:attrNameLst>
                                          <p:attrName>ppt_x</p:attrName>
                                        </p:attrNameLst>
                                      </p:cBhvr>
                                      <p:tavLst>
                                        <p:tav tm="0">
                                          <p:val>
                                            <p:strVal val="#ppt_x"/>
                                          </p:val>
                                        </p:tav>
                                        <p:tav tm="100000">
                                          <p:val>
                                            <p:strVal val="#ppt_x"/>
                                          </p:val>
                                        </p:tav>
                                      </p:tavLst>
                                    </p:anim>
                                    <p:anim calcmode="lin" valueType="num">
                                      <p:cBhvr>
                                        <p:cTn id="13" dur="1000" fill="hold"/>
                                        <p:tgtEl>
                                          <p:spTgt spid="18"/>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childTnLst>
                          </p:cTn>
                        </p:par>
                        <p:par>
                          <p:cTn id="24" fill="hold">
                            <p:stCondLst>
                              <p:cond delay="2500"/>
                            </p:stCondLst>
                            <p:childTnLst>
                              <p:par>
                                <p:cTn id="25" presetID="53" presetClass="entr" presetSubtype="16" fill="hold" grpId="0" nodeType="afterEffect">
                                  <p:stCondLst>
                                    <p:cond delay="0"/>
                                  </p:stCondLst>
                                  <p:iterate type="lt">
                                    <p:tmPct val="5000"/>
                                  </p:iterate>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Freeform 22"/>
          <p:cNvSpPr/>
          <p:nvPr/>
        </p:nvSpPr>
        <p:spPr bwMode="auto">
          <a:xfrm>
            <a:off x="9731375" y="688975"/>
            <a:ext cx="147638" cy="273050"/>
          </a:xfrm>
          <a:custGeom>
            <a:avLst/>
            <a:gdLst>
              <a:gd name="T0" fmla="*/ 69 w 75"/>
              <a:gd name="T1" fmla="*/ 113 h 139"/>
              <a:gd name="T2" fmla="*/ 35 w 75"/>
              <a:gd name="T3" fmla="*/ 18 h 139"/>
              <a:gd name="T4" fmla="*/ 6 w 75"/>
              <a:gd name="T5" fmla="*/ 26 h 139"/>
              <a:gd name="T6" fmla="*/ 40 w 75"/>
              <a:gd name="T7" fmla="*/ 121 h 139"/>
              <a:gd name="T8" fmla="*/ 69 w 75"/>
              <a:gd name="T9" fmla="*/ 113 h 139"/>
            </a:gdLst>
            <a:ahLst/>
            <a:cxnLst>
              <a:cxn ang="0">
                <a:pos x="T0" y="T1"/>
              </a:cxn>
              <a:cxn ang="0">
                <a:pos x="T2" y="T3"/>
              </a:cxn>
              <a:cxn ang="0">
                <a:pos x="T4" y="T5"/>
              </a:cxn>
              <a:cxn ang="0">
                <a:pos x="T6" y="T7"/>
              </a:cxn>
              <a:cxn ang="0">
                <a:pos x="T8" y="T9"/>
              </a:cxn>
            </a:cxnLst>
            <a:rect l="0" t="0" r="r" b="b"/>
            <a:pathLst>
              <a:path w="75" h="139">
                <a:moveTo>
                  <a:pt x="69" y="113"/>
                </a:moveTo>
                <a:cubicBezTo>
                  <a:pt x="58" y="81"/>
                  <a:pt x="46" y="50"/>
                  <a:pt x="35" y="18"/>
                </a:cubicBezTo>
                <a:cubicBezTo>
                  <a:pt x="29" y="0"/>
                  <a:pt x="0" y="7"/>
                  <a:pt x="6" y="26"/>
                </a:cubicBezTo>
                <a:cubicBezTo>
                  <a:pt x="17" y="57"/>
                  <a:pt x="29" y="89"/>
                  <a:pt x="40" y="121"/>
                </a:cubicBezTo>
                <a:cubicBezTo>
                  <a:pt x="46" y="139"/>
                  <a:pt x="75" y="131"/>
                  <a:pt x="69" y="1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72" name="组合 71"/>
          <p:cNvGrpSpPr/>
          <p:nvPr/>
        </p:nvGrpSpPr>
        <p:grpSpPr>
          <a:xfrm>
            <a:off x="5202936" y="728663"/>
            <a:ext cx="8539199" cy="6897688"/>
            <a:chOff x="4355211" y="728663"/>
            <a:chExt cx="8539199" cy="6897688"/>
          </a:xfrm>
        </p:grpSpPr>
        <p:sp>
          <p:nvSpPr>
            <p:cNvPr id="9" name="Freeform 5"/>
            <p:cNvSpPr/>
            <p:nvPr/>
          </p:nvSpPr>
          <p:spPr bwMode="auto">
            <a:xfrm>
              <a:off x="8875713" y="3821114"/>
              <a:ext cx="4018697" cy="1409700"/>
            </a:xfrm>
            <a:custGeom>
              <a:avLst/>
              <a:gdLst>
                <a:gd name="T0" fmla="*/ 226 w 1545"/>
                <a:gd name="T1" fmla="*/ 327 h 542"/>
                <a:gd name="T2" fmla="*/ 339 w 1545"/>
                <a:gd name="T3" fmla="*/ 220 h 542"/>
                <a:gd name="T4" fmla="*/ 559 w 1545"/>
                <a:gd name="T5" fmla="*/ 32 h 542"/>
                <a:gd name="T6" fmla="*/ 859 w 1545"/>
                <a:gd name="T7" fmla="*/ 159 h 542"/>
                <a:gd name="T8" fmla="*/ 1159 w 1545"/>
                <a:gd name="T9" fmla="*/ 32 h 542"/>
                <a:gd name="T10" fmla="*/ 1271 w 1545"/>
                <a:gd name="T11" fmla="*/ 272 h 542"/>
                <a:gd name="T12" fmla="*/ 1431 w 1545"/>
                <a:gd name="T13" fmla="*/ 362 h 542"/>
                <a:gd name="T14" fmla="*/ 1044 w 1545"/>
                <a:gd name="T15" fmla="*/ 398 h 542"/>
                <a:gd name="T16" fmla="*/ 636 w 1545"/>
                <a:gd name="T17" fmla="*/ 396 h 542"/>
                <a:gd name="T18" fmla="*/ 283 w 1545"/>
                <a:gd name="T19" fmla="*/ 384 h 542"/>
                <a:gd name="T20" fmla="*/ 35 w 1545"/>
                <a:gd name="T21" fmla="*/ 384 h 542"/>
                <a:gd name="T22" fmla="*/ 226 w 1545"/>
                <a:gd name="T23" fmla="*/ 327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45" h="542">
                  <a:moveTo>
                    <a:pt x="226" y="327"/>
                  </a:moveTo>
                  <a:cubicBezTo>
                    <a:pt x="226" y="327"/>
                    <a:pt x="226" y="218"/>
                    <a:pt x="339" y="220"/>
                  </a:cubicBezTo>
                  <a:cubicBezTo>
                    <a:pt x="339" y="220"/>
                    <a:pt x="405" y="58"/>
                    <a:pt x="559" y="32"/>
                  </a:cubicBezTo>
                  <a:cubicBezTo>
                    <a:pt x="745" y="0"/>
                    <a:pt x="850" y="123"/>
                    <a:pt x="859" y="159"/>
                  </a:cubicBezTo>
                  <a:cubicBezTo>
                    <a:pt x="859" y="159"/>
                    <a:pt x="972" y="0"/>
                    <a:pt x="1159" y="32"/>
                  </a:cubicBezTo>
                  <a:cubicBezTo>
                    <a:pt x="1429" y="78"/>
                    <a:pt x="1271" y="272"/>
                    <a:pt x="1271" y="272"/>
                  </a:cubicBezTo>
                  <a:cubicBezTo>
                    <a:pt x="1271" y="272"/>
                    <a:pt x="1545" y="177"/>
                    <a:pt x="1431" y="362"/>
                  </a:cubicBezTo>
                  <a:cubicBezTo>
                    <a:pt x="1321" y="542"/>
                    <a:pt x="1044" y="398"/>
                    <a:pt x="1044" y="398"/>
                  </a:cubicBezTo>
                  <a:cubicBezTo>
                    <a:pt x="1044" y="398"/>
                    <a:pt x="775" y="461"/>
                    <a:pt x="636" y="396"/>
                  </a:cubicBezTo>
                  <a:cubicBezTo>
                    <a:pt x="636" y="396"/>
                    <a:pt x="339" y="440"/>
                    <a:pt x="283" y="384"/>
                  </a:cubicBezTo>
                  <a:cubicBezTo>
                    <a:pt x="283" y="384"/>
                    <a:pt x="70" y="429"/>
                    <a:pt x="35" y="384"/>
                  </a:cubicBezTo>
                  <a:cubicBezTo>
                    <a:pt x="0" y="339"/>
                    <a:pt x="165" y="324"/>
                    <a:pt x="226" y="327"/>
                  </a:cubicBezTo>
                  <a:close/>
                </a:path>
              </a:pathLst>
            </a:custGeom>
            <a:solidFill>
              <a:srgbClr val="BDEEF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6"/>
            <p:cNvSpPr/>
            <p:nvPr/>
          </p:nvSpPr>
          <p:spPr bwMode="auto">
            <a:xfrm>
              <a:off x="4355211" y="6238082"/>
              <a:ext cx="4413250" cy="1263650"/>
            </a:xfrm>
            <a:custGeom>
              <a:avLst/>
              <a:gdLst>
                <a:gd name="T0" fmla="*/ 342 w 2248"/>
                <a:gd name="T1" fmla="*/ 441 h 644"/>
                <a:gd name="T2" fmla="*/ 513 w 2248"/>
                <a:gd name="T3" fmla="*/ 374 h 644"/>
                <a:gd name="T4" fmla="*/ 831 w 2248"/>
                <a:gd name="T5" fmla="*/ 130 h 644"/>
                <a:gd name="T6" fmla="*/ 1191 w 2248"/>
                <a:gd name="T7" fmla="*/ 282 h 644"/>
                <a:gd name="T8" fmla="*/ 1591 w 2248"/>
                <a:gd name="T9" fmla="*/ 9 h 644"/>
                <a:gd name="T10" fmla="*/ 1919 w 2248"/>
                <a:gd name="T11" fmla="*/ 357 h 644"/>
                <a:gd name="T12" fmla="*/ 2031 w 2248"/>
                <a:gd name="T13" fmla="*/ 478 h 644"/>
                <a:gd name="T14" fmla="*/ 1518 w 2248"/>
                <a:gd name="T15" fmla="*/ 478 h 644"/>
                <a:gd name="T16" fmla="*/ 960 w 2248"/>
                <a:gd name="T17" fmla="*/ 544 h 644"/>
                <a:gd name="T18" fmla="*/ 427 w 2248"/>
                <a:gd name="T19" fmla="*/ 526 h 644"/>
                <a:gd name="T20" fmla="*/ 53 w 2248"/>
                <a:gd name="T21" fmla="*/ 526 h 644"/>
                <a:gd name="T22" fmla="*/ 342 w 2248"/>
                <a:gd name="T23" fmla="*/ 441 h 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48" h="644">
                  <a:moveTo>
                    <a:pt x="342" y="441"/>
                  </a:moveTo>
                  <a:cubicBezTo>
                    <a:pt x="342" y="441"/>
                    <a:pt x="343" y="372"/>
                    <a:pt x="513" y="374"/>
                  </a:cubicBezTo>
                  <a:cubicBezTo>
                    <a:pt x="513" y="374"/>
                    <a:pt x="594" y="128"/>
                    <a:pt x="831" y="130"/>
                  </a:cubicBezTo>
                  <a:cubicBezTo>
                    <a:pt x="1188" y="132"/>
                    <a:pt x="1178" y="228"/>
                    <a:pt x="1191" y="282"/>
                  </a:cubicBezTo>
                  <a:cubicBezTo>
                    <a:pt x="1191" y="282"/>
                    <a:pt x="1300" y="0"/>
                    <a:pt x="1591" y="9"/>
                  </a:cubicBezTo>
                  <a:cubicBezTo>
                    <a:pt x="2004" y="22"/>
                    <a:pt x="1919" y="357"/>
                    <a:pt x="1919" y="357"/>
                  </a:cubicBezTo>
                  <a:cubicBezTo>
                    <a:pt x="1919" y="357"/>
                    <a:pt x="2248" y="431"/>
                    <a:pt x="2031" y="478"/>
                  </a:cubicBezTo>
                  <a:cubicBezTo>
                    <a:pt x="1814" y="524"/>
                    <a:pt x="1518" y="478"/>
                    <a:pt x="1518" y="478"/>
                  </a:cubicBezTo>
                  <a:cubicBezTo>
                    <a:pt x="1518" y="478"/>
                    <a:pt x="1171" y="644"/>
                    <a:pt x="960" y="544"/>
                  </a:cubicBezTo>
                  <a:cubicBezTo>
                    <a:pt x="960" y="544"/>
                    <a:pt x="513" y="612"/>
                    <a:pt x="427" y="526"/>
                  </a:cubicBezTo>
                  <a:cubicBezTo>
                    <a:pt x="427" y="526"/>
                    <a:pt x="105" y="594"/>
                    <a:pt x="53" y="526"/>
                  </a:cubicBezTo>
                  <a:cubicBezTo>
                    <a:pt x="0" y="458"/>
                    <a:pt x="250" y="436"/>
                    <a:pt x="342" y="441"/>
                  </a:cubicBezTo>
                  <a:close/>
                </a:path>
              </a:pathLst>
            </a:custGeom>
            <a:solidFill>
              <a:srgbClr val="BDEEF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7"/>
            <p:cNvSpPr/>
            <p:nvPr/>
          </p:nvSpPr>
          <p:spPr bwMode="auto">
            <a:xfrm>
              <a:off x="6175375" y="1576388"/>
              <a:ext cx="2587625" cy="809625"/>
            </a:xfrm>
            <a:custGeom>
              <a:avLst/>
              <a:gdLst>
                <a:gd name="T0" fmla="*/ 201 w 1318"/>
                <a:gd name="T1" fmla="*/ 293 h 412"/>
                <a:gd name="T2" fmla="*/ 301 w 1318"/>
                <a:gd name="T3" fmla="*/ 198 h 412"/>
                <a:gd name="T4" fmla="*/ 443 w 1318"/>
                <a:gd name="T5" fmla="*/ 73 h 412"/>
                <a:gd name="T6" fmla="*/ 617 w 1318"/>
                <a:gd name="T7" fmla="*/ 183 h 412"/>
                <a:gd name="T8" fmla="*/ 933 w 1318"/>
                <a:gd name="T9" fmla="*/ 40 h 412"/>
                <a:gd name="T10" fmla="*/ 1126 w 1318"/>
                <a:gd name="T11" fmla="*/ 244 h 412"/>
                <a:gd name="T12" fmla="*/ 1191 w 1318"/>
                <a:gd name="T13" fmla="*/ 315 h 412"/>
                <a:gd name="T14" fmla="*/ 890 w 1318"/>
                <a:gd name="T15" fmla="*/ 315 h 412"/>
                <a:gd name="T16" fmla="*/ 563 w 1318"/>
                <a:gd name="T17" fmla="*/ 354 h 412"/>
                <a:gd name="T18" fmla="*/ 251 w 1318"/>
                <a:gd name="T19" fmla="*/ 343 h 412"/>
                <a:gd name="T20" fmla="*/ 31 w 1318"/>
                <a:gd name="T21" fmla="*/ 343 h 412"/>
                <a:gd name="T22" fmla="*/ 201 w 1318"/>
                <a:gd name="T23" fmla="*/ 293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18" h="412">
                  <a:moveTo>
                    <a:pt x="201" y="293"/>
                  </a:moveTo>
                  <a:cubicBezTo>
                    <a:pt x="201" y="293"/>
                    <a:pt x="201" y="197"/>
                    <a:pt x="301" y="198"/>
                  </a:cubicBezTo>
                  <a:cubicBezTo>
                    <a:pt x="301" y="198"/>
                    <a:pt x="305" y="71"/>
                    <a:pt x="443" y="73"/>
                  </a:cubicBezTo>
                  <a:cubicBezTo>
                    <a:pt x="582" y="76"/>
                    <a:pt x="609" y="152"/>
                    <a:pt x="617" y="183"/>
                  </a:cubicBezTo>
                  <a:cubicBezTo>
                    <a:pt x="617" y="183"/>
                    <a:pt x="694" y="0"/>
                    <a:pt x="933" y="40"/>
                  </a:cubicBezTo>
                  <a:cubicBezTo>
                    <a:pt x="1172" y="80"/>
                    <a:pt x="1126" y="244"/>
                    <a:pt x="1126" y="244"/>
                  </a:cubicBezTo>
                  <a:cubicBezTo>
                    <a:pt x="1126" y="244"/>
                    <a:pt x="1318" y="288"/>
                    <a:pt x="1191" y="315"/>
                  </a:cubicBezTo>
                  <a:cubicBezTo>
                    <a:pt x="1064" y="342"/>
                    <a:pt x="890" y="315"/>
                    <a:pt x="890" y="315"/>
                  </a:cubicBezTo>
                  <a:cubicBezTo>
                    <a:pt x="890" y="315"/>
                    <a:pt x="687" y="412"/>
                    <a:pt x="563" y="354"/>
                  </a:cubicBezTo>
                  <a:cubicBezTo>
                    <a:pt x="563" y="354"/>
                    <a:pt x="301" y="394"/>
                    <a:pt x="251" y="343"/>
                  </a:cubicBezTo>
                  <a:cubicBezTo>
                    <a:pt x="251" y="343"/>
                    <a:pt x="62" y="383"/>
                    <a:pt x="31" y="343"/>
                  </a:cubicBezTo>
                  <a:cubicBezTo>
                    <a:pt x="0" y="304"/>
                    <a:pt x="147" y="291"/>
                    <a:pt x="201" y="293"/>
                  </a:cubicBezTo>
                  <a:close/>
                </a:path>
              </a:pathLst>
            </a:custGeom>
            <a:solidFill>
              <a:srgbClr val="BDEEF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8"/>
            <p:cNvSpPr/>
            <p:nvPr/>
          </p:nvSpPr>
          <p:spPr bwMode="auto">
            <a:xfrm>
              <a:off x="7831138" y="2528888"/>
              <a:ext cx="3829050" cy="5097463"/>
            </a:xfrm>
            <a:custGeom>
              <a:avLst/>
              <a:gdLst>
                <a:gd name="T0" fmla="*/ 0 w 1951"/>
                <a:gd name="T1" fmla="*/ 2504 h 2597"/>
                <a:gd name="T2" fmla="*/ 324 w 1951"/>
                <a:gd name="T3" fmla="*/ 1465 h 2597"/>
                <a:gd name="T4" fmla="*/ 854 w 1951"/>
                <a:gd name="T5" fmla="*/ 1167 h 2597"/>
                <a:gd name="T6" fmla="*/ 1054 w 1951"/>
                <a:gd name="T7" fmla="*/ 30 h 2597"/>
                <a:gd name="T8" fmla="*/ 1298 w 1951"/>
                <a:gd name="T9" fmla="*/ 0 h 2597"/>
                <a:gd name="T10" fmla="*/ 1606 w 1951"/>
                <a:gd name="T11" fmla="*/ 1576 h 2597"/>
                <a:gd name="T12" fmla="*/ 1805 w 1951"/>
                <a:gd name="T13" fmla="*/ 1754 h 2597"/>
                <a:gd name="T14" fmla="*/ 1951 w 1951"/>
                <a:gd name="T15" fmla="*/ 2595 h 2597"/>
                <a:gd name="T16" fmla="*/ 0 w 1951"/>
                <a:gd name="T17" fmla="*/ 2504 h 2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51" h="2597">
                  <a:moveTo>
                    <a:pt x="0" y="2504"/>
                  </a:moveTo>
                  <a:cubicBezTo>
                    <a:pt x="0" y="2504"/>
                    <a:pt x="298" y="1502"/>
                    <a:pt x="324" y="1465"/>
                  </a:cubicBezTo>
                  <a:cubicBezTo>
                    <a:pt x="350" y="1429"/>
                    <a:pt x="854" y="1167"/>
                    <a:pt x="854" y="1167"/>
                  </a:cubicBezTo>
                  <a:cubicBezTo>
                    <a:pt x="854" y="1167"/>
                    <a:pt x="997" y="443"/>
                    <a:pt x="1054" y="30"/>
                  </a:cubicBezTo>
                  <a:cubicBezTo>
                    <a:pt x="1090" y="23"/>
                    <a:pt x="1298" y="0"/>
                    <a:pt x="1298" y="0"/>
                  </a:cubicBezTo>
                  <a:cubicBezTo>
                    <a:pt x="1298" y="0"/>
                    <a:pt x="1587" y="1531"/>
                    <a:pt x="1606" y="1576"/>
                  </a:cubicBezTo>
                  <a:cubicBezTo>
                    <a:pt x="1676" y="1617"/>
                    <a:pt x="1805" y="1754"/>
                    <a:pt x="1805" y="1754"/>
                  </a:cubicBezTo>
                  <a:cubicBezTo>
                    <a:pt x="1805" y="1754"/>
                    <a:pt x="1951" y="2511"/>
                    <a:pt x="1951" y="2595"/>
                  </a:cubicBezTo>
                  <a:cubicBezTo>
                    <a:pt x="1951" y="2595"/>
                    <a:pt x="168" y="2597"/>
                    <a:pt x="0" y="2504"/>
                  </a:cubicBezTo>
                  <a:close/>
                </a:path>
              </a:pathLst>
            </a:custGeom>
            <a:solidFill>
              <a:srgbClr val="25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9"/>
            <p:cNvSpPr/>
            <p:nvPr/>
          </p:nvSpPr>
          <p:spPr bwMode="auto">
            <a:xfrm>
              <a:off x="7907338" y="2557463"/>
              <a:ext cx="3632200" cy="4948238"/>
            </a:xfrm>
            <a:custGeom>
              <a:avLst/>
              <a:gdLst>
                <a:gd name="T0" fmla="*/ 0 w 1850"/>
                <a:gd name="T1" fmla="*/ 2433 h 2521"/>
                <a:gd name="T2" fmla="*/ 335 w 1850"/>
                <a:gd name="T3" fmla="*/ 1482 h 2521"/>
                <a:gd name="T4" fmla="*/ 858 w 1850"/>
                <a:gd name="T5" fmla="*/ 1207 h 2521"/>
                <a:gd name="T6" fmla="*/ 1032 w 1850"/>
                <a:gd name="T7" fmla="*/ 17 h 2521"/>
                <a:gd name="T8" fmla="*/ 1238 w 1850"/>
                <a:gd name="T9" fmla="*/ 0 h 2521"/>
                <a:gd name="T10" fmla="*/ 1516 w 1850"/>
                <a:gd name="T11" fmla="*/ 1565 h 2521"/>
                <a:gd name="T12" fmla="*/ 1708 w 1850"/>
                <a:gd name="T13" fmla="*/ 1754 h 2521"/>
                <a:gd name="T14" fmla="*/ 1850 w 1850"/>
                <a:gd name="T15" fmla="*/ 2519 h 2521"/>
                <a:gd name="T16" fmla="*/ 0 w 1850"/>
                <a:gd name="T17" fmla="*/ 2433 h 2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0" h="2521">
                  <a:moveTo>
                    <a:pt x="0" y="2433"/>
                  </a:moveTo>
                  <a:cubicBezTo>
                    <a:pt x="0" y="2433"/>
                    <a:pt x="310" y="1517"/>
                    <a:pt x="335" y="1482"/>
                  </a:cubicBezTo>
                  <a:cubicBezTo>
                    <a:pt x="360" y="1448"/>
                    <a:pt x="858" y="1207"/>
                    <a:pt x="858" y="1207"/>
                  </a:cubicBezTo>
                  <a:cubicBezTo>
                    <a:pt x="858" y="1207"/>
                    <a:pt x="1015" y="185"/>
                    <a:pt x="1032" y="17"/>
                  </a:cubicBezTo>
                  <a:cubicBezTo>
                    <a:pt x="1069" y="8"/>
                    <a:pt x="1238" y="0"/>
                    <a:pt x="1238" y="0"/>
                  </a:cubicBezTo>
                  <a:cubicBezTo>
                    <a:pt x="1238" y="0"/>
                    <a:pt x="1498" y="1522"/>
                    <a:pt x="1516" y="1565"/>
                  </a:cubicBezTo>
                  <a:cubicBezTo>
                    <a:pt x="1568" y="1606"/>
                    <a:pt x="1708" y="1754"/>
                    <a:pt x="1708" y="1754"/>
                  </a:cubicBezTo>
                  <a:cubicBezTo>
                    <a:pt x="1708" y="1754"/>
                    <a:pt x="1850" y="2439"/>
                    <a:pt x="1850" y="2519"/>
                  </a:cubicBezTo>
                  <a:cubicBezTo>
                    <a:pt x="1850" y="2519"/>
                    <a:pt x="160" y="2521"/>
                    <a:pt x="0" y="2433"/>
                  </a:cubicBezTo>
                  <a:close/>
                </a:path>
              </a:pathLst>
            </a:custGeom>
            <a:solidFill>
              <a:srgbClr val="84B9C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0"/>
            <p:cNvSpPr/>
            <p:nvPr/>
          </p:nvSpPr>
          <p:spPr bwMode="auto">
            <a:xfrm>
              <a:off x="9539288" y="4935538"/>
              <a:ext cx="923925" cy="1817688"/>
            </a:xfrm>
            <a:custGeom>
              <a:avLst/>
              <a:gdLst>
                <a:gd name="T0" fmla="*/ 6 w 471"/>
                <a:gd name="T1" fmla="*/ 926 h 926"/>
                <a:gd name="T2" fmla="*/ 171 w 471"/>
                <a:gd name="T3" fmla="*/ 63 h 926"/>
                <a:gd name="T4" fmla="*/ 398 w 471"/>
                <a:gd name="T5" fmla="*/ 12 h 926"/>
                <a:gd name="T6" fmla="*/ 471 w 471"/>
                <a:gd name="T7" fmla="*/ 558 h 926"/>
                <a:gd name="T8" fmla="*/ 365 w 471"/>
                <a:gd name="T9" fmla="*/ 48 h 926"/>
                <a:gd name="T10" fmla="*/ 204 w 471"/>
                <a:gd name="T11" fmla="*/ 81 h 926"/>
                <a:gd name="T12" fmla="*/ 6 w 471"/>
                <a:gd name="T13" fmla="*/ 926 h 926"/>
              </a:gdLst>
              <a:ahLst/>
              <a:cxnLst>
                <a:cxn ang="0">
                  <a:pos x="T0" y="T1"/>
                </a:cxn>
                <a:cxn ang="0">
                  <a:pos x="T2" y="T3"/>
                </a:cxn>
                <a:cxn ang="0">
                  <a:pos x="T4" y="T5"/>
                </a:cxn>
                <a:cxn ang="0">
                  <a:pos x="T6" y="T7"/>
                </a:cxn>
                <a:cxn ang="0">
                  <a:pos x="T8" y="T9"/>
                </a:cxn>
                <a:cxn ang="0">
                  <a:pos x="T10" y="T11"/>
                </a:cxn>
                <a:cxn ang="0">
                  <a:pos x="T12" y="T13"/>
                </a:cxn>
              </a:cxnLst>
              <a:rect l="0" t="0" r="r" b="b"/>
              <a:pathLst>
                <a:path w="471" h="926">
                  <a:moveTo>
                    <a:pt x="6" y="926"/>
                  </a:moveTo>
                  <a:cubicBezTo>
                    <a:pt x="0" y="914"/>
                    <a:pt x="154" y="94"/>
                    <a:pt x="171" y="63"/>
                  </a:cubicBezTo>
                  <a:cubicBezTo>
                    <a:pt x="187" y="33"/>
                    <a:pt x="378" y="0"/>
                    <a:pt x="398" y="12"/>
                  </a:cubicBezTo>
                  <a:cubicBezTo>
                    <a:pt x="418" y="25"/>
                    <a:pt x="471" y="558"/>
                    <a:pt x="471" y="558"/>
                  </a:cubicBezTo>
                  <a:cubicBezTo>
                    <a:pt x="471" y="558"/>
                    <a:pt x="392" y="81"/>
                    <a:pt x="365" y="48"/>
                  </a:cubicBezTo>
                  <a:cubicBezTo>
                    <a:pt x="325" y="46"/>
                    <a:pt x="229" y="62"/>
                    <a:pt x="204" y="81"/>
                  </a:cubicBezTo>
                  <a:cubicBezTo>
                    <a:pt x="192" y="110"/>
                    <a:pt x="6" y="926"/>
                    <a:pt x="6" y="926"/>
                  </a:cubicBezTo>
                  <a:close/>
                </a:path>
              </a:pathLst>
            </a:custGeom>
            <a:solidFill>
              <a:srgbClr val="25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1"/>
            <p:cNvSpPr/>
            <p:nvPr/>
          </p:nvSpPr>
          <p:spPr bwMode="auto">
            <a:xfrm>
              <a:off x="9593263" y="1274763"/>
              <a:ext cx="1168400" cy="866775"/>
            </a:xfrm>
            <a:custGeom>
              <a:avLst/>
              <a:gdLst>
                <a:gd name="T0" fmla="*/ 160 w 595"/>
                <a:gd name="T1" fmla="*/ 19 h 442"/>
                <a:gd name="T2" fmla="*/ 393 w 595"/>
                <a:gd name="T3" fmla="*/ 18 h 442"/>
                <a:gd name="T4" fmla="*/ 285 w 595"/>
                <a:gd name="T5" fmla="*/ 442 h 442"/>
                <a:gd name="T6" fmla="*/ 160 w 595"/>
                <a:gd name="T7" fmla="*/ 19 h 442"/>
              </a:gdLst>
              <a:ahLst/>
              <a:cxnLst>
                <a:cxn ang="0">
                  <a:pos x="T0" y="T1"/>
                </a:cxn>
                <a:cxn ang="0">
                  <a:pos x="T2" y="T3"/>
                </a:cxn>
                <a:cxn ang="0">
                  <a:pos x="T4" y="T5"/>
                </a:cxn>
                <a:cxn ang="0">
                  <a:pos x="T6" y="T7"/>
                </a:cxn>
              </a:cxnLst>
              <a:rect l="0" t="0" r="r" b="b"/>
              <a:pathLst>
                <a:path w="595" h="442">
                  <a:moveTo>
                    <a:pt x="160" y="19"/>
                  </a:moveTo>
                  <a:cubicBezTo>
                    <a:pt x="232" y="11"/>
                    <a:pt x="301" y="0"/>
                    <a:pt x="393" y="18"/>
                  </a:cubicBezTo>
                  <a:cubicBezTo>
                    <a:pt x="391" y="167"/>
                    <a:pt x="595" y="442"/>
                    <a:pt x="285" y="442"/>
                  </a:cubicBezTo>
                  <a:cubicBezTo>
                    <a:pt x="0" y="442"/>
                    <a:pt x="182" y="158"/>
                    <a:pt x="160" y="19"/>
                  </a:cubicBezTo>
                  <a:close/>
                </a:path>
              </a:pathLst>
            </a:custGeom>
            <a:solidFill>
              <a:srgbClr val="BA89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2"/>
            <p:cNvSpPr/>
            <p:nvPr/>
          </p:nvSpPr>
          <p:spPr bwMode="auto">
            <a:xfrm>
              <a:off x="9674225" y="1320800"/>
              <a:ext cx="1003300" cy="682625"/>
            </a:xfrm>
            <a:custGeom>
              <a:avLst/>
              <a:gdLst>
                <a:gd name="T0" fmla="*/ 137 w 511"/>
                <a:gd name="T1" fmla="*/ 15 h 348"/>
                <a:gd name="T2" fmla="*/ 337 w 511"/>
                <a:gd name="T3" fmla="*/ 14 h 348"/>
                <a:gd name="T4" fmla="*/ 245 w 511"/>
                <a:gd name="T5" fmla="*/ 348 h 348"/>
                <a:gd name="T6" fmla="*/ 137 w 511"/>
                <a:gd name="T7" fmla="*/ 15 h 348"/>
              </a:gdLst>
              <a:ahLst/>
              <a:cxnLst>
                <a:cxn ang="0">
                  <a:pos x="T0" y="T1"/>
                </a:cxn>
                <a:cxn ang="0">
                  <a:pos x="T2" y="T3"/>
                </a:cxn>
                <a:cxn ang="0">
                  <a:pos x="T4" y="T5"/>
                </a:cxn>
                <a:cxn ang="0">
                  <a:pos x="T6" y="T7"/>
                </a:cxn>
              </a:cxnLst>
              <a:rect l="0" t="0" r="r" b="b"/>
              <a:pathLst>
                <a:path w="511" h="348">
                  <a:moveTo>
                    <a:pt x="137" y="15"/>
                  </a:moveTo>
                  <a:cubicBezTo>
                    <a:pt x="199" y="9"/>
                    <a:pt x="258" y="0"/>
                    <a:pt x="337" y="14"/>
                  </a:cubicBezTo>
                  <a:cubicBezTo>
                    <a:pt x="335" y="132"/>
                    <a:pt x="511" y="348"/>
                    <a:pt x="245" y="348"/>
                  </a:cubicBezTo>
                  <a:cubicBezTo>
                    <a:pt x="0" y="348"/>
                    <a:pt x="156" y="124"/>
                    <a:pt x="137" y="15"/>
                  </a:cubicBezTo>
                  <a:close/>
                </a:path>
              </a:pathLst>
            </a:custGeom>
            <a:solidFill>
              <a:srgbClr val="EFC20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3"/>
            <p:cNvSpPr/>
            <p:nvPr/>
          </p:nvSpPr>
          <p:spPr bwMode="auto">
            <a:xfrm>
              <a:off x="10206038" y="1187450"/>
              <a:ext cx="736600" cy="1138238"/>
            </a:xfrm>
            <a:custGeom>
              <a:avLst/>
              <a:gdLst>
                <a:gd name="T0" fmla="*/ 223 w 375"/>
                <a:gd name="T1" fmla="*/ 81 h 580"/>
                <a:gd name="T2" fmla="*/ 188 w 375"/>
                <a:gd name="T3" fmla="*/ 99 h 580"/>
                <a:gd name="T4" fmla="*/ 234 w 375"/>
                <a:gd name="T5" fmla="*/ 123 h 580"/>
                <a:gd name="T6" fmla="*/ 211 w 375"/>
                <a:gd name="T7" fmla="*/ 13 h 580"/>
                <a:gd name="T8" fmla="*/ 90 w 375"/>
                <a:gd name="T9" fmla="*/ 132 h 580"/>
                <a:gd name="T10" fmla="*/ 318 w 375"/>
                <a:gd name="T11" fmla="*/ 323 h 580"/>
                <a:gd name="T12" fmla="*/ 63 w 375"/>
                <a:gd name="T13" fmla="*/ 461 h 580"/>
                <a:gd name="T14" fmla="*/ 63 w 375"/>
                <a:gd name="T15" fmla="*/ 569 h 580"/>
                <a:gd name="T16" fmla="*/ 132 w 375"/>
                <a:gd name="T17" fmla="*/ 518 h 580"/>
                <a:gd name="T18" fmla="*/ 102 w 375"/>
                <a:gd name="T19" fmla="*/ 486 h 580"/>
                <a:gd name="T20" fmla="*/ 107 w 375"/>
                <a:gd name="T21" fmla="*/ 524 h 580"/>
                <a:gd name="T22" fmla="*/ 65 w 375"/>
                <a:gd name="T23" fmla="*/ 552 h 580"/>
                <a:gd name="T24" fmla="*/ 74 w 375"/>
                <a:gd name="T25" fmla="*/ 471 h 580"/>
                <a:gd name="T26" fmla="*/ 368 w 375"/>
                <a:gd name="T27" fmla="*/ 326 h 580"/>
                <a:gd name="T28" fmla="*/ 107 w 375"/>
                <a:gd name="T29" fmla="*/ 129 h 580"/>
                <a:gd name="T30" fmla="*/ 205 w 375"/>
                <a:gd name="T31" fmla="*/ 33 h 580"/>
                <a:gd name="T32" fmla="*/ 222 w 375"/>
                <a:gd name="T33" fmla="*/ 110 h 580"/>
                <a:gd name="T34" fmla="*/ 223 w 375"/>
                <a:gd name="T35" fmla="*/ 81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5" h="580">
                  <a:moveTo>
                    <a:pt x="223" y="81"/>
                  </a:moveTo>
                  <a:cubicBezTo>
                    <a:pt x="223" y="81"/>
                    <a:pt x="186" y="66"/>
                    <a:pt x="188" y="99"/>
                  </a:cubicBezTo>
                  <a:cubicBezTo>
                    <a:pt x="191" y="132"/>
                    <a:pt x="217" y="141"/>
                    <a:pt x="234" y="123"/>
                  </a:cubicBezTo>
                  <a:cubicBezTo>
                    <a:pt x="252" y="106"/>
                    <a:pt x="280" y="26"/>
                    <a:pt x="211" y="13"/>
                  </a:cubicBezTo>
                  <a:cubicBezTo>
                    <a:pt x="142" y="0"/>
                    <a:pt x="52" y="77"/>
                    <a:pt x="90" y="132"/>
                  </a:cubicBezTo>
                  <a:cubicBezTo>
                    <a:pt x="129" y="187"/>
                    <a:pt x="318" y="215"/>
                    <a:pt x="318" y="323"/>
                  </a:cubicBezTo>
                  <a:cubicBezTo>
                    <a:pt x="318" y="430"/>
                    <a:pt x="107" y="439"/>
                    <a:pt x="63" y="461"/>
                  </a:cubicBezTo>
                  <a:cubicBezTo>
                    <a:pt x="20" y="484"/>
                    <a:pt x="0" y="558"/>
                    <a:pt x="63" y="569"/>
                  </a:cubicBezTo>
                  <a:cubicBezTo>
                    <a:pt x="127" y="580"/>
                    <a:pt x="133" y="528"/>
                    <a:pt x="132" y="518"/>
                  </a:cubicBezTo>
                  <a:cubicBezTo>
                    <a:pt x="131" y="508"/>
                    <a:pt x="127" y="483"/>
                    <a:pt x="102" y="486"/>
                  </a:cubicBezTo>
                  <a:cubicBezTo>
                    <a:pt x="76" y="489"/>
                    <a:pt x="71" y="531"/>
                    <a:pt x="107" y="524"/>
                  </a:cubicBezTo>
                  <a:cubicBezTo>
                    <a:pt x="107" y="524"/>
                    <a:pt x="106" y="565"/>
                    <a:pt x="65" y="552"/>
                  </a:cubicBezTo>
                  <a:cubicBezTo>
                    <a:pt x="25" y="540"/>
                    <a:pt x="42" y="473"/>
                    <a:pt x="74" y="471"/>
                  </a:cubicBezTo>
                  <a:cubicBezTo>
                    <a:pt x="106" y="470"/>
                    <a:pt x="362" y="449"/>
                    <a:pt x="368" y="326"/>
                  </a:cubicBezTo>
                  <a:cubicBezTo>
                    <a:pt x="375" y="203"/>
                    <a:pt x="132" y="166"/>
                    <a:pt x="107" y="129"/>
                  </a:cubicBezTo>
                  <a:cubicBezTo>
                    <a:pt x="83" y="91"/>
                    <a:pt x="153" y="32"/>
                    <a:pt x="205" y="33"/>
                  </a:cubicBezTo>
                  <a:cubicBezTo>
                    <a:pt x="256" y="34"/>
                    <a:pt x="243" y="101"/>
                    <a:pt x="222" y="110"/>
                  </a:cubicBezTo>
                  <a:cubicBezTo>
                    <a:pt x="222" y="110"/>
                    <a:pt x="238" y="91"/>
                    <a:pt x="223" y="81"/>
                  </a:cubicBezTo>
                  <a:close/>
                </a:path>
              </a:pathLst>
            </a:custGeom>
            <a:solidFill>
              <a:srgbClr val="BA89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4"/>
            <p:cNvSpPr/>
            <p:nvPr/>
          </p:nvSpPr>
          <p:spPr bwMode="auto">
            <a:xfrm>
              <a:off x="10318750" y="1200150"/>
              <a:ext cx="639763" cy="700088"/>
            </a:xfrm>
            <a:custGeom>
              <a:avLst/>
              <a:gdLst>
                <a:gd name="T0" fmla="*/ 301 w 326"/>
                <a:gd name="T1" fmla="*/ 320 h 357"/>
                <a:gd name="T2" fmla="*/ 43 w 326"/>
                <a:gd name="T3" fmla="*/ 118 h 357"/>
                <a:gd name="T4" fmla="*/ 148 w 326"/>
                <a:gd name="T5" fmla="*/ 22 h 357"/>
                <a:gd name="T6" fmla="*/ 170 w 326"/>
                <a:gd name="T7" fmla="*/ 101 h 357"/>
                <a:gd name="T8" fmla="*/ 159 w 326"/>
                <a:gd name="T9" fmla="*/ 81 h 357"/>
                <a:gd name="T10" fmla="*/ 139 w 326"/>
                <a:gd name="T11" fmla="*/ 92 h 357"/>
                <a:gd name="T12" fmla="*/ 177 w 326"/>
                <a:gd name="T13" fmla="*/ 106 h 357"/>
                <a:gd name="T14" fmla="*/ 153 w 326"/>
                <a:gd name="T15" fmla="*/ 13 h 357"/>
                <a:gd name="T16" fmla="*/ 38 w 326"/>
                <a:gd name="T17" fmla="*/ 124 h 357"/>
                <a:gd name="T18" fmla="*/ 269 w 326"/>
                <a:gd name="T19" fmla="*/ 308 h 357"/>
                <a:gd name="T20" fmla="*/ 301 w 326"/>
                <a:gd name="T21" fmla="*/ 320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 h="357">
                  <a:moveTo>
                    <a:pt x="301" y="320"/>
                  </a:moveTo>
                  <a:cubicBezTo>
                    <a:pt x="326" y="199"/>
                    <a:pt x="68" y="156"/>
                    <a:pt x="43" y="118"/>
                  </a:cubicBezTo>
                  <a:cubicBezTo>
                    <a:pt x="18" y="80"/>
                    <a:pt x="96" y="22"/>
                    <a:pt x="148" y="22"/>
                  </a:cubicBezTo>
                  <a:cubicBezTo>
                    <a:pt x="206" y="21"/>
                    <a:pt x="190" y="92"/>
                    <a:pt x="170" y="101"/>
                  </a:cubicBezTo>
                  <a:cubicBezTo>
                    <a:pt x="170" y="101"/>
                    <a:pt x="173" y="90"/>
                    <a:pt x="159" y="81"/>
                  </a:cubicBezTo>
                  <a:cubicBezTo>
                    <a:pt x="159" y="81"/>
                    <a:pt x="139" y="69"/>
                    <a:pt x="139" y="92"/>
                  </a:cubicBezTo>
                  <a:cubicBezTo>
                    <a:pt x="139" y="125"/>
                    <a:pt x="162" y="126"/>
                    <a:pt x="177" y="106"/>
                  </a:cubicBezTo>
                  <a:cubicBezTo>
                    <a:pt x="186" y="95"/>
                    <a:pt x="223" y="26"/>
                    <a:pt x="153" y="13"/>
                  </a:cubicBezTo>
                  <a:cubicBezTo>
                    <a:pt x="84" y="0"/>
                    <a:pt x="0" y="70"/>
                    <a:pt x="38" y="124"/>
                  </a:cubicBezTo>
                  <a:cubicBezTo>
                    <a:pt x="77" y="179"/>
                    <a:pt x="269" y="201"/>
                    <a:pt x="269" y="308"/>
                  </a:cubicBezTo>
                  <a:cubicBezTo>
                    <a:pt x="269" y="333"/>
                    <a:pt x="293" y="357"/>
                    <a:pt x="301" y="320"/>
                  </a:cubicBezTo>
                  <a:close/>
                </a:path>
              </a:pathLst>
            </a:custGeom>
            <a:solidFill>
              <a:srgbClr val="EFC20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15"/>
            <p:cNvSpPr/>
            <p:nvPr/>
          </p:nvSpPr>
          <p:spPr bwMode="auto">
            <a:xfrm>
              <a:off x="9340850" y="1187450"/>
              <a:ext cx="735013" cy="1138238"/>
            </a:xfrm>
            <a:custGeom>
              <a:avLst/>
              <a:gdLst>
                <a:gd name="T0" fmla="*/ 152 w 375"/>
                <a:gd name="T1" fmla="*/ 81 h 580"/>
                <a:gd name="T2" fmla="*/ 187 w 375"/>
                <a:gd name="T3" fmla="*/ 99 h 580"/>
                <a:gd name="T4" fmla="*/ 141 w 375"/>
                <a:gd name="T5" fmla="*/ 123 h 580"/>
                <a:gd name="T6" fmla="*/ 164 w 375"/>
                <a:gd name="T7" fmla="*/ 13 h 580"/>
                <a:gd name="T8" fmla="*/ 285 w 375"/>
                <a:gd name="T9" fmla="*/ 132 h 580"/>
                <a:gd name="T10" fmla="*/ 57 w 375"/>
                <a:gd name="T11" fmla="*/ 323 h 580"/>
                <a:gd name="T12" fmla="*/ 312 w 375"/>
                <a:gd name="T13" fmla="*/ 461 h 580"/>
                <a:gd name="T14" fmla="*/ 312 w 375"/>
                <a:gd name="T15" fmla="*/ 569 h 580"/>
                <a:gd name="T16" fmla="*/ 243 w 375"/>
                <a:gd name="T17" fmla="*/ 518 h 580"/>
                <a:gd name="T18" fmla="*/ 273 w 375"/>
                <a:gd name="T19" fmla="*/ 486 h 580"/>
                <a:gd name="T20" fmla="*/ 268 w 375"/>
                <a:gd name="T21" fmla="*/ 524 h 580"/>
                <a:gd name="T22" fmla="*/ 310 w 375"/>
                <a:gd name="T23" fmla="*/ 552 h 580"/>
                <a:gd name="T24" fmla="*/ 301 w 375"/>
                <a:gd name="T25" fmla="*/ 471 h 580"/>
                <a:gd name="T26" fmla="*/ 7 w 375"/>
                <a:gd name="T27" fmla="*/ 326 h 580"/>
                <a:gd name="T28" fmla="*/ 268 w 375"/>
                <a:gd name="T29" fmla="*/ 129 h 580"/>
                <a:gd name="T30" fmla="*/ 170 w 375"/>
                <a:gd name="T31" fmla="*/ 33 h 580"/>
                <a:gd name="T32" fmla="*/ 153 w 375"/>
                <a:gd name="T33" fmla="*/ 110 h 580"/>
                <a:gd name="T34" fmla="*/ 152 w 375"/>
                <a:gd name="T35" fmla="*/ 81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5" h="580">
                  <a:moveTo>
                    <a:pt x="152" y="81"/>
                  </a:moveTo>
                  <a:cubicBezTo>
                    <a:pt x="152" y="81"/>
                    <a:pt x="189" y="66"/>
                    <a:pt x="187" y="99"/>
                  </a:cubicBezTo>
                  <a:cubicBezTo>
                    <a:pt x="184" y="132"/>
                    <a:pt x="158" y="141"/>
                    <a:pt x="141" y="123"/>
                  </a:cubicBezTo>
                  <a:cubicBezTo>
                    <a:pt x="123" y="106"/>
                    <a:pt x="95" y="26"/>
                    <a:pt x="164" y="13"/>
                  </a:cubicBezTo>
                  <a:cubicBezTo>
                    <a:pt x="233" y="0"/>
                    <a:pt x="323" y="77"/>
                    <a:pt x="285" y="132"/>
                  </a:cubicBezTo>
                  <a:cubicBezTo>
                    <a:pt x="246" y="187"/>
                    <a:pt x="57" y="215"/>
                    <a:pt x="57" y="323"/>
                  </a:cubicBezTo>
                  <a:cubicBezTo>
                    <a:pt x="57" y="430"/>
                    <a:pt x="268" y="439"/>
                    <a:pt x="312" y="461"/>
                  </a:cubicBezTo>
                  <a:cubicBezTo>
                    <a:pt x="355" y="484"/>
                    <a:pt x="375" y="558"/>
                    <a:pt x="312" y="569"/>
                  </a:cubicBezTo>
                  <a:cubicBezTo>
                    <a:pt x="248" y="580"/>
                    <a:pt x="242" y="528"/>
                    <a:pt x="243" y="518"/>
                  </a:cubicBezTo>
                  <a:cubicBezTo>
                    <a:pt x="244" y="508"/>
                    <a:pt x="248" y="483"/>
                    <a:pt x="273" y="486"/>
                  </a:cubicBezTo>
                  <a:cubicBezTo>
                    <a:pt x="299" y="489"/>
                    <a:pt x="304" y="531"/>
                    <a:pt x="268" y="524"/>
                  </a:cubicBezTo>
                  <a:cubicBezTo>
                    <a:pt x="268" y="524"/>
                    <a:pt x="269" y="565"/>
                    <a:pt x="310" y="552"/>
                  </a:cubicBezTo>
                  <a:cubicBezTo>
                    <a:pt x="350" y="540"/>
                    <a:pt x="333" y="473"/>
                    <a:pt x="301" y="471"/>
                  </a:cubicBezTo>
                  <a:cubicBezTo>
                    <a:pt x="269" y="470"/>
                    <a:pt x="13" y="449"/>
                    <a:pt x="7" y="326"/>
                  </a:cubicBezTo>
                  <a:cubicBezTo>
                    <a:pt x="0" y="203"/>
                    <a:pt x="243" y="166"/>
                    <a:pt x="268" y="129"/>
                  </a:cubicBezTo>
                  <a:cubicBezTo>
                    <a:pt x="292" y="91"/>
                    <a:pt x="222" y="32"/>
                    <a:pt x="170" y="33"/>
                  </a:cubicBezTo>
                  <a:cubicBezTo>
                    <a:pt x="119" y="34"/>
                    <a:pt x="132" y="101"/>
                    <a:pt x="153" y="110"/>
                  </a:cubicBezTo>
                  <a:cubicBezTo>
                    <a:pt x="153" y="110"/>
                    <a:pt x="137" y="91"/>
                    <a:pt x="152" y="81"/>
                  </a:cubicBezTo>
                  <a:close/>
                </a:path>
              </a:pathLst>
            </a:custGeom>
            <a:solidFill>
              <a:srgbClr val="BA89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6"/>
            <p:cNvSpPr/>
            <p:nvPr/>
          </p:nvSpPr>
          <p:spPr bwMode="auto">
            <a:xfrm>
              <a:off x="9324975" y="1200150"/>
              <a:ext cx="641350" cy="700088"/>
            </a:xfrm>
            <a:custGeom>
              <a:avLst/>
              <a:gdLst>
                <a:gd name="T0" fmla="*/ 25 w 327"/>
                <a:gd name="T1" fmla="*/ 320 h 357"/>
                <a:gd name="T2" fmla="*/ 283 w 327"/>
                <a:gd name="T3" fmla="*/ 118 h 357"/>
                <a:gd name="T4" fmla="*/ 178 w 327"/>
                <a:gd name="T5" fmla="*/ 22 h 357"/>
                <a:gd name="T6" fmla="*/ 156 w 327"/>
                <a:gd name="T7" fmla="*/ 101 h 357"/>
                <a:gd name="T8" fmla="*/ 167 w 327"/>
                <a:gd name="T9" fmla="*/ 81 h 357"/>
                <a:gd name="T10" fmla="*/ 187 w 327"/>
                <a:gd name="T11" fmla="*/ 92 h 357"/>
                <a:gd name="T12" fmla="*/ 149 w 327"/>
                <a:gd name="T13" fmla="*/ 106 h 357"/>
                <a:gd name="T14" fmla="*/ 173 w 327"/>
                <a:gd name="T15" fmla="*/ 13 h 357"/>
                <a:gd name="T16" fmla="*/ 288 w 327"/>
                <a:gd name="T17" fmla="*/ 124 h 357"/>
                <a:gd name="T18" fmla="*/ 57 w 327"/>
                <a:gd name="T19" fmla="*/ 308 h 357"/>
                <a:gd name="T20" fmla="*/ 25 w 327"/>
                <a:gd name="T21" fmla="*/ 320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7" h="357">
                  <a:moveTo>
                    <a:pt x="25" y="320"/>
                  </a:moveTo>
                  <a:cubicBezTo>
                    <a:pt x="0" y="199"/>
                    <a:pt x="258" y="156"/>
                    <a:pt x="283" y="118"/>
                  </a:cubicBezTo>
                  <a:cubicBezTo>
                    <a:pt x="308" y="80"/>
                    <a:pt x="230" y="22"/>
                    <a:pt x="178" y="22"/>
                  </a:cubicBezTo>
                  <a:cubicBezTo>
                    <a:pt x="120" y="21"/>
                    <a:pt x="136" y="92"/>
                    <a:pt x="156" y="101"/>
                  </a:cubicBezTo>
                  <a:cubicBezTo>
                    <a:pt x="156" y="101"/>
                    <a:pt x="153" y="90"/>
                    <a:pt x="167" y="81"/>
                  </a:cubicBezTo>
                  <a:cubicBezTo>
                    <a:pt x="167" y="81"/>
                    <a:pt x="187" y="69"/>
                    <a:pt x="187" y="92"/>
                  </a:cubicBezTo>
                  <a:cubicBezTo>
                    <a:pt x="187" y="125"/>
                    <a:pt x="164" y="126"/>
                    <a:pt x="149" y="106"/>
                  </a:cubicBezTo>
                  <a:cubicBezTo>
                    <a:pt x="140" y="95"/>
                    <a:pt x="103" y="26"/>
                    <a:pt x="173" y="13"/>
                  </a:cubicBezTo>
                  <a:cubicBezTo>
                    <a:pt x="242" y="0"/>
                    <a:pt x="327" y="70"/>
                    <a:pt x="288" y="124"/>
                  </a:cubicBezTo>
                  <a:cubicBezTo>
                    <a:pt x="249" y="179"/>
                    <a:pt x="57" y="201"/>
                    <a:pt x="57" y="308"/>
                  </a:cubicBezTo>
                  <a:cubicBezTo>
                    <a:pt x="57" y="333"/>
                    <a:pt x="33" y="357"/>
                    <a:pt x="25" y="320"/>
                  </a:cubicBezTo>
                  <a:close/>
                </a:path>
              </a:pathLst>
            </a:custGeom>
            <a:solidFill>
              <a:srgbClr val="EFC20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7"/>
            <p:cNvSpPr/>
            <p:nvPr/>
          </p:nvSpPr>
          <p:spPr bwMode="auto">
            <a:xfrm>
              <a:off x="9859963" y="2132013"/>
              <a:ext cx="550863" cy="520700"/>
            </a:xfrm>
            <a:custGeom>
              <a:avLst/>
              <a:gdLst>
                <a:gd name="T0" fmla="*/ 125 w 280"/>
                <a:gd name="T1" fmla="*/ 0 h 265"/>
                <a:gd name="T2" fmla="*/ 124 w 280"/>
                <a:gd name="T3" fmla="*/ 122 h 265"/>
                <a:gd name="T4" fmla="*/ 54 w 280"/>
                <a:gd name="T5" fmla="*/ 146 h 265"/>
                <a:gd name="T6" fmla="*/ 68 w 280"/>
                <a:gd name="T7" fmla="*/ 174 h 265"/>
                <a:gd name="T8" fmla="*/ 0 w 280"/>
                <a:gd name="T9" fmla="*/ 217 h 265"/>
                <a:gd name="T10" fmla="*/ 280 w 280"/>
                <a:gd name="T11" fmla="*/ 208 h 265"/>
                <a:gd name="T12" fmla="*/ 213 w 280"/>
                <a:gd name="T13" fmla="*/ 169 h 265"/>
                <a:gd name="T14" fmla="*/ 232 w 280"/>
                <a:gd name="T15" fmla="*/ 140 h 265"/>
                <a:gd name="T16" fmla="*/ 163 w 280"/>
                <a:gd name="T17" fmla="*/ 122 h 265"/>
                <a:gd name="T18" fmla="*/ 165 w 280"/>
                <a:gd name="T19" fmla="*/ 0 h 265"/>
                <a:gd name="T20" fmla="*/ 125 w 280"/>
                <a:gd name="T21" fmla="*/ 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0" h="265">
                  <a:moveTo>
                    <a:pt x="125" y="0"/>
                  </a:moveTo>
                  <a:cubicBezTo>
                    <a:pt x="125" y="0"/>
                    <a:pt x="131" y="106"/>
                    <a:pt x="124" y="122"/>
                  </a:cubicBezTo>
                  <a:cubicBezTo>
                    <a:pt x="116" y="138"/>
                    <a:pt x="57" y="127"/>
                    <a:pt x="54" y="146"/>
                  </a:cubicBezTo>
                  <a:cubicBezTo>
                    <a:pt x="51" y="165"/>
                    <a:pt x="68" y="174"/>
                    <a:pt x="68" y="174"/>
                  </a:cubicBezTo>
                  <a:cubicBezTo>
                    <a:pt x="68" y="174"/>
                    <a:pt x="0" y="179"/>
                    <a:pt x="0" y="217"/>
                  </a:cubicBezTo>
                  <a:cubicBezTo>
                    <a:pt x="0" y="243"/>
                    <a:pt x="280" y="265"/>
                    <a:pt x="280" y="208"/>
                  </a:cubicBezTo>
                  <a:cubicBezTo>
                    <a:pt x="280" y="176"/>
                    <a:pt x="213" y="169"/>
                    <a:pt x="213" y="169"/>
                  </a:cubicBezTo>
                  <a:cubicBezTo>
                    <a:pt x="213" y="169"/>
                    <a:pt x="232" y="159"/>
                    <a:pt x="232" y="140"/>
                  </a:cubicBezTo>
                  <a:cubicBezTo>
                    <a:pt x="232" y="118"/>
                    <a:pt x="195" y="137"/>
                    <a:pt x="163" y="122"/>
                  </a:cubicBezTo>
                  <a:cubicBezTo>
                    <a:pt x="156" y="118"/>
                    <a:pt x="165" y="79"/>
                    <a:pt x="165" y="0"/>
                  </a:cubicBezTo>
                  <a:lnTo>
                    <a:pt x="125" y="0"/>
                  </a:lnTo>
                  <a:close/>
                </a:path>
              </a:pathLst>
            </a:custGeom>
            <a:solidFill>
              <a:srgbClr val="BA89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18"/>
            <p:cNvSpPr/>
            <p:nvPr/>
          </p:nvSpPr>
          <p:spPr bwMode="auto">
            <a:xfrm>
              <a:off x="9874250" y="2465388"/>
              <a:ext cx="536575" cy="109538"/>
            </a:xfrm>
            <a:custGeom>
              <a:avLst/>
              <a:gdLst>
                <a:gd name="T0" fmla="*/ 23 w 273"/>
                <a:gd name="T1" fmla="*/ 49 h 56"/>
                <a:gd name="T2" fmla="*/ 30 w 273"/>
                <a:gd name="T3" fmla="*/ 18 h 56"/>
                <a:gd name="T4" fmla="*/ 229 w 273"/>
                <a:gd name="T5" fmla="*/ 10 h 56"/>
                <a:gd name="T6" fmla="*/ 205 w 273"/>
                <a:gd name="T7" fmla="*/ 49 h 56"/>
                <a:gd name="T8" fmla="*/ 23 w 273"/>
                <a:gd name="T9" fmla="*/ 49 h 56"/>
              </a:gdLst>
              <a:ahLst/>
              <a:cxnLst>
                <a:cxn ang="0">
                  <a:pos x="T0" y="T1"/>
                </a:cxn>
                <a:cxn ang="0">
                  <a:pos x="T2" y="T3"/>
                </a:cxn>
                <a:cxn ang="0">
                  <a:pos x="T4" y="T5"/>
                </a:cxn>
                <a:cxn ang="0">
                  <a:pos x="T6" y="T7"/>
                </a:cxn>
                <a:cxn ang="0">
                  <a:pos x="T8" y="T9"/>
                </a:cxn>
              </a:cxnLst>
              <a:rect l="0" t="0" r="r" b="b"/>
              <a:pathLst>
                <a:path w="273" h="56">
                  <a:moveTo>
                    <a:pt x="23" y="49"/>
                  </a:moveTo>
                  <a:cubicBezTo>
                    <a:pt x="8" y="46"/>
                    <a:pt x="0" y="24"/>
                    <a:pt x="30" y="18"/>
                  </a:cubicBezTo>
                  <a:cubicBezTo>
                    <a:pt x="59" y="13"/>
                    <a:pt x="185" y="0"/>
                    <a:pt x="229" y="10"/>
                  </a:cubicBezTo>
                  <a:cubicBezTo>
                    <a:pt x="273" y="19"/>
                    <a:pt x="262" y="42"/>
                    <a:pt x="205" y="49"/>
                  </a:cubicBezTo>
                  <a:cubicBezTo>
                    <a:pt x="148" y="56"/>
                    <a:pt x="49" y="54"/>
                    <a:pt x="23" y="49"/>
                  </a:cubicBezTo>
                  <a:close/>
                </a:path>
              </a:pathLst>
            </a:custGeom>
            <a:solidFill>
              <a:srgbClr val="EFC20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19"/>
            <p:cNvSpPr/>
            <p:nvPr/>
          </p:nvSpPr>
          <p:spPr bwMode="auto">
            <a:xfrm>
              <a:off x="9983788" y="2171700"/>
              <a:ext cx="303213" cy="271463"/>
            </a:xfrm>
            <a:custGeom>
              <a:avLst/>
              <a:gdLst>
                <a:gd name="T0" fmla="*/ 7 w 154"/>
                <a:gd name="T1" fmla="*/ 132 h 139"/>
                <a:gd name="T2" fmla="*/ 24 w 154"/>
                <a:gd name="T3" fmla="*/ 118 h 139"/>
                <a:gd name="T4" fmla="*/ 68 w 154"/>
                <a:gd name="T5" fmla="*/ 102 h 139"/>
                <a:gd name="T6" fmla="*/ 77 w 154"/>
                <a:gd name="T7" fmla="*/ 3 h 139"/>
                <a:gd name="T8" fmla="*/ 91 w 154"/>
                <a:gd name="T9" fmla="*/ 48 h 139"/>
                <a:gd name="T10" fmla="*/ 97 w 154"/>
                <a:gd name="T11" fmla="*/ 110 h 139"/>
                <a:gd name="T12" fmla="*/ 143 w 154"/>
                <a:gd name="T13" fmla="*/ 116 h 139"/>
                <a:gd name="T14" fmla="*/ 136 w 154"/>
                <a:gd name="T15" fmla="*/ 132 h 139"/>
                <a:gd name="T16" fmla="*/ 69 w 154"/>
                <a:gd name="T17" fmla="*/ 127 h 139"/>
                <a:gd name="T18" fmla="*/ 7 w 154"/>
                <a:gd name="T19" fmla="*/ 13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4" h="139">
                  <a:moveTo>
                    <a:pt x="7" y="132"/>
                  </a:moveTo>
                  <a:cubicBezTo>
                    <a:pt x="0" y="129"/>
                    <a:pt x="8" y="120"/>
                    <a:pt x="24" y="118"/>
                  </a:cubicBezTo>
                  <a:cubicBezTo>
                    <a:pt x="41" y="116"/>
                    <a:pt x="66" y="115"/>
                    <a:pt x="68" y="102"/>
                  </a:cubicBezTo>
                  <a:cubicBezTo>
                    <a:pt x="70" y="88"/>
                    <a:pt x="67" y="6"/>
                    <a:pt x="77" y="3"/>
                  </a:cubicBezTo>
                  <a:cubicBezTo>
                    <a:pt x="87" y="0"/>
                    <a:pt x="92" y="13"/>
                    <a:pt x="91" y="48"/>
                  </a:cubicBezTo>
                  <a:cubicBezTo>
                    <a:pt x="89" y="82"/>
                    <a:pt x="88" y="108"/>
                    <a:pt x="97" y="110"/>
                  </a:cubicBezTo>
                  <a:cubicBezTo>
                    <a:pt x="105" y="113"/>
                    <a:pt x="133" y="111"/>
                    <a:pt x="143" y="116"/>
                  </a:cubicBezTo>
                  <a:cubicBezTo>
                    <a:pt x="154" y="121"/>
                    <a:pt x="145" y="130"/>
                    <a:pt x="136" y="132"/>
                  </a:cubicBezTo>
                  <a:cubicBezTo>
                    <a:pt x="126" y="134"/>
                    <a:pt x="90" y="125"/>
                    <a:pt x="69" y="127"/>
                  </a:cubicBezTo>
                  <a:cubicBezTo>
                    <a:pt x="48" y="128"/>
                    <a:pt x="23" y="139"/>
                    <a:pt x="7" y="132"/>
                  </a:cubicBezTo>
                  <a:close/>
                </a:path>
              </a:pathLst>
            </a:custGeom>
            <a:solidFill>
              <a:srgbClr val="EFC20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20"/>
            <p:cNvSpPr/>
            <p:nvPr/>
          </p:nvSpPr>
          <p:spPr bwMode="auto">
            <a:xfrm>
              <a:off x="10029825" y="1438275"/>
              <a:ext cx="258763" cy="414338"/>
            </a:xfrm>
            <a:custGeom>
              <a:avLst/>
              <a:gdLst>
                <a:gd name="T0" fmla="*/ 0 w 132"/>
                <a:gd name="T1" fmla="*/ 27 h 211"/>
                <a:gd name="T2" fmla="*/ 39 w 132"/>
                <a:gd name="T3" fmla="*/ 0 h 211"/>
                <a:gd name="T4" fmla="*/ 105 w 132"/>
                <a:gd name="T5" fmla="*/ 0 h 211"/>
                <a:gd name="T6" fmla="*/ 107 w 132"/>
                <a:gd name="T7" fmla="*/ 151 h 211"/>
                <a:gd name="T8" fmla="*/ 132 w 132"/>
                <a:gd name="T9" fmla="*/ 158 h 211"/>
                <a:gd name="T10" fmla="*/ 132 w 132"/>
                <a:gd name="T11" fmla="*/ 211 h 211"/>
                <a:gd name="T12" fmla="*/ 3 w 132"/>
                <a:gd name="T13" fmla="*/ 211 h 211"/>
                <a:gd name="T14" fmla="*/ 3 w 132"/>
                <a:gd name="T15" fmla="*/ 158 h 211"/>
                <a:gd name="T16" fmla="*/ 29 w 132"/>
                <a:gd name="T17" fmla="*/ 143 h 211"/>
                <a:gd name="T18" fmla="*/ 29 w 132"/>
                <a:gd name="T19" fmla="*/ 74 h 211"/>
                <a:gd name="T20" fmla="*/ 0 w 132"/>
                <a:gd name="T21" fmla="*/ 74 h 211"/>
                <a:gd name="T22" fmla="*/ 0 w 132"/>
                <a:gd name="T23" fmla="*/ 27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2" h="211">
                  <a:moveTo>
                    <a:pt x="0" y="27"/>
                  </a:moveTo>
                  <a:cubicBezTo>
                    <a:pt x="0" y="27"/>
                    <a:pt x="36" y="29"/>
                    <a:pt x="39" y="0"/>
                  </a:cubicBezTo>
                  <a:cubicBezTo>
                    <a:pt x="105" y="0"/>
                    <a:pt x="105" y="0"/>
                    <a:pt x="105" y="0"/>
                  </a:cubicBezTo>
                  <a:cubicBezTo>
                    <a:pt x="105" y="0"/>
                    <a:pt x="97" y="145"/>
                    <a:pt x="107" y="151"/>
                  </a:cubicBezTo>
                  <a:cubicBezTo>
                    <a:pt x="116" y="157"/>
                    <a:pt x="132" y="158"/>
                    <a:pt x="132" y="158"/>
                  </a:cubicBezTo>
                  <a:cubicBezTo>
                    <a:pt x="132" y="211"/>
                    <a:pt x="132" y="211"/>
                    <a:pt x="132" y="211"/>
                  </a:cubicBezTo>
                  <a:cubicBezTo>
                    <a:pt x="3" y="211"/>
                    <a:pt x="3" y="211"/>
                    <a:pt x="3" y="211"/>
                  </a:cubicBezTo>
                  <a:cubicBezTo>
                    <a:pt x="3" y="158"/>
                    <a:pt x="3" y="158"/>
                    <a:pt x="3" y="158"/>
                  </a:cubicBezTo>
                  <a:cubicBezTo>
                    <a:pt x="3" y="158"/>
                    <a:pt x="29" y="163"/>
                    <a:pt x="29" y="143"/>
                  </a:cubicBezTo>
                  <a:cubicBezTo>
                    <a:pt x="29" y="122"/>
                    <a:pt x="29" y="74"/>
                    <a:pt x="29" y="74"/>
                  </a:cubicBezTo>
                  <a:cubicBezTo>
                    <a:pt x="0" y="74"/>
                    <a:pt x="0" y="74"/>
                    <a:pt x="0" y="74"/>
                  </a:cubicBezTo>
                  <a:lnTo>
                    <a:pt x="0" y="27"/>
                  </a:lnTo>
                  <a:close/>
                </a:path>
              </a:pathLst>
            </a:custGeom>
            <a:solidFill>
              <a:srgbClr val="BA89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1"/>
            <p:cNvSpPr/>
            <p:nvPr/>
          </p:nvSpPr>
          <p:spPr bwMode="auto">
            <a:xfrm>
              <a:off x="10037763" y="1457325"/>
              <a:ext cx="233363" cy="352425"/>
            </a:xfrm>
            <a:custGeom>
              <a:avLst/>
              <a:gdLst>
                <a:gd name="T0" fmla="*/ 0 w 119"/>
                <a:gd name="T1" fmla="*/ 24 h 180"/>
                <a:gd name="T2" fmla="*/ 39 w 119"/>
                <a:gd name="T3" fmla="*/ 0 h 180"/>
                <a:gd name="T4" fmla="*/ 94 w 119"/>
                <a:gd name="T5" fmla="*/ 0 h 180"/>
                <a:gd name="T6" fmla="*/ 91 w 119"/>
                <a:gd name="T7" fmla="*/ 134 h 180"/>
                <a:gd name="T8" fmla="*/ 119 w 119"/>
                <a:gd name="T9" fmla="*/ 153 h 180"/>
                <a:gd name="T10" fmla="*/ 119 w 119"/>
                <a:gd name="T11" fmla="*/ 180 h 180"/>
                <a:gd name="T12" fmla="*/ 10 w 119"/>
                <a:gd name="T13" fmla="*/ 180 h 180"/>
                <a:gd name="T14" fmla="*/ 8 w 119"/>
                <a:gd name="T15" fmla="*/ 154 h 180"/>
                <a:gd name="T16" fmla="*/ 35 w 119"/>
                <a:gd name="T17" fmla="*/ 136 h 180"/>
                <a:gd name="T18" fmla="*/ 34 w 119"/>
                <a:gd name="T19" fmla="*/ 52 h 180"/>
                <a:gd name="T20" fmla="*/ 1 w 119"/>
                <a:gd name="T21" fmla="*/ 51 h 180"/>
                <a:gd name="T22" fmla="*/ 0 w 119"/>
                <a:gd name="T23" fmla="*/ 24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 h="180">
                  <a:moveTo>
                    <a:pt x="0" y="24"/>
                  </a:moveTo>
                  <a:cubicBezTo>
                    <a:pt x="0" y="24"/>
                    <a:pt x="35" y="28"/>
                    <a:pt x="39" y="0"/>
                  </a:cubicBezTo>
                  <a:cubicBezTo>
                    <a:pt x="94" y="0"/>
                    <a:pt x="94" y="0"/>
                    <a:pt x="94" y="0"/>
                  </a:cubicBezTo>
                  <a:cubicBezTo>
                    <a:pt x="94" y="0"/>
                    <a:pt x="89" y="123"/>
                    <a:pt x="91" y="134"/>
                  </a:cubicBezTo>
                  <a:cubicBezTo>
                    <a:pt x="95" y="160"/>
                    <a:pt x="119" y="153"/>
                    <a:pt x="119" y="153"/>
                  </a:cubicBezTo>
                  <a:cubicBezTo>
                    <a:pt x="119" y="180"/>
                    <a:pt x="119" y="180"/>
                    <a:pt x="119" y="180"/>
                  </a:cubicBezTo>
                  <a:cubicBezTo>
                    <a:pt x="10" y="180"/>
                    <a:pt x="10" y="180"/>
                    <a:pt x="10" y="180"/>
                  </a:cubicBezTo>
                  <a:cubicBezTo>
                    <a:pt x="8" y="154"/>
                    <a:pt x="8" y="154"/>
                    <a:pt x="8" y="154"/>
                  </a:cubicBezTo>
                  <a:cubicBezTo>
                    <a:pt x="8" y="154"/>
                    <a:pt x="35" y="157"/>
                    <a:pt x="35" y="136"/>
                  </a:cubicBezTo>
                  <a:cubicBezTo>
                    <a:pt x="35" y="115"/>
                    <a:pt x="34" y="52"/>
                    <a:pt x="34" y="52"/>
                  </a:cubicBezTo>
                  <a:cubicBezTo>
                    <a:pt x="1" y="51"/>
                    <a:pt x="1" y="51"/>
                    <a:pt x="1" y="51"/>
                  </a:cubicBezTo>
                  <a:lnTo>
                    <a:pt x="0" y="24"/>
                  </a:lnTo>
                  <a:close/>
                </a:path>
              </a:pathLst>
            </a:custGeom>
            <a:solidFill>
              <a:srgbClr val="FFCF0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3"/>
            <p:cNvSpPr/>
            <p:nvPr/>
          </p:nvSpPr>
          <p:spPr bwMode="auto">
            <a:xfrm>
              <a:off x="9069388" y="1250950"/>
              <a:ext cx="238125" cy="152400"/>
            </a:xfrm>
            <a:custGeom>
              <a:avLst/>
              <a:gdLst>
                <a:gd name="T0" fmla="*/ 104 w 121"/>
                <a:gd name="T1" fmla="*/ 43 h 78"/>
                <a:gd name="T2" fmla="*/ 32 w 121"/>
                <a:gd name="T3" fmla="*/ 9 h 78"/>
                <a:gd name="T4" fmla="*/ 17 w 121"/>
                <a:gd name="T5" fmla="*/ 35 h 78"/>
                <a:gd name="T6" fmla="*/ 89 w 121"/>
                <a:gd name="T7" fmla="*/ 69 h 78"/>
                <a:gd name="T8" fmla="*/ 104 w 121"/>
                <a:gd name="T9" fmla="*/ 43 h 78"/>
              </a:gdLst>
              <a:ahLst/>
              <a:cxnLst>
                <a:cxn ang="0">
                  <a:pos x="T0" y="T1"/>
                </a:cxn>
                <a:cxn ang="0">
                  <a:pos x="T2" y="T3"/>
                </a:cxn>
                <a:cxn ang="0">
                  <a:pos x="T4" y="T5"/>
                </a:cxn>
                <a:cxn ang="0">
                  <a:pos x="T6" y="T7"/>
                </a:cxn>
                <a:cxn ang="0">
                  <a:pos x="T8" y="T9"/>
                </a:cxn>
              </a:cxnLst>
              <a:rect l="0" t="0" r="r" b="b"/>
              <a:pathLst>
                <a:path w="121" h="78">
                  <a:moveTo>
                    <a:pt x="104" y="43"/>
                  </a:moveTo>
                  <a:cubicBezTo>
                    <a:pt x="80" y="32"/>
                    <a:pt x="56" y="20"/>
                    <a:pt x="32" y="9"/>
                  </a:cubicBezTo>
                  <a:cubicBezTo>
                    <a:pt x="15" y="0"/>
                    <a:pt x="0" y="26"/>
                    <a:pt x="17" y="35"/>
                  </a:cubicBezTo>
                  <a:cubicBezTo>
                    <a:pt x="41" y="46"/>
                    <a:pt x="65" y="58"/>
                    <a:pt x="89" y="69"/>
                  </a:cubicBezTo>
                  <a:cubicBezTo>
                    <a:pt x="106" y="78"/>
                    <a:pt x="121" y="52"/>
                    <a:pt x="104" y="4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24"/>
            <p:cNvSpPr/>
            <p:nvPr/>
          </p:nvSpPr>
          <p:spPr bwMode="auto">
            <a:xfrm>
              <a:off x="9074150" y="2066925"/>
              <a:ext cx="277813" cy="149225"/>
            </a:xfrm>
            <a:custGeom>
              <a:avLst/>
              <a:gdLst>
                <a:gd name="T0" fmla="*/ 116 w 142"/>
                <a:gd name="T1" fmla="*/ 6 h 76"/>
                <a:gd name="T2" fmla="*/ 19 w 142"/>
                <a:gd name="T3" fmla="*/ 40 h 76"/>
                <a:gd name="T4" fmla="*/ 27 w 142"/>
                <a:gd name="T5" fmla="*/ 69 h 76"/>
                <a:gd name="T6" fmla="*/ 124 w 142"/>
                <a:gd name="T7" fmla="*/ 35 h 76"/>
                <a:gd name="T8" fmla="*/ 116 w 142"/>
                <a:gd name="T9" fmla="*/ 6 h 76"/>
              </a:gdLst>
              <a:ahLst/>
              <a:cxnLst>
                <a:cxn ang="0">
                  <a:pos x="T0" y="T1"/>
                </a:cxn>
                <a:cxn ang="0">
                  <a:pos x="T2" y="T3"/>
                </a:cxn>
                <a:cxn ang="0">
                  <a:pos x="T4" y="T5"/>
                </a:cxn>
                <a:cxn ang="0">
                  <a:pos x="T6" y="T7"/>
                </a:cxn>
                <a:cxn ang="0">
                  <a:pos x="T8" y="T9"/>
                </a:cxn>
              </a:cxnLst>
              <a:rect l="0" t="0" r="r" b="b"/>
              <a:pathLst>
                <a:path w="142" h="76">
                  <a:moveTo>
                    <a:pt x="116" y="6"/>
                  </a:moveTo>
                  <a:cubicBezTo>
                    <a:pt x="83" y="18"/>
                    <a:pt x="51" y="29"/>
                    <a:pt x="19" y="40"/>
                  </a:cubicBezTo>
                  <a:cubicBezTo>
                    <a:pt x="0" y="47"/>
                    <a:pt x="8" y="76"/>
                    <a:pt x="27" y="69"/>
                  </a:cubicBezTo>
                  <a:cubicBezTo>
                    <a:pt x="59" y="58"/>
                    <a:pt x="91" y="47"/>
                    <a:pt x="124" y="35"/>
                  </a:cubicBezTo>
                  <a:cubicBezTo>
                    <a:pt x="142" y="29"/>
                    <a:pt x="134" y="0"/>
                    <a:pt x="116" y="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25"/>
            <p:cNvSpPr/>
            <p:nvPr/>
          </p:nvSpPr>
          <p:spPr bwMode="auto">
            <a:xfrm>
              <a:off x="9617075" y="2566988"/>
              <a:ext cx="173038" cy="285750"/>
            </a:xfrm>
            <a:custGeom>
              <a:avLst/>
              <a:gdLst>
                <a:gd name="T0" fmla="*/ 54 w 88"/>
                <a:gd name="T1" fmla="*/ 18 h 145"/>
                <a:gd name="T2" fmla="*/ 8 w 88"/>
                <a:gd name="T3" fmla="*/ 112 h 145"/>
                <a:gd name="T4" fmla="*/ 34 w 88"/>
                <a:gd name="T5" fmla="*/ 127 h 145"/>
                <a:gd name="T6" fmla="*/ 80 w 88"/>
                <a:gd name="T7" fmla="*/ 33 h 145"/>
                <a:gd name="T8" fmla="*/ 54 w 88"/>
                <a:gd name="T9" fmla="*/ 18 h 145"/>
              </a:gdLst>
              <a:ahLst/>
              <a:cxnLst>
                <a:cxn ang="0">
                  <a:pos x="T0" y="T1"/>
                </a:cxn>
                <a:cxn ang="0">
                  <a:pos x="T2" y="T3"/>
                </a:cxn>
                <a:cxn ang="0">
                  <a:pos x="T4" y="T5"/>
                </a:cxn>
                <a:cxn ang="0">
                  <a:pos x="T6" y="T7"/>
                </a:cxn>
                <a:cxn ang="0">
                  <a:pos x="T8" y="T9"/>
                </a:cxn>
              </a:cxnLst>
              <a:rect l="0" t="0" r="r" b="b"/>
              <a:pathLst>
                <a:path w="88" h="145">
                  <a:moveTo>
                    <a:pt x="54" y="18"/>
                  </a:moveTo>
                  <a:cubicBezTo>
                    <a:pt x="39" y="49"/>
                    <a:pt x="24" y="81"/>
                    <a:pt x="8" y="112"/>
                  </a:cubicBezTo>
                  <a:cubicBezTo>
                    <a:pt x="0" y="130"/>
                    <a:pt x="26" y="145"/>
                    <a:pt x="34" y="127"/>
                  </a:cubicBezTo>
                  <a:cubicBezTo>
                    <a:pt x="50" y="96"/>
                    <a:pt x="65" y="64"/>
                    <a:pt x="80" y="33"/>
                  </a:cubicBezTo>
                  <a:cubicBezTo>
                    <a:pt x="88" y="15"/>
                    <a:pt x="62" y="0"/>
                    <a:pt x="54" y="1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26"/>
            <p:cNvSpPr/>
            <p:nvPr/>
          </p:nvSpPr>
          <p:spPr bwMode="auto">
            <a:xfrm>
              <a:off x="10544175" y="2581275"/>
              <a:ext cx="141288" cy="257175"/>
            </a:xfrm>
            <a:custGeom>
              <a:avLst/>
              <a:gdLst>
                <a:gd name="T0" fmla="*/ 6 w 72"/>
                <a:gd name="T1" fmla="*/ 26 h 131"/>
                <a:gd name="T2" fmla="*/ 37 w 72"/>
                <a:gd name="T3" fmla="*/ 113 h 131"/>
                <a:gd name="T4" fmla="*/ 66 w 72"/>
                <a:gd name="T5" fmla="*/ 105 h 131"/>
                <a:gd name="T6" fmla="*/ 35 w 72"/>
                <a:gd name="T7" fmla="*/ 18 h 131"/>
                <a:gd name="T8" fmla="*/ 6 w 72"/>
                <a:gd name="T9" fmla="*/ 26 h 131"/>
              </a:gdLst>
              <a:ahLst/>
              <a:cxnLst>
                <a:cxn ang="0">
                  <a:pos x="T0" y="T1"/>
                </a:cxn>
                <a:cxn ang="0">
                  <a:pos x="T2" y="T3"/>
                </a:cxn>
                <a:cxn ang="0">
                  <a:pos x="T4" y="T5"/>
                </a:cxn>
                <a:cxn ang="0">
                  <a:pos x="T6" y="T7"/>
                </a:cxn>
                <a:cxn ang="0">
                  <a:pos x="T8" y="T9"/>
                </a:cxn>
              </a:cxnLst>
              <a:rect l="0" t="0" r="r" b="b"/>
              <a:pathLst>
                <a:path w="72" h="131">
                  <a:moveTo>
                    <a:pt x="6" y="26"/>
                  </a:moveTo>
                  <a:cubicBezTo>
                    <a:pt x="16" y="55"/>
                    <a:pt x="26" y="84"/>
                    <a:pt x="37" y="113"/>
                  </a:cubicBezTo>
                  <a:cubicBezTo>
                    <a:pt x="43" y="131"/>
                    <a:pt x="72" y="123"/>
                    <a:pt x="66" y="105"/>
                  </a:cubicBezTo>
                  <a:cubicBezTo>
                    <a:pt x="55" y="76"/>
                    <a:pt x="45" y="47"/>
                    <a:pt x="35" y="18"/>
                  </a:cubicBezTo>
                  <a:cubicBezTo>
                    <a:pt x="29" y="0"/>
                    <a:pt x="0" y="8"/>
                    <a:pt x="6" y="2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27"/>
            <p:cNvSpPr/>
            <p:nvPr/>
          </p:nvSpPr>
          <p:spPr bwMode="auto">
            <a:xfrm>
              <a:off x="10977563" y="2071688"/>
              <a:ext cx="263525" cy="161925"/>
            </a:xfrm>
            <a:custGeom>
              <a:avLst/>
              <a:gdLst>
                <a:gd name="T0" fmla="*/ 18 w 134"/>
                <a:gd name="T1" fmla="*/ 34 h 83"/>
                <a:gd name="T2" fmla="*/ 102 w 134"/>
                <a:gd name="T3" fmla="*/ 74 h 83"/>
                <a:gd name="T4" fmla="*/ 117 w 134"/>
                <a:gd name="T5" fmla="*/ 48 h 83"/>
                <a:gd name="T6" fmla="*/ 33 w 134"/>
                <a:gd name="T7" fmla="*/ 8 h 83"/>
                <a:gd name="T8" fmla="*/ 18 w 134"/>
                <a:gd name="T9" fmla="*/ 34 h 83"/>
              </a:gdLst>
              <a:ahLst/>
              <a:cxnLst>
                <a:cxn ang="0">
                  <a:pos x="T0" y="T1"/>
                </a:cxn>
                <a:cxn ang="0">
                  <a:pos x="T2" y="T3"/>
                </a:cxn>
                <a:cxn ang="0">
                  <a:pos x="T4" y="T5"/>
                </a:cxn>
                <a:cxn ang="0">
                  <a:pos x="T6" y="T7"/>
                </a:cxn>
                <a:cxn ang="0">
                  <a:pos x="T8" y="T9"/>
                </a:cxn>
              </a:cxnLst>
              <a:rect l="0" t="0" r="r" b="b"/>
              <a:pathLst>
                <a:path w="134" h="83">
                  <a:moveTo>
                    <a:pt x="18" y="34"/>
                  </a:moveTo>
                  <a:cubicBezTo>
                    <a:pt x="46" y="47"/>
                    <a:pt x="74" y="61"/>
                    <a:pt x="102" y="74"/>
                  </a:cubicBezTo>
                  <a:cubicBezTo>
                    <a:pt x="119" y="83"/>
                    <a:pt x="134" y="57"/>
                    <a:pt x="117" y="48"/>
                  </a:cubicBezTo>
                  <a:cubicBezTo>
                    <a:pt x="89" y="35"/>
                    <a:pt x="61" y="22"/>
                    <a:pt x="33" y="8"/>
                  </a:cubicBezTo>
                  <a:cubicBezTo>
                    <a:pt x="16" y="0"/>
                    <a:pt x="0" y="26"/>
                    <a:pt x="18"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28"/>
            <p:cNvSpPr/>
            <p:nvPr/>
          </p:nvSpPr>
          <p:spPr bwMode="auto">
            <a:xfrm>
              <a:off x="10983913" y="1309688"/>
              <a:ext cx="274638" cy="149225"/>
            </a:xfrm>
            <a:custGeom>
              <a:avLst/>
              <a:gdLst>
                <a:gd name="T0" fmla="*/ 26 w 140"/>
                <a:gd name="T1" fmla="*/ 69 h 76"/>
                <a:gd name="T2" fmla="*/ 122 w 140"/>
                <a:gd name="T3" fmla="*/ 36 h 76"/>
                <a:gd name="T4" fmla="*/ 114 w 140"/>
                <a:gd name="T5" fmla="*/ 7 h 76"/>
                <a:gd name="T6" fmla="*/ 18 w 140"/>
                <a:gd name="T7" fmla="*/ 40 h 76"/>
                <a:gd name="T8" fmla="*/ 26 w 140"/>
                <a:gd name="T9" fmla="*/ 69 h 76"/>
              </a:gdLst>
              <a:ahLst/>
              <a:cxnLst>
                <a:cxn ang="0">
                  <a:pos x="T0" y="T1"/>
                </a:cxn>
                <a:cxn ang="0">
                  <a:pos x="T2" y="T3"/>
                </a:cxn>
                <a:cxn ang="0">
                  <a:pos x="T4" y="T5"/>
                </a:cxn>
                <a:cxn ang="0">
                  <a:pos x="T6" y="T7"/>
                </a:cxn>
                <a:cxn ang="0">
                  <a:pos x="T8" y="T9"/>
                </a:cxn>
              </a:cxnLst>
              <a:rect l="0" t="0" r="r" b="b"/>
              <a:pathLst>
                <a:path w="140" h="76">
                  <a:moveTo>
                    <a:pt x="26" y="69"/>
                  </a:moveTo>
                  <a:cubicBezTo>
                    <a:pt x="58" y="58"/>
                    <a:pt x="90" y="47"/>
                    <a:pt x="122" y="36"/>
                  </a:cubicBezTo>
                  <a:cubicBezTo>
                    <a:pt x="140" y="29"/>
                    <a:pt x="132" y="0"/>
                    <a:pt x="114" y="7"/>
                  </a:cubicBezTo>
                  <a:cubicBezTo>
                    <a:pt x="82" y="18"/>
                    <a:pt x="50" y="29"/>
                    <a:pt x="18" y="40"/>
                  </a:cubicBezTo>
                  <a:cubicBezTo>
                    <a:pt x="0" y="47"/>
                    <a:pt x="8" y="76"/>
                    <a:pt x="26" y="6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29"/>
            <p:cNvSpPr/>
            <p:nvPr/>
          </p:nvSpPr>
          <p:spPr bwMode="auto">
            <a:xfrm>
              <a:off x="10474325" y="728663"/>
              <a:ext cx="152400" cy="239713"/>
            </a:xfrm>
            <a:custGeom>
              <a:avLst/>
              <a:gdLst>
                <a:gd name="T0" fmla="*/ 35 w 77"/>
                <a:gd name="T1" fmla="*/ 105 h 122"/>
                <a:gd name="T2" fmla="*/ 69 w 77"/>
                <a:gd name="T3" fmla="*/ 33 h 122"/>
                <a:gd name="T4" fmla="*/ 43 w 77"/>
                <a:gd name="T5" fmla="*/ 18 h 122"/>
                <a:gd name="T6" fmla="*/ 9 w 77"/>
                <a:gd name="T7" fmla="*/ 90 h 122"/>
                <a:gd name="T8" fmla="*/ 35 w 77"/>
                <a:gd name="T9" fmla="*/ 105 h 122"/>
              </a:gdLst>
              <a:ahLst/>
              <a:cxnLst>
                <a:cxn ang="0">
                  <a:pos x="T0" y="T1"/>
                </a:cxn>
                <a:cxn ang="0">
                  <a:pos x="T2" y="T3"/>
                </a:cxn>
                <a:cxn ang="0">
                  <a:pos x="T4" y="T5"/>
                </a:cxn>
                <a:cxn ang="0">
                  <a:pos x="T6" y="T7"/>
                </a:cxn>
                <a:cxn ang="0">
                  <a:pos x="T8" y="T9"/>
                </a:cxn>
              </a:cxnLst>
              <a:rect l="0" t="0" r="r" b="b"/>
              <a:pathLst>
                <a:path w="77" h="122">
                  <a:moveTo>
                    <a:pt x="35" y="105"/>
                  </a:moveTo>
                  <a:cubicBezTo>
                    <a:pt x="46" y="81"/>
                    <a:pt x="58" y="57"/>
                    <a:pt x="69" y="33"/>
                  </a:cubicBezTo>
                  <a:cubicBezTo>
                    <a:pt x="77" y="16"/>
                    <a:pt x="52" y="0"/>
                    <a:pt x="43" y="18"/>
                  </a:cubicBezTo>
                  <a:cubicBezTo>
                    <a:pt x="32" y="42"/>
                    <a:pt x="20" y="66"/>
                    <a:pt x="9" y="90"/>
                  </a:cubicBezTo>
                  <a:cubicBezTo>
                    <a:pt x="0" y="107"/>
                    <a:pt x="26" y="122"/>
                    <a:pt x="35" y="10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30"/>
            <p:cNvSpPr/>
            <p:nvPr/>
          </p:nvSpPr>
          <p:spPr bwMode="auto">
            <a:xfrm>
              <a:off x="7054850" y="2894013"/>
              <a:ext cx="222250" cy="195263"/>
            </a:xfrm>
            <a:custGeom>
              <a:avLst/>
              <a:gdLst>
                <a:gd name="T0" fmla="*/ 90 w 113"/>
                <a:gd name="T1" fmla="*/ 18 h 100"/>
                <a:gd name="T2" fmla="*/ 108 w 113"/>
                <a:gd name="T3" fmla="*/ 79 h 100"/>
                <a:gd name="T4" fmla="*/ 56 w 113"/>
                <a:gd name="T5" fmla="*/ 95 h 100"/>
                <a:gd name="T6" fmla="*/ 12 w 113"/>
                <a:gd name="T7" fmla="*/ 43 h 100"/>
                <a:gd name="T8" fmla="*/ 90 w 113"/>
                <a:gd name="T9" fmla="*/ 18 h 100"/>
              </a:gdLst>
              <a:ahLst/>
              <a:cxnLst>
                <a:cxn ang="0">
                  <a:pos x="T0" y="T1"/>
                </a:cxn>
                <a:cxn ang="0">
                  <a:pos x="T2" y="T3"/>
                </a:cxn>
                <a:cxn ang="0">
                  <a:pos x="T4" y="T5"/>
                </a:cxn>
                <a:cxn ang="0">
                  <a:pos x="T6" y="T7"/>
                </a:cxn>
                <a:cxn ang="0">
                  <a:pos x="T8" y="T9"/>
                </a:cxn>
              </a:cxnLst>
              <a:rect l="0" t="0" r="r" b="b"/>
              <a:pathLst>
                <a:path w="113" h="100">
                  <a:moveTo>
                    <a:pt x="90" y="18"/>
                  </a:moveTo>
                  <a:cubicBezTo>
                    <a:pt x="90" y="18"/>
                    <a:pt x="113" y="71"/>
                    <a:pt x="108" y="79"/>
                  </a:cubicBezTo>
                  <a:cubicBezTo>
                    <a:pt x="102" y="87"/>
                    <a:pt x="70" y="100"/>
                    <a:pt x="56" y="95"/>
                  </a:cubicBezTo>
                  <a:cubicBezTo>
                    <a:pt x="42" y="91"/>
                    <a:pt x="0" y="61"/>
                    <a:pt x="12" y="43"/>
                  </a:cubicBezTo>
                  <a:cubicBezTo>
                    <a:pt x="24" y="24"/>
                    <a:pt x="78" y="0"/>
                    <a:pt x="90" y="18"/>
                  </a:cubicBezTo>
                  <a:close/>
                </a:path>
              </a:pathLst>
            </a:custGeom>
            <a:solidFill>
              <a:srgbClr val="EFC7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31"/>
            <p:cNvSpPr/>
            <p:nvPr/>
          </p:nvSpPr>
          <p:spPr bwMode="auto">
            <a:xfrm>
              <a:off x="5614988" y="2773363"/>
              <a:ext cx="5513388" cy="4654550"/>
            </a:xfrm>
            <a:custGeom>
              <a:avLst/>
              <a:gdLst>
                <a:gd name="T0" fmla="*/ 2516 w 2809"/>
                <a:gd name="T1" fmla="*/ 941 h 2371"/>
                <a:gd name="T2" fmla="*/ 2072 w 2809"/>
                <a:gd name="T3" fmla="*/ 376 h 2371"/>
                <a:gd name="T4" fmla="*/ 1391 w 2809"/>
                <a:gd name="T5" fmla="*/ 46 h 2371"/>
                <a:gd name="T6" fmla="*/ 785 w 2809"/>
                <a:gd name="T7" fmla="*/ 63 h 2371"/>
                <a:gd name="T8" fmla="*/ 352 w 2809"/>
                <a:gd name="T9" fmla="*/ 296 h 2371"/>
                <a:gd name="T10" fmla="*/ 7 w 2809"/>
                <a:gd name="T11" fmla="*/ 697 h 2371"/>
                <a:gd name="T12" fmla="*/ 18 w 2809"/>
                <a:gd name="T13" fmla="*/ 736 h 2371"/>
                <a:gd name="T14" fmla="*/ 358 w 2809"/>
                <a:gd name="T15" fmla="*/ 340 h 2371"/>
                <a:gd name="T16" fmla="*/ 786 w 2809"/>
                <a:gd name="T17" fmla="*/ 107 h 2371"/>
                <a:gd name="T18" fmla="*/ 1387 w 2809"/>
                <a:gd name="T19" fmla="*/ 90 h 2371"/>
                <a:gd name="T20" fmla="*/ 2062 w 2809"/>
                <a:gd name="T21" fmla="*/ 420 h 2371"/>
                <a:gd name="T22" fmla="*/ 2502 w 2809"/>
                <a:gd name="T23" fmla="*/ 985 h 2371"/>
                <a:gd name="T24" fmla="*/ 2730 w 2809"/>
                <a:gd name="T25" fmla="*/ 2371 h 2371"/>
                <a:gd name="T26" fmla="*/ 2744 w 2809"/>
                <a:gd name="T27" fmla="*/ 2350 h 2371"/>
                <a:gd name="T28" fmla="*/ 2516 w 2809"/>
                <a:gd name="T29" fmla="*/ 941 h 2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09" h="2371">
                  <a:moveTo>
                    <a:pt x="2516" y="941"/>
                  </a:moveTo>
                  <a:cubicBezTo>
                    <a:pt x="2401" y="715"/>
                    <a:pt x="2252" y="525"/>
                    <a:pt x="2072" y="376"/>
                  </a:cubicBezTo>
                  <a:cubicBezTo>
                    <a:pt x="1876" y="214"/>
                    <a:pt x="1647" y="103"/>
                    <a:pt x="1391" y="46"/>
                  </a:cubicBezTo>
                  <a:cubicBezTo>
                    <a:pt x="1180" y="0"/>
                    <a:pt x="976" y="6"/>
                    <a:pt x="785" y="63"/>
                  </a:cubicBezTo>
                  <a:cubicBezTo>
                    <a:pt x="632" y="108"/>
                    <a:pt x="486" y="187"/>
                    <a:pt x="352" y="296"/>
                  </a:cubicBezTo>
                  <a:cubicBezTo>
                    <a:pt x="125" y="481"/>
                    <a:pt x="12" y="688"/>
                    <a:pt x="7" y="697"/>
                  </a:cubicBezTo>
                  <a:cubicBezTo>
                    <a:pt x="0" y="711"/>
                    <a:pt x="5" y="728"/>
                    <a:pt x="18" y="736"/>
                  </a:cubicBezTo>
                  <a:cubicBezTo>
                    <a:pt x="36" y="704"/>
                    <a:pt x="148" y="512"/>
                    <a:pt x="358" y="340"/>
                  </a:cubicBezTo>
                  <a:cubicBezTo>
                    <a:pt x="490" y="231"/>
                    <a:pt x="634" y="152"/>
                    <a:pt x="786" y="107"/>
                  </a:cubicBezTo>
                  <a:cubicBezTo>
                    <a:pt x="976" y="50"/>
                    <a:pt x="1178" y="44"/>
                    <a:pt x="1387" y="90"/>
                  </a:cubicBezTo>
                  <a:cubicBezTo>
                    <a:pt x="1640" y="147"/>
                    <a:pt x="1867" y="258"/>
                    <a:pt x="2062" y="420"/>
                  </a:cubicBezTo>
                  <a:cubicBezTo>
                    <a:pt x="2240" y="569"/>
                    <a:pt x="2388" y="759"/>
                    <a:pt x="2502" y="985"/>
                  </a:cubicBezTo>
                  <a:cubicBezTo>
                    <a:pt x="2707" y="1390"/>
                    <a:pt x="2789" y="1894"/>
                    <a:pt x="2730" y="2371"/>
                  </a:cubicBezTo>
                  <a:cubicBezTo>
                    <a:pt x="2737" y="2367"/>
                    <a:pt x="2743" y="2359"/>
                    <a:pt x="2744" y="2350"/>
                  </a:cubicBezTo>
                  <a:cubicBezTo>
                    <a:pt x="2809" y="1866"/>
                    <a:pt x="2726" y="1353"/>
                    <a:pt x="2516" y="941"/>
                  </a:cubicBezTo>
                  <a:close/>
                </a:path>
              </a:pathLst>
            </a:custGeom>
            <a:solidFill>
              <a:srgbClr val="75540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32"/>
            <p:cNvSpPr/>
            <p:nvPr/>
          </p:nvSpPr>
          <p:spPr bwMode="auto">
            <a:xfrm>
              <a:off x="5649913" y="2822575"/>
              <a:ext cx="5476875" cy="4614863"/>
            </a:xfrm>
            <a:custGeom>
              <a:avLst/>
              <a:gdLst>
                <a:gd name="T0" fmla="*/ 2484 w 2790"/>
                <a:gd name="T1" fmla="*/ 960 h 2351"/>
                <a:gd name="T2" fmla="*/ 2044 w 2790"/>
                <a:gd name="T3" fmla="*/ 395 h 2351"/>
                <a:gd name="T4" fmla="*/ 1369 w 2790"/>
                <a:gd name="T5" fmla="*/ 65 h 2351"/>
                <a:gd name="T6" fmla="*/ 768 w 2790"/>
                <a:gd name="T7" fmla="*/ 82 h 2351"/>
                <a:gd name="T8" fmla="*/ 340 w 2790"/>
                <a:gd name="T9" fmla="*/ 315 h 2351"/>
                <a:gd name="T10" fmla="*/ 0 w 2790"/>
                <a:gd name="T11" fmla="*/ 711 h 2351"/>
                <a:gd name="T12" fmla="*/ 2 w 2790"/>
                <a:gd name="T13" fmla="*/ 712 h 2351"/>
                <a:gd name="T14" fmla="*/ 43 w 2790"/>
                <a:gd name="T15" fmla="*/ 700 h 2351"/>
                <a:gd name="T16" fmla="*/ 373 w 2790"/>
                <a:gd name="T17" fmla="*/ 317 h 2351"/>
                <a:gd name="T18" fmla="*/ 1360 w 2790"/>
                <a:gd name="T19" fmla="*/ 80 h 2351"/>
                <a:gd name="T20" fmla="*/ 2666 w 2790"/>
                <a:gd name="T21" fmla="*/ 2317 h 2351"/>
                <a:gd name="T22" fmla="*/ 2692 w 2790"/>
                <a:gd name="T23" fmla="*/ 2351 h 2351"/>
                <a:gd name="T24" fmla="*/ 2696 w 2790"/>
                <a:gd name="T25" fmla="*/ 2351 h 2351"/>
                <a:gd name="T26" fmla="*/ 2712 w 2790"/>
                <a:gd name="T27" fmla="*/ 2346 h 2351"/>
                <a:gd name="T28" fmla="*/ 2484 w 2790"/>
                <a:gd name="T29" fmla="*/ 960 h 2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90" h="2351">
                  <a:moveTo>
                    <a:pt x="2484" y="960"/>
                  </a:moveTo>
                  <a:cubicBezTo>
                    <a:pt x="2370" y="734"/>
                    <a:pt x="2222" y="544"/>
                    <a:pt x="2044" y="395"/>
                  </a:cubicBezTo>
                  <a:cubicBezTo>
                    <a:pt x="1849" y="233"/>
                    <a:pt x="1622" y="122"/>
                    <a:pt x="1369" y="65"/>
                  </a:cubicBezTo>
                  <a:cubicBezTo>
                    <a:pt x="1160" y="19"/>
                    <a:pt x="958" y="25"/>
                    <a:pt x="768" y="82"/>
                  </a:cubicBezTo>
                  <a:cubicBezTo>
                    <a:pt x="616" y="127"/>
                    <a:pt x="472" y="206"/>
                    <a:pt x="340" y="315"/>
                  </a:cubicBezTo>
                  <a:cubicBezTo>
                    <a:pt x="130" y="487"/>
                    <a:pt x="18" y="679"/>
                    <a:pt x="0" y="711"/>
                  </a:cubicBezTo>
                  <a:cubicBezTo>
                    <a:pt x="1" y="711"/>
                    <a:pt x="1" y="712"/>
                    <a:pt x="2" y="712"/>
                  </a:cubicBezTo>
                  <a:cubicBezTo>
                    <a:pt x="17" y="720"/>
                    <a:pt x="35" y="714"/>
                    <a:pt x="43" y="700"/>
                  </a:cubicBezTo>
                  <a:cubicBezTo>
                    <a:pt x="44" y="698"/>
                    <a:pt x="155" y="495"/>
                    <a:pt x="373" y="317"/>
                  </a:cubicBezTo>
                  <a:cubicBezTo>
                    <a:pt x="664" y="80"/>
                    <a:pt x="996" y="0"/>
                    <a:pt x="1360" y="80"/>
                  </a:cubicBezTo>
                  <a:cubicBezTo>
                    <a:pt x="2374" y="303"/>
                    <a:pt x="2790" y="1399"/>
                    <a:pt x="2666" y="2317"/>
                  </a:cubicBezTo>
                  <a:cubicBezTo>
                    <a:pt x="2664" y="2334"/>
                    <a:pt x="2675" y="2349"/>
                    <a:pt x="2692" y="2351"/>
                  </a:cubicBezTo>
                  <a:cubicBezTo>
                    <a:pt x="2693" y="2351"/>
                    <a:pt x="2694" y="2351"/>
                    <a:pt x="2696" y="2351"/>
                  </a:cubicBezTo>
                  <a:cubicBezTo>
                    <a:pt x="2702" y="2351"/>
                    <a:pt x="2708" y="2349"/>
                    <a:pt x="2712" y="2346"/>
                  </a:cubicBezTo>
                  <a:cubicBezTo>
                    <a:pt x="2771" y="1869"/>
                    <a:pt x="2689" y="1365"/>
                    <a:pt x="2484" y="960"/>
                  </a:cubicBezTo>
                  <a:close/>
                </a:path>
              </a:pathLst>
            </a:custGeom>
            <a:solidFill>
              <a:srgbClr val="5B400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33"/>
            <p:cNvSpPr/>
            <p:nvPr/>
          </p:nvSpPr>
          <p:spPr bwMode="auto">
            <a:xfrm>
              <a:off x="7104063" y="3035300"/>
              <a:ext cx="531813" cy="1233488"/>
            </a:xfrm>
            <a:custGeom>
              <a:avLst/>
              <a:gdLst>
                <a:gd name="T0" fmla="*/ 117 w 271"/>
                <a:gd name="T1" fmla="*/ 580 h 629"/>
                <a:gd name="T2" fmla="*/ 199 w 271"/>
                <a:gd name="T3" fmla="*/ 278 h 629"/>
                <a:gd name="T4" fmla="*/ 0 w 271"/>
                <a:gd name="T5" fmla="*/ 26 h 629"/>
                <a:gd name="T6" fmla="*/ 78 w 271"/>
                <a:gd name="T7" fmla="*/ 0 h 629"/>
                <a:gd name="T8" fmla="*/ 257 w 271"/>
                <a:gd name="T9" fmla="*/ 274 h 629"/>
                <a:gd name="T10" fmla="*/ 171 w 271"/>
                <a:gd name="T11" fmla="*/ 597 h 629"/>
                <a:gd name="T12" fmla="*/ 117 w 271"/>
                <a:gd name="T13" fmla="*/ 580 h 629"/>
              </a:gdLst>
              <a:ahLst/>
              <a:cxnLst>
                <a:cxn ang="0">
                  <a:pos x="T0" y="T1"/>
                </a:cxn>
                <a:cxn ang="0">
                  <a:pos x="T2" y="T3"/>
                </a:cxn>
                <a:cxn ang="0">
                  <a:pos x="T4" y="T5"/>
                </a:cxn>
                <a:cxn ang="0">
                  <a:pos x="T6" y="T7"/>
                </a:cxn>
                <a:cxn ang="0">
                  <a:pos x="T8" y="T9"/>
                </a:cxn>
                <a:cxn ang="0">
                  <a:pos x="T10" y="T11"/>
                </a:cxn>
                <a:cxn ang="0">
                  <a:pos x="T12" y="T13"/>
                </a:cxn>
              </a:cxnLst>
              <a:rect l="0" t="0" r="r" b="b"/>
              <a:pathLst>
                <a:path w="271" h="629">
                  <a:moveTo>
                    <a:pt x="117" y="580"/>
                  </a:moveTo>
                  <a:cubicBezTo>
                    <a:pt x="117" y="580"/>
                    <a:pt x="221" y="376"/>
                    <a:pt x="199" y="278"/>
                  </a:cubicBezTo>
                  <a:cubicBezTo>
                    <a:pt x="178" y="186"/>
                    <a:pt x="10" y="40"/>
                    <a:pt x="0" y="26"/>
                  </a:cubicBezTo>
                  <a:cubicBezTo>
                    <a:pt x="0" y="26"/>
                    <a:pt x="40" y="18"/>
                    <a:pt x="78" y="0"/>
                  </a:cubicBezTo>
                  <a:cubicBezTo>
                    <a:pt x="78" y="0"/>
                    <a:pt x="246" y="163"/>
                    <a:pt x="257" y="274"/>
                  </a:cubicBezTo>
                  <a:cubicBezTo>
                    <a:pt x="271" y="410"/>
                    <a:pt x="171" y="597"/>
                    <a:pt x="171" y="597"/>
                  </a:cubicBezTo>
                  <a:cubicBezTo>
                    <a:pt x="171" y="597"/>
                    <a:pt x="122" y="629"/>
                    <a:pt x="117" y="580"/>
                  </a:cubicBezTo>
                  <a:close/>
                </a:path>
              </a:pathLst>
            </a:custGeom>
            <a:solidFill>
              <a:srgbClr val="464B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34"/>
            <p:cNvSpPr/>
            <p:nvPr/>
          </p:nvSpPr>
          <p:spPr bwMode="auto">
            <a:xfrm>
              <a:off x="6978650" y="2789238"/>
              <a:ext cx="296863" cy="257175"/>
            </a:xfrm>
            <a:custGeom>
              <a:avLst/>
              <a:gdLst>
                <a:gd name="T0" fmla="*/ 44 w 151"/>
                <a:gd name="T1" fmla="*/ 111 h 131"/>
                <a:gd name="T2" fmla="*/ 11 w 151"/>
                <a:gd name="T3" fmla="*/ 48 h 131"/>
                <a:gd name="T4" fmla="*/ 45 w 151"/>
                <a:gd name="T5" fmla="*/ 53 h 131"/>
                <a:gd name="T6" fmla="*/ 49 w 151"/>
                <a:gd name="T7" fmla="*/ 12 h 131"/>
                <a:gd name="T8" fmla="*/ 80 w 151"/>
                <a:gd name="T9" fmla="*/ 34 h 131"/>
                <a:gd name="T10" fmla="*/ 96 w 151"/>
                <a:gd name="T11" fmla="*/ 8 h 131"/>
                <a:gd name="T12" fmla="*/ 130 w 151"/>
                <a:gd name="T13" fmla="*/ 88 h 131"/>
                <a:gd name="T14" fmla="*/ 96 w 151"/>
                <a:gd name="T15" fmla="*/ 71 h 131"/>
                <a:gd name="T16" fmla="*/ 90 w 151"/>
                <a:gd name="T17" fmla="*/ 105 h 131"/>
                <a:gd name="T18" fmla="*/ 64 w 151"/>
                <a:gd name="T19" fmla="*/ 92 h 131"/>
                <a:gd name="T20" fmla="*/ 44 w 151"/>
                <a:gd name="T21" fmla="*/ 11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1" h="131">
                  <a:moveTo>
                    <a:pt x="44" y="111"/>
                  </a:moveTo>
                  <a:cubicBezTo>
                    <a:pt x="44" y="111"/>
                    <a:pt x="0" y="61"/>
                    <a:pt x="11" y="48"/>
                  </a:cubicBezTo>
                  <a:cubicBezTo>
                    <a:pt x="22" y="34"/>
                    <a:pt x="45" y="53"/>
                    <a:pt x="45" y="53"/>
                  </a:cubicBezTo>
                  <a:cubicBezTo>
                    <a:pt x="45" y="53"/>
                    <a:pt x="33" y="23"/>
                    <a:pt x="49" y="12"/>
                  </a:cubicBezTo>
                  <a:cubicBezTo>
                    <a:pt x="66" y="2"/>
                    <a:pt x="80" y="34"/>
                    <a:pt x="80" y="34"/>
                  </a:cubicBezTo>
                  <a:cubicBezTo>
                    <a:pt x="80" y="34"/>
                    <a:pt x="80" y="17"/>
                    <a:pt x="96" y="8"/>
                  </a:cubicBezTo>
                  <a:cubicBezTo>
                    <a:pt x="112" y="0"/>
                    <a:pt x="151" y="81"/>
                    <a:pt x="130" y="88"/>
                  </a:cubicBezTo>
                  <a:cubicBezTo>
                    <a:pt x="108" y="95"/>
                    <a:pt x="96" y="71"/>
                    <a:pt x="96" y="71"/>
                  </a:cubicBezTo>
                  <a:cubicBezTo>
                    <a:pt x="96" y="71"/>
                    <a:pt x="110" y="95"/>
                    <a:pt x="90" y="105"/>
                  </a:cubicBezTo>
                  <a:cubicBezTo>
                    <a:pt x="79" y="110"/>
                    <a:pt x="64" y="92"/>
                    <a:pt x="64" y="92"/>
                  </a:cubicBezTo>
                  <a:cubicBezTo>
                    <a:pt x="64" y="92"/>
                    <a:pt x="74" y="131"/>
                    <a:pt x="44" y="111"/>
                  </a:cubicBezTo>
                  <a:close/>
                </a:path>
              </a:pathLst>
            </a:custGeom>
            <a:solidFill>
              <a:srgbClr val="FFDC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35"/>
            <p:cNvSpPr/>
            <p:nvPr/>
          </p:nvSpPr>
          <p:spPr bwMode="auto">
            <a:xfrm>
              <a:off x="7011988" y="2921000"/>
              <a:ext cx="182563" cy="166688"/>
            </a:xfrm>
            <a:custGeom>
              <a:avLst/>
              <a:gdLst>
                <a:gd name="T0" fmla="*/ 53 w 93"/>
                <a:gd name="T1" fmla="*/ 85 h 85"/>
                <a:gd name="T2" fmla="*/ 23 w 93"/>
                <a:gd name="T3" fmla="*/ 73 h 85"/>
                <a:gd name="T4" fmla="*/ 9 w 93"/>
                <a:gd name="T5" fmla="*/ 36 h 85"/>
                <a:gd name="T6" fmla="*/ 57 w 93"/>
                <a:gd name="T7" fmla="*/ 6 h 85"/>
                <a:gd name="T8" fmla="*/ 50 w 93"/>
                <a:gd name="T9" fmla="*/ 43 h 85"/>
                <a:gd name="T10" fmla="*/ 93 w 93"/>
                <a:gd name="T11" fmla="*/ 71 h 85"/>
                <a:gd name="T12" fmla="*/ 53 w 93"/>
                <a:gd name="T13" fmla="*/ 85 h 85"/>
              </a:gdLst>
              <a:ahLst/>
              <a:cxnLst>
                <a:cxn ang="0">
                  <a:pos x="T0" y="T1"/>
                </a:cxn>
                <a:cxn ang="0">
                  <a:pos x="T2" y="T3"/>
                </a:cxn>
                <a:cxn ang="0">
                  <a:pos x="T4" y="T5"/>
                </a:cxn>
                <a:cxn ang="0">
                  <a:pos x="T6" y="T7"/>
                </a:cxn>
                <a:cxn ang="0">
                  <a:pos x="T8" y="T9"/>
                </a:cxn>
                <a:cxn ang="0">
                  <a:pos x="T10" y="T11"/>
                </a:cxn>
                <a:cxn ang="0">
                  <a:pos x="T12" y="T13"/>
                </a:cxn>
              </a:cxnLst>
              <a:rect l="0" t="0" r="r" b="b"/>
              <a:pathLst>
                <a:path w="93" h="85">
                  <a:moveTo>
                    <a:pt x="53" y="85"/>
                  </a:moveTo>
                  <a:cubicBezTo>
                    <a:pt x="53" y="85"/>
                    <a:pt x="33" y="85"/>
                    <a:pt x="23" y="73"/>
                  </a:cubicBezTo>
                  <a:cubicBezTo>
                    <a:pt x="13" y="61"/>
                    <a:pt x="0" y="42"/>
                    <a:pt x="9" y="36"/>
                  </a:cubicBezTo>
                  <a:cubicBezTo>
                    <a:pt x="17" y="30"/>
                    <a:pt x="54" y="12"/>
                    <a:pt x="57" y="6"/>
                  </a:cubicBezTo>
                  <a:cubicBezTo>
                    <a:pt x="60" y="0"/>
                    <a:pt x="81" y="30"/>
                    <a:pt x="50" y="43"/>
                  </a:cubicBezTo>
                  <a:cubicBezTo>
                    <a:pt x="50" y="43"/>
                    <a:pt x="93" y="45"/>
                    <a:pt x="93" y="71"/>
                  </a:cubicBezTo>
                  <a:cubicBezTo>
                    <a:pt x="81" y="80"/>
                    <a:pt x="53" y="85"/>
                    <a:pt x="53" y="85"/>
                  </a:cubicBezTo>
                  <a:close/>
                </a:path>
              </a:pathLst>
            </a:custGeom>
            <a:solidFill>
              <a:srgbClr val="FFDC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36"/>
            <p:cNvSpPr/>
            <p:nvPr/>
          </p:nvSpPr>
          <p:spPr bwMode="auto">
            <a:xfrm>
              <a:off x="7051675" y="2928938"/>
              <a:ext cx="130175" cy="106363"/>
            </a:xfrm>
            <a:custGeom>
              <a:avLst/>
              <a:gdLst>
                <a:gd name="T0" fmla="*/ 0 w 66"/>
                <a:gd name="T1" fmla="*/ 25 h 54"/>
                <a:gd name="T2" fmla="*/ 39 w 66"/>
                <a:gd name="T3" fmla="*/ 1 h 54"/>
                <a:gd name="T4" fmla="*/ 30 w 66"/>
                <a:gd name="T5" fmla="*/ 39 h 54"/>
                <a:gd name="T6" fmla="*/ 66 w 66"/>
                <a:gd name="T7" fmla="*/ 54 h 54"/>
                <a:gd name="T8" fmla="*/ 19 w 66"/>
                <a:gd name="T9" fmla="*/ 42 h 54"/>
                <a:gd name="T10" fmla="*/ 39 w 66"/>
                <a:gd name="T11" fmla="*/ 9 h 54"/>
                <a:gd name="T12" fmla="*/ 0 w 66"/>
                <a:gd name="T13" fmla="*/ 25 h 54"/>
              </a:gdLst>
              <a:ahLst/>
              <a:cxnLst>
                <a:cxn ang="0">
                  <a:pos x="T0" y="T1"/>
                </a:cxn>
                <a:cxn ang="0">
                  <a:pos x="T2" y="T3"/>
                </a:cxn>
                <a:cxn ang="0">
                  <a:pos x="T4" y="T5"/>
                </a:cxn>
                <a:cxn ang="0">
                  <a:pos x="T6" y="T7"/>
                </a:cxn>
                <a:cxn ang="0">
                  <a:pos x="T8" y="T9"/>
                </a:cxn>
                <a:cxn ang="0">
                  <a:pos x="T10" y="T11"/>
                </a:cxn>
                <a:cxn ang="0">
                  <a:pos x="T12" y="T13"/>
                </a:cxn>
              </a:cxnLst>
              <a:rect l="0" t="0" r="r" b="b"/>
              <a:pathLst>
                <a:path w="66" h="54">
                  <a:moveTo>
                    <a:pt x="0" y="25"/>
                  </a:moveTo>
                  <a:cubicBezTo>
                    <a:pt x="0" y="25"/>
                    <a:pt x="35" y="2"/>
                    <a:pt x="39" y="1"/>
                  </a:cubicBezTo>
                  <a:cubicBezTo>
                    <a:pt x="43" y="0"/>
                    <a:pt x="61" y="28"/>
                    <a:pt x="30" y="39"/>
                  </a:cubicBezTo>
                  <a:cubicBezTo>
                    <a:pt x="32" y="37"/>
                    <a:pt x="59" y="41"/>
                    <a:pt x="66" y="54"/>
                  </a:cubicBezTo>
                  <a:cubicBezTo>
                    <a:pt x="66" y="54"/>
                    <a:pt x="48" y="39"/>
                    <a:pt x="19" y="42"/>
                  </a:cubicBezTo>
                  <a:cubicBezTo>
                    <a:pt x="19" y="42"/>
                    <a:pt x="52" y="24"/>
                    <a:pt x="39" y="9"/>
                  </a:cubicBezTo>
                  <a:cubicBezTo>
                    <a:pt x="29" y="8"/>
                    <a:pt x="0" y="25"/>
                    <a:pt x="0" y="25"/>
                  </a:cubicBezTo>
                  <a:close/>
                </a:path>
              </a:pathLst>
            </a:custGeom>
            <a:solidFill>
              <a:srgbClr val="CB8F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37"/>
            <p:cNvSpPr/>
            <p:nvPr/>
          </p:nvSpPr>
          <p:spPr bwMode="auto">
            <a:xfrm>
              <a:off x="9170988" y="3451225"/>
              <a:ext cx="254000" cy="619125"/>
            </a:xfrm>
            <a:custGeom>
              <a:avLst/>
              <a:gdLst>
                <a:gd name="T0" fmla="*/ 22 w 129"/>
                <a:gd name="T1" fmla="*/ 237 h 316"/>
                <a:gd name="T2" fmla="*/ 63 w 129"/>
                <a:gd name="T3" fmla="*/ 132 h 316"/>
                <a:gd name="T4" fmla="*/ 45 w 129"/>
                <a:gd name="T5" fmla="*/ 30 h 316"/>
                <a:gd name="T6" fmla="*/ 110 w 129"/>
                <a:gd name="T7" fmla="*/ 18 h 316"/>
                <a:gd name="T8" fmla="*/ 111 w 129"/>
                <a:gd name="T9" fmla="*/ 196 h 316"/>
                <a:gd name="T10" fmla="*/ 85 w 129"/>
                <a:gd name="T11" fmla="*/ 234 h 316"/>
                <a:gd name="T12" fmla="*/ 103 w 129"/>
                <a:gd name="T13" fmla="*/ 257 h 316"/>
                <a:gd name="T14" fmla="*/ 80 w 129"/>
                <a:gd name="T15" fmla="*/ 309 h 316"/>
                <a:gd name="T16" fmla="*/ 20 w 129"/>
                <a:gd name="T17" fmla="*/ 277 h 316"/>
                <a:gd name="T18" fmla="*/ 22 w 129"/>
                <a:gd name="T19" fmla="*/ 237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316">
                  <a:moveTo>
                    <a:pt x="22" y="237"/>
                  </a:moveTo>
                  <a:cubicBezTo>
                    <a:pt x="22" y="237"/>
                    <a:pt x="62" y="156"/>
                    <a:pt x="63" y="132"/>
                  </a:cubicBezTo>
                  <a:cubicBezTo>
                    <a:pt x="64" y="107"/>
                    <a:pt x="45" y="30"/>
                    <a:pt x="45" y="30"/>
                  </a:cubicBezTo>
                  <a:cubicBezTo>
                    <a:pt x="45" y="30"/>
                    <a:pt x="105" y="0"/>
                    <a:pt x="110" y="18"/>
                  </a:cubicBezTo>
                  <a:cubicBezTo>
                    <a:pt x="116" y="37"/>
                    <a:pt x="129" y="160"/>
                    <a:pt x="111" y="196"/>
                  </a:cubicBezTo>
                  <a:cubicBezTo>
                    <a:pt x="93" y="231"/>
                    <a:pt x="85" y="234"/>
                    <a:pt x="85" y="234"/>
                  </a:cubicBezTo>
                  <a:cubicBezTo>
                    <a:pt x="103" y="257"/>
                    <a:pt x="103" y="257"/>
                    <a:pt x="103" y="257"/>
                  </a:cubicBezTo>
                  <a:cubicBezTo>
                    <a:pt x="103" y="257"/>
                    <a:pt x="90" y="303"/>
                    <a:pt x="80" y="309"/>
                  </a:cubicBezTo>
                  <a:cubicBezTo>
                    <a:pt x="70" y="316"/>
                    <a:pt x="40" y="287"/>
                    <a:pt x="20" y="277"/>
                  </a:cubicBezTo>
                  <a:cubicBezTo>
                    <a:pt x="0" y="266"/>
                    <a:pt x="22" y="237"/>
                    <a:pt x="22" y="237"/>
                  </a:cubicBezTo>
                  <a:close/>
                </a:path>
              </a:pathLst>
            </a:custGeom>
            <a:solidFill>
              <a:srgbClr val="382B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38"/>
            <p:cNvSpPr/>
            <p:nvPr/>
          </p:nvSpPr>
          <p:spPr bwMode="auto">
            <a:xfrm>
              <a:off x="8091488" y="3492500"/>
              <a:ext cx="1184275" cy="1198563"/>
            </a:xfrm>
            <a:custGeom>
              <a:avLst/>
              <a:gdLst>
                <a:gd name="T0" fmla="*/ 8 w 603"/>
                <a:gd name="T1" fmla="*/ 489 h 611"/>
                <a:gd name="T2" fmla="*/ 190 w 603"/>
                <a:gd name="T3" fmla="*/ 42 h 611"/>
                <a:gd name="T4" fmla="*/ 603 w 603"/>
                <a:gd name="T5" fmla="*/ 169 h 611"/>
                <a:gd name="T6" fmla="*/ 563 w 603"/>
                <a:gd name="T7" fmla="*/ 255 h 611"/>
                <a:gd name="T8" fmla="*/ 201 w 603"/>
                <a:gd name="T9" fmla="*/ 114 h 611"/>
                <a:gd name="T10" fmla="*/ 83 w 603"/>
                <a:gd name="T11" fmla="*/ 555 h 611"/>
                <a:gd name="T12" fmla="*/ 0 w 603"/>
                <a:gd name="T13" fmla="*/ 611 h 611"/>
                <a:gd name="T14" fmla="*/ 8 w 603"/>
                <a:gd name="T15" fmla="*/ 489 h 6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3" h="611">
                  <a:moveTo>
                    <a:pt x="8" y="489"/>
                  </a:moveTo>
                  <a:cubicBezTo>
                    <a:pt x="8" y="489"/>
                    <a:pt x="89" y="71"/>
                    <a:pt x="190" y="42"/>
                  </a:cubicBezTo>
                  <a:cubicBezTo>
                    <a:pt x="333" y="0"/>
                    <a:pt x="603" y="169"/>
                    <a:pt x="603" y="169"/>
                  </a:cubicBezTo>
                  <a:cubicBezTo>
                    <a:pt x="603" y="169"/>
                    <a:pt x="581" y="234"/>
                    <a:pt x="563" y="255"/>
                  </a:cubicBezTo>
                  <a:cubicBezTo>
                    <a:pt x="563" y="255"/>
                    <a:pt x="298" y="50"/>
                    <a:pt x="201" y="114"/>
                  </a:cubicBezTo>
                  <a:cubicBezTo>
                    <a:pt x="149" y="149"/>
                    <a:pt x="100" y="499"/>
                    <a:pt x="83" y="555"/>
                  </a:cubicBezTo>
                  <a:cubicBezTo>
                    <a:pt x="73" y="591"/>
                    <a:pt x="0" y="611"/>
                    <a:pt x="0" y="611"/>
                  </a:cubicBezTo>
                  <a:lnTo>
                    <a:pt x="8" y="489"/>
                  </a:lnTo>
                  <a:close/>
                </a:path>
              </a:pathLst>
            </a:custGeom>
            <a:solidFill>
              <a:srgbClr val="464B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39"/>
            <p:cNvSpPr/>
            <p:nvPr/>
          </p:nvSpPr>
          <p:spPr bwMode="auto">
            <a:xfrm>
              <a:off x="8547100" y="2471738"/>
              <a:ext cx="439738" cy="482600"/>
            </a:xfrm>
            <a:custGeom>
              <a:avLst/>
              <a:gdLst>
                <a:gd name="T0" fmla="*/ 124 w 224"/>
                <a:gd name="T1" fmla="*/ 171 h 246"/>
                <a:gd name="T2" fmla="*/ 64 w 224"/>
                <a:gd name="T3" fmla="*/ 94 h 246"/>
                <a:gd name="T4" fmla="*/ 0 w 224"/>
                <a:gd name="T5" fmla="*/ 53 h 246"/>
                <a:gd name="T6" fmla="*/ 54 w 224"/>
                <a:gd name="T7" fmla="*/ 2 h 246"/>
                <a:gd name="T8" fmla="*/ 179 w 224"/>
                <a:gd name="T9" fmla="*/ 128 h 246"/>
                <a:gd name="T10" fmla="*/ 178 w 224"/>
                <a:gd name="T11" fmla="*/ 153 h 246"/>
                <a:gd name="T12" fmla="*/ 205 w 224"/>
                <a:gd name="T13" fmla="*/ 162 h 246"/>
                <a:gd name="T14" fmla="*/ 220 w 224"/>
                <a:gd name="T15" fmla="*/ 226 h 246"/>
                <a:gd name="T16" fmla="*/ 128 w 224"/>
                <a:gd name="T17" fmla="*/ 244 h 246"/>
                <a:gd name="T18" fmla="*/ 124 w 224"/>
                <a:gd name="T19" fmla="*/ 171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4" h="246">
                  <a:moveTo>
                    <a:pt x="124" y="171"/>
                  </a:moveTo>
                  <a:cubicBezTo>
                    <a:pt x="124" y="171"/>
                    <a:pt x="89" y="108"/>
                    <a:pt x="64" y="94"/>
                  </a:cubicBezTo>
                  <a:cubicBezTo>
                    <a:pt x="40" y="80"/>
                    <a:pt x="0" y="53"/>
                    <a:pt x="0" y="53"/>
                  </a:cubicBezTo>
                  <a:cubicBezTo>
                    <a:pt x="0" y="53"/>
                    <a:pt x="38" y="4"/>
                    <a:pt x="54" y="2"/>
                  </a:cubicBezTo>
                  <a:cubicBezTo>
                    <a:pt x="69" y="0"/>
                    <a:pt x="140" y="48"/>
                    <a:pt x="179" y="128"/>
                  </a:cubicBezTo>
                  <a:cubicBezTo>
                    <a:pt x="178" y="153"/>
                    <a:pt x="178" y="153"/>
                    <a:pt x="178" y="153"/>
                  </a:cubicBezTo>
                  <a:cubicBezTo>
                    <a:pt x="178" y="153"/>
                    <a:pt x="200" y="156"/>
                    <a:pt x="205" y="162"/>
                  </a:cubicBezTo>
                  <a:cubicBezTo>
                    <a:pt x="210" y="167"/>
                    <a:pt x="216" y="205"/>
                    <a:pt x="220" y="226"/>
                  </a:cubicBezTo>
                  <a:cubicBezTo>
                    <a:pt x="224" y="246"/>
                    <a:pt x="128" y="244"/>
                    <a:pt x="128" y="244"/>
                  </a:cubicBezTo>
                  <a:lnTo>
                    <a:pt x="124" y="171"/>
                  </a:lnTo>
                  <a:close/>
                </a:path>
              </a:pathLst>
            </a:custGeom>
            <a:solidFill>
              <a:srgbClr val="382B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40"/>
            <p:cNvSpPr/>
            <p:nvPr/>
          </p:nvSpPr>
          <p:spPr bwMode="auto">
            <a:xfrm>
              <a:off x="7907338" y="2836863"/>
              <a:ext cx="987425" cy="1579563"/>
            </a:xfrm>
            <a:custGeom>
              <a:avLst/>
              <a:gdLst>
                <a:gd name="T0" fmla="*/ 105 w 503"/>
                <a:gd name="T1" fmla="*/ 733 h 805"/>
                <a:gd name="T2" fmla="*/ 131 w 503"/>
                <a:gd name="T3" fmla="*/ 314 h 805"/>
                <a:gd name="T4" fmla="*/ 436 w 503"/>
                <a:gd name="T5" fmla="*/ 0 h 805"/>
                <a:gd name="T6" fmla="*/ 498 w 503"/>
                <a:gd name="T7" fmla="*/ 70 h 805"/>
                <a:gd name="T8" fmla="*/ 197 w 503"/>
                <a:gd name="T9" fmla="*/ 332 h 805"/>
                <a:gd name="T10" fmla="*/ 162 w 503"/>
                <a:gd name="T11" fmla="*/ 765 h 805"/>
                <a:gd name="T12" fmla="*/ 105 w 503"/>
                <a:gd name="T13" fmla="*/ 733 h 805"/>
              </a:gdLst>
              <a:ahLst/>
              <a:cxnLst>
                <a:cxn ang="0">
                  <a:pos x="T0" y="T1"/>
                </a:cxn>
                <a:cxn ang="0">
                  <a:pos x="T2" y="T3"/>
                </a:cxn>
                <a:cxn ang="0">
                  <a:pos x="T4" y="T5"/>
                </a:cxn>
                <a:cxn ang="0">
                  <a:pos x="T6" y="T7"/>
                </a:cxn>
                <a:cxn ang="0">
                  <a:pos x="T8" y="T9"/>
                </a:cxn>
                <a:cxn ang="0">
                  <a:pos x="T10" y="T11"/>
                </a:cxn>
                <a:cxn ang="0">
                  <a:pos x="T12" y="T13"/>
                </a:cxn>
              </a:cxnLst>
              <a:rect l="0" t="0" r="r" b="b"/>
              <a:pathLst>
                <a:path w="503" h="805">
                  <a:moveTo>
                    <a:pt x="105" y="733"/>
                  </a:moveTo>
                  <a:cubicBezTo>
                    <a:pt x="105" y="733"/>
                    <a:pt x="61" y="423"/>
                    <a:pt x="131" y="314"/>
                  </a:cubicBezTo>
                  <a:cubicBezTo>
                    <a:pt x="216" y="183"/>
                    <a:pt x="436" y="0"/>
                    <a:pt x="436" y="0"/>
                  </a:cubicBezTo>
                  <a:cubicBezTo>
                    <a:pt x="436" y="0"/>
                    <a:pt x="503" y="41"/>
                    <a:pt x="498" y="70"/>
                  </a:cubicBezTo>
                  <a:cubicBezTo>
                    <a:pt x="498" y="70"/>
                    <a:pt x="273" y="219"/>
                    <a:pt x="197" y="332"/>
                  </a:cubicBezTo>
                  <a:cubicBezTo>
                    <a:pt x="129" y="434"/>
                    <a:pt x="185" y="725"/>
                    <a:pt x="162" y="765"/>
                  </a:cubicBezTo>
                  <a:cubicBezTo>
                    <a:pt x="139" y="805"/>
                    <a:pt x="0" y="783"/>
                    <a:pt x="105" y="733"/>
                  </a:cubicBezTo>
                  <a:close/>
                </a:path>
              </a:pathLst>
            </a:custGeom>
            <a:solidFill>
              <a:srgbClr val="464B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41"/>
            <p:cNvSpPr/>
            <p:nvPr/>
          </p:nvSpPr>
          <p:spPr bwMode="auto">
            <a:xfrm>
              <a:off x="7107238" y="4138613"/>
              <a:ext cx="1042988" cy="644525"/>
            </a:xfrm>
            <a:custGeom>
              <a:avLst/>
              <a:gdLst>
                <a:gd name="T0" fmla="*/ 136 w 532"/>
                <a:gd name="T1" fmla="*/ 0 h 329"/>
                <a:gd name="T2" fmla="*/ 314 w 532"/>
                <a:gd name="T3" fmla="*/ 47 h 329"/>
                <a:gd name="T4" fmla="*/ 505 w 532"/>
                <a:gd name="T5" fmla="*/ 1 h 329"/>
                <a:gd name="T6" fmla="*/ 532 w 532"/>
                <a:gd name="T7" fmla="*/ 65 h 329"/>
                <a:gd name="T8" fmla="*/ 502 w 532"/>
                <a:gd name="T9" fmla="*/ 85 h 329"/>
                <a:gd name="T10" fmla="*/ 525 w 532"/>
                <a:gd name="T11" fmla="*/ 104 h 329"/>
                <a:gd name="T12" fmla="*/ 502 w 532"/>
                <a:gd name="T13" fmla="*/ 329 h 329"/>
                <a:gd name="T14" fmla="*/ 464 w 532"/>
                <a:gd name="T15" fmla="*/ 302 h 329"/>
                <a:gd name="T16" fmla="*/ 170 w 532"/>
                <a:gd name="T17" fmla="*/ 246 h 329"/>
                <a:gd name="T18" fmla="*/ 14 w 532"/>
                <a:gd name="T19" fmla="*/ 107 h 329"/>
                <a:gd name="T20" fmla="*/ 136 w 532"/>
                <a:gd name="T21"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2" h="329">
                  <a:moveTo>
                    <a:pt x="136" y="0"/>
                  </a:moveTo>
                  <a:cubicBezTo>
                    <a:pt x="136" y="0"/>
                    <a:pt x="263" y="34"/>
                    <a:pt x="314" y="47"/>
                  </a:cubicBezTo>
                  <a:cubicBezTo>
                    <a:pt x="366" y="60"/>
                    <a:pt x="477" y="22"/>
                    <a:pt x="505" y="1"/>
                  </a:cubicBezTo>
                  <a:cubicBezTo>
                    <a:pt x="505" y="1"/>
                    <a:pt x="529" y="54"/>
                    <a:pt x="532" y="65"/>
                  </a:cubicBezTo>
                  <a:cubicBezTo>
                    <a:pt x="502" y="85"/>
                    <a:pt x="502" y="85"/>
                    <a:pt x="502" y="85"/>
                  </a:cubicBezTo>
                  <a:cubicBezTo>
                    <a:pt x="525" y="104"/>
                    <a:pt x="525" y="104"/>
                    <a:pt x="525" y="104"/>
                  </a:cubicBezTo>
                  <a:cubicBezTo>
                    <a:pt x="525" y="104"/>
                    <a:pt x="527" y="252"/>
                    <a:pt x="502" y="329"/>
                  </a:cubicBezTo>
                  <a:cubicBezTo>
                    <a:pt x="502" y="329"/>
                    <a:pt x="493" y="305"/>
                    <a:pt x="464" y="302"/>
                  </a:cubicBezTo>
                  <a:cubicBezTo>
                    <a:pt x="390" y="295"/>
                    <a:pt x="251" y="278"/>
                    <a:pt x="170" y="246"/>
                  </a:cubicBezTo>
                  <a:cubicBezTo>
                    <a:pt x="57" y="201"/>
                    <a:pt x="0" y="134"/>
                    <a:pt x="14" y="107"/>
                  </a:cubicBezTo>
                  <a:cubicBezTo>
                    <a:pt x="28" y="80"/>
                    <a:pt x="136" y="0"/>
                    <a:pt x="136" y="0"/>
                  </a:cubicBezTo>
                  <a:close/>
                </a:path>
              </a:pathLst>
            </a:custGeom>
            <a:solidFill>
              <a:srgbClr val="464B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42"/>
            <p:cNvSpPr/>
            <p:nvPr/>
          </p:nvSpPr>
          <p:spPr bwMode="auto">
            <a:xfrm>
              <a:off x="7126288" y="4114800"/>
              <a:ext cx="247650" cy="185738"/>
            </a:xfrm>
            <a:custGeom>
              <a:avLst/>
              <a:gdLst>
                <a:gd name="T0" fmla="*/ 38 w 126"/>
                <a:gd name="T1" fmla="*/ 0 h 95"/>
                <a:gd name="T2" fmla="*/ 104 w 126"/>
                <a:gd name="T3" fmla="*/ 51 h 95"/>
                <a:gd name="T4" fmla="*/ 85 w 126"/>
                <a:gd name="T5" fmla="*/ 93 h 95"/>
                <a:gd name="T6" fmla="*/ 4 w 126"/>
                <a:gd name="T7" fmla="*/ 35 h 95"/>
                <a:gd name="T8" fmla="*/ 38 w 126"/>
                <a:gd name="T9" fmla="*/ 0 h 95"/>
              </a:gdLst>
              <a:ahLst/>
              <a:cxnLst>
                <a:cxn ang="0">
                  <a:pos x="T0" y="T1"/>
                </a:cxn>
                <a:cxn ang="0">
                  <a:pos x="T2" y="T3"/>
                </a:cxn>
                <a:cxn ang="0">
                  <a:pos x="T4" y="T5"/>
                </a:cxn>
                <a:cxn ang="0">
                  <a:pos x="T6" y="T7"/>
                </a:cxn>
                <a:cxn ang="0">
                  <a:pos x="T8" y="T9"/>
                </a:cxn>
              </a:cxnLst>
              <a:rect l="0" t="0" r="r" b="b"/>
              <a:pathLst>
                <a:path w="126" h="95">
                  <a:moveTo>
                    <a:pt x="38" y="0"/>
                  </a:moveTo>
                  <a:cubicBezTo>
                    <a:pt x="38" y="0"/>
                    <a:pt x="83" y="46"/>
                    <a:pt x="104" y="51"/>
                  </a:cubicBezTo>
                  <a:cubicBezTo>
                    <a:pt x="126" y="57"/>
                    <a:pt x="108" y="95"/>
                    <a:pt x="85" y="93"/>
                  </a:cubicBezTo>
                  <a:cubicBezTo>
                    <a:pt x="61" y="90"/>
                    <a:pt x="8" y="35"/>
                    <a:pt x="4" y="35"/>
                  </a:cubicBezTo>
                  <a:cubicBezTo>
                    <a:pt x="0" y="34"/>
                    <a:pt x="38" y="0"/>
                    <a:pt x="38" y="0"/>
                  </a:cubicBezTo>
                  <a:close/>
                </a:path>
              </a:pathLst>
            </a:custGeom>
            <a:solidFill>
              <a:srgbClr val="FFDC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43"/>
            <p:cNvSpPr/>
            <p:nvPr/>
          </p:nvSpPr>
          <p:spPr bwMode="auto">
            <a:xfrm>
              <a:off x="7196138" y="4189413"/>
              <a:ext cx="644525" cy="219075"/>
            </a:xfrm>
            <a:custGeom>
              <a:avLst/>
              <a:gdLst>
                <a:gd name="T0" fmla="*/ 35 w 328"/>
                <a:gd name="T1" fmla="*/ 10 h 112"/>
                <a:gd name="T2" fmla="*/ 74 w 328"/>
                <a:gd name="T3" fmla="*/ 26 h 112"/>
                <a:gd name="T4" fmla="*/ 49 w 328"/>
                <a:gd name="T5" fmla="*/ 3 h 112"/>
                <a:gd name="T6" fmla="*/ 97 w 328"/>
                <a:gd name="T7" fmla="*/ 0 h 112"/>
                <a:gd name="T8" fmla="*/ 328 w 328"/>
                <a:gd name="T9" fmla="*/ 62 h 112"/>
                <a:gd name="T10" fmla="*/ 46 w 328"/>
                <a:gd name="T11" fmla="*/ 71 h 112"/>
                <a:gd name="T12" fmla="*/ 23 w 328"/>
                <a:gd name="T13" fmla="*/ 40 h 112"/>
                <a:gd name="T14" fmla="*/ 35 w 328"/>
                <a:gd name="T15" fmla="*/ 1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 h="112">
                  <a:moveTo>
                    <a:pt x="35" y="10"/>
                  </a:moveTo>
                  <a:cubicBezTo>
                    <a:pt x="74" y="26"/>
                    <a:pt x="74" y="26"/>
                    <a:pt x="74" y="26"/>
                  </a:cubicBezTo>
                  <a:cubicBezTo>
                    <a:pt x="49" y="3"/>
                    <a:pt x="49" y="3"/>
                    <a:pt x="49" y="3"/>
                  </a:cubicBezTo>
                  <a:cubicBezTo>
                    <a:pt x="97" y="0"/>
                    <a:pt x="97" y="0"/>
                    <a:pt x="97" y="0"/>
                  </a:cubicBezTo>
                  <a:cubicBezTo>
                    <a:pt x="97" y="0"/>
                    <a:pt x="275" y="62"/>
                    <a:pt x="328" y="62"/>
                  </a:cubicBezTo>
                  <a:cubicBezTo>
                    <a:pt x="328" y="62"/>
                    <a:pt x="93" y="112"/>
                    <a:pt x="46" y="71"/>
                  </a:cubicBezTo>
                  <a:cubicBezTo>
                    <a:pt x="0" y="31"/>
                    <a:pt x="23" y="40"/>
                    <a:pt x="23" y="40"/>
                  </a:cubicBezTo>
                  <a:lnTo>
                    <a:pt x="35" y="10"/>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44"/>
            <p:cNvSpPr/>
            <p:nvPr/>
          </p:nvSpPr>
          <p:spPr bwMode="auto">
            <a:xfrm>
              <a:off x="7310438" y="4133850"/>
              <a:ext cx="644525" cy="233363"/>
            </a:xfrm>
            <a:custGeom>
              <a:avLst/>
              <a:gdLst>
                <a:gd name="T0" fmla="*/ 30 w 328"/>
                <a:gd name="T1" fmla="*/ 22 h 119"/>
                <a:gd name="T2" fmla="*/ 121 w 328"/>
                <a:gd name="T3" fmla="*/ 0 h 119"/>
                <a:gd name="T4" fmla="*/ 140 w 328"/>
                <a:gd name="T5" fmla="*/ 51 h 119"/>
                <a:gd name="T6" fmla="*/ 194 w 328"/>
                <a:gd name="T7" fmla="*/ 7 h 119"/>
                <a:gd name="T8" fmla="*/ 328 w 328"/>
                <a:gd name="T9" fmla="*/ 88 h 119"/>
                <a:gd name="T10" fmla="*/ 9 w 328"/>
                <a:gd name="T11" fmla="*/ 18 h 119"/>
                <a:gd name="T12" fmla="*/ 30 w 328"/>
                <a:gd name="T13" fmla="*/ 22 h 119"/>
              </a:gdLst>
              <a:ahLst/>
              <a:cxnLst>
                <a:cxn ang="0">
                  <a:pos x="T0" y="T1"/>
                </a:cxn>
                <a:cxn ang="0">
                  <a:pos x="T2" y="T3"/>
                </a:cxn>
                <a:cxn ang="0">
                  <a:pos x="T4" y="T5"/>
                </a:cxn>
                <a:cxn ang="0">
                  <a:pos x="T6" y="T7"/>
                </a:cxn>
                <a:cxn ang="0">
                  <a:pos x="T8" y="T9"/>
                </a:cxn>
                <a:cxn ang="0">
                  <a:pos x="T10" y="T11"/>
                </a:cxn>
                <a:cxn ang="0">
                  <a:pos x="T12" y="T13"/>
                </a:cxn>
              </a:cxnLst>
              <a:rect l="0" t="0" r="r" b="b"/>
              <a:pathLst>
                <a:path w="328" h="119">
                  <a:moveTo>
                    <a:pt x="30" y="22"/>
                  </a:moveTo>
                  <a:cubicBezTo>
                    <a:pt x="30" y="22"/>
                    <a:pt x="108" y="15"/>
                    <a:pt x="121" y="0"/>
                  </a:cubicBezTo>
                  <a:cubicBezTo>
                    <a:pt x="140" y="51"/>
                    <a:pt x="140" y="51"/>
                    <a:pt x="140" y="51"/>
                  </a:cubicBezTo>
                  <a:cubicBezTo>
                    <a:pt x="140" y="51"/>
                    <a:pt x="186" y="19"/>
                    <a:pt x="194" y="7"/>
                  </a:cubicBezTo>
                  <a:cubicBezTo>
                    <a:pt x="194" y="7"/>
                    <a:pt x="272" y="85"/>
                    <a:pt x="328" y="88"/>
                  </a:cubicBezTo>
                  <a:cubicBezTo>
                    <a:pt x="328" y="88"/>
                    <a:pt x="237" y="119"/>
                    <a:pt x="9" y="18"/>
                  </a:cubicBezTo>
                  <a:cubicBezTo>
                    <a:pt x="0" y="16"/>
                    <a:pt x="30" y="22"/>
                    <a:pt x="30" y="22"/>
                  </a:cubicBezTo>
                  <a:close/>
                </a:path>
              </a:pathLst>
            </a:custGeom>
            <a:solidFill>
              <a:srgbClr val="676B6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45"/>
            <p:cNvSpPr/>
            <p:nvPr/>
          </p:nvSpPr>
          <p:spPr bwMode="auto">
            <a:xfrm>
              <a:off x="7242175" y="4284663"/>
              <a:ext cx="712788" cy="244475"/>
            </a:xfrm>
            <a:custGeom>
              <a:avLst/>
              <a:gdLst>
                <a:gd name="T0" fmla="*/ 0 w 363"/>
                <a:gd name="T1" fmla="*/ 0 h 124"/>
                <a:gd name="T2" fmla="*/ 34 w 363"/>
                <a:gd name="T3" fmla="*/ 87 h 124"/>
                <a:gd name="T4" fmla="*/ 124 w 363"/>
                <a:gd name="T5" fmla="*/ 44 h 124"/>
                <a:gd name="T6" fmla="*/ 212 w 363"/>
                <a:gd name="T7" fmla="*/ 124 h 124"/>
                <a:gd name="T8" fmla="*/ 363 w 363"/>
                <a:gd name="T9" fmla="*/ 11 h 124"/>
                <a:gd name="T10" fmla="*/ 269 w 363"/>
                <a:gd name="T11" fmla="*/ 20 h 124"/>
                <a:gd name="T12" fmla="*/ 0 w 363"/>
                <a:gd name="T13" fmla="*/ 0 h 124"/>
              </a:gdLst>
              <a:ahLst/>
              <a:cxnLst>
                <a:cxn ang="0">
                  <a:pos x="T0" y="T1"/>
                </a:cxn>
                <a:cxn ang="0">
                  <a:pos x="T2" y="T3"/>
                </a:cxn>
                <a:cxn ang="0">
                  <a:pos x="T4" y="T5"/>
                </a:cxn>
                <a:cxn ang="0">
                  <a:pos x="T6" y="T7"/>
                </a:cxn>
                <a:cxn ang="0">
                  <a:pos x="T8" y="T9"/>
                </a:cxn>
                <a:cxn ang="0">
                  <a:pos x="T10" y="T11"/>
                </a:cxn>
                <a:cxn ang="0">
                  <a:pos x="T12" y="T13"/>
                </a:cxn>
              </a:cxnLst>
              <a:rect l="0" t="0" r="r" b="b"/>
              <a:pathLst>
                <a:path w="363" h="124">
                  <a:moveTo>
                    <a:pt x="0" y="0"/>
                  </a:moveTo>
                  <a:cubicBezTo>
                    <a:pt x="0" y="0"/>
                    <a:pt x="6" y="62"/>
                    <a:pt x="34" y="87"/>
                  </a:cubicBezTo>
                  <a:cubicBezTo>
                    <a:pt x="34" y="87"/>
                    <a:pt x="105" y="51"/>
                    <a:pt x="124" y="44"/>
                  </a:cubicBezTo>
                  <a:cubicBezTo>
                    <a:pt x="124" y="44"/>
                    <a:pt x="185" y="108"/>
                    <a:pt x="212" y="124"/>
                  </a:cubicBezTo>
                  <a:cubicBezTo>
                    <a:pt x="212" y="124"/>
                    <a:pt x="329" y="22"/>
                    <a:pt x="363" y="11"/>
                  </a:cubicBezTo>
                  <a:cubicBezTo>
                    <a:pt x="363" y="11"/>
                    <a:pt x="317" y="12"/>
                    <a:pt x="269" y="20"/>
                  </a:cubicBezTo>
                  <a:cubicBezTo>
                    <a:pt x="222" y="28"/>
                    <a:pt x="52" y="61"/>
                    <a:pt x="0" y="0"/>
                  </a:cubicBezTo>
                  <a:close/>
                </a:path>
              </a:pathLst>
            </a:custGeom>
            <a:solidFill>
              <a:srgbClr val="676B6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46"/>
            <p:cNvSpPr/>
            <p:nvPr/>
          </p:nvSpPr>
          <p:spPr bwMode="auto">
            <a:xfrm>
              <a:off x="7319963" y="4219575"/>
              <a:ext cx="82550" cy="80963"/>
            </a:xfrm>
            <a:custGeom>
              <a:avLst/>
              <a:gdLst>
                <a:gd name="T0" fmla="*/ 0 w 42"/>
                <a:gd name="T1" fmla="*/ 21 h 41"/>
                <a:gd name="T2" fmla="*/ 10 w 42"/>
                <a:gd name="T3" fmla="*/ 0 h 41"/>
                <a:gd name="T4" fmla="*/ 37 w 42"/>
                <a:gd name="T5" fmla="*/ 4 h 41"/>
                <a:gd name="T6" fmla="*/ 27 w 42"/>
                <a:gd name="T7" fmla="*/ 37 h 41"/>
                <a:gd name="T8" fmla="*/ 0 w 42"/>
                <a:gd name="T9" fmla="*/ 21 h 41"/>
              </a:gdLst>
              <a:ahLst/>
              <a:cxnLst>
                <a:cxn ang="0">
                  <a:pos x="T0" y="T1"/>
                </a:cxn>
                <a:cxn ang="0">
                  <a:pos x="T2" y="T3"/>
                </a:cxn>
                <a:cxn ang="0">
                  <a:pos x="T4" y="T5"/>
                </a:cxn>
                <a:cxn ang="0">
                  <a:pos x="T6" y="T7"/>
                </a:cxn>
                <a:cxn ang="0">
                  <a:pos x="T8" y="T9"/>
                </a:cxn>
              </a:cxnLst>
              <a:rect l="0" t="0" r="r" b="b"/>
              <a:pathLst>
                <a:path w="42" h="41">
                  <a:moveTo>
                    <a:pt x="0" y="21"/>
                  </a:moveTo>
                  <a:cubicBezTo>
                    <a:pt x="0" y="21"/>
                    <a:pt x="1" y="4"/>
                    <a:pt x="10" y="0"/>
                  </a:cubicBezTo>
                  <a:cubicBezTo>
                    <a:pt x="10" y="0"/>
                    <a:pt x="32" y="1"/>
                    <a:pt x="37" y="4"/>
                  </a:cubicBezTo>
                  <a:cubicBezTo>
                    <a:pt x="42" y="7"/>
                    <a:pt x="34" y="33"/>
                    <a:pt x="27" y="37"/>
                  </a:cubicBezTo>
                  <a:cubicBezTo>
                    <a:pt x="20" y="41"/>
                    <a:pt x="0" y="21"/>
                    <a:pt x="0" y="21"/>
                  </a:cubicBezTo>
                  <a:close/>
                </a:path>
              </a:pathLst>
            </a:custGeom>
            <a:solidFill>
              <a:srgbClr val="14141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47"/>
            <p:cNvSpPr/>
            <p:nvPr/>
          </p:nvSpPr>
          <p:spPr bwMode="auto">
            <a:xfrm>
              <a:off x="6884988" y="4240213"/>
              <a:ext cx="631825" cy="739775"/>
            </a:xfrm>
            <a:custGeom>
              <a:avLst/>
              <a:gdLst>
                <a:gd name="T0" fmla="*/ 244 w 322"/>
                <a:gd name="T1" fmla="*/ 16 h 377"/>
                <a:gd name="T2" fmla="*/ 279 w 322"/>
                <a:gd name="T3" fmla="*/ 44 h 377"/>
                <a:gd name="T4" fmla="*/ 168 w 322"/>
                <a:gd name="T5" fmla="*/ 166 h 377"/>
                <a:gd name="T6" fmla="*/ 3 w 322"/>
                <a:gd name="T7" fmla="*/ 267 h 377"/>
                <a:gd name="T8" fmla="*/ 5 w 322"/>
                <a:gd name="T9" fmla="*/ 377 h 377"/>
                <a:gd name="T10" fmla="*/ 126 w 322"/>
                <a:gd name="T11" fmla="*/ 342 h 377"/>
                <a:gd name="T12" fmla="*/ 205 w 322"/>
                <a:gd name="T13" fmla="*/ 229 h 377"/>
                <a:gd name="T14" fmla="*/ 316 w 322"/>
                <a:gd name="T15" fmla="*/ 100 h 377"/>
                <a:gd name="T16" fmla="*/ 253 w 322"/>
                <a:gd name="T17" fmla="*/ 0 h 377"/>
                <a:gd name="T18" fmla="*/ 244 w 322"/>
                <a:gd name="T19" fmla="*/ 16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2" h="377">
                  <a:moveTo>
                    <a:pt x="244" y="16"/>
                  </a:moveTo>
                  <a:cubicBezTo>
                    <a:pt x="244" y="16"/>
                    <a:pt x="275" y="21"/>
                    <a:pt x="279" y="44"/>
                  </a:cubicBezTo>
                  <a:cubicBezTo>
                    <a:pt x="284" y="68"/>
                    <a:pt x="268" y="146"/>
                    <a:pt x="168" y="166"/>
                  </a:cubicBezTo>
                  <a:cubicBezTo>
                    <a:pt x="69" y="186"/>
                    <a:pt x="7" y="238"/>
                    <a:pt x="3" y="267"/>
                  </a:cubicBezTo>
                  <a:cubicBezTo>
                    <a:pt x="3" y="267"/>
                    <a:pt x="0" y="331"/>
                    <a:pt x="5" y="377"/>
                  </a:cubicBezTo>
                  <a:cubicBezTo>
                    <a:pt x="5" y="377"/>
                    <a:pt x="110" y="350"/>
                    <a:pt x="126" y="342"/>
                  </a:cubicBezTo>
                  <a:cubicBezTo>
                    <a:pt x="126" y="342"/>
                    <a:pt x="123" y="264"/>
                    <a:pt x="205" y="229"/>
                  </a:cubicBezTo>
                  <a:cubicBezTo>
                    <a:pt x="288" y="195"/>
                    <a:pt x="313" y="128"/>
                    <a:pt x="316" y="100"/>
                  </a:cubicBezTo>
                  <a:cubicBezTo>
                    <a:pt x="319" y="73"/>
                    <a:pt x="322" y="13"/>
                    <a:pt x="253" y="0"/>
                  </a:cubicBezTo>
                  <a:lnTo>
                    <a:pt x="244" y="16"/>
                  </a:lnTo>
                  <a:close/>
                </a:path>
              </a:pathLst>
            </a:custGeom>
            <a:solidFill>
              <a:srgbClr val="14141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48"/>
            <p:cNvSpPr/>
            <p:nvPr/>
          </p:nvSpPr>
          <p:spPr bwMode="auto">
            <a:xfrm>
              <a:off x="7289800" y="4159250"/>
              <a:ext cx="95250" cy="60325"/>
            </a:xfrm>
            <a:custGeom>
              <a:avLst/>
              <a:gdLst>
                <a:gd name="T0" fmla="*/ 0 w 49"/>
                <a:gd name="T1" fmla="*/ 17 h 31"/>
                <a:gd name="T2" fmla="*/ 9 w 49"/>
                <a:gd name="T3" fmla="*/ 0 h 31"/>
                <a:gd name="T4" fmla="*/ 49 w 49"/>
                <a:gd name="T5" fmla="*/ 10 h 31"/>
                <a:gd name="T6" fmla="*/ 33 w 49"/>
                <a:gd name="T7" fmla="*/ 31 h 31"/>
                <a:gd name="T8" fmla="*/ 0 w 49"/>
                <a:gd name="T9" fmla="*/ 17 h 31"/>
              </a:gdLst>
              <a:ahLst/>
              <a:cxnLst>
                <a:cxn ang="0">
                  <a:pos x="T0" y="T1"/>
                </a:cxn>
                <a:cxn ang="0">
                  <a:pos x="T2" y="T3"/>
                </a:cxn>
                <a:cxn ang="0">
                  <a:pos x="T4" y="T5"/>
                </a:cxn>
                <a:cxn ang="0">
                  <a:pos x="T6" y="T7"/>
                </a:cxn>
                <a:cxn ang="0">
                  <a:pos x="T8" y="T9"/>
                </a:cxn>
              </a:cxnLst>
              <a:rect l="0" t="0" r="r" b="b"/>
              <a:pathLst>
                <a:path w="49" h="31">
                  <a:moveTo>
                    <a:pt x="0" y="17"/>
                  </a:moveTo>
                  <a:cubicBezTo>
                    <a:pt x="0" y="17"/>
                    <a:pt x="0" y="10"/>
                    <a:pt x="9" y="0"/>
                  </a:cubicBezTo>
                  <a:cubicBezTo>
                    <a:pt x="9" y="0"/>
                    <a:pt x="35" y="8"/>
                    <a:pt x="49" y="10"/>
                  </a:cubicBezTo>
                  <a:cubicBezTo>
                    <a:pt x="33" y="31"/>
                    <a:pt x="33" y="31"/>
                    <a:pt x="33" y="31"/>
                  </a:cubicBezTo>
                  <a:cubicBezTo>
                    <a:pt x="33" y="31"/>
                    <a:pt x="9" y="23"/>
                    <a:pt x="0"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49"/>
            <p:cNvSpPr/>
            <p:nvPr/>
          </p:nvSpPr>
          <p:spPr bwMode="auto">
            <a:xfrm>
              <a:off x="7178675" y="4208463"/>
              <a:ext cx="114300" cy="79375"/>
            </a:xfrm>
            <a:custGeom>
              <a:avLst/>
              <a:gdLst>
                <a:gd name="T0" fmla="*/ 0 w 58"/>
                <a:gd name="T1" fmla="*/ 9 h 40"/>
                <a:gd name="T2" fmla="*/ 44 w 58"/>
                <a:gd name="T3" fmla="*/ 0 h 40"/>
                <a:gd name="T4" fmla="*/ 58 w 58"/>
                <a:gd name="T5" fmla="*/ 39 h 40"/>
                <a:gd name="T6" fmla="*/ 10 w 58"/>
                <a:gd name="T7" fmla="*/ 35 h 40"/>
                <a:gd name="T8" fmla="*/ 0 w 58"/>
                <a:gd name="T9" fmla="*/ 9 h 40"/>
              </a:gdLst>
              <a:ahLst/>
              <a:cxnLst>
                <a:cxn ang="0">
                  <a:pos x="T0" y="T1"/>
                </a:cxn>
                <a:cxn ang="0">
                  <a:pos x="T2" y="T3"/>
                </a:cxn>
                <a:cxn ang="0">
                  <a:pos x="T4" y="T5"/>
                </a:cxn>
                <a:cxn ang="0">
                  <a:pos x="T6" y="T7"/>
                </a:cxn>
                <a:cxn ang="0">
                  <a:pos x="T8" y="T9"/>
                </a:cxn>
              </a:cxnLst>
              <a:rect l="0" t="0" r="r" b="b"/>
              <a:pathLst>
                <a:path w="58" h="40">
                  <a:moveTo>
                    <a:pt x="0" y="9"/>
                  </a:moveTo>
                  <a:cubicBezTo>
                    <a:pt x="44" y="0"/>
                    <a:pt x="44" y="0"/>
                    <a:pt x="44" y="0"/>
                  </a:cubicBezTo>
                  <a:cubicBezTo>
                    <a:pt x="44" y="0"/>
                    <a:pt x="56" y="34"/>
                    <a:pt x="58" y="39"/>
                  </a:cubicBezTo>
                  <a:cubicBezTo>
                    <a:pt x="58" y="39"/>
                    <a:pt x="25" y="40"/>
                    <a:pt x="10" y="35"/>
                  </a:cubicBezTo>
                  <a:lnTo>
                    <a:pt x="0"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50"/>
            <p:cNvSpPr/>
            <p:nvPr/>
          </p:nvSpPr>
          <p:spPr bwMode="auto">
            <a:xfrm>
              <a:off x="8091488" y="4191000"/>
              <a:ext cx="80963" cy="458788"/>
            </a:xfrm>
            <a:custGeom>
              <a:avLst/>
              <a:gdLst>
                <a:gd name="T0" fmla="*/ 18 w 41"/>
                <a:gd name="T1" fmla="*/ 0 h 234"/>
                <a:gd name="T2" fmla="*/ 29 w 41"/>
                <a:gd name="T3" fmla="*/ 36 h 234"/>
                <a:gd name="T4" fmla="*/ 0 w 41"/>
                <a:gd name="T5" fmla="*/ 53 h 234"/>
                <a:gd name="T6" fmla="*/ 19 w 41"/>
                <a:gd name="T7" fmla="*/ 62 h 234"/>
                <a:gd name="T8" fmla="*/ 17 w 41"/>
                <a:gd name="T9" fmla="*/ 234 h 234"/>
                <a:gd name="T10" fmla="*/ 24 w 41"/>
                <a:gd name="T11" fmla="*/ 53 h 234"/>
                <a:gd name="T12" fmla="*/ 16 w 41"/>
                <a:gd name="T13" fmla="*/ 54 h 234"/>
                <a:gd name="T14" fmla="*/ 37 w 41"/>
                <a:gd name="T15" fmla="*/ 38 h 234"/>
                <a:gd name="T16" fmla="*/ 18 w 41"/>
                <a:gd name="T17" fmla="*/ 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234">
                  <a:moveTo>
                    <a:pt x="18" y="0"/>
                  </a:moveTo>
                  <a:cubicBezTo>
                    <a:pt x="29" y="36"/>
                    <a:pt x="29" y="36"/>
                    <a:pt x="29" y="36"/>
                  </a:cubicBezTo>
                  <a:cubicBezTo>
                    <a:pt x="0" y="53"/>
                    <a:pt x="0" y="53"/>
                    <a:pt x="0" y="53"/>
                  </a:cubicBezTo>
                  <a:cubicBezTo>
                    <a:pt x="19" y="62"/>
                    <a:pt x="19" y="62"/>
                    <a:pt x="19" y="62"/>
                  </a:cubicBezTo>
                  <a:cubicBezTo>
                    <a:pt x="19" y="62"/>
                    <a:pt x="28" y="181"/>
                    <a:pt x="17" y="234"/>
                  </a:cubicBezTo>
                  <a:cubicBezTo>
                    <a:pt x="17" y="234"/>
                    <a:pt x="41" y="165"/>
                    <a:pt x="24" y="53"/>
                  </a:cubicBezTo>
                  <a:cubicBezTo>
                    <a:pt x="16" y="54"/>
                    <a:pt x="16" y="54"/>
                    <a:pt x="16" y="54"/>
                  </a:cubicBezTo>
                  <a:cubicBezTo>
                    <a:pt x="16" y="54"/>
                    <a:pt x="36" y="41"/>
                    <a:pt x="37" y="38"/>
                  </a:cubicBezTo>
                  <a:cubicBezTo>
                    <a:pt x="37" y="38"/>
                    <a:pt x="28" y="16"/>
                    <a:pt x="18" y="0"/>
                  </a:cubicBezTo>
                  <a:close/>
                </a:path>
              </a:pathLst>
            </a:custGeom>
            <a:solidFill>
              <a:srgbClr val="2327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Oval 51"/>
            <p:cNvSpPr>
              <a:spLocks noChangeArrowheads="1"/>
            </p:cNvSpPr>
            <p:nvPr/>
          </p:nvSpPr>
          <p:spPr bwMode="auto">
            <a:xfrm>
              <a:off x="7956550" y="4324350"/>
              <a:ext cx="39688" cy="26988"/>
            </a:xfrm>
            <a:prstGeom prst="ellipse">
              <a:avLst/>
            </a:prstGeom>
            <a:solidFill>
              <a:srgbClr val="2327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52"/>
            <p:cNvSpPr/>
            <p:nvPr/>
          </p:nvSpPr>
          <p:spPr bwMode="auto">
            <a:xfrm>
              <a:off x="8037513" y="4314825"/>
              <a:ext cx="41275" cy="31750"/>
            </a:xfrm>
            <a:custGeom>
              <a:avLst/>
              <a:gdLst>
                <a:gd name="T0" fmla="*/ 20 w 21"/>
                <a:gd name="T1" fmla="*/ 6 h 16"/>
                <a:gd name="T2" fmla="*/ 11 w 21"/>
                <a:gd name="T3" fmla="*/ 15 h 16"/>
                <a:gd name="T4" fmla="*/ 1 w 21"/>
                <a:gd name="T5" fmla="*/ 10 h 16"/>
                <a:gd name="T6" fmla="*/ 9 w 21"/>
                <a:gd name="T7" fmla="*/ 1 h 16"/>
                <a:gd name="T8" fmla="*/ 20 w 21"/>
                <a:gd name="T9" fmla="*/ 6 h 16"/>
              </a:gdLst>
              <a:ahLst/>
              <a:cxnLst>
                <a:cxn ang="0">
                  <a:pos x="T0" y="T1"/>
                </a:cxn>
                <a:cxn ang="0">
                  <a:pos x="T2" y="T3"/>
                </a:cxn>
                <a:cxn ang="0">
                  <a:pos x="T4" y="T5"/>
                </a:cxn>
                <a:cxn ang="0">
                  <a:pos x="T6" y="T7"/>
                </a:cxn>
                <a:cxn ang="0">
                  <a:pos x="T8" y="T9"/>
                </a:cxn>
              </a:cxnLst>
              <a:rect l="0" t="0" r="r" b="b"/>
              <a:pathLst>
                <a:path w="21" h="16">
                  <a:moveTo>
                    <a:pt x="20" y="6"/>
                  </a:moveTo>
                  <a:cubicBezTo>
                    <a:pt x="21" y="10"/>
                    <a:pt x="17" y="14"/>
                    <a:pt x="11" y="15"/>
                  </a:cubicBezTo>
                  <a:cubicBezTo>
                    <a:pt x="6" y="16"/>
                    <a:pt x="1" y="13"/>
                    <a:pt x="1" y="10"/>
                  </a:cubicBezTo>
                  <a:cubicBezTo>
                    <a:pt x="0" y="6"/>
                    <a:pt x="4" y="2"/>
                    <a:pt x="9" y="1"/>
                  </a:cubicBezTo>
                  <a:cubicBezTo>
                    <a:pt x="15" y="0"/>
                    <a:pt x="19" y="3"/>
                    <a:pt x="20" y="6"/>
                  </a:cubicBezTo>
                  <a:close/>
                </a:path>
              </a:pathLst>
            </a:custGeom>
            <a:solidFill>
              <a:srgbClr val="2327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53"/>
            <p:cNvSpPr/>
            <p:nvPr/>
          </p:nvSpPr>
          <p:spPr bwMode="auto">
            <a:xfrm>
              <a:off x="7975600" y="4287838"/>
              <a:ext cx="106363" cy="25400"/>
            </a:xfrm>
            <a:custGeom>
              <a:avLst/>
              <a:gdLst>
                <a:gd name="T0" fmla="*/ 0 w 54"/>
                <a:gd name="T1" fmla="*/ 6 h 13"/>
                <a:gd name="T2" fmla="*/ 54 w 54"/>
                <a:gd name="T3" fmla="*/ 0 h 13"/>
                <a:gd name="T4" fmla="*/ 0 w 54"/>
                <a:gd name="T5" fmla="*/ 6 h 13"/>
              </a:gdLst>
              <a:ahLst/>
              <a:cxnLst>
                <a:cxn ang="0">
                  <a:pos x="T0" y="T1"/>
                </a:cxn>
                <a:cxn ang="0">
                  <a:pos x="T2" y="T3"/>
                </a:cxn>
                <a:cxn ang="0">
                  <a:pos x="T4" y="T5"/>
                </a:cxn>
              </a:cxnLst>
              <a:rect l="0" t="0" r="r" b="b"/>
              <a:pathLst>
                <a:path w="54" h="13">
                  <a:moveTo>
                    <a:pt x="0" y="6"/>
                  </a:moveTo>
                  <a:cubicBezTo>
                    <a:pt x="0" y="6"/>
                    <a:pt x="38" y="1"/>
                    <a:pt x="54" y="0"/>
                  </a:cubicBezTo>
                  <a:cubicBezTo>
                    <a:pt x="54" y="0"/>
                    <a:pt x="29" y="13"/>
                    <a:pt x="0" y="6"/>
                  </a:cubicBezTo>
                  <a:close/>
                </a:path>
              </a:pathLst>
            </a:custGeom>
            <a:solidFill>
              <a:srgbClr val="2327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54"/>
            <p:cNvSpPr/>
            <p:nvPr/>
          </p:nvSpPr>
          <p:spPr bwMode="auto">
            <a:xfrm>
              <a:off x="6648450" y="3400425"/>
              <a:ext cx="852488" cy="855663"/>
            </a:xfrm>
            <a:custGeom>
              <a:avLst/>
              <a:gdLst>
                <a:gd name="T0" fmla="*/ 198 w 434"/>
                <a:gd name="T1" fmla="*/ 41 h 436"/>
                <a:gd name="T2" fmla="*/ 412 w 434"/>
                <a:gd name="T3" fmla="*/ 256 h 436"/>
                <a:gd name="T4" fmla="*/ 281 w 434"/>
                <a:gd name="T5" fmla="*/ 404 h 436"/>
                <a:gd name="T6" fmla="*/ 31 w 434"/>
                <a:gd name="T7" fmla="*/ 180 h 436"/>
                <a:gd name="T8" fmla="*/ 81 w 434"/>
                <a:gd name="T9" fmla="*/ 55 h 436"/>
                <a:gd name="T10" fmla="*/ 198 w 434"/>
                <a:gd name="T11" fmla="*/ 41 h 436"/>
              </a:gdLst>
              <a:ahLst/>
              <a:cxnLst>
                <a:cxn ang="0">
                  <a:pos x="T0" y="T1"/>
                </a:cxn>
                <a:cxn ang="0">
                  <a:pos x="T2" y="T3"/>
                </a:cxn>
                <a:cxn ang="0">
                  <a:pos x="T4" y="T5"/>
                </a:cxn>
                <a:cxn ang="0">
                  <a:pos x="T6" y="T7"/>
                </a:cxn>
                <a:cxn ang="0">
                  <a:pos x="T8" y="T9"/>
                </a:cxn>
                <a:cxn ang="0">
                  <a:pos x="T10" y="T11"/>
                </a:cxn>
              </a:cxnLst>
              <a:rect l="0" t="0" r="r" b="b"/>
              <a:pathLst>
                <a:path w="434" h="436">
                  <a:moveTo>
                    <a:pt x="198" y="41"/>
                  </a:moveTo>
                  <a:cubicBezTo>
                    <a:pt x="198" y="41"/>
                    <a:pt x="391" y="198"/>
                    <a:pt x="412" y="256"/>
                  </a:cubicBezTo>
                  <a:cubicBezTo>
                    <a:pt x="434" y="314"/>
                    <a:pt x="324" y="381"/>
                    <a:pt x="281" y="404"/>
                  </a:cubicBezTo>
                  <a:cubicBezTo>
                    <a:pt x="218" y="436"/>
                    <a:pt x="36" y="199"/>
                    <a:pt x="31" y="180"/>
                  </a:cubicBezTo>
                  <a:cubicBezTo>
                    <a:pt x="25" y="161"/>
                    <a:pt x="0" y="109"/>
                    <a:pt x="81" y="55"/>
                  </a:cubicBezTo>
                  <a:cubicBezTo>
                    <a:pt x="162" y="0"/>
                    <a:pt x="198" y="41"/>
                    <a:pt x="198" y="41"/>
                  </a:cubicBezTo>
                  <a:close/>
                </a:path>
              </a:pathLst>
            </a:custGeom>
            <a:solidFill>
              <a:srgbClr val="FFDC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55"/>
            <p:cNvSpPr/>
            <p:nvPr/>
          </p:nvSpPr>
          <p:spPr bwMode="auto">
            <a:xfrm>
              <a:off x="6438900" y="3236913"/>
              <a:ext cx="709613" cy="947738"/>
            </a:xfrm>
            <a:custGeom>
              <a:avLst/>
              <a:gdLst>
                <a:gd name="T0" fmla="*/ 261 w 361"/>
                <a:gd name="T1" fmla="*/ 421 h 483"/>
                <a:gd name="T2" fmla="*/ 181 w 361"/>
                <a:gd name="T3" fmla="*/ 296 h 483"/>
                <a:gd name="T4" fmla="*/ 285 w 361"/>
                <a:gd name="T5" fmla="*/ 238 h 483"/>
                <a:gd name="T6" fmla="*/ 257 w 361"/>
                <a:gd name="T7" fmla="*/ 219 h 483"/>
                <a:gd name="T8" fmla="*/ 332 w 361"/>
                <a:gd name="T9" fmla="*/ 173 h 483"/>
                <a:gd name="T10" fmla="*/ 314 w 361"/>
                <a:gd name="T11" fmla="*/ 160 h 483"/>
                <a:gd name="T12" fmla="*/ 355 w 361"/>
                <a:gd name="T13" fmla="*/ 123 h 483"/>
                <a:gd name="T14" fmla="*/ 321 w 361"/>
                <a:gd name="T15" fmla="*/ 114 h 483"/>
                <a:gd name="T16" fmla="*/ 270 w 361"/>
                <a:gd name="T17" fmla="*/ 18 h 483"/>
                <a:gd name="T18" fmla="*/ 213 w 361"/>
                <a:gd name="T19" fmla="*/ 78 h 483"/>
                <a:gd name="T20" fmla="*/ 104 w 361"/>
                <a:gd name="T21" fmla="*/ 79 h 483"/>
                <a:gd name="T22" fmla="*/ 156 w 361"/>
                <a:gd name="T23" fmla="*/ 127 h 483"/>
                <a:gd name="T24" fmla="*/ 57 w 361"/>
                <a:gd name="T25" fmla="*/ 314 h 483"/>
                <a:gd name="T26" fmla="*/ 6 w 361"/>
                <a:gd name="T27" fmla="*/ 325 h 483"/>
                <a:gd name="T28" fmla="*/ 58 w 361"/>
                <a:gd name="T29" fmla="*/ 344 h 483"/>
                <a:gd name="T30" fmla="*/ 56 w 361"/>
                <a:gd name="T31" fmla="*/ 385 h 483"/>
                <a:gd name="T32" fmla="*/ 75 w 361"/>
                <a:gd name="T33" fmla="*/ 357 h 483"/>
                <a:gd name="T34" fmla="*/ 216 w 361"/>
                <a:gd name="T35" fmla="*/ 419 h 483"/>
                <a:gd name="T36" fmla="*/ 216 w 361"/>
                <a:gd name="T37" fmla="*/ 472 h 483"/>
                <a:gd name="T38" fmla="*/ 238 w 361"/>
                <a:gd name="T39" fmla="*/ 444 h 483"/>
                <a:gd name="T40" fmla="*/ 259 w 361"/>
                <a:gd name="T41" fmla="*/ 473 h 483"/>
                <a:gd name="T42" fmla="*/ 261 w 361"/>
                <a:gd name="T43" fmla="*/ 421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1" h="483">
                  <a:moveTo>
                    <a:pt x="261" y="421"/>
                  </a:moveTo>
                  <a:cubicBezTo>
                    <a:pt x="261" y="421"/>
                    <a:pt x="233" y="314"/>
                    <a:pt x="181" y="296"/>
                  </a:cubicBezTo>
                  <a:cubicBezTo>
                    <a:pt x="181" y="296"/>
                    <a:pt x="285" y="260"/>
                    <a:pt x="285" y="238"/>
                  </a:cubicBezTo>
                  <a:cubicBezTo>
                    <a:pt x="285" y="216"/>
                    <a:pt x="257" y="219"/>
                    <a:pt x="257" y="219"/>
                  </a:cubicBezTo>
                  <a:cubicBezTo>
                    <a:pt x="257" y="219"/>
                    <a:pt x="332" y="186"/>
                    <a:pt x="332" y="173"/>
                  </a:cubicBezTo>
                  <a:cubicBezTo>
                    <a:pt x="331" y="159"/>
                    <a:pt x="314" y="160"/>
                    <a:pt x="314" y="160"/>
                  </a:cubicBezTo>
                  <a:cubicBezTo>
                    <a:pt x="314" y="160"/>
                    <a:pt x="361" y="142"/>
                    <a:pt x="355" y="123"/>
                  </a:cubicBezTo>
                  <a:cubicBezTo>
                    <a:pt x="349" y="104"/>
                    <a:pt x="321" y="114"/>
                    <a:pt x="321" y="114"/>
                  </a:cubicBezTo>
                  <a:cubicBezTo>
                    <a:pt x="321" y="114"/>
                    <a:pt x="353" y="37"/>
                    <a:pt x="270" y="18"/>
                  </a:cubicBezTo>
                  <a:cubicBezTo>
                    <a:pt x="187" y="0"/>
                    <a:pt x="192" y="58"/>
                    <a:pt x="213" y="78"/>
                  </a:cubicBezTo>
                  <a:cubicBezTo>
                    <a:pt x="213" y="78"/>
                    <a:pt x="148" y="41"/>
                    <a:pt x="104" y="79"/>
                  </a:cubicBezTo>
                  <a:cubicBezTo>
                    <a:pt x="60" y="117"/>
                    <a:pt x="156" y="127"/>
                    <a:pt x="156" y="127"/>
                  </a:cubicBezTo>
                  <a:cubicBezTo>
                    <a:pt x="156" y="127"/>
                    <a:pt x="21" y="219"/>
                    <a:pt x="57" y="314"/>
                  </a:cubicBezTo>
                  <a:cubicBezTo>
                    <a:pt x="57" y="314"/>
                    <a:pt x="12" y="300"/>
                    <a:pt x="6" y="325"/>
                  </a:cubicBezTo>
                  <a:cubicBezTo>
                    <a:pt x="0" y="350"/>
                    <a:pt x="58" y="344"/>
                    <a:pt x="58" y="344"/>
                  </a:cubicBezTo>
                  <a:cubicBezTo>
                    <a:pt x="58" y="344"/>
                    <a:pt x="25" y="374"/>
                    <a:pt x="56" y="385"/>
                  </a:cubicBezTo>
                  <a:cubicBezTo>
                    <a:pt x="87" y="396"/>
                    <a:pt x="75" y="357"/>
                    <a:pt x="75" y="357"/>
                  </a:cubicBezTo>
                  <a:cubicBezTo>
                    <a:pt x="75" y="357"/>
                    <a:pt x="104" y="404"/>
                    <a:pt x="216" y="419"/>
                  </a:cubicBezTo>
                  <a:cubicBezTo>
                    <a:pt x="216" y="419"/>
                    <a:pt x="197" y="468"/>
                    <a:pt x="216" y="472"/>
                  </a:cubicBezTo>
                  <a:cubicBezTo>
                    <a:pt x="235" y="476"/>
                    <a:pt x="238" y="444"/>
                    <a:pt x="238" y="444"/>
                  </a:cubicBezTo>
                  <a:cubicBezTo>
                    <a:pt x="238" y="444"/>
                    <a:pt x="241" y="483"/>
                    <a:pt x="259" y="473"/>
                  </a:cubicBezTo>
                  <a:cubicBezTo>
                    <a:pt x="277" y="464"/>
                    <a:pt x="261" y="437"/>
                    <a:pt x="261" y="421"/>
                  </a:cubicBezTo>
                  <a:close/>
                </a:path>
              </a:pathLst>
            </a:custGeom>
            <a:solidFill>
              <a:srgbClr val="725C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56"/>
            <p:cNvSpPr/>
            <p:nvPr/>
          </p:nvSpPr>
          <p:spPr bwMode="auto">
            <a:xfrm>
              <a:off x="7129463" y="3703638"/>
              <a:ext cx="187325" cy="117475"/>
            </a:xfrm>
            <a:custGeom>
              <a:avLst/>
              <a:gdLst>
                <a:gd name="T0" fmla="*/ 0 w 95"/>
                <a:gd name="T1" fmla="*/ 12 h 60"/>
                <a:gd name="T2" fmla="*/ 42 w 95"/>
                <a:gd name="T3" fmla="*/ 42 h 60"/>
                <a:gd name="T4" fmla="*/ 73 w 95"/>
                <a:gd name="T5" fmla="*/ 30 h 60"/>
                <a:gd name="T6" fmla="*/ 56 w 95"/>
                <a:gd name="T7" fmla="*/ 60 h 60"/>
                <a:gd name="T8" fmla="*/ 79 w 95"/>
                <a:gd name="T9" fmla="*/ 23 h 60"/>
                <a:gd name="T10" fmla="*/ 36 w 95"/>
                <a:gd name="T11" fmla="*/ 36 h 60"/>
                <a:gd name="T12" fmla="*/ 0 w 95"/>
                <a:gd name="T13" fmla="*/ 12 h 60"/>
              </a:gdLst>
              <a:ahLst/>
              <a:cxnLst>
                <a:cxn ang="0">
                  <a:pos x="T0" y="T1"/>
                </a:cxn>
                <a:cxn ang="0">
                  <a:pos x="T2" y="T3"/>
                </a:cxn>
                <a:cxn ang="0">
                  <a:pos x="T4" y="T5"/>
                </a:cxn>
                <a:cxn ang="0">
                  <a:pos x="T6" y="T7"/>
                </a:cxn>
                <a:cxn ang="0">
                  <a:pos x="T8" y="T9"/>
                </a:cxn>
                <a:cxn ang="0">
                  <a:pos x="T10" y="T11"/>
                </a:cxn>
                <a:cxn ang="0">
                  <a:pos x="T12" y="T13"/>
                </a:cxn>
              </a:cxnLst>
              <a:rect l="0" t="0" r="r" b="b"/>
              <a:pathLst>
                <a:path w="95" h="60">
                  <a:moveTo>
                    <a:pt x="0" y="12"/>
                  </a:moveTo>
                  <a:cubicBezTo>
                    <a:pt x="0" y="12"/>
                    <a:pt x="28" y="50"/>
                    <a:pt x="42" y="42"/>
                  </a:cubicBezTo>
                  <a:cubicBezTo>
                    <a:pt x="56" y="35"/>
                    <a:pt x="62" y="17"/>
                    <a:pt x="73" y="30"/>
                  </a:cubicBezTo>
                  <a:cubicBezTo>
                    <a:pt x="83" y="44"/>
                    <a:pt x="56" y="60"/>
                    <a:pt x="56" y="60"/>
                  </a:cubicBezTo>
                  <a:cubicBezTo>
                    <a:pt x="56" y="60"/>
                    <a:pt x="95" y="46"/>
                    <a:pt x="79" y="23"/>
                  </a:cubicBezTo>
                  <a:cubicBezTo>
                    <a:pt x="64" y="0"/>
                    <a:pt x="45" y="40"/>
                    <a:pt x="36" y="36"/>
                  </a:cubicBezTo>
                  <a:cubicBezTo>
                    <a:pt x="27" y="32"/>
                    <a:pt x="0" y="12"/>
                    <a:pt x="0" y="12"/>
                  </a:cubicBezTo>
                  <a:close/>
                </a:path>
              </a:pathLst>
            </a:custGeom>
            <a:solidFill>
              <a:srgbClr val="CB8F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57"/>
            <p:cNvSpPr/>
            <p:nvPr/>
          </p:nvSpPr>
          <p:spPr bwMode="auto">
            <a:xfrm>
              <a:off x="7029450" y="3798888"/>
              <a:ext cx="71438" cy="66675"/>
            </a:xfrm>
            <a:custGeom>
              <a:avLst/>
              <a:gdLst>
                <a:gd name="T0" fmla="*/ 26 w 36"/>
                <a:gd name="T1" fmla="*/ 8 h 34"/>
                <a:gd name="T2" fmla="*/ 32 w 36"/>
                <a:gd name="T3" fmla="*/ 29 h 34"/>
                <a:gd name="T4" fmla="*/ 10 w 36"/>
                <a:gd name="T5" fmla="*/ 26 h 34"/>
                <a:gd name="T6" fmla="*/ 5 w 36"/>
                <a:gd name="T7" fmla="*/ 5 h 34"/>
                <a:gd name="T8" fmla="*/ 26 w 36"/>
                <a:gd name="T9" fmla="*/ 8 h 34"/>
              </a:gdLst>
              <a:ahLst/>
              <a:cxnLst>
                <a:cxn ang="0">
                  <a:pos x="T0" y="T1"/>
                </a:cxn>
                <a:cxn ang="0">
                  <a:pos x="T2" y="T3"/>
                </a:cxn>
                <a:cxn ang="0">
                  <a:pos x="T4" y="T5"/>
                </a:cxn>
                <a:cxn ang="0">
                  <a:pos x="T6" y="T7"/>
                </a:cxn>
                <a:cxn ang="0">
                  <a:pos x="T8" y="T9"/>
                </a:cxn>
              </a:cxnLst>
              <a:rect l="0" t="0" r="r" b="b"/>
              <a:pathLst>
                <a:path w="36" h="34">
                  <a:moveTo>
                    <a:pt x="26" y="8"/>
                  </a:moveTo>
                  <a:cubicBezTo>
                    <a:pt x="34" y="14"/>
                    <a:pt x="36" y="24"/>
                    <a:pt x="32" y="29"/>
                  </a:cubicBezTo>
                  <a:cubicBezTo>
                    <a:pt x="27" y="34"/>
                    <a:pt x="17" y="33"/>
                    <a:pt x="10" y="26"/>
                  </a:cubicBezTo>
                  <a:cubicBezTo>
                    <a:pt x="3" y="19"/>
                    <a:pt x="0" y="10"/>
                    <a:pt x="5" y="5"/>
                  </a:cubicBezTo>
                  <a:cubicBezTo>
                    <a:pt x="9" y="0"/>
                    <a:pt x="19" y="1"/>
                    <a:pt x="26" y="8"/>
                  </a:cubicBezTo>
                  <a:close/>
                </a:path>
              </a:pathLst>
            </a:custGeom>
            <a:solidFill>
              <a:srgbClr val="190F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58"/>
            <p:cNvSpPr/>
            <p:nvPr/>
          </p:nvSpPr>
          <p:spPr bwMode="auto">
            <a:xfrm>
              <a:off x="7162800" y="3667125"/>
              <a:ext cx="71438" cy="68263"/>
            </a:xfrm>
            <a:custGeom>
              <a:avLst/>
              <a:gdLst>
                <a:gd name="T0" fmla="*/ 27 w 36"/>
                <a:gd name="T1" fmla="*/ 8 h 35"/>
                <a:gd name="T2" fmla="*/ 32 w 36"/>
                <a:gd name="T3" fmla="*/ 30 h 35"/>
                <a:gd name="T4" fmla="*/ 10 w 36"/>
                <a:gd name="T5" fmla="*/ 27 h 35"/>
                <a:gd name="T6" fmla="*/ 5 w 36"/>
                <a:gd name="T7" fmla="*/ 5 h 35"/>
                <a:gd name="T8" fmla="*/ 27 w 36"/>
                <a:gd name="T9" fmla="*/ 8 h 35"/>
              </a:gdLst>
              <a:ahLst/>
              <a:cxnLst>
                <a:cxn ang="0">
                  <a:pos x="T0" y="T1"/>
                </a:cxn>
                <a:cxn ang="0">
                  <a:pos x="T2" y="T3"/>
                </a:cxn>
                <a:cxn ang="0">
                  <a:pos x="T4" y="T5"/>
                </a:cxn>
                <a:cxn ang="0">
                  <a:pos x="T6" y="T7"/>
                </a:cxn>
                <a:cxn ang="0">
                  <a:pos x="T8" y="T9"/>
                </a:cxn>
              </a:cxnLst>
              <a:rect l="0" t="0" r="r" b="b"/>
              <a:pathLst>
                <a:path w="36" h="35">
                  <a:moveTo>
                    <a:pt x="27" y="8"/>
                  </a:moveTo>
                  <a:cubicBezTo>
                    <a:pt x="34" y="15"/>
                    <a:pt x="36" y="25"/>
                    <a:pt x="32" y="30"/>
                  </a:cubicBezTo>
                  <a:cubicBezTo>
                    <a:pt x="27" y="35"/>
                    <a:pt x="18" y="33"/>
                    <a:pt x="10" y="27"/>
                  </a:cubicBezTo>
                  <a:cubicBezTo>
                    <a:pt x="3" y="20"/>
                    <a:pt x="0" y="11"/>
                    <a:pt x="5" y="5"/>
                  </a:cubicBezTo>
                  <a:cubicBezTo>
                    <a:pt x="9" y="0"/>
                    <a:pt x="19" y="2"/>
                    <a:pt x="27" y="8"/>
                  </a:cubicBezTo>
                  <a:close/>
                </a:path>
              </a:pathLst>
            </a:custGeom>
            <a:solidFill>
              <a:srgbClr val="190F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59"/>
            <p:cNvSpPr/>
            <p:nvPr/>
          </p:nvSpPr>
          <p:spPr bwMode="auto">
            <a:xfrm>
              <a:off x="6953250" y="3724275"/>
              <a:ext cx="74613" cy="87313"/>
            </a:xfrm>
            <a:custGeom>
              <a:avLst/>
              <a:gdLst>
                <a:gd name="T0" fmla="*/ 38 w 38"/>
                <a:gd name="T1" fmla="*/ 0 h 45"/>
                <a:gd name="T2" fmla="*/ 9 w 38"/>
                <a:gd name="T3" fmla="*/ 45 h 45"/>
                <a:gd name="T4" fmla="*/ 38 w 38"/>
                <a:gd name="T5" fmla="*/ 0 h 45"/>
              </a:gdLst>
              <a:ahLst/>
              <a:cxnLst>
                <a:cxn ang="0">
                  <a:pos x="T0" y="T1"/>
                </a:cxn>
                <a:cxn ang="0">
                  <a:pos x="T2" y="T3"/>
                </a:cxn>
                <a:cxn ang="0">
                  <a:pos x="T4" y="T5"/>
                </a:cxn>
              </a:cxnLst>
              <a:rect l="0" t="0" r="r" b="b"/>
              <a:pathLst>
                <a:path w="38" h="45">
                  <a:moveTo>
                    <a:pt x="38" y="0"/>
                  </a:moveTo>
                  <a:cubicBezTo>
                    <a:pt x="38" y="0"/>
                    <a:pt x="0" y="4"/>
                    <a:pt x="9" y="45"/>
                  </a:cubicBezTo>
                  <a:cubicBezTo>
                    <a:pt x="9" y="45"/>
                    <a:pt x="24" y="11"/>
                    <a:pt x="38" y="0"/>
                  </a:cubicBezTo>
                  <a:close/>
                </a:path>
              </a:pathLst>
            </a:custGeom>
            <a:solidFill>
              <a:srgbClr val="725C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60"/>
            <p:cNvSpPr/>
            <p:nvPr/>
          </p:nvSpPr>
          <p:spPr bwMode="auto">
            <a:xfrm>
              <a:off x="7091363" y="3575050"/>
              <a:ext cx="101600" cy="69850"/>
            </a:xfrm>
            <a:custGeom>
              <a:avLst/>
              <a:gdLst>
                <a:gd name="T0" fmla="*/ 52 w 52"/>
                <a:gd name="T1" fmla="*/ 24 h 36"/>
                <a:gd name="T2" fmla="*/ 0 w 52"/>
                <a:gd name="T3" fmla="*/ 36 h 36"/>
                <a:gd name="T4" fmla="*/ 52 w 52"/>
                <a:gd name="T5" fmla="*/ 24 h 36"/>
              </a:gdLst>
              <a:ahLst/>
              <a:cxnLst>
                <a:cxn ang="0">
                  <a:pos x="T0" y="T1"/>
                </a:cxn>
                <a:cxn ang="0">
                  <a:pos x="T2" y="T3"/>
                </a:cxn>
                <a:cxn ang="0">
                  <a:pos x="T4" y="T5"/>
                </a:cxn>
              </a:cxnLst>
              <a:rect l="0" t="0" r="r" b="b"/>
              <a:pathLst>
                <a:path w="52" h="36">
                  <a:moveTo>
                    <a:pt x="52" y="24"/>
                  </a:moveTo>
                  <a:cubicBezTo>
                    <a:pt x="52" y="24"/>
                    <a:pt x="22" y="0"/>
                    <a:pt x="0" y="36"/>
                  </a:cubicBezTo>
                  <a:cubicBezTo>
                    <a:pt x="0" y="36"/>
                    <a:pt x="35" y="22"/>
                    <a:pt x="52" y="24"/>
                  </a:cubicBezTo>
                  <a:close/>
                </a:path>
              </a:pathLst>
            </a:custGeom>
            <a:solidFill>
              <a:srgbClr val="725C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61"/>
            <p:cNvSpPr/>
            <p:nvPr/>
          </p:nvSpPr>
          <p:spPr bwMode="auto">
            <a:xfrm>
              <a:off x="7050088" y="3840163"/>
              <a:ext cx="309563" cy="209550"/>
            </a:xfrm>
            <a:custGeom>
              <a:avLst/>
              <a:gdLst>
                <a:gd name="T0" fmla="*/ 135 w 158"/>
                <a:gd name="T1" fmla="*/ 102 h 107"/>
                <a:gd name="T2" fmla="*/ 124 w 158"/>
                <a:gd name="T3" fmla="*/ 0 h 107"/>
                <a:gd name="T4" fmla="*/ 0 w 158"/>
                <a:gd name="T5" fmla="*/ 71 h 107"/>
                <a:gd name="T6" fmla="*/ 39 w 158"/>
                <a:gd name="T7" fmla="*/ 107 h 107"/>
                <a:gd name="T8" fmla="*/ 135 w 158"/>
                <a:gd name="T9" fmla="*/ 102 h 107"/>
              </a:gdLst>
              <a:ahLst/>
              <a:cxnLst>
                <a:cxn ang="0">
                  <a:pos x="T0" y="T1"/>
                </a:cxn>
                <a:cxn ang="0">
                  <a:pos x="T2" y="T3"/>
                </a:cxn>
                <a:cxn ang="0">
                  <a:pos x="T4" y="T5"/>
                </a:cxn>
                <a:cxn ang="0">
                  <a:pos x="T6" y="T7"/>
                </a:cxn>
                <a:cxn ang="0">
                  <a:pos x="T8" y="T9"/>
                </a:cxn>
              </a:cxnLst>
              <a:rect l="0" t="0" r="r" b="b"/>
              <a:pathLst>
                <a:path w="158" h="107">
                  <a:moveTo>
                    <a:pt x="135" y="102"/>
                  </a:moveTo>
                  <a:cubicBezTo>
                    <a:pt x="158" y="59"/>
                    <a:pt x="124" y="0"/>
                    <a:pt x="124" y="0"/>
                  </a:cubicBezTo>
                  <a:cubicBezTo>
                    <a:pt x="98" y="16"/>
                    <a:pt x="0" y="71"/>
                    <a:pt x="0" y="71"/>
                  </a:cubicBezTo>
                  <a:cubicBezTo>
                    <a:pt x="0" y="71"/>
                    <a:pt x="17" y="91"/>
                    <a:pt x="39" y="107"/>
                  </a:cubicBezTo>
                  <a:cubicBezTo>
                    <a:pt x="58" y="93"/>
                    <a:pt x="97" y="72"/>
                    <a:pt x="135" y="102"/>
                  </a:cubicBezTo>
                  <a:close/>
                </a:path>
              </a:pathLst>
            </a:custGeom>
            <a:solidFill>
              <a:srgbClr val="7534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62"/>
            <p:cNvSpPr/>
            <p:nvPr/>
          </p:nvSpPr>
          <p:spPr bwMode="auto">
            <a:xfrm>
              <a:off x="7126288" y="3981450"/>
              <a:ext cx="188913" cy="133350"/>
            </a:xfrm>
            <a:custGeom>
              <a:avLst/>
              <a:gdLst>
                <a:gd name="T0" fmla="*/ 0 w 96"/>
                <a:gd name="T1" fmla="*/ 35 h 68"/>
                <a:gd name="T2" fmla="*/ 77 w 96"/>
                <a:gd name="T3" fmla="*/ 52 h 68"/>
                <a:gd name="T4" fmla="*/ 96 w 96"/>
                <a:gd name="T5" fmla="*/ 30 h 68"/>
                <a:gd name="T6" fmla="*/ 0 w 96"/>
                <a:gd name="T7" fmla="*/ 35 h 68"/>
              </a:gdLst>
              <a:ahLst/>
              <a:cxnLst>
                <a:cxn ang="0">
                  <a:pos x="T0" y="T1"/>
                </a:cxn>
                <a:cxn ang="0">
                  <a:pos x="T2" y="T3"/>
                </a:cxn>
                <a:cxn ang="0">
                  <a:pos x="T4" y="T5"/>
                </a:cxn>
                <a:cxn ang="0">
                  <a:pos x="T6" y="T7"/>
                </a:cxn>
              </a:cxnLst>
              <a:rect l="0" t="0" r="r" b="b"/>
              <a:pathLst>
                <a:path w="96" h="68">
                  <a:moveTo>
                    <a:pt x="0" y="35"/>
                  </a:moveTo>
                  <a:cubicBezTo>
                    <a:pt x="24" y="53"/>
                    <a:pt x="55" y="68"/>
                    <a:pt x="77" y="52"/>
                  </a:cubicBezTo>
                  <a:cubicBezTo>
                    <a:pt x="86" y="46"/>
                    <a:pt x="92" y="38"/>
                    <a:pt x="96" y="30"/>
                  </a:cubicBezTo>
                  <a:cubicBezTo>
                    <a:pt x="58" y="0"/>
                    <a:pt x="19" y="21"/>
                    <a:pt x="0" y="35"/>
                  </a:cubicBezTo>
                  <a:close/>
                </a:path>
              </a:pathLst>
            </a:custGeom>
            <a:solidFill>
              <a:srgbClr val="EDA6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63"/>
            <p:cNvSpPr/>
            <p:nvPr/>
          </p:nvSpPr>
          <p:spPr bwMode="auto">
            <a:xfrm>
              <a:off x="6727825" y="3970338"/>
              <a:ext cx="273050" cy="222250"/>
            </a:xfrm>
            <a:custGeom>
              <a:avLst/>
              <a:gdLst>
                <a:gd name="T0" fmla="*/ 115 w 139"/>
                <a:gd name="T1" fmla="*/ 14 h 113"/>
                <a:gd name="T2" fmla="*/ 43 w 139"/>
                <a:gd name="T3" fmla="*/ 21 h 113"/>
                <a:gd name="T4" fmla="*/ 126 w 139"/>
                <a:gd name="T5" fmla="*/ 70 h 113"/>
                <a:gd name="T6" fmla="*/ 115 w 139"/>
                <a:gd name="T7" fmla="*/ 14 h 113"/>
              </a:gdLst>
              <a:ahLst/>
              <a:cxnLst>
                <a:cxn ang="0">
                  <a:pos x="T0" y="T1"/>
                </a:cxn>
                <a:cxn ang="0">
                  <a:pos x="T2" y="T3"/>
                </a:cxn>
                <a:cxn ang="0">
                  <a:pos x="T4" y="T5"/>
                </a:cxn>
                <a:cxn ang="0">
                  <a:pos x="T6" y="T7"/>
                </a:cxn>
              </a:cxnLst>
              <a:rect l="0" t="0" r="r" b="b"/>
              <a:pathLst>
                <a:path w="139" h="113">
                  <a:moveTo>
                    <a:pt x="115" y="14"/>
                  </a:moveTo>
                  <a:cubicBezTo>
                    <a:pt x="100" y="5"/>
                    <a:pt x="69" y="0"/>
                    <a:pt x="43" y="21"/>
                  </a:cubicBezTo>
                  <a:cubicBezTo>
                    <a:pt x="0" y="56"/>
                    <a:pt x="102" y="113"/>
                    <a:pt x="126" y="70"/>
                  </a:cubicBezTo>
                  <a:cubicBezTo>
                    <a:pt x="139" y="48"/>
                    <a:pt x="125" y="20"/>
                    <a:pt x="115" y="14"/>
                  </a:cubicBezTo>
                  <a:close/>
                </a:path>
              </a:pathLst>
            </a:custGeom>
            <a:solidFill>
              <a:srgbClr val="FFDC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64"/>
            <p:cNvSpPr/>
            <p:nvPr/>
          </p:nvSpPr>
          <p:spPr bwMode="auto">
            <a:xfrm>
              <a:off x="6081713" y="3343275"/>
              <a:ext cx="287338" cy="309563"/>
            </a:xfrm>
            <a:custGeom>
              <a:avLst/>
              <a:gdLst>
                <a:gd name="T0" fmla="*/ 100 w 146"/>
                <a:gd name="T1" fmla="*/ 133 h 158"/>
                <a:gd name="T2" fmla="*/ 58 w 146"/>
                <a:gd name="T3" fmla="*/ 153 h 158"/>
                <a:gd name="T4" fmla="*/ 55 w 146"/>
                <a:gd name="T5" fmla="*/ 126 h 158"/>
                <a:gd name="T6" fmla="*/ 14 w 146"/>
                <a:gd name="T7" fmla="*/ 82 h 158"/>
                <a:gd name="T8" fmla="*/ 22 w 146"/>
                <a:gd name="T9" fmla="*/ 51 h 158"/>
                <a:gd name="T10" fmla="*/ 33 w 146"/>
                <a:gd name="T11" fmla="*/ 16 h 158"/>
                <a:gd name="T12" fmla="*/ 67 w 146"/>
                <a:gd name="T13" fmla="*/ 16 h 158"/>
                <a:gd name="T14" fmla="*/ 83 w 146"/>
                <a:gd name="T15" fmla="*/ 3 h 158"/>
                <a:gd name="T16" fmla="*/ 144 w 146"/>
                <a:gd name="T17" fmla="*/ 75 h 158"/>
                <a:gd name="T18" fmla="*/ 100 w 146"/>
                <a:gd name="T19" fmla="*/ 13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6" h="158">
                  <a:moveTo>
                    <a:pt x="100" y="133"/>
                  </a:moveTo>
                  <a:cubicBezTo>
                    <a:pt x="100" y="133"/>
                    <a:pt x="71" y="158"/>
                    <a:pt x="58" y="153"/>
                  </a:cubicBezTo>
                  <a:cubicBezTo>
                    <a:pt x="44" y="148"/>
                    <a:pt x="55" y="126"/>
                    <a:pt x="55" y="126"/>
                  </a:cubicBezTo>
                  <a:cubicBezTo>
                    <a:pt x="55" y="126"/>
                    <a:pt x="25" y="82"/>
                    <a:pt x="14" y="82"/>
                  </a:cubicBezTo>
                  <a:cubicBezTo>
                    <a:pt x="2" y="82"/>
                    <a:pt x="0" y="58"/>
                    <a:pt x="22" y="51"/>
                  </a:cubicBezTo>
                  <a:cubicBezTo>
                    <a:pt x="22" y="51"/>
                    <a:pt x="25" y="20"/>
                    <a:pt x="33" y="16"/>
                  </a:cubicBezTo>
                  <a:cubicBezTo>
                    <a:pt x="44" y="10"/>
                    <a:pt x="67" y="16"/>
                    <a:pt x="67" y="16"/>
                  </a:cubicBezTo>
                  <a:cubicBezTo>
                    <a:pt x="67" y="16"/>
                    <a:pt x="71" y="0"/>
                    <a:pt x="83" y="3"/>
                  </a:cubicBezTo>
                  <a:cubicBezTo>
                    <a:pt x="95" y="5"/>
                    <a:pt x="142" y="48"/>
                    <a:pt x="144" y="75"/>
                  </a:cubicBezTo>
                  <a:cubicBezTo>
                    <a:pt x="146" y="102"/>
                    <a:pt x="100" y="133"/>
                    <a:pt x="100" y="133"/>
                  </a:cubicBezTo>
                  <a:close/>
                </a:path>
              </a:pathLst>
            </a:custGeom>
            <a:solidFill>
              <a:srgbClr val="FFDC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65"/>
            <p:cNvSpPr/>
            <p:nvPr/>
          </p:nvSpPr>
          <p:spPr bwMode="auto">
            <a:xfrm>
              <a:off x="6240463" y="3487738"/>
              <a:ext cx="1000125" cy="981075"/>
            </a:xfrm>
            <a:custGeom>
              <a:avLst/>
              <a:gdLst>
                <a:gd name="T0" fmla="*/ 484 w 509"/>
                <a:gd name="T1" fmla="*/ 419 h 500"/>
                <a:gd name="T2" fmla="*/ 330 w 509"/>
                <a:gd name="T3" fmla="*/ 190 h 500"/>
                <a:gd name="T4" fmla="*/ 53 w 509"/>
                <a:gd name="T5" fmla="*/ 4 h 500"/>
                <a:gd name="T6" fmla="*/ 4 w 509"/>
                <a:gd name="T7" fmla="*/ 70 h 500"/>
                <a:gd name="T8" fmla="*/ 291 w 509"/>
                <a:gd name="T9" fmla="*/ 233 h 500"/>
                <a:gd name="T10" fmla="*/ 480 w 509"/>
                <a:gd name="T11" fmla="*/ 494 h 500"/>
                <a:gd name="T12" fmla="*/ 484 w 509"/>
                <a:gd name="T13" fmla="*/ 419 h 500"/>
              </a:gdLst>
              <a:ahLst/>
              <a:cxnLst>
                <a:cxn ang="0">
                  <a:pos x="T0" y="T1"/>
                </a:cxn>
                <a:cxn ang="0">
                  <a:pos x="T2" y="T3"/>
                </a:cxn>
                <a:cxn ang="0">
                  <a:pos x="T4" y="T5"/>
                </a:cxn>
                <a:cxn ang="0">
                  <a:pos x="T6" y="T7"/>
                </a:cxn>
                <a:cxn ang="0">
                  <a:pos x="T8" y="T9"/>
                </a:cxn>
                <a:cxn ang="0">
                  <a:pos x="T10" y="T11"/>
                </a:cxn>
                <a:cxn ang="0">
                  <a:pos x="T12" y="T13"/>
                </a:cxn>
              </a:cxnLst>
              <a:rect l="0" t="0" r="r" b="b"/>
              <a:pathLst>
                <a:path w="509" h="500">
                  <a:moveTo>
                    <a:pt x="484" y="419"/>
                  </a:moveTo>
                  <a:cubicBezTo>
                    <a:pt x="484" y="419"/>
                    <a:pt x="399" y="249"/>
                    <a:pt x="330" y="190"/>
                  </a:cubicBezTo>
                  <a:cubicBezTo>
                    <a:pt x="275" y="143"/>
                    <a:pt x="121" y="32"/>
                    <a:pt x="53" y="4"/>
                  </a:cubicBezTo>
                  <a:cubicBezTo>
                    <a:pt x="53" y="4"/>
                    <a:pt x="0" y="0"/>
                    <a:pt x="4" y="70"/>
                  </a:cubicBezTo>
                  <a:cubicBezTo>
                    <a:pt x="4" y="70"/>
                    <a:pt x="214" y="171"/>
                    <a:pt x="291" y="233"/>
                  </a:cubicBezTo>
                  <a:cubicBezTo>
                    <a:pt x="377" y="302"/>
                    <a:pt x="430" y="482"/>
                    <a:pt x="480" y="494"/>
                  </a:cubicBezTo>
                  <a:cubicBezTo>
                    <a:pt x="509" y="500"/>
                    <a:pt x="484" y="419"/>
                    <a:pt x="484" y="419"/>
                  </a:cubicBezTo>
                  <a:close/>
                </a:path>
              </a:pathLst>
            </a:custGeom>
            <a:solidFill>
              <a:srgbClr val="464B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66"/>
            <p:cNvSpPr/>
            <p:nvPr/>
          </p:nvSpPr>
          <p:spPr bwMode="auto">
            <a:xfrm>
              <a:off x="5508625" y="4189413"/>
              <a:ext cx="138113" cy="842963"/>
            </a:xfrm>
            <a:custGeom>
              <a:avLst/>
              <a:gdLst>
                <a:gd name="T0" fmla="*/ 45 w 70"/>
                <a:gd name="T1" fmla="*/ 0 h 430"/>
                <a:gd name="T2" fmla="*/ 70 w 70"/>
                <a:gd name="T3" fmla="*/ 430 h 430"/>
                <a:gd name="T4" fmla="*/ 45 w 70"/>
                <a:gd name="T5" fmla="*/ 0 h 430"/>
              </a:gdLst>
              <a:ahLst/>
              <a:cxnLst>
                <a:cxn ang="0">
                  <a:pos x="T0" y="T1"/>
                </a:cxn>
                <a:cxn ang="0">
                  <a:pos x="T2" y="T3"/>
                </a:cxn>
                <a:cxn ang="0">
                  <a:pos x="T4" y="T5"/>
                </a:cxn>
              </a:cxnLst>
              <a:rect l="0" t="0" r="r" b="b"/>
              <a:pathLst>
                <a:path w="70" h="430">
                  <a:moveTo>
                    <a:pt x="45" y="0"/>
                  </a:moveTo>
                  <a:cubicBezTo>
                    <a:pt x="45" y="0"/>
                    <a:pt x="0" y="194"/>
                    <a:pt x="70" y="430"/>
                  </a:cubicBezTo>
                  <a:cubicBezTo>
                    <a:pt x="70" y="430"/>
                    <a:pt x="28" y="129"/>
                    <a:pt x="45" y="0"/>
                  </a:cubicBezTo>
                  <a:close/>
                </a:path>
              </a:pathLst>
            </a:custGeom>
            <a:solidFill>
              <a:srgbClr val="F3FE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67"/>
            <p:cNvSpPr/>
            <p:nvPr/>
          </p:nvSpPr>
          <p:spPr bwMode="auto">
            <a:xfrm>
              <a:off x="5621338" y="4457700"/>
              <a:ext cx="103188" cy="652463"/>
            </a:xfrm>
            <a:custGeom>
              <a:avLst/>
              <a:gdLst>
                <a:gd name="T0" fmla="*/ 36 w 53"/>
                <a:gd name="T1" fmla="*/ 0 h 332"/>
                <a:gd name="T2" fmla="*/ 53 w 53"/>
                <a:gd name="T3" fmla="*/ 332 h 332"/>
                <a:gd name="T4" fmla="*/ 36 w 53"/>
                <a:gd name="T5" fmla="*/ 0 h 332"/>
              </a:gdLst>
              <a:ahLst/>
              <a:cxnLst>
                <a:cxn ang="0">
                  <a:pos x="T0" y="T1"/>
                </a:cxn>
                <a:cxn ang="0">
                  <a:pos x="T2" y="T3"/>
                </a:cxn>
                <a:cxn ang="0">
                  <a:pos x="T4" y="T5"/>
                </a:cxn>
              </a:cxnLst>
              <a:rect l="0" t="0" r="r" b="b"/>
              <a:pathLst>
                <a:path w="53" h="332">
                  <a:moveTo>
                    <a:pt x="36" y="0"/>
                  </a:moveTo>
                  <a:cubicBezTo>
                    <a:pt x="36" y="0"/>
                    <a:pt x="0" y="149"/>
                    <a:pt x="53" y="332"/>
                  </a:cubicBezTo>
                  <a:cubicBezTo>
                    <a:pt x="53" y="332"/>
                    <a:pt x="22" y="100"/>
                    <a:pt x="36" y="0"/>
                  </a:cubicBezTo>
                  <a:close/>
                </a:path>
              </a:pathLst>
            </a:custGeom>
            <a:solidFill>
              <a:srgbClr val="F3FE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78" name="矩形 77"/>
          <p:cNvSpPr/>
          <p:nvPr/>
        </p:nvSpPr>
        <p:spPr>
          <a:xfrm>
            <a:off x="882301" y="2003425"/>
            <a:ext cx="4826000" cy="168840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文本框 9"/>
          <p:cNvSpPr txBox="1"/>
          <p:nvPr/>
        </p:nvSpPr>
        <p:spPr>
          <a:xfrm>
            <a:off x="1235122" y="2594367"/>
            <a:ext cx="4032555" cy="886397"/>
          </a:xfrm>
          <a:prstGeom prst="rect">
            <a:avLst/>
          </a:prstGeom>
          <a:noFill/>
        </p:spPr>
        <p:txBody>
          <a:bodyPr wrap="square" lIns="0" tIns="0" rIns="0" bIns="0" rtlCol="0">
            <a:spAutoFit/>
          </a:bodyPr>
          <a:lstStyle/>
          <a:p>
            <a:pPr algn="just">
              <a:lnSpc>
                <a:spcPct val="120000"/>
              </a:lnSpc>
              <a:spcBef>
                <a:spcPts val="2400"/>
              </a:spcBef>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本模版具备基本构架，合理美观的编排好了现成的图文位置，结合本企业的具体情况更换即可，方便实用。</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0" name="梯形 79"/>
          <p:cNvSpPr/>
          <p:nvPr/>
        </p:nvSpPr>
        <p:spPr>
          <a:xfrm>
            <a:off x="1980780" y="1866864"/>
            <a:ext cx="2605090" cy="138572"/>
          </a:xfrm>
          <a:prstGeom prst="trapezoid">
            <a:avLst>
              <a:gd name="adj" fmla="val 107452"/>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流程图: 离页连接符 80"/>
          <p:cNvSpPr/>
          <p:nvPr/>
        </p:nvSpPr>
        <p:spPr>
          <a:xfrm>
            <a:off x="2129473" y="1866863"/>
            <a:ext cx="2307704" cy="697051"/>
          </a:xfrm>
          <a:prstGeom prst="flowChartOffpageConnector">
            <a:avLst/>
          </a:prstGeom>
          <a:solidFill>
            <a:srgbClr val="FBC7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文本框 9"/>
          <p:cNvSpPr txBox="1"/>
          <p:nvPr/>
        </p:nvSpPr>
        <p:spPr>
          <a:xfrm>
            <a:off x="2379468" y="2009917"/>
            <a:ext cx="1807714" cy="307777"/>
          </a:xfrm>
          <a:prstGeom prst="rect">
            <a:avLst/>
          </a:prstGeom>
          <a:noFill/>
        </p:spPr>
        <p:txBody>
          <a:bodyPr wrap="square" lIns="0" tIns="0" rIns="0" bIns="0" rtlCol="0">
            <a:spAutoFit/>
          </a:bodyPr>
          <a:lstStyle/>
          <a:p>
            <a:pPr marL="0" lvl="1" algn="ctr"/>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添加标题</a:t>
            </a:r>
            <a:r>
              <a:rPr lang="en-US" altLang="zh-CN" sz="2000" b="1" dirty="0">
                <a:solidFill>
                  <a:schemeClr val="tx1">
                    <a:lumMod val="85000"/>
                    <a:lumOff val="15000"/>
                  </a:schemeClr>
                </a:solidFill>
                <a:latin typeface="微软雅黑" panose="020B0503020204020204" pitchFamily="34" charset="-122"/>
                <a:ea typeface="微软雅黑" panose="020B0503020204020204" pitchFamily="34" charset="-122"/>
              </a:rPr>
              <a:t>1</a:t>
            </a:r>
            <a:endPar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3" name="矩形 82"/>
          <p:cNvSpPr/>
          <p:nvPr/>
        </p:nvSpPr>
        <p:spPr>
          <a:xfrm>
            <a:off x="892526" y="4188954"/>
            <a:ext cx="4826000" cy="168840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文本框 9"/>
          <p:cNvSpPr txBox="1"/>
          <p:nvPr/>
        </p:nvSpPr>
        <p:spPr>
          <a:xfrm>
            <a:off x="1245347" y="4785854"/>
            <a:ext cx="4032555" cy="886397"/>
          </a:xfrm>
          <a:prstGeom prst="rect">
            <a:avLst/>
          </a:prstGeom>
          <a:noFill/>
        </p:spPr>
        <p:txBody>
          <a:bodyPr wrap="square" lIns="0" tIns="0" rIns="0" bIns="0" rtlCol="0">
            <a:spAutoFit/>
          </a:bodyPr>
          <a:lstStyle/>
          <a:p>
            <a:pPr algn="just">
              <a:lnSpc>
                <a:spcPct val="120000"/>
              </a:lnSpc>
              <a:spcBef>
                <a:spcPts val="2400"/>
              </a:spcBef>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本模版具备基本构架，合理美观的编排好了现成的图文位置，结合本企业的具体情况更换即可，方便实用。</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5" name="梯形 84"/>
          <p:cNvSpPr/>
          <p:nvPr/>
        </p:nvSpPr>
        <p:spPr>
          <a:xfrm>
            <a:off x="1991005" y="4052393"/>
            <a:ext cx="2605090" cy="138572"/>
          </a:xfrm>
          <a:prstGeom prst="trapezoid">
            <a:avLst>
              <a:gd name="adj" fmla="val 107452"/>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流程图: 离页连接符 85"/>
          <p:cNvSpPr/>
          <p:nvPr/>
        </p:nvSpPr>
        <p:spPr>
          <a:xfrm>
            <a:off x="2139698" y="4052392"/>
            <a:ext cx="2307704" cy="697051"/>
          </a:xfrm>
          <a:prstGeom prst="flowChartOffpageConnector">
            <a:avLst/>
          </a:prstGeom>
          <a:solidFill>
            <a:srgbClr val="FBC7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文本框 9"/>
          <p:cNvSpPr txBox="1"/>
          <p:nvPr/>
        </p:nvSpPr>
        <p:spPr>
          <a:xfrm>
            <a:off x="2389693" y="4195446"/>
            <a:ext cx="1807714" cy="307777"/>
          </a:xfrm>
          <a:prstGeom prst="rect">
            <a:avLst/>
          </a:prstGeom>
          <a:noFill/>
        </p:spPr>
        <p:txBody>
          <a:bodyPr wrap="square" lIns="0" tIns="0" rIns="0" bIns="0" rtlCol="0">
            <a:spAutoFit/>
          </a:bodyPr>
          <a:lstStyle/>
          <a:p>
            <a:pPr marL="0" lvl="1" algn="ctr"/>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添加标题</a:t>
            </a:r>
            <a:r>
              <a:rPr lang="en-US" altLang="zh-CN" sz="2000" b="1" dirty="0">
                <a:solidFill>
                  <a:schemeClr val="tx1">
                    <a:lumMod val="85000"/>
                    <a:lumOff val="15000"/>
                  </a:schemeClr>
                </a:solidFill>
                <a:latin typeface="微软雅黑" panose="020B0503020204020204" pitchFamily="34" charset="-122"/>
                <a:ea typeface="微软雅黑" panose="020B0503020204020204" pitchFamily="34" charset="-122"/>
              </a:rPr>
              <a:t>2</a:t>
            </a:r>
            <a:endPar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8" name="等腰三角形 87"/>
          <p:cNvSpPr/>
          <p:nvPr/>
        </p:nvSpPr>
        <p:spPr>
          <a:xfrm rot="10800000">
            <a:off x="5786628" y="0"/>
            <a:ext cx="618744" cy="406400"/>
          </a:xfrm>
          <a:prstGeom prst="triangle">
            <a:avLst/>
          </a:prstGeom>
          <a:solidFill>
            <a:srgbClr val="FBC7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文本框 88"/>
          <p:cNvSpPr txBox="1"/>
          <p:nvPr/>
        </p:nvSpPr>
        <p:spPr>
          <a:xfrm>
            <a:off x="5182929" y="573197"/>
            <a:ext cx="1826141" cy="584775"/>
          </a:xfrm>
          <a:prstGeom prst="rect">
            <a:avLst/>
          </a:prstGeom>
          <a:noFill/>
        </p:spPr>
        <p:txBody>
          <a:bodyPr wrap="none" rtlCol="0">
            <a:spAutoFit/>
          </a:bodyPr>
          <a:lstStyle/>
          <a:p>
            <a:r>
              <a:rPr lang="zh-CN" altLang="en-US" sz="3200" dirty="0">
                <a:solidFill>
                  <a:schemeClr val="tx1">
                    <a:lumMod val="75000"/>
                    <a:lumOff val="25000"/>
                  </a:schemeClr>
                </a:solidFill>
                <a:latin typeface="方正尚酷简体" panose="03000509000000000000" pitchFamily="65" charset="-122"/>
                <a:ea typeface="方正尚酷简体" panose="03000509000000000000" pitchFamily="65" charset="-122"/>
              </a:rPr>
              <a:t>个人经历</a:t>
            </a:r>
            <a:endParaRPr lang="zh-CN" altLang="en-US" sz="3200" dirty="0">
              <a:solidFill>
                <a:schemeClr val="tx1">
                  <a:lumMod val="75000"/>
                  <a:lumOff val="25000"/>
                </a:schemeClr>
              </a:solidFill>
              <a:latin typeface="方正尚酷简体" panose="03000509000000000000" pitchFamily="65" charset="-122"/>
              <a:ea typeface="方正尚酷简体" panose="03000509000000000000" pitchFamily="65" charset="-122"/>
            </a:endParaRPr>
          </a:p>
        </p:txBody>
      </p:sp>
      <p:cxnSp>
        <p:nvCxnSpPr>
          <p:cNvPr id="90" name="直接连接符 89"/>
          <p:cNvCxnSpPr/>
          <p:nvPr/>
        </p:nvCxnSpPr>
        <p:spPr>
          <a:xfrm>
            <a:off x="5579364" y="1282700"/>
            <a:ext cx="982472" cy="0"/>
          </a:xfrm>
          <a:prstGeom prst="line">
            <a:avLst/>
          </a:prstGeom>
          <a:ln>
            <a:solidFill>
              <a:srgbClr val="FBC764"/>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fade">
                                      <p:cBhvr>
                                        <p:cTn id="7" dur="500"/>
                                        <p:tgtEl>
                                          <p:spTgt spid="72"/>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78"/>
                                        </p:tgtEl>
                                        <p:attrNameLst>
                                          <p:attrName>style.visibility</p:attrName>
                                        </p:attrNameLst>
                                      </p:cBhvr>
                                      <p:to>
                                        <p:strVal val="visible"/>
                                      </p:to>
                                    </p:set>
                                    <p:anim calcmode="lin" valueType="num">
                                      <p:cBhvr additive="base">
                                        <p:cTn id="11" dur="500" fill="hold"/>
                                        <p:tgtEl>
                                          <p:spTgt spid="78"/>
                                        </p:tgtEl>
                                        <p:attrNameLst>
                                          <p:attrName>ppt_x</p:attrName>
                                        </p:attrNameLst>
                                      </p:cBhvr>
                                      <p:tavLst>
                                        <p:tav tm="0">
                                          <p:val>
                                            <p:strVal val="#ppt_x"/>
                                          </p:val>
                                        </p:tav>
                                        <p:tav tm="100000">
                                          <p:val>
                                            <p:strVal val="#ppt_x"/>
                                          </p:val>
                                        </p:tav>
                                      </p:tavLst>
                                    </p:anim>
                                    <p:anim calcmode="lin" valueType="num">
                                      <p:cBhvr additive="base">
                                        <p:cTn id="12" dur="500" fill="hold"/>
                                        <p:tgtEl>
                                          <p:spTgt spid="78"/>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4" fill="hold" grpId="0" nodeType="afterEffect">
                                  <p:stCondLst>
                                    <p:cond delay="0"/>
                                  </p:stCondLst>
                                  <p:childTnLst>
                                    <p:set>
                                      <p:cBhvr>
                                        <p:cTn id="15" dur="1" fill="hold">
                                          <p:stCondLst>
                                            <p:cond delay="0"/>
                                          </p:stCondLst>
                                        </p:cTn>
                                        <p:tgtEl>
                                          <p:spTgt spid="80"/>
                                        </p:tgtEl>
                                        <p:attrNameLst>
                                          <p:attrName>style.visibility</p:attrName>
                                        </p:attrNameLst>
                                      </p:cBhvr>
                                      <p:to>
                                        <p:strVal val="visible"/>
                                      </p:to>
                                    </p:set>
                                    <p:animEffect transition="in" filter="wipe(down)">
                                      <p:cBhvr>
                                        <p:cTn id="16" dur="500"/>
                                        <p:tgtEl>
                                          <p:spTgt spid="80"/>
                                        </p:tgtEl>
                                      </p:cBhvr>
                                    </p:animEffect>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81"/>
                                        </p:tgtEl>
                                        <p:attrNameLst>
                                          <p:attrName>style.visibility</p:attrName>
                                        </p:attrNameLst>
                                      </p:cBhvr>
                                      <p:to>
                                        <p:strVal val="visible"/>
                                      </p:to>
                                    </p:set>
                                    <p:animEffect transition="in" filter="wipe(up)">
                                      <p:cBhvr>
                                        <p:cTn id="20" dur="500"/>
                                        <p:tgtEl>
                                          <p:spTgt spid="81"/>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82"/>
                                        </p:tgtEl>
                                        <p:attrNameLst>
                                          <p:attrName>style.visibility</p:attrName>
                                        </p:attrNameLst>
                                      </p:cBhvr>
                                      <p:to>
                                        <p:strVal val="visible"/>
                                      </p:to>
                                    </p:set>
                                    <p:animEffect transition="in" filter="wipe(left)">
                                      <p:cBhvr>
                                        <p:cTn id="24" dur="300"/>
                                        <p:tgtEl>
                                          <p:spTgt spid="82"/>
                                        </p:tgtEl>
                                      </p:cBhvr>
                                    </p:animEffect>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79"/>
                                        </p:tgtEl>
                                        <p:attrNameLst>
                                          <p:attrName>style.visibility</p:attrName>
                                        </p:attrNameLst>
                                      </p:cBhvr>
                                      <p:to>
                                        <p:strVal val="visible"/>
                                      </p:to>
                                    </p:set>
                                    <p:animEffect transition="in" filter="wipe(left)">
                                      <p:cBhvr>
                                        <p:cTn id="28" dur="300"/>
                                        <p:tgtEl>
                                          <p:spTgt spid="79"/>
                                        </p:tgtEl>
                                      </p:cBhvr>
                                    </p:animEffect>
                                  </p:childTnLst>
                                </p:cTn>
                              </p:par>
                            </p:childTnLst>
                          </p:cTn>
                        </p:par>
                        <p:par>
                          <p:cTn id="29" fill="hold">
                            <p:stCondLst>
                              <p:cond delay="3000"/>
                            </p:stCondLst>
                            <p:childTnLst>
                              <p:par>
                                <p:cTn id="30" presetID="2" presetClass="entr" presetSubtype="4" fill="hold" grpId="0" nodeType="afterEffect">
                                  <p:stCondLst>
                                    <p:cond delay="0"/>
                                  </p:stCondLst>
                                  <p:childTnLst>
                                    <p:set>
                                      <p:cBhvr>
                                        <p:cTn id="31" dur="1" fill="hold">
                                          <p:stCondLst>
                                            <p:cond delay="0"/>
                                          </p:stCondLst>
                                        </p:cTn>
                                        <p:tgtEl>
                                          <p:spTgt spid="83"/>
                                        </p:tgtEl>
                                        <p:attrNameLst>
                                          <p:attrName>style.visibility</p:attrName>
                                        </p:attrNameLst>
                                      </p:cBhvr>
                                      <p:to>
                                        <p:strVal val="visible"/>
                                      </p:to>
                                    </p:set>
                                    <p:anim calcmode="lin" valueType="num">
                                      <p:cBhvr additive="base">
                                        <p:cTn id="32" dur="500" fill="hold"/>
                                        <p:tgtEl>
                                          <p:spTgt spid="83"/>
                                        </p:tgtEl>
                                        <p:attrNameLst>
                                          <p:attrName>ppt_x</p:attrName>
                                        </p:attrNameLst>
                                      </p:cBhvr>
                                      <p:tavLst>
                                        <p:tav tm="0">
                                          <p:val>
                                            <p:strVal val="#ppt_x"/>
                                          </p:val>
                                        </p:tav>
                                        <p:tav tm="100000">
                                          <p:val>
                                            <p:strVal val="#ppt_x"/>
                                          </p:val>
                                        </p:tav>
                                      </p:tavLst>
                                    </p:anim>
                                    <p:anim calcmode="lin" valueType="num">
                                      <p:cBhvr additive="base">
                                        <p:cTn id="33" dur="500" fill="hold"/>
                                        <p:tgtEl>
                                          <p:spTgt spid="83"/>
                                        </p:tgtEl>
                                        <p:attrNameLst>
                                          <p:attrName>ppt_y</p:attrName>
                                        </p:attrNameLst>
                                      </p:cBhvr>
                                      <p:tavLst>
                                        <p:tav tm="0">
                                          <p:val>
                                            <p:strVal val="1+#ppt_h/2"/>
                                          </p:val>
                                        </p:tav>
                                        <p:tav tm="100000">
                                          <p:val>
                                            <p:strVal val="#ppt_y"/>
                                          </p:val>
                                        </p:tav>
                                      </p:tavLst>
                                    </p:anim>
                                  </p:childTnLst>
                                </p:cTn>
                              </p:par>
                            </p:childTnLst>
                          </p:cTn>
                        </p:par>
                        <p:par>
                          <p:cTn id="34" fill="hold">
                            <p:stCondLst>
                              <p:cond delay="3500"/>
                            </p:stCondLst>
                            <p:childTnLst>
                              <p:par>
                                <p:cTn id="35" presetID="22" presetClass="entr" presetSubtype="4" fill="hold" grpId="0" nodeType="afterEffect">
                                  <p:stCondLst>
                                    <p:cond delay="0"/>
                                  </p:stCondLst>
                                  <p:childTnLst>
                                    <p:set>
                                      <p:cBhvr>
                                        <p:cTn id="36" dur="1" fill="hold">
                                          <p:stCondLst>
                                            <p:cond delay="0"/>
                                          </p:stCondLst>
                                        </p:cTn>
                                        <p:tgtEl>
                                          <p:spTgt spid="85"/>
                                        </p:tgtEl>
                                        <p:attrNameLst>
                                          <p:attrName>style.visibility</p:attrName>
                                        </p:attrNameLst>
                                      </p:cBhvr>
                                      <p:to>
                                        <p:strVal val="visible"/>
                                      </p:to>
                                    </p:set>
                                    <p:animEffect transition="in" filter="wipe(down)">
                                      <p:cBhvr>
                                        <p:cTn id="37" dur="500"/>
                                        <p:tgtEl>
                                          <p:spTgt spid="85"/>
                                        </p:tgtEl>
                                      </p:cBhvr>
                                    </p:animEffect>
                                  </p:childTnLst>
                                </p:cTn>
                              </p:par>
                            </p:childTnLst>
                          </p:cTn>
                        </p:par>
                        <p:par>
                          <p:cTn id="38" fill="hold">
                            <p:stCondLst>
                              <p:cond delay="4000"/>
                            </p:stCondLst>
                            <p:childTnLst>
                              <p:par>
                                <p:cTn id="39" presetID="22" presetClass="entr" presetSubtype="1" fill="hold" grpId="0" nodeType="afterEffect">
                                  <p:stCondLst>
                                    <p:cond delay="0"/>
                                  </p:stCondLst>
                                  <p:childTnLst>
                                    <p:set>
                                      <p:cBhvr>
                                        <p:cTn id="40" dur="1" fill="hold">
                                          <p:stCondLst>
                                            <p:cond delay="0"/>
                                          </p:stCondLst>
                                        </p:cTn>
                                        <p:tgtEl>
                                          <p:spTgt spid="86"/>
                                        </p:tgtEl>
                                        <p:attrNameLst>
                                          <p:attrName>style.visibility</p:attrName>
                                        </p:attrNameLst>
                                      </p:cBhvr>
                                      <p:to>
                                        <p:strVal val="visible"/>
                                      </p:to>
                                    </p:set>
                                    <p:animEffect transition="in" filter="wipe(up)">
                                      <p:cBhvr>
                                        <p:cTn id="41" dur="500"/>
                                        <p:tgtEl>
                                          <p:spTgt spid="86"/>
                                        </p:tgtEl>
                                      </p:cBhvr>
                                    </p:animEffect>
                                  </p:childTnLst>
                                </p:cTn>
                              </p:par>
                            </p:childTnLst>
                          </p:cTn>
                        </p:par>
                        <p:par>
                          <p:cTn id="42" fill="hold">
                            <p:stCondLst>
                              <p:cond delay="4500"/>
                            </p:stCondLst>
                            <p:childTnLst>
                              <p:par>
                                <p:cTn id="43" presetID="22" presetClass="entr" presetSubtype="8" fill="hold" grpId="0" nodeType="afterEffect">
                                  <p:stCondLst>
                                    <p:cond delay="0"/>
                                  </p:stCondLst>
                                  <p:childTnLst>
                                    <p:set>
                                      <p:cBhvr>
                                        <p:cTn id="44" dur="1" fill="hold">
                                          <p:stCondLst>
                                            <p:cond delay="0"/>
                                          </p:stCondLst>
                                        </p:cTn>
                                        <p:tgtEl>
                                          <p:spTgt spid="87"/>
                                        </p:tgtEl>
                                        <p:attrNameLst>
                                          <p:attrName>style.visibility</p:attrName>
                                        </p:attrNameLst>
                                      </p:cBhvr>
                                      <p:to>
                                        <p:strVal val="visible"/>
                                      </p:to>
                                    </p:set>
                                    <p:animEffect transition="in" filter="wipe(left)">
                                      <p:cBhvr>
                                        <p:cTn id="45" dur="300"/>
                                        <p:tgtEl>
                                          <p:spTgt spid="87"/>
                                        </p:tgtEl>
                                      </p:cBhvr>
                                    </p:animEffect>
                                  </p:childTnLst>
                                </p:cTn>
                              </p:par>
                            </p:childTnLst>
                          </p:cTn>
                        </p:par>
                        <p:par>
                          <p:cTn id="46" fill="hold">
                            <p:stCondLst>
                              <p:cond delay="5000"/>
                            </p:stCondLst>
                            <p:childTnLst>
                              <p:par>
                                <p:cTn id="47" presetID="22" presetClass="entr" presetSubtype="8" fill="hold" grpId="0" nodeType="afterEffect">
                                  <p:stCondLst>
                                    <p:cond delay="0"/>
                                  </p:stCondLst>
                                  <p:childTnLst>
                                    <p:set>
                                      <p:cBhvr>
                                        <p:cTn id="48" dur="1" fill="hold">
                                          <p:stCondLst>
                                            <p:cond delay="0"/>
                                          </p:stCondLst>
                                        </p:cTn>
                                        <p:tgtEl>
                                          <p:spTgt spid="84"/>
                                        </p:tgtEl>
                                        <p:attrNameLst>
                                          <p:attrName>style.visibility</p:attrName>
                                        </p:attrNameLst>
                                      </p:cBhvr>
                                      <p:to>
                                        <p:strVal val="visible"/>
                                      </p:to>
                                    </p:set>
                                    <p:animEffect transition="in" filter="wipe(left)">
                                      <p:cBhvr>
                                        <p:cTn id="49" dur="3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79" grpId="0"/>
      <p:bldP spid="80" grpId="0" animBg="1"/>
      <p:bldP spid="81" grpId="0" animBg="1"/>
      <p:bldP spid="82" grpId="0"/>
      <p:bldP spid="83" grpId="0" animBg="1"/>
      <p:bldP spid="84" grpId="0"/>
      <p:bldP spid="85" grpId="0" animBg="1"/>
      <p:bldP spid="86" grpId="0" animBg="1"/>
      <p:bldP spid="8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等腰三角形 3"/>
          <p:cNvSpPr/>
          <p:nvPr/>
        </p:nvSpPr>
        <p:spPr>
          <a:xfrm rot="10800000">
            <a:off x="5786628" y="0"/>
            <a:ext cx="618744" cy="406400"/>
          </a:xfrm>
          <a:prstGeom prst="triangle">
            <a:avLst/>
          </a:prstGeom>
          <a:solidFill>
            <a:srgbClr val="FBC7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5579364" y="1282700"/>
            <a:ext cx="982472" cy="0"/>
          </a:xfrm>
          <a:prstGeom prst="line">
            <a:avLst/>
          </a:prstGeom>
          <a:ln>
            <a:solidFill>
              <a:srgbClr val="FBC76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rot="955178">
            <a:off x="8111590" y="2195999"/>
            <a:ext cx="5304858" cy="4162425"/>
            <a:chOff x="8147050" y="2863850"/>
            <a:chExt cx="5086351" cy="3990975"/>
          </a:xfrm>
        </p:grpSpPr>
        <p:sp>
          <p:nvSpPr>
            <p:cNvPr id="9" name="Freeform 6"/>
            <p:cNvSpPr/>
            <p:nvPr/>
          </p:nvSpPr>
          <p:spPr bwMode="auto">
            <a:xfrm>
              <a:off x="8158162" y="2871788"/>
              <a:ext cx="2374898" cy="2689226"/>
            </a:xfrm>
            <a:custGeom>
              <a:avLst/>
              <a:gdLst>
                <a:gd name="T0" fmla="*/ 1496 w 1496"/>
                <a:gd name="T1" fmla="*/ 1267 h 1694"/>
                <a:gd name="T2" fmla="*/ 599 w 1496"/>
                <a:gd name="T3" fmla="*/ 1694 h 1694"/>
                <a:gd name="T4" fmla="*/ 0 w 1496"/>
                <a:gd name="T5" fmla="*/ 426 h 1694"/>
                <a:gd name="T6" fmla="*/ 895 w 1496"/>
                <a:gd name="T7" fmla="*/ 0 h 1694"/>
                <a:gd name="T8" fmla="*/ 1496 w 1496"/>
                <a:gd name="T9" fmla="*/ 1267 h 1694"/>
              </a:gdLst>
              <a:ahLst/>
              <a:cxnLst>
                <a:cxn ang="0">
                  <a:pos x="T0" y="T1"/>
                </a:cxn>
                <a:cxn ang="0">
                  <a:pos x="T2" y="T3"/>
                </a:cxn>
                <a:cxn ang="0">
                  <a:pos x="T4" y="T5"/>
                </a:cxn>
                <a:cxn ang="0">
                  <a:pos x="T6" y="T7"/>
                </a:cxn>
                <a:cxn ang="0">
                  <a:pos x="T8" y="T9"/>
                </a:cxn>
              </a:cxnLst>
              <a:rect l="0" t="0" r="r" b="b"/>
              <a:pathLst>
                <a:path w="1496" h="1694">
                  <a:moveTo>
                    <a:pt x="1496" y="1267"/>
                  </a:moveTo>
                  <a:lnTo>
                    <a:pt x="599" y="1694"/>
                  </a:lnTo>
                  <a:lnTo>
                    <a:pt x="0" y="426"/>
                  </a:lnTo>
                  <a:lnTo>
                    <a:pt x="895" y="0"/>
                  </a:lnTo>
                  <a:lnTo>
                    <a:pt x="1496" y="1267"/>
                  </a:lnTo>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7"/>
            <p:cNvSpPr>
              <a:spLocks noEditPoints="1"/>
            </p:cNvSpPr>
            <p:nvPr/>
          </p:nvSpPr>
          <p:spPr bwMode="auto">
            <a:xfrm>
              <a:off x="8147050" y="2863850"/>
              <a:ext cx="2393950" cy="2703513"/>
            </a:xfrm>
            <a:custGeom>
              <a:avLst/>
              <a:gdLst>
                <a:gd name="T0" fmla="*/ 606 w 1508"/>
                <a:gd name="T1" fmla="*/ 1703 h 1703"/>
                <a:gd name="T2" fmla="*/ 0 w 1508"/>
                <a:gd name="T3" fmla="*/ 429 h 1703"/>
                <a:gd name="T4" fmla="*/ 904 w 1508"/>
                <a:gd name="T5" fmla="*/ 0 h 1703"/>
                <a:gd name="T6" fmla="*/ 1508 w 1508"/>
                <a:gd name="T7" fmla="*/ 1275 h 1703"/>
                <a:gd name="T8" fmla="*/ 606 w 1508"/>
                <a:gd name="T9" fmla="*/ 1703 h 1703"/>
                <a:gd name="T10" fmla="*/ 11 w 1508"/>
                <a:gd name="T11" fmla="*/ 433 h 1703"/>
                <a:gd name="T12" fmla="*/ 608 w 1508"/>
                <a:gd name="T13" fmla="*/ 1691 h 1703"/>
                <a:gd name="T14" fmla="*/ 1496 w 1508"/>
                <a:gd name="T15" fmla="*/ 1270 h 1703"/>
                <a:gd name="T16" fmla="*/ 899 w 1508"/>
                <a:gd name="T17" fmla="*/ 12 h 1703"/>
                <a:gd name="T18" fmla="*/ 11 w 1508"/>
                <a:gd name="T19" fmla="*/ 433 h 1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8" h="1703">
                  <a:moveTo>
                    <a:pt x="606" y="1703"/>
                  </a:moveTo>
                  <a:lnTo>
                    <a:pt x="0" y="429"/>
                  </a:lnTo>
                  <a:lnTo>
                    <a:pt x="904" y="0"/>
                  </a:lnTo>
                  <a:lnTo>
                    <a:pt x="1508" y="1275"/>
                  </a:lnTo>
                  <a:lnTo>
                    <a:pt x="606" y="1703"/>
                  </a:lnTo>
                  <a:close/>
                  <a:moveTo>
                    <a:pt x="11" y="433"/>
                  </a:moveTo>
                  <a:lnTo>
                    <a:pt x="608" y="1691"/>
                  </a:lnTo>
                  <a:lnTo>
                    <a:pt x="1496" y="1270"/>
                  </a:lnTo>
                  <a:lnTo>
                    <a:pt x="899" y="12"/>
                  </a:lnTo>
                  <a:lnTo>
                    <a:pt x="11" y="433"/>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8"/>
            <p:cNvSpPr>
              <a:spLocks noEditPoints="1"/>
            </p:cNvSpPr>
            <p:nvPr/>
          </p:nvSpPr>
          <p:spPr bwMode="auto">
            <a:xfrm>
              <a:off x="8147050" y="2863850"/>
              <a:ext cx="2393950" cy="2703513"/>
            </a:xfrm>
            <a:custGeom>
              <a:avLst/>
              <a:gdLst>
                <a:gd name="T0" fmla="*/ 606 w 1508"/>
                <a:gd name="T1" fmla="*/ 1703 h 1703"/>
                <a:gd name="T2" fmla="*/ 0 w 1508"/>
                <a:gd name="T3" fmla="*/ 429 h 1703"/>
                <a:gd name="T4" fmla="*/ 904 w 1508"/>
                <a:gd name="T5" fmla="*/ 0 h 1703"/>
                <a:gd name="T6" fmla="*/ 1508 w 1508"/>
                <a:gd name="T7" fmla="*/ 1275 h 1703"/>
                <a:gd name="T8" fmla="*/ 606 w 1508"/>
                <a:gd name="T9" fmla="*/ 1703 h 1703"/>
                <a:gd name="T10" fmla="*/ 11 w 1508"/>
                <a:gd name="T11" fmla="*/ 433 h 1703"/>
                <a:gd name="T12" fmla="*/ 608 w 1508"/>
                <a:gd name="T13" fmla="*/ 1691 h 1703"/>
                <a:gd name="T14" fmla="*/ 1496 w 1508"/>
                <a:gd name="T15" fmla="*/ 1270 h 1703"/>
                <a:gd name="T16" fmla="*/ 899 w 1508"/>
                <a:gd name="T17" fmla="*/ 12 h 1703"/>
                <a:gd name="T18" fmla="*/ 11 w 1508"/>
                <a:gd name="T19" fmla="*/ 433 h 1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8" h="1703">
                  <a:moveTo>
                    <a:pt x="606" y="1703"/>
                  </a:moveTo>
                  <a:lnTo>
                    <a:pt x="0" y="429"/>
                  </a:lnTo>
                  <a:lnTo>
                    <a:pt x="904" y="0"/>
                  </a:lnTo>
                  <a:lnTo>
                    <a:pt x="1508" y="1275"/>
                  </a:lnTo>
                  <a:lnTo>
                    <a:pt x="606" y="1703"/>
                  </a:lnTo>
                  <a:moveTo>
                    <a:pt x="11" y="433"/>
                  </a:moveTo>
                  <a:lnTo>
                    <a:pt x="608" y="1691"/>
                  </a:lnTo>
                  <a:lnTo>
                    <a:pt x="1496" y="1270"/>
                  </a:lnTo>
                  <a:lnTo>
                    <a:pt x="899" y="12"/>
                  </a:lnTo>
                  <a:lnTo>
                    <a:pt x="11" y="43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9"/>
            <p:cNvSpPr/>
            <p:nvPr/>
          </p:nvSpPr>
          <p:spPr bwMode="auto">
            <a:xfrm>
              <a:off x="8947150" y="4522788"/>
              <a:ext cx="508000" cy="250825"/>
            </a:xfrm>
            <a:custGeom>
              <a:avLst/>
              <a:gdLst>
                <a:gd name="T0" fmla="*/ 5 w 320"/>
                <a:gd name="T1" fmla="*/ 158 h 158"/>
                <a:gd name="T2" fmla="*/ 0 w 320"/>
                <a:gd name="T3" fmla="*/ 149 h 158"/>
                <a:gd name="T4" fmla="*/ 317 w 320"/>
                <a:gd name="T5" fmla="*/ 0 h 158"/>
                <a:gd name="T6" fmla="*/ 320 w 320"/>
                <a:gd name="T7" fmla="*/ 9 h 158"/>
                <a:gd name="T8" fmla="*/ 5 w 320"/>
                <a:gd name="T9" fmla="*/ 158 h 158"/>
              </a:gdLst>
              <a:ahLst/>
              <a:cxnLst>
                <a:cxn ang="0">
                  <a:pos x="T0" y="T1"/>
                </a:cxn>
                <a:cxn ang="0">
                  <a:pos x="T2" y="T3"/>
                </a:cxn>
                <a:cxn ang="0">
                  <a:pos x="T4" y="T5"/>
                </a:cxn>
                <a:cxn ang="0">
                  <a:pos x="T6" y="T7"/>
                </a:cxn>
                <a:cxn ang="0">
                  <a:pos x="T8" y="T9"/>
                </a:cxn>
              </a:cxnLst>
              <a:rect l="0" t="0" r="r" b="b"/>
              <a:pathLst>
                <a:path w="320" h="158">
                  <a:moveTo>
                    <a:pt x="5" y="158"/>
                  </a:moveTo>
                  <a:lnTo>
                    <a:pt x="0" y="149"/>
                  </a:lnTo>
                  <a:lnTo>
                    <a:pt x="317" y="0"/>
                  </a:lnTo>
                  <a:lnTo>
                    <a:pt x="320" y="9"/>
                  </a:lnTo>
                  <a:lnTo>
                    <a:pt x="5" y="158"/>
                  </a:lnTo>
                  <a:close/>
                </a:path>
              </a:pathLst>
            </a:custGeom>
            <a:solidFill>
              <a:srgbClr val="2C5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10"/>
            <p:cNvSpPr/>
            <p:nvPr/>
          </p:nvSpPr>
          <p:spPr bwMode="auto">
            <a:xfrm>
              <a:off x="8991600" y="4344988"/>
              <a:ext cx="1065213" cy="512763"/>
            </a:xfrm>
            <a:custGeom>
              <a:avLst/>
              <a:gdLst>
                <a:gd name="T0" fmla="*/ 3 w 671"/>
                <a:gd name="T1" fmla="*/ 323 h 323"/>
                <a:gd name="T2" fmla="*/ 0 w 671"/>
                <a:gd name="T3" fmla="*/ 318 h 323"/>
                <a:gd name="T4" fmla="*/ 668 w 671"/>
                <a:gd name="T5" fmla="*/ 0 h 323"/>
                <a:gd name="T6" fmla="*/ 671 w 671"/>
                <a:gd name="T7" fmla="*/ 5 h 323"/>
                <a:gd name="T8" fmla="*/ 3 w 671"/>
                <a:gd name="T9" fmla="*/ 323 h 323"/>
              </a:gdLst>
              <a:ahLst/>
              <a:cxnLst>
                <a:cxn ang="0">
                  <a:pos x="T0" y="T1"/>
                </a:cxn>
                <a:cxn ang="0">
                  <a:pos x="T2" y="T3"/>
                </a:cxn>
                <a:cxn ang="0">
                  <a:pos x="T4" y="T5"/>
                </a:cxn>
                <a:cxn ang="0">
                  <a:pos x="T6" y="T7"/>
                </a:cxn>
                <a:cxn ang="0">
                  <a:pos x="T8" y="T9"/>
                </a:cxn>
              </a:cxnLst>
              <a:rect l="0" t="0" r="r" b="b"/>
              <a:pathLst>
                <a:path w="671" h="323">
                  <a:moveTo>
                    <a:pt x="3" y="323"/>
                  </a:moveTo>
                  <a:lnTo>
                    <a:pt x="0" y="318"/>
                  </a:lnTo>
                  <a:lnTo>
                    <a:pt x="668" y="0"/>
                  </a:lnTo>
                  <a:lnTo>
                    <a:pt x="671" y="5"/>
                  </a:lnTo>
                  <a:lnTo>
                    <a:pt x="3" y="323"/>
                  </a:lnTo>
                  <a:close/>
                </a:path>
              </a:pathLst>
            </a:custGeom>
            <a:solidFill>
              <a:srgbClr val="2C5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1"/>
            <p:cNvSpPr/>
            <p:nvPr/>
          </p:nvSpPr>
          <p:spPr bwMode="auto">
            <a:xfrm>
              <a:off x="9029700" y="4533900"/>
              <a:ext cx="849313" cy="406400"/>
            </a:xfrm>
            <a:custGeom>
              <a:avLst/>
              <a:gdLst>
                <a:gd name="T0" fmla="*/ 2 w 535"/>
                <a:gd name="T1" fmla="*/ 256 h 256"/>
                <a:gd name="T2" fmla="*/ 0 w 535"/>
                <a:gd name="T3" fmla="*/ 251 h 256"/>
                <a:gd name="T4" fmla="*/ 533 w 535"/>
                <a:gd name="T5" fmla="*/ 0 h 256"/>
                <a:gd name="T6" fmla="*/ 535 w 535"/>
                <a:gd name="T7" fmla="*/ 5 h 256"/>
                <a:gd name="T8" fmla="*/ 2 w 535"/>
                <a:gd name="T9" fmla="*/ 256 h 256"/>
              </a:gdLst>
              <a:ahLst/>
              <a:cxnLst>
                <a:cxn ang="0">
                  <a:pos x="T0" y="T1"/>
                </a:cxn>
                <a:cxn ang="0">
                  <a:pos x="T2" y="T3"/>
                </a:cxn>
                <a:cxn ang="0">
                  <a:pos x="T4" y="T5"/>
                </a:cxn>
                <a:cxn ang="0">
                  <a:pos x="T6" y="T7"/>
                </a:cxn>
                <a:cxn ang="0">
                  <a:pos x="T8" y="T9"/>
                </a:cxn>
              </a:cxnLst>
              <a:rect l="0" t="0" r="r" b="b"/>
              <a:pathLst>
                <a:path w="535" h="256">
                  <a:moveTo>
                    <a:pt x="2" y="256"/>
                  </a:moveTo>
                  <a:lnTo>
                    <a:pt x="0" y="251"/>
                  </a:lnTo>
                  <a:lnTo>
                    <a:pt x="533" y="0"/>
                  </a:lnTo>
                  <a:lnTo>
                    <a:pt x="535" y="5"/>
                  </a:lnTo>
                  <a:lnTo>
                    <a:pt x="2" y="256"/>
                  </a:lnTo>
                  <a:close/>
                </a:path>
              </a:pathLst>
            </a:custGeom>
            <a:solidFill>
              <a:srgbClr val="2C5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2"/>
            <p:cNvSpPr/>
            <p:nvPr/>
          </p:nvSpPr>
          <p:spPr bwMode="auto">
            <a:xfrm>
              <a:off x="9480550" y="4691063"/>
              <a:ext cx="307975" cy="158750"/>
            </a:xfrm>
            <a:custGeom>
              <a:avLst/>
              <a:gdLst>
                <a:gd name="T0" fmla="*/ 5 w 194"/>
                <a:gd name="T1" fmla="*/ 100 h 100"/>
                <a:gd name="T2" fmla="*/ 0 w 194"/>
                <a:gd name="T3" fmla="*/ 90 h 100"/>
                <a:gd name="T4" fmla="*/ 192 w 194"/>
                <a:gd name="T5" fmla="*/ 0 h 100"/>
                <a:gd name="T6" fmla="*/ 194 w 194"/>
                <a:gd name="T7" fmla="*/ 10 h 100"/>
                <a:gd name="T8" fmla="*/ 5 w 194"/>
                <a:gd name="T9" fmla="*/ 100 h 100"/>
              </a:gdLst>
              <a:ahLst/>
              <a:cxnLst>
                <a:cxn ang="0">
                  <a:pos x="T0" y="T1"/>
                </a:cxn>
                <a:cxn ang="0">
                  <a:pos x="T2" y="T3"/>
                </a:cxn>
                <a:cxn ang="0">
                  <a:pos x="T4" y="T5"/>
                </a:cxn>
                <a:cxn ang="0">
                  <a:pos x="T6" y="T7"/>
                </a:cxn>
                <a:cxn ang="0">
                  <a:pos x="T8" y="T9"/>
                </a:cxn>
              </a:cxnLst>
              <a:rect l="0" t="0" r="r" b="b"/>
              <a:pathLst>
                <a:path w="194" h="100">
                  <a:moveTo>
                    <a:pt x="5" y="100"/>
                  </a:moveTo>
                  <a:lnTo>
                    <a:pt x="0" y="90"/>
                  </a:lnTo>
                  <a:lnTo>
                    <a:pt x="192" y="0"/>
                  </a:lnTo>
                  <a:lnTo>
                    <a:pt x="194" y="10"/>
                  </a:lnTo>
                  <a:lnTo>
                    <a:pt x="5" y="100"/>
                  </a:lnTo>
                  <a:close/>
                </a:path>
              </a:pathLst>
            </a:custGeom>
            <a:solidFill>
              <a:srgbClr val="2C5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3"/>
            <p:cNvSpPr/>
            <p:nvPr/>
          </p:nvSpPr>
          <p:spPr bwMode="auto">
            <a:xfrm>
              <a:off x="9521825" y="4616450"/>
              <a:ext cx="650875" cy="315913"/>
            </a:xfrm>
            <a:custGeom>
              <a:avLst/>
              <a:gdLst>
                <a:gd name="T0" fmla="*/ 3 w 410"/>
                <a:gd name="T1" fmla="*/ 199 h 199"/>
                <a:gd name="T2" fmla="*/ 0 w 410"/>
                <a:gd name="T3" fmla="*/ 194 h 199"/>
                <a:gd name="T4" fmla="*/ 408 w 410"/>
                <a:gd name="T5" fmla="*/ 0 h 199"/>
                <a:gd name="T6" fmla="*/ 410 w 410"/>
                <a:gd name="T7" fmla="*/ 5 h 199"/>
                <a:gd name="T8" fmla="*/ 3 w 410"/>
                <a:gd name="T9" fmla="*/ 199 h 199"/>
              </a:gdLst>
              <a:ahLst/>
              <a:cxnLst>
                <a:cxn ang="0">
                  <a:pos x="T0" y="T1"/>
                </a:cxn>
                <a:cxn ang="0">
                  <a:pos x="T2" y="T3"/>
                </a:cxn>
                <a:cxn ang="0">
                  <a:pos x="T4" y="T5"/>
                </a:cxn>
                <a:cxn ang="0">
                  <a:pos x="T6" y="T7"/>
                </a:cxn>
                <a:cxn ang="0">
                  <a:pos x="T8" y="T9"/>
                </a:cxn>
              </a:cxnLst>
              <a:rect l="0" t="0" r="r" b="b"/>
              <a:pathLst>
                <a:path w="410" h="199">
                  <a:moveTo>
                    <a:pt x="3" y="199"/>
                  </a:moveTo>
                  <a:lnTo>
                    <a:pt x="0" y="194"/>
                  </a:lnTo>
                  <a:lnTo>
                    <a:pt x="408" y="0"/>
                  </a:lnTo>
                  <a:lnTo>
                    <a:pt x="410" y="5"/>
                  </a:lnTo>
                  <a:lnTo>
                    <a:pt x="3" y="199"/>
                  </a:lnTo>
                  <a:close/>
                </a:path>
              </a:pathLst>
            </a:custGeom>
            <a:solidFill>
              <a:srgbClr val="2C5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4"/>
            <p:cNvSpPr/>
            <p:nvPr/>
          </p:nvSpPr>
          <p:spPr bwMode="auto">
            <a:xfrm>
              <a:off x="9563100" y="4743450"/>
              <a:ext cx="565150" cy="274638"/>
            </a:xfrm>
            <a:custGeom>
              <a:avLst/>
              <a:gdLst>
                <a:gd name="T0" fmla="*/ 3 w 356"/>
                <a:gd name="T1" fmla="*/ 173 h 173"/>
                <a:gd name="T2" fmla="*/ 0 w 356"/>
                <a:gd name="T3" fmla="*/ 169 h 173"/>
                <a:gd name="T4" fmla="*/ 353 w 356"/>
                <a:gd name="T5" fmla="*/ 0 h 173"/>
                <a:gd name="T6" fmla="*/ 356 w 356"/>
                <a:gd name="T7" fmla="*/ 5 h 173"/>
                <a:gd name="T8" fmla="*/ 3 w 356"/>
                <a:gd name="T9" fmla="*/ 173 h 173"/>
              </a:gdLst>
              <a:ahLst/>
              <a:cxnLst>
                <a:cxn ang="0">
                  <a:pos x="T0" y="T1"/>
                </a:cxn>
                <a:cxn ang="0">
                  <a:pos x="T2" y="T3"/>
                </a:cxn>
                <a:cxn ang="0">
                  <a:pos x="T4" y="T5"/>
                </a:cxn>
                <a:cxn ang="0">
                  <a:pos x="T6" y="T7"/>
                </a:cxn>
                <a:cxn ang="0">
                  <a:pos x="T8" y="T9"/>
                </a:cxn>
              </a:cxnLst>
              <a:rect l="0" t="0" r="r" b="b"/>
              <a:pathLst>
                <a:path w="356" h="173">
                  <a:moveTo>
                    <a:pt x="3" y="173"/>
                  </a:moveTo>
                  <a:lnTo>
                    <a:pt x="0" y="169"/>
                  </a:lnTo>
                  <a:lnTo>
                    <a:pt x="353" y="0"/>
                  </a:lnTo>
                  <a:lnTo>
                    <a:pt x="356" y="5"/>
                  </a:lnTo>
                  <a:lnTo>
                    <a:pt x="3" y="173"/>
                  </a:lnTo>
                  <a:close/>
                </a:path>
              </a:pathLst>
            </a:custGeom>
            <a:solidFill>
              <a:srgbClr val="2C5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5"/>
            <p:cNvSpPr/>
            <p:nvPr/>
          </p:nvSpPr>
          <p:spPr bwMode="auto">
            <a:xfrm>
              <a:off x="8886825" y="4127500"/>
              <a:ext cx="1057275" cy="508000"/>
            </a:xfrm>
            <a:custGeom>
              <a:avLst/>
              <a:gdLst>
                <a:gd name="T0" fmla="*/ 3 w 666"/>
                <a:gd name="T1" fmla="*/ 320 h 320"/>
                <a:gd name="T2" fmla="*/ 0 w 666"/>
                <a:gd name="T3" fmla="*/ 315 h 320"/>
                <a:gd name="T4" fmla="*/ 663 w 666"/>
                <a:gd name="T5" fmla="*/ 0 h 320"/>
                <a:gd name="T6" fmla="*/ 666 w 666"/>
                <a:gd name="T7" fmla="*/ 5 h 320"/>
                <a:gd name="T8" fmla="*/ 3 w 666"/>
                <a:gd name="T9" fmla="*/ 320 h 320"/>
              </a:gdLst>
              <a:ahLst/>
              <a:cxnLst>
                <a:cxn ang="0">
                  <a:pos x="T0" y="T1"/>
                </a:cxn>
                <a:cxn ang="0">
                  <a:pos x="T2" y="T3"/>
                </a:cxn>
                <a:cxn ang="0">
                  <a:pos x="T4" y="T5"/>
                </a:cxn>
                <a:cxn ang="0">
                  <a:pos x="T6" y="T7"/>
                </a:cxn>
                <a:cxn ang="0">
                  <a:pos x="T8" y="T9"/>
                </a:cxn>
              </a:cxnLst>
              <a:rect l="0" t="0" r="r" b="b"/>
              <a:pathLst>
                <a:path w="666" h="320">
                  <a:moveTo>
                    <a:pt x="3" y="320"/>
                  </a:moveTo>
                  <a:lnTo>
                    <a:pt x="0" y="315"/>
                  </a:lnTo>
                  <a:lnTo>
                    <a:pt x="663" y="0"/>
                  </a:lnTo>
                  <a:lnTo>
                    <a:pt x="666" y="5"/>
                  </a:lnTo>
                  <a:lnTo>
                    <a:pt x="3" y="320"/>
                  </a:lnTo>
                  <a:close/>
                </a:path>
              </a:pathLst>
            </a:custGeom>
            <a:solidFill>
              <a:srgbClr val="2C5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16"/>
            <p:cNvSpPr/>
            <p:nvPr/>
          </p:nvSpPr>
          <p:spPr bwMode="auto">
            <a:xfrm>
              <a:off x="8634413" y="4100513"/>
              <a:ext cx="257175" cy="530225"/>
            </a:xfrm>
            <a:custGeom>
              <a:avLst/>
              <a:gdLst>
                <a:gd name="T0" fmla="*/ 157 w 162"/>
                <a:gd name="T1" fmla="*/ 334 h 334"/>
                <a:gd name="T2" fmla="*/ 0 w 162"/>
                <a:gd name="T3" fmla="*/ 3 h 334"/>
                <a:gd name="T4" fmla="*/ 5 w 162"/>
                <a:gd name="T5" fmla="*/ 0 h 334"/>
                <a:gd name="T6" fmla="*/ 162 w 162"/>
                <a:gd name="T7" fmla="*/ 332 h 334"/>
                <a:gd name="T8" fmla="*/ 157 w 162"/>
                <a:gd name="T9" fmla="*/ 334 h 334"/>
              </a:gdLst>
              <a:ahLst/>
              <a:cxnLst>
                <a:cxn ang="0">
                  <a:pos x="T0" y="T1"/>
                </a:cxn>
                <a:cxn ang="0">
                  <a:pos x="T2" y="T3"/>
                </a:cxn>
                <a:cxn ang="0">
                  <a:pos x="T4" y="T5"/>
                </a:cxn>
                <a:cxn ang="0">
                  <a:pos x="T6" y="T7"/>
                </a:cxn>
                <a:cxn ang="0">
                  <a:pos x="T8" y="T9"/>
                </a:cxn>
              </a:cxnLst>
              <a:rect l="0" t="0" r="r" b="b"/>
              <a:pathLst>
                <a:path w="162" h="334">
                  <a:moveTo>
                    <a:pt x="157" y="334"/>
                  </a:moveTo>
                  <a:lnTo>
                    <a:pt x="0" y="3"/>
                  </a:lnTo>
                  <a:lnTo>
                    <a:pt x="5" y="0"/>
                  </a:lnTo>
                  <a:lnTo>
                    <a:pt x="162" y="332"/>
                  </a:lnTo>
                  <a:lnTo>
                    <a:pt x="157" y="334"/>
                  </a:lnTo>
                  <a:close/>
                </a:path>
              </a:pathLst>
            </a:custGeom>
            <a:solidFill>
              <a:srgbClr val="2C5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7"/>
            <p:cNvSpPr/>
            <p:nvPr/>
          </p:nvSpPr>
          <p:spPr bwMode="auto">
            <a:xfrm>
              <a:off x="8853488" y="4443413"/>
              <a:ext cx="104775" cy="161925"/>
            </a:xfrm>
            <a:custGeom>
              <a:avLst/>
              <a:gdLst>
                <a:gd name="T0" fmla="*/ 66 w 66"/>
                <a:gd name="T1" fmla="*/ 92 h 102"/>
                <a:gd name="T2" fmla="*/ 45 w 66"/>
                <a:gd name="T3" fmla="*/ 102 h 102"/>
                <a:gd name="T4" fmla="*/ 0 w 66"/>
                <a:gd name="T5" fmla="*/ 9 h 102"/>
                <a:gd name="T6" fmla="*/ 21 w 66"/>
                <a:gd name="T7" fmla="*/ 0 h 102"/>
                <a:gd name="T8" fmla="*/ 66 w 66"/>
                <a:gd name="T9" fmla="*/ 92 h 102"/>
              </a:gdLst>
              <a:ahLst/>
              <a:cxnLst>
                <a:cxn ang="0">
                  <a:pos x="T0" y="T1"/>
                </a:cxn>
                <a:cxn ang="0">
                  <a:pos x="T2" y="T3"/>
                </a:cxn>
                <a:cxn ang="0">
                  <a:pos x="T4" y="T5"/>
                </a:cxn>
                <a:cxn ang="0">
                  <a:pos x="T6" y="T7"/>
                </a:cxn>
                <a:cxn ang="0">
                  <a:pos x="T8" y="T9"/>
                </a:cxn>
              </a:cxnLst>
              <a:rect l="0" t="0" r="r" b="b"/>
              <a:pathLst>
                <a:path w="66" h="102">
                  <a:moveTo>
                    <a:pt x="66" y="92"/>
                  </a:moveTo>
                  <a:lnTo>
                    <a:pt x="45" y="102"/>
                  </a:lnTo>
                  <a:lnTo>
                    <a:pt x="0" y="9"/>
                  </a:lnTo>
                  <a:lnTo>
                    <a:pt x="21" y="0"/>
                  </a:lnTo>
                  <a:lnTo>
                    <a:pt x="66" y="92"/>
                  </a:lnTo>
                  <a:close/>
                </a:path>
              </a:pathLst>
            </a:custGeom>
            <a:solidFill>
              <a:srgbClr val="59B3C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8"/>
            <p:cNvSpPr/>
            <p:nvPr/>
          </p:nvSpPr>
          <p:spPr bwMode="auto">
            <a:xfrm>
              <a:off x="8916988" y="4470400"/>
              <a:ext cx="82550" cy="115888"/>
            </a:xfrm>
            <a:custGeom>
              <a:avLst/>
              <a:gdLst>
                <a:gd name="T0" fmla="*/ 52 w 52"/>
                <a:gd name="T1" fmla="*/ 64 h 73"/>
                <a:gd name="T2" fmla="*/ 31 w 52"/>
                <a:gd name="T3" fmla="*/ 73 h 73"/>
                <a:gd name="T4" fmla="*/ 0 w 52"/>
                <a:gd name="T5" fmla="*/ 9 h 73"/>
                <a:gd name="T6" fmla="*/ 21 w 52"/>
                <a:gd name="T7" fmla="*/ 0 h 73"/>
                <a:gd name="T8" fmla="*/ 52 w 52"/>
                <a:gd name="T9" fmla="*/ 64 h 73"/>
              </a:gdLst>
              <a:ahLst/>
              <a:cxnLst>
                <a:cxn ang="0">
                  <a:pos x="T0" y="T1"/>
                </a:cxn>
                <a:cxn ang="0">
                  <a:pos x="T2" y="T3"/>
                </a:cxn>
                <a:cxn ang="0">
                  <a:pos x="T4" y="T5"/>
                </a:cxn>
                <a:cxn ang="0">
                  <a:pos x="T6" y="T7"/>
                </a:cxn>
                <a:cxn ang="0">
                  <a:pos x="T8" y="T9"/>
                </a:cxn>
              </a:cxnLst>
              <a:rect l="0" t="0" r="r" b="b"/>
              <a:pathLst>
                <a:path w="52" h="73">
                  <a:moveTo>
                    <a:pt x="52" y="64"/>
                  </a:moveTo>
                  <a:lnTo>
                    <a:pt x="31" y="73"/>
                  </a:lnTo>
                  <a:lnTo>
                    <a:pt x="0" y="9"/>
                  </a:lnTo>
                  <a:lnTo>
                    <a:pt x="21" y="0"/>
                  </a:lnTo>
                  <a:lnTo>
                    <a:pt x="52" y="64"/>
                  </a:lnTo>
                  <a:close/>
                </a:path>
              </a:pathLst>
            </a:custGeom>
            <a:solidFill>
              <a:srgbClr val="2C5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19"/>
            <p:cNvSpPr/>
            <p:nvPr/>
          </p:nvSpPr>
          <p:spPr bwMode="auto">
            <a:xfrm>
              <a:off x="8864600" y="4251325"/>
              <a:ext cx="176213" cy="315913"/>
            </a:xfrm>
            <a:custGeom>
              <a:avLst/>
              <a:gdLst>
                <a:gd name="T0" fmla="*/ 111 w 111"/>
                <a:gd name="T1" fmla="*/ 190 h 199"/>
                <a:gd name="T2" fmla="*/ 90 w 111"/>
                <a:gd name="T3" fmla="*/ 199 h 199"/>
                <a:gd name="T4" fmla="*/ 0 w 111"/>
                <a:gd name="T5" fmla="*/ 10 h 199"/>
                <a:gd name="T6" fmla="*/ 21 w 111"/>
                <a:gd name="T7" fmla="*/ 0 h 199"/>
                <a:gd name="T8" fmla="*/ 111 w 111"/>
                <a:gd name="T9" fmla="*/ 190 h 199"/>
              </a:gdLst>
              <a:ahLst/>
              <a:cxnLst>
                <a:cxn ang="0">
                  <a:pos x="T0" y="T1"/>
                </a:cxn>
                <a:cxn ang="0">
                  <a:pos x="T2" y="T3"/>
                </a:cxn>
                <a:cxn ang="0">
                  <a:pos x="T4" y="T5"/>
                </a:cxn>
                <a:cxn ang="0">
                  <a:pos x="T6" y="T7"/>
                </a:cxn>
                <a:cxn ang="0">
                  <a:pos x="T8" y="T9"/>
                </a:cxn>
              </a:cxnLst>
              <a:rect l="0" t="0" r="r" b="b"/>
              <a:pathLst>
                <a:path w="111" h="199">
                  <a:moveTo>
                    <a:pt x="111" y="190"/>
                  </a:moveTo>
                  <a:lnTo>
                    <a:pt x="90" y="199"/>
                  </a:lnTo>
                  <a:lnTo>
                    <a:pt x="0" y="10"/>
                  </a:lnTo>
                  <a:lnTo>
                    <a:pt x="21" y="0"/>
                  </a:lnTo>
                  <a:lnTo>
                    <a:pt x="111" y="190"/>
                  </a:lnTo>
                  <a:close/>
                </a:path>
              </a:pathLst>
            </a:custGeom>
            <a:solidFill>
              <a:srgbClr val="A4D8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20"/>
            <p:cNvSpPr/>
            <p:nvPr/>
          </p:nvSpPr>
          <p:spPr bwMode="auto">
            <a:xfrm>
              <a:off x="8974138" y="4259263"/>
              <a:ext cx="149225" cy="266700"/>
            </a:xfrm>
            <a:custGeom>
              <a:avLst/>
              <a:gdLst>
                <a:gd name="T0" fmla="*/ 94 w 94"/>
                <a:gd name="T1" fmla="*/ 159 h 168"/>
                <a:gd name="T2" fmla="*/ 75 w 94"/>
                <a:gd name="T3" fmla="*/ 168 h 168"/>
                <a:gd name="T4" fmla="*/ 0 w 94"/>
                <a:gd name="T5" fmla="*/ 9 h 168"/>
                <a:gd name="T6" fmla="*/ 19 w 94"/>
                <a:gd name="T7" fmla="*/ 0 h 168"/>
                <a:gd name="T8" fmla="*/ 94 w 94"/>
                <a:gd name="T9" fmla="*/ 159 h 168"/>
              </a:gdLst>
              <a:ahLst/>
              <a:cxnLst>
                <a:cxn ang="0">
                  <a:pos x="T0" y="T1"/>
                </a:cxn>
                <a:cxn ang="0">
                  <a:pos x="T2" y="T3"/>
                </a:cxn>
                <a:cxn ang="0">
                  <a:pos x="T4" y="T5"/>
                </a:cxn>
                <a:cxn ang="0">
                  <a:pos x="T6" y="T7"/>
                </a:cxn>
                <a:cxn ang="0">
                  <a:pos x="T8" y="T9"/>
                </a:cxn>
              </a:cxnLst>
              <a:rect l="0" t="0" r="r" b="b"/>
              <a:pathLst>
                <a:path w="94" h="168">
                  <a:moveTo>
                    <a:pt x="94" y="159"/>
                  </a:moveTo>
                  <a:lnTo>
                    <a:pt x="75" y="168"/>
                  </a:lnTo>
                  <a:lnTo>
                    <a:pt x="0" y="9"/>
                  </a:lnTo>
                  <a:lnTo>
                    <a:pt x="19" y="0"/>
                  </a:lnTo>
                  <a:lnTo>
                    <a:pt x="94" y="159"/>
                  </a:lnTo>
                  <a:close/>
                </a:path>
              </a:pathLst>
            </a:custGeom>
            <a:solidFill>
              <a:srgbClr val="59B3C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21"/>
            <p:cNvSpPr/>
            <p:nvPr/>
          </p:nvSpPr>
          <p:spPr bwMode="auto">
            <a:xfrm>
              <a:off x="9037638" y="4292600"/>
              <a:ext cx="127000" cy="214313"/>
            </a:xfrm>
            <a:custGeom>
              <a:avLst/>
              <a:gdLst>
                <a:gd name="T0" fmla="*/ 80 w 80"/>
                <a:gd name="T1" fmla="*/ 126 h 135"/>
                <a:gd name="T2" fmla="*/ 59 w 80"/>
                <a:gd name="T3" fmla="*/ 135 h 135"/>
                <a:gd name="T4" fmla="*/ 0 w 80"/>
                <a:gd name="T5" fmla="*/ 10 h 135"/>
                <a:gd name="T6" fmla="*/ 21 w 80"/>
                <a:gd name="T7" fmla="*/ 0 h 135"/>
                <a:gd name="T8" fmla="*/ 80 w 80"/>
                <a:gd name="T9" fmla="*/ 126 h 135"/>
              </a:gdLst>
              <a:ahLst/>
              <a:cxnLst>
                <a:cxn ang="0">
                  <a:pos x="T0" y="T1"/>
                </a:cxn>
                <a:cxn ang="0">
                  <a:pos x="T2" y="T3"/>
                </a:cxn>
                <a:cxn ang="0">
                  <a:pos x="T4" y="T5"/>
                </a:cxn>
                <a:cxn ang="0">
                  <a:pos x="T6" y="T7"/>
                </a:cxn>
                <a:cxn ang="0">
                  <a:pos x="T8" y="T9"/>
                </a:cxn>
              </a:cxnLst>
              <a:rect l="0" t="0" r="r" b="b"/>
              <a:pathLst>
                <a:path w="80" h="135">
                  <a:moveTo>
                    <a:pt x="80" y="126"/>
                  </a:moveTo>
                  <a:lnTo>
                    <a:pt x="59" y="135"/>
                  </a:lnTo>
                  <a:lnTo>
                    <a:pt x="0" y="10"/>
                  </a:lnTo>
                  <a:lnTo>
                    <a:pt x="21" y="0"/>
                  </a:lnTo>
                  <a:lnTo>
                    <a:pt x="80" y="126"/>
                  </a:lnTo>
                  <a:close/>
                </a:path>
              </a:pathLst>
            </a:custGeom>
            <a:solidFill>
              <a:srgbClr val="2C5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2"/>
            <p:cNvSpPr/>
            <p:nvPr/>
          </p:nvSpPr>
          <p:spPr bwMode="auto">
            <a:xfrm>
              <a:off x="9067800" y="4251325"/>
              <a:ext cx="138113" cy="236538"/>
            </a:xfrm>
            <a:custGeom>
              <a:avLst/>
              <a:gdLst>
                <a:gd name="T0" fmla="*/ 87 w 87"/>
                <a:gd name="T1" fmla="*/ 140 h 149"/>
                <a:gd name="T2" fmla="*/ 66 w 87"/>
                <a:gd name="T3" fmla="*/ 149 h 149"/>
                <a:gd name="T4" fmla="*/ 0 w 87"/>
                <a:gd name="T5" fmla="*/ 10 h 149"/>
                <a:gd name="T6" fmla="*/ 21 w 87"/>
                <a:gd name="T7" fmla="*/ 0 h 149"/>
                <a:gd name="T8" fmla="*/ 87 w 87"/>
                <a:gd name="T9" fmla="*/ 140 h 149"/>
              </a:gdLst>
              <a:ahLst/>
              <a:cxnLst>
                <a:cxn ang="0">
                  <a:pos x="T0" y="T1"/>
                </a:cxn>
                <a:cxn ang="0">
                  <a:pos x="T2" y="T3"/>
                </a:cxn>
                <a:cxn ang="0">
                  <a:pos x="T4" y="T5"/>
                </a:cxn>
                <a:cxn ang="0">
                  <a:pos x="T6" y="T7"/>
                </a:cxn>
                <a:cxn ang="0">
                  <a:pos x="T8" y="T9"/>
                </a:cxn>
              </a:cxnLst>
              <a:rect l="0" t="0" r="r" b="b"/>
              <a:pathLst>
                <a:path w="87" h="149">
                  <a:moveTo>
                    <a:pt x="87" y="140"/>
                  </a:moveTo>
                  <a:lnTo>
                    <a:pt x="66" y="149"/>
                  </a:lnTo>
                  <a:lnTo>
                    <a:pt x="0" y="10"/>
                  </a:lnTo>
                  <a:lnTo>
                    <a:pt x="21" y="0"/>
                  </a:lnTo>
                  <a:lnTo>
                    <a:pt x="87" y="140"/>
                  </a:lnTo>
                  <a:close/>
                </a:path>
              </a:pathLst>
            </a:custGeom>
            <a:solidFill>
              <a:srgbClr val="A4D8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3"/>
            <p:cNvSpPr/>
            <p:nvPr/>
          </p:nvSpPr>
          <p:spPr bwMode="auto">
            <a:xfrm>
              <a:off x="9161463" y="4229100"/>
              <a:ext cx="128588" cy="217488"/>
            </a:xfrm>
            <a:custGeom>
              <a:avLst/>
              <a:gdLst>
                <a:gd name="T0" fmla="*/ 81 w 81"/>
                <a:gd name="T1" fmla="*/ 128 h 137"/>
                <a:gd name="T2" fmla="*/ 62 w 81"/>
                <a:gd name="T3" fmla="*/ 137 h 137"/>
                <a:gd name="T4" fmla="*/ 0 w 81"/>
                <a:gd name="T5" fmla="*/ 9 h 137"/>
                <a:gd name="T6" fmla="*/ 21 w 81"/>
                <a:gd name="T7" fmla="*/ 0 h 137"/>
                <a:gd name="T8" fmla="*/ 81 w 81"/>
                <a:gd name="T9" fmla="*/ 128 h 137"/>
              </a:gdLst>
              <a:ahLst/>
              <a:cxnLst>
                <a:cxn ang="0">
                  <a:pos x="T0" y="T1"/>
                </a:cxn>
                <a:cxn ang="0">
                  <a:pos x="T2" y="T3"/>
                </a:cxn>
                <a:cxn ang="0">
                  <a:pos x="T4" y="T5"/>
                </a:cxn>
                <a:cxn ang="0">
                  <a:pos x="T6" y="T7"/>
                </a:cxn>
                <a:cxn ang="0">
                  <a:pos x="T8" y="T9"/>
                </a:cxn>
              </a:cxnLst>
              <a:rect l="0" t="0" r="r" b="b"/>
              <a:pathLst>
                <a:path w="81" h="137">
                  <a:moveTo>
                    <a:pt x="81" y="128"/>
                  </a:moveTo>
                  <a:lnTo>
                    <a:pt x="62" y="137"/>
                  </a:lnTo>
                  <a:lnTo>
                    <a:pt x="0" y="9"/>
                  </a:lnTo>
                  <a:lnTo>
                    <a:pt x="21" y="0"/>
                  </a:lnTo>
                  <a:lnTo>
                    <a:pt x="81" y="128"/>
                  </a:lnTo>
                  <a:close/>
                </a:path>
              </a:pathLst>
            </a:custGeom>
            <a:solidFill>
              <a:srgbClr val="59B3C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4"/>
            <p:cNvSpPr/>
            <p:nvPr/>
          </p:nvSpPr>
          <p:spPr bwMode="auto">
            <a:xfrm>
              <a:off x="9224963" y="4254500"/>
              <a:ext cx="106363" cy="173038"/>
            </a:xfrm>
            <a:custGeom>
              <a:avLst/>
              <a:gdLst>
                <a:gd name="T0" fmla="*/ 67 w 67"/>
                <a:gd name="T1" fmla="*/ 100 h 109"/>
                <a:gd name="T2" fmla="*/ 48 w 67"/>
                <a:gd name="T3" fmla="*/ 109 h 109"/>
                <a:gd name="T4" fmla="*/ 0 w 67"/>
                <a:gd name="T5" fmla="*/ 10 h 109"/>
                <a:gd name="T6" fmla="*/ 19 w 67"/>
                <a:gd name="T7" fmla="*/ 0 h 109"/>
                <a:gd name="T8" fmla="*/ 67 w 67"/>
                <a:gd name="T9" fmla="*/ 100 h 109"/>
              </a:gdLst>
              <a:ahLst/>
              <a:cxnLst>
                <a:cxn ang="0">
                  <a:pos x="T0" y="T1"/>
                </a:cxn>
                <a:cxn ang="0">
                  <a:pos x="T2" y="T3"/>
                </a:cxn>
                <a:cxn ang="0">
                  <a:pos x="T4" y="T5"/>
                </a:cxn>
                <a:cxn ang="0">
                  <a:pos x="T6" y="T7"/>
                </a:cxn>
                <a:cxn ang="0">
                  <a:pos x="T8" y="T9"/>
                </a:cxn>
              </a:cxnLst>
              <a:rect l="0" t="0" r="r" b="b"/>
              <a:pathLst>
                <a:path w="67" h="109">
                  <a:moveTo>
                    <a:pt x="67" y="100"/>
                  </a:moveTo>
                  <a:lnTo>
                    <a:pt x="48" y="109"/>
                  </a:lnTo>
                  <a:lnTo>
                    <a:pt x="0" y="10"/>
                  </a:lnTo>
                  <a:lnTo>
                    <a:pt x="19" y="0"/>
                  </a:lnTo>
                  <a:lnTo>
                    <a:pt x="67" y="100"/>
                  </a:lnTo>
                  <a:close/>
                </a:path>
              </a:pathLst>
            </a:custGeom>
            <a:solidFill>
              <a:srgbClr val="2C5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25"/>
            <p:cNvSpPr/>
            <p:nvPr/>
          </p:nvSpPr>
          <p:spPr bwMode="auto">
            <a:xfrm>
              <a:off x="9199563" y="4094163"/>
              <a:ext cx="173038" cy="315913"/>
            </a:xfrm>
            <a:custGeom>
              <a:avLst/>
              <a:gdLst>
                <a:gd name="T0" fmla="*/ 109 w 109"/>
                <a:gd name="T1" fmla="*/ 189 h 199"/>
                <a:gd name="T2" fmla="*/ 90 w 109"/>
                <a:gd name="T3" fmla="*/ 199 h 199"/>
                <a:gd name="T4" fmla="*/ 0 w 109"/>
                <a:gd name="T5" fmla="*/ 9 h 199"/>
                <a:gd name="T6" fmla="*/ 19 w 109"/>
                <a:gd name="T7" fmla="*/ 0 h 199"/>
                <a:gd name="T8" fmla="*/ 109 w 109"/>
                <a:gd name="T9" fmla="*/ 189 h 199"/>
              </a:gdLst>
              <a:ahLst/>
              <a:cxnLst>
                <a:cxn ang="0">
                  <a:pos x="T0" y="T1"/>
                </a:cxn>
                <a:cxn ang="0">
                  <a:pos x="T2" y="T3"/>
                </a:cxn>
                <a:cxn ang="0">
                  <a:pos x="T4" y="T5"/>
                </a:cxn>
                <a:cxn ang="0">
                  <a:pos x="T6" y="T7"/>
                </a:cxn>
                <a:cxn ang="0">
                  <a:pos x="T8" y="T9"/>
                </a:cxn>
              </a:cxnLst>
              <a:rect l="0" t="0" r="r" b="b"/>
              <a:pathLst>
                <a:path w="109" h="199">
                  <a:moveTo>
                    <a:pt x="109" y="189"/>
                  </a:moveTo>
                  <a:lnTo>
                    <a:pt x="90" y="199"/>
                  </a:lnTo>
                  <a:lnTo>
                    <a:pt x="0" y="9"/>
                  </a:lnTo>
                  <a:lnTo>
                    <a:pt x="19" y="0"/>
                  </a:lnTo>
                  <a:lnTo>
                    <a:pt x="109" y="189"/>
                  </a:lnTo>
                  <a:close/>
                </a:path>
              </a:pathLst>
            </a:custGeom>
            <a:solidFill>
              <a:srgbClr val="A4D8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26"/>
            <p:cNvSpPr/>
            <p:nvPr/>
          </p:nvSpPr>
          <p:spPr bwMode="auto">
            <a:xfrm>
              <a:off x="9213850" y="3910013"/>
              <a:ext cx="244475" cy="458788"/>
            </a:xfrm>
            <a:custGeom>
              <a:avLst/>
              <a:gdLst>
                <a:gd name="T0" fmla="*/ 154 w 154"/>
                <a:gd name="T1" fmla="*/ 279 h 289"/>
                <a:gd name="T2" fmla="*/ 133 w 154"/>
                <a:gd name="T3" fmla="*/ 289 h 289"/>
                <a:gd name="T4" fmla="*/ 0 w 154"/>
                <a:gd name="T5" fmla="*/ 9 h 289"/>
                <a:gd name="T6" fmla="*/ 21 w 154"/>
                <a:gd name="T7" fmla="*/ 0 h 289"/>
                <a:gd name="T8" fmla="*/ 154 w 154"/>
                <a:gd name="T9" fmla="*/ 279 h 289"/>
              </a:gdLst>
              <a:ahLst/>
              <a:cxnLst>
                <a:cxn ang="0">
                  <a:pos x="T0" y="T1"/>
                </a:cxn>
                <a:cxn ang="0">
                  <a:pos x="T2" y="T3"/>
                </a:cxn>
                <a:cxn ang="0">
                  <a:pos x="T4" y="T5"/>
                </a:cxn>
                <a:cxn ang="0">
                  <a:pos x="T6" y="T7"/>
                </a:cxn>
                <a:cxn ang="0">
                  <a:pos x="T8" y="T9"/>
                </a:cxn>
              </a:cxnLst>
              <a:rect l="0" t="0" r="r" b="b"/>
              <a:pathLst>
                <a:path w="154" h="289">
                  <a:moveTo>
                    <a:pt x="154" y="279"/>
                  </a:moveTo>
                  <a:lnTo>
                    <a:pt x="133" y="289"/>
                  </a:lnTo>
                  <a:lnTo>
                    <a:pt x="0" y="9"/>
                  </a:lnTo>
                  <a:lnTo>
                    <a:pt x="21" y="0"/>
                  </a:lnTo>
                  <a:lnTo>
                    <a:pt x="154" y="279"/>
                  </a:lnTo>
                  <a:close/>
                </a:path>
              </a:pathLst>
            </a:custGeom>
            <a:solidFill>
              <a:srgbClr val="59B3C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27"/>
            <p:cNvSpPr/>
            <p:nvPr/>
          </p:nvSpPr>
          <p:spPr bwMode="auto">
            <a:xfrm>
              <a:off x="9318625" y="4025900"/>
              <a:ext cx="180975" cy="323850"/>
            </a:xfrm>
            <a:custGeom>
              <a:avLst/>
              <a:gdLst>
                <a:gd name="T0" fmla="*/ 114 w 114"/>
                <a:gd name="T1" fmla="*/ 194 h 204"/>
                <a:gd name="T2" fmla="*/ 93 w 114"/>
                <a:gd name="T3" fmla="*/ 204 h 204"/>
                <a:gd name="T4" fmla="*/ 0 w 114"/>
                <a:gd name="T5" fmla="*/ 9 h 204"/>
                <a:gd name="T6" fmla="*/ 22 w 114"/>
                <a:gd name="T7" fmla="*/ 0 h 204"/>
                <a:gd name="T8" fmla="*/ 114 w 114"/>
                <a:gd name="T9" fmla="*/ 194 h 204"/>
              </a:gdLst>
              <a:ahLst/>
              <a:cxnLst>
                <a:cxn ang="0">
                  <a:pos x="T0" y="T1"/>
                </a:cxn>
                <a:cxn ang="0">
                  <a:pos x="T2" y="T3"/>
                </a:cxn>
                <a:cxn ang="0">
                  <a:pos x="T4" y="T5"/>
                </a:cxn>
                <a:cxn ang="0">
                  <a:pos x="T6" y="T7"/>
                </a:cxn>
                <a:cxn ang="0">
                  <a:pos x="T8" y="T9"/>
                </a:cxn>
              </a:cxnLst>
              <a:rect l="0" t="0" r="r" b="b"/>
              <a:pathLst>
                <a:path w="114" h="204">
                  <a:moveTo>
                    <a:pt x="114" y="194"/>
                  </a:moveTo>
                  <a:lnTo>
                    <a:pt x="93" y="204"/>
                  </a:lnTo>
                  <a:lnTo>
                    <a:pt x="0" y="9"/>
                  </a:lnTo>
                  <a:lnTo>
                    <a:pt x="22" y="0"/>
                  </a:lnTo>
                  <a:lnTo>
                    <a:pt x="114" y="194"/>
                  </a:lnTo>
                  <a:close/>
                </a:path>
              </a:pathLst>
            </a:custGeom>
            <a:solidFill>
              <a:srgbClr val="2C5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28"/>
            <p:cNvSpPr/>
            <p:nvPr/>
          </p:nvSpPr>
          <p:spPr bwMode="auto">
            <a:xfrm>
              <a:off x="9323388" y="3921125"/>
              <a:ext cx="217488" cy="409575"/>
            </a:xfrm>
            <a:custGeom>
              <a:avLst/>
              <a:gdLst>
                <a:gd name="T0" fmla="*/ 137 w 137"/>
                <a:gd name="T1" fmla="*/ 248 h 258"/>
                <a:gd name="T2" fmla="*/ 116 w 137"/>
                <a:gd name="T3" fmla="*/ 258 h 258"/>
                <a:gd name="T4" fmla="*/ 0 w 137"/>
                <a:gd name="T5" fmla="*/ 9 h 258"/>
                <a:gd name="T6" fmla="*/ 19 w 137"/>
                <a:gd name="T7" fmla="*/ 0 h 258"/>
                <a:gd name="T8" fmla="*/ 137 w 137"/>
                <a:gd name="T9" fmla="*/ 248 h 258"/>
              </a:gdLst>
              <a:ahLst/>
              <a:cxnLst>
                <a:cxn ang="0">
                  <a:pos x="T0" y="T1"/>
                </a:cxn>
                <a:cxn ang="0">
                  <a:pos x="T2" y="T3"/>
                </a:cxn>
                <a:cxn ang="0">
                  <a:pos x="T4" y="T5"/>
                </a:cxn>
                <a:cxn ang="0">
                  <a:pos x="T6" y="T7"/>
                </a:cxn>
                <a:cxn ang="0">
                  <a:pos x="T8" y="T9"/>
                </a:cxn>
              </a:cxnLst>
              <a:rect l="0" t="0" r="r" b="b"/>
              <a:pathLst>
                <a:path w="137" h="258">
                  <a:moveTo>
                    <a:pt x="137" y="248"/>
                  </a:moveTo>
                  <a:lnTo>
                    <a:pt x="116" y="258"/>
                  </a:lnTo>
                  <a:lnTo>
                    <a:pt x="0" y="9"/>
                  </a:lnTo>
                  <a:lnTo>
                    <a:pt x="19" y="0"/>
                  </a:lnTo>
                  <a:lnTo>
                    <a:pt x="137" y="248"/>
                  </a:lnTo>
                  <a:close/>
                </a:path>
              </a:pathLst>
            </a:custGeom>
            <a:solidFill>
              <a:srgbClr val="A4D8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29"/>
            <p:cNvSpPr/>
            <p:nvPr/>
          </p:nvSpPr>
          <p:spPr bwMode="auto">
            <a:xfrm>
              <a:off x="9526588" y="4135438"/>
              <a:ext cx="96838" cy="153988"/>
            </a:xfrm>
            <a:custGeom>
              <a:avLst/>
              <a:gdLst>
                <a:gd name="T0" fmla="*/ 61 w 61"/>
                <a:gd name="T1" fmla="*/ 87 h 97"/>
                <a:gd name="T2" fmla="*/ 42 w 61"/>
                <a:gd name="T3" fmla="*/ 97 h 97"/>
                <a:gd name="T4" fmla="*/ 0 w 61"/>
                <a:gd name="T5" fmla="*/ 9 h 97"/>
                <a:gd name="T6" fmla="*/ 21 w 61"/>
                <a:gd name="T7" fmla="*/ 0 h 97"/>
                <a:gd name="T8" fmla="*/ 61 w 61"/>
                <a:gd name="T9" fmla="*/ 87 h 97"/>
              </a:gdLst>
              <a:ahLst/>
              <a:cxnLst>
                <a:cxn ang="0">
                  <a:pos x="T0" y="T1"/>
                </a:cxn>
                <a:cxn ang="0">
                  <a:pos x="T2" y="T3"/>
                </a:cxn>
                <a:cxn ang="0">
                  <a:pos x="T4" y="T5"/>
                </a:cxn>
                <a:cxn ang="0">
                  <a:pos x="T6" y="T7"/>
                </a:cxn>
                <a:cxn ang="0">
                  <a:pos x="T8" y="T9"/>
                </a:cxn>
              </a:cxnLst>
              <a:rect l="0" t="0" r="r" b="b"/>
              <a:pathLst>
                <a:path w="61" h="97">
                  <a:moveTo>
                    <a:pt x="61" y="87"/>
                  </a:moveTo>
                  <a:lnTo>
                    <a:pt x="42" y="97"/>
                  </a:lnTo>
                  <a:lnTo>
                    <a:pt x="0" y="9"/>
                  </a:lnTo>
                  <a:lnTo>
                    <a:pt x="21" y="0"/>
                  </a:lnTo>
                  <a:lnTo>
                    <a:pt x="61" y="87"/>
                  </a:lnTo>
                  <a:close/>
                </a:path>
              </a:pathLst>
            </a:custGeom>
            <a:solidFill>
              <a:srgbClr val="59B3C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30"/>
            <p:cNvSpPr/>
            <p:nvPr/>
          </p:nvSpPr>
          <p:spPr bwMode="auto">
            <a:xfrm>
              <a:off x="9601200" y="4191000"/>
              <a:ext cx="63500" cy="79375"/>
            </a:xfrm>
            <a:custGeom>
              <a:avLst/>
              <a:gdLst>
                <a:gd name="T0" fmla="*/ 40 w 40"/>
                <a:gd name="T1" fmla="*/ 40 h 50"/>
                <a:gd name="T2" fmla="*/ 21 w 40"/>
                <a:gd name="T3" fmla="*/ 50 h 50"/>
                <a:gd name="T4" fmla="*/ 0 w 40"/>
                <a:gd name="T5" fmla="*/ 10 h 50"/>
                <a:gd name="T6" fmla="*/ 21 w 40"/>
                <a:gd name="T7" fmla="*/ 0 h 50"/>
                <a:gd name="T8" fmla="*/ 40 w 40"/>
                <a:gd name="T9" fmla="*/ 40 h 50"/>
              </a:gdLst>
              <a:ahLst/>
              <a:cxnLst>
                <a:cxn ang="0">
                  <a:pos x="T0" y="T1"/>
                </a:cxn>
                <a:cxn ang="0">
                  <a:pos x="T2" y="T3"/>
                </a:cxn>
                <a:cxn ang="0">
                  <a:pos x="T4" y="T5"/>
                </a:cxn>
                <a:cxn ang="0">
                  <a:pos x="T6" y="T7"/>
                </a:cxn>
                <a:cxn ang="0">
                  <a:pos x="T8" y="T9"/>
                </a:cxn>
              </a:cxnLst>
              <a:rect l="0" t="0" r="r" b="b"/>
              <a:pathLst>
                <a:path w="40" h="50">
                  <a:moveTo>
                    <a:pt x="40" y="40"/>
                  </a:moveTo>
                  <a:lnTo>
                    <a:pt x="21" y="50"/>
                  </a:lnTo>
                  <a:lnTo>
                    <a:pt x="0" y="10"/>
                  </a:lnTo>
                  <a:lnTo>
                    <a:pt x="21" y="0"/>
                  </a:lnTo>
                  <a:lnTo>
                    <a:pt x="40" y="40"/>
                  </a:lnTo>
                  <a:close/>
                </a:path>
              </a:pathLst>
            </a:custGeom>
            <a:solidFill>
              <a:srgbClr val="2C5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31"/>
            <p:cNvSpPr/>
            <p:nvPr/>
          </p:nvSpPr>
          <p:spPr bwMode="auto">
            <a:xfrm>
              <a:off x="9609138" y="4094163"/>
              <a:ext cx="96838" cy="157163"/>
            </a:xfrm>
            <a:custGeom>
              <a:avLst/>
              <a:gdLst>
                <a:gd name="T0" fmla="*/ 61 w 61"/>
                <a:gd name="T1" fmla="*/ 87 h 99"/>
                <a:gd name="T2" fmla="*/ 40 w 61"/>
                <a:gd name="T3" fmla="*/ 99 h 99"/>
                <a:gd name="T4" fmla="*/ 0 w 61"/>
                <a:gd name="T5" fmla="*/ 9 h 99"/>
                <a:gd name="T6" fmla="*/ 19 w 61"/>
                <a:gd name="T7" fmla="*/ 0 h 99"/>
                <a:gd name="T8" fmla="*/ 61 w 61"/>
                <a:gd name="T9" fmla="*/ 87 h 99"/>
              </a:gdLst>
              <a:ahLst/>
              <a:cxnLst>
                <a:cxn ang="0">
                  <a:pos x="T0" y="T1"/>
                </a:cxn>
                <a:cxn ang="0">
                  <a:pos x="T2" y="T3"/>
                </a:cxn>
                <a:cxn ang="0">
                  <a:pos x="T4" y="T5"/>
                </a:cxn>
                <a:cxn ang="0">
                  <a:pos x="T6" y="T7"/>
                </a:cxn>
                <a:cxn ang="0">
                  <a:pos x="T8" y="T9"/>
                </a:cxn>
              </a:cxnLst>
              <a:rect l="0" t="0" r="r" b="b"/>
              <a:pathLst>
                <a:path w="61" h="99">
                  <a:moveTo>
                    <a:pt x="61" y="87"/>
                  </a:moveTo>
                  <a:lnTo>
                    <a:pt x="40" y="99"/>
                  </a:lnTo>
                  <a:lnTo>
                    <a:pt x="0" y="9"/>
                  </a:lnTo>
                  <a:lnTo>
                    <a:pt x="19" y="0"/>
                  </a:lnTo>
                  <a:lnTo>
                    <a:pt x="61" y="87"/>
                  </a:lnTo>
                  <a:close/>
                </a:path>
              </a:pathLst>
            </a:custGeom>
            <a:solidFill>
              <a:srgbClr val="A4D8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32"/>
            <p:cNvSpPr/>
            <p:nvPr/>
          </p:nvSpPr>
          <p:spPr bwMode="auto">
            <a:xfrm>
              <a:off x="9639300" y="3943350"/>
              <a:ext cx="153988" cy="266700"/>
            </a:xfrm>
            <a:custGeom>
              <a:avLst/>
              <a:gdLst>
                <a:gd name="T0" fmla="*/ 97 w 97"/>
                <a:gd name="T1" fmla="*/ 159 h 168"/>
                <a:gd name="T2" fmla="*/ 76 w 97"/>
                <a:gd name="T3" fmla="*/ 168 h 168"/>
                <a:gd name="T4" fmla="*/ 0 w 97"/>
                <a:gd name="T5" fmla="*/ 9 h 168"/>
                <a:gd name="T6" fmla="*/ 21 w 97"/>
                <a:gd name="T7" fmla="*/ 0 h 168"/>
                <a:gd name="T8" fmla="*/ 97 w 97"/>
                <a:gd name="T9" fmla="*/ 159 h 168"/>
              </a:gdLst>
              <a:ahLst/>
              <a:cxnLst>
                <a:cxn ang="0">
                  <a:pos x="T0" y="T1"/>
                </a:cxn>
                <a:cxn ang="0">
                  <a:pos x="T2" y="T3"/>
                </a:cxn>
                <a:cxn ang="0">
                  <a:pos x="T4" y="T5"/>
                </a:cxn>
                <a:cxn ang="0">
                  <a:pos x="T6" y="T7"/>
                </a:cxn>
                <a:cxn ang="0">
                  <a:pos x="T8" y="T9"/>
                </a:cxn>
              </a:cxnLst>
              <a:rect l="0" t="0" r="r" b="b"/>
              <a:pathLst>
                <a:path w="97" h="168">
                  <a:moveTo>
                    <a:pt x="97" y="159"/>
                  </a:moveTo>
                  <a:lnTo>
                    <a:pt x="76" y="168"/>
                  </a:lnTo>
                  <a:lnTo>
                    <a:pt x="0" y="9"/>
                  </a:lnTo>
                  <a:lnTo>
                    <a:pt x="21" y="0"/>
                  </a:lnTo>
                  <a:lnTo>
                    <a:pt x="97" y="159"/>
                  </a:lnTo>
                  <a:close/>
                </a:path>
              </a:pathLst>
            </a:custGeom>
            <a:solidFill>
              <a:srgbClr val="59B3C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33"/>
            <p:cNvSpPr/>
            <p:nvPr/>
          </p:nvSpPr>
          <p:spPr bwMode="auto">
            <a:xfrm>
              <a:off x="9590088" y="3732213"/>
              <a:ext cx="244475" cy="458788"/>
            </a:xfrm>
            <a:custGeom>
              <a:avLst/>
              <a:gdLst>
                <a:gd name="T0" fmla="*/ 154 w 154"/>
                <a:gd name="T1" fmla="*/ 280 h 289"/>
                <a:gd name="T2" fmla="*/ 133 w 154"/>
                <a:gd name="T3" fmla="*/ 289 h 289"/>
                <a:gd name="T4" fmla="*/ 0 w 154"/>
                <a:gd name="T5" fmla="*/ 10 h 289"/>
                <a:gd name="T6" fmla="*/ 21 w 154"/>
                <a:gd name="T7" fmla="*/ 0 h 289"/>
                <a:gd name="T8" fmla="*/ 154 w 154"/>
                <a:gd name="T9" fmla="*/ 280 h 289"/>
              </a:gdLst>
              <a:ahLst/>
              <a:cxnLst>
                <a:cxn ang="0">
                  <a:pos x="T0" y="T1"/>
                </a:cxn>
                <a:cxn ang="0">
                  <a:pos x="T2" y="T3"/>
                </a:cxn>
                <a:cxn ang="0">
                  <a:pos x="T4" y="T5"/>
                </a:cxn>
                <a:cxn ang="0">
                  <a:pos x="T6" y="T7"/>
                </a:cxn>
                <a:cxn ang="0">
                  <a:pos x="T8" y="T9"/>
                </a:cxn>
              </a:cxnLst>
              <a:rect l="0" t="0" r="r" b="b"/>
              <a:pathLst>
                <a:path w="154" h="289">
                  <a:moveTo>
                    <a:pt x="154" y="280"/>
                  </a:moveTo>
                  <a:lnTo>
                    <a:pt x="133" y="289"/>
                  </a:lnTo>
                  <a:lnTo>
                    <a:pt x="0" y="10"/>
                  </a:lnTo>
                  <a:lnTo>
                    <a:pt x="21" y="0"/>
                  </a:lnTo>
                  <a:lnTo>
                    <a:pt x="154" y="280"/>
                  </a:lnTo>
                  <a:close/>
                </a:path>
              </a:pathLst>
            </a:custGeom>
            <a:solidFill>
              <a:srgbClr val="2C5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34"/>
            <p:cNvSpPr/>
            <p:nvPr/>
          </p:nvSpPr>
          <p:spPr bwMode="auto">
            <a:xfrm>
              <a:off x="9688513" y="3833813"/>
              <a:ext cx="184150" cy="334963"/>
            </a:xfrm>
            <a:custGeom>
              <a:avLst/>
              <a:gdLst>
                <a:gd name="T0" fmla="*/ 116 w 116"/>
                <a:gd name="T1" fmla="*/ 202 h 211"/>
                <a:gd name="T2" fmla="*/ 97 w 116"/>
                <a:gd name="T3" fmla="*/ 211 h 211"/>
                <a:gd name="T4" fmla="*/ 0 w 116"/>
                <a:gd name="T5" fmla="*/ 10 h 211"/>
                <a:gd name="T6" fmla="*/ 21 w 116"/>
                <a:gd name="T7" fmla="*/ 0 h 211"/>
                <a:gd name="T8" fmla="*/ 116 w 116"/>
                <a:gd name="T9" fmla="*/ 202 h 211"/>
              </a:gdLst>
              <a:ahLst/>
              <a:cxnLst>
                <a:cxn ang="0">
                  <a:pos x="T0" y="T1"/>
                </a:cxn>
                <a:cxn ang="0">
                  <a:pos x="T2" y="T3"/>
                </a:cxn>
                <a:cxn ang="0">
                  <a:pos x="T4" y="T5"/>
                </a:cxn>
                <a:cxn ang="0">
                  <a:pos x="T6" y="T7"/>
                </a:cxn>
                <a:cxn ang="0">
                  <a:pos x="T8" y="T9"/>
                </a:cxn>
              </a:cxnLst>
              <a:rect l="0" t="0" r="r" b="b"/>
              <a:pathLst>
                <a:path w="116" h="211">
                  <a:moveTo>
                    <a:pt x="116" y="202"/>
                  </a:moveTo>
                  <a:lnTo>
                    <a:pt x="97" y="211"/>
                  </a:lnTo>
                  <a:lnTo>
                    <a:pt x="0" y="10"/>
                  </a:lnTo>
                  <a:lnTo>
                    <a:pt x="21" y="0"/>
                  </a:lnTo>
                  <a:lnTo>
                    <a:pt x="116" y="202"/>
                  </a:lnTo>
                  <a:close/>
                </a:path>
              </a:pathLst>
            </a:custGeom>
            <a:solidFill>
              <a:srgbClr val="A4D8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35"/>
            <p:cNvSpPr/>
            <p:nvPr/>
          </p:nvSpPr>
          <p:spPr bwMode="auto">
            <a:xfrm>
              <a:off x="9078913" y="4875213"/>
              <a:ext cx="409575" cy="339725"/>
            </a:xfrm>
            <a:custGeom>
              <a:avLst/>
              <a:gdLst>
                <a:gd name="T0" fmla="*/ 258 w 258"/>
                <a:gd name="T1" fmla="*/ 116 h 214"/>
                <a:gd name="T2" fmla="*/ 54 w 258"/>
                <a:gd name="T3" fmla="*/ 214 h 214"/>
                <a:gd name="T4" fmla="*/ 0 w 258"/>
                <a:gd name="T5" fmla="*/ 98 h 214"/>
                <a:gd name="T6" fmla="*/ 204 w 258"/>
                <a:gd name="T7" fmla="*/ 0 h 214"/>
                <a:gd name="T8" fmla="*/ 258 w 258"/>
                <a:gd name="T9" fmla="*/ 116 h 214"/>
              </a:gdLst>
              <a:ahLst/>
              <a:cxnLst>
                <a:cxn ang="0">
                  <a:pos x="T0" y="T1"/>
                </a:cxn>
                <a:cxn ang="0">
                  <a:pos x="T2" y="T3"/>
                </a:cxn>
                <a:cxn ang="0">
                  <a:pos x="T4" y="T5"/>
                </a:cxn>
                <a:cxn ang="0">
                  <a:pos x="T6" y="T7"/>
                </a:cxn>
                <a:cxn ang="0">
                  <a:pos x="T8" y="T9"/>
                </a:cxn>
              </a:cxnLst>
              <a:rect l="0" t="0" r="r" b="b"/>
              <a:pathLst>
                <a:path w="258" h="214">
                  <a:moveTo>
                    <a:pt x="258" y="116"/>
                  </a:moveTo>
                  <a:lnTo>
                    <a:pt x="54" y="214"/>
                  </a:lnTo>
                  <a:lnTo>
                    <a:pt x="0" y="98"/>
                  </a:lnTo>
                  <a:lnTo>
                    <a:pt x="204" y="0"/>
                  </a:lnTo>
                  <a:lnTo>
                    <a:pt x="258" y="116"/>
                  </a:lnTo>
                  <a:close/>
                </a:path>
              </a:pathLst>
            </a:custGeom>
            <a:solidFill>
              <a:srgbClr val="CCEE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36"/>
            <p:cNvSpPr>
              <a:spLocks noEditPoints="1"/>
            </p:cNvSpPr>
            <p:nvPr/>
          </p:nvSpPr>
          <p:spPr bwMode="auto">
            <a:xfrm>
              <a:off x="9070975" y="4872038"/>
              <a:ext cx="420688" cy="346075"/>
            </a:xfrm>
            <a:custGeom>
              <a:avLst/>
              <a:gdLst>
                <a:gd name="T0" fmla="*/ 25 w 112"/>
                <a:gd name="T1" fmla="*/ 92 h 92"/>
                <a:gd name="T2" fmla="*/ 24 w 112"/>
                <a:gd name="T3" fmla="*/ 92 h 92"/>
                <a:gd name="T4" fmla="*/ 24 w 112"/>
                <a:gd name="T5" fmla="*/ 91 h 92"/>
                <a:gd name="T6" fmla="*/ 1 w 112"/>
                <a:gd name="T7" fmla="*/ 43 h 92"/>
                <a:gd name="T8" fmla="*/ 1 w 112"/>
                <a:gd name="T9" fmla="*/ 41 h 92"/>
                <a:gd name="T10" fmla="*/ 87 w 112"/>
                <a:gd name="T11" fmla="*/ 0 h 92"/>
                <a:gd name="T12" fmla="*/ 88 w 112"/>
                <a:gd name="T13" fmla="*/ 0 h 92"/>
                <a:gd name="T14" fmla="*/ 89 w 112"/>
                <a:gd name="T15" fmla="*/ 1 h 92"/>
                <a:gd name="T16" fmla="*/ 112 w 112"/>
                <a:gd name="T17" fmla="*/ 50 h 92"/>
                <a:gd name="T18" fmla="*/ 111 w 112"/>
                <a:gd name="T19" fmla="*/ 51 h 92"/>
                <a:gd name="T20" fmla="*/ 25 w 112"/>
                <a:gd name="T21" fmla="*/ 92 h 92"/>
                <a:gd name="T22" fmla="*/ 3 w 112"/>
                <a:gd name="T23" fmla="*/ 43 h 92"/>
                <a:gd name="T24" fmla="*/ 25 w 112"/>
                <a:gd name="T25" fmla="*/ 89 h 92"/>
                <a:gd name="T26" fmla="*/ 109 w 112"/>
                <a:gd name="T27" fmla="*/ 49 h 92"/>
                <a:gd name="T28" fmla="*/ 87 w 112"/>
                <a:gd name="T29" fmla="*/ 3 h 92"/>
                <a:gd name="T30" fmla="*/ 3 w 112"/>
                <a:gd name="T31" fmla="*/ 4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2" h="92">
                  <a:moveTo>
                    <a:pt x="25" y="92"/>
                  </a:moveTo>
                  <a:cubicBezTo>
                    <a:pt x="24" y="92"/>
                    <a:pt x="24" y="92"/>
                    <a:pt x="24" y="92"/>
                  </a:cubicBezTo>
                  <a:cubicBezTo>
                    <a:pt x="24" y="91"/>
                    <a:pt x="24" y="91"/>
                    <a:pt x="24" y="91"/>
                  </a:cubicBezTo>
                  <a:cubicBezTo>
                    <a:pt x="1" y="43"/>
                    <a:pt x="1" y="43"/>
                    <a:pt x="1" y="43"/>
                  </a:cubicBezTo>
                  <a:cubicBezTo>
                    <a:pt x="0" y="42"/>
                    <a:pt x="1" y="41"/>
                    <a:pt x="1" y="41"/>
                  </a:cubicBezTo>
                  <a:cubicBezTo>
                    <a:pt x="87" y="0"/>
                    <a:pt x="87" y="0"/>
                    <a:pt x="87" y="0"/>
                  </a:cubicBezTo>
                  <a:cubicBezTo>
                    <a:pt x="88" y="0"/>
                    <a:pt x="88" y="0"/>
                    <a:pt x="88" y="0"/>
                  </a:cubicBezTo>
                  <a:cubicBezTo>
                    <a:pt x="89" y="1"/>
                    <a:pt x="89" y="1"/>
                    <a:pt x="89" y="1"/>
                  </a:cubicBezTo>
                  <a:cubicBezTo>
                    <a:pt x="112" y="50"/>
                    <a:pt x="112" y="50"/>
                    <a:pt x="112" y="50"/>
                  </a:cubicBezTo>
                  <a:cubicBezTo>
                    <a:pt x="112" y="50"/>
                    <a:pt x="112" y="51"/>
                    <a:pt x="111" y="51"/>
                  </a:cubicBezTo>
                  <a:cubicBezTo>
                    <a:pt x="25" y="92"/>
                    <a:pt x="25" y="92"/>
                    <a:pt x="25" y="92"/>
                  </a:cubicBezTo>
                  <a:close/>
                  <a:moveTo>
                    <a:pt x="3" y="43"/>
                  </a:moveTo>
                  <a:cubicBezTo>
                    <a:pt x="25" y="89"/>
                    <a:pt x="25" y="89"/>
                    <a:pt x="25" y="89"/>
                  </a:cubicBezTo>
                  <a:cubicBezTo>
                    <a:pt x="109" y="49"/>
                    <a:pt x="109" y="49"/>
                    <a:pt x="109" y="49"/>
                  </a:cubicBezTo>
                  <a:cubicBezTo>
                    <a:pt x="87" y="3"/>
                    <a:pt x="87" y="3"/>
                    <a:pt x="87" y="3"/>
                  </a:cubicBezTo>
                  <a:lnTo>
                    <a:pt x="3" y="43"/>
                  </a:lnTo>
                  <a:close/>
                </a:path>
              </a:pathLst>
            </a:custGeom>
            <a:solidFill>
              <a:srgbClr val="2C5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37"/>
            <p:cNvSpPr/>
            <p:nvPr/>
          </p:nvSpPr>
          <p:spPr bwMode="auto">
            <a:xfrm>
              <a:off x="8504238" y="3454400"/>
              <a:ext cx="785813" cy="384175"/>
            </a:xfrm>
            <a:custGeom>
              <a:avLst/>
              <a:gdLst>
                <a:gd name="T0" fmla="*/ 4 w 495"/>
                <a:gd name="T1" fmla="*/ 242 h 242"/>
                <a:gd name="T2" fmla="*/ 0 w 495"/>
                <a:gd name="T3" fmla="*/ 232 h 242"/>
                <a:gd name="T4" fmla="*/ 490 w 495"/>
                <a:gd name="T5" fmla="*/ 0 h 242"/>
                <a:gd name="T6" fmla="*/ 495 w 495"/>
                <a:gd name="T7" fmla="*/ 9 h 242"/>
                <a:gd name="T8" fmla="*/ 4 w 495"/>
                <a:gd name="T9" fmla="*/ 242 h 242"/>
              </a:gdLst>
              <a:ahLst/>
              <a:cxnLst>
                <a:cxn ang="0">
                  <a:pos x="T0" y="T1"/>
                </a:cxn>
                <a:cxn ang="0">
                  <a:pos x="T2" y="T3"/>
                </a:cxn>
                <a:cxn ang="0">
                  <a:pos x="T4" y="T5"/>
                </a:cxn>
                <a:cxn ang="0">
                  <a:pos x="T6" y="T7"/>
                </a:cxn>
                <a:cxn ang="0">
                  <a:pos x="T8" y="T9"/>
                </a:cxn>
              </a:cxnLst>
              <a:rect l="0" t="0" r="r" b="b"/>
              <a:pathLst>
                <a:path w="495" h="242">
                  <a:moveTo>
                    <a:pt x="4" y="242"/>
                  </a:moveTo>
                  <a:lnTo>
                    <a:pt x="0" y="232"/>
                  </a:lnTo>
                  <a:lnTo>
                    <a:pt x="490" y="0"/>
                  </a:lnTo>
                  <a:lnTo>
                    <a:pt x="495" y="9"/>
                  </a:lnTo>
                  <a:lnTo>
                    <a:pt x="4" y="242"/>
                  </a:lnTo>
                  <a:close/>
                </a:path>
              </a:pathLst>
            </a:custGeom>
            <a:solidFill>
              <a:srgbClr val="2C5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38"/>
            <p:cNvSpPr/>
            <p:nvPr/>
          </p:nvSpPr>
          <p:spPr bwMode="auto">
            <a:xfrm>
              <a:off x="8548688" y="3638550"/>
              <a:ext cx="579438" cy="282575"/>
            </a:xfrm>
            <a:custGeom>
              <a:avLst/>
              <a:gdLst>
                <a:gd name="T0" fmla="*/ 0 w 365"/>
                <a:gd name="T1" fmla="*/ 178 h 178"/>
                <a:gd name="T2" fmla="*/ 0 w 365"/>
                <a:gd name="T3" fmla="*/ 173 h 178"/>
                <a:gd name="T4" fmla="*/ 362 w 365"/>
                <a:gd name="T5" fmla="*/ 0 h 178"/>
                <a:gd name="T6" fmla="*/ 365 w 365"/>
                <a:gd name="T7" fmla="*/ 5 h 178"/>
                <a:gd name="T8" fmla="*/ 0 w 365"/>
                <a:gd name="T9" fmla="*/ 178 h 178"/>
              </a:gdLst>
              <a:ahLst/>
              <a:cxnLst>
                <a:cxn ang="0">
                  <a:pos x="T0" y="T1"/>
                </a:cxn>
                <a:cxn ang="0">
                  <a:pos x="T2" y="T3"/>
                </a:cxn>
                <a:cxn ang="0">
                  <a:pos x="T4" y="T5"/>
                </a:cxn>
                <a:cxn ang="0">
                  <a:pos x="T6" y="T7"/>
                </a:cxn>
                <a:cxn ang="0">
                  <a:pos x="T8" y="T9"/>
                </a:cxn>
              </a:cxnLst>
              <a:rect l="0" t="0" r="r" b="b"/>
              <a:pathLst>
                <a:path w="365" h="178">
                  <a:moveTo>
                    <a:pt x="0" y="178"/>
                  </a:moveTo>
                  <a:lnTo>
                    <a:pt x="0" y="173"/>
                  </a:lnTo>
                  <a:lnTo>
                    <a:pt x="362" y="0"/>
                  </a:lnTo>
                  <a:lnTo>
                    <a:pt x="365" y="5"/>
                  </a:lnTo>
                  <a:lnTo>
                    <a:pt x="0" y="178"/>
                  </a:lnTo>
                  <a:close/>
                </a:path>
              </a:pathLst>
            </a:custGeom>
            <a:solidFill>
              <a:srgbClr val="2C5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39"/>
            <p:cNvSpPr>
              <a:spLocks noEditPoints="1"/>
            </p:cNvSpPr>
            <p:nvPr/>
          </p:nvSpPr>
          <p:spPr bwMode="auto">
            <a:xfrm>
              <a:off x="8413750" y="3201988"/>
              <a:ext cx="973138" cy="522288"/>
            </a:xfrm>
            <a:custGeom>
              <a:avLst/>
              <a:gdLst>
                <a:gd name="T0" fmla="*/ 21 w 613"/>
                <a:gd name="T1" fmla="*/ 329 h 329"/>
                <a:gd name="T2" fmla="*/ 0 w 613"/>
                <a:gd name="T3" fmla="*/ 282 h 329"/>
                <a:gd name="T4" fmla="*/ 592 w 613"/>
                <a:gd name="T5" fmla="*/ 0 h 329"/>
                <a:gd name="T6" fmla="*/ 613 w 613"/>
                <a:gd name="T7" fmla="*/ 47 h 329"/>
                <a:gd name="T8" fmla="*/ 21 w 613"/>
                <a:gd name="T9" fmla="*/ 329 h 329"/>
                <a:gd name="T10" fmla="*/ 14 w 613"/>
                <a:gd name="T11" fmla="*/ 287 h 329"/>
                <a:gd name="T12" fmla="*/ 26 w 613"/>
                <a:gd name="T13" fmla="*/ 315 h 329"/>
                <a:gd name="T14" fmla="*/ 599 w 613"/>
                <a:gd name="T15" fmla="*/ 43 h 329"/>
                <a:gd name="T16" fmla="*/ 587 w 613"/>
                <a:gd name="T17" fmla="*/ 14 h 329"/>
                <a:gd name="T18" fmla="*/ 14 w 613"/>
                <a:gd name="T19" fmla="*/ 287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3" h="329">
                  <a:moveTo>
                    <a:pt x="21" y="329"/>
                  </a:moveTo>
                  <a:lnTo>
                    <a:pt x="0" y="282"/>
                  </a:lnTo>
                  <a:lnTo>
                    <a:pt x="592" y="0"/>
                  </a:lnTo>
                  <a:lnTo>
                    <a:pt x="613" y="47"/>
                  </a:lnTo>
                  <a:lnTo>
                    <a:pt x="21" y="329"/>
                  </a:lnTo>
                  <a:close/>
                  <a:moveTo>
                    <a:pt x="14" y="287"/>
                  </a:moveTo>
                  <a:lnTo>
                    <a:pt x="26" y="315"/>
                  </a:lnTo>
                  <a:lnTo>
                    <a:pt x="599" y="43"/>
                  </a:lnTo>
                  <a:lnTo>
                    <a:pt x="587" y="14"/>
                  </a:lnTo>
                  <a:lnTo>
                    <a:pt x="14" y="287"/>
                  </a:lnTo>
                  <a:close/>
                </a:path>
              </a:pathLst>
            </a:custGeom>
            <a:solidFill>
              <a:srgbClr val="2C5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40"/>
            <p:cNvSpPr/>
            <p:nvPr/>
          </p:nvSpPr>
          <p:spPr bwMode="auto">
            <a:xfrm>
              <a:off x="8578850" y="3951288"/>
              <a:ext cx="82550" cy="85725"/>
            </a:xfrm>
            <a:custGeom>
              <a:avLst/>
              <a:gdLst>
                <a:gd name="T0" fmla="*/ 52 w 52"/>
                <a:gd name="T1" fmla="*/ 35 h 54"/>
                <a:gd name="T2" fmla="*/ 17 w 52"/>
                <a:gd name="T3" fmla="*/ 54 h 54"/>
                <a:gd name="T4" fmla="*/ 0 w 52"/>
                <a:gd name="T5" fmla="*/ 16 h 54"/>
                <a:gd name="T6" fmla="*/ 35 w 52"/>
                <a:gd name="T7" fmla="*/ 0 h 54"/>
                <a:gd name="T8" fmla="*/ 52 w 52"/>
                <a:gd name="T9" fmla="*/ 35 h 54"/>
              </a:gdLst>
              <a:ahLst/>
              <a:cxnLst>
                <a:cxn ang="0">
                  <a:pos x="T0" y="T1"/>
                </a:cxn>
                <a:cxn ang="0">
                  <a:pos x="T2" y="T3"/>
                </a:cxn>
                <a:cxn ang="0">
                  <a:pos x="T4" y="T5"/>
                </a:cxn>
                <a:cxn ang="0">
                  <a:pos x="T6" y="T7"/>
                </a:cxn>
                <a:cxn ang="0">
                  <a:pos x="T8" y="T9"/>
                </a:cxn>
              </a:cxnLst>
              <a:rect l="0" t="0" r="r" b="b"/>
              <a:pathLst>
                <a:path w="52" h="54">
                  <a:moveTo>
                    <a:pt x="52" y="35"/>
                  </a:moveTo>
                  <a:lnTo>
                    <a:pt x="17" y="54"/>
                  </a:lnTo>
                  <a:lnTo>
                    <a:pt x="0" y="16"/>
                  </a:lnTo>
                  <a:lnTo>
                    <a:pt x="35" y="0"/>
                  </a:lnTo>
                  <a:lnTo>
                    <a:pt x="52" y="35"/>
                  </a:lnTo>
                  <a:close/>
                </a:path>
              </a:pathLst>
            </a:custGeom>
            <a:solidFill>
              <a:srgbClr val="59B3C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41"/>
            <p:cNvSpPr/>
            <p:nvPr/>
          </p:nvSpPr>
          <p:spPr bwMode="auto">
            <a:xfrm>
              <a:off x="8677275" y="3890963"/>
              <a:ext cx="149225" cy="77788"/>
            </a:xfrm>
            <a:custGeom>
              <a:avLst/>
              <a:gdLst>
                <a:gd name="T0" fmla="*/ 0 w 94"/>
                <a:gd name="T1" fmla="*/ 49 h 49"/>
                <a:gd name="T2" fmla="*/ 0 w 94"/>
                <a:gd name="T3" fmla="*/ 45 h 49"/>
                <a:gd name="T4" fmla="*/ 92 w 94"/>
                <a:gd name="T5" fmla="*/ 0 h 49"/>
                <a:gd name="T6" fmla="*/ 94 w 94"/>
                <a:gd name="T7" fmla="*/ 4 h 49"/>
                <a:gd name="T8" fmla="*/ 0 w 94"/>
                <a:gd name="T9" fmla="*/ 49 h 49"/>
              </a:gdLst>
              <a:ahLst/>
              <a:cxnLst>
                <a:cxn ang="0">
                  <a:pos x="T0" y="T1"/>
                </a:cxn>
                <a:cxn ang="0">
                  <a:pos x="T2" y="T3"/>
                </a:cxn>
                <a:cxn ang="0">
                  <a:pos x="T4" y="T5"/>
                </a:cxn>
                <a:cxn ang="0">
                  <a:pos x="T6" y="T7"/>
                </a:cxn>
                <a:cxn ang="0">
                  <a:pos x="T8" y="T9"/>
                </a:cxn>
              </a:cxnLst>
              <a:rect l="0" t="0" r="r" b="b"/>
              <a:pathLst>
                <a:path w="94" h="49">
                  <a:moveTo>
                    <a:pt x="0" y="49"/>
                  </a:moveTo>
                  <a:lnTo>
                    <a:pt x="0" y="45"/>
                  </a:lnTo>
                  <a:lnTo>
                    <a:pt x="92" y="0"/>
                  </a:lnTo>
                  <a:lnTo>
                    <a:pt x="94" y="4"/>
                  </a:lnTo>
                  <a:lnTo>
                    <a:pt x="0" y="49"/>
                  </a:lnTo>
                  <a:close/>
                </a:path>
              </a:pathLst>
            </a:custGeom>
            <a:solidFill>
              <a:srgbClr val="2C5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42"/>
            <p:cNvSpPr/>
            <p:nvPr/>
          </p:nvSpPr>
          <p:spPr bwMode="auto">
            <a:xfrm>
              <a:off x="8867775" y="3811588"/>
              <a:ext cx="87313" cy="85725"/>
            </a:xfrm>
            <a:custGeom>
              <a:avLst/>
              <a:gdLst>
                <a:gd name="T0" fmla="*/ 55 w 55"/>
                <a:gd name="T1" fmla="*/ 38 h 54"/>
                <a:gd name="T2" fmla="*/ 19 w 55"/>
                <a:gd name="T3" fmla="*/ 54 h 54"/>
                <a:gd name="T4" fmla="*/ 0 w 55"/>
                <a:gd name="T5" fmla="*/ 19 h 54"/>
                <a:gd name="T6" fmla="*/ 38 w 55"/>
                <a:gd name="T7" fmla="*/ 0 h 54"/>
                <a:gd name="T8" fmla="*/ 55 w 55"/>
                <a:gd name="T9" fmla="*/ 38 h 54"/>
              </a:gdLst>
              <a:ahLst/>
              <a:cxnLst>
                <a:cxn ang="0">
                  <a:pos x="T0" y="T1"/>
                </a:cxn>
                <a:cxn ang="0">
                  <a:pos x="T2" y="T3"/>
                </a:cxn>
                <a:cxn ang="0">
                  <a:pos x="T4" y="T5"/>
                </a:cxn>
                <a:cxn ang="0">
                  <a:pos x="T6" y="T7"/>
                </a:cxn>
                <a:cxn ang="0">
                  <a:pos x="T8" y="T9"/>
                </a:cxn>
              </a:cxnLst>
              <a:rect l="0" t="0" r="r" b="b"/>
              <a:pathLst>
                <a:path w="55" h="54">
                  <a:moveTo>
                    <a:pt x="55" y="38"/>
                  </a:moveTo>
                  <a:lnTo>
                    <a:pt x="19" y="54"/>
                  </a:lnTo>
                  <a:lnTo>
                    <a:pt x="0" y="19"/>
                  </a:lnTo>
                  <a:lnTo>
                    <a:pt x="38" y="0"/>
                  </a:lnTo>
                  <a:lnTo>
                    <a:pt x="55" y="38"/>
                  </a:lnTo>
                  <a:close/>
                </a:path>
              </a:pathLst>
            </a:custGeom>
            <a:solidFill>
              <a:srgbClr val="2C5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43"/>
            <p:cNvSpPr/>
            <p:nvPr/>
          </p:nvSpPr>
          <p:spPr bwMode="auto">
            <a:xfrm>
              <a:off x="8966200" y="3754438"/>
              <a:ext cx="153988" cy="79375"/>
            </a:xfrm>
            <a:custGeom>
              <a:avLst/>
              <a:gdLst>
                <a:gd name="T0" fmla="*/ 2 w 97"/>
                <a:gd name="T1" fmla="*/ 50 h 50"/>
                <a:gd name="T2" fmla="*/ 0 w 97"/>
                <a:gd name="T3" fmla="*/ 45 h 50"/>
                <a:gd name="T4" fmla="*/ 95 w 97"/>
                <a:gd name="T5" fmla="*/ 0 h 50"/>
                <a:gd name="T6" fmla="*/ 97 w 97"/>
                <a:gd name="T7" fmla="*/ 5 h 50"/>
                <a:gd name="T8" fmla="*/ 2 w 97"/>
                <a:gd name="T9" fmla="*/ 50 h 50"/>
              </a:gdLst>
              <a:ahLst/>
              <a:cxnLst>
                <a:cxn ang="0">
                  <a:pos x="T0" y="T1"/>
                </a:cxn>
                <a:cxn ang="0">
                  <a:pos x="T2" y="T3"/>
                </a:cxn>
                <a:cxn ang="0">
                  <a:pos x="T4" y="T5"/>
                </a:cxn>
                <a:cxn ang="0">
                  <a:pos x="T6" y="T7"/>
                </a:cxn>
                <a:cxn ang="0">
                  <a:pos x="T8" y="T9"/>
                </a:cxn>
              </a:cxnLst>
              <a:rect l="0" t="0" r="r" b="b"/>
              <a:pathLst>
                <a:path w="97" h="50">
                  <a:moveTo>
                    <a:pt x="2" y="50"/>
                  </a:moveTo>
                  <a:lnTo>
                    <a:pt x="0" y="45"/>
                  </a:lnTo>
                  <a:lnTo>
                    <a:pt x="95" y="0"/>
                  </a:lnTo>
                  <a:lnTo>
                    <a:pt x="97" y="5"/>
                  </a:lnTo>
                  <a:lnTo>
                    <a:pt x="2" y="50"/>
                  </a:lnTo>
                  <a:close/>
                </a:path>
              </a:pathLst>
            </a:custGeom>
            <a:solidFill>
              <a:srgbClr val="2C5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44"/>
            <p:cNvSpPr/>
            <p:nvPr/>
          </p:nvSpPr>
          <p:spPr bwMode="auto">
            <a:xfrm>
              <a:off x="9161463" y="3676650"/>
              <a:ext cx="82550" cy="82550"/>
            </a:xfrm>
            <a:custGeom>
              <a:avLst/>
              <a:gdLst>
                <a:gd name="T0" fmla="*/ 52 w 52"/>
                <a:gd name="T1" fmla="*/ 35 h 52"/>
                <a:gd name="T2" fmla="*/ 17 w 52"/>
                <a:gd name="T3" fmla="*/ 52 h 52"/>
                <a:gd name="T4" fmla="*/ 0 w 52"/>
                <a:gd name="T5" fmla="*/ 16 h 52"/>
                <a:gd name="T6" fmla="*/ 36 w 52"/>
                <a:gd name="T7" fmla="*/ 0 h 52"/>
                <a:gd name="T8" fmla="*/ 52 w 52"/>
                <a:gd name="T9" fmla="*/ 35 h 52"/>
              </a:gdLst>
              <a:ahLst/>
              <a:cxnLst>
                <a:cxn ang="0">
                  <a:pos x="T0" y="T1"/>
                </a:cxn>
                <a:cxn ang="0">
                  <a:pos x="T2" y="T3"/>
                </a:cxn>
                <a:cxn ang="0">
                  <a:pos x="T4" y="T5"/>
                </a:cxn>
                <a:cxn ang="0">
                  <a:pos x="T6" y="T7"/>
                </a:cxn>
                <a:cxn ang="0">
                  <a:pos x="T8" y="T9"/>
                </a:cxn>
              </a:cxnLst>
              <a:rect l="0" t="0" r="r" b="b"/>
              <a:pathLst>
                <a:path w="52" h="52">
                  <a:moveTo>
                    <a:pt x="52" y="35"/>
                  </a:moveTo>
                  <a:lnTo>
                    <a:pt x="17" y="52"/>
                  </a:lnTo>
                  <a:lnTo>
                    <a:pt x="0" y="16"/>
                  </a:lnTo>
                  <a:lnTo>
                    <a:pt x="36" y="0"/>
                  </a:lnTo>
                  <a:lnTo>
                    <a:pt x="52" y="35"/>
                  </a:lnTo>
                  <a:close/>
                </a:path>
              </a:pathLst>
            </a:custGeom>
            <a:solidFill>
              <a:srgbClr val="A4D8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45"/>
            <p:cNvSpPr/>
            <p:nvPr/>
          </p:nvSpPr>
          <p:spPr bwMode="auto">
            <a:xfrm>
              <a:off x="9255125" y="3616325"/>
              <a:ext cx="153988" cy="77788"/>
            </a:xfrm>
            <a:custGeom>
              <a:avLst/>
              <a:gdLst>
                <a:gd name="T0" fmla="*/ 3 w 97"/>
                <a:gd name="T1" fmla="*/ 49 h 49"/>
                <a:gd name="T2" fmla="*/ 0 w 97"/>
                <a:gd name="T3" fmla="*/ 45 h 49"/>
                <a:gd name="T4" fmla="*/ 95 w 97"/>
                <a:gd name="T5" fmla="*/ 0 h 49"/>
                <a:gd name="T6" fmla="*/ 97 w 97"/>
                <a:gd name="T7" fmla="*/ 4 h 49"/>
                <a:gd name="T8" fmla="*/ 3 w 97"/>
                <a:gd name="T9" fmla="*/ 49 h 49"/>
              </a:gdLst>
              <a:ahLst/>
              <a:cxnLst>
                <a:cxn ang="0">
                  <a:pos x="T0" y="T1"/>
                </a:cxn>
                <a:cxn ang="0">
                  <a:pos x="T2" y="T3"/>
                </a:cxn>
                <a:cxn ang="0">
                  <a:pos x="T4" y="T5"/>
                </a:cxn>
                <a:cxn ang="0">
                  <a:pos x="T6" y="T7"/>
                </a:cxn>
                <a:cxn ang="0">
                  <a:pos x="T8" y="T9"/>
                </a:cxn>
              </a:cxnLst>
              <a:rect l="0" t="0" r="r" b="b"/>
              <a:pathLst>
                <a:path w="97" h="49">
                  <a:moveTo>
                    <a:pt x="3" y="49"/>
                  </a:moveTo>
                  <a:lnTo>
                    <a:pt x="0" y="45"/>
                  </a:lnTo>
                  <a:lnTo>
                    <a:pt x="95" y="0"/>
                  </a:lnTo>
                  <a:lnTo>
                    <a:pt x="97" y="4"/>
                  </a:lnTo>
                  <a:lnTo>
                    <a:pt x="3" y="49"/>
                  </a:lnTo>
                  <a:close/>
                </a:path>
              </a:pathLst>
            </a:custGeom>
            <a:solidFill>
              <a:srgbClr val="2C5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46"/>
            <p:cNvSpPr/>
            <p:nvPr/>
          </p:nvSpPr>
          <p:spPr bwMode="auto">
            <a:xfrm>
              <a:off x="9458325" y="3540125"/>
              <a:ext cx="71438" cy="76200"/>
            </a:xfrm>
            <a:custGeom>
              <a:avLst/>
              <a:gdLst>
                <a:gd name="T0" fmla="*/ 0 w 45"/>
                <a:gd name="T1" fmla="*/ 17 h 48"/>
                <a:gd name="T2" fmla="*/ 31 w 45"/>
                <a:gd name="T3" fmla="*/ 0 h 48"/>
                <a:gd name="T4" fmla="*/ 45 w 45"/>
                <a:gd name="T5" fmla="*/ 34 h 48"/>
                <a:gd name="T6" fmla="*/ 14 w 45"/>
                <a:gd name="T7" fmla="*/ 48 h 48"/>
                <a:gd name="T8" fmla="*/ 0 w 45"/>
                <a:gd name="T9" fmla="*/ 17 h 48"/>
              </a:gdLst>
              <a:ahLst/>
              <a:cxnLst>
                <a:cxn ang="0">
                  <a:pos x="T0" y="T1"/>
                </a:cxn>
                <a:cxn ang="0">
                  <a:pos x="T2" y="T3"/>
                </a:cxn>
                <a:cxn ang="0">
                  <a:pos x="T4" y="T5"/>
                </a:cxn>
                <a:cxn ang="0">
                  <a:pos x="T6" y="T7"/>
                </a:cxn>
                <a:cxn ang="0">
                  <a:pos x="T8" y="T9"/>
                </a:cxn>
              </a:cxnLst>
              <a:rect l="0" t="0" r="r" b="b"/>
              <a:pathLst>
                <a:path w="45" h="48">
                  <a:moveTo>
                    <a:pt x="0" y="17"/>
                  </a:moveTo>
                  <a:lnTo>
                    <a:pt x="31" y="0"/>
                  </a:lnTo>
                  <a:lnTo>
                    <a:pt x="45" y="34"/>
                  </a:lnTo>
                  <a:lnTo>
                    <a:pt x="14" y="48"/>
                  </a:lnTo>
                  <a:lnTo>
                    <a:pt x="0" y="1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47"/>
            <p:cNvSpPr>
              <a:spLocks noEditPoints="1"/>
            </p:cNvSpPr>
            <p:nvPr/>
          </p:nvSpPr>
          <p:spPr bwMode="auto">
            <a:xfrm>
              <a:off x="9450388" y="3536950"/>
              <a:ext cx="87313" cy="82550"/>
            </a:xfrm>
            <a:custGeom>
              <a:avLst/>
              <a:gdLst>
                <a:gd name="T0" fmla="*/ 34 w 55"/>
                <a:gd name="T1" fmla="*/ 7 h 52"/>
                <a:gd name="T2" fmla="*/ 48 w 55"/>
                <a:gd name="T3" fmla="*/ 33 h 52"/>
                <a:gd name="T4" fmla="*/ 19 w 55"/>
                <a:gd name="T5" fmla="*/ 45 h 52"/>
                <a:gd name="T6" fmla="*/ 7 w 55"/>
                <a:gd name="T7" fmla="*/ 19 h 52"/>
                <a:gd name="T8" fmla="*/ 34 w 55"/>
                <a:gd name="T9" fmla="*/ 7 h 52"/>
                <a:gd name="T10" fmla="*/ 36 w 55"/>
                <a:gd name="T11" fmla="*/ 0 h 52"/>
                <a:gd name="T12" fmla="*/ 0 w 55"/>
                <a:gd name="T13" fmla="*/ 17 h 52"/>
                <a:gd name="T14" fmla="*/ 17 w 55"/>
                <a:gd name="T15" fmla="*/ 52 h 52"/>
                <a:gd name="T16" fmla="*/ 55 w 55"/>
                <a:gd name="T17" fmla="*/ 36 h 52"/>
                <a:gd name="T18" fmla="*/ 36 w 55"/>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52">
                  <a:moveTo>
                    <a:pt x="34" y="7"/>
                  </a:moveTo>
                  <a:lnTo>
                    <a:pt x="48" y="33"/>
                  </a:lnTo>
                  <a:lnTo>
                    <a:pt x="19" y="45"/>
                  </a:lnTo>
                  <a:lnTo>
                    <a:pt x="7" y="19"/>
                  </a:lnTo>
                  <a:lnTo>
                    <a:pt x="34" y="7"/>
                  </a:lnTo>
                  <a:close/>
                  <a:moveTo>
                    <a:pt x="36" y="0"/>
                  </a:moveTo>
                  <a:lnTo>
                    <a:pt x="0" y="17"/>
                  </a:lnTo>
                  <a:lnTo>
                    <a:pt x="17" y="52"/>
                  </a:lnTo>
                  <a:lnTo>
                    <a:pt x="55" y="36"/>
                  </a:lnTo>
                  <a:lnTo>
                    <a:pt x="36" y="0"/>
                  </a:lnTo>
                  <a:close/>
                </a:path>
              </a:pathLst>
            </a:custGeom>
            <a:solidFill>
              <a:srgbClr val="2C5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48"/>
            <p:cNvSpPr/>
            <p:nvPr/>
          </p:nvSpPr>
          <p:spPr bwMode="auto">
            <a:xfrm>
              <a:off x="9548813" y="3476625"/>
              <a:ext cx="150813" cy="79375"/>
            </a:xfrm>
            <a:custGeom>
              <a:avLst/>
              <a:gdLst>
                <a:gd name="T0" fmla="*/ 2 w 95"/>
                <a:gd name="T1" fmla="*/ 50 h 50"/>
                <a:gd name="T2" fmla="*/ 0 w 95"/>
                <a:gd name="T3" fmla="*/ 45 h 50"/>
                <a:gd name="T4" fmla="*/ 95 w 95"/>
                <a:gd name="T5" fmla="*/ 0 h 50"/>
                <a:gd name="T6" fmla="*/ 95 w 95"/>
                <a:gd name="T7" fmla="*/ 5 h 50"/>
                <a:gd name="T8" fmla="*/ 2 w 95"/>
                <a:gd name="T9" fmla="*/ 50 h 50"/>
              </a:gdLst>
              <a:ahLst/>
              <a:cxnLst>
                <a:cxn ang="0">
                  <a:pos x="T0" y="T1"/>
                </a:cxn>
                <a:cxn ang="0">
                  <a:pos x="T2" y="T3"/>
                </a:cxn>
                <a:cxn ang="0">
                  <a:pos x="T4" y="T5"/>
                </a:cxn>
                <a:cxn ang="0">
                  <a:pos x="T6" y="T7"/>
                </a:cxn>
                <a:cxn ang="0">
                  <a:pos x="T8" y="T9"/>
                </a:cxn>
              </a:cxnLst>
              <a:rect l="0" t="0" r="r" b="b"/>
              <a:pathLst>
                <a:path w="95" h="50">
                  <a:moveTo>
                    <a:pt x="2" y="50"/>
                  </a:moveTo>
                  <a:lnTo>
                    <a:pt x="0" y="45"/>
                  </a:lnTo>
                  <a:lnTo>
                    <a:pt x="95" y="0"/>
                  </a:lnTo>
                  <a:lnTo>
                    <a:pt x="95" y="5"/>
                  </a:lnTo>
                  <a:lnTo>
                    <a:pt x="2" y="50"/>
                  </a:lnTo>
                  <a:close/>
                </a:path>
              </a:pathLst>
            </a:custGeom>
            <a:solidFill>
              <a:srgbClr val="2C5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49"/>
            <p:cNvSpPr/>
            <p:nvPr/>
          </p:nvSpPr>
          <p:spPr bwMode="auto">
            <a:xfrm>
              <a:off x="10040938" y="4225925"/>
              <a:ext cx="563563" cy="315913"/>
            </a:xfrm>
            <a:custGeom>
              <a:avLst/>
              <a:gdLst>
                <a:gd name="T0" fmla="*/ 7 w 150"/>
                <a:gd name="T1" fmla="*/ 69 h 84"/>
                <a:gd name="T2" fmla="*/ 52 w 150"/>
                <a:gd name="T3" fmla="*/ 73 h 84"/>
                <a:gd name="T4" fmla="*/ 150 w 150"/>
                <a:gd name="T5" fmla="*/ 7 h 84"/>
                <a:gd name="T6" fmla="*/ 97 w 150"/>
                <a:gd name="T7" fmla="*/ 0 h 84"/>
                <a:gd name="T8" fmla="*/ 0 w 150"/>
                <a:gd name="T9" fmla="*/ 60 h 84"/>
                <a:gd name="T10" fmla="*/ 0 w 150"/>
                <a:gd name="T11" fmla="*/ 61 h 84"/>
                <a:gd name="T12" fmla="*/ 7 w 150"/>
                <a:gd name="T13" fmla="*/ 69 h 84"/>
              </a:gdLst>
              <a:ahLst/>
              <a:cxnLst>
                <a:cxn ang="0">
                  <a:pos x="T0" y="T1"/>
                </a:cxn>
                <a:cxn ang="0">
                  <a:pos x="T2" y="T3"/>
                </a:cxn>
                <a:cxn ang="0">
                  <a:pos x="T4" y="T5"/>
                </a:cxn>
                <a:cxn ang="0">
                  <a:pos x="T6" y="T7"/>
                </a:cxn>
                <a:cxn ang="0">
                  <a:pos x="T8" y="T9"/>
                </a:cxn>
                <a:cxn ang="0">
                  <a:pos x="T10" y="T11"/>
                </a:cxn>
                <a:cxn ang="0">
                  <a:pos x="T12" y="T13"/>
                </a:cxn>
              </a:cxnLst>
              <a:rect l="0" t="0" r="r" b="b"/>
              <a:pathLst>
                <a:path w="150" h="84">
                  <a:moveTo>
                    <a:pt x="7" y="69"/>
                  </a:moveTo>
                  <a:cubicBezTo>
                    <a:pt x="19" y="83"/>
                    <a:pt x="38" y="84"/>
                    <a:pt x="52" y="73"/>
                  </a:cubicBezTo>
                  <a:cubicBezTo>
                    <a:pt x="150" y="7"/>
                    <a:pt x="150" y="7"/>
                    <a:pt x="150" y="7"/>
                  </a:cubicBezTo>
                  <a:cubicBezTo>
                    <a:pt x="97" y="0"/>
                    <a:pt x="97" y="0"/>
                    <a:pt x="97" y="0"/>
                  </a:cubicBezTo>
                  <a:cubicBezTo>
                    <a:pt x="0" y="60"/>
                    <a:pt x="0" y="60"/>
                    <a:pt x="0" y="60"/>
                  </a:cubicBezTo>
                  <a:cubicBezTo>
                    <a:pt x="0" y="61"/>
                    <a:pt x="0" y="61"/>
                    <a:pt x="0" y="61"/>
                  </a:cubicBezTo>
                  <a:lnTo>
                    <a:pt x="7" y="69"/>
                  </a:lnTo>
                  <a:close/>
                </a:path>
              </a:pathLst>
            </a:custGeom>
            <a:solidFill>
              <a:srgbClr val="E2C5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50"/>
            <p:cNvSpPr/>
            <p:nvPr/>
          </p:nvSpPr>
          <p:spPr bwMode="auto">
            <a:xfrm>
              <a:off x="10318750" y="4243388"/>
              <a:ext cx="500063" cy="320675"/>
            </a:xfrm>
            <a:custGeom>
              <a:avLst/>
              <a:gdLst>
                <a:gd name="T0" fmla="*/ 9 w 133"/>
                <a:gd name="T1" fmla="*/ 73 h 85"/>
                <a:gd name="T2" fmla="*/ 54 w 133"/>
                <a:gd name="T3" fmla="*/ 71 h 85"/>
                <a:gd name="T4" fmla="*/ 133 w 133"/>
                <a:gd name="T5" fmla="*/ 10 h 85"/>
                <a:gd name="T6" fmla="*/ 78 w 133"/>
                <a:gd name="T7" fmla="*/ 0 h 85"/>
                <a:gd name="T8" fmla="*/ 0 w 133"/>
                <a:gd name="T9" fmla="*/ 65 h 85"/>
                <a:gd name="T10" fmla="*/ 1 w 133"/>
                <a:gd name="T11" fmla="*/ 66 h 85"/>
                <a:gd name="T12" fmla="*/ 9 w 133"/>
                <a:gd name="T13" fmla="*/ 73 h 85"/>
              </a:gdLst>
              <a:ahLst/>
              <a:cxnLst>
                <a:cxn ang="0">
                  <a:pos x="T0" y="T1"/>
                </a:cxn>
                <a:cxn ang="0">
                  <a:pos x="T2" y="T3"/>
                </a:cxn>
                <a:cxn ang="0">
                  <a:pos x="T4" y="T5"/>
                </a:cxn>
                <a:cxn ang="0">
                  <a:pos x="T6" y="T7"/>
                </a:cxn>
                <a:cxn ang="0">
                  <a:pos x="T8" y="T9"/>
                </a:cxn>
                <a:cxn ang="0">
                  <a:pos x="T10" y="T11"/>
                </a:cxn>
                <a:cxn ang="0">
                  <a:pos x="T12" y="T13"/>
                </a:cxn>
              </a:cxnLst>
              <a:rect l="0" t="0" r="r" b="b"/>
              <a:pathLst>
                <a:path w="133" h="85">
                  <a:moveTo>
                    <a:pt x="9" y="73"/>
                  </a:moveTo>
                  <a:cubicBezTo>
                    <a:pt x="22" y="85"/>
                    <a:pt x="42" y="84"/>
                    <a:pt x="54" y="71"/>
                  </a:cubicBezTo>
                  <a:cubicBezTo>
                    <a:pt x="133" y="10"/>
                    <a:pt x="133" y="10"/>
                    <a:pt x="133" y="10"/>
                  </a:cubicBezTo>
                  <a:cubicBezTo>
                    <a:pt x="78" y="0"/>
                    <a:pt x="78" y="0"/>
                    <a:pt x="78" y="0"/>
                  </a:cubicBezTo>
                  <a:cubicBezTo>
                    <a:pt x="0" y="65"/>
                    <a:pt x="0" y="65"/>
                    <a:pt x="0" y="65"/>
                  </a:cubicBezTo>
                  <a:cubicBezTo>
                    <a:pt x="1" y="66"/>
                    <a:pt x="1" y="66"/>
                    <a:pt x="1" y="66"/>
                  </a:cubicBezTo>
                  <a:lnTo>
                    <a:pt x="9" y="73"/>
                  </a:lnTo>
                  <a:close/>
                </a:path>
              </a:pathLst>
            </a:custGeom>
            <a:solidFill>
              <a:srgbClr val="E2C5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51"/>
            <p:cNvSpPr/>
            <p:nvPr/>
          </p:nvSpPr>
          <p:spPr bwMode="auto">
            <a:xfrm>
              <a:off x="9886950" y="4259263"/>
              <a:ext cx="481013" cy="228600"/>
            </a:xfrm>
            <a:custGeom>
              <a:avLst/>
              <a:gdLst>
                <a:gd name="T0" fmla="*/ 4 w 128"/>
                <a:gd name="T1" fmla="*/ 33 h 61"/>
                <a:gd name="T2" fmla="*/ 47 w 128"/>
                <a:gd name="T3" fmla="*/ 55 h 61"/>
                <a:gd name="T4" fmla="*/ 128 w 128"/>
                <a:gd name="T5" fmla="*/ 31 h 61"/>
                <a:gd name="T6" fmla="*/ 73 w 128"/>
                <a:gd name="T7" fmla="*/ 0 h 61"/>
                <a:gd name="T8" fmla="*/ 0 w 128"/>
                <a:gd name="T9" fmla="*/ 21 h 61"/>
                <a:gd name="T10" fmla="*/ 1 w 128"/>
                <a:gd name="T11" fmla="*/ 22 h 61"/>
                <a:gd name="T12" fmla="*/ 4 w 128"/>
                <a:gd name="T13" fmla="*/ 33 h 61"/>
              </a:gdLst>
              <a:ahLst/>
              <a:cxnLst>
                <a:cxn ang="0">
                  <a:pos x="T0" y="T1"/>
                </a:cxn>
                <a:cxn ang="0">
                  <a:pos x="T2" y="T3"/>
                </a:cxn>
                <a:cxn ang="0">
                  <a:pos x="T4" y="T5"/>
                </a:cxn>
                <a:cxn ang="0">
                  <a:pos x="T6" y="T7"/>
                </a:cxn>
                <a:cxn ang="0">
                  <a:pos x="T8" y="T9"/>
                </a:cxn>
                <a:cxn ang="0">
                  <a:pos x="T10" y="T11"/>
                </a:cxn>
                <a:cxn ang="0">
                  <a:pos x="T12" y="T13"/>
                </a:cxn>
              </a:cxnLst>
              <a:rect l="0" t="0" r="r" b="b"/>
              <a:pathLst>
                <a:path w="128" h="61">
                  <a:moveTo>
                    <a:pt x="4" y="33"/>
                  </a:moveTo>
                  <a:cubicBezTo>
                    <a:pt x="10" y="51"/>
                    <a:pt x="29" y="61"/>
                    <a:pt x="47" y="55"/>
                  </a:cubicBezTo>
                  <a:cubicBezTo>
                    <a:pt x="128" y="31"/>
                    <a:pt x="128" y="31"/>
                    <a:pt x="128" y="31"/>
                  </a:cubicBezTo>
                  <a:cubicBezTo>
                    <a:pt x="73" y="0"/>
                    <a:pt x="73" y="0"/>
                    <a:pt x="73" y="0"/>
                  </a:cubicBezTo>
                  <a:cubicBezTo>
                    <a:pt x="0" y="21"/>
                    <a:pt x="0" y="21"/>
                    <a:pt x="0" y="21"/>
                  </a:cubicBezTo>
                  <a:cubicBezTo>
                    <a:pt x="0" y="21"/>
                    <a:pt x="1" y="22"/>
                    <a:pt x="1" y="22"/>
                  </a:cubicBezTo>
                  <a:lnTo>
                    <a:pt x="4" y="33"/>
                  </a:lnTo>
                  <a:close/>
                </a:path>
              </a:pathLst>
            </a:custGeom>
            <a:solidFill>
              <a:srgbClr val="E9D6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52"/>
            <p:cNvSpPr/>
            <p:nvPr/>
          </p:nvSpPr>
          <p:spPr bwMode="auto">
            <a:xfrm>
              <a:off x="10128250" y="4217988"/>
              <a:ext cx="1484313" cy="1112838"/>
            </a:xfrm>
            <a:custGeom>
              <a:avLst/>
              <a:gdLst>
                <a:gd name="T0" fmla="*/ 8 w 395"/>
                <a:gd name="T1" fmla="*/ 11 h 296"/>
                <a:gd name="T2" fmla="*/ 64 w 395"/>
                <a:gd name="T3" fmla="*/ 0 h 296"/>
                <a:gd name="T4" fmla="*/ 66 w 395"/>
                <a:gd name="T5" fmla="*/ 1 h 296"/>
                <a:gd name="T6" fmla="*/ 66 w 395"/>
                <a:gd name="T7" fmla="*/ 1 h 296"/>
                <a:gd name="T8" fmla="*/ 138 w 395"/>
                <a:gd name="T9" fmla="*/ 14 h 296"/>
                <a:gd name="T10" fmla="*/ 182 w 395"/>
                <a:gd name="T11" fmla="*/ 14 h 296"/>
                <a:gd name="T12" fmla="*/ 315 w 395"/>
                <a:gd name="T13" fmla="*/ 126 h 296"/>
                <a:gd name="T14" fmla="*/ 323 w 395"/>
                <a:gd name="T15" fmla="*/ 132 h 296"/>
                <a:gd name="T16" fmla="*/ 325 w 395"/>
                <a:gd name="T17" fmla="*/ 134 h 296"/>
                <a:gd name="T18" fmla="*/ 325 w 395"/>
                <a:gd name="T19" fmla="*/ 134 h 296"/>
                <a:gd name="T20" fmla="*/ 395 w 395"/>
                <a:gd name="T21" fmla="*/ 201 h 296"/>
                <a:gd name="T22" fmla="*/ 343 w 395"/>
                <a:gd name="T23" fmla="*/ 296 h 296"/>
                <a:gd name="T24" fmla="*/ 238 w 395"/>
                <a:gd name="T25" fmla="*/ 193 h 296"/>
                <a:gd name="T26" fmla="*/ 90 w 395"/>
                <a:gd name="T27" fmla="*/ 192 h 296"/>
                <a:gd name="T28" fmla="*/ 1 w 395"/>
                <a:gd name="T29" fmla="*/ 108 h 296"/>
                <a:gd name="T30" fmla="*/ 0 w 395"/>
                <a:gd name="T31" fmla="*/ 107 h 296"/>
                <a:gd name="T32" fmla="*/ 8 w 395"/>
                <a:gd name="T33" fmla="*/ 100 h 296"/>
                <a:gd name="T34" fmla="*/ 52 w 395"/>
                <a:gd name="T35" fmla="*/ 96 h 296"/>
                <a:gd name="T36" fmla="*/ 70 w 395"/>
                <a:gd name="T37" fmla="*/ 114 h 296"/>
                <a:gd name="T38" fmla="*/ 128 w 395"/>
                <a:gd name="T39" fmla="*/ 113 h 296"/>
                <a:gd name="T40" fmla="*/ 139 w 395"/>
                <a:gd name="T41" fmla="*/ 86 h 296"/>
                <a:gd name="T42" fmla="*/ 136 w 395"/>
                <a:gd name="T43" fmla="*/ 78 h 296"/>
                <a:gd name="T44" fmla="*/ 127 w 395"/>
                <a:gd name="T45" fmla="*/ 59 h 296"/>
                <a:gd name="T46" fmla="*/ 49 w 395"/>
                <a:gd name="T47" fmla="*/ 47 h 296"/>
                <a:gd name="T48" fmla="*/ 25 w 395"/>
                <a:gd name="T49" fmla="*/ 51 h 296"/>
                <a:gd name="T50" fmla="*/ 8 w 395"/>
                <a:gd name="T51" fmla="*/ 11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95" h="296">
                  <a:moveTo>
                    <a:pt x="8" y="11"/>
                  </a:moveTo>
                  <a:cubicBezTo>
                    <a:pt x="64" y="0"/>
                    <a:pt x="64" y="0"/>
                    <a:pt x="64" y="0"/>
                  </a:cubicBezTo>
                  <a:cubicBezTo>
                    <a:pt x="66" y="1"/>
                    <a:pt x="66" y="1"/>
                    <a:pt x="66" y="1"/>
                  </a:cubicBezTo>
                  <a:cubicBezTo>
                    <a:pt x="66" y="1"/>
                    <a:pt x="66" y="1"/>
                    <a:pt x="66" y="1"/>
                  </a:cubicBezTo>
                  <a:cubicBezTo>
                    <a:pt x="138" y="14"/>
                    <a:pt x="138" y="14"/>
                    <a:pt x="138" y="14"/>
                  </a:cubicBezTo>
                  <a:cubicBezTo>
                    <a:pt x="182" y="14"/>
                    <a:pt x="182" y="14"/>
                    <a:pt x="182" y="14"/>
                  </a:cubicBezTo>
                  <a:cubicBezTo>
                    <a:pt x="315" y="126"/>
                    <a:pt x="315" y="126"/>
                    <a:pt x="315" y="126"/>
                  </a:cubicBezTo>
                  <a:cubicBezTo>
                    <a:pt x="318" y="127"/>
                    <a:pt x="320" y="130"/>
                    <a:pt x="323" y="132"/>
                  </a:cubicBezTo>
                  <a:cubicBezTo>
                    <a:pt x="325" y="134"/>
                    <a:pt x="325" y="134"/>
                    <a:pt x="325" y="134"/>
                  </a:cubicBezTo>
                  <a:cubicBezTo>
                    <a:pt x="325" y="134"/>
                    <a:pt x="325" y="134"/>
                    <a:pt x="325" y="134"/>
                  </a:cubicBezTo>
                  <a:cubicBezTo>
                    <a:pt x="327" y="137"/>
                    <a:pt x="395" y="201"/>
                    <a:pt x="395" y="201"/>
                  </a:cubicBezTo>
                  <a:cubicBezTo>
                    <a:pt x="343" y="296"/>
                    <a:pt x="343" y="296"/>
                    <a:pt x="343" y="296"/>
                  </a:cubicBezTo>
                  <a:cubicBezTo>
                    <a:pt x="238" y="193"/>
                    <a:pt x="238" y="193"/>
                    <a:pt x="238" y="193"/>
                  </a:cubicBezTo>
                  <a:cubicBezTo>
                    <a:pt x="90" y="192"/>
                    <a:pt x="90" y="192"/>
                    <a:pt x="90" y="192"/>
                  </a:cubicBezTo>
                  <a:cubicBezTo>
                    <a:pt x="1" y="108"/>
                    <a:pt x="1" y="108"/>
                    <a:pt x="1" y="108"/>
                  </a:cubicBezTo>
                  <a:cubicBezTo>
                    <a:pt x="0" y="107"/>
                    <a:pt x="0" y="107"/>
                    <a:pt x="0" y="107"/>
                  </a:cubicBezTo>
                  <a:cubicBezTo>
                    <a:pt x="8" y="100"/>
                    <a:pt x="8" y="100"/>
                    <a:pt x="8" y="100"/>
                  </a:cubicBezTo>
                  <a:cubicBezTo>
                    <a:pt x="19" y="87"/>
                    <a:pt x="39" y="85"/>
                    <a:pt x="52" y="96"/>
                  </a:cubicBezTo>
                  <a:cubicBezTo>
                    <a:pt x="70" y="114"/>
                    <a:pt x="70" y="114"/>
                    <a:pt x="70" y="114"/>
                  </a:cubicBezTo>
                  <a:cubicBezTo>
                    <a:pt x="87" y="129"/>
                    <a:pt x="112" y="129"/>
                    <a:pt x="128" y="113"/>
                  </a:cubicBezTo>
                  <a:cubicBezTo>
                    <a:pt x="135" y="105"/>
                    <a:pt x="139" y="96"/>
                    <a:pt x="139" y="86"/>
                  </a:cubicBezTo>
                  <a:cubicBezTo>
                    <a:pt x="136" y="78"/>
                    <a:pt x="136" y="78"/>
                    <a:pt x="136" y="78"/>
                  </a:cubicBezTo>
                  <a:cubicBezTo>
                    <a:pt x="127" y="59"/>
                    <a:pt x="127" y="59"/>
                    <a:pt x="127" y="59"/>
                  </a:cubicBezTo>
                  <a:cubicBezTo>
                    <a:pt x="49" y="47"/>
                    <a:pt x="49" y="47"/>
                    <a:pt x="49" y="47"/>
                  </a:cubicBezTo>
                  <a:cubicBezTo>
                    <a:pt x="25" y="51"/>
                    <a:pt x="25" y="51"/>
                    <a:pt x="25" y="51"/>
                  </a:cubicBezTo>
                  <a:lnTo>
                    <a:pt x="8" y="11"/>
                  </a:lnTo>
                  <a:close/>
                </a:path>
              </a:pathLst>
            </a:custGeom>
            <a:solidFill>
              <a:srgbClr val="E9D6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53"/>
            <p:cNvSpPr/>
            <p:nvPr/>
          </p:nvSpPr>
          <p:spPr bwMode="auto">
            <a:xfrm>
              <a:off x="9710738" y="4451350"/>
              <a:ext cx="357188" cy="225425"/>
            </a:xfrm>
            <a:custGeom>
              <a:avLst/>
              <a:gdLst>
                <a:gd name="T0" fmla="*/ 36 w 95"/>
                <a:gd name="T1" fmla="*/ 8 h 60"/>
                <a:gd name="T2" fmla="*/ 0 w 95"/>
                <a:gd name="T3" fmla="*/ 40 h 60"/>
                <a:gd name="T4" fmla="*/ 1 w 95"/>
                <a:gd name="T5" fmla="*/ 43 h 60"/>
                <a:gd name="T6" fmla="*/ 1 w 95"/>
                <a:gd name="T7" fmla="*/ 43 h 60"/>
                <a:gd name="T8" fmla="*/ 46 w 95"/>
                <a:gd name="T9" fmla="*/ 31 h 60"/>
                <a:gd name="T10" fmla="*/ 50 w 95"/>
                <a:gd name="T11" fmla="*/ 27 h 60"/>
                <a:gd name="T12" fmla="*/ 55 w 95"/>
                <a:gd name="T13" fmla="*/ 30 h 60"/>
                <a:gd name="T14" fmla="*/ 52 w 95"/>
                <a:gd name="T15" fmla="*/ 36 h 60"/>
                <a:gd name="T16" fmla="*/ 47 w 95"/>
                <a:gd name="T17" fmla="*/ 34 h 60"/>
                <a:gd name="T18" fmla="*/ 2 w 95"/>
                <a:gd name="T19" fmla="*/ 46 h 60"/>
                <a:gd name="T20" fmla="*/ 1 w 95"/>
                <a:gd name="T21" fmla="*/ 46 h 60"/>
                <a:gd name="T22" fmla="*/ 2 w 95"/>
                <a:gd name="T23" fmla="*/ 49 h 60"/>
                <a:gd name="T24" fmla="*/ 49 w 95"/>
                <a:gd name="T25" fmla="*/ 60 h 60"/>
                <a:gd name="T26" fmla="*/ 71 w 95"/>
                <a:gd name="T27" fmla="*/ 49 h 60"/>
                <a:gd name="T28" fmla="*/ 95 w 95"/>
                <a:gd name="T29" fmla="*/ 43 h 60"/>
                <a:gd name="T30" fmla="*/ 87 w 95"/>
                <a:gd name="T31" fmla="*/ 22 h 60"/>
                <a:gd name="T32" fmla="*/ 83 w 95"/>
                <a:gd name="T33" fmla="*/ 0 h 60"/>
                <a:gd name="T34" fmla="*/ 60 w 95"/>
                <a:gd name="T35" fmla="*/ 6 h 60"/>
                <a:gd name="T36" fmla="*/ 36 w 95"/>
                <a:gd name="T37"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5" h="60">
                  <a:moveTo>
                    <a:pt x="36" y="8"/>
                  </a:moveTo>
                  <a:cubicBezTo>
                    <a:pt x="35" y="20"/>
                    <a:pt x="21" y="34"/>
                    <a:pt x="0" y="40"/>
                  </a:cubicBezTo>
                  <a:cubicBezTo>
                    <a:pt x="1" y="43"/>
                    <a:pt x="1" y="43"/>
                    <a:pt x="1" y="43"/>
                  </a:cubicBezTo>
                  <a:cubicBezTo>
                    <a:pt x="1" y="43"/>
                    <a:pt x="1" y="43"/>
                    <a:pt x="1" y="43"/>
                  </a:cubicBezTo>
                  <a:cubicBezTo>
                    <a:pt x="46" y="31"/>
                    <a:pt x="46" y="31"/>
                    <a:pt x="46" y="31"/>
                  </a:cubicBezTo>
                  <a:cubicBezTo>
                    <a:pt x="46" y="29"/>
                    <a:pt x="48" y="28"/>
                    <a:pt x="50" y="27"/>
                  </a:cubicBezTo>
                  <a:cubicBezTo>
                    <a:pt x="52" y="26"/>
                    <a:pt x="54" y="28"/>
                    <a:pt x="55" y="30"/>
                  </a:cubicBezTo>
                  <a:cubicBezTo>
                    <a:pt x="56" y="33"/>
                    <a:pt x="54" y="35"/>
                    <a:pt x="52" y="36"/>
                  </a:cubicBezTo>
                  <a:cubicBezTo>
                    <a:pt x="50" y="36"/>
                    <a:pt x="48" y="35"/>
                    <a:pt x="47" y="34"/>
                  </a:cubicBezTo>
                  <a:cubicBezTo>
                    <a:pt x="2" y="46"/>
                    <a:pt x="2" y="46"/>
                    <a:pt x="2" y="46"/>
                  </a:cubicBezTo>
                  <a:cubicBezTo>
                    <a:pt x="1" y="46"/>
                    <a:pt x="1" y="46"/>
                    <a:pt x="1" y="46"/>
                  </a:cubicBezTo>
                  <a:cubicBezTo>
                    <a:pt x="2" y="49"/>
                    <a:pt x="2" y="49"/>
                    <a:pt x="2" y="49"/>
                  </a:cubicBezTo>
                  <a:cubicBezTo>
                    <a:pt x="23" y="44"/>
                    <a:pt x="43" y="49"/>
                    <a:pt x="49" y="60"/>
                  </a:cubicBezTo>
                  <a:cubicBezTo>
                    <a:pt x="56" y="56"/>
                    <a:pt x="63" y="52"/>
                    <a:pt x="71" y="49"/>
                  </a:cubicBezTo>
                  <a:cubicBezTo>
                    <a:pt x="79" y="46"/>
                    <a:pt x="87" y="44"/>
                    <a:pt x="95" y="43"/>
                  </a:cubicBezTo>
                  <a:cubicBezTo>
                    <a:pt x="92" y="36"/>
                    <a:pt x="89" y="29"/>
                    <a:pt x="87" y="22"/>
                  </a:cubicBezTo>
                  <a:cubicBezTo>
                    <a:pt x="85" y="14"/>
                    <a:pt x="84" y="7"/>
                    <a:pt x="83" y="0"/>
                  </a:cubicBezTo>
                  <a:cubicBezTo>
                    <a:pt x="76" y="2"/>
                    <a:pt x="68" y="4"/>
                    <a:pt x="60" y="6"/>
                  </a:cubicBezTo>
                  <a:cubicBezTo>
                    <a:pt x="51" y="7"/>
                    <a:pt x="43" y="8"/>
                    <a:pt x="36" y="8"/>
                  </a:cubicBezTo>
                  <a:close/>
                </a:path>
              </a:pathLst>
            </a:cu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54"/>
            <p:cNvSpPr>
              <a:spLocks noEditPoints="1"/>
            </p:cNvSpPr>
            <p:nvPr/>
          </p:nvSpPr>
          <p:spPr bwMode="auto">
            <a:xfrm>
              <a:off x="9702800" y="4443413"/>
              <a:ext cx="371475" cy="241300"/>
            </a:xfrm>
            <a:custGeom>
              <a:avLst/>
              <a:gdLst>
                <a:gd name="T0" fmla="*/ 51 w 99"/>
                <a:gd name="T1" fmla="*/ 64 h 64"/>
                <a:gd name="T2" fmla="*/ 50 w 99"/>
                <a:gd name="T3" fmla="*/ 62 h 64"/>
                <a:gd name="T4" fmla="*/ 19 w 99"/>
                <a:gd name="T5" fmla="*/ 51 h 64"/>
                <a:gd name="T6" fmla="*/ 4 w 99"/>
                <a:gd name="T7" fmla="*/ 52 h 64"/>
                <a:gd name="T8" fmla="*/ 3 w 99"/>
                <a:gd name="T9" fmla="*/ 53 h 64"/>
                <a:gd name="T10" fmla="*/ 1 w 99"/>
                <a:gd name="T11" fmla="*/ 47 h 64"/>
                <a:gd name="T12" fmla="*/ 1 w 99"/>
                <a:gd name="T13" fmla="*/ 46 h 64"/>
                <a:gd name="T14" fmla="*/ 1 w 99"/>
                <a:gd name="T15" fmla="*/ 46 h 64"/>
                <a:gd name="T16" fmla="*/ 0 w 99"/>
                <a:gd name="T17" fmla="*/ 41 h 64"/>
                <a:gd name="T18" fmla="*/ 1 w 99"/>
                <a:gd name="T19" fmla="*/ 41 h 64"/>
                <a:gd name="T20" fmla="*/ 36 w 99"/>
                <a:gd name="T21" fmla="*/ 10 h 64"/>
                <a:gd name="T22" fmla="*/ 36 w 99"/>
                <a:gd name="T23" fmla="*/ 8 h 64"/>
                <a:gd name="T24" fmla="*/ 38 w 99"/>
                <a:gd name="T25" fmla="*/ 8 h 64"/>
                <a:gd name="T26" fmla="*/ 62 w 99"/>
                <a:gd name="T27" fmla="*/ 6 h 64"/>
                <a:gd name="T28" fmla="*/ 85 w 99"/>
                <a:gd name="T29" fmla="*/ 0 h 64"/>
                <a:gd name="T30" fmla="*/ 87 w 99"/>
                <a:gd name="T31" fmla="*/ 0 h 64"/>
                <a:gd name="T32" fmla="*/ 87 w 99"/>
                <a:gd name="T33" fmla="*/ 2 h 64"/>
                <a:gd name="T34" fmla="*/ 91 w 99"/>
                <a:gd name="T35" fmla="*/ 23 h 64"/>
                <a:gd name="T36" fmla="*/ 98 w 99"/>
                <a:gd name="T37" fmla="*/ 44 h 64"/>
                <a:gd name="T38" fmla="*/ 99 w 99"/>
                <a:gd name="T39" fmla="*/ 46 h 64"/>
                <a:gd name="T40" fmla="*/ 97 w 99"/>
                <a:gd name="T41" fmla="*/ 46 h 64"/>
                <a:gd name="T42" fmla="*/ 74 w 99"/>
                <a:gd name="T43" fmla="*/ 53 h 64"/>
                <a:gd name="T44" fmla="*/ 52 w 99"/>
                <a:gd name="T45" fmla="*/ 63 h 64"/>
                <a:gd name="T46" fmla="*/ 51 w 99"/>
                <a:gd name="T47" fmla="*/ 64 h 64"/>
                <a:gd name="T48" fmla="*/ 19 w 99"/>
                <a:gd name="T49" fmla="*/ 47 h 64"/>
                <a:gd name="T50" fmla="*/ 52 w 99"/>
                <a:gd name="T51" fmla="*/ 59 h 64"/>
                <a:gd name="T52" fmla="*/ 73 w 99"/>
                <a:gd name="T53" fmla="*/ 50 h 64"/>
                <a:gd name="T54" fmla="*/ 94 w 99"/>
                <a:gd name="T55" fmla="*/ 43 h 64"/>
                <a:gd name="T56" fmla="*/ 88 w 99"/>
                <a:gd name="T57" fmla="*/ 24 h 64"/>
                <a:gd name="T58" fmla="*/ 84 w 99"/>
                <a:gd name="T59" fmla="*/ 5 h 64"/>
                <a:gd name="T60" fmla="*/ 62 w 99"/>
                <a:gd name="T61" fmla="*/ 10 h 64"/>
                <a:gd name="T62" fmla="*/ 39 w 99"/>
                <a:gd name="T63" fmla="*/ 12 h 64"/>
                <a:gd name="T64" fmla="*/ 9 w 99"/>
                <a:gd name="T65" fmla="*/ 42 h 64"/>
                <a:gd name="T66" fmla="*/ 47 w 99"/>
                <a:gd name="T67" fmla="*/ 32 h 64"/>
                <a:gd name="T68" fmla="*/ 51 w 99"/>
                <a:gd name="T69" fmla="*/ 27 h 64"/>
                <a:gd name="T70" fmla="*/ 59 w 99"/>
                <a:gd name="T71" fmla="*/ 32 h 64"/>
                <a:gd name="T72" fmla="*/ 58 w 99"/>
                <a:gd name="T73" fmla="*/ 37 h 64"/>
                <a:gd name="T74" fmla="*/ 54 w 99"/>
                <a:gd name="T75" fmla="*/ 40 h 64"/>
                <a:gd name="T76" fmla="*/ 48 w 99"/>
                <a:gd name="T77" fmla="*/ 38 h 64"/>
                <a:gd name="T78" fmla="*/ 10 w 99"/>
                <a:gd name="T79" fmla="*/ 48 h 64"/>
                <a:gd name="T80" fmla="*/ 19 w 99"/>
                <a:gd name="T81" fmla="*/ 47 h 64"/>
                <a:gd name="T82" fmla="*/ 50 w 99"/>
                <a:gd name="T83" fmla="*/ 34 h 64"/>
                <a:gd name="T84" fmla="*/ 50 w 99"/>
                <a:gd name="T85" fmla="*/ 35 h 64"/>
                <a:gd name="T86" fmla="*/ 53 w 99"/>
                <a:gd name="T87" fmla="*/ 36 h 64"/>
                <a:gd name="T88" fmla="*/ 55 w 99"/>
                <a:gd name="T89" fmla="*/ 35 h 64"/>
                <a:gd name="T90" fmla="*/ 55 w 99"/>
                <a:gd name="T91" fmla="*/ 33 h 64"/>
                <a:gd name="T92" fmla="*/ 52 w 99"/>
                <a:gd name="T93" fmla="*/ 31 h 64"/>
                <a:gd name="T94" fmla="*/ 50 w 99"/>
                <a:gd name="T95" fmla="*/ 33 h 64"/>
                <a:gd name="T96" fmla="*/ 50 w 99"/>
                <a:gd name="T97" fmla="*/ 3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9" h="64">
                  <a:moveTo>
                    <a:pt x="51" y="64"/>
                  </a:moveTo>
                  <a:cubicBezTo>
                    <a:pt x="50" y="62"/>
                    <a:pt x="50" y="62"/>
                    <a:pt x="50" y="62"/>
                  </a:cubicBezTo>
                  <a:cubicBezTo>
                    <a:pt x="45" y="55"/>
                    <a:pt x="34" y="51"/>
                    <a:pt x="19" y="51"/>
                  </a:cubicBezTo>
                  <a:cubicBezTo>
                    <a:pt x="14" y="51"/>
                    <a:pt x="9" y="51"/>
                    <a:pt x="4" y="52"/>
                  </a:cubicBezTo>
                  <a:cubicBezTo>
                    <a:pt x="3" y="53"/>
                    <a:pt x="3" y="53"/>
                    <a:pt x="3" y="53"/>
                  </a:cubicBezTo>
                  <a:cubicBezTo>
                    <a:pt x="1" y="47"/>
                    <a:pt x="1" y="47"/>
                    <a:pt x="1" y="47"/>
                  </a:cubicBezTo>
                  <a:cubicBezTo>
                    <a:pt x="1" y="46"/>
                    <a:pt x="1" y="46"/>
                    <a:pt x="1" y="46"/>
                  </a:cubicBezTo>
                  <a:cubicBezTo>
                    <a:pt x="1" y="46"/>
                    <a:pt x="1" y="46"/>
                    <a:pt x="1" y="46"/>
                  </a:cubicBezTo>
                  <a:cubicBezTo>
                    <a:pt x="0" y="41"/>
                    <a:pt x="0" y="41"/>
                    <a:pt x="0" y="41"/>
                  </a:cubicBezTo>
                  <a:cubicBezTo>
                    <a:pt x="1" y="41"/>
                    <a:pt x="1" y="41"/>
                    <a:pt x="1" y="41"/>
                  </a:cubicBezTo>
                  <a:cubicBezTo>
                    <a:pt x="21" y="34"/>
                    <a:pt x="35" y="21"/>
                    <a:pt x="36" y="10"/>
                  </a:cubicBezTo>
                  <a:cubicBezTo>
                    <a:pt x="36" y="8"/>
                    <a:pt x="36" y="8"/>
                    <a:pt x="36" y="8"/>
                  </a:cubicBezTo>
                  <a:cubicBezTo>
                    <a:pt x="38" y="8"/>
                    <a:pt x="38" y="8"/>
                    <a:pt x="38" y="8"/>
                  </a:cubicBezTo>
                  <a:cubicBezTo>
                    <a:pt x="45" y="8"/>
                    <a:pt x="53" y="7"/>
                    <a:pt x="62" y="6"/>
                  </a:cubicBezTo>
                  <a:cubicBezTo>
                    <a:pt x="70" y="5"/>
                    <a:pt x="78" y="3"/>
                    <a:pt x="85" y="0"/>
                  </a:cubicBezTo>
                  <a:cubicBezTo>
                    <a:pt x="87" y="0"/>
                    <a:pt x="87" y="0"/>
                    <a:pt x="87" y="0"/>
                  </a:cubicBezTo>
                  <a:cubicBezTo>
                    <a:pt x="87" y="2"/>
                    <a:pt x="87" y="2"/>
                    <a:pt x="87" y="2"/>
                  </a:cubicBezTo>
                  <a:cubicBezTo>
                    <a:pt x="88" y="9"/>
                    <a:pt x="89" y="16"/>
                    <a:pt x="91" y="23"/>
                  </a:cubicBezTo>
                  <a:cubicBezTo>
                    <a:pt x="93" y="31"/>
                    <a:pt x="95" y="38"/>
                    <a:pt x="98" y="44"/>
                  </a:cubicBezTo>
                  <a:cubicBezTo>
                    <a:pt x="99" y="46"/>
                    <a:pt x="99" y="46"/>
                    <a:pt x="99" y="46"/>
                  </a:cubicBezTo>
                  <a:cubicBezTo>
                    <a:pt x="97" y="46"/>
                    <a:pt x="97" y="46"/>
                    <a:pt x="97" y="46"/>
                  </a:cubicBezTo>
                  <a:cubicBezTo>
                    <a:pt x="89" y="48"/>
                    <a:pt x="82" y="50"/>
                    <a:pt x="74" y="53"/>
                  </a:cubicBezTo>
                  <a:cubicBezTo>
                    <a:pt x="66" y="56"/>
                    <a:pt x="59" y="59"/>
                    <a:pt x="52" y="63"/>
                  </a:cubicBezTo>
                  <a:lnTo>
                    <a:pt x="51" y="64"/>
                  </a:lnTo>
                  <a:close/>
                  <a:moveTo>
                    <a:pt x="19" y="47"/>
                  </a:moveTo>
                  <a:cubicBezTo>
                    <a:pt x="34" y="47"/>
                    <a:pt x="46" y="52"/>
                    <a:pt x="52" y="59"/>
                  </a:cubicBezTo>
                  <a:cubicBezTo>
                    <a:pt x="58" y="56"/>
                    <a:pt x="65" y="52"/>
                    <a:pt x="73" y="50"/>
                  </a:cubicBezTo>
                  <a:cubicBezTo>
                    <a:pt x="80" y="47"/>
                    <a:pt x="87" y="45"/>
                    <a:pt x="94" y="43"/>
                  </a:cubicBezTo>
                  <a:cubicBezTo>
                    <a:pt x="92" y="37"/>
                    <a:pt x="89" y="31"/>
                    <a:pt x="88" y="24"/>
                  </a:cubicBezTo>
                  <a:cubicBezTo>
                    <a:pt x="86" y="18"/>
                    <a:pt x="85" y="11"/>
                    <a:pt x="84" y="5"/>
                  </a:cubicBezTo>
                  <a:cubicBezTo>
                    <a:pt x="77" y="7"/>
                    <a:pt x="70" y="8"/>
                    <a:pt x="62" y="10"/>
                  </a:cubicBezTo>
                  <a:cubicBezTo>
                    <a:pt x="54" y="11"/>
                    <a:pt x="47" y="11"/>
                    <a:pt x="39" y="12"/>
                  </a:cubicBezTo>
                  <a:cubicBezTo>
                    <a:pt x="38" y="23"/>
                    <a:pt x="26" y="35"/>
                    <a:pt x="9" y="42"/>
                  </a:cubicBezTo>
                  <a:cubicBezTo>
                    <a:pt x="47" y="32"/>
                    <a:pt x="47" y="32"/>
                    <a:pt x="47" y="32"/>
                  </a:cubicBezTo>
                  <a:cubicBezTo>
                    <a:pt x="47" y="30"/>
                    <a:pt x="49" y="28"/>
                    <a:pt x="51" y="27"/>
                  </a:cubicBezTo>
                  <a:cubicBezTo>
                    <a:pt x="54" y="26"/>
                    <a:pt x="58" y="29"/>
                    <a:pt x="59" y="32"/>
                  </a:cubicBezTo>
                  <a:cubicBezTo>
                    <a:pt x="59" y="33"/>
                    <a:pt x="59" y="35"/>
                    <a:pt x="58" y="37"/>
                  </a:cubicBezTo>
                  <a:cubicBezTo>
                    <a:pt x="57" y="38"/>
                    <a:pt x="56" y="39"/>
                    <a:pt x="54" y="40"/>
                  </a:cubicBezTo>
                  <a:cubicBezTo>
                    <a:pt x="52" y="40"/>
                    <a:pt x="50" y="39"/>
                    <a:pt x="48" y="38"/>
                  </a:cubicBezTo>
                  <a:cubicBezTo>
                    <a:pt x="10" y="48"/>
                    <a:pt x="10" y="48"/>
                    <a:pt x="10" y="48"/>
                  </a:cubicBezTo>
                  <a:cubicBezTo>
                    <a:pt x="13" y="47"/>
                    <a:pt x="16" y="47"/>
                    <a:pt x="19" y="47"/>
                  </a:cubicBezTo>
                  <a:close/>
                  <a:moveTo>
                    <a:pt x="50" y="34"/>
                  </a:moveTo>
                  <a:cubicBezTo>
                    <a:pt x="50" y="35"/>
                    <a:pt x="50" y="35"/>
                    <a:pt x="50" y="35"/>
                  </a:cubicBezTo>
                  <a:cubicBezTo>
                    <a:pt x="51" y="36"/>
                    <a:pt x="52" y="36"/>
                    <a:pt x="53" y="36"/>
                  </a:cubicBezTo>
                  <a:cubicBezTo>
                    <a:pt x="54" y="36"/>
                    <a:pt x="55" y="35"/>
                    <a:pt x="55" y="35"/>
                  </a:cubicBezTo>
                  <a:cubicBezTo>
                    <a:pt x="55" y="34"/>
                    <a:pt x="55" y="33"/>
                    <a:pt x="55" y="33"/>
                  </a:cubicBezTo>
                  <a:cubicBezTo>
                    <a:pt x="55" y="31"/>
                    <a:pt x="53" y="30"/>
                    <a:pt x="52" y="31"/>
                  </a:cubicBezTo>
                  <a:cubicBezTo>
                    <a:pt x="51" y="31"/>
                    <a:pt x="50" y="32"/>
                    <a:pt x="50" y="33"/>
                  </a:cubicBezTo>
                  <a:lnTo>
                    <a:pt x="50" y="34"/>
                  </a:ln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55"/>
            <p:cNvSpPr/>
            <p:nvPr/>
          </p:nvSpPr>
          <p:spPr bwMode="auto">
            <a:xfrm>
              <a:off x="10021888" y="4221163"/>
              <a:ext cx="955675" cy="387350"/>
            </a:xfrm>
            <a:custGeom>
              <a:avLst/>
              <a:gdLst>
                <a:gd name="T0" fmla="*/ 214 w 254"/>
                <a:gd name="T1" fmla="*/ 47 h 103"/>
                <a:gd name="T2" fmla="*/ 204 w 254"/>
                <a:gd name="T3" fmla="*/ 11 h 103"/>
                <a:gd name="T4" fmla="*/ 0 w 254"/>
                <a:gd name="T5" fmla="*/ 62 h 103"/>
                <a:gd name="T6" fmla="*/ 11 w 254"/>
                <a:gd name="T7" fmla="*/ 103 h 103"/>
                <a:gd name="T8" fmla="*/ 214 w 254"/>
                <a:gd name="T9" fmla="*/ 47 h 103"/>
              </a:gdLst>
              <a:ahLst/>
              <a:cxnLst>
                <a:cxn ang="0">
                  <a:pos x="T0" y="T1"/>
                </a:cxn>
                <a:cxn ang="0">
                  <a:pos x="T2" y="T3"/>
                </a:cxn>
                <a:cxn ang="0">
                  <a:pos x="T4" y="T5"/>
                </a:cxn>
                <a:cxn ang="0">
                  <a:pos x="T6" y="T7"/>
                </a:cxn>
                <a:cxn ang="0">
                  <a:pos x="T8" y="T9"/>
                </a:cxn>
              </a:cxnLst>
              <a:rect l="0" t="0" r="r" b="b"/>
              <a:pathLst>
                <a:path w="254" h="103">
                  <a:moveTo>
                    <a:pt x="214" y="47"/>
                  </a:moveTo>
                  <a:cubicBezTo>
                    <a:pt x="254" y="37"/>
                    <a:pt x="244" y="0"/>
                    <a:pt x="204" y="11"/>
                  </a:cubicBezTo>
                  <a:cubicBezTo>
                    <a:pt x="136" y="28"/>
                    <a:pt x="68" y="45"/>
                    <a:pt x="0" y="62"/>
                  </a:cubicBezTo>
                  <a:cubicBezTo>
                    <a:pt x="4" y="75"/>
                    <a:pt x="8" y="89"/>
                    <a:pt x="11" y="103"/>
                  </a:cubicBezTo>
                  <a:cubicBezTo>
                    <a:pt x="80" y="84"/>
                    <a:pt x="147" y="66"/>
                    <a:pt x="214" y="47"/>
                  </a:cubicBezTo>
                  <a:close/>
                </a:path>
              </a:pathLst>
            </a:custGeom>
            <a:solidFill>
              <a:srgbClr val="EF6A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56"/>
            <p:cNvSpPr/>
            <p:nvPr/>
          </p:nvSpPr>
          <p:spPr bwMode="auto">
            <a:xfrm>
              <a:off x="9999663" y="4451350"/>
              <a:ext cx="68263" cy="168275"/>
            </a:xfrm>
            <a:custGeom>
              <a:avLst/>
              <a:gdLst>
                <a:gd name="T0" fmla="*/ 43 w 43"/>
                <a:gd name="T1" fmla="*/ 102 h 106"/>
                <a:gd name="T2" fmla="*/ 14 w 43"/>
                <a:gd name="T3" fmla="*/ 0 h 106"/>
                <a:gd name="T4" fmla="*/ 0 w 43"/>
                <a:gd name="T5" fmla="*/ 2 h 106"/>
                <a:gd name="T6" fmla="*/ 26 w 43"/>
                <a:gd name="T7" fmla="*/ 106 h 106"/>
                <a:gd name="T8" fmla="*/ 43 w 43"/>
                <a:gd name="T9" fmla="*/ 102 h 106"/>
              </a:gdLst>
              <a:ahLst/>
              <a:cxnLst>
                <a:cxn ang="0">
                  <a:pos x="T0" y="T1"/>
                </a:cxn>
                <a:cxn ang="0">
                  <a:pos x="T2" y="T3"/>
                </a:cxn>
                <a:cxn ang="0">
                  <a:pos x="T4" y="T5"/>
                </a:cxn>
                <a:cxn ang="0">
                  <a:pos x="T6" y="T7"/>
                </a:cxn>
                <a:cxn ang="0">
                  <a:pos x="T8" y="T9"/>
                </a:cxn>
              </a:cxnLst>
              <a:rect l="0" t="0" r="r" b="b"/>
              <a:pathLst>
                <a:path w="43" h="106">
                  <a:moveTo>
                    <a:pt x="43" y="102"/>
                  </a:moveTo>
                  <a:lnTo>
                    <a:pt x="14" y="0"/>
                  </a:lnTo>
                  <a:lnTo>
                    <a:pt x="0" y="2"/>
                  </a:lnTo>
                  <a:lnTo>
                    <a:pt x="26" y="106"/>
                  </a:lnTo>
                  <a:lnTo>
                    <a:pt x="43" y="102"/>
                  </a:lnTo>
                  <a:close/>
                </a:path>
              </a:pathLst>
            </a:custGeom>
            <a:solidFill>
              <a:srgbClr val="D75B4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57"/>
            <p:cNvSpPr/>
            <p:nvPr/>
          </p:nvSpPr>
          <p:spPr bwMode="auto">
            <a:xfrm>
              <a:off x="10593388" y="4127500"/>
              <a:ext cx="684213" cy="349250"/>
            </a:xfrm>
            <a:custGeom>
              <a:avLst/>
              <a:gdLst>
                <a:gd name="T0" fmla="*/ 14 w 182"/>
                <a:gd name="T1" fmla="*/ 93 h 93"/>
                <a:gd name="T2" fmla="*/ 163 w 182"/>
                <a:gd name="T3" fmla="*/ 54 h 93"/>
                <a:gd name="T4" fmla="*/ 179 w 182"/>
                <a:gd name="T5" fmla="*/ 30 h 93"/>
                <a:gd name="T6" fmla="*/ 176 w 182"/>
                <a:gd name="T7" fmla="*/ 17 h 93"/>
                <a:gd name="T8" fmla="*/ 150 w 182"/>
                <a:gd name="T9" fmla="*/ 3 h 93"/>
                <a:gd name="T10" fmla="*/ 0 w 182"/>
                <a:gd name="T11" fmla="*/ 42 h 93"/>
                <a:gd name="T12" fmla="*/ 14 w 182"/>
                <a:gd name="T13" fmla="*/ 93 h 93"/>
              </a:gdLst>
              <a:ahLst/>
              <a:cxnLst>
                <a:cxn ang="0">
                  <a:pos x="T0" y="T1"/>
                </a:cxn>
                <a:cxn ang="0">
                  <a:pos x="T2" y="T3"/>
                </a:cxn>
                <a:cxn ang="0">
                  <a:pos x="T4" y="T5"/>
                </a:cxn>
                <a:cxn ang="0">
                  <a:pos x="T6" y="T7"/>
                </a:cxn>
                <a:cxn ang="0">
                  <a:pos x="T8" y="T9"/>
                </a:cxn>
                <a:cxn ang="0">
                  <a:pos x="T10" y="T11"/>
                </a:cxn>
                <a:cxn ang="0">
                  <a:pos x="T12" y="T13"/>
                </a:cxn>
              </a:cxnLst>
              <a:rect l="0" t="0" r="r" b="b"/>
              <a:pathLst>
                <a:path w="182" h="93">
                  <a:moveTo>
                    <a:pt x="14" y="93"/>
                  </a:moveTo>
                  <a:cubicBezTo>
                    <a:pt x="163" y="54"/>
                    <a:pt x="163" y="54"/>
                    <a:pt x="163" y="54"/>
                  </a:cubicBezTo>
                  <a:cubicBezTo>
                    <a:pt x="175" y="51"/>
                    <a:pt x="182" y="40"/>
                    <a:pt x="179" y="30"/>
                  </a:cubicBezTo>
                  <a:cubicBezTo>
                    <a:pt x="176" y="17"/>
                    <a:pt x="176" y="17"/>
                    <a:pt x="176" y="17"/>
                  </a:cubicBezTo>
                  <a:cubicBezTo>
                    <a:pt x="173" y="6"/>
                    <a:pt x="161" y="0"/>
                    <a:pt x="150" y="3"/>
                  </a:cubicBezTo>
                  <a:cubicBezTo>
                    <a:pt x="0" y="42"/>
                    <a:pt x="0" y="42"/>
                    <a:pt x="0" y="42"/>
                  </a:cubicBezTo>
                  <a:lnTo>
                    <a:pt x="14" y="93"/>
                  </a:lnTo>
                  <a:close/>
                </a:path>
              </a:pathLst>
            </a:custGeom>
            <a:solidFill>
              <a:srgbClr val="D75B4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58"/>
            <p:cNvSpPr/>
            <p:nvPr/>
          </p:nvSpPr>
          <p:spPr bwMode="auto">
            <a:xfrm>
              <a:off x="10664825" y="4105275"/>
              <a:ext cx="538163" cy="258763"/>
            </a:xfrm>
            <a:custGeom>
              <a:avLst/>
              <a:gdLst>
                <a:gd name="T0" fmla="*/ 142 w 143"/>
                <a:gd name="T1" fmla="*/ 63 h 69"/>
                <a:gd name="T2" fmla="*/ 130 w 143"/>
                <a:gd name="T3" fmla="*/ 15 h 69"/>
                <a:gd name="T4" fmla="*/ 109 w 143"/>
                <a:gd name="T5" fmla="*/ 2 h 69"/>
                <a:gd name="T6" fmla="*/ 29 w 143"/>
                <a:gd name="T7" fmla="*/ 23 h 69"/>
                <a:gd name="T8" fmla="*/ 20 w 143"/>
                <a:gd name="T9" fmla="*/ 25 h 69"/>
                <a:gd name="T10" fmla="*/ 0 w 143"/>
                <a:gd name="T11" fmla="*/ 30 h 69"/>
                <a:gd name="T12" fmla="*/ 15 w 143"/>
                <a:gd name="T13" fmla="*/ 35 h 69"/>
                <a:gd name="T14" fmla="*/ 20 w 143"/>
                <a:gd name="T15" fmla="*/ 31 h 69"/>
                <a:gd name="T16" fmla="*/ 109 w 143"/>
                <a:gd name="T17" fmla="*/ 8 h 69"/>
                <a:gd name="T18" fmla="*/ 121 w 143"/>
                <a:gd name="T19" fmla="*/ 14 h 69"/>
                <a:gd name="T20" fmla="*/ 134 w 143"/>
                <a:gd name="T21" fmla="*/ 66 h 69"/>
                <a:gd name="T22" fmla="*/ 139 w 143"/>
                <a:gd name="T23" fmla="*/ 68 h 69"/>
                <a:gd name="T24" fmla="*/ 142 w 143"/>
                <a:gd name="T25" fmla="*/ 6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3" h="69">
                  <a:moveTo>
                    <a:pt x="142" y="63"/>
                  </a:moveTo>
                  <a:cubicBezTo>
                    <a:pt x="130" y="15"/>
                    <a:pt x="130" y="15"/>
                    <a:pt x="130" y="15"/>
                  </a:cubicBezTo>
                  <a:cubicBezTo>
                    <a:pt x="128" y="5"/>
                    <a:pt x="118" y="0"/>
                    <a:pt x="109" y="2"/>
                  </a:cubicBezTo>
                  <a:cubicBezTo>
                    <a:pt x="29" y="23"/>
                    <a:pt x="29" y="23"/>
                    <a:pt x="29" y="23"/>
                  </a:cubicBezTo>
                  <a:cubicBezTo>
                    <a:pt x="20" y="25"/>
                    <a:pt x="20" y="25"/>
                    <a:pt x="20" y="25"/>
                  </a:cubicBezTo>
                  <a:cubicBezTo>
                    <a:pt x="0" y="30"/>
                    <a:pt x="0" y="30"/>
                    <a:pt x="0" y="30"/>
                  </a:cubicBezTo>
                  <a:cubicBezTo>
                    <a:pt x="4" y="36"/>
                    <a:pt x="10" y="37"/>
                    <a:pt x="15" y="35"/>
                  </a:cubicBezTo>
                  <a:cubicBezTo>
                    <a:pt x="18" y="35"/>
                    <a:pt x="20" y="33"/>
                    <a:pt x="20" y="31"/>
                  </a:cubicBezTo>
                  <a:cubicBezTo>
                    <a:pt x="109" y="8"/>
                    <a:pt x="109" y="8"/>
                    <a:pt x="109" y="8"/>
                  </a:cubicBezTo>
                  <a:cubicBezTo>
                    <a:pt x="114" y="6"/>
                    <a:pt x="120" y="9"/>
                    <a:pt x="121" y="14"/>
                  </a:cubicBezTo>
                  <a:cubicBezTo>
                    <a:pt x="134" y="66"/>
                    <a:pt x="134" y="66"/>
                    <a:pt x="134" y="66"/>
                  </a:cubicBezTo>
                  <a:cubicBezTo>
                    <a:pt x="135" y="68"/>
                    <a:pt x="137" y="69"/>
                    <a:pt x="139" y="68"/>
                  </a:cubicBezTo>
                  <a:cubicBezTo>
                    <a:pt x="141" y="68"/>
                    <a:pt x="143" y="66"/>
                    <a:pt x="142" y="63"/>
                  </a:cubicBezTo>
                  <a:close/>
                </a:path>
              </a:pathLst>
            </a:custGeom>
            <a:solidFill>
              <a:srgbClr val="EF6A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59"/>
            <p:cNvSpPr/>
            <p:nvPr/>
          </p:nvSpPr>
          <p:spPr bwMode="auto">
            <a:xfrm>
              <a:off x="10955338" y="4578350"/>
              <a:ext cx="2278063" cy="2276475"/>
            </a:xfrm>
            <a:custGeom>
              <a:avLst/>
              <a:gdLst>
                <a:gd name="T0" fmla="*/ 1113 w 1435"/>
                <a:gd name="T1" fmla="*/ 1434 h 1434"/>
                <a:gd name="T2" fmla="*/ 1115 w 1435"/>
                <a:gd name="T3" fmla="*/ 1434 h 1434"/>
                <a:gd name="T4" fmla="*/ 1435 w 1435"/>
                <a:gd name="T5" fmla="*/ 1114 h 1434"/>
                <a:gd name="T6" fmla="*/ 1435 w 1435"/>
                <a:gd name="T7" fmla="*/ 1114 h 1434"/>
                <a:gd name="T8" fmla="*/ 322 w 1435"/>
                <a:gd name="T9" fmla="*/ 0 h 1434"/>
                <a:gd name="T10" fmla="*/ 0 w 1435"/>
                <a:gd name="T11" fmla="*/ 320 h 1434"/>
                <a:gd name="T12" fmla="*/ 1113 w 1435"/>
                <a:gd name="T13" fmla="*/ 1434 h 1434"/>
              </a:gdLst>
              <a:ahLst/>
              <a:cxnLst>
                <a:cxn ang="0">
                  <a:pos x="T0" y="T1"/>
                </a:cxn>
                <a:cxn ang="0">
                  <a:pos x="T2" y="T3"/>
                </a:cxn>
                <a:cxn ang="0">
                  <a:pos x="T4" y="T5"/>
                </a:cxn>
                <a:cxn ang="0">
                  <a:pos x="T6" y="T7"/>
                </a:cxn>
                <a:cxn ang="0">
                  <a:pos x="T8" y="T9"/>
                </a:cxn>
                <a:cxn ang="0">
                  <a:pos x="T10" y="T11"/>
                </a:cxn>
                <a:cxn ang="0">
                  <a:pos x="T12" y="T13"/>
                </a:cxn>
              </a:cxnLst>
              <a:rect l="0" t="0" r="r" b="b"/>
              <a:pathLst>
                <a:path w="1435" h="1434">
                  <a:moveTo>
                    <a:pt x="1113" y="1434"/>
                  </a:moveTo>
                  <a:lnTo>
                    <a:pt x="1115" y="1434"/>
                  </a:lnTo>
                  <a:lnTo>
                    <a:pt x="1435" y="1114"/>
                  </a:lnTo>
                  <a:lnTo>
                    <a:pt x="1435" y="1114"/>
                  </a:lnTo>
                  <a:lnTo>
                    <a:pt x="322" y="0"/>
                  </a:lnTo>
                  <a:lnTo>
                    <a:pt x="0" y="320"/>
                  </a:lnTo>
                  <a:lnTo>
                    <a:pt x="1113" y="1434"/>
                  </a:lnTo>
                  <a:close/>
                </a:path>
              </a:pathLst>
            </a:custGeom>
            <a:solidFill>
              <a:srgbClr val="2C5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60"/>
            <p:cNvSpPr/>
            <p:nvPr/>
          </p:nvSpPr>
          <p:spPr bwMode="auto">
            <a:xfrm>
              <a:off x="10988675" y="4872038"/>
              <a:ext cx="1973263" cy="1974850"/>
            </a:xfrm>
            <a:custGeom>
              <a:avLst/>
              <a:gdLst>
                <a:gd name="T0" fmla="*/ 468 w 525"/>
                <a:gd name="T1" fmla="*/ 525 h 525"/>
                <a:gd name="T2" fmla="*/ 525 w 525"/>
                <a:gd name="T3" fmla="*/ 468 h 525"/>
                <a:gd name="T4" fmla="*/ 57 w 525"/>
                <a:gd name="T5" fmla="*/ 0 h 525"/>
                <a:gd name="T6" fmla="*/ 0 w 525"/>
                <a:gd name="T7" fmla="*/ 57 h 525"/>
                <a:gd name="T8" fmla="*/ 465 w 525"/>
                <a:gd name="T9" fmla="*/ 523 h 525"/>
                <a:gd name="T10" fmla="*/ 468 w 525"/>
                <a:gd name="T11" fmla="*/ 525 h 525"/>
              </a:gdLst>
              <a:ahLst/>
              <a:cxnLst>
                <a:cxn ang="0">
                  <a:pos x="T0" y="T1"/>
                </a:cxn>
                <a:cxn ang="0">
                  <a:pos x="T2" y="T3"/>
                </a:cxn>
                <a:cxn ang="0">
                  <a:pos x="T4" y="T5"/>
                </a:cxn>
                <a:cxn ang="0">
                  <a:pos x="T6" y="T7"/>
                </a:cxn>
                <a:cxn ang="0">
                  <a:pos x="T8" y="T9"/>
                </a:cxn>
                <a:cxn ang="0">
                  <a:pos x="T10" y="T11"/>
                </a:cxn>
              </a:cxnLst>
              <a:rect l="0" t="0" r="r" b="b"/>
              <a:pathLst>
                <a:path w="525" h="525">
                  <a:moveTo>
                    <a:pt x="468" y="525"/>
                  </a:moveTo>
                  <a:cubicBezTo>
                    <a:pt x="525" y="468"/>
                    <a:pt x="525" y="468"/>
                    <a:pt x="525" y="468"/>
                  </a:cubicBezTo>
                  <a:cubicBezTo>
                    <a:pt x="57" y="0"/>
                    <a:pt x="57" y="0"/>
                    <a:pt x="57" y="0"/>
                  </a:cubicBezTo>
                  <a:cubicBezTo>
                    <a:pt x="0" y="57"/>
                    <a:pt x="0" y="57"/>
                    <a:pt x="0" y="57"/>
                  </a:cubicBezTo>
                  <a:cubicBezTo>
                    <a:pt x="465" y="523"/>
                    <a:pt x="465" y="523"/>
                    <a:pt x="465" y="523"/>
                  </a:cubicBezTo>
                  <a:cubicBezTo>
                    <a:pt x="466" y="524"/>
                    <a:pt x="467" y="524"/>
                    <a:pt x="468" y="525"/>
                  </a:cubicBezTo>
                  <a:close/>
                </a:path>
              </a:pathLst>
            </a:custGeom>
            <a:solidFill>
              <a:srgbClr val="0E303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61"/>
            <p:cNvSpPr/>
            <p:nvPr/>
          </p:nvSpPr>
          <p:spPr bwMode="auto">
            <a:xfrm>
              <a:off x="9567863" y="3228975"/>
              <a:ext cx="1127125" cy="387350"/>
            </a:xfrm>
            <a:custGeom>
              <a:avLst/>
              <a:gdLst>
                <a:gd name="T0" fmla="*/ 300 w 300"/>
                <a:gd name="T1" fmla="*/ 95 h 103"/>
                <a:gd name="T2" fmla="*/ 299 w 300"/>
                <a:gd name="T3" fmla="*/ 92 h 103"/>
                <a:gd name="T4" fmla="*/ 213 w 300"/>
                <a:gd name="T5" fmla="*/ 31 h 103"/>
                <a:gd name="T6" fmla="*/ 19 w 300"/>
                <a:gd name="T7" fmla="*/ 1 h 103"/>
                <a:gd name="T8" fmla="*/ 1 w 300"/>
                <a:gd name="T9" fmla="*/ 1 h 103"/>
                <a:gd name="T10" fmla="*/ 0 w 300"/>
                <a:gd name="T11" fmla="*/ 19 h 103"/>
                <a:gd name="T12" fmla="*/ 7 w 300"/>
                <a:gd name="T13" fmla="*/ 20 h 103"/>
                <a:gd name="T14" fmla="*/ 203 w 300"/>
                <a:gd name="T15" fmla="*/ 41 h 103"/>
                <a:gd name="T16" fmla="*/ 291 w 300"/>
                <a:gd name="T17" fmla="*/ 103 h 103"/>
                <a:gd name="T18" fmla="*/ 300 w 300"/>
                <a:gd name="T19" fmla="*/ 9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0" h="103">
                  <a:moveTo>
                    <a:pt x="300" y="95"/>
                  </a:moveTo>
                  <a:cubicBezTo>
                    <a:pt x="300" y="94"/>
                    <a:pt x="299" y="93"/>
                    <a:pt x="299" y="92"/>
                  </a:cubicBezTo>
                  <a:cubicBezTo>
                    <a:pt x="271" y="64"/>
                    <a:pt x="233" y="34"/>
                    <a:pt x="213" y="31"/>
                  </a:cubicBezTo>
                  <a:cubicBezTo>
                    <a:pt x="19" y="1"/>
                    <a:pt x="19" y="1"/>
                    <a:pt x="19" y="1"/>
                  </a:cubicBezTo>
                  <a:cubicBezTo>
                    <a:pt x="13" y="0"/>
                    <a:pt x="7" y="0"/>
                    <a:pt x="1" y="1"/>
                  </a:cubicBezTo>
                  <a:cubicBezTo>
                    <a:pt x="0" y="19"/>
                    <a:pt x="0" y="19"/>
                    <a:pt x="0" y="19"/>
                  </a:cubicBezTo>
                  <a:cubicBezTo>
                    <a:pt x="2" y="19"/>
                    <a:pt x="5" y="19"/>
                    <a:pt x="7" y="20"/>
                  </a:cubicBezTo>
                  <a:cubicBezTo>
                    <a:pt x="203" y="41"/>
                    <a:pt x="203" y="41"/>
                    <a:pt x="203" y="41"/>
                  </a:cubicBezTo>
                  <a:cubicBezTo>
                    <a:pt x="224" y="44"/>
                    <a:pt x="263" y="72"/>
                    <a:pt x="291" y="103"/>
                  </a:cubicBezTo>
                  <a:cubicBezTo>
                    <a:pt x="296" y="103"/>
                    <a:pt x="299" y="100"/>
                    <a:pt x="300" y="95"/>
                  </a:cubicBezTo>
                </a:path>
              </a:pathLst>
            </a:custGeom>
            <a:solidFill>
              <a:srgbClr val="2C5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62"/>
            <p:cNvSpPr/>
            <p:nvPr/>
          </p:nvSpPr>
          <p:spPr bwMode="auto">
            <a:xfrm>
              <a:off x="9567863" y="3292475"/>
              <a:ext cx="1119188" cy="323850"/>
            </a:xfrm>
            <a:custGeom>
              <a:avLst/>
              <a:gdLst>
                <a:gd name="T0" fmla="*/ 293 w 298"/>
                <a:gd name="T1" fmla="*/ 84 h 86"/>
                <a:gd name="T2" fmla="*/ 204 w 298"/>
                <a:gd name="T3" fmla="*/ 22 h 86"/>
                <a:gd name="T4" fmla="*/ 7 w 298"/>
                <a:gd name="T5" fmla="*/ 1 h 86"/>
                <a:gd name="T6" fmla="*/ 0 w 298"/>
                <a:gd name="T7" fmla="*/ 0 h 86"/>
                <a:gd name="T8" fmla="*/ 0 w 298"/>
                <a:gd name="T9" fmla="*/ 2 h 86"/>
                <a:gd name="T10" fmla="*/ 7 w 298"/>
                <a:gd name="T11" fmla="*/ 3 h 86"/>
                <a:gd name="T12" fmla="*/ 203 w 298"/>
                <a:gd name="T13" fmla="*/ 24 h 86"/>
                <a:gd name="T14" fmla="*/ 291 w 298"/>
                <a:gd name="T15" fmla="*/ 86 h 86"/>
                <a:gd name="T16" fmla="*/ 298 w 298"/>
                <a:gd name="T17" fmla="*/ 83 h 86"/>
                <a:gd name="T18" fmla="*/ 293 w 298"/>
                <a:gd name="T19" fmla="*/ 84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8" h="86">
                  <a:moveTo>
                    <a:pt x="293" y="84"/>
                  </a:moveTo>
                  <a:cubicBezTo>
                    <a:pt x="264" y="53"/>
                    <a:pt x="226" y="25"/>
                    <a:pt x="204" y="22"/>
                  </a:cubicBezTo>
                  <a:cubicBezTo>
                    <a:pt x="7" y="1"/>
                    <a:pt x="7" y="1"/>
                    <a:pt x="7" y="1"/>
                  </a:cubicBezTo>
                  <a:cubicBezTo>
                    <a:pt x="5" y="0"/>
                    <a:pt x="3" y="0"/>
                    <a:pt x="0" y="0"/>
                  </a:cubicBezTo>
                  <a:cubicBezTo>
                    <a:pt x="0" y="2"/>
                    <a:pt x="0" y="2"/>
                    <a:pt x="0" y="2"/>
                  </a:cubicBezTo>
                  <a:cubicBezTo>
                    <a:pt x="2" y="2"/>
                    <a:pt x="5" y="2"/>
                    <a:pt x="7" y="3"/>
                  </a:cubicBezTo>
                  <a:cubicBezTo>
                    <a:pt x="203" y="24"/>
                    <a:pt x="203" y="24"/>
                    <a:pt x="203" y="24"/>
                  </a:cubicBezTo>
                  <a:cubicBezTo>
                    <a:pt x="224" y="27"/>
                    <a:pt x="263" y="55"/>
                    <a:pt x="291" y="86"/>
                  </a:cubicBezTo>
                  <a:cubicBezTo>
                    <a:pt x="294" y="86"/>
                    <a:pt x="296" y="85"/>
                    <a:pt x="298" y="83"/>
                  </a:cubicBezTo>
                  <a:cubicBezTo>
                    <a:pt x="297" y="84"/>
                    <a:pt x="295" y="84"/>
                    <a:pt x="293" y="84"/>
                  </a:cubicBezTo>
                </a:path>
              </a:pathLst>
            </a:custGeom>
            <a:solidFill>
              <a:srgbClr val="0E303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63"/>
            <p:cNvSpPr/>
            <p:nvPr/>
          </p:nvSpPr>
          <p:spPr bwMode="auto">
            <a:xfrm>
              <a:off x="9590088" y="3303588"/>
              <a:ext cx="1162050" cy="241300"/>
            </a:xfrm>
            <a:custGeom>
              <a:avLst/>
              <a:gdLst>
                <a:gd name="T0" fmla="*/ 1 w 309"/>
                <a:gd name="T1" fmla="*/ 55 h 64"/>
                <a:gd name="T2" fmla="*/ 2 w 309"/>
                <a:gd name="T3" fmla="*/ 52 h 64"/>
                <a:gd name="T4" fmla="*/ 96 w 309"/>
                <a:gd name="T5" fmla="*/ 3 h 64"/>
                <a:gd name="T6" fmla="*/ 291 w 309"/>
                <a:gd name="T7" fmla="*/ 0 h 64"/>
                <a:gd name="T8" fmla="*/ 309 w 309"/>
                <a:gd name="T9" fmla="*/ 2 h 64"/>
                <a:gd name="T10" fmla="*/ 308 w 309"/>
                <a:gd name="T11" fmla="*/ 21 h 64"/>
                <a:gd name="T12" fmla="*/ 301 w 309"/>
                <a:gd name="T13" fmla="*/ 20 h 64"/>
                <a:gd name="T14" fmla="*/ 104 w 309"/>
                <a:gd name="T15" fmla="*/ 15 h 64"/>
                <a:gd name="T16" fmla="*/ 8 w 309"/>
                <a:gd name="T17" fmla="*/ 64 h 64"/>
                <a:gd name="T18" fmla="*/ 1 w 309"/>
                <a:gd name="T19" fmla="*/ 5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9" h="64">
                  <a:moveTo>
                    <a:pt x="1" y="55"/>
                  </a:moveTo>
                  <a:cubicBezTo>
                    <a:pt x="1" y="54"/>
                    <a:pt x="1" y="53"/>
                    <a:pt x="2" y="52"/>
                  </a:cubicBezTo>
                  <a:cubicBezTo>
                    <a:pt x="33" y="28"/>
                    <a:pt x="75" y="3"/>
                    <a:pt x="96" y="3"/>
                  </a:cubicBezTo>
                  <a:cubicBezTo>
                    <a:pt x="291" y="0"/>
                    <a:pt x="291" y="0"/>
                    <a:pt x="291" y="0"/>
                  </a:cubicBezTo>
                  <a:cubicBezTo>
                    <a:pt x="297" y="0"/>
                    <a:pt x="303" y="1"/>
                    <a:pt x="309" y="2"/>
                  </a:cubicBezTo>
                  <a:cubicBezTo>
                    <a:pt x="308" y="21"/>
                    <a:pt x="308" y="21"/>
                    <a:pt x="308" y="21"/>
                  </a:cubicBezTo>
                  <a:cubicBezTo>
                    <a:pt x="306" y="21"/>
                    <a:pt x="303" y="20"/>
                    <a:pt x="301" y="20"/>
                  </a:cubicBezTo>
                  <a:cubicBezTo>
                    <a:pt x="104" y="15"/>
                    <a:pt x="104" y="15"/>
                    <a:pt x="104" y="15"/>
                  </a:cubicBezTo>
                  <a:cubicBezTo>
                    <a:pt x="83" y="14"/>
                    <a:pt x="41" y="37"/>
                    <a:pt x="8" y="64"/>
                  </a:cubicBezTo>
                  <a:cubicBezTo>
                    <a:pt x="4" y="64"/>
                    <a:pt x="0" y="60"/>
                    <a:pt x="1" y="55"/>
                  </a:cubicBezTo>
                </a:path>
              </a:pathLst>
            </a:custGeom>
            <a:solidFill>
              <a:srgbClr val="2C5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64"/>
            <p:cNvSpPr/>
            <p:nvPr/>
          </p:nvSpPr>
          <p:spPr bwMode="auto">
            <a:xfrm>
              <a:off x="9598025" y="3349625"/>
              <a:ext cx="1149350" cy="195263"/>
            </a:xfrm>
            <a:custGeom>
              <a:avLst/>
              <a:gdLst>
                <a:gd name="T0" fmla="*/ 4 w 306"/>
                <a:gd name="T1" fmla="*/ 50 h 52"/>
                <a:gd name="T2" fmla="*/ 101 w 306"/>
                <a:gd name="T3" fmla="*/ 1 h 52"/>
                <a:gd name="T4" fmla="*/ 299 w 306"/>
                <a:gd name="T5" fmla="*/ 6 h 52"/>
                <a:gd name="T6" fmla="*/ 306 w 306"/>
                <a:gd name="T7" fmla="*/ 7 h 52"/>
                <a:gd name="T8" fmla="*/ 306 w 306"/>
                <a:gd name="T9" fmla="*/ 9 h 52"/>
                <a:gd name="T10" fmla="*/ 299 w 306"/>
                <a:gd name="T11" fmla="*/ 8 h 52"/>
                <a:gd name="T12" fmla="*/ 102 w 306"/>
                <a:gd name="T13" fmla="*/ 3 h 52"/>
                <a:gd name="T14" fmla="*/ 6 w 306"/>
                <a:gd name="T15" fmla="*/ 52 h 52"/>
                <a:gd name="T16" fmla="*/ 0 w 306"/>
                <a:gd name="T17" fmla="*/ 48 h 52"/>
                <a:gd name="T18" fmla="*/ 4 w 306"/>
                <a:gd name="T19" fmla="*/ 5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6" h="52">
                  <a:moveTo>
                    <a:pt x="4" y="50"/>
                  </a:moveTo>
                  <a:cubicBezTo>
                    <a:pt x="37" y="23"/>
                    <a:pt x="79" y="0"/>
                    <a:pt x="101" y="1"/>
                  </a:cubicBezTo>
                  <a:cubicBezTo>
                    <a:pt x="299" y="6"/>
                    <a:pt x="299" y="6"/>
                    <a:pt x="299" y="6"/>
                  </a:cubicBezTo>
                  <a:cubicBezTo>
                    <a:pt x="301" y="6"/>
                    <a:pt x="304" y="7"/>
                    <a:pt x="306" y="7"/>
                  </a:cubicBezTo>
                  <a:cubicBezTo>
                    <a:pt x="306" y="9"/>
                    <a:pt x="306" y="9"/>
                    <a:pt x="306" y="9"/>
                  </a:cubicBezTo>
                  <a:cubicBezTo>
                    <a:pt x="304" y="9"/>
                    <a:pt x="301" y="8"/>
                    <a:pt x="299" y="8"/>
                  </a:cubicBezTo>
                  <a:cubicBezTo>
                    <a:pt x="102" y="3"/>
                    <a:pt x="102" y="3"/>
                    <a:pt x="102" y="3"/>
                  </a:cubicBezTo>
                  <a:cubicBezTo>
                    <a:pt x="81" y="2"/>
                    <a:pt x="39" y="25"/>
                    <a:pt x="6" y="52"/>
                  </a:cubicBezTo>
                  <a:cubicBezTo>
                    <a:pt x="3" y="52"/>
                    <a:pt x="1" y="50"/>
                    <a:pt x="0" y="48"/>
                  </a:cubicBezTo>
                  <a:cubicBezTo>
                    <a:pt x="1" y="49"/>
                    <a:pt x="2" y="50"/>
                    <a:pt x="4" y="50"/>
                  </a:cubicBezTo>
                </a:path>
              </a:pathLst>
            </a:custGeom>
            <a:solidFill>
              <a:srgbClr val="0E303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65"/>
            <p:cNvSpPr/>
            <p:nvPr/>
          </p:nvSpPr>
          <p:spPr bwMode="auto">
            <a:xfrm>
              <a:off x="9574213" y="3138488"/>
              <a:ext cx="554038" cy="109538"/>
            </a:xfrm>
            <a:custGeom>
              <a:avLst/>
              <a:gdLst>
                <a:gd name="T0" fmla="*/ 13 w 147"/>
                <a:gd name="T1" fmla="*/ 20 h 29"/>
                <a:gd name="T2" fmla="*/ 29 w 147"/>
                <a:gd name="T3" fmla="*/ 8 h 29"/>
                <a:gd name="T4" fmla="*/ 127 w 147"/>
                <a:gd name="T5" fmla="*/ 16 h 29"/>
                <a:gd name="T6" fmla="*/ 141 w 147"/>
                <a:gd name="T7" fmla="*/ 29 h 29"/>
                <a:gd name="T8" fmla="*/ 147 w 147"/>
                <a:gd name="T9" fmla="*/ 29 h 29"/>
                <a:gd name="T10" fmla="*/ 128 w 147"/>
                <a:gd name="T11" fmla="*/ 9 h 29"/>
                <a:gd name="T12" fmla="*/ 79 w 147"/>
                <a:gd name="T13" fmla="*/ 1 h 29"/>
                <a:gd name="T14" fmla="*/ 29 w 147"/>
                <a:gd name="T15" fmla="*/ 2 h 29"/>
                <a:gd name="T16" fmla="*/ 3 w 147"/>
                <a:gd name="T17" fmla="*/ 14 h 29"/>
                <a:gd name="T18" fmla="*/ 0 w 147"/>
                <a:gd name="T19" fmla="*/ 17 h 29"/>
                <a:gd name="T20" fmla="*/ 0 w 147"/>
                <a:gd name="T21" fmla="*/ 19 h 29"/>
                <a:gd name="T22" fmla="*/ 13 w 147"/>
                <a:gd name="T23" fmla="*/ 2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7" h="29">
                  <a:moveTo>
                    <a:pt x="13" y="20"/>
                  </a:moveTo>
                  <a:cubicBezTo>
                    <a:pt x="16" y="14"/>
                    <a:pt x="22" y="9"/>
                    <a:pt x="29" y="8"/>
                  </a:cubicBezTo>
                  <a:cubicBezTo>
                    <a:pt x="62" y="5"/>
                    <a:pt x="95" y="8"/>
                    <a:pt x="127" y="16"/>
                  </a:cubicBezTo>
                  <a:cubicBezTo>
                    <a:pt x="133" y="17"/>
                    <a:pt x="139" y="23"/>
                    <a:pt x="141" y="29"/>
                  </a:cubicBezTo>
                  <a:cubicBezTo>
                    <a:pt x="147" y="29"/>
                    <a:pt x="147" y="29"/>
                    <a:pt x="147" y="29"/>
                  </a:cubicBezTo>
                  <a:cubicBezTo>
                    <a:pt x="145" y="20"/>
                    <a:pt x="137" y="12"/>
                    <a:pt x="128" y="9"/>
                  </a:cubicBezTo>
                  <a:cubicBezTo>
                    <a:pt x="112" y="5"/>
                    <a:pt x="95" y="2"/>
                    <a:pt x="79" y="1"/>
                  </a:cubicBezTo>
                  <a:cubicBezTo>
                    <a:pt x="62" y="0"/>
                    <a:pt x="46" y="0"/>
                    <a:pt x="29" y="2"/>
                  </a:cubicBezTo>
                  <a:cubicBezTo>
                    <a:pt x="21" y="2"/>
                    <a:pt x="3" y="14"/>
                    <a:pt x="3" y="14"/>
                  </a:cubicBezTo>
                  <a:cubicBezTo>
                    <a:pt x="1" y="14"/>
                    <a:pt x="0" y="15"/>
                    <a:pt x="0" y="17"/>
                  </a:cubicBezTo>
                  <a:cubicBezTo>
                    <a:pt x="0" y="18"/>
                    <a:pt x="0" y="19"/>
                    <a:pt x="0" y="19"/>
                  </a:cubicBezTo>
                  <a:cubicBezTo>
                    <a:pt x="13" y="20"/>
                    <a:pt x="13" y="20"/>
                    <a:pt x="13" y="20"/>
                  </a:cubicBezTo>
                </a:path>
              </a:pathLst>
            </a:custGeom>
            <a:solidFill>
              <a:srgbClr val="0E303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66"/>
            <p:cNvSpPr>
              <a:spLocks noEditPoints="1"/>
            </p:cNvSpPr>
            <p:nvPr/>
          </p:nvSpPr>
          <p:spPr bwMode="auto">
            <a:xfrm>
              <a:off x="9729788" y="3176588"/>
              <a:ext cx="385763" cy="184150"/>
            </a:xfrm>
            <a:custGeom>
              <a:avLst/>
              <a:gdLst>
                <a:gd name="T0" fmla="*/ 19 w 103"/>
                <a:gd name="T1" fmla="*/ 40 h 49"/>
                <a:gd name="T2" fmla="*/ 23 w 103"/>
                <a:gd name="T3" fmla="*/ 49 h 49"/>
                <a:gd name="T4" fmla="*/ 38 w 103"/>
                <a:gd name="T5" fmla="*/ 42 h 49"/>
                <a:gd name="T6" fmla="*/ 19 w 103"/>
                <a:gd name="T7" fmla="*/ 40 h 49"/>
                <a:gd name="T8" fmla="*/ 14 w 103"/>
                <a:gd name="T9" fmla="*/ 0 h 49"/>
                <a:gd name="T10" fmla="*/ 0 w 103"/>
                <a:gd name="T11" fmla="*/ 0 h 49"/>
                <a:gd name="T12" fmla="*/ 9 w 103"/>
                <a:gd name="T13" fmla="*/ 20 h 49"/>
                <a:gd name="T14" fmla="*/ 101 w 103"/>
                <a:gd name="T15" fmla="*/ 34 h 49"/>
                <a:gd name="T16" fmla="*/ 101 w 103"/>
                <a:gd name="T17" fmla="*/ 30 h 49"/>
                <a:gd name="T18" fmla="*/ 86 w 103"/>
                <a:gd name="T19" fmla="*/ 8 h 49"/>
                <a:gd name="T20" fmla="*/ 14 w 103"/>
                <a:gd name="T21"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3" h="49">
                  <a:moveTo>
                    <a:pt x="19" y="40"/>
                  </a:moveTo>
                  <a:cubicBezTo>
                    <a:pt x="23" y="49"/>
                    <a:pt x="23" y="49"/>
                    <a:pt x="23" y="49"/>
                  </a:cubicBezTo>
                  <a:cubicBezTo>
                    <a:pt x="28" y="46"/>
                    <a:pt x="34" y="44"/>
                    <a:pt x="38" y="42"/>
                  </a:cubicBezTo>
                  <a:cubicBezTo>
                    <a:pt x="19" y="40"/>
                    <a:pt x="19" y="40"/>
                    <a:pt x="19" y="40"/>
                  </a:cubicBezTo>
                  <a:moveTo>
                    <a:pt x="14" y="0"/>
                  </a:moveTo>
                  <a:cubicBezTo>
                    <a:pt x="9" y="0"/>
                    <a:pt x="5" y="0"/>
                    <a:pt x="0" y="0"/>
                  </a:cubicBezTo>
                  <a:cubicBezTo>
                    <a:pt x="9" y="20"/>
                    <a:pt x="9" y="20"/>
                    <a:pt x="9" y="20"/>
                  </a:cubicBezTo>
                  <a:cubicBezTo>
                    <a:pt x="101" y="34"/>
                    <a:pt x="101" y="34"/>
                    <a:pt x="101" y="34"/>
                  </a:cubicBezTo>
                  <a:cubicBezTo>
                    <a:pt x="101" y="33"/>
                    <a:pt x="101" y="31"/>
                    <a:pt x="101" y="30"/>
                  </a:cubicBezTo>
                  <a:cubicBezTo>
                    <a:pt x="103" y="20"/>
                    <a:pt x="95" y="11"/>
                    <a:pt x="86" y="8"/>
                  </a:cubicBezTo>
                  <a:cubicBezTo>
                    <a:pt x="62" y="3"/>
                    <a:pt x="38" y="0"/>
                    <a:pt x="14"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67"/>
            <p:cNvSpPr>
              <a:spLocks noEditPoints="1"/>
            </p:cNvSpPr>
            <p:nvPr/>
          </p:nvSpPr>
          <p:spPr bwMode="auto">
            <a:xfrm>
              <a:off x="9617075" y="3176588"/>
              <a:ext cx="187325" cy="266700"/>
            </a:xfrm>
            <a:custGeom>
              <a:avLst/>
              <a:gdLst>
                <a:gd name="T0" fmla="*/ 0 w 50"/>
                <a:gd name="T1" fmla="*/ 34 h 71"/>
                <a:gd name="T2" fmla="*/ 3 w 50"/>
                <a:gd name="T3" fmla="*/ 53 h 71"/>
                <a:gd name="T4" fmla="*/ 16 w 50"/>
                <a:gd name="T5" fmla="*/ 71 h 71"/>
                <a:gd name="T6" fmla="*/ 50 w 50"/>
                <a:gd name="T7" fmla="*/ 50 h 71"/>
                <a:gd name="T8" fmla="*/ 45 w 50"/>
                <a:gd name="T9" fmla="*/ 39 h 71"/>
                <a:gd name="T10" fmla="*/ 0 w 50"/>
                <a:gd name="T11" fmla="*/ 34 h 71"/>
                <a:gd name="T12" fmla="*/ 26 w 50"/>
                <a:gd name="T13" fmla="*/ 0 h 71"/>
                <a:gd name="T14" fmla="*/ 18 w 50"/>
                <a:gd name="T15" fmla="*/ 1 h 71"/>
                <a:gd name="T16" fmla="*/ 1 w 50"/>
                <a:gd name="T17" fmla="*/ 14 h 71"/>
                <a:gd name="T18" fmla="*/ 6 w 50"/>
                <a:gd name="T19" fmla="*/ 15 h 71"/>
                <a:gd name="T20" fmla="*/ 35 w 50"/>
                <a:gd name="T21" fmla="*/ 19 h 71"/>
                <a:gd name="T22" fmla="*/ 26 w 50"/>
                <a:gd name="T23"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0" h="71">
                  <a:moveTo>
                    <a:pt x="0" y="34"/>
                  </a:moveTo>
                  <a:cubicBezTo>
                    <a:pt x="0" y="41"/>
                    <a:pt x="1" y="47"/>
                    <a:pt x="3" y="53"/>
                  </a:cubicBezTo>
                  <a:cubicBezTo>
                    <a:pt x="4" y="61"/>
                    <a:pt x="10" y="68"/>
                    <a:pt x="16" y="71"/>
                  </a:cubicBezTo>
                  <a:cubicBezTo>
                    <a:pt x="27" y="63"/>
                    <a:pt x="39" y="56"/>
                    <a:pt x="50" y="50"/>
                  </a:cubicBezTo>
                  <a:cubicBezTo>
                    <a:pt x="45" y="39"/>
                    <a:pt x="45" y="39"/>
                    <a:pt x="45" y="39"/>
                  </a:cubicBezTo>
                  <a:cubicBezTo>
                    <a:pt x="0" y="34"/>
                    <a:pt x="0" y="34"/>
                    <a:pt x="0" y="34"/>
                  </a:cubicBezTo>
                  <a:moveTo>
                    <a:pt x="26" y="0"/>
                  </a:moveTo>
                  <a:cubicBezTo>
                    <a:pt x="23" y="0"/>
                    <a:pt x="21" y="1"/>
                    <a:pt x="18" y="1"/>
                  </a:cubicBezTo>
                  <a:cubicBezTo>
                    <a:pt x="10" y="2"/>
                    <a:pt x="3" y="7"/>
                    <a:pt x="1" y="14"/>
                  </a:cubicBezTo>
                  <a:cubicBezTo>
                    <a:pt x="3" y="14"/>
                    <a:pt x="5" y="15"/>
                    <a:pt x="6" y="15"/>
                  </a:cubicBezTo>
                  <a:cubicBezTo>
                    <a:pt x="35" y="19"/>
                    <a:pt x="35" y="19"/>
                    <a:pt x="35" y="19"/>
                  </a:cubicBezTo>
                  <a:cubicBezTo>
                    <a:pt x="26" y="0"/>
                    <a:pt x="26" y="0"/>
                    <a:pt x="26"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68"/>
            <p:cNvSpPr>
              <a:spLocks noEditPoints="1"/>
            </p:cNvSpPr>
            <p:nvPr/>
          </p:nvSpPr>
          <p:spPr bwMode="auto">
            <a:xfrm>
              <a:off x="9713913" y="3176588"/>
              <a:ext cx="101600" cy="187325"/>
            </a:xfrm>
            <a:custGeom>
              <a:avLst/>
              <a:gdLst>
                <a:gd name="T0" fmla="*/ 19 w 27"/>
                <a:gd name="T1" fmla="*/ 39 h 50"/>
                <a:gd name="T2" fmla="*/ 24 w 27"/>
                <a:gd name="T3" fmla="*/ 50 h 50"/>
                <a:gd name="T4" fmla="*/ 27 w 27"/>
                <a:gd name="T5" fmla="*/ 49 h 50"/>
                <a:gd name="T6" fmla="*/ 23 w 27"/>
                <a:gd name="T7" fmla="*/ 40 h 50"/>
                <a:gd name="T8" fmla="*/ 19 w 27"/>
                <a:gd name="T9" fmla="*/ 39 h 50"/>
                <a:gd name="T10" fmla="*/ 4 w 27"/>
                <a:gd name="T11" fmla="*/ 0 h 50"/>
                <a:gd name="T12" fmla="*/ 0 w 27"/>
                <a:gd name="T13" fmla="*/ 0 h 50"/>
                <a:gd name="T14" fmla="*/ 9 w 27"/>
                <a:gd name="T15" fmla="*/ 19 h 50"/>
                <a:gd name="T16" fmla="*/ 13 w 27"/>
                <a:gd name="T17" fmla="*/ 20 h 50"/>
                <a:gd name="T18" fmla="*/ 4 w 27"/>
                <a:gd name="T1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50">
                  <a:moveTo>
                    <a:pt x="19" y="39"/>
                  </a:moveTo>
                  <a:cubicBezTo>
                    <a:pt x="24" y="50"/>
                    <a:pt x="24" y="50"/>
                    <a:pt x="24" y="50"/>
                  </a:cubicBezTo>
                  <a:cubicBezTo>
                    <a:pt x="25" y="50"/>
                    <a:pt x="26" y="49"/>
                    <a:pt x="27" y="49"/>
                  </a:cubicBezTo>
                  <a:cubicBezTo>
                    <a:pt x="23" y="40"/>
                    <a:pt x="23" y="40"/>
                    <a:pt x="23" y="40"/>
                  </a:cubicBezTo>
                  <a:cubicBezTo>
                    <a:pt x="19" y="39"/>
                    <a:pt x="19" y="39"/>
                    <a:pt x="19" y="39"/>
                  </a:cubicBezTo>
                  <a:moveTo>
                    <a:pt x="4" y="0"/>
                  </a:moveTo>
                  <a:cubicBezTo>
                    <a:pt x="3" y="0"/>
                    <a:pt x="1" y="0"/>
                    <a:pt x="0" y="0"/>
                  </a:cubicBezTo>
                  <a:cubicBezTo>
                    <a:pt x="9" y="19"/>
                    <a:pt x="9" y="19"/>
                    <a:pt x="9" y="19"/>
                  </a:cubicBezTo>
                  <a:cubicBezTo>
                    <a:pt x="13" y="20"/>
                    <a:pt x="13" y="20"/>
                    <a:pt x="13" y="20"/>
                  </a:cubicBezTo>
                  <a:cubicBezTo>
                    <a:pt x="4" y="0"/>
                    <a:pt x="4" y="0"/>
                    <a:pt x="4" y="0"/>
                  </a:cubicBezTo>
                </a:path>
              </a:pathLst>
            </a:custGeom>
            <a:solidFill>
              <a:srgbClr val="DBDBD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69"/>
            <p:cNvSpPr/>
            <p:nvPr/>
          </p:nvSpPr>
          <p:spPr bwMode="auto">
            <a:xfrm>
              <a:off x="9612313" y="3228975"/>
              <a:ext cx="496888" cy="96838"/>
            </a:xfrm>
            <a:custGeom>
              <a:avLst/>
              <a:gdLst>
                <a:gd name="T0" fmla="*/ 2 w 132"/>
                <a:gd name="T1" fmla="*/ 0 h 26"/>
                <a:gd name="T2" fmla="*/ 0 w 132"/>
                <a:gd name="T3" fmla="*/ 6 h 26"/>
                <a:gd name="T4" fmla="*/ 1 w 132"/>
                <a:gd name="T5" fmla="*/ 18 h 26"/>
                <a:gd name="T6" fmla="*/ 74 w 132"/>
                <a:gd name="T7" fmla="*/ 26 h 26"/>
                <a:gd name="T8" fmla="*/ 90 w 132"/>
                <a:gd name="T9" fmla="*/ 23 h 26"/>
                <a:gd name="T10" fmla="*/ 132 w 132"/>
                <a:gd name="T11" fmla="*/ 22 h 26"/>
                <a:gd name="T12" fmla="*/ 132 w 132"/>
                <a:gd name="T13" fmla="*/ 20 h 26"/>
                <a:gd name="T14" fmla="*/ 40 w 132"/>
                <a:gd name="T15" fmla="*/ 6 h 26"/>
                <a:gd name="T16" fmla="*/ 36 w 132"/>
                <a:gd name="T17" fmla="*/ 5 h 26"/>
                <a:gd name="T18" fmla="*/ 7 w 132"/>
                <a:gd name="T19" fmla="*/ 1 h 26"/>
                <a:gd name="T20" fmla="*/ 2 w 132"/>
                <a:gd name="T21"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6">
                  <a:moveTo>
                    <a:pt x="2" y="0"/>
                  </a:moveTo>
                  <a:cubicBezTo>
                    <a:pt x="1" y="2"/>
                    <a:pt x="0" y="4"/>
                    <a:pt x="0" y="6"/>
                  </a:cubicBezTo>
                  <a:cubicBezTo>
                    <a:pt x="0" y="10"/>
                    <a:pt x="0" y="14"/>
                    <a:pt x="1" y="18"/>
                  </a:cubicBezTo>
                  <a:cubicBezTo>
                    <a:pt x="74" y="26"/>
                    <a:pt x="74" y="26"/>
                    <a:pt x="74" y="26"/>
                  </a:cubicBezTo>
                  <a:cubicBezTo>
                    <a:pt x="80" y="24"/>
                    <a:pt x="85" y="23"/>
                    <a:pt x="90" y="23"/>
                  </a:cubicBezTo>
                  <a:cubicBezTo>
                    <a:pt x="132" y="22"/>
                    <a:pt x="132" y="22"/>
                    <a:pt x="132" y="22"/>
                  </a:cubicBezTo>
                  <a:cubicBezTo>
                    <a:pt x="132" y="22"/>
                    <a:pt x="132" y="21"/>
                    <a:pt x="132" y="20"/>
                  </a:cubicBezTo>
                  <a:cubicBezTo>
                    <a:pt x="40" y="6"/>
                    <a:pt x="40" y="6"/>
                    <a:pt x="40" y="6"/>
                  </a:cubicBezTo>
                  <a:cubicBezTo>
                    <a:pt x="36" y="5"/>
                    <a:pt x="36" y="5"/>
                    <a:pt x="36" y="5"/>
                  </a:cubicBezTo>
                  <a:cubicBezTo>
                    <a:pt x="7" y="1"/>
                    <a:pt x="7" y="1"/>
                    <a:pt x="7" y="1"/>
                  </a:cubicBezTo>
                  <a:cubicBezTo>
                    <a:pt x="6" y="1"/>
                    <a:pt x="4" y="0"/>
                    <a:pt x="2" y="0"/>
                  </a:cubicBezTo>
                </a:path>
              </a:pathLst>
            </a:custGeom>
            <a:solidFill>
              <a:srgbClr val="6C8A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70"/>
            <p:cNvSpPr/>
            <p:nvPr/>
          </p:nvSpPr>
          <p:spPr bwMode="auto">
            <a:xfrm>
              <a:off x="9617075" y="3295650"/>
              <a:ext cx="273050" cy="38100"/>
            </a:xfrm>
            <a:custGeom>
              <a:avLst/>
              <a:gdLst>
                <a:gd name="T0" fmla="*/ 0 w 73"/>
                <a:gd name="T1" fmla="*/ 0 h 10"/>
                <a:gd name="T2" fmla="*/ 0 w 73"/>
                <a:gd name="T3" fmla="*/ 2 h 10"/>
                <a:gd name="T4" fmla="*/ 68 w 73"/>
                <a:gd name="T5" fmla="*/ 10 h 10"/>
                <a:gd name="T6" fmla="*/ 73 w 73"/>
                <a:gd name="T7" fmla="*/ 8 h 10"/>
                <a:gd name="T8" fmla="*/ 0 w 73"/>
                <a:gd name="T9" fmla="*/ 0 h 10"/>
              </a:gdLst>
              <a:ahLst/>
              <a:cxnLst>
                <a:cxn ang="0">
                  <a:pos x="T0" y="T1"/>
                </a:cxn>
                <a:cxn ang="0">
                  <a:pos x="T2" y="T3"/>
                </a:cxn>
                <a:cxn ang="0">
                  <a:pos x="T4" y="T5"/>
                </a:cxn>
                <a:cxn ang="0">
                  <a:pos x="T6" y="T7"/>
                </a:cxn>
                <a:cxn ang="0">
                  <a:pos x="T8" y="T9"/>
                </a:cxn>
              </a:cxnLst>
              <a:rect l="0" t="0" r="r" b="b"/>
              <a:pathLst>
                <a:path w="73" h="10">
                  <a:moveTo>
                    <a:pt x="0" y="0"/>
                  </a:moveTo>
                  <a:cubicBezTo>
                    <a:pt x="0" y="1"/>
                    <a:pt x="0" y="2"/>
                    <a:pt x="0" y="2"/>
                  </a:cubicBezTo>
                  <a:cubicBezTo>
                    <a:pt x="68" y="10"/>
                    <a:pt x="68" y="10"/>
                    <a:pt x="68" y="10"/>
                  </a:cubicBezTo>
                  <a:cubicBezTo>
                    <a:pt x="70" y="9"/>
                    <a:pt x="71" y="9"/>
                    <a:pt x="73" y="8"/>
                  </a:cubicBezTo>
                  <a:cubicBezTo>
                    <a:pt x="0" y="0"/>
                    <a:pt x="0" y="0"/>
                    <a:pt x="0" y="0"/>
                  </a:cubicBezTo>
                </a:path>
              </a:pathLst>
            </a:custGeom>
            <a:solidFill>
              <a:srgbClr val="576F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71"/>
            <p:cNvSpPr/>
            <p:nvPr/>
          </p:nvSpPr>
          <p:spPr bwMode="auto">
            <a:xfrm>
              <a:off x="9837738" y="3360738"/>
              <a:ext cx="260350" cy="107950"/>
            </a:xfrm>
            <a:custGeom>
              <a:avLst/>
              <a:gdLst>
                <a:gd name="T0" fmla="*/ 37 w 69"/>
                <a:gd name="T1" fmla="*/ 0 h 29"/>
                <a:gd name="T2" fmla="*/ 0 w 69"/>
                <a:gd name="T3" fmla="*/ 11 h 29"/>
                <a:gd name="T4" fmla="*/ 7 w 69"/>
                <a:gd name="T5" fmla="*/ 28 h 29"/>
                <a:gd name="T6" fmla="*/ 44 w 69"/>
                <a:gd name="T7" fmla="*/ 29 h 29"/>
                <a:gd name="T8" fmla="*/ 44 w 69"/>
                <a:gd name="T9" fmla="*/ 29 h 29"/>
                <a:gd name="T10" fmla="*/ 65 w 69"/>
                <a:gd name="T11" fmla="*/ 13 h 29"/>
                <a:gd name="T12" fmla="*/ 69 w 69"/>
                <a:gd name="T13" fmla="*/ 1 h 29"/>
                <a:gd name="T14" fmla="*/ 38 w 69"/>
                <a:gd name="T15" fmla="*/ 0 h 29"/>
                <a:gd name="T16" fmla="*/ 37 w 69"/>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29">
                  <a:moveTo>
                    <a:pt x="37" y="0"/>
                  </a:moveTo>
                  <a:cubicBezTo>
                    <a:pt x="28" y="0"/>
                    <a:pt x="14" y="4"/>
                    <a:pt x="0" y="11"/>
                  </a:cubicBezTo>
                  <a:cubicBezTo>
                    <a:pt x="7" y="28"/>
                    <a:pt x="7" y="28"/>
                    <a:pt x="7" y="28"/>
                  </a:cubicBezTo>
                  <a:cubicBezTo>
                    <a:pt x="19" y="29"/>
                    <a:pt x="32" y="29"/>
                    <a:pt x="44" y="29"/>
                  </a:cubicBezTo>
                  <a:cubicBezTo>
                    <a:pt x="44" y="29"/>
                    <a:pt x="44" y="29"/>
                    <a:pt x="44" y="29"/>
                  </a:cubicBezTo>
                  <a:cubicBezTo>
                    <a:pt x="51" y="29"/>
                    <a:pt x="61" y="22"/>
                    <a:pt x="65" y="13"/>
                  </a:cubicBezTo>
                  <a:cubicBezTo>
                    <a:pt x="66" y="9"/>
                    <a:pt x="68" y="5"/>
                    <a:pt x="69" y="1"/>
                  </a:cubicBezTo>
                  <a:cubicBezTo>
                    <a:pt x="38" y="0"/>
                    <a:pt x="38" y="0"/>
                    <a:pt x="38" y="0"/>
                  </a:cubicBezTo>
                  <a:cubicBezTo>
                    <a:pt x="38" y="0"/>
                    <a:pt x="37" y="0"/>
                    <a:pt x="37"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72"/>
            <p:cNvSpPr/>
            <p:nvPr/>
          </p:nvSpPr>
          <p:spPr bwMode="auto">
            <a:xfrm>
              <a:off x="9744075" y="3408363"/>
              <a:ext cx="104775" cy="57150"/>
            </a:xfrm>
            <a:custGeom>
              <a:avLst/>
              <a:gdLst>
                <a:gd name="T0" fmla="*/ 21 w 28"/>
                <a:gd name="T1" fmla="*/ 0 h 15"/>
                <a:gd name="T2" fmla="*/ 0 w 28"/>
                <a:gd name="T3" fmla="*/ 12 h 15"/>
                <a:gd name="T4" fmla="*/ 28 w 28"/>
                <a:gd name="T5" fmla="*/ 15 h 15"/>
                <a:gd name="T6" fmla="*/ 21 w 28"/>
                <a:gd name="T7" fmla="*/ 0 h 15"/>
              </a:gdLst>
              <a:ahLst/>
              <a:cxnLst>
                <a:cxn ang="0">
                  <a:pos x="T0" y="T1"/>
                </a:cxn>
                <a:cxn ang="0">
                  <a:pos x="T2" y="T3"/>
                </a:cxn>
                <a:cxn ang="0">
                  <a:pos x="T4" y="T5"/>
                </a:cxn>
                <a:cxn ang="0">
                  <a:pos x="T6" y="T7"/>
                </a:cxn>
              </a:cxnLst>
              <a:rect l="0" t="0" r="r" b="b"/>
              <a:pathLst>
                <a:path w="28" h="15">
                  <a:moveTo>
                    <a:pt x="21" y="0"/>
                  </a:moveTo>
                  <a:cubicBezTo>
                    <a:pt x="14" y="4"/>
                    <a:pt x="7" y="8"/>
                    <a:pt x="0" y="12"/>
                  </a:cubicBezTo>
                  <a:cubicBezTo>
                    <a:pt x="9" y="13"/>
                    <a:pt x="19" y="14"/>
                    <a:pt x="28" y="15"/>
                  </a:cubicBezTo>
                  <a:cubicBezTo>
                    <a:pt x="21" y="0"/>
                    <a:pt x="21" y="0"/>
                    <a:pt x="21"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73"/>
            <p:cNvSpPr/>
            <p:nvPr/>
          </p:nvSpPr>
          <p:spPr bwMode="auto">
            <a:xfrm>
              <a:off x="9823450" y="3402013"/>
              <a:ext cx="41275" cy="63500"/>
            </a:xfrm>
            <a:custGeom>
              <a:avLst/>
              <a:gdLst>
                <a:gd name="T0" fmla="*/ 4 w 11"/>
                <a:gd name="T1" fmla="*/ 0 h 17"/>
                <a:gd name="T2" fmla="*/ 0 w 11"/>
                <a:gd name="T3" fmla="*/ 2 h 17"/>
                <a:gd name="T4" fmla="*/ 7 w 11"/>
                <a:gd name="T5" fmla="*/ 17 h 17"/>
                <a:gd name="T6" fmla="*/ 11 w 11"/>
                <a:gd name="T7" fmla="*/ 17 h 17"/>
                <a:gd name="T8" fmla="*/ 4 w 11"/>
                <a:gd name="T9" fmla="*/ 0 h 17"/>
              </a:gdLst>
              <a:ahLst/>
              <a:cxnLst>
                <a:cxn ang="0">
                  <a:pos x="T0" y="T1"/>
                </a:cxn>
                <a:cxn ang="0">
                  <a:pos x="T2" y="T3"/>
                </a:cxn>
                <a:cxn ang="0">
                  <a:pos x="T4" y="T5"/>
                </a:cxn>
                <a:cxn ang="0">
                  <a:pos x="T6" y="T7"/>
                </a:cxn>
                <a:cxn ang="0">
                  <a:pos x="T8" y="T9"/>
                </a:cxn>
              </a:cxnLst>
              <a:rect l="0" t="0" r="r" b="b"/>
              <a:pathLst>
                <a:path w="11" h="17">
                  <a:moveTo>
                    <a:pt x="4" y="0"/>
                  </a:moveTo>
                  <a:cubicBezTo>
                    <a:pt x="3" y="1"/>
                    <a:pt x="1" y="2"/>
                    <a:pt x="0" y="2"/>
                  </a:cubicBezTo>
                  <a:cubicBezTo>
                    <a:pt x="7" y="17"/>
                    <a:pt x="7" y="17"/>
                    <a:pt x="7" y="17"/>
                  </a:cubicBezTo>
                  <a:cubicBezTo>
                    <a:pt x="9" y="17"/>
                    <a:pt x="10" y="17"/>
                    <a:pt x="11" y="17"/>
                  </a:cubicBezTo>
                  <a:cubicBezTo>
                    <a:pt x="4" y="0"/>
                    <a:pt x="4" y="0"/>
                    <a:pt x="4" y="0"/>
                  </a:cubicBezTo>
                </a:path>
              </a:pathLst>
            </a:custGeom>
            <a:solidFill>
              <a:srgbClr val="DBDBD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74"/>
            <p:cNvSpPr/>
            <p:nvPr/>
          </p:nvSpPr>
          <p:spPr bwMode="auto">
            <a:xfrm>
              <a:off x="9675813" y="3311525"/>
              <a:ext cx="433388" cy="142875"/>
            </a:xfrm>
            <a:custGeom>
              <a:avLst/>
              <a:gdLst>
                <a:gd name="T0" fmla="*/ 115 w 115"/>
                <a:gd name="T1" fmla="*/ 0 h 38"/>
                <a:gd name="T2" fmla="*/ 73 w 115"/>
                <a:gd name="T3" fmla="*/ 1 h 38"/>
                <a:gd name="T4" fmla="*/ 57 w 115"/>
                <a:gd name="T5" fmla="*/ 4 h 38"/>
                <a:gd name="T6" fmla="*/ 52 w 115"/>
                <a:gd name="T7" fmla="*/ 6 h 38"/>
                <a:gd name="T8" fmla="*/ 52 w 115"/>
                <a:gd name="T9" fmla="*/ 6 h 38"/>
                <a:gd name="T10" fmla="*/ 37 w 115"/>
                <a:gd name="T11" fmla="*/ 13 h 38"/>
                <a:gd name="T12" fmla="*/ 34 w 115"/>
                <a:gd name="T13" fmla="*/ 14 h 38"/>
                <a:gd name="T14" fmla="*/ 0 w 115"/>
                <a:gd name="T15" fmla="*/ 35 h 38"/>
                <a:gd name="T16" fmla="*/ 5 w 115"/>
                <a:gd name="T17" fmla="*/ 37 h 38"/>
                <a:gd name="T18" fmla="*/ 14 w 115"/>
                <a:gd name="T19" fmla="*/ 38 h 38"/>
                <a:gd name="T20" fmla="*/ 79 w 115"/>
                <a:gd name="T21" fmla="*/ 11 h 38"/>
                <a:gd name="T22" fmla="*/ 80 w 115"/>
                <a:gd name="T23" fmla="*/ 11 h 38"/>
                <a:gd name="T24" fmla="*/ 112 w 115"/>
                <a:gd name="T25" fmla="*/ 12 h 38"/>
                <a:gd name="T26" fmla="*/ 115 w 115"/>
                <a:gd name="T2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38">
                  <a:moveTo>
                    <a:pt x="115" y="0"/>
                  </a:moveTo>
                  <a:cubicBezTo>
                    <a:pt x="73" y="1"/>
                    <a:pt x="73" y="1"/>
                    <a:pt x="73" y="1"/>
                  </a:cubicBezTo>
                  <a:cubicBezTo>
                    <a:pt x="68" y="1"/>
                    <a:pt x="63" y="2"/>
                    <a:pt x="57" y="4"/>
                  </a:cubicBezTo>
                  <a:cubicBezTo>
                    <a:pt x="55" y="5"/>
                    <a:pt x="54" y="5"/>
                    <a:pt x="52" y="6"/>
                  </a:cubicBezTo>
                  <a:cubicBezTo>
                    <a:pt x="52" y="6"/>
                    <a:pt x="52" y="6"/>
                    <a:pt x="52" y="6"/>
                  </a:cubicBezTo>
                  <a:cubicBezTo>
                    <a:pt x="48" y="8"/>
                    <a:pt x="42" y="10"/>
                    <a:pt x="37" y="13"/>
                  </a:cubicBezTo>
                  <a:cubicBezTo>
                    <a:pt x="36" y="13"/>
                    <a:pt x="35" y="14"/>
                    <a:pt x="34" y="14"/>
                  </a:cubicBezTo>
                  <a:cubicBezTo>
                    <a:pt x="23" y="20"/>
                    <a:pt x="11" y="27"/>
                    <a:pt x="0" y="35"/>
                  </a:cubicBezTo>
                  <a:cubicBezTo>
                    <a:pt x="1" y="36"/>
                    <a:pt x="3" y="37"/>
                    <a:pt x="5" y="37"/>
                  </a:cubicBezTo>
                  <a:cubicBezTo>
                    <a:pt x="8" y="37"/>
                    <a:pt x="11" y="37"/>
                    <a:pt x="14" y="38"/>
                  </a:cubicBezTo>
                  <a:cubicBezTo>
                    <a:pt x="39" y="22"/>
                    <a:pt x="64" y="11"/>
                    <a:pt x="79" y="11"/>
                  </a:cubicBezTo>
                  <a:cubicBezTo>
                    <a:pt x="79" y="11"/>
                    <a:pt x="80" y="11"/>
                    <a:pt x="80" y="11"/>
                  </a:cubicBezTo>
                  <a:cubicBezTo>
                    <a:pt x="112" y="12"/>
                    <a:pt x="112" y="12"/>
                    <a:pt x="112" y="12"/>
                  </a:cubicBezTo>
                  <a:cubicBezTo>
                    <a:pt x="113" y="8"/>
                    <a:pt x="114" y="4"/>
                    <a:pt x="115" y="0"/>
                  </a:cubicBezTo>
                </a:path>
              </a:pathLst>
            </a:custGeom>
            <a:solidFill>
              <a:srgbClr val="6C8A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75"/>
            <p:cNvSpPr/>
            <p:nvPr/>
          </p:nvSpPr>
          <p:spPr bwMode="auto">
            <a:xfrm>
              <a:off x="9729788" y="3352800"/>
              <a:ext cx="368300" cy="101600"/>
            </a:xfrm>
            <a:custGeom>
              <a:avLst/>
              <a:gdLst>
                <a:gd name="T0" fmla="*/ 65 w 98"/>
                <a:gd name="T1" fmla="*/ 0 h 27"/>
                <a:gd name="T2" fmla="*/ 0 w 98"/>
                <a:gd name="T3" fmla="*/ 27 h 27"/>
                <a:gd name="T4" fmla="*/ 4 w 98"/>
                <a:gd name="T5" fmla="*/ 27 h 27"/>
                <a:gd name="T6" fmla="*/ 66 w 98"/>
                <a:gd name="T7" fmla="*/ 2 h 27"/>
                <a:gd name="T8" fmla="*/ 67 w 98"/>
                <a:gd name="T9" fmla="*/ 2 h 27"/>
                <a:gd name="T10" fmla="*/ 98 w 98"/>
                <a:gd name="T11" fmla="*/ 3 h 27"/>
                <a:gd name="T12" fmla="*/ 98 w 98"/>
                <a:gd name="T13" fmla="*/ 1 h 27"/>
                <a:gd name="T14" fmla="*/ 66 w 98"/>
                <a:gd name="T15" fmla="*/ 0 h 27"/>
                <a:gd name="T16" fmla="*/ 65 w 98"/>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27">
                  <a:moveTo>
                    <a:pt x="65" y="0"/>
                  </a:moveTo>
                  <a:cubicBezTo>
                    <a:pt x="50" y="0"/>
                    <a:pt x="25" y="11"/>
                    <a:pt x="0" y="27"/>
                  </a:cubicBezTo>
                  <a:cubicBezTo>
                    <a:pt x="1" y="27"/>
                    <a:pt x="3" y="27"/>
                    <a:pt x="4" y="27"/>
                  </a:cubicBezTo>
                  <a:cubicBezTo>
                    <a:pt x="28" y="12"/>
                    <a:pt x="52" y="2"/>
                    <a:pt x="66" y="2"/>
                  </a:cubicBezTo>
                  <a:cubicBezTo>
                    <a:pt x="66" y="2"/>
                    <a:pt x="67" y="2"/>
                    <a:pt x="67" y="2"/>
                  </a:cubicBezTo>
                  <a:cubicBezTo>
                    <a:pt x="98" y="3"/>
                    <a:pt x="98" y="3"/>
                    <a:pt x="98" y="3"/>
                  </a:cubicBezTo>
                  <a:cubicBezTo>
                    <a:pt x="98" y="2"/>
                    <a:pt x="98" y="1"/>
                    <a:pt x="98" y="1"/>
                  </a:cubicBezTo>
                  <a:cubicBezTo>
                    <a:pt x="66" y="0"/>
                    <a:pt x="66" y="0"/>
                    <a:pt x="66" y="0"/>
                  </a:cubicBezTo>
                  <a:cubicBezTo>
                    <a:pt x="66" y="0"/>
                    <a:pt x="65" y="0"/>
                    <a:pt x="65" y="0"/>
                  </a:cubicBezTo>
                </a:path>
              </a:pathLst>
            </a:custGeom>
            <a:solidFill>
              <a:srgbClr val="576F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76"/>
            <p:cNvSpPr>
              <a:spLocks noEditPoints="1"/>
            </p:cNvSpPr>
            <p:nvPr/>
          </p:nvSpPr>
          <p:spPr bwMode="auto">
            <a:xfrm>
              <a:off x="9567863" y="3149600"/>
              <a:ext cx="571500" cy="346075"/>
            </a:xfrm>
            <a:custGeom>
              <a:avLst/>
              <a:gdLst>
                <a:gd name="T0" fmla="*/ 129 w 152"/>
                <a:gd name="T1" fmla="*/ 9 h 92"/>
                <a:gd name="T2" fmla="*/ 81 w 152"/>
                <a:gd name="T3" fmla="*/ 1 h 92"/>
                <a:gd name="T4" fmla="*/ 31 w 152"/>
                <a:gd name="T5" fmla="*/ 1 h 92"/>
                <a:gd name="T6" fmla="*/ 5 w 152"/>
                <a:gd name="T7" fmla="*/ 13 h 92"/>
                <a:gd name="T8" fmla="*/ 2 w 152"/>
                <a:gd name="T9" fmla="*/ 17 h 92"/>
                <a:gd name="T10" fmla="*/ 0 w 152"/>
                <a:gd name="T11" fmla="*/ 39 h 92"/>
                <a:gd name="T12" fmla="*/ 3 w 152"/>
                <a:gd name="T13" fmla="*/ 42 h 92"/>
                <a:gd name="T14" fmla="*/ 8 w 152"/>
                <a:gd name="T15" fmla="*/ 50 h 92"/>
                <a:gd name="T16" fmla="*/ 10 w 152"/>
                <a:gd name="T17" fmla="*/ 62 h 92"/>
                <a:gd name="T18" fmla="*/ 33 w 152"/>
                <a:gd name="T19" fmla="*/ 86 h 92"/>
                <a:gd name="T20" fmla="*/ 74 w 152"/>
                <a:gd name="T21" fmla="*/ 90 h 92"/>
                <a:gd name="T22" fmla="*/ 116 w 152"/>
                <a:gd name="T23" fmla="*/ 92 h 92"/>
                <a:gd name="T24" fmla="*/ 142 w 152"/>
                <a:gd name="T25" fmla="*/ 72 h 92"/>
                <a:gd name="T26" fmla="*/ 150 w 152"/>
                <a:gd name="T27" fmla="*/ 38 h 92"/>
                <a:gd name="T28" fmla="*/ 129 w 152"/>
                <a:gd name="T29" fmla="*/ 9 h 92"/>
                <a:gd name="T30" fmla="*/ 137 w 152"/>
                <a:gd name="T31" fmla="*/ 69 h 92"/>
                <a:gd name="T32" fmla="*/ 116 w 152"/>
                <a:gd name="T33" fmla="*/ 85 h 92"/>
                <a:gd name="T34" fmla="*/ 34 w 152"/>
                <a:gd name="T35" fmla="*/ 80 h 92"/>
                <a:gd name="T36" fmla="*/ 16 w 152"/>
                <a:gd name="T37" fmla="*/ 60 h 92"/>
                <a:gd name="T38" fmla="*/ 12 w 152"/>
                <a:gd name="T39" fmla="*/ 27 h 92"/>
                <a:gd name="T40" fmla="*/ 31 w 152"/>
                <a:gd name="T41" fmla="*/ 8 h 92"/>
                <a:gd name="T42" fmla="*/ 129 w 152"/>
                <a:gd name="T43" fmla="*/ 15 h 92"/>
                <a:gd name="T44" fmla="*/ 144 w 152"/>
                <a:gd name="T45" fmla="*/ 37 h 92"/>
                <a:gd name="T46" fmla="*/ 137 w 152"/>
                <a:gd name="T47" fmla="*/ 6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2" h="92">
                  <a:moveTo>
                    <a:pt x="129" y="9"/>
                  </a:moveTo>
                  <a:cubicBezTo>
                    <a:pt x="113" y="5"/>
                    <a:pt x="97" y="2"/>
                    <a:pt x="81" y="1"/>
                  </a:cubicBezTo>
                  <a:cubicBezTo>
                    <a:pt x="64" y="0"/>
                    <a:pt x="48" y="0"/>
                    <a:pt x="31" y="1"/>
                  </a:cubicBezTo>
                  <a:cubicBezTo>
                    <a:pt x="23" y="2"/>
                    <a:pt x="5" y="13"/>
                    <a:pt x="5" y="13"/>
                  </a:cubicBezTo>
                  <a:cubicBezTo>
                    <a:pt x="3" y="13"/>
                    <a:pt x="2" y="15"/>
                    <a:pt x="2" y="17"/>
                  </a:cubicBezTo>
                  <a:cubicBezTo>
                    <a:pt x="1" y="24"/>
                    <a:pt x="1" y="31"/>
                    <a:pt x="0" y="39"/>
                  </a:cubicBezTo>
                  <a:cubicBezTo>
                    <a:pt x="0" y="40"/>
                    <a:pt x="1" y="41"/>
                    <a:pt x="3" y="42"/>
                  </a:cubicBezTo>
                  <a:cubicBezTo>
                    <a:pt x="5" y="43"/>
                    <a:pt x="8" y="47"/>
                    <a:pt x="8" y="50"/>
                  </a:cubicBezTo>
                  <a:cubicBezTo>
                    <a:pt x="8" y="54"/>
                    <a:pt x="9" y="58"/>
                    <a:pt x="10" y="62"/>
                  </a:cubicBezTo>
                  <a:cubicBezTo>
                    <a:pt x="13" y="74"/>
                    <a:pt x="23" y="85"/>
                    <a:pt x="33" y="86"/>
                  </a:cubicBezTo>
                  <a:cubicBezTo>
                    <a:pt x="47" y="88"/>
                    <a:pt x="61" y="89"/>
                    <a:pt x="74" y="90"/>
                  </a:cubicBezTo>
                  <a:cubicBezTo>
                    <a:pt x="88" y="91"/>
                    <a:pt x="102" y="92"/>
                    <a:pt x="116" y="92"/>
                  </a:cubicBezTo>
                  <a:cubicBezTo>
                    <a:pt x="126" y="92"/>
                    <a:pt x="138" y="83"/>
                    <a:pt x="142" y="72"/>
                  </a:cubicBezTo>
                  <a:cubicBezTo>
                    <a:pt x="146" y="60"/>
                    <a:pt x="149" y="49"/>
                    <a:pt x="150" y="38"/>
                  </a:cubicBezTo>
                  <a:cubicBezTo>
                    <a:pt x="152" y="26"/>
                    <a:pt x="142" y="12"/>
                    <a:pt x="129" y="9"/>
                  </a:cubicBezTo>
                  <a:close/>
                  <a:moveTo>
                    <a:pt x="137" y="69"/>
                  </a:moveTo>
                  <a:cubicBezTo>
                    <a:pt x="133" y="78"/>
                    <a:pt x="123" y="86"/>
                    <a:pt x="116" y="85"/>
                  </a:cubicBezTo>
                  <a:cubicBezTo>
                    <a:pt x="88" y="85"/>
                    <a:pt x="61" y="83"/>
                    <a:pt x="34" y="80"/>
                  </a:cubicBezTo>
                  <a:cubicBezTo>
                    <a:pt x="27" y="79"/>
                    <a:pt x="18" y="70"/>
                    <a:pt x="16" y="60"/>
                  </a:cubicBezTo>
                  <a:cubicBezTo>
                    <a:pt x="13" y="49"/>
                    <a:pt x="12" y="38"/>
                    <a:pt x="12" y="27"/>
                  </a:cubicBezTo>
                  <a:cubicBezTo>
                    <a:pt x="13" y="18"/>
                    <a:pt x="22" y="9"/>
                    <a:pt x="31" y="8"/>
                  </a:cubicBezTo>
                  <a:cubicBezTo>
                    <a:pt x="64" y="5"/>
                    <a:pt x="97" y="8"/>
                    <a:pt x="129" y="15"/>
                  </a:cubicBezTo>
                  <a:cubicBezTo>
                    <a:pt x="138" y="18"/>
                    <a:pt x="146" y="27"/>
                    <a:pt x="144" y="37"/>
                  </a:cubicBezTo>
                  <a:cubicBezTo>
                    <a:pt x="143" y="48"/>
                    <a:pt x="141" y="58"/>
                    <a:pt x="137" y="69"/>
                  </a:cubicBezTo>
                  <a:close/>
                </a:path>
              </a:pathLst>
            </a:custGeom>
            <a:solidFill>
              <a:srgbClr val="0E303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77"/>
            <p:cNvSpPr/>
            <p:nvPr/>
          </p:nvSpPr>
          <p:spPr bwMode="auto">
            <a:xfrm>
              <a:off x="9604375" y="3160713"/>
              <a:ext cx="488950" cy="252413"/>
            </a:xfrm>
            <a:custGeom>
              <a:avLst/>
              <a:gdLst>
                <a:gd name="T0" fmla="*/ 10 w 130"/>
                <a:gd name="T1" fmla="*/ 67 h 67"/>
                <a:gd name="T2" fmla="*/ 6 w 130"/>
                <a:gd name="T3" fmla="*/ 57 h 67"/>
                <a:gd name="T4" fmla="*/ 2 w 130"/>
                <a:gd name="T5" fmla="*/ 24 h 67"/>
                <a:gd name="T6" fmla="*/ 21 w 130"/>
                <a:gd name="T7" fmla="*/ 5 h 67"/>
                <a:gd name="T8" fmla="*/ 119 w 130"/>
                <a:gd name="T9" fmla="*/ 12 h 67"/>
                <a:gd name="T10" fmla="*/ 130 w 130"/>
                <a:gd name="T11" fmla="*/ 20 h 67"/>
                <a:gd name="T12" fmla="*/ 117 w 130"/>
                <a:gd name="T13" fmla="*/ 10 h 67"/>
                <a:gd name="T14" fmla="*/ 19 w 130"/>
                <a:gd name="T15" fmla="*/ 3 h 67"/>
                <a:gd name="T16" fmla="*/ 1 w 130"/>
                <a:gd name="T17" fmla="*/ 22 h 67"/>
                <a:gd name="T18" fmla="*/ 4 w 130"/>
                <a:gd name="T19" fmla="*/ 55 h 67"/>
                <a:gd name="T20" fmla="*/ 10 w 130"/>
                <a:gd name="T21"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0" h="67">
                  <a:moveTo>
                    <a:pt x="10" y="67"/>
                  </a:moveTo>
                  <a:cubicBezTo>
                    <a:pt x="8" y="64"/>
                    <a:pt x="6" y="61"/>
                    <a:pt x="6" y="57"/>
                  </a:cubicBezTo>
                  <a:cubicBezTo>
                    <a:pt x="3" y="46"/>
                    <a:pt x="2" y="35"/>
                    <a:pt x="2" y="24"/>
                  </a:cubicBezTo>
                  <a:cubicBezTo>
                    <a:pt x="3" y="15"/>
                    <a:pt x="12" y="6"/>
                    <a:pt x="21" y="5"/>
                  </a:cubicBezTo>
                  <a:cubicBezTo>
                    <a:pt x="54" y="2"/>
                    <a:pt x="87" y="5"/>
                    <a:pt x="119" y="12"/>
                  </a:cubicBezTo>
                  <a:cubicBezTo>
                    <a:pt x="123" y="13"/>
                    <a:pt x="127" y="16"/>
                    <a:pt x="130" y="20"/>
                  </a:cubicBezTo>
                  <a:cubicBezTo>
                    <a:pt x="127" y="15"/>
                    <a:pt x="122" y="11"/>
                    <a:pt x="117" y="10"/>
                  </a:cubicBezTo>
                  <a:cubicBezTo>
                    <a:pt x="85" y="2"/>
                    <a:pt x="52" y="0"/>
                    <a:pt x="19" y="3"/>
                  </a:cubicBezTo>
                  <a:cubicBezTo>
                    <a:pt x="10" y="4"/>
                    <a:pt x="1" y="13"/>
                    <a:pt x="1" y="22"/>
                  </a:cubicBezTo>
                  <a:cubicBezTo>
                    <a:pt x="0" y="33"/>
                    <a:pt x="1" y="44"/>
                    <a:pt x="4" y="55"/>
                  </a:cubicBezTo>
                  <a:cubicBezTo>
                    <a:pt x="5" y="60"/>
                    <a:pt x="7" y="64"/>
                    <a:pt x="10" y="67"/>
                  </a:cubicBezTo>
                  <a:close/>
                </a:path>
              </a:pathLst>
            </a:custGeom>
            <a:solidFill>
              <a:srgbClr val="2C5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78"/>
            <p:cNvSpPr/>
            <p:nvPr/>
          </p:nvSpPr>
          <p:spPr bwMode="auto">
            <a:xfrm>
              <a:off x="10202863" y="3179763"/>
              <a:ext cx="555625" cy="112713"/>
            </a:xfrm>
            <a:custGeom>
              <a:avLst/>
              <a:gdLst>
                <a:gd name="T0" fmla="*/ 135 w 148"/>
                <a:gd name="T1" fmla="*/ 29 h 30"/>
                <a:gd name="T2" fmla="*/ 120 w 148"/>
                <a:gd name="T3" fmla="*/ 15 h 30"/>
                <a:gd name="T4" fmla="*/ 22 w 148"/>
                <a:gd name="T5" fmla="*/ 9 h 30"/>
                <a:gd name="T6" fmla="*/ 6 w 148"/>
                <a:gd name="T7" fmla="*/ 20 h 30"/>
                <a:gd name="T8" fmla="*/ 0 w 148"/>
                <a:gd name="T9" fmla="*/ 20 h 30"/>
                <a:gd name="T10" fmla="*/ 22 w 148"/>
                <a:gd name="T11" fmla="*/ 2 h 30"/>
                <a:gd name="T12" fmla="*/ 72 w 148"/>
                <a:gd name="T13" fmla="*/ 1 h 30"/>
                <a:gd name="T14" fmla="*/ 121 w 148"/>
                <a:gd name="T15" fmla="*/ 8 h 30"/>
                <a:gd name="T16" fmla="*/ 145 w 148"/>
                <a:gd name="T17" fmla="*/ 24 h 30"/>
                <a:gd name="T18" fmla="*/ 148 w 148"/>
                <a:gd name="T19" fmla="*/ 28 h 30"/>
                <a:gd name="T20" fmla="*/ 148 w 148"/>
                <a:gd name="T21" fmla="*/ 30 h 30"/>
                <a:gd name="T22" fmla="*/ 135 w 148"/>
                <a:gd name="T23" fmla="*/ 2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8" h="30">
                  <a:moveTo>
                    <a:pt x="135" y="29"/>
                  </a:moveTo>
                  <a:cubicBezTo>
                    <a:pt x="132" y="22"/>
                    <a:pt x="127" y="17"/>
                    <a:pt x="120" y="15"/>
                  </a:cubicBezTo>
                  <a:cubicBezTo>
                    <a:pt x="88" y="8"/>
                    <a:pt x="55" y="5"/>
                    <a:pt x="22" y="9"/>
                  </a:cubicBezTo>
                  <a:cubicBezTo>
                    <a:pt x="16" y="10"/>
                    <a:pt x="9" y="14"/>
                    <a:pt x="6" y="20"/>
                  </a:cubicBezTo>
                  <a:cubicBezTo>
                    <a:pt x="0" y="20"/>
                    <a:pt x="0" y="20"/>
                    <a:pt x="0" y="20"/>
                  </a:cubicBezTo>
                  <a:cubicBezTo>
                    <a:pt x="4" y="11"/>
                    <a:pt x="13" y="3"/>
                    <a:pt x="22" y="2"/>
                  </a:cubicBezTo>
                  <a:cubicBezTo>
                    <a:pt x="39" y="0"/>
                    <a:pt x="55" y="0"/>
                    <a:pt x="72" y="1"/>
                  </a:cubicBezTo>
                  <a:cubicBezTo>
                    <a:pt x="88" y="2"/>
                    <a:pt x="105" y="5"/>
                    <a:pt x="121" y="8"/>
                  </a:cubicBezTo>
                  <a:cubicBezTo>
                    <a:pt x="129" y="10"/>
                    <a:pt x="145" y="24"/>
                    <a:pt x="145" y="24"/>
                  </a:cubicBezTo>
                  <a:cubicBezTo>
                    <a:pt x="147" y="24"/>
                    <a:pt x="148" y="26"/>
                    <a:pt x="148" y="28"/>
                  </a:cubicBezTo>
                  <a:cubicBezTo>
                    <a:pt x="148" y="29"/>
                    <a:pt x="148" y="29"/>
                    <a:pt x="148" y="30"/>
                  </a:cubicBezTo>
                  <a:cubicBezTo>
                    <a:pt x="135" y="29"/>
                    <a:pt x="135" y="29"/>
                    <a:pt x="135" y="29"/>
                  </a:cubicBezTo>
                </a:path>
              </a:pathLst>
            </a:custGeom>
            <a:solidFill>
              <a:srgbClr val="0E303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79"/>
            <p:cNvSpPr>
              <a:spLocks noEditPoints="1"/>
            </p:cNvSpPr>
            <p:nvPr/>
          </p:nvSpPr>
          <p:spPr bwMode="auto">
            <a:xfrm>
              <a:off x="10213975" y="3217863"/>
              <a:ext cx="496888" cy="292100"/>
            </a:xfrm>
            <a:custGeom>
              <a:avLst/>
              <a:gdLst>
                <a:gd name="T0" fmla="*/ 60 w 132"/>
                <a:gd name="T1" fmla="*/ 41 h 78"/>
                <a:gd name="T2" fmla="*/ 109 w 132"/>
                <a:gd name="T3" fmla="*/ 78 h 78"/>
                <a:gd name="T4" fmla="*/ 125 w 132"/>
                <a:gd name="T5" fmla="*/ 62 h 78"/>
                <a:gd name="T6" fmla="*/ 130 w 132"/>
                <a:gd name="T7" fmla="*/ 43 h 78"/>
                <a:gd name="T8" fmla="*/ 60 w 132"/>
                <a:gd name="T9" fmla="*/ 41 h 78"/>
                <a:gd name="T10" fmla="*/ 1 w 132"/>
                <a:gd name="T11" fmla="*/ 41 h 78"/>
                <a:gd name="T12" fmla="*/ 4 w 132"/>
                <a:gd name="T13" fmla="*/ 54 h 78"/>
                <a:gd name="T14" fmla="*/ 22 w 132"/>
                <a:gd name="T15" fmla="*/ 73 h 78"/>
                <a:gd name="T16" fmla="*/ 90 w 132"/>
                <a:gd name="T17" fmla="*/ 78 h 78"/>
                <a:gd name="T18" fmla="*/ 31 w 132"/>
                <a:gd name="T19" fmla="*/ 44 h 78"/>
                <a:gd name="T20" fmla="*/ 1 w 132"/>
                <a:gd name="T21" fmla="*/ 41 h 78"/>
                <a:gd name="T22" fmla="*/ 49 w 132"/>
                <a:gd name="T23" fmla="*/ 0 h 78"/>
                <a:gd name="T24" fmla="*/ 19 w 132"/>
                <a:gd name="T25" fmla="*/ 2 h 78"/>
                <a:gd name="T26" fmla="*/ 0 w 132"/>
                <a:gd name="T27" fmla="*/ 21 h 78"/>
                <a:gd name="T28" fmla="*/ 0 w 132"/>
                <a:gd name="T29" fmla="*/ 25 h 78"/>
                <a:gd name="T30" fmla="*/ 125 w 132"/>
                <a:gd name="T31" fmla="*/ 23 h 78"/>
                <a:gd name="T32" fmla="*/ 126 w 132"/>
                <a:gd name="T33" fmla="*/ 23 h 78"/>
                <a:gd name="T34" fmla="*/ 132 w 132"/>
                <a:gd name="T35" fmla="*/ 23 h 78"/>
                <a:gd name="T36" fmla="*/ 117 w 132"/>
                <a:gd name="T37" fmla="*/ 8 h 78"/>
                <a:gd name="T38" fmla="*/ 49 w 132"/>
                <a:gd name="T39"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2" h="78">
                  <a:moveTo>
                    <a:pt x="60" y="41"/>
                  </a:moveTo>
                  <a:cubicBezTo>
                    <a:pt x="75" y="49"/>
                    <a:pt x="92" y="63"/>
                    <a:pt x="109" y="78"/>
                  </a:cubicBezTo>
                  <a:cubicBezTo>
                    <a:pt x="115" y="75"/>
                    <a:pt x="122" y="69"/>
                    <a:pt x="125" y="62"/>
                  </a:cubicBezTo>
                  <a:cubicBezTo>
                    <a:pt x="127" y="56"/>
                    <a:pt x="129" y="49"/>
                    <a:pt x="130" y="43"/>
                  </a:cubicBezTo>
                  <a:cubicBezTo>
                    <a:pt x="60" y="41"/>
                    <a:pt x="60" y="41"/>
                    <a:pt x="60" y="41"/>
                  </a:cubicBezTo>
                  <a:moveTo>
                    <a:pt x="1" y="41"/>
                  </a:moveTo>
                  <a:cubicBezTo>
                    <a:pt x="2" y="45"/>
                    <a:pt x="3" y="50"/>
                    <a:pt x="4" y="54"/>
                  </a:cubicBezTo>
                  <a:cubicBezTo>
                    <a:pt x="6" y="63"/>
                    <a:pt x="15" y="72"/>
                    <a:pt x="22" y="73"/>
                  </a:cubicBezTo>
                  <a:cubicBezTo>
                    <a:pt x="45" y="76"/>
                    <a:pt x="67" y="77"/>
                    <a:pt x="90" y="78"/>
                  </a:cubicBezTo>
                  <a:cubicBezTo>
                    <a:pt x="68" y="60"/>
                    <a:pt x="45" y="46"/>
                    <a:pt x="31" y="44"/>
                  </a:cubicBezTo>
                  <a:cubicBezTo>
                    <a:pt x="1" y="41"/>
                    <a:pt x="1" y="41"/>
                    <a:pt x="1" y="41"/>
                  </a:cubicBezTo>
                  <a:moveTo>
                    <a:pt x="49" y="0"/>
                  </a:moveTo>
                  <a:cubicBezTo>
                    <a:pt x="39" y="0"/>
                    <a:pt x="29" y="1"/>
                    <a:pt x="19" y="2"/>
                  </a:cubicBezTo>
                  <a:cubicBezTo>
                    <a:pt x="10" y="3"/>
                    <a:pt x="1" y="11"/>
                    <a:pt x="0" y="21"/>
                  </a:cubicBezTo>
                  <a:cubicBezTo>
                    <a:pt x="0" y="22"/>
                    <a:pt x="0" y="23"/>
                    <a:pt x="0" y="25"/>
                  </a:cubicBezTo>
                  <a:cubicBezTo>
                    <a:pt x="125" y="23"/>
                    <a:pt x="125" y="23"/>
                    <a:pt x="125" y="23"/>
                  </a:cubicBezTo>
                  <a:cubicBezTo>
                    <a:pt x="125" y="23"/>
                    <a:pt x="126" y="23"/>
                    <a:pt x="126" y="23"/>
                  </a:cubicBezTo>
                  <a:cubicBezTo>
                    <a:pt x="128" y="23"/>
                    <a:pt x="130" y="23"/>
                    <a:pt x="132" y="23"/>
                  </a:cubicBezTo>
                  <a:cubicBezTo>
                    <a:pt x="130" y="16"/>
                    <a:pt x="124" y="9"/>
                    <a:pt x="117" y="8"/>
                  </a:cubicBezTo>
                  <a:cubicBezTo>
                    <a:pt x="94" y="3"/>
                    <a:pt x="72" y="0"/>
                    <a:pt x="49"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80"/>
            <p:cNvSpPr/>
            <p:nvPr/>
          </p:nvSpPr>
          <p:spPr bwMode="auto">
            <a:xfrm>
              <a:off x="10252075" y="3367088"/>
              <a:ext cx="371475" cy="142875"/>
            </a:xfrm>
            <a:custGeom>
              <a:avLst/>
              <a:gdLst>
                <a:gd name="T0" fmla="*/ 0 w 99"/>
                <a:gd name="T1" fmla="*/ 0 h 38"/>
                <a:gd name="T2" fmla="*/ 22 w 99"/>
                <a:gd name="T3" fmla="*/ 2 h 38"/>
                <a:gd name="T4" fmla="*/ 84 w 99"/>
                <a:gd name="T5" fmla="*/ 38 h 38"/>
                <a:gd name="T6" fmla="*/ 94 w 99"/>
                <a:gd name="T7" fmla="*/ 38 h 38"/>
                <a:gd name="T8" fmla="*/ 94 w 99"/>
                <a:gd name="T9" fmla="*/ 38 h 38"/>
                <a:gd name="T10" fmla="*/ 99 w 99"/>
                <a:gd name="T11" fmla="*/ 38 h 38"/>
                <a:gd name="T12" fmla="*/ 50 w 99"/>
                <a:gd name="T13" fmla="*/ 1 h 38"/>
                <a:gd name="T14" fmla="*/ 0 w 99"/>
                <a:gd name="T15" fmla="*/ 0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38">
                  <a:moveTo>
                    <a:pt x="0" y="0"/>
                  </a:moveTo>
                  <a:cubicBezTo>
                    <a:pt x="22" y="2"/>
                    <a:pt x="22" y="2"/>
                    <a:pt x="22" y="2"/>
                  </a:cubicBezTo>
                  <a:cubicBezTo>
                    <a:pt x="37" y="4"/>
                    <a:pt x="61" y="19"/>
                    <a:pt x="84" y="38"/>
                  </a:cubicBezTo>
                  <a:cubicBezTo>
                    <a:pt x="87" y="38"/>
                    <a:pt x="90" y="38"/>
                    <a:pt x="94" y="38"/>
                  </a:cubicBezTo>
                  <a:cubicBezTo>
                    <a:pt x="94" y="38"/>
                    <a:pt x="94" y="38"/>
                    <a:pt x="94" y="38"/>
                  </a:cubicBezTo>
                  <a:cubicBezTo>
                    <a:pt x="95" y="38"/>
                    <a:pt x="97" y="38"/>
                    <a:pt x="99" y="38"/>
                  </a:cubicBezTo>
                  <a:cubicBezTo>
                    <a:pt x="82" y="23"/>
                    <a:pt x="65" y="9"/>
                    <a:pt x="50" y="1"/>
                  </a:cubicBezTo>
                  <a:cubicBezTo>
                    <a:pt x="0" y="0"/>
                    <a:pt x="0" y="0"/>
                    <a:pt x="0" y="0"/>
                  </a:cubicBezTo>
                </a:path>
              </a:pathLst>
            </a:custGeom>
            <a:solidFill>
              <a:srgbClr val="6C8A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81"/>
            <p:cNvSpPr/>
            <p:nvPr/>
          </p:nvSpPr>
          <p:spPr bwMode="auto">
            <a:xfrm>
              <a:off x="10217150" y="3367088"/>
              <a:ext cx="350838" cy="142875"/>
            </a:xfrm>
            <a:custGeom>
              <a:avLst/>
              <a:gdLst>
                <a:gd name="T0" fmla="*/ 0 w 93"/>
                <a:gd name="T1" fmla="*/ 0 h 38"/>
                <a:gd name="T2" fmla="*/ 0 w 93"/>
                <a:gd name="T3" fmla="*/ 1 h 38"/>
                <a:gd name="T4" fmla="*/ 30 w 93"/>
                <a:gd name="T5" fmla="*/ 4 h 38"/>
                <a:gd name="T6" fmla="*/ 89 w 93"/>
                <a:gd name="T7" fmla="*/ 38 h 38"/>
                <a:gd name="T8" fmla="*/ 93 w 93"/>
                <a:gd name="T9" fmla="*/ 38 h 38"/>
                <a:gd name="T10" fmla="*/ 31 w 93"/>
                <a:gd name="T11" fmla="*/ 2 h 38"/>
                <a:gd name="T12" fmla="*/ 9 w 93"/>
                <a:gd name="T13" fmla="*/ 0 h 38"/>
                <a:gd name="T14" fmla="*/ 0 w 93"/>
                <a:gd name="T15" fmla="*/ 0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38">
                  <a:moveTo>
                    <a:pt x="0" y="0"/>
                  </a:moveTo>
                  <a:cubicBezTo>
                    <a:pt x="0" y="0"/>
                    <a:pt x="0" y="1"/>
                    <a:pt x="0" y="1"/>
                  </a:cubicBezTo>
                  <a:cubicBezTo>
                    <a:pt x="30" y="4"/>
                    <a:pt x="30" y="4"/>
                    <a:pt x="30" y="4"/>
                  </a:cubicBezTo>
                  <a:cubicBezTo>
                    <a:pt x="44" y="6"/>
                    <a:pt x="67" y="20"/>
                    <a:pt x="89" y="38"/>
                  </a:cubicBezTo>
                  <a:cubicBezTo>
                    <a:pt x="90" y="38"/>
                    <a:pt x="92" y="38"/>
                    <a:pt x="93" y="38"/>
                  </a:cubicBezTo>
                  <a:cubicBezTo>
                    <a:pt x="70" y="19"/>
                    <a:pt x="46" y="4"/>
                    <a:pt x="31" y="2"/>
                  </a:cubicBezTo>
                  <a:cubicBezTo>
                    <a:pt x="9" y="0"/>
                    <a:pt x="9" y="0"/>
                    <a:pt x="9" y="0"/>
                  </a:cubicBezTo>
                  <a:cubicBezTo>
                    <a:pt x="0" y="0"/>
                    <a:pt x="0" y="0"/>
                    <a:pt x="0" y="0"/>
                  </a:cubicBezTo>
                </a:path>
              </a:pathLst>
            </a:custGeom>
            <a:solidFill>
              <a:srgbClr val="576F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82"/>
            <p:cNvSpPr/>
            <p:nvPr/>
          </p:nvSpPr>
          <p:spPr bwMode="auto">
            <a:xfrm>
              <a:off x="10213975" y="3303588"/>
              <a:ext cx="500063" cy="68263"/>
            </a:xfrm>
            <a:custGeom>
              <a:avLst/>
              <a:gdLst>
                <a:gd name="T0" fmla="*/ 126 w 133"/>
                <a:gd name="T1" fmla="*/ 0 h 18"/>
                <a:gd name="T2" fmla="*/ 125 w 133"/>
                <a:gd name="T3" fmla="*/ 0 h 18"/>
                <a:gd name="T4" fmla="*/ 0 w 133"/>
                <a:gd name="T5" fmla="*/ 2 h 18"/>
                <a:gd name="T6" fmla="*/ 1 w 133"/>
                <a:gd name="T7" fmla="*/ 15 h 18"/>
                <a:gd name="T8" fmla="*/ 131 w 133"/>
                <a:gd name="T9" fmla="*/ 18 h 18"/>
                <a:gd name="T10" fmla="*/ 133 w 133"/>
                <a:gd name="T11" fmla="*/ 6 h 18"/>
                <a:gd name="T12" fmla="*/ 132 w 133"/>
                <a:gd name="T13" fmla="*/ 0 h 18"/>
                <a:gd name="T14" fmla="*/ 126 w 133"/>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3" h="18">
                  <a:moveTo>
                    <a:pt x="126" y="0"/>
                  </a:moveTo>
                  <a:cubicBezTo>
                    <a:pt x="126" y="0"/>
                    <a:pt x="125" y="0"/>
                    <a:pt x="125" y="0"/>
                  </a:cubicBezTo>
                  <a:cubicBezTo>
                    <a:pt x="0" y="2"/>
                    <a:pt x="0" y="2"/>
                    <a:pt x="0" y="2"/>
                  </a:cubicBezTo>
                  <a:cubicBezTo>
                    <a:pt x="0" y="6"/>
                    <a:pt x="1" y="10"/>
                    <a:pt x="1" y="15"/>
                  </a:cubicBezTo>
                  <a:cubicBezTo>
                    <a:pt x="131" y="18"/>
                    <a:pt x="131" y="18"/>
                    <a:pt x="131" y="18"/>
                  </a:cubicBezTo>
                  <a:cubicBezTo>
                    <a:pt x="131" y="14"/>
                    <a:pt x="132" y="10"/>
                    <a:pt x="133" y="6"/>
                  </a:cubicBezTo>
                  <a:cubicBezTo>
                    <a:pt x="133" y="4"/>
                    <a:pt x="133" y="2"/>
                    <a:pt x="132" y="0"/>
                  </a:cubicBezTo>
                  <a:cubicBezTo>
                    <a:pt x="130" y="0"/>
                    <a:pt x="128" y="0"/>
                    <a:pt x="126" y="0"/>
                  </a:cubicBezTo>
                </a:path>
              </a:pathLst>
            </a:custGeom>
            <a:solidFill>
              <a:srgbClr val="6C8A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83"/>
            <p:cNvSpPr/>
            <p:nvPr/>
          </p:nvSpPr>
          <p:spPr bwMode="auto">
            <a:xfrm>
              <a:off x="10217150" y="3360738"/>
              <a:ext cx="488950" cy="17463"/>
            </a:xfrm>
            <a:custGeom>
              <a:avLst/>
              <a:gdLst>
                <a:gd name="T0" fmla="*/ 0 w 130"/>
                <a:gd name="T1" fmla="*/ 0 h 5"/>
                <a:gd name="T2" fmla="*/ 0 w 130"/>
                <a:gd name="T3" fmla="*/ 2 h 5"/>
                <a:gd name="T4" fmla="*/ 129 w 130"/>
                <a:gd name="T5" fmla="*/ 5 h 5"/>
                <a:gd name="T6" fmla="*/ 130 w 130"/>
                <a:gd name="T7" fmla="*/ 3 h 5"/>
                <a:gd name="T8" fmla="*/ 0 w 130"/>
                <a:gd name="T9" fmla="*/ 0 h 5"/>
              </a:gdLst>
              <a:ahLst/>
              <a:cxnLst>
                <a:cxn ang="0">
                  <a:pos x="T0" y="T1"/>
                </a:cxn>
                <a:cxn ang="0">
                  <a:pos x="T2" y="T3"/>
                </a:cxn>
                <a:cxn ang="0">
                  <a:pos x="T4" y="T5"/>
                </a:cxn>
                <a:cxn ang="0">
                  <a:pos x="T6" y="T7"/>
                </a:cxn>
                <a:cxn ang="0">
                  <a:pos x="T8" y="T9"/>
                </a:cxn>
              </a:cxnLst>
              <a:rect l="0" t="0" r="r" b="b"/>
              <a:pathLst>
                <a:path w="130" h="5">
                  <a:moveTo>
                    <a:pt x="0" y="0"/>
                  </a:moveTo>
                  <a:cubicBezTo>
                    <a:pt x="0" y="0"/>
                    <a:pt x="0" y="1"/>
                    <a:pt x="0" y="2"/>
                  </a:cubicBezTo>
                  <a:cubicBezTo>
                    <a:pt x="129" y="5"/>
                    <a:pt x="129" y="5"/>
                    <a:pt x="129" y="5"/>
                  </a:cubicBezTo>
                  <a:cubicBezTo>
                    <a:pt x="129" y="5"/>
                    <a:pt x="129" y="4"/>
                    <a:pt x="130" y="3"/>
                  </a:cubicBezTo>
                  <a:cubicBezTo>
                    <a:pt x="0" y="0"/>
                    <a:pt x="0" y="0"/>
                    <a:pt x="0" y="0"/>
                  </a:cubicBezTo>
                </a:path>
              </a:pathLst>
            </a:custGeom>
            <a:solidFill>
              <a:srgbClr val="576F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84"/>
            <p:cNvSpPr>
              <a:spLocks noEditPoints="1"/>
            </p:cNvSpPr>
            <p:nvPr/>
          </p:nvSpPr>
          <p:spPr bwMode="auto">
            <a:xfrm>
              <a:off x="10191750" y="3190875"/>
              <a:ext cx="566738" cy="346075"/>
            </a:xfrm>
            <a:custGeom>
              <a:avLst/>
              <a:gdLst>
                <a:gd name="T0" fmla="*/ 25 w 151"/>
                <a:gd name="T1" fmla="*/ 2 h 92"/>
                <a:gd name="T2" fmla="*/ 75 w 151"/>
                <a:gd name="T3" fmla="*/ 1 h 92"/>
                <a:gd name="T4" fmla="*/ 124 w 151"/>
                <a:gd name="T5" fmla="*/ 8 h 92"/>
                <a:gd name="T6" fmla="*/ 148 w 151"/>
                <a:gd name="T7" fmla="*/ 23 h 92"/>
                <a:gd name="T8" fmla="*/ 151 w 151"/>
                <a:gd name="T9" fmla="*/ 28 h 92"/>
                <a:gd name="T10" fmla="*/ 149 w 151"/>
                <a:gd name="T11" fmla="*/ 49 h 92"/>
                <a:gd name="T12" fmla="*/ 146 w 151"/>
                <a:gd name="T13" fmla="*/ 52 h 92"/>
                <a:gd name="T14" fmla="*/ 140 w 151"/>
                <a:gd name="T15" fmla="*/ 59 h 92"/>
                <a:gd name="T16" fmla="*/ 136 w 151"/>
                <a:gd name="T17" fmla="*/ 71 h 92"/>
                <a:gd name="T18" fmla="*/ 110 w 151"/>
                <a:gd name="T19" fmla="*/ 92 h 92"/>
                <a:gd name="T20" fmla="*/ 68 w 151"/>
                <a:gd name="T21" fmla="*/ 90 h 92"/>
                <a:gd name="T22" fmla="*/ 27 w 151"/>
                <a:gd name="T23" fmla="*/ 86 h 92"/>
                <a:gd name="T24" fmla="*/ 4 w 151"/>
                <a:gd name="T25" fmla="*/ 62 h 92"/>
                <a:gd name="T26" fmla="*/ 1 w 151"/>
                <a:gd name="T27" fmla="*/ 28 h 92"/>
                <a:gd name="T28" fmla="*/ 25 w 151"/>
                <a:gd name="T29" fmla="*/ 2 h 92"/>
                <a:gd name="T30" fmla="*/ 10 w 151"/>
                <a:gd name="T31" fmla="*/ 61 h 92"/>
                <a:gd name="T32" fmla="*/ 28 w 151"/>
                <a:gd name="T33" fmla="*/ 80 h 92"/>
                <a:gd name="T34" fmla="*/ 110 w 151"/>
                <a:gd name="T35" fmla="*/ 85 h 92"/>
                <a:gd name="T36" fmla="*/ 131 w 151"/>
                <a:gd name="T37" fmla="*/ 69 h 92"/>
                <a:gd name="T38" fmla="*/ 139 w 151"/>
                <a:gd name="T39" fmla="*/ 36 h 92"/>
                <a:gd name="T40" fmla="*/ 123 w 151"/>
                <a:gd name="T41" fmla="*/ 15 h 92"/>
                <a:gd name="T42" fmla="*/ 25 w 151"/>
                <a:gd name="T43" fmla="*/ 9 h 92"/>
                <a:gd name="T44" fmla="*/ 6 w 151"/>
                <a:gd name="T45" fmla="*/ 28 h 92"/>
                <a:gd name="T46" fmla="*/ 10 w 151"/>
                <a:gd name="T47" fmla="*/ 61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1" h="92">
                  <a:moveTo>
                    <a:pt x="25" y="2"/>
                  </a:moveTo>
                  <a:cubicBezTo>
                    <a:pt x="42" y="0"/>
                    <a:pt x="58" y="0"/>
                    <a:pt x="75" y="1"/>
                  </a:cubicBezTo>
                  <a:cubicBezTo>
                    <a:pt x="91" y="2"/>
                    <a:pt x="107" y="5"/>
                    <a:pt x="124" y="8"/>
                  </a:cubicBezTo>
                  <a:cubicBezTo>
                    <a:pt x="131" y="10"/>
                    <a:pt x="148" y="23"/>
                    <a:pt x="148" y="23"/>
                  </a:cubicBezTo>
                  <a:cubicBezTo>
                    <a:pt x="150" y="24"/>
                    <a:pt x="151" y="26"/>
                    <a:pt x="151" y="28"/>
                  </a:cubicBezTo>
                  <a:cubicBezTo>
                    <a:pt x="150" y="35"/>
                    <a:pt x="150" y="42"/>
                    <a:pt x="149" y="49"/>
                  </a:cubicBezTo>
                  <a:cubicBezTo>
                    <a:pt x="149" y="51"/>
                    <a:pt x="147" y="52"/>
                    <a:pt x="146" y="52"/>
                  </a:cubicBezTo>
                  <a:cubicBezTo>
                    <a:pt x="144" y="53"/>
                    <a:pt x="141" y="57"/>
                    <a:pt x="140" y="59"/>
                  </a:cubicBezTo>
                  <a:cubicBezTo>
                    <a:pt x="139" y="63"/>
                    <a:pt x="138" y="67"/>
                    <a:pt x="136" y="71"/>
                  </a:cubicBezTo>
                  <a:cubicBezTo>
                    <a:pt x="132" y="82"/>
                    <a:pt x="120" y="92"/>
                    <a:pt x="110" y="92"/>
                  </a:cubicBezTo>
                  <a:cubicBezTo>
                    <a:pt x="96" y="92"/>
                    <a:pt x="82" y="91"/>
                    <a:pt x="68" y="90"/>
                  </a:cubicBezTo>
                  <a:cubicBezTo>
                    <a:pt x="55" y="89"/>
                    <a:pt x="41" y="88"/>
                    <a:pt x="27" y="86"/>
                  </a:cubicBezTo>
                  <a:cubicBezTo>
                    <a:pt x="17" y="85"/>
                    <a:pt x="7" y="74"/>
                    <a:pt x="4" y="62"/>
                  </a:cubicBezTo>
                  <a:cubicBezTo>
                    <a:pt x="1" y="51"/>
                    <a:pt x="0" y="39"/>
                    <a:pt x="1" y="28"/>
                  </a:cubicBezTo>
                  <a:cubicBezTo>
                    <a:pt x="1" y="16"/>
                    <a:pt x="12" y="4"/>
                    <a:pt x="25" y="2"/>
                  </a:cubicBezTo>
                  <a:close/>
                  <a:moveTo>
                    <a:pt x="10" y="61"/>
                  </a:moveTo>
                  <a:cubicBezTo>
                    <a:pt x="12" y="70"/>
                    <a:pt x="21" y="79"/>
                    <a:pt x="28" y="80"/>
                  </a:cubicBezTo>
                  <a:cubicBezTo>
                    <a:pt x="55" y="83"/>
                    <a:pt x="82" y="85"/>
                    <a:pt x="110" y="85"/>
                  </a:cubicBezTo>
                  <a:cubicBezTo>
                    <a:pt x="117" y="86"/>
                    <a:pt x="127" y="78"/>
                    <a:pt x="131" y="69"/>
                  </a:cubicBezTo>
                  <a:cubicBezTo>
                    <a:pt x="135" y="58"/>
                    <a:pt x="137" y="47"/>
                    <a:pt x="139" y="36"/>
                  </a:cubicBezTo>
                  <a:cubicBezTo>
                    <a:pt x="140" y="27"/>
                    <a:pt x="132" y="17"/>
                    <a:pt x="123" y="15"/>
                  </a:cubicBezTo>
                  <a:cubicBezTo>
                    <a:pt x="91" y="7"/>
                    <a:pt x="58" y="5"/>
                    <a:pt x="25" y="9"/>
                  </a:cubicBezTo>
                  <a:cubicBezTo>
                    <a:pt x="16" y="10"/>
                    <a:pt x="7" y="18"/>
                    <a:pt x="6" y="28"/>
                  </a:cubicBezTo>
                  <a:cubicBezTo>
                    <a:pt x="6" y="39"/>
                    <a:pt x="7" y="50"/>
                    <a:pt x="10" y="61"/>
                  </a:cubicBezTo>
                  <a:close/>
                </a:path>
              </a:pathLst>
            </a:custGeom>
            <a:solidFill>
              <a:srgbClr val="0E303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85"/>
            <p:cNvSpPr/>
            <p:nvPr/>
          </p:nvSpPr>
          <p:spPr bwMode="auto">
            <a:xfrm>
              <a:off x="10240963" y="3201988"/>
              <a:ext cx="484188" cy="282575"/>
            </a:xfrm>
            <a:custGeom>
              <a:avLst/>
              <a:gdLst>
                <a:gd name="T0" fmla="*/ 112 w 129"/>
                <a:gd name="T1" fmla="*/ 75 h 75"/>
                <a:gd name="T2" fmla="*/ 118 w 129"/>
                <a:gd name="T3" fmla="*/ 66 h 75"/>
                <a:gd name="T4" fmla="*/ 126 w 129"/>
                <a:gd name="T5" fmla="*/ 33 h 75"/>
                <a:gd name="T6" fmla="*/ 110 w 129"/>
                <a:gd name="T7" fmla="*/ 12 h 75"/>
                <a:gd name="T8" fmla="*/ 12 w 129"/>
                <a:gd name="T9" fmla="*/ 6 h 75"/>
                <a:gd name="T10" fmla="*/ 0 w 129"/>
                <a:gd name="T11" fmla="*/ 11 h 75"/>
                <a:gd name="T12" fmla="*/ 14 w 129"/>
                <a:gd name="T13" fmla="*/ 3 h 75"/>
                <a:gd name="T14" fmla="*/ 112 w 129"/>
                <a:gd name="T15" fmla="*/ 10 h 75"/>
                <a:gd name="T16" fmla="*/ 128 w 129"/>
                <a:gd name="T17" fmla="*/ 31 h 75"/>
                <a:gd name="T18" fmla="*/ 120 w 129"/>
                <a:gd name="T19" fmla="*/ 64 h 75"/>
                <a:gd name="T20" fmla="*/ 112 w 129"/>
                <a:gd name="T21"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9" h="75">
                  <a:moveTo>
                    <a:pt x="112" y="75"/>
                  </a:moveTo>
                  <a:cubicBezTo>
                    <a:pt x="115" y="72"/>
                    <a:pt x="117" y="69"/>
                    <a:pt x="118" y="66"/>
                  </a:cubicBezTo>
                  <a:cubicBezTo>
                    <a:pt x="122" y="55"/>
                    <a:pt x="124" y="44"/>
                    <a:pt x="126" y="33"/>
                  </a:cubicBezTo>
                  <a:cubicBezTo>
                    <a:pt x="127" y="24"/>
                    <a:pt x="119" y="14"/>
                    <a:pt x="110" y="12"/>
                  </a:cubicBezTo>
                  <a:cubicBezTo>
                    <a:pt x="78" y="4"/>
                    <a:pt x="45" y="2"/>
                    <a:pt x="12" y="6"/>
                  </a:cubicBezTo>
                  <a:cubicBezTo>
                    <a:pt x="8" y="6"/>
                    <a:pt x="3" y="8"/>
                    <a:pt x="0" y="11"/>
                  </a:cubicBezTo>
                  <a:cubicBezTo>
                    <a:pt x="3" y="7"/>
                    <a:pt x="9" y="4"/>
                    <a:pt x="14" y="3"/>
                  </a:cubicBezTo>
                  <a:cubicBezTo>
                    <a:pt x="47" y="0"/>
                    <a:pt x="80" y="2"/>
                    <a:pt x="112" y="10"/>
                  </a:cubicBezTo>
                  <a:cubicBezTo>
                    <a:pt x="121" y="12"/>
                    <a:pt x="129" y="22"/>
                    <a:pt x="128" y="31"/>
                  </a:cubicBezTo>
                  <a:cubicBezTo>
                    <a:pt x="126" y="42"/>
                    <a:pt x="124" y="53"/>
                    <a:pt x="120" y="64"/>
                  </a:cubicBezTo>
                  <a:cubicBezTo>
                    <a:pt x="118" y="68"/>
                    <a:pt x="116" y="72"/>
                    <a:pt x="112" y="75"/>
                  </a:cubicBezTo>
                  <a:close/>
                </a:path>
              </a:pathLst>
            </a:custGeom>
            <a:solidFill>
              <a:srgbClr val="2C5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86"/>
            <p:cNvSpPr/>
            <p:nvPr/>
          </p:nvSpPr>
          <p:spPr bwMode="auto">
            <a:xfrm>
              <a:off x="10109200" y="3217863"/>
              <a:ext cx="66675" cy="112713"/>
            </a:xfrm>
            <a:custGeom>
              <a:avLst/>
              <a:gdLst>
                <a:gd name="T0" fmla="*/ 18 w 18"/>
                <a:gd name="T1" fmla="*/ 4 h 30"/>
                <a:gd name="T2" fmla="*/ 0 w 18"/>
                <a:gd name="T3" fmla="*/ 0 h 30"/>
                <a:gd name="T4" fmla="*/ 4 w 18"/>
                <a:gd name="T5" fmla="*/ 30 h 30"/>
                <a:gd name="T6" fmla="*/ 16 w 18"/>
                <a:gd name="T7" fmla="*/ 22 h 30"/>
                <a:gd name="T8" fmla="*/ 18 w 18"/>
                <a:gd name="T9" fmla="*/ 4 h 30"/>
              </a:gdLst>
              <a:ahLst/>
              <a:cxnLst>
                <a:cxn ang="0">
                  <a:pos x="T0" y="T1"/>
                </a:cxn>
                <a:cxn ang="0">
                  <a:pos x="T2" y="T3"/>
                </a:cxn>
                <a:cxn ang="0">
                  <a:pos x="T4" y="T5"/>
                </a:cxn>
                <a:cxn ang="0">
                  <a:pos x="T6" y="T7"/>
                </a:cxn>
                <a:cxn ang="0">
                  <a:pos x="T8" y="T9"/>
                </a:cxn>
              </a:cxnLst>
              <a:rect l="0" t="0" r="r" b="b"/>
              <a:pathLst>
                <a:path w="18" h="30">
                  <a:moveTo>
                    <a:pt x="18" y="4"/>
                  </a:moveTo>
                  <a:cubicBezTo>
                    <a:pt x="12" y="4"/>
                    <a:pt x="6" y="3"/>
                    <a:pt x="0" y="0"/>
                  </a:cubicBezTo>
                  <a:cubicBezTo>
                    <a:pt x="5" y="8"/>
                    <a:pt x="7" y="22"/>
                    <a:pt x="4" y="30"/>
                  </a:cubicBezTo>
                  <a:cubicBezTo>
                    <a:pt x="6" y="23"/>
                    <a:pt x="12" y="21"/>
                    <a:pt x="16" y="22"/>
                  </a:cubicBezTo>
                  <a:lnTo>
                    <a:pt x="18" y="4"/>
                  </a:lnTo>
                  <a:close/>
                </a:path>
              </a:pathLst>
            </a:custGeom>
            <a:solidFill>
              <a:srgbClr val="0E303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87"/>
            <p:cNvSpPr/>
            <p:nvPr/>
          </p:nvSpPr>
          <p:spPr bwMode="auto">
            <a:xfrm>
              <a:off x="10153650" y="3224213"/>
              <a:ext cx="71438" cy="109538"/>
            </a:xfrm>
            <a:custGeom>
              <a:avLst/>
              <a:gdLst>
                <a:gd name="T0" fmla="*/ 1 w 19"/>
                <a:gd name="T1" fmla="*/ 2 h 29"/>
                <a:gd name="T2" fmla="*/ 19 w 19"/>
                <a:gd name="T3" fmla="*/ 0 h 29"/>
                <a:gd name="T4" fmla="*/ 11 w 19"/>
                <a:gd name="T5" fmla="*/ 29 h 29"/>
                <a:gd name="T6" fmla="*/ 0 w 19"/>
                <a:gd name="T7" fmla="*/ 20 h 29"/>
                <a:gd name="T8" fmla="*/ 1 w 19"/>
                <a:gd name="T9" fmla="*/ 2 h 29"/>
              </a:gdLst>
              <a:ahLst/>
              <a:cxnLst>
                <a:cxn ang="0">
                  <a:pos x="T0" y="T1"/>
                </a:cxn>
                <a:cxn ang="0">
                  <a:pos x="T2" y="T3"/>
                </a:cxn>
                <a:cxn ang="0">
                  <a:pos x="T4" y="T5"/>
                </a:cxn>
                <a:cxn ang="0">
                  <a:pos x="T6" y="T7"/>
                </a:cxn>
                <a:cxn ang="0">
                  <a:pos x="T8" y="T9"/>
                </a:cxn>
              </a:cxnLst>
              <a:rect l="0" t="0" r="r" b="b"/>
              <a:pathLst>
                <a:path w="19" h="29">
                  <a:moveTo>
                    <a:pt x="1" y="2"/>
                  </a:moveTo>
                  <a:cubicBezTo>
                    <a:pt x="7" y="3"/>
                    <a:pt x="13" y="2"/>
                    <a:pt x="19" y="0"/>
                  </a:cubicBezTo>
                  <a:cubicBezTo>
                    <a:pt x="13" y="8"/>
                    <a:pt x="10" y="21"/>
                    <a:pt x="11" y="29"/>
                  </a:cubicBezTo>
                  <a:cubicBezTo>
                    <a:pt x="10" y="22"/>
                    <a:pt x="5" y="19"/>
                    <a:pt x="0" y="20"/>
                  </a:cubicBezTo>
                  <a:lnTo>
                    <a:pt x="1" y="2"/>
                  </a:lnTo>
                  <a:close/>
                </a:path>
              </a:pathLst>
            </a:custGeom>
            <a:solidFill>
              <a:srgbClr val="0E303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92" name="同心圆 91"/>
          <p:cNvSpPr/>
          <p:nvPr/>
        </p:nvSpPr>
        <p:spPr>
          <a:xfrm>
            <a:off x="3381481" y="2035854"/>
            <a:ext cx="885688" cy="885688"/>
          </a:xfrm>
          <a:prstGeom prst="donut">
            <a:avLst>
              <a:gd name="adj" fmla="val 8486"/>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schemeClr val="tx1">
                    <a:lumMod val="75000"/>
                    <a:lumOff val="25000"/>
                  </a:schemeClr>
                </a:solidFill>
                <a:latin typeface="锐字巅峰粗黑简1.0" panose="02000500000000000000" pitchFamily="2" charset="-122"/>
                <a:ea typeface="锐字巅峰粗黑简1.0" panose="02000500000000000000" pitchFamily="2" charset="-122"/>
              </a:rPr>
              <a:t>1</a:t>
            </a:r>
            <a:endParaRPr lang="zh-CN" altLang="en-US" sz="2800" b="1" dirty="0">
              <a:solidFill>
                <a:schemeClr val="tx1">
                  <a:lumMod val="75000"/>
                  <a:lumOff val="25000"/>
                </a:schemeClr>
              </a:solidFill>
              <a:latin typeface="锐字巅峰粗黑简1.0" panose="02000500000000000000" pitchFamily="2" charset="-122"/>
              <a:ea typeface="锐字巅峰粗黑简1.0" panose="02000500000000000000" pitchFamily="2" charset="-122"/>
            </a:endParaRPr>
          </a:p>
        </p:txBody>
      </p:sp>
      <p:sp>
        <p:nvSpPr>
          <p:cNvPr id="93" name="同心圆 92"/>
          <p:cNvSpPr/>
          <p:nvPr/>
        </p:nvSpPr>
        <p:spPr>
          <a:xfrm>
            <a:off x="3381481" y="3391523"/>
            <a:ext cx="885688" cy="885688"/>
          </a:xfrm>
          <a:prstGeom prst="donut">
            <a:avLst>
              <a:gd name="adj" fmla="val 7177"/>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schemeClr val="tx1">
                    <a:lumMod val="75000"/>
                    <a:lumOff val="25000"/>
                  </a:schemeClr>
                </a:solidFill>
                <a:latin typeface="锐字巅峰粗黑简1.0" panose="02000500000000000000" pitchFamily="2" charset="-122"/>
                <a:ea typeface="锐字巅峰粗黑简1.0" panose="02000500000000000000" pitchFamily="2" charset="-122"/>
              </a:rPr>
              <a:t>2</a:t>
            </a:r>
            <a:endParaRPr lang="zh-CN" altLang="en-US" sz="2800" b="1" dirty="0">
              <a:solidFill>
                <a:schemeClr val="tx1">
                  <a:lumMod val="75000"/>
                  <a:lumOff val="25000"/>
                </a:schemeClr>
              </a:solidFill>
              <a:latin typeface="锐字巅峰粗黑简1.0" panose="02000500000000000000" pitchFamily="2" charset="-122"/>
              <a:ea typeface="锐字巅峰粗黑简1.0" panose="02000500000000000000" pitchFamily="2" charset="-122"/>
            </a:endParaRPr>
          </a:p>
        </p:txBody>
      </p:sp>
      <p:sp>
        <p:nvSpPr>
          <p:cNvPr id="94" name="同心圆 93"/>
          <p:cNvSpPr/>
          <p:nvPr/>
        </p:nvSpPr>
        <p:spPr>
          <a:xfrm>
            <a:off x="3381481" y="4747191"/>
            <a:ext cx="885688" cy="885688"/>
          </a:xfrm>
          <a:prstGeom prst="donut">
            <a:avLst>
              <a:gd name="adj" fmla="val 8247"/>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schemeClr val="tx1">
                    <a:lumMod val="75000"/>
                    <a:lumOff val="25000"/>
                  </a:schemeClr>
                </a:solidFill>
                <a:latin typeface="锐字巅峰粗黑简1.0" panose="02000500000000000000" pitchFamily="2" charset="-122"/>
                <a:ea typeface="锐字巅峰粗黑简1.0" panose="02000500000000000000" pitchFamily="2" charset="-122"/>
              </a:rPr>
              <a:t>3</a:t>
            </a:r>
            <a:endParaRPr lang="zh-CN" altLang="en-US" sz="2800" b="1" dirty="0">
              <a:solidFill>
                <a:schemeClr val="tx1">
                  <a:lumMod val="75000"/>
                  <a:lumOff val="25000"/>
                </a:schemeClr>
              </a:solidFill>
              <a:latin typeface="锐字巅峰粗黑简1.0" panose="02000500000000000000" pitchFamily="2" charset="-122"/>
              <a:ea typeface="锐字巅峰粗黑简1.0" panose="02000500000000000000" pitchFamily="2" charset="-122"/>
            </a:endParaRPr>
          </a:p>
        </p:txBody>
      </p:sp>
      <p:sp>
        <p:nvSpPr>
          <p:cNvPr id="95" name="TextBox 29"/>
          <p:cNvSpPr txBox="1"/>
          <p:nvPr/>
        </p:nvSpPr>
        <p:spPr>
          <a:xfrm>
            <a:off x="4556916" y="1876090"/>
            <a:ext cx="3463238" cy="1209562"/>
          </a:xfrm>
          <a:prstGeom prst="rect">
            <a:avLst/>
          </a:prstGeom>
          <a:noFill/>
        </p:spPr>
        <p:txBody>
          <a:bodyPr wrap="square" rtlCol="0">
            <a:spAutoFit/>
          </a:bodyPr>
          <a:lstStyle/>
          <a:p>
            <a:pPr>
              <a:lnSpc>
                <a:spcPct val="130000"/>
              </a:lnSpc>
              <a:spcBef>
                <a:spcPts val="600"/>
              </a:spcBef>
            </a:pPr>
            <a:r>
              <a:rPr lang="zh-CN" altLang="en-US" sz="2400" dirty="0">
                <a:solidFill>
                  <a:schemeClr val="tx1">
                    <a:lumMod val="75000"/>
                    <a:lumOff val="25000"/>
                  </a:schemeClr>
                </a:solidFill>
                <a:latin typeface="方正尚酷简体" panose="03000509000000000000" pitchFamily="65" charset="-122"/>
                <a:ea typeface="方正尚酷简体" panose="03000509000000000000" pitchFamily="65" charset="-122"/>
              </a:rPr>
              <a:t>添加标题内容</a:t>
            </a:r>
            <a:endParaRPr lang="en-US" altLang="zh-CN" sz="2400" dirty="0">
              <a:solidFill>
                <a:schemeClr val="tx1">
                  <a:lumMod val="75000"/>
                  <a:lumOff val="25000"/>
                </a:schemeClr>
              </a:solidFill>
              <a:latin typeface="方正尚酷简体" panose="03000509000000000000" pitchFamily="65" charset="-122"/>
              <a:ea typeface="方正尚酷简体" panose="03000509000000000000" pitchFamily="65" charset="-122"/>
            </a:endParaRPr>
          </a:p>
          <a:p>
            <a:pPr>
              <a:lnSpc>
                <a:spcPct val="130000"/>
              </a:lnSpc>
              <a:spcBef>
                <a:spcPts val="600"/>
              </a:spcBef>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6" name="TextBox 30"/>
          <p:cNvSpPr txBox="1"/>
          <p:nvPr/>
        </p:nvSpPr>
        <p:spPr>
          <a:xfrm>
            <a:off x="4556916" y="3362514"/>
            <a:ext cx="3463238" cy="1209562"/>
          </a:xfrm>
          <a:prstGeom prst="rect">
            <a:avLst/>
          </a:prstGeom>
          <a:noFill/>
        </p:spPr>
        <p:txBody>
          <a:bodyPr wrap="square" rtlCol="0">
            <a:spAutoFit/>
          </a:bodyPr>
          <a:lstStyle/>
          <a:p>
            <a:pPr>
              <a:lnSpc>
                <a:spcPct val="130000"/>
              </a:lnSpc>
              <a:spcBef>
                <a:spcPts val="600"/>
              </a:spcBef>
            </a:pPr>
            <a:r>
              <a:rPr lang="zh-CN" altLang="en-US" sz="2400" dirty="0">
                <a:solidFill>
                  <a:schemeClr val="tx1">
                    <a:lumMod val="75000"/>
                    <a:lumOff val="25000"/>
                  </a:schemeClr>
                </a:solidFill>
                <a:latin typeface="方正尚酷简体" panose="03000509000000000000" pitchFamily="65" charset="-122"/>
                <a:ea typeface="方正尚酷简体" panose="03000509000000000000" pitchFamily="65" charset="-122"/>
              </a:rPr>
              <a:t>添加标题内容</a:t>
            </a:r>
            <a:endParaRPr lang="en-US" altLang="zh-CN" sz="2400" dirty="0">
              <a:solidFill>
                <a:schemeClr val="tx1">
                  <a:lumMod val="75000"/>
                  <a:lumOff val="25000"/>
                </a:schemeClr>
              </a:solidFill>
              <a:latin typeface="方正尚酷简体" panose="03000509000000000000" pitchFamily="65" charset="-122"/>
              <a:ea typeface="方正尚酷简体" panose="03000509000000000000" pitchFamily="65" charset="-122"/>
            </a:endParaRPr>
          </a:p>
          <a:p>
            <a:pPr>
              <a:lnSpc>
                <a:spcPct val="130000"/>
              </a:lnSpc>
              <a:spcBef>
                <a:spcPts val="600"/>
              </a:spcBef>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7" name="TextBox 31"/>
          <p:cNvSpPr txBox="1"/>
          <p:nvPr/>
        </p:nvSpPr>
        <p:spPr>
          <a:xfrm>
            <a:off x="4556916" y="4848938"/>
            <a:ext cx="3463238" cy="1209562"/>
          </a:xfrm>
          <a:prstGeom prst="rect">
            <a:avLst/>
          </a:prstGeom>
          <a:noFill/>
        </p:spPr>
        <p:txBody>
          <a:bodyPr wrap="square" rtlCol="0">
            <a:spAutoFit/>
          </a:bodyPr>
          <a:lstStyle/>
          <a:p>
            <a:pPr>
              <a:lnSpc>
                <a:spcPct val="130000"/>
              </a:lnSpc>
              <a:spcBef>
                <a:spcPts val="600"/>
              </a:spcBef>
            </a:pPr>
            <a:r>
              <a:rPr lang="zh-CN" altLang="en-US" sz="2400" dirty="0">
                <a:solidFill>
                  <a:schemeClr val="tx1">
                    <a:lumMod val="75000"/>
                    <a:lumOff val="25000"/>
                  </a:schemeClr>
                </a:solidFill>
                <a:latin typeface="方正尚酷简体" panose="03000509000000000000" pitchFamily="65" charset="-122"/>
                <a:ea typeface="方正尚酷简体" panose="03000509000000000000" pitchFamily="65" charset="-122"/>
              </a:rPr>
              <a:t>添加标题内容</a:t>
            </a:r>
            <a:endParaRPr lang="en-US" altLang="zh-CN" sz="2400" dirty="0">
              <a:solidFill>
                <a:schemeClr val="tx1">
                  <a:lumMod val="75000"/>
                  <a:lumOff val="25000"/>
                </a:schemeClr>
              </a:solidFill>
              <a:latin typeface="方正尚酷简体" panose="03000509000000000000" pitchFamily="65" charset="-122"/>
              <a:ea typeface="方正尚酷简体" panose="03000509000000000000" pitchFamily="65" charset="-122"/>
            </a:endParaRPr>
          </a:p>
          <a:p>
            <a:pPr>
              <a:lnSpc>
                <a:spcPct val="130000"/>
              </a:lnSpc>
              <a:spcBef>
                <a:spcPts val="600"/>
              </a:spcBef>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98" name="直接连接符 97"/>
          <p:cNvCxnSpPr/>
          <p:nvPr/>
        </p:nvCxnSpPr>
        <p:spPr>
          <a:xfrm>
            <a:off x="2988652" y="3818645"/>
            <a:ext cx="295142"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flipV="1">
            <a:off x="2807796" y="2820191"/>
            <a:ext cx="475998" cy="307178"/>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a:off x="2829220" y="4467354"/>
            <a:ext cx="372743" cy="355193"/>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01" name="组合 100"/>
          <p:cNvGrpSpPr/>
          <p:nvPr/>
        </p:nvGrpSpPr>
        <p:grpSpPr>
          <a:xfrm>
            <a:off x="714996" y="2834981"/>
            <a:ext cx="1974929" cy="1974929"/>
            <a:chOff x="1331640" y="1976430"/>
            <a:chExt cx="1800200" cy="1800200"/>
          </a:xfrm>
        </p:grpSpPr>
        <p:grpSp>
          <p:nvGrpSpPr>
            <p:cNvPr id="102" name="组合 101"/>
            <p:cNvGrpSpPr/>
            <p:nvPr/>
          </p:nvGrpSpPr>
          <p:grpSpPr>
            <a:xfrm>
              <a:off x="1331640" y="1976430"/>
              <a:ext cx="1800200" cy="1800200"/>
              <a:chOff x="1547664" y="1995686"/>
              <a:chExt cx="1800200" cy="1800200"/>
            </a:xfrm>
          </p:grpSpPr>
          <p:sp>
            <p:nvSpPr>
              <p:cNvPr id="104" name="空心弧 103"/>
              <p:cNvSpPr/>
              <p:nvPr/>
            </p:nvSpPr>
            <p:spPr>
              <a:xfrm>
                <a:off x="1547664" y="1995686"/>
                <a:ext cx="1800200" cy="1800200"/>
              </a:xfrm>
              <a:prstGeom prst="blockArc">
                <a:avLst>
                  <a:gd name="adj1" fmla="val 4065269"/>
                  <a:gd name="adj2" fmla="val 17050582"/>
                  <a:gd name="adj3" fmla="val 13730"/>
                </a:avLst>
              </a:prstGeom>
              <a:solidFill>
                <a:srgbClr val="FBC7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5" name="空心弧 104"/>
              <p:cNvSpPr/>
              <p:nvPr/>
            </p:nvSpPr>
            <p:spPr>
              <a:xfrm>
                <a:off x="1547664" y="1995686"/>
                <a:ext cx="1800200" cy="1800200"/>
              </a:xfrm>
              <a:prstGeom prst="blockArc">
                <a:avLst>
                  <a:gd name="adj1" fmla="val 17345236"/>
                  <a:gd name="adj2" fmla="val 19659872"/>
                  <a:gd name="adj3" fmla="val 1347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6" name="空心弧 105"/>
              <p:cNvSpPr/>
              <p:nvPr/>
            </p:nvSpPr>
            <p:spPr>
              <a:xfrm>
                <a:off x="1547664" y="1995686"/>
                <a:ext cx="1800200" cy="1800200"/>
              </a:xfrm>
              <a:prstGeom prst="blockArc">
                <a:avLst>
                  <a:gd name="adj1" fmla="val 19993837"/>
                  <a:gd name="adj2" fmla="val 1203793"/>
                  <a:gd name="adj3" fmla="val 12985"/>
                </a:avLst>
              </a:prstGeom>
              <a:solidFill>
                <a:srgbClr val="FBC7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7" name="空心弧 106"/>
              <p:cNvSpPr/>
              <p:nvPr/>
            </p:nvSpPr>
            <p:spPr>
              <a:xfrm>
                <a:off x="1547664" y="1995686"/>
                <a:ext cx="1800200" cy="1800200"/>
              </a:xfrm>
              <a:prstGeom prst="blockArc">
                <a:avLst>
                  <a:gd name="adj1" fmla="val 1557286"/>
                  <a:gd name="adj2" fmla="val 3756950"/>
                  <a:gd name="adj3" fmla="val 1369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03" name="梯形 21"/>
            <p:cNvSpPr/>
            <p:nvPr/>
          </p:nvSpPr>
          <p:spPr>
            <a:xfrm rot="16200000">
              <a:off x="1976895" y="2514393"/>
              <a:ext cx="509692" cy="648074"/>
            </a:xfrm>
            <a:custGeom>
              <a:avLst/>
              <a:gdLst/>
              <a:ahLst/>
              <a:cxnLst/>
              <a:rect l="l" t="t" r="r" b="b"/>
              <a:pathLst>
                <a:path w="880987" h="1120183">
                  <a:moveTo>
                    <a:pt x="757066" y="824835"/>
                  </a:moveTo>
                  <a:lnTo>
                    <a:pt x="757066" y="934658"/>
                  </a:lnTo>
                  <a:lnTo>
                    <a:pt x="555328" y="934658"/>
                  </a:lnTo>
                  <a:lnTo>
                    <a:pt x="661366" y="824835"/>
                  </a:lnTo>
                  <a:close/>
                  <a:moveTo>
                    <a:pt x="880987" y="560091"/>
                  </a:moveTo>
                  <a:lnTo>
                    <a:pt x="320895" y="1120183"/>
                  </a:lnTo>
                  <a:lnTo>
                    <a:pt x="320895" y="952536"/>
                  </a:lnTo>
                  <a:lnTo>
                    <a:pt x="334577" y="938854"/>
                  </a:lnTo>
                  <a:lnTo>
                    <a:pt x="77386" y="938854"/>
                  </a:lnTo>
                  <a:cubicBezTo>
                    <a:pt x="34647" y="938854"/>
                    <a:pt x="0" y="904207"/>
                    <a:pt x="0" y="861468"/>
                  </a:cubicBezTo>
                  <a:lnTo>
                    <a:pt x="0" y="765985"/>
                  </a:lnTo>
                  <a:lnTo>
                    <a:pt x="168046" y="765985"/>
                  </a:lnTo>
                  <a:cubicBezTo>
                    <a:pt x="183196" y="765985"/>
                    <a:pt x="195477" y="753704"/>
                    <a:pt x="195477" y="738554"/>
                  </a:cubicBezTo>
                  <a:lnTo>
                    <a:pt x="195477" y="628834"/>
                  </a:lnTo>
                  <a:cubicBezTo>
                    <a:pt x="195477" y="613684"/>
                    <a:pt x="183196" y="601403"/>
                    <a:pt x="168046" y="601403"/>
                  </a:cubicBezTo>
                  <a:lnTo>
                    <a:pt x="0" y="601403"/>
                  </a:lnTo>
                  <a:lnTo>
                    <a:pt x="0" y="258716"/>
                  </a:lnTo>
                  <a:cubicBezTo>
                    <a:pt x="0" y="215977"/>
                    <a:pt x="34647" y="181330"/>
                    <a:pt x="77386" y="181330"/>
                  </a:cubicBezTo>
                  <a:lnTo>
                    <a:pt x="334578" y="181330"/>
                  </a:lnTo>
                  <a:lnTo>
                    <a:pt x="320895" y="167647"/>
                  </a:lnTo>
                  <a:lnTo>
                    <a:pt x="320895" y="0"/>
                  </a:lnTo>
                  <a:close/>
                </a:path>
              </a:pathLst>
            </a:custGeom>
            <a:solidFill>
              <a:srgbClr val="4D4D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8" name="文本框 107"/>
          <p:cNvSpPr txBox="1"/>
          <p:nvPr/>
        </p:nvSpPr>
        <p:spPr>
          <a:xfrm>
            <a:off x="5182929" y="529831"/>
            <a:ext cx="1826141" cy="584775"/>
          </a:xfrm>
          <a:prstGeom prst="rect">
            <a:avLst/>
          </a:prstGeom>
          <a:noFill/>
        </p:spPr>
        <p:txBody>
          <a:bodyPr wrap="none" rtlCol="0">
            <a:spAutoFit/>
          </a:bodyPr>
          <a:lstStyle/>
          <a:p>
            <a:r>
              <a:rPr lang="zh-CN" altLang="en-US" sz="3200" dirty="0">
                <a:solidFill>
                  <a:schemeClr val="tx1">
                    <a:lumMod val="75000"/>
                    <a:lumOff val="25000"/>
                  </a:schemeClr>
                </a:solidFill>
                <a:latin typeface="方正尚酷简体" panose="03000509000000000000" pitchFamily="65" charset="-122"/>
                <a:ea typeface="方正尚酷简体" panose="03000509000000000000" pitchFamily="65" charset="-122"/>
              </a:rPr>
              <a:t>个人经历</a:t>
            </a:r>
            <a:endParaRPr lang="zh-CN" altLang="en-US" sz="3200" dirty="0">
              <a:solidFill>
                <a:schemeClr val="tx1">
                  <a:lumMod val="75000"/>
                  <a:lumOff val="25000"/>
                </a:schemeClr>
              </a:solidFill>
              <a:latin typeface="方正尚酷简体" panose="03000509000000000000" pitchFamily="65" charset="-122"/>
              <a:ea typeface="方正尚酷简体" panose="03000509000000000000"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randombar(horizontal)">
                                      <p:cBhvr>
                                        <p:cTn id="7" dur="500"/>
                                        <p:tgtEl>
                                          <p:spTgt spid="91"/>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101"/>
                                        </p:tgtEl>
                                        <p:attrNameLst>
                                          <p:attrName>style.visibility</p:attrName>
                                        </p:attrNameLst>
                                      </p:cBhvr>
                                      <p:to>
                                        <p:strVal val="visible"/>
                                      </p:to>
                                    </p:set>
                                    <p:anim calcmode="lin" valueType="num">
                                      <p:cBhvr>
                                        <p:cTn id="11" dur="1000" fill="hold"/>
                                        <p:tgtEl>
                                          <p:spTgt spid="101"/>
                                        </p:tgtEl>
                                        <p:attrNameLst>
                                          <p:attrName>ppt_w</p:attrName>
                                        </p:attrNameLst>
                                      </p:cBhvr>
                                      <p:tavLst>
                                        <p:tav tm="0">
                                          <p:val>
                                            <p:fltVal val="0"/>
                                          </p:val>
                                        </p:tav>
                                        <p:tav tm="100000">
                                          <p:val>
                                            <p:strVal val="#ppt_w"/>
                                          </p:val>
                                        </p:tav>
                                      </p:tavLst>
                                    </p:anim>
                                    <p:anim calcmode="lin" valueType="num">
                                      <p:cBhvr>
                                        <p:cTn id="12" dur="1000" fill="hold"/>
                                        <p:tgtEl>
                                          <p:spTgt spid="101"/>
                                        </p:tgtEl>
                                        <p:attrNameLst>
                                          <p:attrName>ppt_h</p:attrName>
                                        </p:attrNameLst>
                                      </p:cBhvr>
                                      <p:tavLst>
                                        <p:tav tm="0">
                                          <p:val>
                                            <p:fltVal val="0"/>
                                          </p:val>
                                        </p:tav>
                                        <p:tav tm="100000">
                                          <p:val>
                                            <p:strVal val="#ppt_h"/>
                                          </p:val>
                                        </p:tav>
                                      </p:tavLst>
                                    </p:anim>
                                    <p:anim calcmode="lin" valueType="num">
                                      <p:cBhvr>
                                        <p:cTn id="13" dur="1000" fill="hold"/>
                                        <p:tgtEl>
                                          <p:spTgt spid="101"/>
                                        </p:tgtEl>
                                        <p:attrNameLst>
                                          <p:attrName>style.rotation</p:attrName>
                                        </p:attrNameLst>
                                      </p:cBhvr>
                                      <p:tavLst>
                                        <p:tav tm="0">
                                          <p:val>
                                            <p:fltVal val="90"/>
                                          </p:val>
                                        </p:tav>
                                        <p:tav tm="100000">
                                          <p:val>
                                            <p:fltVal val="0"/>
                                          </p:val>
                                        </p:tav>
                                      </p:tavLst>
                                    </p:anim>
                                    <p:animEffect transition="in" filter="fade">
                                      <p:cBhvr>
                                        <p:cTn id="14" dur="1000"/>
                                        <p:tgtEl>
                                          <p:spTgt spid="101"/>
                                        </p:tgtEl>
                                      </p:cBhvr>
                                    </p:animEffect>
                                  </p:childTnLst>
                                </p:cTn>
                              </p:par>
                            </p:childTnLst>
                          </p:cTn>
                        </p:par>
                        <p:par>
                          <p:cTn id="15" fill="hold">
                            <p:stCondLst>
                              <p:cond delay="1500"/>
                            </p:stCondLst>
                            <p:childTnLst>
                              <p:par>
                                <p:cTn id="16" presetID="22" presetClass="entr" presetSubtype="8" fill="hold" nodeType="afterEffect">
                                  <p:stCondLst>
                                    <p:cond delay="0"/>
                                  </p:stCondLst>
                                  <p:childTnLst>
                                    <p:set>
                                      <p:cBhvr>
                                        <p:cTn id="17" dur="1" fill="hold">
                                          <p:stCondLst>
                                            <p:cond delay="0"/>
                                          </p:stCondLst>
                                        </p:cTn>
                                        <p:tgtEl>
                                          <p:spTgt spid="99"/>
                                        </p:tgtEl>
                                        <p:attrNameLst>
                                          <p:attrName>style.visibility</p:attrName>
                                        </p:attrNameLst>
                                      </p:cBhvr>
                                      <p:to>
                                        <p:strVal val="visible"/>
                                      </p:to>
                                    </p:set>
                                    <p:animEffect transition="in" filter="wipe(left)">
                                      <p:cBhvr>
                                        <p:cTn id="18" dur="500"/>
                                        <p:tgtEl>
                                          <p:spTgt spid="99"/>
                                        </p:tgtEl>
                                      </p:cBhvr>
                                    </p:animEffect>
                                  </p:childTnLst>
                                </p:cTn>
                              </p:par>
                              <p:par>
                                <p:cTn id="19" presetID="22" presetClass="entr" presetSubtype="8" fill="hold" nodeType="withEffect">
                                  <p:stCondLst>
                                    <p:cond delay="0"/>
                                  </p:stCondLst>
                                  <p:childTnLst>
                                    <p:set>
                                      <p:cBhvr>
                                        <p:cTn id="20" dur="1" fill="hold">
                                          <p:stCondLst>
                                            <p:cond delay="0"/>
                                          </p:stCondLst>
                                        </p:cTn>
                                        <p:tgtEl>
                                          <p:spTgt spid="98"/>
                                        </p:tgtEl>
                                        <p:attrNameLst>
                                          <p:attrName>style.visibility</p:attrName>
                                        </p:attrNameLst>
                                      </p:cBhvr>
                                      <p:to>
                                        <p:strVal val="visible"/>
                                      </p:to>
                                    </p:set>
                                    <p:animEffect transition="in" filter="wipe(left)">
                                      <p:cBhvr>
                                        <p:cTn id="21" dur="500"/>
                                        <p:tgtEl>
                                          <p:spTgt spid="98"/>
                                        </p:tgtEl>
                                      </p:cBhvr>
                                    </p:animEffect>
                                  </p:childTnLst>
                                </p:cTn>
                              </p:par>
                              <p:par>
                                <p:cTn id="22" presetID="22" presetClass="entr" presetSubtype="8" fill="hold" nodeType="withEffect">
                                  <p:stCondLst>
                                    <p:cond delay="0"/>
                                  </p:stCondLst>
                                  <p:childTnLst>
                                    <p:set>
                                      <p:cBhvr>
                                        <p:cTn id="23" dur="1" fill="hold">
                                          <p:stCondLst>
                                            <p:cond delay="0"/>
                                          </p:stCondLst>
                                        </p:cTn>
                                        <p:tgtEl>
                                          <p:spTgt spid="100"/>
                                        </p:tgtEl>
                                        <p:attrNameLst>
                                          <p:attrName>style.visibility</p:attrName>
                                        </p:attrNameLst>
                                      </p:cBhvr>
                                      <p:to>
                                        <p:strVal val="visible"/>
                                      </p:to>
                                    </p:set>
                                    <p:animEffect transition="in" filter="wipe(left)">
                                      <p:cBhvr>
                                        <p:cTn id="24" dur="500"/>
                                        <p:tgtEl>
                                          <p:spTgt spid="100"/>
                                        </p:tgtEl>
                                      </p:cBhvr>
                                    </p:animEffect>
                                  </p:childTnLst>
                                </p:cTn>
                              </p:par>
                            </p:childTnLst>
                          </p:cTn>
                        </p:par>
                        <p:par>
                          <p:cTn id="25" fill="hold">
                            <p:stCondLst>
                              <p:cond delay="2000"/>
                            </p:stCondLst>
                            <p:childTnLst>
                              <p:par>
                                <p:cTn id="26" presetID="53" presetClass="entr" presetSubtype="16" fill="hold" grpId="0" nodeType="afterEffect">
                                  <p:stCondLst>
                                    <p:cond delay="0"/>
                                  </p:stCondLst>
                                  <p:childTnLst>
                                    <p:set>
                                      <p:cBhvr>
                                        <p:cTn id="27" dur="1" fill="hold">
                                          <p:stCondLst>
                                            <p:cond delay="0"/>
                                          </p:stCondLst>
                                        </p:cTn>
                                        <p:tgtEl>
                                          <p:spTgt spid="92"/>
                                        </p:tgtEl>
                                        <p:attrNameLst>
                                          <p:attrName>style.visibility</p:attrName>
                                        </p:attrNameLst>
                                      </p:cBhvr>
                                      <p:to>
                                        <p:strVal val="visible"/>
                                      </p:to>
                                    </p:set>
                                    <p:anim calcmode="lin" valueType="num">
                                      <p:cBhvr>
                                        <p:cTn id="28" dur="500" fill="hold"/>
                                        <p:tgtEl>
                                          <p:spTgt spid="92"/>
                                        </p:tgtEl>
                                        <p:attrNameLst>
                                          <p:attrName>ppt_w</p:attrName>
                                        </p:attrNameLst>
                                      </p:cBhvr>
                                      <p:tavLst>
                                        <p:tav tm="0">
                                          <p:val>
                                            <p:fltVal val="0"/>
                                          </p:val>
                                        </p:tav>
                                        <p:tav tm="100000">
                                          <p:val>
                                            <p:strVal val="#ppt_w"/>
                                          </p:val>
                                        </p:tav>
                                      </p:tavLst>
                                    </p:anim>
                                    <p:anim calcmode="lin" valueType="num">
                                      <p:cBhvr>
                                        <p:cTn id="29" dur="500" fill="hold"/>
                                        <p:tgtEl>
                                          <p:spTgt spid="92"/>
                                        </p:tgtEl>
                                        <p:attrNameLst>
                                          <p:attrName>ppt_h</p:attrName>
                                        </p:attrNameLst>
                                      </p:cBhvr>
                                      <p:tavLst>
                                        <p:tav tm="0">
                                          <p:val>
                                            <p:fltVal val="0"/>
                                          </p:val>
                                        </p:tav>
                                        <p:tav tm="100000">
                                          <p:val>
                                            <p:strVal val="#ppt_h"/>
                                          </p:val>
                                        </p:tav>
                                      </p:tavLst>
                                    </p:anim>
                                    <p:animEffect transition="in" filter="fade">
                                      <p:cBhvr>
                                        <p:cTn id="30" dur="500"/>
                                        <p:tgtEl>
                                          <p:spTgt spid="92"/>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93"/>
                                        </p:tgtEl>
                                        <p:attrNameLst>
                                          <p:attrName>style.visibility</p:attrName>
                                        </p:attrNameLst>
                                      </p:cBhvr>
                                      <p:to>
                                        <p:strVal val="visible"/>
                                      </p:to>
                                    </p:set>
                                    <p:anim calcmode="lin" valueType="num">
                                      <p:cBhvr>
                                        <p:cTn id="33" dur="500" fill="hold"/>
                                        <p:tgtEl>
                                          <p:spTgt spid="93"/>
                                        </p:tgtEl>
                                        <p:attrNameLst>
                                          <p:attrName>ppt_w</p:attrName>
                                        </p:attrNameLst>
                                      </p:cBhvr>
                                      <p:tavLst>
                                        <p:tav tm="0">
                                          <p:val>
                                            <p:fltVal val="0"/>
                                          </p:val>
                                        </p:tav>
                                        <p:tav tm="100000">
                                          <p:val>
                                            <p:strVal val="#ppt_w"/>
                                          </p:val>
                                        </p:tav>
                                      </p:tavLst>
                                    </p:anim>
                                    <p:anim calcmode="lin" valueType="num">
                                      <p:cBhvr>
                                        <p:cTn id="34" dur="500" fill="hold"/>
                                        <p:tgtEl>
                                          <p:spTgt spid="93"/>
                                        </p:tgtEl>
                                        <p:attrNameLst>
                                          <p:attrName>ppt_h</p:attrName>
                                        </p:attrNameLst>
                                      </p:cBhvr>
                                      <p:tavLst>
                                        <p:tav tm="0">
                                          <p:val>
                                            <p:fltVal val="0"/>
                                          </p:val>
                                        </p:tav>
                                        <p:tav tm="100000">
                                          <p:val>
                                            <p:strVal val="#ppt_h"/>
                                          </p:val>
                                        </p:tav>
                                      </p:tavLst>
                                    </p:anim>
                                    <p:animEffect transition="in" filter="fade">
                                      <p:cBhvr>
                                        <p:cTn id="35" dur="500"/>
                                        <p:tgtEl>
                                          <p:spTgt spid="93"/>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94"/>
                                        </p:tgtEl>
                                        <p:attrNameLst>
                                          <p:attrName>style.visibility</p:attrName>
                                        </p:attrNameLst>
                                      </p:cBhvr>
                                      <p:to>
                                        <p:strVal val="visible"/>
                                      </p:to>
                                    </p:set>
                                    <p:anim calcmode="lin" valueType="num">
                                      <p:cBhvr>
                                        <p:cTn id="38" dur="500" fill="hold"/>
                                        <p:tgtEl>
                                          <p:spTgt spid="94"/>
                                        </p:tgtEl>
                                        <p:attrNameLst>
                                          <p:attrName>ppt_w</p:attrName>
                                        </p:attrNameLst>
                                      </p:cBhvr>
                                      <p:tavLst>
                                        <p:tav tm="0">
                                          <p:val>
                                            <p:fltVal val="0"/>
                                          </p:val>
                                        </p:tav>
                                        <p:tav tm="100000">
                                          <p:val>
                                            <p:strVal val="#ppt_w"/>
                                          </p:val>
                                        </p:tav>
                                      </p:tavLst>
                                    </p:anim>
                                    <p:anim calcmode="lin" valueType="num">
                                      <p:cBhvr>
                                        <p:cTn id="39" dur="500" fill="hold"/>
                                        <p:tgtEl>
                                          <p:spTgt spid="94"/>
                                        </p:tgtEl>
                                        <p:attrNameLst>
                                          <p:attrName>ppt_h</p:attrName>
                                        </p:attrNameLst>
                                      </p:cBhvr>
                                      <p:tavLst>
                                        <p:tav tm="0">
                                          <p:val>
                                            <p:fltVal val="0"/>
                                          </p:val>
                                        </p:tav>
                                        <p:tav tm="100000">
                                          <p:val>
                                            <p:strVal val="#ppt_h"/>
                                          </p:val>
                                        </p:tav>
                                      </p:tavLst>
                                    </p:anim>
                                    <p:animEffect transition="in" filter="fade">
                                      <p:cBhvr>
                                        <p:cTn id="40" dur="500"/>
                                        <p:tgtEl>
                                          <p:spTgt spid="94"/>
                                        </p:tgtEl>
                                      </p:cBhvr>
                                    </p:animEffect>
                                  </p:childTnLst>
                                </p:cTn>
                              </p:par>
                            </p:childTnLst>
                          </p:cTn>
                        </p:par>
                        <p:par>
                          <p:cTn id="41" fill="hold">
                            <p:stCondLst>
                              <p:cond delay="2500"/>
                            </p:stCondLst>
                            <p:childTnLst>
                              <p:par>
                                <p:cTn id="42" presetID="2" presetClass="entr" presetSubtype="2" fill="hold" grpId="0" nodeType="afterEffect">
                                  <p:stCondLst>
                                    <p:cond delay="0"/>
                                  </p:stCondLst>
                                  <p:childTnLst>
                                    <p:set>
                                      <p:cBhvr>
                                        <p:cTn id="43" dur="1" fill="hold">
                                          <p:stCondLst>
                                            <p:cond delay="0"/>
                                          </p:stCondLst>
                                        </p:cTn>
                                        <p:tgtEl>
                                          <p:spTgt spid="95"/>
                                        </p:tgtEl>
                                        <p:attrNameLst>
                                          <p:attrName>style.visibility</p:attrName>
                                        </p:attrNameLst>
                                      </p:cBhvr>
                                      <p:to>
                                        <p:strVal val="visible"/>
                                      </p:to>
                                    </p:set>
                                    <p:anim calcmode="lin" valueType="num">
                                      <p:cBhvr additive="base">
                                        <p:cTn id="44" dur="500" fill="hold"/>
                                        <p:tgtEl>
                                          <p:spTgt spid="95"/>
                                        </p:tgtEl>
                                        <p:attrNameLst>
                                          <p:attrName>ppt_x</p:attrName>
                                        </p:attrNameLst>
                                      </p:cBhvr>
                                      <p:tavLst>
                                        <p:tav tm="0">
                                          <p:val>
                                            <p:strVal val="1+#ppt_w/2"/>
                                          </p:val>
                                        </p:tav>
                                        <p:tav tm="100000">
                                          <p:val>
                                            <p:strVal val="#ppt_x"/>
                                          </p:val>
                                        </p:tav>
                                      </p:tavLst>
                                    </p:anim>
                                    <p:anim calcmode="lin" valueType="num">
                                      <p:cBhvr additive="base">
                                        <p:cTn id="45" dur="500" fill="hold"/>
                                        <p:tgtEl>
                                          <p:spTgt spid="95"/>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200"/>
                                  </p:stCondLst>
                                  <p:childTnLst>
                                    <p:set>
                                      <p:cBhvr>
                                        <p:cTn id="47" dur="1" fill="hold">
                                          <p:stCondLst>
                                            <p:cond delay="0"/>
                                          </p:stCondLst>
                                        </p:cTn>
                                        <p:tgtEl>
                                          <p:spTgt spid="96"/>
                                        </p:tgtEl>
                                        <p:attrNameLst>
                                          <p:attrName>style.visibility</p:attrName>
                                        </p:attrNameLst>
                                      </p:cBhvr>
                                      <p:to>
                                        <p:strVal val="visible"/>
                                      </p:to>
                                    </p:set>
                                    <p:anim calcmode="lin" valueType="num">
                                      <p:cBhvr additive="base">
                                        <p:cTn id="48" dur="500" fill="hold"/>
                                        <p:tgtEl>
                                          <p:spTgt spid="96"/>
                                        </p:tgtEl>
                                        <p:attrNameLst>
                                          <p:attrName>ppt_x</p:attrName>
                                        </p:attrNameLst>
                                      </p:cBhvr>
                                      <p:tavLst>
                                        <p:tav tm="0">
                                          <p:val>
                                            <p:strVal val="1+#ppt_w/2"/>
                                          </p:val>
                                        </p:tav>
                                        <p:tav tm="100000">
                                          <p:val>
                                            <p:strVal val="#ppt_x"/>
                                          </p:val>
                                        </p:tav>
                                      </p:tavLst>
                                    </p:anim>
                                    <p:anim calcmode="lin" valueType="num">
                                      <p:cBhvr additive="base">
                                        <p:cTn id="49" dur="500" fill="hold"/>
                                        <p:tgtEl>
                                          <p:spTgt spid="96"/>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400"/>
                                  </p:stCondLst>
                                  <p:childTnLst>
                                    <p:set>
                                      <p:cBhvr>
                                        <p:cTn id="51" dur="1" fill="hold">
                                          <p:stCondLst>
                                            <p:cond delay="0"/>
                                          </p:stCondLst>
                                        </p:cTn>
                                        <p:tgtEl>
                                          <p:spTgt spid="97"/>
                                        </p:tgtEl>
                                        <p:attrNameLst>
                                          <p:attrName>style.visibility</p:attrName>
                                        </p:attrNameLst>
                                      </p:cBhvr>
                                      <p:to>
                                        <p:strVal val="visible"/>
                                      </p:to>
                                    </p:set>
                                    <p:anim calcmode="lin" valueType="num">
                                      <p:cBhvr additive="base">
                                        <p:cTn id="52" dur="500" fill="hold"/>
                                        <p:tgtEl>
                                          <p:spTgt spid="97"/>
                                        </p:tgtEl>
                                        <p:attrNameLst>
                                          <p:attrName>ppt_x</p:attrName>
                                        </p:attrNameLst>
                                      </p:cBhvr>
                                      <p:tavLst>
                                        <p:tav tm="0">
                                          <p:val>
                                            <p:strVal val="1+#ppt_w/2"/>
                                          </p:val>
                                        </p:tav>
                                        <p:tav tm="100000">
                                          <p:val>
                                            <p:strVal val="#ppt_x"/>
                                          </p:val>
                                        </p:tav>
                                      </p:tavLst>
                                    </p:anim>
                                    <p:anim calcmode="lin" valueType="num">
                                      <p:cBhvr additive="base">
                                        <p:cTn id="53" dur="500" fill="hold"/>
                                        <p:tgtEl>
                                          <p:spTgt spid="9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animBg="1"/>
      <p:bldP spid="93" grpId="0" animBg="1"/>
      <p:bldP spid="94" grpId="0" animBg="1"/>
      <p:bldP spid="95" grpId="0"/>
      <p:bldP spid="96" grpId="0"/>
      <p:bldP spid="9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等腰三角形 3"/>
          <p:cNvSpPr/>
          <p:nvPr/>
        </p:nvSpPr>
        <p:spPr>
          <a:xfrm rot="10800000">
            <a:off x="5786628" y="0"/>
            <a:ext cx="618744" cy="406400"/>
          </a:xfrm>
          <a:prstGeom prst="triangle">
            <a:avLst/>
          </a:prstGeom>
          <a:solidFill>
            <a:srgbClr val="FBC7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5182929" y="529831"/>
            <a:ext cx="1826141" cy="584775"/>
          </a:xfrm>
          <a:prstGeom prst="rect">
            <a:avLst/>
          </a:prstGeom>
          <a:noFill/>
        </p:spPr>
        <p:txBody>
          <a:bodyPr wrap="none" rtlCol="0">
            <a:spAutoFit/>
          </a:bodyPr>
          <a:lstStyle/>
          <a:p>
            <a:r>
              <a:rPr lang="zh-CN" altLang="en-US" sz="3200" dirty="0">
                <a:solidFill>
                  <a:schemeClr val="tx1">
                    <a:lumMod val="75000"/>
                    <a:lumOff val="25000"/>
                  </a:schemeClr>
                </a:solidFill>
                <a:latin typeface="方正尚酷简体" panose="03000509000000000000" pitchFamily="65" charset="-122"/>
                <a:ea typeface="方正尚酷简体" panose="03000509000000000000" pitchFamily="65" charset="-122"/>
              </a:rPr>
              <a:t>个人经验</a:t>
            </a:r>
            <a:endParaRPr lang="zh-CN" altLang="en-US" sz="3200" dirty="0">
              <a:solidFill>
                <a:schemeClr val="tx1">
                  <a:lumMod val="75000"/>
                  <a:lumOff val="25000"/>
                </a:schemeClr>
              </a:solidFill>
              <a:latin typeface="方正尚酷简体" panose="03000509000000000000" pitchFamily="65" charset="-122"/>
              <a:ea typeface="方正尚酷简体" panose="03000509000000000000" pitchFamily="65" charset="-122"/>
            </a:endParaRPr>
          </a:p>
        </p:txBody>
      </p:sp>
      <p:cxnSp>
        <p:nvCxnSpPr>
          <p:cNvPr id="6" name="直接连接符 5"/>
          <p:cNvCxnSpPr/>
          <p:nvPr/>
        </p:nvCxnSpPr>
        <p:spPr>
          <a:xfrm>
            <a:off x="5579364" y="1282700"/>
            <a:ext cx="982472" cy="0"/>
          </a:xfrm>
          <a:prstGeom prst="line">
            <a:avLst/>
          </a:prstGeom>
          <a:ln>
            <a:solidFill>
              <a:srgbClr val="FBC764"/>
            </a:solidFill>
          </a:ln>
        </p:spPr>
        <p:style>
          <a:lnRef idx="1">
            <a:schemeClr val="accent1"/>
          </a:lnRef>
          <a:fillRef idx="0">
            <a:schemeClr val="accent1"/>
          </a:fillRef>
          <a:effectRef idx="0">
            <a:schemeClr val="accent1"/>
          </a:effectRef>
          <a:fontRef idx="minor">
            <a:schemeClr val="tx1"/>
          </a:fontRef>
        </p:style>
      </p:cxnSp>
      <p:grpSp>
        <p:nvGrpSpPr>
          <p:cNvPr id="90" name="组合 89"/>
          <p:cNvGrpSpPr/>
          <p:nvPr/>
        </p:nvGrpSpPr>
        <p:grpSpPr>
          <a:xfrm>
            <a:off x="-784226" y="2463800"/>
            <a:ext cx="3861305" cy="3511551"/>
            <a:chOff x="4791075" y="2225675"/>
            <a:chExt cx="2628900" cy="2390776"/>
          </a:xfrm>
        </p:grpSpPr>
        <p:sp>
          <p:nvSpPr>
            <p:cNvPr id="10" name="Freeform 5"/>
            <p:cNvSpPr/>
            <p:nvPr/>
          </p:nvSpPr>
          <p:spPr bwMode="auto">
            <a:xfrm>
              <a:off x="5819775" y="2867025"/>
              <a:ext cx="925513" cy="811213"/>
            </a:xfrm>
            <a:custGeom>
              <a:avLst/>
              <a:gdLst>
                <a:gd name="T0" fmla="*/ 195 w 246"/>
                <a:gd name="T1" fmla="*/ 1 h 215"/>
                <a:gd name="T2" fmla="*/ 118 w 246"/>
                <a:gd name="T3" fmla="*/ 2 h 215"/>
                <a:gd name="T4" fmla="*/ 71 w 246"/>
                <a:gd name="T5" fmla="*/ 50 h 215"/>
                <a:gd name="T6" fmla="*/ 71 w 246"/>
                <a:gd name="T7" fmla="*/ 52 h 215"/>
                <a:gd name="T8" fmla="*/ 0 w 246"/>
                <a:gd name="T9" fmla="*/ 126 h 215"/>
                <a:gd name="T10" fmla="*/ 92 w 246"/>
                <a:gd name="T11" fmla="*/ 215 h 215"/>
                <a:gd name="T12" fmla="*/ 131 w 246"/>
                <a:gd name="T13" fmla="*/ 174 h 215"/>
                <a:gd name="T14" fmla="*/ 198 w 246"/>
                <a:gd name="T15" fmla="*/ 173 h 215"/>
                <a:gd name="T16" fmla="*/ 245 w 246"/>
                <a:gd name="T17" fmla="*/ 125 h 215"/>
                <a:gd name="T18" fmla="*/ 244 w 246"/>
                <a:gd name="T19" fmla="*/ 47 h 215"/>
                <a:gd name="T20" fmla="*/ 195 w 246"/>
                <a:gd name="T21" fmla="*/ 1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6" h="215">
                  <a:moveTo>
                    <a:pt x="195" y="1"/>
                  </a:moveTo>
                  <a:cubicBezTo>
                    <a:pt x="118" y="2"/>
                    <a:pt x="118" y="2"/>
                    <a:pt x="118" y="2"/>
                  </a:cubicBezTo>
                  <a:cubicBezTo>
                    <a:pt x="92" y="2"/>
                    <a:pt x="71" y="24"/>
                    <a:pt x="71" y="50"/>
                  </a:cubicBezTo>
                  <a:cubicBezTo>
                    <a:pt x="71" y="52"/>
                    <a:pt x="71" y="52"/>
                    <a:pt x="71" y="52"/>
                  </a:cubicBezTo>
                  <a:cubicBezTo>
                    <a:pt x="0" y="126"/>
                    <a:pt x="0" y="126"/>
                    <a:pt x="0" y="126"/>
                  </a:cubicBezTo>
                  <a:cubicBezTo>
                    <a:pt x="92" y="215"/>
                    <a:pt x="92" y="215"/>
                    <a:pt x="92" y="215"/>
                  </a:cubicBezTo>
                  <a:cubicBezTo>
                    <a:pt x="131" y="174"/>
                    <a:pt x="131" y="174"/>
                    <a:pt x="131" y="174"/>
                  </a:cubicBezTo>
                  <a:cubicBezTo>
                    <a:pt x="198" y="173"/>
                    <a:pt x="198" y="173"/>
                    <a:pt x="198" y="173"/>
                  </a:cubicBezTo>
                  <a:cubicBezTo>
                    <a:pt x="225" y="173"/>
                    <a:pt x="246" y="151"/>
                    <a:pt x="245" y="125"/>
                  </a:cubicBezTo>
                  <a:cubicBezTo>
                    <a:pt x="244" y="47"/>
                    <a:pt x="244" y="47"/>
                    <a:pt x="244" y="47"/>
                  </a:cubicBezTo>
                  <a:cubicBezTo>
                    <a:pt x="243" y="21"/>
                    <a:pt x="222" y="0"/>
                    <a:pt x="195" y="1"/>
                  </a:cubicBezTo>
                  <a:close/>
                </a:path>
              </a:pathLst>
            </a:custGeom>
            <a:solidFill>
              <a:srgbClr val="E2C5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6"/>
            <p:cNvSpPr/>
            <p:nvPr/>
          </p:nvSpPr>
          <p:spPr bwMode="auto">
            <a:xfrm>
              <a:off x="6369050" y="3127375"/>
              <a:ext cx="587375" cy="331788"/>
            </a:xfrm>
            <a:custGeom>
              <a:avLst/>
              <a:gdLst>
                <a:gd name="T0" fmla="*/ 152 w 156"/>
                <a:gd name="T1" fmla="*/ 75 h 88"/>
                <a:gd name="T2" fmla="*/ 130 w 156"/>
                <a:gd name="T3" fmla="*/ 84 h 88"/>
                <a:gd name="T4" fmla="*/ 13 w 156"/>
                <a:gd name="T5" fmla="*/ 35 h 88"/>
                <a:gd name="T6" fmla="*/ 3 w 156"/>
                <a:gd name="T7" fmla="*/ 13 h 88"/>
                <a:gd name="T8" fmla="*/ 3 w 156"/>
                <a:gd name="T9" fmla="*/ 13 h 88"/>
                <a:gd name="T10" fmla="*/ 26 w 156"/>
                <a:gd name="T11" fmla="*/ 4 h 88"/>
                <a:gd name="T12" fmla="*/ 143 w 156"/>
                <a:gd name="T13" fmla="*/ 52 h 88"/>
                <a:gd name="T14" fmla="*/ 152 w 156"/>
                <a:gd name="T15" fmla="*/ 75 h 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6" h="88">
                  <a:moveTo>
                    <a:pt x="152" y="75"/>
                  </a:moveTo>
                  <a:cubicBezTo>
                    <a:pt x="149" y="84"/>
                    <a:pt x="139" y="88"/>
                    <a:pt x="130" y="84"/>
                  </a:cubicBezTo>
                  <a:cubicBezTo>
                    <a:pt x="13" y="35"/>
                    <a:pt x="13" y="35"/>
                    <a:pt x="13" y="35"/>
                  </a:cubicBezTo>
                  <a:cubicBezTo>
                    <a:pt x="4" y="32"/>
                    <a:pt x="0" y="22"/>
                    <a:pt x="3" y="13"/>
                  </a:cubicBezTo>
                  <a:cubicBezTo>
                    <a:pt x="3" y="13"/>
                    <a:pt x="3" y="13"/>
                    <a:pt x="3" y="13"/>
                  </a:cubicBezTo>
                  <a:cubicBezTo>
                    <a:pt x="7" y="4"/>
                    <a:pt x="17" y="0"/>
                    <a:pt x="26" y="4"/>
                  </a:cubicBezTo>
                  <a:cubicBezTo>
                    <a:pt x="143" y="52"/>
                    <a:pt x="143" y="52"/>
                    <a:pt x="143" y="52"/>
                  </a:cubicBezTo>
                  <a:cubicBezTo>
                    <a:pt x="152" y="56"/>
                    <a:pt x="156" y="66"/>
                    <a:pt x="152" y="75"/>
                  </a:cubicBezTo>
                  <a:close/>
                </a:path>
              </a:pathLst>
            </a:custGeom>
            <a:solidFill>
              <a:srgbClr val="E2C5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7"/>
            <p:cNvSpPr/>
            <p:nvPr/>
          </p:nvSpPr>
          <p:spPr bwMode="auto">
            <a:xfrm>
              <a:off x="6515100" y="2979738"/>
              <a:ext cx="588963" cy="331788"/>
            </a:xfrm>
            <a:custGeom>
              <a:avLst/>
              <a:gdLst>
                <a:gd name="T0" fmla="*/ 153 w 156"/>
                <a:gd name="T1" fmla="*/ 75 h 88"/>
                <a:gd name="T2" fmla="*/ 130 w 156"/>
                <a:gd name="T3" fmla="*/ 84 h 88"/>
                <a:gd name="T4" fmla="*/ 13 w 156"/>
                <a:gd name="T5" fmla="*/ 36 h 88"/>
                <a:gd name="T6" fmla="*/ 4 w 156"/>
                <a:gd name="T7" fmla="*/ 13 h 88"/>
                <a:gd name="T8" fmla="*/ 4 w 156"/>
                <a:gd name="T9" fmla="*/ 13 h 88"/>
                <a:gd name="T10" fmla="*/ 26 w 156"/>
                <a:gd name="T11" fmla="*/ 4 h 88"/>
                <a:gd name="T12" fmla="*/ 143 w 156"/>
                <a:gd name="T13" fmla="*/ 52 h 88"/>
                <a:gd name="T14" fmla="*/ 153 w 156"/>
                <a:gd name="T15" fmla="*/ 75 h 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6" h="88">
                  <a:moveTo>
                    <a:pt x="153" y="75"/>
                  </a:moveTo>
                  <a:cubicBezTo>
                    <a:pt x="149" y="84"/>
                    <a:pt x="139" y="88"/>
                    <a:pt x="130" y="84"/>
                  </a:cubicBezTo>
                  <a:cubicBezTo>
                    <a:pt x="13" y="36"/>
                    <a:pt x="13" y="36"/>
                    <a:pt x="13" y="36"/>
                  </a:cubicBezTo>
                  <a:cubicBezTo>
                    <a:pt x="4" y="32"/>
                    <a:pt x="0" y="22"/>
                    <a:pt x="4" y="13"/>
                  </a:cubicBezTo>
                  <a:cubicBezTo>
                    <a:pt x="4" y="13"/>
                    <a:pt x="4" y="13"/>
                    <a:pt x="4" y="13"/>
                  </a:cubicBezTo>
                  <a:cubicBezTo>
                    <a:pt x="7" y="4"/>
                    <a:pt x="17" y="0"/>
                    <a:pt x="26" y="4"/>
                  </a:cubicBezTo>
                  <a:cubicBezTo>
                    <a:pt x="143" y="52"/>
                    <a:pt x="143" y="52"/>
                    <a:pt x="143" y="52"/>
                  </a:cubicBezTo>
                  <a:cubicBezTo>
                    <a:pt x="152" y="56"/>
                    <a:pt x="156" y="66"/>
                    <a:pt x="153" y="75"/>
                  </a:cubicBezTo>
                  <a:close/>
                </a:path>
              </a:pathLst>
            </a:custGeom>
            <a:solidFill>
              <a:srgbClr val="E2C5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8"/>
            <p:cNvSpPr/>
            <p:nvPr/>
          </p:nvSpPr>
          <p:spPr bwMode="auto">
            <a:xfrm>
              <a:off x="6802438" y="2754313"/>
              <a:ext cx="587375" cy="328613"/>
            </a:xfrm>
            <a:custGeom>
              <a:avLst/>
              <a:gdLst>
                <a:gd name="T0" fmla="*/ 153 w 156"/>
                <a:gd name="T1" fmla="*/ 74 h 87"/>
                <a:gd name="T2" fmla="*/ 130 w 156"/>
                <a:gd name="T3" fmla="*/ 84 h 87"/>
                <a:gd name="T4" fmla="*/ 13 w 156"/>
                <a:gd name="T5" fmla="*/ 35 h 87"/>
                <a:gd name="T6" fmla="*/ 4 w 156"/>
                <a:gd name="T7" fmla="*/ 13 h 87"/>
                <a:gd name="T8" fmla="*/ 4 w 156"/>
                <a:gd name="T9" fmla="*/ 13 h 87"/>
                <a:gd name="T10" fmla="*/ 26 w 156"/>
                <a:gd name="T11" fmla="*/ 3 h 87"/>
                <a:gd name="T12" fmla="*/ 143 w 156"/>
                <a:gd name="T13" fmla="*/ 52 h 87"/>
                <a:gd name="T14" fmla="*/ 153 w 156"/>
                <a:gd name="T15" fmla="*/ 74 h 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6" h="87">
                  <a:moveTo>
                    <a:pt x="153" y="74"/>
                  </a:moveTo>
                  <a:cubicBezTo>
                    <a:pt x="149" y="83"/>
                    <a:pt x="139" y="87"/>
                    <a:pt x="130" y="84"/>
                  </a:cubicBezTo>
                  <a:cubicBezTo>
                    <a:pt x="13" y="35"/>
                    <a:pt x="13" y="35"/>
                    <a:pt x="13" y="35"/>
                  </a:cubicBezTo>
                  <a:cubicBezTo>
                    <a:pt x="4" y="31"/>
                    <a:pt x="0" y="21"/>
                    <a:pt x="4" y="13"/>
                  </a:cubicBezTo>
                  <a:cubicBezTo>
                    <a:pt x="4" y="13"/>
                    <a:pt x="4" y="13"/>
                    <a:pt x="4" y="13"/>
                  </a:cubicBezTo>
                  <a:cubicBezTo>
                    <a:pt x="7" y="4"/>
                    <a:pt x="17" y="0"/>
                    <a:pt x="26" y="3"/>
                  </a:cubicBezTo>
                  <a:cubicBezTo>
                    <a:pt x="143" y="52"/>
                    <a:pt x="143" y="52"/>
                    <a:pt x="143" y="52"/>
                  </a:cubicBezTo>
                  <a:cubicBezTo>
                    <a:pt x="152" y="55"/>
                    <a:pt x="156" y="66"/>
                    <a:pt x="153" y="74"/>
                  </a:cubicBezTo>
                  <a:close/>
                </a:path>
              </a:pathLst>
            </a:custGeom>
            <a:solidFill>
              <a:srgbClr val="E2C5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9"/>
            <p:cNvSpPr/>
            <p:nvPr/>
          </p:nvSpPr>
          <p:spPr bwMode="auto">
            <a:xfrm>
              <a:off x="6289675" y="2225675"/>
              <a:ext cx="1130300" cy="1285875"/>
            </a:xfrm>
            <a:custGeom>
              <a:avLst/>
              <a:gdLst>
                <a:gd name="T0" fmla="*/ 286 w 300"/>
                <a:gd name="T1" fmla="*/ 70 h 341"/>
                <a:gd name="T2" fmla="*/ 193 w 300"/>
                <a:gd name="T3" fmla="*/ 7 h 341"/>
                <a:gd name="T4" fmla="*/ 158 w 300"/>
                <a:gd name="T5" fmla="*/ 14 h 341"/>
                <a:gd name="T6" fmla="*/ 8 w 300"/>
                <a:gd name="T7" fmla="*/ 236 h 341"/>
                <a:gd name="T8" fmla="*/ 15 w 300"/>
                <a:gd name="T9" fmla="*/ 271 h 341"/>
                <a:gd name="T10" fmla="*/ 108 w 300"/>
                <a:gd name="T11" fmla="*/ 333 h 341"/>
                <a:gd name="T12" fmla="*/ 142 w 300"/>
                <a:gd name="T13" fmla="*/ 327 h 341"/>
                <a:gd name="T14" fmla="*/ 292 w 300"/>
                <a:gd name="T15" fmla="*/ 104 h 341"/>
                <a:gd name="T16" fmla="*/ 286 w 300"/>
                <a:gd name="T17" fmla="*/ 7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0" h="341">
                  <a:moveTo>
                    <a:pt x="286" y="70"/>
                  </a:moveTo>
                  <a:cubicBezTo>
                    <a:pt x="193" y="7"/>
                    <a:pt x="193" y="7"/>
                    <a:pt x="193" y="7"/>
                  </a:cubicBezTo>
                  <a:cubicBezTo>
                    <a:pt x="181" y="0"/>
                    <a:pt x="166" y="3"/>
                    <a:pt x="158" y="14"/>
                  </a:cubicBezTo>
                  <a:cubicBezTo>
                    <a:pt x="8" y="236"/>
                    <a:pt x="8" y="236"/>
                    <a:pt x="8" y="236"/>
                  </a:cubicBezTo>
                  <a:cubicBezTo>
                    <a:pt x="0" y="248"/>
                    <a:pt x="3" y="263"/>
                    <a:pt x="15" y="271"/>
                  </a:cubicBezTo>
                  <a:cubicBezTo>
                    <a:pt x="108" y="333"/>
                    <a:pt x="108" y="333"/>
                    <a:pt x="108" y="333"/>
                  </a:cubicBezTo>
                  <a:cubicBezTo>
                    <a:pt x="119" y="341"/>
                    <a:pt x="134" y="338"/>
                    <a:pt x="142" y="327"/>
                  </a:cubicBezTo>
                  <a:cubicBezTo>
                    <a:pt x="292" y="104"/>
                    <a:pt x="292" y="104"/>
                    <a:pt x="292" y="104"/>
                  </a:cubicBezTo>
                  <a:cubicBezTo>
                    <a:pt x="300" y="93"/>
                    <a:pt x="297" y="78"/>
                    <a:pt x="286" y="70"/>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0"/>
            <p:cNvSpPr/>
            <p:nvPr/>
          </p:nvSpPr>
          <p:spPr bwMode="auto">
            <a:xfrm>
              <a:off x="7069138" y="2384425"/>
              <a:ext cx="150813" cy="109538"/>
            </a:xfrm>
            <a:custGeom>
              <a:avLst/>
              <a:gdLst>
                <a:gd name="T0" fmla="*/ 4 w 40"/>
                <a:gd name="T1" fmla="*/ 1 h 29"/>
                <a:gd name="T2" fmla="*/ 39 w 40"/>
                <a:gd name="T3" fmla="*/ 24 h 29"/>
                <a:gd name="T4" fmla="*/ 40 w 40"/>
                <a:gd name="T5" fmla="*/ 27 h 29"/>
                <a:gd name="T6" fmla="*/ 37 w 40"/>
                <a:gd name="T7" fmla="*/ 28 h 29"/>
                <a:gd name="T8" fmla="*/ 2 w 40"/>
                <a:gd name="T9" fmla="*/ 4 h 29"/>
                <a:gd name="T10" fmla="*/ 1 w 40"/>
                <a:gd name="T11" fmla="*/ 1 h 29"/>
                <a:gd name="T12" fmla="*/ 4 w 40"/>
                <a:gd name="T13" fmla="*/ 1 h 29"/>
              </a:gdLst>
              <a:ahLst/>
              <a:cxnLst>
                <a:cxn ang="0">
                  <a:pos x="T0" y="T1"/>
                </a:cxn>
                <a:cxn ang="0">
                  <a:pos x="T2" y="T3"/>
                </a:cxn>
                <a:cxn ang="0">
                  <a:pos x="T4" y="T5"/>
                </a:cxn>
                <a:cxn ang="0">
                  <a:pos x="T6" y="T7"/>
                </a:cxn>
                <a:cxn ang="0">
                  <a:pos x="T8" y="T9"/>
                </a:cxn>
                <a:cxn ang="0">
                  <a:pos x="T10" y="T11"/>
                </a:cxn>
                <a:cxn ang="0">
                  <a:pos x="T12" y="T13"/>
                </a:cxn>
              </a:cxnLst>
              <a:rect l="0" t="0" r="r" b="b"/>
              <a:pathLst>
                <a:path w="40" h="29">
                  <a:moveTo>
                    <a:pt x="4" y="1"/>
                  </a:moveTo>
                  <a:cubicBezTo>
                    <a:pt x="39" y="24"/>
                    <a:pt x="39" y="24"/>
                    <a:pt x="39" y="24"/>
                  </a:cubicBezTo>
                  <a:cubicBezTo>
                    <a:pt x="40" y="25"/>
                    <a:pt x="40" y="26"/>
                    <a:pt x="40" y="27"/>
                  </a:cubicBezTo>
                  <a:cubicBezTo>
                    <a:pt x="39" y="28"/>
                    <a:pt x="38" y="29"/>
                    <a:pt x="37" y="28"/>
                  </a:cubicBezTo>
                  <a:cubicBezTo>
                    <a:pt x="2" y="4"/>
                    <a:pt x="2" y="4"/>
                    <a:pt x="2" y="4"/>
                  </a:cubicBezTo>
                  <a:cubicBezTo>
                    <a:pt x="1" y="4"/>
                    <a:pt x="0" y="2"/>
                    <a:pt x="1" y="1"/>
                  </a:cubicBezTo>
                  <a:cubicBezTo>
                    <a:pt x="2" y="0"/>
                    <a:pt x="3" y="0"/>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1"/>
            <p:cNvSpPr>
              <a:spLocks noEditPoints="1"/>
            </p:cNvSpPr>
            <p:nvPr/>
          </p:nvSpPr>
          <p:spPr bwMode="auto">
            <a:xfrm>
              <a:off x="6421438" y="2365375"/>
              <a:ext cx="896938" cy="962025"/>
            </a:xfrm>
            <a:custGeom>
              <a:avLst/>
              <a:gdLst>
                <a:gd name="T0" fmla="*/ 282 w 565"/>
                <a:gd name="T1" fmla="*/ 7 h 606"/>
                <a:gd name="T2" fmla="*/ 558 w 565"/>
                <a:gd name="T3" fmla="*/ 193 h 606"/>
                <a:gd name="T4" fmla="*/ 282 w 565"/>
                <a:gd name="T5" fmla="*/ 601 h 606"/>
                <a:gd name="T6" fmla="*/ 7 w 565"/>
                <a:gd name="T7" fmla="*/ 414 h 606"/>
                <a:gd name="T8" fmla="*/ 282 w 565"/>
                <a:gd name="T9" fmla="*/ 7 h 606"/>
                <a:gd name="T10" fmla="*/ 282 w 565"/>
                <a:gd name="T11" fmla="*/ 7 h 606"/>
                <a:gd name="T12" fmla="*/ 282 w 565"/>
                <a:gd name="T13" fmla="*/ 0 h 606"/>
                <a:gd name="T14" fmla="*/ 278 w 565"/>
                <a:gd name="T15" fmla="*/ 5 h 606"/>
                <a:gd name="T16" fmla="*/ 3 w 565"/>
                <a:gd name="T17" fmla="*/ 411 h 606"/>
                <a:gd name="T18" fmla="*/ 0 w 565"/>
                <a:gd name="T19" fmla="*/ 416 h 606"/>
                <a:gd name="T20" fmla="*/ 5 w 565"/>
                <a:gd name="T21" fmla="*/ 418 h 606"/>
                <a:gd name="T22" fmla="*/ 280 w 565"/>
                <a:gd name="T23" fmla="*/ 603 h 606"/>
                <a:gd name="T24" fmla="*/ 282 w 565"/>
                <a:gd name="T25" fmla="*/ 606 h 606"/>
                <a:gd name="T26" fmla="*/ 287 w 565"/>
                <a:gd name="T27" fmla="*/ 603 h 606"/>
                <a:gd name="T28" fmla="*/ 562 w 565"/>
                <a:gd name="T29" fmla="*/ 195 h 606"/>
                <a:gd name="T30" fmla="*/ 565 w 565"/>
                <a:gd name="T31" fmla="*/ 193 h 606"/>
                <a:gd name="T32" fmla="*/ 560 w 565"/>
                <a:gd name="T33" fmla="*/ 188 h 606"/>
                <a:gd name="T34" fmla="*/ 285 w 565"/>
                <a:gd name="T35" fmla="*/ 3 h 606"/>
                <a:gd name="T36" fmla="*/ 282 w 565"/>
                <a:gd name="T37" fmla="*/ 0 h 606"/>
                <a:gd name="T38" fmla="*/ 282 w 565"/>
                <a:gd name="T39" fmla="*/ 0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65" h="606">
                  <a:moveTo>
                    <a:pt x="282" y="7"/>
                  </a:moveTo>
                  <a:lnTo>
                    <a:pt x="558" y="193"/>
                  </a:lnTo>
                  <a:lnTo>
                    <a:pt x="282" y="601"/>
                  </a:lnTo>
                  <a:lnTo>
                    <a:pt x="7" y="414"/>
                  </a:lnTo>
                  <a:lnTo>
                    <a:pt x="282" y="7"/>
                  </a:lnTo>
                  <a:lnTo>
                    <a:pt x="282" y="7"/>
                  </a:lnTo>
                  <a:close/>
                  <a:moveTo>
                    <a:pt x="282" y="0"/>
                  </a:moveTo>
                  <a:lnTo>
                    <a:pt x="278" y="5"/>
                  </a:lnTo>
                  <a:lnTo>
                    <a:pt x="3" y="411"/>
                  </a:lnTo>
                  <a:lnTo>
                    <a:pt x="0" y="416"/>
                  </a:lnTo>
                  <a:lnTo>
                    <a:pt x="5" y="418"/>
                  </a:lnTo>
                  <a:lnTo>
                    <a:pt x="280" y="603"/>
                  </a:lnTo>
                  <a:lnTo>
                    <a:pt x="282" y="606"/>
                  </a:lnTo>
                  <a:lnTo>
                    <a:pt x="287" y="603"/>
                  </a:lnTo>
                  <a:lnTo>
                    <a:pt x="562" y="195"/>
                  </a:lnTo>
                  <a:lnTo>
                    <a:pt x="565" y="193"/>
                  </a:lnTo>
                  <a:lnTo>
                    <a:pt x="560" y="188"/>
                  </a:lnTo>
                  <a:lnTo>
                    <a:pt x="285" y="3"/>
                  </a:lnTo>
                  <a:lnTo>
                    <a:pt x="282" y="0"/>
                  </a:lnTo>
                  <a:lnTo>
                    <a:pt x="282" y="0"/>
                  </a:lnTo>
                  <a:close/>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2"/>
            <p:cNvSpPr/>
            <p:nvPr/>
          </p:nvSpPr>
          <p:spPr bwMode="auto">
            <a:xfrm>
              <a:off x="6437313" y="2376488"/>
              <a:ext cx="869950" cy="942975"/>
            </a:xfrm>
            <a:custGeom>
              <a:avLst/>
              <a:gdLst>
                <a:gd name="T0" fmla="*/ 275 w 548"/>
                <a:gd name="T1" fmla="*/ 594 h 594"/>
                <a:gd name="T2" fmla="*/ 0 w 548"/>
                <a:gd name="T3" fmla="*/ 407 h 594"/>
                <a:gd name="T4" fmla="*/ 272 w 548"/>
                <a:gd name="T5" fmla="*/ 0 h 594"/>
                <a:gd name="T6" fmla="*/ 548 w 548"/>
                <a:gd name="T7" fmla="*/ 188 h 594"/>
                <a:gd name="T8" fmla="*/ 275 w 548"/>
                <a:gd name="T9" fmla="*/ 594 h 594"/>
              </a:gdLst>
              <a:ahLst/>
              <a:cxnLst>
                <a:cxn ang="0">
                  <a:pos x="T0" y="T1"/>
                </a:cxn>
                <a:cxn ang="0">
                  <a:pos x="T2" y="T3"/>
                </a:cxn>
                <a:cxn ang="0">
                  <a:pos x="T4" y="T5"/>
                </a:cxn>
                <a:cxn ang="0">
                  <a:pos x="T6" y="T7"/>
                </a:cxn>
                <a:cxn ang="0">
                  <a:pos x="T8" y="T9"/>
                </a:cxn>
              </a:cxnLst>
              <a:rect l="0" t="0" r="r" b="b"/>
              <a:pathLst>
                <a:path w="548" h="594">
                  <a:moveTo>
                    <a:pt x="275" y="594"/>
                  </a:moveTo>
                  <a:lnTo>
                    <a:pt x="0" y="407"/>
                  </a:lnTo>
                  <a:lnTo>
                    <a:pt x="272" y="0"/>
                  </a:lnTo>
                  <a:lnTo>
                    <a:pt x="548" y="188"/>
                  </a:lnTo>
                  <a:lnTo>
                    <a:pt x="275" y="594"/>
                  </a:lnTo>
                  <a:close/>
                </a:path>
              </a:pathLst>
            </a:custGeom>
            <a:solidFill>
              <a:srgbClr val="84D39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3"/>
            <p:cNvSpPr/>
            <p:nvPr/>
          </p:nvSpPr>
          <p:spPr bwMode="auto">
            <a:xfrm>
              <a:off x="6437313" y="2376488"/>
              <a:ext cx="869950" cy="942975"/>
            </a:xfrm>
            <a:custGeom>
              <a:avLst/>
              <a:gdLst>
                <a:gd name="T0" fmla="*/ 275 w 548"/>
                <a:gd name="T1" fmla="*/ 594 h 594"/>
                <a:gd name="T2" fmla="*/ 0 w 548"/>
                <a:gd name="T3" fmla="*/ 407 h 594"/>
                <a:gd name="T4" fmla="*/ 272 w 548"/>
                <a:gd name="T5" fmla="*/ 0 h 594"/>
                <a:gd name="T6" fmla="*/ 548 w 548"/>
                <a:gd name="T7" fmla="*/ 188 h 594"/>
                <a:gd name="T8" fmla="*/ 275 w 548"/>
                <a:gd name="T9" fmla="*/ 594 h 594"/>
              </a:gdLst>
              <a:ahLst/>
              <a:cxnLst>
                <a:cxn ang="0">
                  <a:pos x="T0" y="T1"/>
                </a:cxn>
                <a:cxn ang="0">
                  <a:pos x="T2" y="T3"/>
                </a:cxn>
                <a:cxn ang="0">
                  <a:pos x="T4" y="T5"/>
                </a:cxn>
                <a:cxn ang="0">
                  <a:pos x="T6" y="T7"/>
                </a:cxn>
                <a:cxn ang="0">
                  <a:pos x="T8" y="T9"/>
                </a:cxn>
              </a:cxnLst>
              <a:rect l="0" t="0" r="r" b="b"/>
              <a:pathLst>
                <a:path w="548" h="594">
                  <a:moveTo>
                    <a:pt x="275" y="594"/>
                  </a:moveTo>
                  <a:lnTo>
                    <a:pt x="0" y="407"/>
                  </a:lnTo>
                  <a:lnTo>
                    <a:pt x="272" y="0"/>
                  </a:lnTo>
                  <a:lnTo>
                    <a:pt x="548" y="188"/>
                  </a:lnTo>
                  <a:lnTo>
                    <a:pt x="275" y="59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14"/>
            <p:cNvSpPr/>
            <p:nvPr/>
          </p:nvSpPr>
          <p:spPr bwMode="auto">
            <a:xfrm>
              <a:off x="6791325" y="2376488"/>
              <a:ext cx="515938" cy="415925"/>
            </a:xfrm>
            <a:custGeom>
              <a:avLst/>
              <a:gdLst>
                <a:gd name="T0" fmla="*/ 275 w 325"/>
                <a:gd name="T1" fmla="*/ 262 h 262"/>
                <a:gd name="T2" fmla="*/ 0 w 325"/>
                <a:gd name="T3" fmla="*/ 74 h 262"/>
                <a:gd name="T4" fmla="*/ 49 w 325"/>
                <a:gd name="T5" fmla="*/ 0 h 262"/>
                <a:gd name="T6" fmla="*/ 325 w 325"/>
                <a:gd name="T7" fmla="*/ 188 h 262"/>
                <a:gd name="T8" fmla="*/ 275 w 325"/>
                <a:gd name="T9" fmla="*/ 262 h 262"/>
              </a:gdLst>
              <a:ahLst/>
              <a:cxnLst>
                <a:cxn ang="0">
                  <a:pos x="T0" y="T1"/>
                </a:cxn>
                <a:cxn ang="0">
                  <a:pos x="T2" y="T3"/>
                </a:cxn>
                <a:cxn ang="0">
                  <a:pos x="T4" y="T5"/>
                </a:cxn>
                <a:cxn ang="0">
                  <a:pos x="T6" y="T7"/>
                </a:cxn>
                <a:cxn ang="0">
                  <a:pos x="T8" y="T9"/>
                </a:cxn>
              </a:cxnLst>
              <a:rect l="0" t="0" r="r" b="b"/>
              <a:pathLst>
                <a:path w="325" h="262">
                  <a:moveTo>
                    <a:pt x="275" y="262"/>
                  </a:moveTo>
                  <a:lnTo>
                    <a:pt x="0" y="74"/>
                  </a:lnTo>
                  <a:lnTo>
                    <a:pt x="49" y="0"/>
                  </a:lnTo>
                  <a:lnTo>
                    <a:pt x="325" y="188"/>
                  </a:lnTo>
                  <a:lnTo>
                    <a:pt x="275" y="262"/>
                  </a:lnTo>
                  <a:close/>
                </a:path>
              </a:pathLst>
            </a:custGeom>
            <a:solidFill>
              <a:srgbClr val="B1D9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5"/>
            <p:cNvSpPr/>
            <p:nvPr/>
          </p:nvSpPr>
          <p:spPr bwMode="auto">
            <a:xfrm>
              <a:off x="6791325" y="2376488"/>
              <a:ext cx="515938" cy="415925"/>
            </a:xfrm>
            <a:custGeom>
              <a:avLst/>
              <a:gdLst>
                <a:gd name="T0" fmla="*/ 275 w 325"/>
                <a:gd name="T1" fmla="*/ 262 h 262"/>
                <a:gd name="T2" fmla="*/ 0 w 325"/>
                <a:gd name="T3" fmla="*/ 74 h 262"/>
                <a:gd name="T4" fmla="*/ 49 w 325"/>
                <a:gd name="T5" fmla="*/ 0 h 262"/>
                <a:gd name="T6" fmla="*/ 325 w 325"/>
                <a:gd name="T7" fmla="*/ 188 h 262"/>
                <a:gd name="T8" fmla="*/ 275 w 325"/>
                <a:gd name="T9" fmla="*/ 262 h 262"/>
              </a:gdLst>
              <a:ahLst/>
              <a:cxnLst>
                <a:cxn ang="0">
                  <a:pos x="T0" y="T1"/>
                </a:cxn>
                <a:cxn ang="0">
                  <a:pos x="T2" y="T3"/>
                </a:cxn>
                <a:cxn ang="0">
                  <a:pos x="T4" y="T5"/>
                </a:cxn>
                <a:cxn ang="0">
                  <a:pos x="T6" y="T7"/>
                </a:cxn>
                <a:cxn ang="0">
                  <a:pos x="T8" y="T9"/>
                </a:cxn>
              </a:cxnLst>
              <a:rect l="0" t="0" r="r" b="b"/>
              <a:pathLst>
                <a:path w="325" h="262">
                  <a:moveTo>
                    <a:pt x="275" y="262"/>
                  </a:moveTo>
                  <a:lnTo>
                    <a:pt x="0" y="74"/>
                  </a:lnTo>
                  <a:lnTo>
                    <a:pt x="49" y="0"/>
                  </a:lnTo>
                  <a:lnTo>
                    <a:pt x="325" y="188"/>
                  </a:lnTo>
                  <a:lnTo>
                    <a:pt x="275" y="262"/>
                  </a:lnTo>
                  <a:close/>
                </a:path>
              </a:pathLst>
            </a:custGeom>
            <a:solidFill>
              <a:srgbClr val="21B5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6"/>
            <p:cNvSpPr/>
            <p:nvPr/>
          </p:nvSpPr>
          <p:spPr bwMode="auto">
            <a:xfrm>
              <a:off x="6956425" y="2535238"/>
              <a:ext cx="169863" cy="120650"/>
            </a:xfrm>
            <a:custGeom>
              <a:avLst/>
              <a:gdLst>
                <a:gd name="T0" fmla="*/ 102 w 107"/>
                <a:gd name="T1" fmla="*/ 76 h 76"/>
                <a:gd name="T2" fmla="*/ 0 w 107"/>
                <a:gd name="T3" fmla="*/ 7 h 76"/>
                <a:gd name="T4" fmla="*/ 5 w 107"/>
                <a:gd name="T5" fmla="*/ 0 h 76"/>
                <a:gd name="T6" fmla="*/ 107 w 107"/>
                <a:gd name="T7" fmla="*/ 69 h 76"/>
                <a:gd name="T8" fmla="*/ 102 w 107"/>
                <a:gd name="T9" fmla="*/ 76 h 76"/>
              </a:gdLst>
              <a:ahLst/>
              <a:cxnLst>
                <a:cxn ang="0">
                  <a:pos x="T0" y="T1"/>
                </a:cxn>
                <a:cxn ang="0">
                  <a:pos x="T2" y="T3"/>
                </a:cxn>
                <a:cxn ang="0">
                  <a:pos x="T4" y="T5"/>
                </a:cxn>
                <a:cxn ang="0">
                  <a:pos x="T6" y="T7"/>
                </a:cxn>
                <a:cxn ang="0">
                  <a:pos x="T8" y="T9"/>
                </a:cxn>
              </a:cxnLst>
              <a:rect l="0" t="0" r="r" b="b"/>
              <a:pathLst>
                <a:path w="107" h="76">
                  <a:moveTo>
                    <a:pt x="102" y="76"/>
                  </a:moveTo>
                  <a:lnTo>
                    <a:pt x="0" y="7"/>
                  </a:lnTo>
                  <a:lnTo>
                    <a:pt x="5" y="0"/>
                  </a:lnTo>
                  <a:lnTo>
                    <a:pt x="107" y="69"/>
                  </a:lnTo>
                  <a:lnTo>
                    <a:pt x="102" y="76"/>
                  </a:lnTo>
                  <a:close/>
                </a:path>
              </a:pathLst>
            </a:custGeom>
            <a:solidFill>
              <a:srgbClr val="D1ECF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17"/>
            <p:cNvSpPr/>
            <p:nvPr/>
          </p:nvSpPr>
          <p:spPr bwMode="auto">
            <a:xfrm>
              <a:off x="6651625" y="2524125"/>
              <a:ext cx="655638" cy="795338"/>
            </a:xfrm>
            <a:custGeom>
              <a:avLst/>
              <a:gdLst>
                <a:gd name="T0" fmla="*/ 413 w 413"/>
                <a:gd name="T1" fmla="*/ 95 h 501"/>
                <a:gd name="T2" fmla="*/ 273 w 413"/>
                <a:gd name="T3" fmla="*/ 0 h 501"/>
                <a:gd name="T4" fmla="*/ 0 w 413"/>
                <a:gd name="T5" fmla="*/ 406 h 501"/>
                <a:gd name="T6" fmla="*/ 140 w 413"/>
                <a:gd name="T7" fmla="*/ 501 h 501"/>
                <a:gd name="T8" fmla="*/ 413 w 413"/>
                <a:gd name="T9" fmla="*/ 95 h 501"/>
              </a:gdLst>
              <a:ahLst/>
              <a:cxnLst>
                <a:cxn ang="0">
                  <a:pos x="T0" y="T1"/>
                </a:cxn>
                <a:cxn ang="0">
                  <a:pos x="T2" y="T3"/>
                </a:cxn>
                <a:cxn ang="0">
                  <a:pos x="T4" y="T5"/>
                </a:cxn>
                <a:cxn ang="0">
                  <a:pos x="T6" y="T7"/>
                </a:cxn>
                <a:cxn ang="0">
                  <a:pos x="T8" y="T9"/>
                </a:cxn>
              </a:cxnLst>
              <a:rect l="0" t="0" r="r" b="b"/>
              <a:pathLst>
                <a:path w="413" h="501">
                  <a:moveTo>
                    <a:pt x="413" y="95"/>
                  </a:moveTo>
                  <a:lnTo>
                    <a:pt x="273" y="0"/>
                  </a:lnTo>
                  <a:lnTo>
                    <a:pt x="0" y="406"/>
                  </a:lnTo>
                  <a:lnTo>
                    <a:pt x="140" y="501"/>
                  </a:lnTo>
                  <a:lnTo>
                    <a:pt x="413" y="95"/>
                  </a:lnTo>
                  <a:close/>
                </a:path>
              </a:pathLst>
            </a:custGeom>
            <a:solidFill>
              <a:srgbClr val="E9F4F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18"/>
            <p:cNvSpPr/>
            <p:nvPr/>
          </p:nvSpPr>
          <p:spPr bwMode="auto">
            <a:xfrm>
              <a:off x="6719888" y="2493963"/>
              <a:ext cx="508000" cy="403225"/>
            </a:xfrm>
            <a:custGeom>
              <a:avLst/>
              <a:gdLst>
                <a:gd name="T0" fmla="*/ 277 w 320"/>
                <a:gd name="T1" fmla="*/ 254 h 254"/>
                <a:gd name="T2" fmla="*/ 0 w 320"/>
                <a:gd name="T3" fmla="*/ 67 h 254"/>
                <a:gd name="T4" fmla="*/ 45 w 320"/>
                <a:gd name="T5" fmla="*/ 0 h 254"/>
                <a:gd name="T6" fmla="*/ 320 w 320"/>
                <a:gd name="T7" fmla="*/ 188 h 254"/>
                <a:gd name="T8" fmla="*/ 277 w 320"/>
                <a:gd name="T9" fmla="*/ 254 h 254"/>
              </a:gdLst>
              <a:ahLst/>
              <a:cxnLst>
                <a:cxn ang="0">
                  <a:pos x="T0" y="T1"/>
                </a:cxn>
                <a:cxn ang="0">
                  <a:pos x="T2" y="T3"/>
                </a:cxn>
                <a:cxn ang="0">
                  <a:pos x="T4" y="T5"/>
                </a:cxn>
                <a:cxn ang="0">
                  <a:pos x="T6" y="T7"/>
                </a:cxn>
                <a:cxn ang="0">
                  <a:pos x="T8" y="T9"/>
                </a:cxn>
              </a:cxnLst>
              <a:rect l="0" t="0" r="r" b="b"/>
              <a:pathLst>
                <a:path w="320" h="254">
                  <a:moveTo>
                    <a:pt x="277" y="254"/>
                  </a:moveTo>
                  <a:lnTo>
                    <a:pt x="0" y="67"/>
                  </a:lnTo>
                  <a:lnTo>
                    <a:pt x="45" y="0"/>
                  </a:lnTo>
                  <a:lnTo>
                    <a:pt x="320" y="188"/>
                  </a:lnTo>
                  <a:lnTo>
                    <a:pt x="277" y="25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19"/>
            <p:cNvSpPr/>
            <p:nvPr/>
          </p:nvSpPr>
          <p:spPr bwMode="auto">
            <a:xfrm>
              <a:off x="6937375" y="2641600"/>
              <a:ext cx="290513" cy="255588"/>
            </a:xfrm>
            <a:custGeom>
              <a:avLst/>
              <a:gdLst>
                <a:gd name="T0" fmla="*/ 0 w 183"/>
                <a:gd name="T1" fmla="*/ 66 h 161"/>
                <a:gd name="T2" fmla="*/ 140 w 183"/>
                <a:gd name="T3" fmla="*/ 161 h 161"/>
                <a:gd name="T4" fmla="*/ 183 w 183"/>
                <a:gd name="T5" fmla="*/ 95 h 161"/>
                <a:gd name="T6" fmla="*/ 43 w 183"/>
                <a:gd name="T7" fmla="*/ 0 h 161"/>
                <a:gd name="T8" fmla="*/ 0 w 183"/>
                <a:gd name="T9" fmla="*/ 66 h 161"/>
              </a:gdLst>
              <a:ahLst/>
              <a:cxnLst>
                <a:cxn ang="0">
                  <a:pos x="T0" y="T1"/>
                </a:cxn>
                <a:cxn ang="0">
                  <a:pos x="T2" y="T3"/>
                </a:cxn>
                <a:cxn ang="0">
                  <a:pos x="T4" y="T5"/>
                </a:cxn>
                <a:cxn ang="0">
                  <a:pos x="T6" y="T7"/>
                </a:cxn>
                <a:cxn ang="0">
                  <a:pos x="T8" y="T9"/>
                </a:cxn>
              </a:cxnLst>
              <a:rect l="0" t="0" r="r" b="b"/>
              <a:pathLst>
                <a:path w="183" h="161">
                  <a:moveTo>
                    <a:pt x="0" y="66"/>
                  </a:moveTo>
                  <a:lnTo>
                    <a:pt x="140" y="161"/>
                  </a:lnTo>
                  <a:lnTo>
                    <a:pt x="183" y="95"/>
                  </a:lnTo>
                  <a:lnTo>
                    <a:pt x="43" y="0"/>
                  </a:lnTo>
                  <a:lnTo>
                    <a:pt x="0" y="66"/>
                  </a:lnTo>
                  <a:close/>
                </a:path>
              </a:pathLst>
            </a:custGeom>
            <a:solidFill>
              <a:srgbClr val="E9F4F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0"/>
            <p:cNvSpPr/>
            <p:nvPr/>
          </p:nvSpPr>
          <p:spPr bwMode="auto">
            <a:xfrm>
              <a:off x="7008813" y="2524125"/>
              <a:ext cx="298450" cy="268288"/>
            </a:xfrm>
            <a:custGeom>
              <a:avLst/>
              <a:gdLst>
                <a:gd name="T0" fmla="*/ 0 w 188"/>
                <a:gd name="T1" fmla="*/ 74 h 169"/>
                <a:gd name="T2" fmla="*/ 138 w 188"/>
                <a:gd name="T3" fmla="*/ 169 h 169"/>
                <a:gd name="T4" fmla="*/ 188 w 188"/>
                <a:gd name="T5" fmla="*/ 95 h 169"/>
                <a:gd name="T6" fmla="*/ 48 w 188"/>
                <a:gd name="T7" fmla="*/ 0 h 169"/>
                <a:gd name="T8" fmla="*/ 0 w 188"/>
                <a:gd name="T9" fmla="*/ 74 h 169"/>
              </a:gdLst>
              <a:ahLst/>
              <a:cxnLst>
                <a:cxn ang="0">
                  <a:pos x="T0" y="T1"/>
                </a:cxn>
                <a:cxn ang="0">
                  <a:pos x="T2" y="T3"/>
                </a:cxn>
                <a:cxn ang="0">
                  <a:pos x="T4" y="T5"/>
                </a:cxn>
                <a:cxn ang="0">
                  <a:pos x="T6" y="T7"/>
                </a:cxn>
                <a:cxn ang="0">
                  <a:pos x="T8" y="T9"/>
                </a:cxn>
              </a:cxnLst>
              <a:rect l="0" t="0" r="r" b="b"/>
              <a:pathLst>
                <a:path w="188" h="169">
                  <a:moveTo>
                    <a:pt x="0" y="74"/>
                  </a:moveTo>
                  <a:lnTo>
                    <a:pt x="138" y="169"/>
                  </a:lnTo>
                  <a:lnTo>
                    <a:pt x="188" y="95"/>
                  </a:lnTo>
                  <a:lnTo>
                    <a:pt x="48" y="0"/>
                  </a:lnTo>
                  <a:lnTo>
                    <a:pt x="0" y="74"/>
                  </a:lnTo>
                  <a:close/>
                </a:path>
              </a:pathLst>
            </a:custGeom>
            <a:solidFill>
              <a:srgbClr val="1EA5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1"/>
            <p:cNvSpPr/>
            <p:nvPr/>
          </p:nvSpPr>
          <p:spPr bwMode="auto">
            <a:xfrm>
              <a:off x="7035800" y="2587625"/>
              <a:ext cx="90488" cy="68263"/>
            </a:xfrm>
            <a:custGeom>
              <a:avLst/>
              <a:gdLst>
                <a:gd name="T0" fmla="*/ 0 w 57"/>
                <a:gd name="T1" fmla="*/ 8 h 43"/>
                <a:gd name="T2" fmla="*/ 52 w 57"/>
                <a:gd name="T3" fmla="*/ 43 h 43"/>
                <a:gd name="T4" fmla="*/ 57 w 57"/>
                <a:gd name="T5" fmla="*/ 36 h 43"/>
                <a:gd name="T6" fmla="*/ 5 w 57"/>
                <a:gd name="T7" fmla="*/ 0 h 43"/>
                <a:gd name="T8" fmla="*/ 0 w 57"/>
                <a:gd name="T9" fmla="*/ 8 h 43"/>
              </a:gdLst>
              <a:ahLst/>
              <a:cxnLst>
                <a:cxn ang="0">
                  <a:pos x="T0" y="T1"/>
                </a:cxn>
                <a:cxn ang="0">
                  <a:pos x="T2" y="T3"/>
                </a:cxn>
                <a:cxn ang="0">
                  <a:pos x="T4" y="T5"/>
                </a:cxn>
                <a:cxn ang="0">
                  <a:pos x="T6" y="T7"/>
                </a:cxn>
                <a:cxn ang="0">
                  <a:pos x="T8" y="T9"/>
                </a:cxn>
              </a:cxnLst>
              <a:rect l="0" t="0" r="r" b="b"/>
              <a:pathLst>
                <a:path w="57" h="43">
                  <a:moveTo>
                    <a:pt x="0" y="8"/>
                  </a:moveTo>
                  <a:lnTo>
                    <a:pt x="52" y="43"/>
                  </a:lnTo>
                  <a:lnTo>
                    <a:pt x="57" y="36"/>
                  </a:lnTo>
                  <a:lnTo>
                    <a:pt x="5" y="0"/>
                  </a:lnTo>
                  <a:lnTo>
                    <a:pt x="0" y="8"/>
                  </a:lnTo>
                  <a:close/>
                </a:path>
              </a:pathLst>
            </a:custGeom>
            <a:solidFill>
              <a:srgbClr val="A6DA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2"/>
            <p:cNvSpPr/>
            <p:nvPr/>
          </p:nvSpPr>
          <p:spPr bwMode="auto">
            <a:xfrm>
              <a:off x="6884988" y="2592388"/>
              <a:ext cx="230188" cy="169863"/>
            </a:xfrm>
            <a:custGeom>
              <a:avLst/>
              <a:gdLst>
                <a:gd name="T0" fmla="*/ 135 w 145"/>
                <a:gd name="T1" fmla="*/ 107 h 107"/>
                <a:gd name="T2" fmla="*/ 0 w 145"/>
                <a:gd name="T3" fmla="*/ 16 h 107"/>
                <a:gd name="T4" fmla="*/ 9 w 145"/>
                <a:gd name="T5" fmla="*/ 0 h 107"/>
                <a:gd name="T6" fmla="*/ 145 w 145"/>
                <a:gd name="T7" fmla="*/ 92 h 107"/>
                <a:gd name="T8" fmla="*/ 135 w 145"/>
                <a:gd name="T9" fmla="*/ 107 h 107"/>
              </a:gdLst>
              <a:ahLst/>
              <a:cxnLst>
                <a:cxn ang="0">
                  <a:pos x="T0" y="T1"/>
                </a:cxn>
                <a:cxn ang="0">
                  <a:pos x="T2" y="T3"/>
                </a:cxn>
                <a:cxn ang="0">
                  <a:pos x="T4" y="T5"/>
                </a:cxn>
                <a:cxn ang="0">
                  <a:pos x="T6" y="T7"/>
                </a:cxn>
                <a:cxn ang="0">
                  <a:pos x="T8" y="T9"/>
                </a:cxn>
              </a:cxnLst>
              <a:rect l="0" t="0" r="r" b="b"/>
              <a:pathLst>
                <a:path w="145" h="107">
                  <a:moveTo>
                    <a:pt x="135" y="107"/>
                  </a:moveTo>
                  <a:lnTo>
                    <a:pt x="0" y="16"/>
                  </a:lnTo>
                  <a:lnTo>
                    <a:pt x="9" y="0"/>
                  </a:lnTo>
                  <a:lnTo>
                    <a:pt x="145" y="92"/>
                  </a:lnTo>
                  <a:lnTo>
                    <a:pt x="135" y="107"/>
                  </a:lnTo>
                  <a:close/>
                </a:path>
              </a:pathLst>
            </a:custGeom>
            <a:solidFill>
              <a:srgbClr val="A6DA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23"/>
            <p:cNvSpPr/>
            <p:nvPr/>
          </p:nvSpPr>
          <p:spPr bwMode="auto">
            <a:xfrm>
              <a:off x="6862763" y="2636838"/>
              <a:ext cx="192088" cy="136525"/>
            </a:xfrm>
            <a:custGeom>
              <a:avLst/>
              <a:gdLst>
                <a:gd name="T0" fmla="*/ 116 w 121"/>
                <a:gd name="T1" fmla="*/ 86 h 86"/>
                <a:gd name="T2" fmla="*/ 0 w 121"/>
                <a:gd name="T3" fmla="*/ 7 h 86"/>
                <a:gd name="T4" fmla="*/ 7 w 121"/>
                <a:gd name="T5" fmla="*/ 0 h 86"/>
                <a:gd name="T6" fmla="*/ 121 w 121"/>
                <a:gd name="T7" fmla="*/ 79 h 86"/>
                <a:gd name="T8" fmla="*/ 116 w 121"/>
                <a:gd name="T9" fmla="*/ 86 h 86"/>
              </a:gdLst>
              <a:ahLst/>
              <a:cxnLst>
                <a:cxn ang="0">
                  <a:pos x="T0" y="T1"/>
                </a:cxn>
                <a:cxn ang="0">
                  <a:pos x="T2" y="T3"/>
                </a:cxn>
                <a:cxn ang="0">
                  <a:pos x="T4" y="T5"/>
                </a:cxn>
                <a:cxn ang="0">
                  <a:pos x="T6" y="T7"/>
                </a:cxn>
                <a:cxn ang="0">
                  <a:pos x="T8" y="T9"/>
                </a:cxn>
              </a:cxnLst>
              <a:rect l="0" t="0" r="r" b="b"/>
              <a:pathLst>
                <a:path w="121" h="86">
                  <a:moveTo>
                    <a:pt x="116" y="86"/>
                  </a:moveTo>
                  <a:lnTo>
                    <a:pt x="0" y="7"/>
                  </a:lnTo>
                  <a:lnTo>
                    <a:pt x="7" y="0"/>
                  </a:lnTo>
                  <a:lnTo>
                    <a:pt x="121" y="79"/>
                  </a:lnTo>
                  <a:lnTo>
                    <a:pt x="116" y="86"/>
                  </a:lnTo>
                  <a:close/>
                </a:path>
              </a:pathLst>
            </a:custGeom>
            <a:solidFill>
              <a:srgbClr val="A6DA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24"/>
            <p:cNvSpPr/>
            <p:nvPr/>
          </p:nvSpPr>
          <p:spPr bwMode="auto">
            <a:xfrm>
              <a:off x="6761163" y="2527300"/>
              <a:ext cx="107950" cy="109538"/>
            </a:xfrm>
            <a:custGeom>
              <a:avLst/>
              <a:gdLst>
                <a:gd name="T0" fmla="*/ 25 w 29"/>
                <a:gd name="T1" fmla="*/ 22 h 29"/>
                <a:gd name="T2" fmla="*/ 7 w 29"/>
                <a:gd name="T3" fmla="*/ 25 h 29"/>
                <a:gd name="T4" fmla="*/ 4 w 29"/>
                <a:gd name="T5" fmla="*/ 8 h 29"/>
                <a:gd name="T6" fmla="*/ 21 w 29"/>
                <a:gd name="T7" fmla="*/ 4 h 29"/>
                <a:gd name="T8" fmla="*/ 25 w 29"/>
                <a:gd name="T9" fmla="*/ 22 h 29"/>
              </a:gdLst>
              <a:ahLst/>
              <a:cxnLst>
                <a:cxn ang="0">
                  <a:pos x="T0" y="T1"/>
                </a:cxn>
                <a:cxn ang="0">
                  <a:pos x="T2" y="T3"/>
                </a:cxn>
                <a:cxn ang="0">
                  <a:pos x="T4" y="T5"/>
                </a:cxn>
                <a:cxn ang="0">
                  <a:pos x="T6" y="T7"/>
                </a:cxn>
                <a:cxn ang="0">
                  <a:pos x="T8" y="T9"/>
                </a:cxn>
              </a:cxnLst>
              <a:rect l="0" t="0" r="r" b="b"/>
              <a:pathLst>
                <a:path w="29" h="29">
                  <a:moveTo>
                    <a:pt x="25" y="22"/>
                  </a:moveTo>
                  <a:cubicBezTo>
                    <a:pt x="21" y="27"/>
                    <a:pt x="13" y="29"/>
                    <a:pt x="7" y="25"/>
                  </a:cubicBezTo>
                  <a:cubicBezTo>
                    <a:pt x="1" y="21"/>
                    <a:pt x="0" y="13"/>
                    <a:pt x="4" y="8"/>
                  </a:cubicBezTo>
                  <a:cubicBezTo>
                    <a:pt x="8" y="2"/>
                    <a:pt x="16" y="0"/>
                    <a:pt x="21" y="4"/>
                  </a:cubicBezTo>
                  <a:cubicBezTo>
                    <a:pt x="27" y="8"/>
                    <a:pt x="29" y="16"/>
                    <a:pt x="25" y="22"/>
                  </a:cubicBezTo>
                  <a:close/>
                </a:path>
              </a:pathLst>
            </a:custGeom>
            <a:solidFill>
              <a:srgbClr val="A6DA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25"/>
            <p:cNvSpPr/>
            <p:nvPr/>
          </p:nvSpPr>
          <p:spPr bwMode="auto">
            <a:xfrm>
              <a:off x="6797675" y="2606675"/>
              <a:ext cx="46038" cy="41275"/>
            </a:xfrm>
            <a:custGeom>
              <a:avLst/>
              <a:gdLst>
                <a:gd name="T0" fmla="*/ 10 w 12"/>
                <a:gd name="T1" fmla="*/ 8 h 11"/>
                <a:gd name="T2" fmla="*/ 3 w 12"/>
                <a:gd name="T3" fmla="*/ 10 h 11"/>
                <a:gd name="T4" fmla="*/ 2 w 12"/>
                <a:gd name="T5" fmla="*/ 3 h 11"/>
                <a:gd name="T6" fmla="*/ 9 w 12"/>
                <a:gd name="T7" fmla="*/ 1 h 11"/>
                <a:gd name="T8" fmla="*/ 10 w 12"/>
                <a:gd name="T9" fmla="*/ 8 h 11"/>
              </a:gdLst>
              <a:ahLst/>
              <a:cxnLst>
                <a:cxn ang="0">
                  <a:pos x="T0" y="T1"/>
                </a:cxn>
                <a:cxn ang="0">
                  <a:pos x="T2" y="T3"/>
                </a:cxn>
                <a:cxn ang="0">
                  <a:pos x="T4" y="T5"/>
                </a:cxn>
                <a:cxn ang="0">
                  <a:pos x="T6" y="T7"/>
                </a:cxn>
                <a:cxn ang="0">
                  <a:pos x="T8" y="T9"/>
                </a:cxn>
              </a:cxnLst>
              <a:rect l="0" t="0" r="r" b="b"/>
              <a:pathLst>
                <a:path w="12" h="11">
                  <a:moveTo>
                    <a:pt x="10" y="8"/>
                  </a:moveTo>
                  <a:cubicBezTo>
                    <a:pt x="9" y="11"/>
                    <a:pt x="6" y="11"/>
                    <a:pt x="3" y="10"/>
                  </a:cubicBezTo>
                  <a:cubicBezTo>
                    <a:pt x="1" y="8"/>
                    <a:pt x="0" y="5"/>
                    <a:pt x="2" y="3"/>
                  </a:cubicBezTo>
                  <a:cubicBezTo>
                    <a:pt x="4" y="0"/>
                    <a:pt x="7" y="0"/>
                    <a:pt x="9" y="1"/>
                  </a:cubicBezTo>
                  <a:cubicBezTo>
                    <a:pt x="11" y="3"/>
                    <a:pt x="12" y="6"/>
                    <a:pt x="10" y="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26"/>
            <p:cNvSpPr/>
            <p:nvPr/>
          </p:nvSpPr>
          <p:spPr bwMode="auto">
            <a:xfrm>
              <a:off x="6805613" y="2611438"/>
              <a:ext cx="33338" cy="33338"/>
            </a:xfrm>
            <a:custGeom>
              <a:avLst/>
              <a:gdLst>
                <a:gd name="T0" fmla="*/ 7 w 9"/>
                <a:gd name="T1" fmla="*/ 7 h 9"/>
                <a:gd name="T2" fmla="*/ 2 w 9"/>
                <a:gd name="T3" fmla="*/ 8 h 9"/>
                <a:gd name="T4" fmla="*/ 1 w 9"/>
                <a:gd name="T5" fmla="*/ 2 h 9"/>
                <a:gd name="T6" fmla="*/ 6 w 9"/>
                <a:gd name="T7" fmla="*/ 1 h 9"/>
                <a:gd name="T8" fmla="*/ 7 w 9"/>
                <a:gd name="T9" fmla="*/ 7 h 9"/>
              </a:gdLst>
              <a:ahLst/>
              <a:cxnLst>
                <a:cxn ang="0">
                  <a:pos x="T0" y="T1"/>
                </a:cxn>
                <a:cxn ang="0">
                  <a:pos x="T2" y="T3"/>
                </a:cxn>
                <a:cxn ang="0">
                  <a:pos x="T4" y="T5"/>
                </a:cxn>
                <a:cxn ang="0">
                  <a:pos x="T6" y="T7"/>
                </a:cxn>
                <a:cxn ang="0">
                  <a:pos x="T8" y="T9"/>
                </a:cxn>
              </a:cxnLst>
              <a:rect l="0" t="0" r="r" b="b"/>
              <a:pathLst>
                <a:path w="9" h="9">
                  <a:moveTo>
                    <a:pt x="7" y="7"/>
                  </a:moveTo>
                  <a:cubicBezTo>
                    <a:pt x="6" y="8"/>
                    <a:pt x="4" y="9"/>
                    <a:pt x="2" y="8"/>
                  </a:cubicBezTo>
                  <a:cubicBezTo>
                    <a:pt x="0" y="7"/>
                    <a:pt x="0" y="4"/>
                    <a:pt x="1" y="2"/>
                  </a:cubicBezTo>
                  <a:cubicBezTo>
                    <a:pt x="2" y="0"/>
                    <a:pt x="5" y="0"/>
                    <a:pt x="6" y="1"/>
                  </a:cubicBezTo>
                  <a:cubicBezTo>
                    <a:pt x="8" y="2"/>
                    <a:pt x="9" y="5"/>
                    <a:pt x="7" y="7"/>
                  </a:cubicBezTo>
                  <a:close/>
                </a:path>
              </a:pathLst>
            </a:custGeom>
            <a:solidFill>
              <a:srgbClr val="84D39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27"/>
            <p:cNvSpPr/>
            <p:nvPr/>
          </p:nvSpPr>
          <p:spPr bwMode="auto">
            <a:xfrm>
              <a:off x="6813550" y="2617788"/>
              <a:ext cx="14288" cy="19050"/>
            </a:xfrm>
            <a:custGeom>
              <a:avLst/>
              <a:gdLst>
                <a:gd name="T0" fmla="*/ 4 w 4"/>
                <a:gd name="T1" fmla="*/ 3 h 5"/>
                <a:gd name="T2" fmla="*/ 1 w 4"/>
                <a:gd name="T3" fmla="*/ 4 h 5"/>
                <a:gd name="T4" fmla="*/ 1 w 4"/>
                <a:gd name="T5" fmla="*/ 1 h 5"/>
                <a:gd name="T6" fmla="*/ 3 w 4"/>
                <a:gd name="T7" fmla="*/ 1 h 5"/>
                <a:gd name="T8" fmla="*/ 4 w 4"/>
                <a:gd name="T9" fmla="*/ 3 h 5"/>
              </a:gdLst>
              <a:ahLst/>
              <a:cxnLst>
                <a:cxn ang="0">
                  <a:pos x="T0" y="T1"/>
                </a:cxn>
                <a:cxn ang="0">
                  <a:pos x="T2" y="T3"/>
                </a:cxn>
                <a:cxn ang="0">
                  <a:pos x="T4" y="T5"/>
                </a:cxn>
                <a:cxn ang="0">
                  <a:pos x="T6" y="T7"/>
                </a:cxn>
                <a:cxn ang="0">
                  <a:pos x="T8" y="T9"/>
                </a:cxn>
              </a:cxnLst>
              <a:rect l="0" t="0" r="r" b="b"/>
              <a:pathLst>
                <a:path w="4" h="5">
                  <a:moveTo>
                    <a:pt x="4" y="3"/>
                  </a:moveTo>
                  <a:cubicBezTo>
                    <a:pt x="3" y="4"/>
                    <a:pt x="2" y="5"/>
                    <a:pt x="1" y="4"/>
                  </a:cubicBezTo>
                  <a:cubicBezTo>
                    <a:pt x="0" y="3"/>
                    <a:pt x="0" y="2"/>
                    <a:pt x="1" y="1"/>
                  </a:cubicBezTo>
                  <a:cubicBezTo>
                    <a:pt x="1" y="1"/>
                    <a:pt x="2" y="0"/>
                    <a:pt x="3" y="1"/>
                  </a:cubicBezTo>
                  <a:cubicBezTo>
                    <a:pt x="4" y="1"/>
                    <a:pt x="4" y="3"/>
                    <a:pt x="4"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28"/>
            <p:cNvSpPr/>
            <p:nvPr/>
          </p:nvSpPr>
          <p:spPr bwMode="auto">
            <a:xfrm>
              <a:off x="6651625" y="2600325"/>
              <a:ext cx="508000" cy="403225"/>
            </a:xfrm>
            <a:custGeom>
              <a:avLst/>
              <a:gdLst>
                <a:gd name="T0" fmla="*/ 275 w 320"/>
                <a:gd name="T1" fmla="*/ 254 h 254"/>
                <a:gd name="T2" fmla="*/ 0 w 320"/>
                <a:gd name="T3" fmla="*/ 66 h 254"/>
                <a:gd name="T4" fmla="*/ 43 w 320"/>
                <a:gd name="T5" fmla="*/ 0 h 254"/>
                <a:gd name="T6" fmla="*/ 320 w 320"/>
                <a:gd name="T7" fmla="*/ 187 h 254"/>
                <a:gd name="T8" fmla="*/ 275 w 320"/>
                <a:gd name="T9" fmla="*/ 254 h 254"/>
              </a:gdLst>
              <a:ahLst/>
              <a:cxnLst>
                <a:cxn ang="0">
                  <a:pos x="T0" y="T1"/>
                </a:cxn>
                <a:cxn ang="0">
                  <a:pos x="T2" y="T3"/>
                </a:cxn>
                <a:cxn ang="0">
                  <a:pos x="T4" y="T5"/>
                </a:cxn>
                <a:cxn ang="0">
                  <a:pos x="T6" y="T7"/>
                </a:cxn>
                <a:cxn ang="0">
                  <a:pos x="T8" y="T9"/>
                </a:cxn>
              </a:cxnLst>
              <a:rect l="0" t="0" r="r" b="b"/>
              <a:pathLst>
                <a:path w="320" h="254">
                  <a:moveTo>
                    <a:pt x="275" y="254"/>
                  </a:moveTo>
                  <a:lnTo>
                    <a:pt x="0" y="66"/>
                  </a:lnTo>
                  <a:lnTo>
                    <a:pt x="43" y="0"/>
                  </a:lnTo>
                  <a:lnTo>
                    <a:pt x="320" y="187"/>
                  </a:lnTo>
                  <a:lnTo>
                    <a:pt x="275" y="25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29"/>
            <p:cNvSpPr/>
            <p:nvPr/>
          </p:nvSpPr>
          <p:spPr bwMode="auto">
            <a:xfrm>
              <a:off x="6865938" y="2746375"/>
              <a:ext cx="293688" cy="257175"/>
            </a:xfrm>
            <a:custGeom>
              <a:avLst/>
              <a:gdLst>
                <a:gd name="T0" fmla="*/ 0 w 185"/>
                <a:gd name="T1" fmla="*/ 67 h 162"/>
                <a:gd name="T2" fmla="*/ 140 w 185"/>
                <a:gd name="T3" fmla="*/ 162 h 162"/>
                <a:gd name="T4" fmla="*/ 185 w 185"/>
                <a:gd name="T5" fmla="*/ 95 h 162"/>
                <a:gd name="T6" fmla="*/ 45 w 185"/>
                <a:gd name="T7" fmla="*/ 0 h 162"/>
                <a:gd name="T8" fmla="*/ 0 w 185"/>
                <a:gd name="T9" fmla="*/ 67 h 162"/>
              </a:gdLst>
              <a:ahLst/>
              <a:cxnLst>
                <a:cxn ang="0">
                  <a:pos x="T0" y="T1"/>
                </a:cxn>
                <a:cxn ang="0">
                  <a:pos x="T2" y="T3"/>
                </a:cxn>
                <a:cxn ang="0">
                  <a:pos x="T4" y="T5"/>
                </a:cxn>
                <a:cxn ang="0">
                  <a:pos x="T6" y="T7"/>
                </a:cxn>
                <a:cxn ang="0">
                  <a:pos x="T8" y="T9"/>
                </a:cxn>
              </a:cxnLst>
              <a:rect l="0" t="0" r="r" b="b"/>
              <a:pathLst>
                <a:path w="185" h="162">
                  <a:moveTo>
                    <a:pt x="0" y="67"/>
                  </a:moveTo>
                  <a:lnTo>
                    <a:pt x="140" y="162"/>
                  </a:lnTo>
                  <a:lnTo>
                    <a:pt x="185" y="95"/>
                  </a:lnTo>
                  <a:lnTo>
                    <a:pt x="45" y="0"/>
                  </a:lnTo>
                  <a:lnTo>
                    <a:pt x="0" y="67"/>
                  </a:lnTo>
                  <a:close/>
                </a:path>
              </a:pathLst>
            </a:custGeom>
            <a:solidFill>
              <a:srgbClr val="E9F4F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30"/>
            <p:cNvSpPr/>
            <p:nvPr/>
          </p:nvSpPr>
          <p:spPr bwMode="auto">
            <a:xfrm>
              <a:off x="6813550" y="2701925"/>
              <a:ext cx="230188" cy="165100"/>
            </a:xfrm>
            <a:custGeom>
              <a:avLst/>
              <a:gdLst>
                <a:gd name="T0" fmla="*/ 135 w 145"/>
                <a:gd name="T1" fmla="*/ 104 h 104"/>
                <a:gd name="T2" fmla="*/ 0 w 145"/>
                <a:gd name="T3" fmla="*/ 14 h 104"/>
                <a:gd name="T4" fmla="*/ 9 w 145"/>
                <a:gd name="T5" fmla="*/ 0 h 104"/>
                <a:gd name="T6" fmla="*/ 145 w 145"/>
                <a:gd name="T7" fmla="*/ 90 h 104"/>
                <a:gd name="T8" fmla="*/ 135 w 145"/>
                <a:gd name="T9" fmla="*/ 104 h 104"/>
              </a:gdLst>
              <a:ahLst/>
              <a:cxnLst>
                <a:cxn ang="0">
                  <a:pos x="T0" y="T1"/>
                </a:cxn>
                <a:cxn ang="0">
                  <a:pos x="T2" y="T3"/>
                </a:cxn>
                <a:cxn ang="0">
                  <a:pos x="T4" y="T5"/>
                </a:cxn>
                <a:cxn ang="0">
                  <a:pos x="T6" y="T7"/>
                </a:cxn>
                <a:cxn ang="0">
                  <a:pos x="T8" y="T9"/>
                </a:cxn>
              </a:cxnLst>
              <a:rect l="0" t="0" r="r" b="b"/>
              <a:pathLst>
                <a:path w="145" h="104">
                  <a:moveTo>
                    <a:pt x="135" y="104"/>
                  </a:moveTo>
                  <a:lnTo>
                    <a:pt x="0" y="14"/>
                  </a:lnTo>
                  <a:lnTo>
                    <a:pt x="9" y="0"/>
                  </a:lnTo>
                  <a:lnTo>
                    <a:pt x="145" y="90"/>
                  </a:lnTo>
                  <a:lnTo>
                    <a:pt x="135" y="104"/>
                  </a:lnTo>
                  <a:close/>
                </a:path>
              </a:pathLst>
            </a:custGeom>
            <a:solidFill>
              <a:srgbClr val="A6DA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31"/>
            <p:cNvSpPr/>
            <p:nvPr/>
          </p:nvSpPr>
          <p:spPr bwMode="auto">
            <a:xfrm>
              <a:off x="6791325" y="2743200"/>
              <a:ext cx="192088" cy="134938"/>
            </a:xfrm>
            <a:custGeom>
              <a:avLst/>
              <a:gdLst>
                <a:gd name="T0" fmla="*/ 116 w 121"/>
                <a:gd name="T1" fmla="*/ 85 h 85"/>
                <a:gd name="T2" fmla="*/ 0 w 121"/>
                <a:gd name="T3" fmla="*/ 7 h 85"/>
                <a:gd name="T4" fmla="*/ 7 w 121"/>
                <a:gd name="T5" fmla="*/ 0 h 85"/>
                <a:gd name="T6" fmla="*/ 121 w 121"/>
                <a:gd name="T7" fmla="*/ 78 h 85"/>
                <a:gd name="T8" fmla="*/ 116 w 121"/>
                <a:gd name="T9" fmla="*/ 85 h 85"/>
              </a:gdLst>
              <a:ahLst/>
              <a:cxnLst>
                <a:cxn ang="0">
                  <a:pos x="T0" y="T1"/>
                </a:cxn>
                <a:cxn ang="0">
                  <a:pos x="T2" y="T3"/>
                </a:cxn>
                <a:cxn ang="0">
                  <a:pos x="T4" y="T5"/>
                </a:cxn>
                <a:cxn ang="0">
                  <a:pos x="T6" y="T7"/>
                </a:cxn>
                <a:cxn ang="0">
                  <a:pos x="T8" y="T9"/>
                </a:cxn>
              </a:cxnLst>
              <a:rect l="0" t="0" r="r" b="b"/>
              <a:pathLst>
                <a:path w="121" h="85">
                  <a:moveTo>
                    <a:pt x="116" y="85"/>
                  </a:moveTo>
                  <a:lnTo>
                    <a:pt x="0" y="7"/>
                  </a:lnTo>
                  <a:lnTo>
                    <a:pt x="7" y="0"/>
                  </a:lnTo>
                  <a:lnTo>
                    <a:pt x="121" y="78"/>
                  </a:lnTo>
                  <a:lnTo>
                    <a:pt x="116" y="85"/>
                  </a:lnTo>
                  <a:close/>
                </a:path>
              </a:pathLst>
            </a:custGeom>
            <a:solidFill>
              <a:srgbClr val="A6DA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32"/>
            <p:cNvSpPr/>
            <p:nvPr/>
          </p:nvSpPr>
          <p:spPr bwMode="auto">
            <a:xfrm>
              <a:off x="6689725" y="2633663"/>
              <a:ext cx="107950" cy="109538"/>
            </a:xfrm>
            <a:custGeom>
              <a:avLst/>
              <a:gdLst>
                <a:gd name="T0" fmla="*/ 25 w 29"/>
                <a:gd name="T1" fmla="*/ 22 h 29"/>
                <a:gd name="T2" fmla="*/ 7 w 29"/>
                <a:gd name="T3" fmla="*/ 25 h 29"/>
                <a:gd name="T4" fmla="*/ 4 w 29"/>
                <a:gd name="T5" fmla="*/ 8 h 29"/>
                <a:gd name="T6" fmla="*/ 22 w 29"/>
                <a:gd name="T7" fmla="*/ 4 h 29"/>
                <a:gd name="T8" fmla="*/ 25 w 29"/>
                <a:gd name="T9" fmla="*/ 22 h 29"/>
              </a:gdLst>
              <a:ahLst/>
              <a:cxnLst>
                <a:cxn ang="0">
                  <a:pos x="T0" y="T1"/>
                </a:cxn>
                <a:cxn ang="0">
                  <a:pos x="T2" y="T3"/>
                </a:cxn>
                <a:cxn ang="0">
                  <a:pos x="T4" y="T5"/>
                </a:cxn>
                <a:cxn ang="0">
                  <a:pos x="T6" y="T7"/>
                </a:cxn>
                <a:cxn ang="0">
                  <a:pos x="T8" y="T9"/>
                </a:cxn>
              </a:cxnLst>
              <a:rect l="0" t="0" r="r" b="b"/>
              <a:pathLst>
                <a:path w="29" h="29">
                  <a:moveTo>
                    <a:pt x="25" y="22"/>
                  </a:moveTo>
                  <a:cubicBezTo>
                    <a:pt x="21" y="27"/>
                    <a:pt x="13" y="29"/>
                    <a:pt x="7" y="25"/>
                  </a:cubicBezTo>
                  <a:cubicBezTo>
                    <a:pt x="2" y="21"/>
                    <a:pt x="0" y="14"/>
                    <a:pt x="4" y="8"/>
                  </a:cubicBezTo>
                  <a:cubicBezTo>
                    <a:pt x="8" y="2"/>
                    <a:pt x="16" y="0"/>
                    <a:pt x="22" y="4"/>
                  </a:cubicBezTo>
                  <a:cubicBezTo>
                    <a:pt x="27" y="8"/>
                    <a:pt x="29" y="16"/>
                    <a:pt x="25" y="22"/>
                  </a:cubicBezTo>
                  <a:close/>
                </a:path>
              </a:pathLst>
            </a:custGeom>
            <a:solidFill>
              <a:srgbClr val="A6DA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33"/>
            <p:cNvSpPr/>
            <p:nvPr/>
          </p:nvSpPr>
          <p:spPr bwMode="auto">
            <a:xfrm>
              <a:off x="6731000" y="2713038"/>
              <a:ext cx="41275" cy="41275"/>
            </a:xfrm>
            <a:custGeom>
              <a:avLst/>
              <a:gdLst>
                <a:gd name="T0" fmla="*/ 9 w 11"/>
                <a:gd name="T1" fmla="*/ 8 h 11"/>
                <a:gd name="T2" fmla="*/ 2 w 11"/>
                <a:gd name="T3" fmla="*/ 10 h 11"/>
                <a:gd name="T4" fmla="*/ 1 w 11"/>
                <a:gd name="T5" fmla="*/ 3 h 11"/>
                <a:gd name="T6" fmla="*/ 8 w 11"/>
                <a:gd name="T7" fmla="*/ 1 h 11"/>
                <a:gd name="T8" fmla="*/ 9 w 11"/>
                <a:gd name="T9" fmla="*/ 8 h 11"/>
              </a:gdLst>
              <a:ahLst/>
              <a:cxnLst>
                <a:cxn ang="0">
                  <a:pos x="T0" y="T1"/>
                </a:cxn>
                <a:cxn ang="0">
                  <a:pos x="T2" y="T3"/>
                </a:cxn>
                <a:cxn ang="0">
                  <a:pos x="T4" y="T5"/>
                </a:cxn>
                <a:cxn ang="0">
                  <a:pos x="T6" y="T7"/>
                </a:cxn>
                <a:cxn ang="0">
                  <a:pos x="T8" y="T9"/>
                </a:cxn>
              </a:cxnLst>
              <a:rect l="0" t="0" r="r" b="b"/>
              <a:pathLst>
                <a:path w="11" h="11">
                  <a:moveTo>
                    <a:pt x="9" y="8"/>
                  </a:moveTo>
                  <a:cubicBezTo>
                    <a:pt x="8" y="11"/>
                    <a:pt x="5" y="11"/>
                    <a:pt x="2" y="10"/>
                  </a:cubicBezTo>
                  <a:cubicBezTo>
                    <a:pt x="0" y="8"/>
                    <a:pt x="0" y="5"/>
                    <a:pt x="1" y="3"/>
                  </a:cubicBezTo>
                  <a:cubicBezTo>
                    <a:pt x="3" y="0"/>
                    <a:pt x="6" y="0"/>
                    <a:pt x="8" y="1"/>
                  </a:cubicBezTo>
                  <a:cubicBezTo>
                    <a:pt x="10" y="3"/>
                    <a:pt x="11" y="6"/>
                    <a:pt x="9" y="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34"/>
            <p:cNvSpPr/>
            <p:nvPr/>
          </p:nvSpPr>
          <p:spPr bwMode="auto">
            <a:xfrm>
              <a:off x="6734175" y="2716213"/>
              <a:ext cx="33338" cy="34925"/>
            </a:xfrm>
            <a:custGeom>
              <a:avLst/>
              <a:gdLst>
                <a:gd name="T0" fmla="*/ 7 w 9"/>
                <a:gd name="T1" fmla="*/ 7 h 9"/>
                <a:gd name="T2" fmla="*/ 2 w 9"/>
                <a:gd name="T3" fmla="*/ 8 h 9"/>
                <a:gd name="T4" fmla="*/ 1 w 9"/>
                <a:gd name="T5" fmla="*/ 2 h 9"/>
                <a:gd name="T6" fmla="*/ 7 w 9"/>
                <a:gd name="T7" fmla="*/ 1 h 9"/>
                <a:gd name="T8" fmla="*/ 7 w 9"/>
                <a:gd name="T9" fmla="*/ 7 h 9"/>
              </a:gdLst>
              <a:ahLst/>
              <a:cxnLst>
                <a:cxn ang="0">
                  <a:pos x="T0" y="T1"/>
                </a:cxn>
                <a:cxn ang="0">
                  <a:pos x="T2" y="T3"/>
                </a:cxn>
                <a:cxn ang="0">
                  <a:pos x="T4" y="T5"/>
                </a:cxn>
                <a:cxn ang="0">
                  <a:pos x="T6" y="T7"/>
                </a:cxn>
                <a:cxn ang="0">
                  <a:pos x="T8" y="T9"/>
                </a:cxn>
              </a:cxnLst>
              <a:rect l="0" t="0" r="r" b="b"/>
              <a:pathLst>
                <a:path w="9" h="9">
                  <a:moveTo>
                    <a:pt x="7" y="7"/>
                  </a:moveTo>
                  <a:cubicBezTo>
                    <a:pt x="6" y="9"/>
                    <a:pt x="4" y="9"/>
                    <a:pt x="2" y="8"/>
                  </a:cubicBezTo>
                  <a:cubicBezTo>
                    <a:pt x="0" y="7"/>
                    <a:pt x="0" y="4"/>
                    <a:pt x="1" y="2"/>
                  </a:cubicBezTo>
                  <a:cubicBezTo>
                    <a:pt x="2" y="0"/>
                    <a:pt x="5" y="0"/>
                    <a:pt x="7" y="1"/>
                  </a:cubicBezTo>
                  <a:cubicBezTo>
                    <a:pt x="8" y="2"/>
                    <a:pt x="9" y="5"/>
                    <a:pt x="7" y="7"/>
                  </a:cubicBezTo>
                  <a:close/>
                </a:path>
              </a:pathLst>
            </a:custGeom>
            <a:solidFill>
              <a:srgbClr val="FD612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35"/>
            <p:cNvSpPr/>
            <p:nvPr/>
          </p:nvSpPr>
          <p:spPr bwMode="auto">
            <a:xfrm>
              <a:off x="6742113" y="2724150"/>
              <a:ext cx="14288" cy="19050"/>
            </a:xfrm>
            <a:custGeom>
              <a:avLst/>
              <a:gdLst>
                <a:gd name="T0" fmla="*/ 4 w 4"/>
                <a:gd name="T1" fmla="*/ 3 h 5"/>
                <a:gd name="T2" fmla="*/ 1 w 4"/>
                <a:gd name="T3" fmla="*/ 4 h 5"/>
                <a:gd name="T4" fmla="*/ 1 w 4"/>
                <a:gd name="T5" fmla="*/ 2 h 5"/>
                <a:gd name="T6" fmla="*/ 3 w 4"/>
                <a:gd name="T7" fmla="*/ 1 h 5"/>
                <a:gd name="T8" fmla="*/ 4 w 4"/>
                <a:gd name="T9" fmla="*/ 3 h 5"/>
              </a:gdLst>
              <a:ahLst/>
              <a:cxnLst>
                <a:cxn ang="0">
                  <a:pos x="T0" y="T1"/>
                </a:cxn>
                <a:cxn ang="0">
                  <a:pos x="T2" y="T3"/>
                </a:cxn>
                <a:cxn ang="0">
                  <a:pos x="T4" y="T5"/>
                </a:cxn>
                <a:cxn ang="0">
                  <a:pos x="T6" y="T7"/>
                </a:cxn>
                <a:cxn ang="0">
                  <a:pos x="T8" y="T9"/>
                </a:cxn>
              </a:cxnLst>
              <a:rect l="0" t="0" r="r" b="b"/>
              <a:pathLst>
                <a:path w="4" h="5">
                  <a:moveTo>
                    <a:pt x="4" y="3"/>
                  </a:moveTo>
                  <a:cubicBezTo>
                    <a:pt x="3" y="4"/>
                    <a:pt x="2" y="5"/>
                    <a:pt x="1" y="4"/>
                  </a:cubicBezTo>
                  <a:cubicBezTo>
                    <a:pt x="0" y="3"/>
                    <a:pt x="0" y="2"/>
                    <a:pt x="1" y="2"/>
                  </a:cubicBezTo>
                  <a:cubicBezTo>
                    <a:pt x="1" y="1"/>
                    <a:pt x="2" y="0"/>
                    <a:pt x="3" y="1"/>
                  </a:cubicBezTo>
                  <a:cubicBezTo>
                    <a:pt x="4" y="2"/>
                    <a:pt x="4" y="3"/>
                    <a:pt x="4"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36"/>
            <p:cNvSpPr/>
            <p:nvPr/>
          </p:nvSpPr>
          <p:spPr bwMode="auto">
            <a:xfrm>
              <a:off x="6580188" y="2705100"/>
              <a:ext cx="508000" cy="403225"/>
            </a:xfrm>
            <a:custGeom>
              <a:avLst/>
              <a:gdLst>
                <a:gd name="T0" fmla="*/ 275 w 320"/>
                <a:gd name="T1" fmla="*/ 254 h 254"/>
                <a:gd name="T2" fmla="*/ 0 w 320"/>
                <a:gd name="T3" fmla="*/ 67 h 254"/>
                <a:gd name="T4" fmla="*/ 45 w 320"/>
                <a:gd name="T5" fmla="*/ 0 h 254"/>
                <a:gd name="T6" fmla="*/ 320 w 320"/>
                <a:gd name="T7" fmla="*/ 188 h 254"/>
                <a:gd name="T8" fmla="*/ 275 w 320"/>
                <a:gd name="T9" fmla="*/ 254 h 254"/>
              </a:gdLst>
              <a:ahLst/>
              <a:cxnLst>
                <a:cxn ang="0">
                  <a:pos x="T0" y="T1"/>
                </a:cxn>
                <a:cxn ang="0">
                  <a:pos x="T2" y="T3"/>
                </a:cxn>
                <a:cxn ang="0">
                  <a:pos x="T4" y="T5"/>
                </a:cxn>
                <a:cxn ang="0">
                  <a:pos x="T6" y="T7"/>
                </a:cxn>
                <a:cxn ang="0">
                  <a:pos x="T8" y="T9"/>
                </a:cxn>
              </a:cxnLst>
              <a:rect l="0" t="0" r="r" b="b"/>
              <a:pathLst>
                <a:path w="320" h="254">
                  <a:moveTo>
                    <a:pt x="275" y="254"/>
                  </a:moveTo>
                  <a:lnTo>
                    <a:pt x="0" y="67"/>
                  </a:lnTo>
                  <a:lnTo>
                    <a:pt x="45" y="0"/>
                  </a:lnTo>
                  <a:lnTo>
                    <a:pt x="320" y="188"/>
                  </a:lnTo>
                  <a:lnTo>
                    <a:pt x="275" y="25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37"/>
            <p:cNvSpPr/>
            <p:nvPr/>
          </p:nvSpPr>
          <p:spPr bwMode="auto">
            <a:xfrm>
              <a:off x="6794500" y="2852738"/>
              <a:ext cx="293688" cy="255588"/>
            </a:xfrm>
            <a:custGeom>
              <a:avLst/>
              <a:gdLst>
                <a:gd name="T0" fmla="*/ 0 w 185"/>
                <a:gd name="T1" fmla="*/ 66 h 161"/>
                <a:gd name="T2" fmla="*/ 140 w 185"/>
                <a:gd name="T3" fmla="*/ 161 h 161"/>
                <a:gd name="T4" fmla="*/ 185 w 185"/>
                <a:gd name="T5" fmla="*/ 95 h 161"/>
                <a:gd name="T6" fmla="*/ 45 w 185"/>
                <a:gd name="T7" fmla="*/ 0 h 161"/>
                <a:gd name="T8" fmla="*/ 0 w 185"/>
                <a:gd name="T9" fmla="*/ 66 h 161"/>
              </a:gdLst>
              <a:ahLst/>
              <a:cxnLst>
                <a:cxn ang="0">
                  <a:pos x="T0" y="T1"/>
                </a:cxn>
                <a:cxn ang="0">
                  <a:pos x="T2" y="T3"/>
                </a:cxn>
                <a:cxn ang="0">
                  <a:pos x="T4" y="T5"/>
                </a:cxn>
                <a:cxn ang="0">
                  <a:pos x="T6" y="T7"/>
                </a:cxn>
                <a:cxn ang="0">
                  <a:pos x="T8" y="T9"/>
                </a:cxn>
              </a:cxnLst>
              <a:rect l="0" t="0" r="r" b="b"/>
              <a:pathLst>
                <a:path w="185" h="161">
                  <a:moveTo>
                    <a:pt x="0" y="66"/>
                  </a:moveTo>
                  <a:lnTo>
                    <a:pt x="140" y="161"/>
                  </a:lnTo>
                  <a:lnTo>
                    <a:pt x="185" y="95"/>
                  </a:lnTo>
                  <a:lnTo>
                    <a:pt x="45" y="0"/>
                  </a:lnTo>
                  <a:lnTo>
                    <a:pt x="0" y="66"/>
                  </a:lnTo>
                  <a:close/>
                </a:path>
              </a:pathLst>
            </a:custGeom>
            <a:solidFill>
              <a:srgbClr val="E9F4F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38"/>
            <p:cNvSpPr/>
            <p:nvPr/>
          </p:nvSpPr>
          <p:spPr bwMode="auto">
            <a:xfrm>
              <a:off x="6742113" y="2806700"/>
              <a:ext cx="228600" cy="166688"/>
            </a:xfrm>
            <a:custGeom>
              <a:avLst/>
              <a:gdLst>
                <a:gd name="T0" fmla="*/ 135 w 144"/>
                <a:gd name="T1" fmla="*/ 105 h 105"/>
                <a:gd name="T2" fmla="*/ 0 w 144"/>
                <a:gd name="T3" fmla="*/ 14 h 105"/>
                <a:gd name="T4" fmla="*/ 12 w 144"/>
                <a:gd name="T5" fmla="*/ 0 h 105"/>
                <a:gd name="T6" fmla="*/ 144 w 144"/>
                <a:gd name="T7" fmla="*/ 90 h 105"/>
                <a:gd name="T8" fmla="*/ 135 w 144"/>
                <a:gd name="T9" fmla="*/ 105 h 105"/>
              </a:gdLst>
              <a:ahLst/>
              <a:cxnLst>
                <a:cxn ang="0">
                  <a:pos x="T0" y="T1"/>
                </a:cxn>
                <a:cxn ang="0">
                  <a:pos x="T2" y="T3"/>
                </a:cxn>
                <a:cxn ang="0">
                  <a:pos x="T4" y="T5"/>
                </a:cxn>
                <a:cxn ang="0">
                  <a:pos x="T6" y="T7"/>
                </a:cxn>
                <a:cxn ang="0">
                  <a:pos x="T8" y="T9"/>
                </a:cxn>
              </a:cxnLst>
              <a:rect l="0" t="0" r="r" b="b"/>
              <a:pathLst>
                <a:path w="144" h="105">
                  <a:moveTo>
                    <a:pt x="135" y="105"/>
                  </a:moveTo>
                  <a:lnTo>
                    <a:pt x="0" y="14"/>
                  </a:lnTo>
                  <a:lnTo>
                    <a:pt x="12" y="0"/>
                  </a:lnTo>
                  <a:lnTo>
                    <a:pt x="144" y="90"/>
                  </a:lnTo>
                  <a:lnTo>
                    <a:pt x="135" y="105"/>
                  </a:lnTo>
                  <a:close/>
                </a:path>
              </a:pathLst>
            </a:custGeom>
            <a:solidFill>
              <a:srgbClr val="A6DA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39"/>
            <p:cNvSpPr/>
            <p:nvPr/>
          </p:nvSpPr>
          <p:spPr bwMode="auto">
            <a:xfrm>
              <a:off x="6723063" y="2847975"/>
              <a:ext cx="192088" cy="136525"/>
            </a:xfrm>
            <a:custGeom>
              <a:avLst/>
              <a:gdLst>
                <a:gd name="T0" fmla="*/ 114 w 121"/>
                <a:gd name="T1" fmla="*/ 86 h 86"/>
                <a:gd name="T2" fmla="*/ 0 w 121"/>
                <a:gd name="T3" fmla="*/ 7 h 86"/>
                <a:gd name="T4" fmla="*/ 5 w 121"/>
                <a:gd name="T5" fmla="*/ 0 h 86"/>
                <a:gd name="T6" fmla="*/ 121 w 121"/>
                <a:gd name="T7" fmla="*/ 79 h 86"/>
                <a:gd name="T8" fmla="*/ 114 w 121"/>
                <a:gd name="T9" fmla="*/ 86 h 86"/>
              </a:gdLst>
              <a:ahLst/>
              <a:cxnLst>
                <a:cxn ang="0">
                  <a:pos x="T0" y="T1"/>
                </a:cxn>
                <a:cxn ang="0">
                  <a:pos x="T2" y="T3"/>
                </a:cxn>
                <a:cxn ang="0">
                  <a:pos x="T4" y="T5"/>
                </a:cxn>
                <a:cxn ang="0">
                  <a:pos x="T6" y="T7"/>
                </a:cxn>
                <a:cxn ang="0">
                  <a:pos x="T8" y="T9"/>
                </a:cxn>
              </a:cxnLst>
              <a:rect l="0" t="0" r="r" b="b"/>
              <a:pathLst>
                <a:path w="121" h="86">
                  <a:moveTo>
                    <a:pt x="114" y="86"/>
                  </a:moveTo>
                  <a:lnTo>
                    <a:pt x="0" y="7"/>
                  </a:lnTo>
                  <a:lnTo>
                    <a:pt x="5" y="0"/>
                  </a:lnTo>
                  <a:lnTo>
                    <a:pt x="121" y="79"/>
                  </a:lnTo>
                  <a:lnTo>
                    <a:pt x="114" y="86"/>
                  </a:lnTo>
                  <a:close/>
                </a:path>
              </a:pathLst>
            </a:custGeom>
            <a:solidFill>
              <a:srgbClr val="A6DA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40"/>
            <p:cNvSpPr/>
            <p:nvPr/>
          </p:nvSpPr>
          <p:spPr bwMode="auto">
            <a:xfrm>
              <a:off x="6616700" y="2738438"/>
              <a:ext cx="109538" cy="109538"/>
            </a:xfrm>
            <a:custGeom>
              <a:avLst/>
              <a:gdLst>
                <a:gd name="T0" fmla="*/ 25 w 29"/>
                <a:gd name="T1" fmla="*/ 22 h 29"/>
                <a:gd name="T2" fmla="*/ 7 w 29"/>
                <a:gd name="T3" fmla="*/ 25 h 29"/>
                <a:gd name="T4" fmla="*/ 4 w 29"/>
                <a:gd name="T5" fmla="*/ 8 h 29"/>
                <a:gd name="T6" fmla="*/ 22 w 29"/>
                <a:gd name="T7" fmla="*/ 4 h 29"/>
                <a:gd name="T8" fmla="*/ 25 w 29"/>
                <a:gd name="T9" fmla="*/ 22 h 29"/>
              </a:gdLst>
              <a:ahLst/>
              <a:cxnLst>
                <a:cxn ang="0">
                  <a:pos x="T0" y="T1"/>
                </a:cxn>
                <a:cxn ang="0">
                  <a:pos x="T2" y="T3"/>
                </a:cxn>
                <a:cxn ang="0">
                  <a:pos x="T4" y="T5"/>
                </a:cxn>
                <a:cxn ang="0">
                  <a:pos x="T6" y="T7"/>
                </a:cxn>
                <a:cxn ang="0">
                  <a:pos x="T8" y="T9"/>
                </a:cxn>
              </a:cxnLst>
              <a:rect l="0" t="0" r="r" b="b"/>
              <a:pathLst>
                <a:path w="29" h="29">
                  <a:moveTo>
                    <a:pt x="25" y="22"/>
                  </a:moveTo>
                  <a:cubicBezTo>
                    <a:pt x="21" y="28"/>
                    <a:pt x="13" y="29"/>
                    <a:pt x="7" y="25"/>
                  </a:cubicBezTo>
                  <a:cubicBezTo>
                    <a:pt x="2" y="21"/>
                    <a:pt x="0" y="14"/>
                    <a:pt x="4" y="8"/>
                  </a:cubicBezTo>
                  <a:cubicBezTo>
                    <a:pt x="8" y="2"/>
                    <a:pt x="16" y="0"/>
                    <a:pt x="22" y="4"/>
                  </a:cubicBezTo>
                  <a:cubicBezTo>
                    <a:pt x="27" y="8"/>
                    <a:pt x="29" y="16"/>
                    <a:pt x="25" y="22"/>
                  </a:cubicBezTo>
                  <a:close/>
                </a:path>
              </a:pathLst>
            </a:custGeom>
            <a:solidFill>
              <a:srgbClr val="A6DA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41"/>
            <p:cNvSpPr/>
            <p:nvPr/>
          </p:nvSpPr>
          <p:spPr bwMode="auto">
            <a:xfrm>
              <a:off x="6659563" y="2817813"/>
              <a:ext cx="41275" cy="41275"/>
            </a:xfrm>
            <a:custGeom>
              <a:avLst/>
              <a:gdLst>
                <a:gd name="T0" fmla="*/ 10 w 11"/>
                <a:gd name="T1" fmla="*/ 8 h 11"/>
                <a:gd name="T2" fmla="*/ 3 w 11"/>
                <a:gd name="T3" fmla="*/ 10 h 11"/>
                <a:gd name="T4" fmla="*/ 1 w 11"/>
                <a:gd name="T5" fmla="*/ 3 h 11"/>
                <a:gd name="T6" fmla="*/ 8 w 11"/>
                <a:gd name="T7" fmla="*/ 1 h 11"/>
                <a:gd name="T8" fmla="*/ 10 w 11"/>
                <a:gd name="T9" fmla="*/ 8 h 11"/>
              </a:gdLst>
              <a:ahLst/>
              <a:cxnLst>
                <a:cxn ang="0">
                  <a:pos x="T0" y="T1"/>
                </a:cxn>
                <a:cxn ang="0">
                  <a:pos x="T2" y="T3"/>
                </a:cxn>
                <a:cxn ang="0">
                  <a:pos x="T4" y="T5"/>
                </a:cxn>
                <a:cxn ang="0">
                  <a:pos x="T6" y="T7"/>
                </a:cxn>
                <a:cxn ang="0">
                  <a:pos x="T8" y="T9"/>
                </a:cxn>
              </a:cxnLst>
              <a:rect l="0" t="0" r="r" b="b"/>
              <a:pathLst>
                <a:path w="11" h="11">
                  <a:moveTo>
                    <a:pt x="10" y="8"/>
                  </a:moveTo>
                  <a:cubicBezTo>
                    <a:pt x="8" y="11"/>
                    <a:pt x="5" y="11"/>
                    <a:pt x="3" y="10"/>
                  </a:cubicBezTo>
                  <a:cubicBezTo>
                    <a:pt x="0" y="8"/>
                    <a:pt x="0" y="5"/>
                    <a:pt x="1" y="3"/>
                  </a:cubicBezTo>
                  <a:cubicBezTo>
                    <a:pt x="3" y="0"/>
                    <a:pt x="6" y="0"/>
                    <a:pt x="8" y="1"/>
                  </a:cubicBezTo>
                  <a:cubicBezTo>
                    <a:pt x="11" y="3"/>
                    <a:pt x="11" y="6"/>
                    <a:pt x="10" y="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42"/>
            <p:cNvSpPr/>
            <p:nvPr/>
          </p:nvSpPr>
          <p:spPr bwMode="auto">
            <a:xfrm>
              <a:off x="6662738" y="2822575"/>
              <a:ext cx="33338" cy="33338"/>
            </a:xfrm>
            <a:custGeom>
              <a:avLst/>
              <a:gdLst>
                <a:gd name="T0" fmla="*/ 8 w 9"/>
                <a:gd name="T1" fmla="*/ 7 h 9"/>
                <a:gd name="T2" fmla="*/ 2 w 9"/>
                <a:gd name="T3" fmla="*/ 8 h 9"/>
                <a:gd name="T4" fmla="*/ 1 w 9"/>
                <a:gd name="T5" fmla="*/ 2 h 9"/>
                <a:gd name="T6" fmla="*/ 7 w 9"/>
                <a:gd name="T7" fmla="*/ 1 h 9"/>
                <a:gd name="T8" fmla="*/ 8 w 9"/>
                <a:gd name="T9" fmla="*/ 7 h 9"/>
              </a:gdLst>
              <a:ahLst/>
              <a:cxnLst>
                <a:cxn ang="0">
                  <a:pos x="T0" y="T1"/>
                </a:cxn>
                <a:cxn ang="0">
                  <a:pos x="T2" y="T3"/>
                </a:cxn>
                <a:cxn ang="0">
                  <a:pos x="T4" y="T5"/>
                </a:cxn>
                <a:cxn ang="0">
                  <a:pos x="T6" y="T7"/>
                </a:cxn>
                <a:cxn ang="0">
                  <a:pos x="T8" y="T9"/>
                </a:cxn>
              </a:cxnLst>
              <a:rect l="0" t="0" r="r" b="b"/>
              <a:pathLst>
                <a:path w="9" h="9">
                  <a:moveTo>
                    <a:pt x="8" y="7"/>
                  </a:moveTo>
                  <a:cubicBezTo>
                    <a:pt x="6" y="9"/>
                    <a:pt x="4" y="9"/>
                    <a:pt x="2" y="8"/>
                  </a:cubicBezTo>
                  <a:cubicBezTo>
                    <a:pt x="0" y="7"/>
                    <a:pt x="0" y="4"/>
                    <a:pt x="1" y="2"/>
                  </a:cubicBezTo>
                  <a:cubicBezTo>
                    <a:pt x="2" y="0"/>
                    <a:pt x="5" y="0"/>
                    <a:pt x="7" y="1"/>
                  </a:cubicBezTo>
                  <a:cubicBezTo>
                    <a:pt x="8" y="2"/>
                    <a:pt x="9" y="5"/>
                    <a:pt x="8" y="7"/>
                  </a:cubicBez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43"/>
            <p:cNvSpPr/>
            <p:nvPr/>
          </p:nvSpPr>
          <p:spPr bwMode="auto">
            <a:xfrm>
              <a:off x="6670675" y="2828925"/>
              <a:ext cx="14288" cy="19050"/>
            </a:xfrm>
            <a:custGeom>
              <a:avLst/>
              <a:gdLst>
                <a:gd name="T0" fmla="*/ 4 w 4"/>
                <a:gd name="T1" fmla="*/ 4 h 5"/>
                <a:gd name="T2" fmla="*/ 1 w 4"/>
                <a:gd name="T3" fmla="*/ 4 h 5"/>
                <a:gd name="T4" fmla="*/ 1 w 4"/>
                <a:gd name="T5" fmla="*/ 2 h 5"/>
                <a:gd name="T6" fmla="*/ 3 w 4"/>
                <a:gd name="T7" fmla="*/ 1 h 5"/>
                <a:gd name="T8" fmla="*/ 4 w 4"/>
                <a:gd name="T9" fmla="*/ 4 h 5"/>
              </a:gdLst>
              <a:ahLst/>
              <a:cxnLst>
                <a:cxn ang="0">
                  <a:pos x="T0" y="T1"/>
                </a:cxn>
                <a:cxn ang="0">
                  <a:pos x="T2" y="T3"/>
                </a:cxn>
                <a:cxn ang="0">
                  <a:pos x="T4" y="T5"/>
                </a:cxn>
                <a:cxn ang="0">
                  <a:pos x="T6" y="T7"/>
                </a:cxn>
                <a:cxn ang="0">
                  <a:pos x="T8" y="T9"/>
                </a:cxn>
              </a:cxnLst>
              <a:rect l="0" t="0" r="r" b="b"/>
              <a:pathLst>
                <a:path w="4" h="5">
                  <a:moveTo>
                    <a:pt x="4" y="4"/>
                  </a:moveTo>
                  <a:cubicBezTo>
                    <a:pt x="3" y="4"/>
                    <a:pt x="2" y="5"/>
                    <a:pt x="1" y="4"/>
                  </a:cubicBezTo>
                  <a:cubicBezTo>
                    <a:pt x="1" y="4"/>
                    <a:pt x="0" y="2"/>
                    <a:pt x="1" y="2"/>
                  </a:cubicBezTo>
                  <a:cubicBezTo>
                    <a:pt x="2" y="1"/>
                    <a:pt x="3" y="0"/>
                    <a:pt x="3" y="1"/>
                  </a:cubicBezTo>
                  <a:cubicBezTo>
                    <a:pt x="4" y="2"/>
                    <a:pt x="4" y="3"/>
                    <a:pt x="4"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44"/>
            <p:cNvSpPr/>
            <p:nvPr/>
          </p:nvSpPr>
          <p:spPr bwMode="auto">
            <a:xfrm>
              <a:off x="6508750" y="2811463"/>
              <a:ext cx="508000" cy="403225"/>
            </a:xfrm>
            <a:custGeom>
              <a:avLst/>
              <a:gdLst>
                <a:gd name="T0" fmla="*/ 275 w 320"/>
                <a:gd name="T1" fmla="*/ 254 h 254"/>
                <a:gd name="T2" fmla="*/ 0 w 320"/>
                <a:gd name="T3" fmla="*/ 66 h 254"/>
                <a:gd name="T4" fmla="*/ 45 w 320"/>
                <a:gd name="T5" fmla="*/ 0 h 254"/>
                <a:gd name="T6" fmla="*/ 320 w 320"/>
                <a:gd name="T7" fmla="*/ 187 h 254"/>
                <a:gd name="T8" fmla="*/ 275 w 320"/>
                <a:gd name="T9" fmla="*/ 254 h 254"/>
              </a:gdLst>
              <a:ahLst/>
              <a:cxnLst>
                <a:cxn ang="0">
                  <a:pos x="T0" y="T1"/>
                </a:cxn>
                <a:cxn ang="0">
                  <a:pos x="T2" y="T3"/>
                </a:cxn>
                <a:cxn ang="0">
                  <a:pos x="T4" y="T5"/>
                </a:cxn>
                <a:cxn ang="0">
                  <a:pos x="T6" y="T7"/>
                </a:cxn>
                <a:cxn ang="0">
                  <a:pos x="T8" y="T9"/>
                </a:cxn>
              </a:cxnLst>
              <a:rect l="0" t="0" r="r" b="b"/>
              <a:pathLst>
                <a:path w="320" h="254">
                  <a:moveTo>
                    <a:pt x="275" y="254"/>
                  </a:moveTo>
                  <a:lnTo>
                    <a:pt x="0" y="66"/>
                  </a:lnTo>
                  <a:lnTo>
                    <a:pt x="45" y="0"/>
                  </a:lnTo>
                  <a:lnTo>
                    <a:pt x="320" y="187"/>
                  </a:lnTo>
                  <a:lnTo>
                    <a:pt x="275" y="254"/>
                  </a:lnTo>
                  <a:close/>
                </a:path>
              </a:pathLst>
            </a:custGeom>
            <a:solidFill>
              <a:srgbClr val="21B5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45"/>
            <p:cNvSpPr/>
            <p:nvPr/>
          </p:nvSpPr>
          <p:spPr bwMode="auto">
            <a:xfrm>
              <a:off x="6723063" y="2957513"/>
              <a:ext cx="293688" cy="257175"/>
            </a:xfrm>
            <a:custGeom>
              <a:avLst/>
              <a:gdLst>
                <a:gd name="T0" fmla="*/ 0 w 185"/>
                <a:gd name="T1" fmla="*/ 67 h 162"/>
                <a:gd name="T2" fmla="*/ 140 w 185"/>
                <a:gd name="T3" fmla="*/ 162 h 162"/>
                <a:gd name="T4" fmla="*/ 185 w 185"/>
                <a:gd name="T5" fmla="*/ 95 h 162"/>
                <a:gd name="T6" fmla="*/ 45 w 185"/>
                <a:gd name="T7" fmla="*/ 0 h 162"/>
                <a:gd name="T8" fmla="*/ 0 w 185"/>
                <a:gd name="T9" fmla="*/ 67 h 162"/>
              </a:gdLst>
              <a:ahLst/>
              <a:cxnLst>
                <a:cxn ang="0">
                  <a:pos x="T0" y="T1"/>
                </a:cxn>
                <a:cxn ang="0">
                  <a:pos x="T2" y="T3"/>
                </a:cxn>
                <a:cxn ang="0">
                  <a:pos x="T4" y="T5"/>
                </a:cxn>
                <a:cxn ang="0">
                  <a:pos x="T6" y="T7"/>
                </a:cxn>
                <a:cxn ang="0">
                  <a:pos x="T8" y="T9"/>
                </a:cxn>
              </a:cxnLst>
              <a:rect l="0" t="0" r="r" b="b"/>
              <a:pathLst>
                <a:path w="185" h="162">
                  <a:moveTo>
                    <a:pt x="0" y="67"/>
                  </a:moveTo>
                  <a:lnTo>
                    <a:pt x="140" y="162"/>
                  </a:lnTo>
                  <a:lnTo>
                    <a:pt x="185" y="95"/>
                  </a:lnTo>
                  <a:lnTo>
                    <a:pt x="45" y="0"/>
                  </a:lnTo>
                  <a:lnTo>
                    <a:pt x="0" y="67"/>
                  </a:lnTo>
                  <a:close/>
                </a:path>
              </a:pathLst>
            </a:custGeom>
            <a:solidFill>
              <a:srgbClr val="1EA5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46"/>
            <p:cNvSpPr/>
            <p:nvPr/>
          </p:nvSpPr>
          <p:spPr bwMode="auto">
            <a:xfrm>
              <a:off x="6767513" y="2987675"/>
              <a:ext cx="249238" cy="227013"/>
            </a:xfrm>
            <a:custGeom>
              <a:avLst/>
              <a:gdLst>
                <a:gd name="T0" fmla="*/ 112 w 157"/>
                <a:gd name="T1" fmla="*/ 143 h 143"/>
                <a:gd name="T2" fmla="*/ 0 w 157"/>
                <a:gd name="T3" fmla="*/ 67 h 143"/>
                <a:gd name="T4" fmla="*/ 45 w 157"/>
                <a:gd name="T5" fmla="*/ 0 h 143"/>
                <a:gd name="T6" fmla="*/ 157 w 157"/>
                <a:gd name="T7" fmla="*/ 76 h 143"/>
                <a:gd name="T8" fmla="*/ 112 w 157"/>
                <a:gd name="T9" fmla="*/ 143 h 143"/>
              </a:gdLst>
              <a:ahLst/>
              <a:cxnLst>
                <a:cxn ang="0">
                  <a:pos x="T0" y="T1"/>
                </a:cxn>
                <a:cxn ang="0">
                  <a:pos x="T2" y="T3"/>
                </a:cxn>
                <a:cxn ang="0">
                  <a:pos x="T4" y="T5"/>
                </a:cxn>
                <a:cxn ang="0">
                  <a:pos x="T6" y="T7"/>
                </a:cxn>
                <a:cxn ang="0">
                  <a:pos x="T8" y="T9"/>
                </a:cxn>
              </a:cxnLst>
              <a:rect l="0" t="0" r="r" b="b"/>
              <a:pathLst>
                <a:path w="157" h="143">
                  <a:moveTo>
                    <a:pt x="112" y="143"/>
                  </a:moveTo>
                  <a:lnTo>
                    <a:pt x="0" y="67"/>
                  </a:lnTo>
                  <a:lnTo>
                    <a:pt x="45" y="0"/>
                  </a:lnTo>
                  <a:lnTo>
                    <a:pt x="157" y="76"/>
                  </a:lnTo>
                  <a:lnTo>
                    <a:pt x="112" y="143"/>
                  </a:lnTo>
                  <a:close/>
                </a:path>
              </a:pathLst>
            </a:custGeom>
            <a:solidFill>
              <a:srgbClr val="D1ECF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47"/>
            <p:cNvSpPr/>
            <p:nvPr/>
          </p:nvSpPr>
          <p:spPr bwMode="auto">
            <a:xfrm>
              <a:off x="6437313" y="2916238"/>
              <a:ext cx="508000" cy="403225"/>
            </a:xfrm>
            <a:custGeom>
              <a:avLst/>
              <a:gdLst>
                <a:gd name="T0" fmla="*/ 275 w 320"/>
                <a:gd name="T1" fmla="*/ 254 h 254"/>
                <a:gd name="T2" fmla="*/ 0 w 320"/>
                <a:gd name="T3" fmla="*/ 67 h 254"/>
                <a:gd name="T4" fmla="*/ 45 w 320"/>
                <a:gd name="T5" fmla="*/ 0 h 254"/>
                <a:gd name="T6" fmla="*/ 320 w 320"/>
                <a:gd name="T7" fmla="*/ 188 h 254"/>
                <a:gd name="T8" fmla="*/ 275 w 320"/>
                <a:gd name="T9" fmla="*/ 254 h 254"/>
              </a:gdLst>
              <a:ahLst/>
              <a:cxnLst>
                <a:cxn ang="0">
                  <a:pos x="T0" y="T1"/>
                </a:cxn>
                <a:cxn ang="0">
                  <a:pos x="T2" y="T3"/>
                </a:cxn>
                <a:cxn ang="0">
                  <a:pos x="T4" y="T5"/>
                </a:cxn>
                <a:cxn ang="0">
                  <a:pos x="T6" y="T7"/>
                </a:cxn>
                <a:cxn ang="0">
                  <a:pos x="T8" y="T9"/>
                </a:cxn>
              </a:cxnLst>
              <a:rect l="0" t="0" r="r" b="b"/>
              <a:pathLst>
                <a:path w="320" h="254">
                  <a:moveTo>
                    <a:pt x="275" y="254"/>
                  </a:moveTo>
                  <a:lnTo>
                    <a:pt x="0" y="67"/>
                  </a:lnTo>
                  <a:lnTo>
                    <a:pt x="45" y="0"/>
                  </a:lnTo>
                  <a:lnTo>
                    <a:pt x="320" y="188"/>
                  </a:lnTo>
                  <a:lnTo>
                    <a:pt x="275" y="25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48"/>
            <p:cNvSpPr/>
            <p:nvPr/>
          </p:nvSpPr>
          <p:spPr bwMode="auto">
            <a:xfrm>
              <a:off x="6651625" y="3063875"/>
              <a:ext cx="293688" cy="255588"/>
            </a:xfrm>
            <a:custGeom>
              <a:avLst/>
              <a:gdLst>
                <a:gd name="T0" fmla="*/ 0 w 185"/>
                <a:gd name="T1" fmla="*/ 66 h 161"/>
                <a:gd name="T2" fmla="*/ 140 w 185"/>
                <a:gd name="T3" fmla="*/ 161 h 161"/>
                <a:gd name="T4" fmla="*/ 185 w 185"/>
                <a:gd name="T5" fmla="*/ 95 h 161"/>
                <a:gd name="T6" fmla="*/ 45 w 185"/>
                <a:gd name="T7" fmla="*/ 0 h 161"/>
                <a:gd name="T8" fmla="*/ 0 w 185"/>
                <a:gd name="T9" fmla="*/ 66 h 161"/>
              </a:gdLst>
              <a:ahLst/>
              <a:cxnLst>
                <a:cxn ang="0">
                  <a:pos x="T0" y="T1"/>
                </a:cxn>
                <a:cxn ang="0">
                  <a:pos x="T2" y="T3"/>
                </a:cxn>
                <a:cxn ang="0">
                  <a:pos x="T4" y="T5"/>
                </a:cxn>
                <a:cxn ang="0">
                  <a:pos x="T6" y="T7"/>
                </a:cxn>
                <a:cxn ang="0">
                  <a:pos x="T8" y="T9"/>
                </a:cxn>
              </a:cxnLst>
              <a:rect l="0" t="0" r="r" b="b"/>
              <a:pathLst>
                <a:path w="185" h="161">
                  <a:moveTo>
                    <a:pt x="0" y="66"/>
                  </a:moveTo>
                  <a:lnTo>
                    <a:pt x="140" y="161"/>
                  </a:lnTo>
                  <a:lnTo>
                    <a:pt x="185" y="95"/>
                  </a:lnTo>
                  <a:lnTo>
                    <a:pt x="45" y="0"/>
                  </a:lnTo>
                  <a:lnTo>
                    <a:pt x="0" y="66"/>
                  </a:lnTo>
                  <a:close/>
                </a:path>
              </a:pathLst>
            </a:custGeom>
            <a:solidFill>
              <a:srgbClr val="E9F4F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49"/>
            <p:cNvSpPr/>
            <p:nvPr/>
          </p:nvSpPr>
          <p:spPr bwMode="auto">
            <a:xfrm>
              <a:off x="6602413" y="3017838"/>
              <a:ext cx="225425" cy="166688"/>
            </a:xfrm>
            <a:custGeom>
              <a:avLst/>
              <a:gdLst>
                <a:gd name="T0" fmla="*/ 133 w 142"/>
                <a:gd name="T1" fmla="*/ 105 h 105"/>
                <a:gd name="T2" fmla="*/ 0 w 142"/>
                <a:gd name="T3" fmla="*/ 14 h 105"/>
                <a:gd name="T4" fmla="*/ 9 w 142"/>
                <a:gd name="T5" fmla="*/ 0 h 105"/>
                <a:gd name="T6" fmla="*/ 142 w 142"/>
                <a:gd name="T7" fmla="*/ 90 h 105"/>
                <a:gd name="T8" fmla="*/ 133 w 142"/>
                <a:gd name="T9" fmla="*/ 105 h 105"/>
              </a:gdLst>
              <a:ahLst/>
              <a:cxnLst>
                <a:cxn ang="0">
                  <a:pos x="T0" y="T1"/>
                </a:cxn>
                <a:cxn ang="0">
                  <a:pos x="T2" y="T3"/>
                </a:cxn>
                <a:cxn ang="0">
                  <a:pos x="T4" y="T5"/>
                </a:cxn>
                <a:cxn ang="0">
                  <a:pos x="T6" y="T7"/>
                </a:cxn>
                <a:cxn ang="0">
                  <a:pos x="T8" y="T9"/>
                </a:cxn>
              </a:cxnLst>
              <a:rect l="0" t="0" r="r" b="b"/>
              <a:pathLst>
                <a:path w="142" h="105">
                  <a:moveTo>
                    <a:pt x="133" y="105"/>
                  </a:moveTo>
                  <a:lnTo>
                    <a:pt x="0" y="14"/>
                  </a:lnTo>
                  <a:lnTo>
                    <a:pt x="9" y="0"/>
                  </a:lnTo>
                  <a:lnTo>
                    <a:pt x="142" y="90"/>
                  </a:lnTo>
                  <a:lnTo>
                    <a:pt x="133" y="105"/>
                  </a:lnTo>
                  <a:close/>
                </a:path>
              </a:pathLst>
            </a:custGeom>
            <a:solidFill>
              <a:srgbClr val="A6DA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50"/>
            <p:cNvSpPr/>
            <p:nvPr/>
          </p:nvSpPr>
          <p:spPr bwMode="auto">
            <a:xfrm>
              <a:off x="6580188" y="3059113"/>
              <a:ext cx="192088" cy="136525"/>
            </a:xfrm>
            <a:custGeom>
              <a:avLst/>
              <a:gdLst>
                <a:gd name="T0" fmla="*/ 116 w 121"/>
                <a:gd name="T1" fmla="*/ 86 h 86"/>
                <a:gd name="T2" fmla="*/ 0 w 121"/>
                <a:gd name="T3" fmla="*/ 7 h 86"/>
                <a:gd name="T4" fmla="*/ 5 w 121"/>
                <a:gd name="T5" fmla="*/ 0 h 86"/>
                <a:gd name="T6" fmla="*/ 121 w 121"/>
                <a:gd name="T7" fmla="*/ 79 h 86"/>
                <a:gd name="T8" fmla="*/ 116 w 121"/>
                <a:gd name="T9" fmla="*/ 86 h 86"/>
              </a:gdLst>
              <a:ahLst/>
              <a:cxnLst>
                <a:cxn ang="0">
                  <a:pos x="T0" y="T1"/>
                </a:cxn>
                <a:cxn ang="0">
                  <a:pos x="T2" y="T3"/>
                </a:cxn>
                <a:cxn ang="0">
                  <a:pos x="T4" y="T5"/>
                </a:cxn>
                <a:cxn ang="0">
                  <a:pos x="T6" y="T7"/>
                </a:cxn>
                <a:cxn ang="0">
                  <a:pos x="T8" y="T9"/>
                </a:cxn>
              </a:cxnLst>
              <a:rect l="0" t="0" r="r" b="b"/>
              <a:pathLst>
                <a:path w="121" h="86">
                  <a:moveTo>
                    <a:pt x="116" y="86"/>
                  </a:moveTo>
                  <a:lnTo>
                    <a:pt x="0" y="7"/>
                  </a:lnTo>
                  <a:lnTo>
                    <a:pt x="5" y="0"/>
                  </a:lnTo>
                  <a:lnTo>
                    <a:pt x="121" y="79"/>
                  </a:lnTo>
                  <a:lnTo>
                    <a:pt x="116" y="86"/>
                  </a:lnTo>
                  <a:close/>
                </a:path>
              </a:pathLst>
            </a:custGeom>
            <a:solidFill>
              <a:srgbClr val="A6DA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51"/>
            <p:cNvSpPr/>
            <p:nvPr/>
          </p:nvSpPr>
          <p:spPr bwMode="auto">
            <a:xfrm>
              <a:off x="6478588" y="2949575"/>
              <a:ext cx="104775" cy="109538"/>
            </a:xfrm>
            <a:custGeom>
              <a:avLst/>
              <a:gdLst>
                <a:gd name="T0" fmla="*/ 24 w 28"/>
                <a:gd name="T1" fmla="*/ 22 h 29"/>
                <a:gd name="T2" fmla="*/ 7 w 28"/>
                <a:gd name="T3" fmla="*/ 25 h 29"/>
                <a:gd name="T4" fmla="*/ 4 w 28"/>
                <a:gd name="T5" fmla="*/ 8 h 29"/>
                <a:gd name="T6" fmla="*/ 21 w 28"/>
                <a:gd name="T7" fmla="*/ 4 h 29"/>
                <a:gd name="T8" fmla="*/ 24 w 28"/>
                <a:gd name="T9" fmla="*/ 22 h 29"/>
              </a:gdLst>
              <a:ahLst/>
              <a:cxnLst>
                <a:cxn ang="0">
                  <a:pos x="T0" y="T1"/>
                </a:cxn>
                <a:cxn ang="0">
                  <a:pos x="T2" y="T3"/>
                </a:cxn>
                <a:cxn ang="0">
                  <a:pos x="T4" y="T5"/>
                </a:cxn>
                <a:cxn ang="0">
                  <a:pos x="T6" y="T7"/>
                </a:cxn>
                <a:cxn ang="0">
                  <a:pos x="T8" y="T9"/>
                </a:cxn>
              </a:cxnLst>
              <a:rect l="0" t="0" r="r" b="b"/>
              <a:pathLst>
                <a:path w="28" h="29">
                  <a:moveTo>
                    <a:pt x="24" y="22"/>
                  </a:moveTo>
                  <a:cubicBezTo>
                    <a:pt x="20" y="28"/>
                    <a:pt x="12" y="29"/>
                    <a:pt x="7" y="25"/>
                  </a:cubicBezTo>
                  <a:cubicBezTo>
                    <a:pt x="1" y="22"/>
                    <a:pt x="0" y="14"/>
                    <a:pt x="4" y="8"/>
                  </a:cubicBezTo>
                  <a:cubicBezTo>
                    <a:pt x="8" y="2"/>
                    <a:pt x="15" y="0"/>
                    <a:pt x="21" y="4"/>
                  </a:cubicBezTo>
                  <a:cubicBezTo>
                    <a:pt x="27" y="8"/>
                    <a:pt x="28" y="16"/>
                    <a:pt x="24" y="22"/>
                  </a:cubicBezTo>
                  <a:close/>
                </a:path>
              </a:pathLst>
            </a:custGeom>
            <a:solidFill>
              <a:srgbClr val="A6DA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52"/>
            <p:cNvSpPr/>
            <p:nvPr/>
          </p:nvSpPr>
          <p:spPr bwMode="auto">
            <a:xfrm>
              <a:off x="6515100" y="3028950"/>
              <a:ext cx="42863" cy="41275"/>
            </a:xfrm>
            <a:custGeom>
              <a:avLst/>
              <a:gdLst>
                <a:gd name="T0" fmla="*/ 10 w 11"/>
                <a:gd name="T1" fmla="*/ 8 h 11"/>
                <a:gd name="T2" fmla="*/ 3 w 11"/>
                <a:gd name="T3" fmla="*/ 10 h 11"/>
                <a:gd name="T4" fmla="*/ 2 w 11"/>
                <a:gd name="T5" fmla="*/ 3 h 11"/>
                <a:gd name="T6" fmla="*/ 9 w 11"/>
                <a:gd name="T7" fmla="*/ 1 h 11"/>
                <a:gd name="T8" fmla="*/ 10 w 11"/>
                <a:gd name="T9" fmla="*/ 8 h 11"/>
              </a:gdLst>
              <a:ahLst/>
              <a:cxnLst>
                <a:cxn ang="0">
                  <a:pos x="T0" y="T1"/>
                </a:cxn>
                <a:cxn ang="0">
                  <a:pos x="T2" y="T3"/>
                </a:cxn>
                <a:cxn ang="0">
                  <a:pos x="T4" y="T5"/>
                </a:cxn>
                <a:cxn ang="0">
                  <a:pos x="T6" y="T7"/>
                </a:cxn>
                <a:cxn ang="0">
                  <a:pos x="T8" y="T9"/>
                </a:cxn>
              </a:cxnLst>
              <a:rect l="0" t="0" r="r" b="b"/>
              <a:pathLst>
                <a:path w="11" h="11">
                  <a:moveTo>
                    <a:pt x="10" y="8"/>
                  </a:moveTo>
                  <a:cubicBezTo>
                    <a:pt x="8" y="11"/>
                    <a:pt x="5" y="11"/>
                    <a:pt x="3" y="10"/>
                  </a:cubicBezTo>
                  <a:cubicBezTo>
                    <a:pt x="1" y="8"/>
                    <a:pt x="0" y="5"/>
                    <a:pt x="2" y="3"/>
                  </a:cubicBezTo>
                  <a:cubicBezTo>
                    <a:pt x="3" y="0"/>
                    <a:pt x="6" y="0"/>
                    <a:pt x="9" y="1"/>
                  </a:cubicBezTo>
                  <a:cubicBezTo>
                    <a:pt x="11" y="3"/>
                    <a:pt x="11" y="6"/>
                    <a:pt x="10" y="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53"/>
            <p:cNvSpPr/>
            <p:nvPr/>
          </p:nvSpPr>
          <p:spPr bwMode="auto">
            <a:xfrm>
              <a:off x="6519863" y="3033713"/>
              <a:ext cx="33338" cy="33338"/>
            </a:xfrm>
            <a:custGeom>
              <a:avLst/>
              <a:gdLst>
                <a:gd name="T0" fmla="*/ 8 w 9"/>
                <a:gd name="T1" fmla="*/ 7 h 9"/>
                <a:gd name="T2" fmla="*/ 2 w 9"/>
                <a:gd name="T3" fmla="*/ 8 h 9"/>
                <a:gd name="T4" fmla="*/ 1 w 9"/>
                <a:gd name="T5" fmla="*/ 2 h 9"/>
                <a:gd name="T6" fmla="*/ 7 w 9"/>
                <a:gd name="T7" fmla="*/ 1 h 9"/>
                <a:gd name="T8" fmla="*/ 8 w 9"/>
                <a:gd name="T9" fmla="*/ 7 h 9"/>
              </a:gdLst>
              <a:ahLst/>
              <a:cxnLst>
                <a:cxn ang="0">
                  <a:pos x="T0" y="T1"/>
                </a:cxn>
                <a:cxn ang="0">
                  <a:pos x="T2" y="T3"/>
                </a:cxn>
                <a:cxn ang="0">
                  <a:pos x="T4" y="T5"/>
                </a:cxn>
                <a:cxn ang="0">
                  <a:pos x="T6" y="T7"/>
                </a:cxn>
                <a:cxn ang="0">
                  <a:pos x="T8" y="T9"/>
                </a:cxn>
              </a:cxnLst>
              <a:rect l="0" t="0" r="r" b="b"/>
              <a:pathLst>
                <a:path w="9" h="9">
                  <a:moveTo>
                    <a:pt x="8" y="7"/>
                  </a:moveTo>
                  <a:cubicBezTo>
                    <a:pt x="7" y="9"/>
                    <a:pt x="4" y="9"/>
                    <a:pt x="2" y="8"/>
                  </a:cubicBezTo>
                  <a:cubicBezTo>
                    <a:pt x="1" y="7"/>
                    <a:pt x="0" y="4"/>
                    <a:pt x="1" y="2"/>
                  </a:cubicBezTo>
                  <a:cubicBezTo>
                    <a:pt x="3" y="1"/>
                    <a:pt x="5" y="0"/>
                    <a:pt x="7" y="1"/>
                  </a:cubicBezTo>
                  <a:cubicBezTo>
                    <a:pt x="9" y="2"/>
                    <a:pt x="9" y="5"/>
                    <a:pt x="8" y="7"/>
                  </a:cubicBez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54"/>
            <p:cNvSpPr/>
            <p:nvPr/>
          </p:nvSpPr>
          <p:spPr bwMode="auto">
            <a:xfrm>
              <a:off x="6530975" y="3044825"/>
              <a:ext cx="14288" cy="14288"/>
            </a:xfrm>
            <a:custGeom>
              <a:avLst/>
              <a:gdLst>
                <a:gd name="T0" fmla="*/ 3 w 4"/>
                <a:gd name="T1" fmla="*/ 3 h 4"/>
                <a:gd name="T2" fmla="*/ 1 w 4"/>
                <a:gd name="T3" fmla="*/ 3 h 4"/>
                <a:gd name="T4" fmla="*/ 0 w 4"/>
                <a:gd name="T5" fmla="*/ 1 h 4"/>
                <a:gd name="T6" fmla="*/ 3 w 4"/>
                <a:gd name="T7" fmla="*/ 0 h 4"/>
                <a:gd name="T8" fmla="*/ 3 w 4"/>
                <a:gd name="T9" fmla="*/ 3 h 4"/>
              </a:gdLst>
              <a:ahLst/>
              <a:cxnLst>
                <a:cxn ang="0">
                  <a:pos x="T0" y="T1"/>
                </a:cxn>
                <a:cxn ang="0">
                  <a:pos x="T2" y="T3"/>
                </a:cxn>
                <a:cxn ang="0">
                  <a:pos x="T4" y="T5"/>
                </a:cxn>
                <a:cxn ang="0">
                  <a:pos x="T6" y="T7"/>
                </a:cxn>
                <a:cxn ang="0">
                  <a:pos x="T8" y="T9"/>
                </a:cxn>
              </a:cxnLst>
              <a:rect l="0" t="0" r="r" b="b"/>
              <a:pathLst>
                <a:path w="4" h="4">
                  <a:moveTo>
                    <a:pt x="3" y="3"/>
                  </a:moveTo>
                  <a:cubicBezTo>
                    <a:pt x="3" y="3"/>
                    <a:pt x="1" y="4"/>
                    <a:pt x="1" y="3"/>
                  </a:cubicBezTo>
                  <a:cubicBezTo>
                    <a:pt x="0" y="3"/>
                    <a:pt x="0" y="1"/>
                    <a:pt x="0" y="1"/>
                  </a:cubicBezTo>
                  <a:cubicBezTo>
                    <a:pt x="1" y="0"/>
                    <a:pt x="2" y="0"/>
                    <a:pt x="3" y="0"/>
                  </a:cubicBezTo>
                  <a:cubicBezTo>
                    <a:pt x="4" y="1"/>
                    <a:pt x="4" y="2"/>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55"/>
            <p:cNvSpPr/>
            <p:nvPr/>
          </p:nvSpPr>
          <p:spPr bwMode="auto">
            <a:xfrm>
              <a:off x="7200900" y="2701925"/>
              <a:ext cx="19050" cy="22225"/>
            </a:xfrm>
            <a:custGeom>
              <a:avLst/>
              <a:gdLst>
                <a:gd name="T0" fmla="*/ 0 w 5"/>
                <a:gd name="T1" fmla="*/ 6 h 6"/>
                <a:gd name="T2" fmla="*/ 0 w 5"/>
                <a:gd name="T3" fmla="*/ 5 h 6"/>
                <a:gd name="T4" fmla="*/ 3 w 5"/>
                <a:gd name="T5" fmla="*/ 0 h 6"/>
                <a:gd name="T6" fmla="*/ 4 w 5"/>
                <a:gd name="T7" fmla="*/ 0 h 6"/>
                <a:gd name="T8" fmla="*/ 5 w 5"/>
                <a:gd name="T9" fmla="*/ 1 h 6"/>
                <a:gd name="T10" fmla="*/ 1 w 5"/>
                <a:gd name="T11" fmla="*/ 6 h 6"/>
                <a:gd name="T12" fmla="*/ 0 w 5"/>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5" h="6">
                  <a:moveTo>
                    <a:pt x="0" y="6"/>
                  </a:moveTo>
                  <a:cubicBezTo>
                    <a:pt x="0" y="6"/>
                    <a:pt x="0" y="5"/>
                    <a:pt x="0" y="5"/>
                  </a:cubicBezTo>
                  <a:cubicBezTo>
                    <a:pt x="3" y="0"/>
                    <a:pt x="3" y="0"/>
                    <a:pt x="3" y="0"/>
                  </a:cubicBezTo>
                  <a:cubicBezTo>
                    <a:pt x="4" y="0"/>
                    <a:pt x="4" y="0"/>
                    <a:pt x="4" y="0"/>
                  </a:cubicBezTo>
                  <a:cubicBezTo>
                    <a:pt x="5" y="0"/>
                    <a:pt x="5" y="0"/>
                    <a:pt x="5" y="1"/>
                  </a:cubicBezTo>
                  <a:cubicBezTo>
                    <a:pt x="1" y="6"/>
                    <a:pt x="1" y="6"/>
                    <a:pt x="1" y="6"/>
                  </a:cubicBezTo>
                  <a:cubicBezTo>
                    <a:pt x="1" y="6"/>
                    <a:pt x="1" y="6"/>
                    <a:pt x="0" y="6"/>
                  </a:cubicBezTo>
                  <a:close/>
                </a:path>
              </a:pathLst>
            </a:custGeom>
            <a:solidFill>
              <a:srgbClr val="A6DA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56"/>
            <p:cNvSpPr/>
            <p:nvPr/>
          </p:nvSpPr>
          <p:spPr bwMode="auto">
            <a:xfrm>
              <a:off x="7197725" y="2701925"/>
              <a:ext cx="25400" cy="19050"/>
            </a:xfrm>
            <a:custGeom>
              <a:avLst/>
              <a:gdLst>
                <a:gd name="T0" fmla="*/ 5 w 7"/>
                <a:gd name="T1" fmla="*/ 5 h 5"/>
                <a:gd name="T2" fmla="*/ 1 w 7"/>
                <a:gd name="T3" fmla="*/ 2 h 5"/>
                <a:gd name="T4" fmla="*/ 1 w 7"/>
                <a:gd name="T5" fmla="*/ 1 h 5"/>
                <a:gd name="T6" fmla="*/ 2 w 7"/>
                <a:gd name="T7" fmla="*/ 1 h 5"/>
                <a:gd name="T8" fmla="*/ 6 w 7"/>
                <a:gd name="T9" fmla="*/ 4 h 5"/>
                <a:gd name="T10" fmla="*/ 6 w 7"/>
                <a:gd name="T11" fmla="*/ 5 h 5"/>
                <a:gd name="T12" fmla="*/ 5 w 7"/>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7" h="5">
                  <a:moveTo>
                    <a:pt x="5" y="5"/>
                  </a:moveTo>
                  <a:cubicBezTo>
                    <a:pt x="1" y="2"/>
                    <a:pt x="1" y="2"/>
                    <a:pt x="1" y="2"/>
                  </a:cubicBezTo>
                  <a:cubicBezTo>
                    <a:pt x="0" y="2"/>
                    <a:pt x="0" y="1"/>
                    <a:pt x="1" y="1"/>
                  </a:cubicBezTo>
                  <a:cubicBezTo>
                    <a:pt x="1" y="0"/>
                    <a:pt x="1" y="0"/>
                    <a:pt x="2" y="1"/>
                  </a:cubicBezTo>
                  <a:cubicBezTo>
                    <a:pt x="6" y="4"/>
                    <a:pt x="6" y="4"/>
                    <a:pt x="6" y="4"/>
                  </a:cubicBezTo>
                  <a:cubicBezTo>
                    <a:pt x="6" y="4"/>
                    <a:pt x="7" y="4"/>
                    <a:pt x="6" y="5"/>
                  </a:cubicBezTo>
                  <a:cubicBezTo>
                    <a:pt x="6" y="5"/>
                    <a:pt x="6" y="5"/>
                    <a:pt x="5" y="5"/>
                  </a:cubicBezTo>
                  <a:close/>
                </a:path>
              </a:pathLst>
            </a:custGeom>
            <a:solidFill>
              <a:srgbClr val="A6DA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57"/>
            <p:cNvSpPr>
              <a:spLocks noEditPoints="1"/>
            </p:cNvSpPr>
            <p:nvPr/>
          </p:nvSpPr>
          <p:spPr bwMode="auto">
            <a:xfrm>
              <a:off x="7175500" y="2678113"/>
              <a:ext cx="71438" cy="68263"/>
            </a:xfrm>
            <a:custGeom>
              <a:avLst/>
              <a:gdLst>
                <a:gd name="T0" fmla="*/ 5 w 19"/>
                <a:gd name="T1" fmla="*/ 16 h 18"/>
                <a:gd name="T2" fmla="*/ 1 w 19"/>
                <a:gd name="T3" fmla="*/ 10 h 18"/>
                <a:gd name="T4" fmla="*/ 8 w 19"/>
                <a:gd name="T5" fmla="*/ 0 h 18"/>
                <a:gd name="T6" fmla="*/ 14 w 19"/>
                <a:gd name="T7" fmla="*/ 2 h 18"/>
                <a:gd name="T8" fmla="*/ 18 w 19"/>
                <a:gd name="T9" fmla="*/ 7 h 18"/>
                <a:gd name="T10" fmla="*/ 11 w 19"/>
                <a:gd name="T11" fmla="*/ 17 h 18"/>
                <a:gd name="T12" fmla="*/ 5 w 19"/>
                <a:gd name="T13" fmla="*/ 16 h 18"/>
                <a:gd name="T14" fmla="*/ 13 w 19"/>
                <a:gd name="T15" fmla="*/ 3 h 18"/>
                <a:gd name="T16" fmla="*/ 8 w 19"/>
                <a:gd name="T17" fmla="*/ 2 h 18"/>
                <a:gd name="T18" fmla="*/ 3 w 19"/>
                <a:gd name="T19" fmla="*/ 10 h 18"/>
                <a:gd name="T20" fmla="*/ 5 w 19"/>
                <a:gd name="T21" fmla="*/ 15 h 18"/>
                <a:gd name="T22" fmla="*/ 11 w 19"/>
                <a:gd name="T23" fmla="*/ 16 h 18"/>
                <a:gd name="T24" fmla="*/ 16 w 19"/>
                <a:gd name="T25" fmla="*/ 7 h 18"/>
                <a:gd name="T26" fmla="*/ 13 w 19"/>
                <a:gd name="T27" fmla="*/ 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18">
                  <a:moveTo>
                    <a:pt x="5" y="16"/>
                  </a:moveTo>
                  <a:cubicBezTo>
                    <a:pt x="3" y="15"/>
                    <a:pt x="2" y="13"/>
                    <a:pt x="1" y="10"/>
                  </a:cubicBezTo>
                  <a:cubicBezTo>
                    <a:pt x="0" y="6"/>
                    <a:pt x="3" y="1"/>
                    <a:pt x="8" y="0"/>
                  </a:cubicBezTo>
                  <a:cubicBezTo>
                    <a:pt x="10" y="0"/>
                    <a:pt x="12" y="0"/>
                    <a:pt x="14" y="2"/>
                  </a:cubicBezTo>
                  <a:cubicBezTo>
                    <a:pt x="16" y="3"/>
                    <a:pt x="17" y="5"/>
                    <a:pt x="18" y="7"/>
                  </a:cubicBezTo>
                  <a:cubicBezTo>
                    <a:pt x="19" y="12"/>
                    <a:pt x="15" y="16"/>
                    <a:pt x="11" y="17"/>
                  </a:cubicBezTo>
                  <a:cubicBezTo>
                    <a:pt x="9" y="18"/>
                    <a:pt x="6" y="17"/>
                    <a:pt x="5" y="16"/>
                  </a:cubicBezTo>
                  <a:close/>
                  <a:moveTo>
                    <a:pt x="13" y="3"/>
                  </a:moveTo>
                  <a:cubicBezTo>
                    <a:pt x="12" y="2"/>
                    <a:pt x="10" y="1"/>
                    <a:pt x="8" y="2"/>
                  </a:cubicBezTo>
                  <a:cubicBezTo>
                    <a:pt x="4" y="3"/>
                    <a:pt x="2" y="6"/>
                    <a:pt x="3" y="10"/>
                  </a:cubicBezTo>
                  <a:cubicBezTo>
                    <a:pt x="3" y="12"/>
                    <a:pt x="4" y="14"/>
                    <a:pt x="5" y="15"/>
                  </a:cubicBezTo>
                  <a:cubicBezTo>
                    <a:pt x="7" y="16"/>
                    <a:pt x="9" y="16"/>
                    <a:pt x="11" y="16"/>
                  </a:cubicBezTo>
                  <a:cubicBezTo>
                    <a:pt x="14" y="15"/>
                    <a:pt x="17" y="11"/>
                    <a:pt x="16" y="7"/>
                  </a:cubicBezTo>
                  <a:cubicBezTo>
                    <a:pt x="16" y="5"/>
                    <a:pt x="15" y="4"/>
                    <a:pt x="13" y="3"/>
                  </a:cubicBezTo>
                  <a:close/>
                </a:path>
              </a:pathLst>
            </a:custGeom>
            <a:solidFill>
              <a:srgbClr val="A6DA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58"/>
            <p:cNvSpPr>
              <a:spLocks noEditPoints="1"/>
            </p:cNvSpPr>
            <p:nvPr/>
          </p:nvSpPr>
          <p:spPr bwMode="auto">
            <a:xfrm>
              <a:off x="6827838" y="2441575"/>
              <a:ext cx="68263" cy="68263"/>
            </a:xfrm>
            <a:custGeom>
              <a:avLst/>
              <a:gdLst>
                <a:gd name="T0" fmla="*/ 4 w 18"/>
                <a:gd name="T1" fmla="*/ 16 h 18"/>
                <a:gd name="T2" fmla="*/ 4 w 18"/>
                <a:gd name="T3" fmla="*/ 16 h 18"/>
                <a:gd name="T4" fmla="*/ 1 w 18"/>
                <a:gd name="T5" fmla="*/ 11 h 18"/>
                <a:gd name="T6" fmla="*/ 8 w 18"/>
                <a:gd name="T7" fmla="*/ 1 h 18"/>
                <a:gd name="T8" fmla="*/ 14 w 18"/>
                <a:gd name="T9" fmla="*/ 2 h 18"/>
                <a:gd name="T10" fmla="*/ 17 w 18"/>
                <a:gd name="T11" fmla="*/ 7 h 18"/>
                <a:gd name="T12" fmla="*/ 16 w 18"/>
                <a:gd name="T13" fmla="*/ 14 h 18"/>
                <a:gd name="T14" fmla="*/ 10 w 18"/>
                <a:gd name="T15" fmla="*/ 17 h 18"/>
                <a:gd name="T16" fmla="*/ 4 w 18"/>
                <a:gd name="T17" fmla="*/ 16 h 18"/>
                <a:gd name="T18" fmla="*/ 13 w 18"/>
                <a:gd name="T19" fmla="*/ 3 h 18"/>
                <a:gd name="T20" fmla="*/ 8 w 18"/>
                <a:gd name="T21" fmla="*/ 2 h 18"/>
                <a:gd name="T22" fmla="*/ 2 w 18"/>
                <a:gd name="T23" fmla="*/ 10 h 18"/>
                <a:gd name="T24" fmla="*/ 5 w 18"/>
                <a:gd name="T25" fmla="*/ 15 h 18"/>
                <a:gd name="T26" fmla="*/ 5 w 18"/>
                <a:gd name="T27" fmla="*/ 15 h 18"/>
                <a:gd name="T28" fmla="*/ 10 w 18"/>
                <a:gd name="T29" fmla="*/ 16 h 18"/>
                <a:gd name="T30" fmla="*/ 15 w 18"/>
                <a:gd name="T31" fmla="*/ 13 h 18"/>
                <a:gd name="T32" fmla="*/ 16 w 18"/>
                <a:gd name="T33" fmla="*/ 8 h 18"/>
                <a:gd name="T34" fmla="*/ 13 w 18"/>
                <a:gd name="T35" fmla="*/ 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 h="18">
                  <a:moveTo>
                    <a:pt x="4" y="16"/>
                  </a:moveTo>
                  <a:cubicBezTo>
                    <a:pt x="4" y="16"/>
                    <a:pt x="4" y="16"/>
                    <a:pt x="4" y="16"/>
                  </a:cubicBezTo>
                  <a:cubicBezTo>
                    <a:pt x="2" y="15"/>
                    <a:pt x="1" y="13"/>
                    <a:pt x="1" y="11"/>
                  </a:cubicBezTo>
                  <a:cubicBezTo>
                    <a:pt x="0" y="6"/>
                    <a:pt x="3" y="2"/>
                    <a:pt x="8" y="1"/>
                  </a:cubicBezTo>
                  <a:cubicBezTo>
                    <a:pt x="10" y="0"/>
                    <a:pt x="12" y="1"/>
                    <a:pt x="14" y="2"/>
                  </a:cubicBezTo>
                  <a:cubicBezTo>
                    <a:pt x="16" y="3"/>
                    <a:pt x="17" y="5"/>
                    <a:pt x="17" y="7"/>
                  </a:cubicBezTo>
                  <a:cubicBezTo>
                    <a:pt x="18" y="9"/>
                    <a:pt x="17" y="12"/>
                    <a:pt x="16" y="14"/>
                  </a:cubicBezTo>
                  <a:cubicBezTo>
                    <a:pt x="15" y="16"/>
                    <a:pt x="13" y="17"/>
                    <a:pt x="10" y="17"/>
                  </a:cubicBezTo>
                  <a:cubicBezTo>
                    <a:pt x="8" y="18"/>
                    <a:pt x="6" y="17"/>
                    <a:pt x="4" y="16"/>
                  </a:cubicBezTo>
                  <a:close/>
                  <a:moveTo>
                    <a:pt x="13" y="3"/>
                  </a:moveTo>
                  <a:cubicBezTo>
                    <a:pt x="12" y="2"/>
                    <a:pt x="10" y="2"/>
                    <a:pt x="8" y="2"/>
                  </a:cubicBezTo>
                  <a:cubicBezTo>
                    <a:pt x="4" y="3"/>
                    <a:pt x="1" y="7"/>
                    <a:pt x="2" y="10"/>
                  </a:cubicBezTo>
                  <a:cubicBezTo>
                    <a:pt x="2" y="12"/>
                    <a:pt x="4" y="14"/>
                    <a:pt x="5" y="15"/>
                  </a:cubicBezTo>
                  <a:cubicBezTo>
                    <a:pt x="5" y="15"/>
                    <a:pt x="5" y="15"/>
                    <a:pt x="5" y="15"/>
                  </a:cubicBezTo>
                  <a:cubicBezTo>
                    <a:pt x="7" y="16"/>
                    <a:pt x="8" y="16"/>
                    <a:pt x="10" y="16"/>
                  </a:cubicBezTo>
                  <a:cubicBezTo>
                    <a:pt x="12" y="16"/>
                    <a:pt x="14" y="14"/>
                    <a:pt x="15" y="13"/>
                  </a:cubicBezTo>
                  <a:cubicBezTo>
                    <a:pt x="16" y="11"/>
                    <a:pt x="16" y="9"/>
                    <a:pt x="16" y="8"/>
                  </a:cubicBezTo>
                  <a:cubicBezTo>
                    <a:pt x="16" y="6"/>
                    <a:pt x="15" y="4"/>
                    <a:pt x="13" y="3"/>
                  </a:cubicBezTo>
                  <a:close/>
                </a:path>
              </a:pathLst>
            </a:custGeom>
            <a:solidFill>
              <a:srgbClr val="D1ECF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59"/>
            <p:cNvSpPr/>
            <p:nvPr/>
          </p:nvSpPr>
          <p:spPr bwMode="auto">
            <a:xfrm>
              <a:off x="6854825" y="2463800"/>
              <a:ext cx="22225" cy="30163"/>
            </a:xfrm>
            <a:custGeom>
              <a:avLst/>
              <a:gdLst>
                <a:gd name="T0" fmla="*/ 1 w 6"/>
                <a:gd name="T1" fmla="*/ 8 h 8"/>
                <a:gd name="T2" fmla="*/ 1 w 6"/>
                <a:gd name="T3" fmla="*/ 7 h 8"/>
                <a:gd name="T4" fmla="*/ 0 w 6"/>
                <a:gd name="T5" fmla="*/ 2 h 8"/>
                <a:gd name="T6" fmla="*/ 0 w 6"/>
                <a:gd name="T7" fmla="*/ 2 h 8"/>
                <a:gd name="T8" fmla="*/ 0 w 6"/>
                <a:gd name="T9" fmla="*/ 1 h 8"/>
                <a:gd name="T10" fmla="*/ 5 w 6"/>
                <a:gd name="T11" fmla="*/ 0 h 8"/>
                <a:gd name="T12" fmla="*/ 6 w 6"/>
                <a:gd name="T13" fmla="*/ 1 h 8"/>
                <a:gd name="T14" fmla="*/ 6 w 6"/>
                <a:gd name="T15" fmla="*/ 2 h 8"/>
                <a:gd name="T16" fmla="*/ 1 w 6"/>
                <a:gd name="T17" fmla="*/ 3 h 8"/>
                <a:gd name="T18" fmla="*/ 2 w 6"/>
                <a:gd name="T19" fmla="*/ 7 h 8"/>
                <a:gd name="T20" fmla="*/ 2 w 6"/>
                <a:gd name="T21" fmla="*/ 8 h 8"/>
                <a:gd name="T22" fmla="*/ 1 w 6"/>
                <a:gd name="T23"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8">
                  <a:moveTo>
                    <a:pt x="1" y="8"/>
                  </a:moveTo>
                  <a:cubicBezTo>
                    <a:pt x="1" y="7"/>
                    <a:pt x="1" y="7"/>
                    <a:pt x="1" y="7"/>
                  </a:cubicBezTo>
                  <a:cubicBezTo>
                    <a:pt x="0" y="2"/>
                    <a:pt x="0" y="2"/>
                    <a:pt x="0" y="2"/>
                  </a:cubicBezTo>
                  <a:cubicBezTo>
                    <a:pt x="0" y="2"/>
                    <a:pt x="0" y="2"/>
                    <a:pt x="0" y="2"/>
                  </a:cubicBezTo>
                  <a:cubicBezTo>
                    <a:pt x="0" y="2"/>
                    <a:pt x="0" y="1"/>
                    <a:pt x="0" y="1"/>
                  </a:cubicBezTo>
                  <a:cubicBezTo>
                    <a:pt x="5" y="0"/>
                    <a:pt x="5" y="0"/>
                    <a:pt x="5" y="0"/>
                  </a:cubicBezTo>
                  <a:cubicBezTo>
                    <a:pt x="6" y="0"/>
                    <a:pt x="6" y="0"/>
                    <a:pt x="6" y="1"/>
                  </a:cubicBezTo>
                  <a:cubicBezTo>
                    <a:pt x="6" y="1"/>
                    <a:pt x="6" y="2"/>
                    <a:pt x="6" y="2"/>
                  </a:cubicBezTo>
                  <a:cubicBezTo>
                    <a:pt x="1" y="3"/>
                    <a:pt x="1" y="3"/>
                    <a:pt x="1" y="3"/>
                  </a:cubicBezTo>
                  <a:cubicBezTo>
                    <a:pt x="2" y="7"/>
                    <a:pt x="2" y="7"/>
                    <a:pt x="2" y="7"/>
                  </a:cubicBezTo>
                  <a:cubicBezTo>
                    <a:pt x="2" y="7"/>
                    <a:pt x="2" y="8"/>
                    <a:pt x="2" y="8"/>
                  </a:cubicBezTo>
                  <a:cubicBezTo>
                    <a:pt x="1" y="8"/>
                    <a:pt x="1" y="8"/>
                    <a:pt x="1" y="8"/>
                  </a:cubicBezTo>
                  <a:close/>
                </a:path>
              </a:pathLst>
            </a:custGeom>
            <a:solidFill>
              <a:srgbClr val="D1ECF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60"/>
            <p:cNvSpPr/>
            <p:nvPr/>
          </p:nvSpPr>
          <p:spPr bwMode="auto">
            <a:xfrm>
              <a:off x="6934200" y="3089275"/>
              <a:ext cx="225425" cy="166688"/>
            </a:xfrm>
            <a:custGeom>
              <a:avLst/>
              <a:gdLst>
                <a:gd name="T0" fmla="*/ 133 w 142"/>
                <a:gd name="T1" fmla="*/ 105 h 105"/>
                <a:gd name="T2" fmla="*/ 0 w 142"/>
                <a:gd name="T3" fmla="*/ 15 h 105"/>
                <a:gd name="T4" fmla="*/ 9 w 142"/>
                <a:gd name="T5" fmla="*/ 0 h 105"/>
                <a:gd name="T6" fmla="*/ 142 w 142"/>
                <a:gd name="T7" fmla="*/ 90 h 105"/>
                <a:gd name="T8" fmla="*/ 133 w 142"/>
                <a:gd name="T9" fmla="*/ 105 h 105"/>
              </a:gdLst>
              <a:ahLst/>
              <a:cxnLst>
                <a:cxn ang="0">
                  <a:pos x="T0" y="T1"/>
                </a:cxn>
                <a:cxn ang="0">
                  <a:pos x="T2" y="T3"/>
                </a:cxn>
                <a:cxn ang="0">
                  <a:pos x="T4" y="T5"/>
                </a:cxn>
                <a:cxn ang="0">
                  <a:pos x="T6" y="T7"/>
                </a:cxn>
                <a:cxn ang="0">
                  <a:pos x="T8" y="T9"/>
                </a:cxn>
              </a:cxnLst>
              <a:rect l="0" t="0" r="r" b="b"/>
              <a:pathLst>
                <a:path w="142" h="105">
                  <a:moveTo>
                    <a:pt x="133" y="105"/>
                  </a:moveTo>
                  <a:lnTo>
                    <a:pt x="0" y="15"/>
                  </a:lnTo>
                  <a:lnTo>
                    <a:pt x="9" y="0"/>
                  </a:lnTo>
                  <a:lnTo>
                    <a:pt x="142" y="90"/>
                  </a:lnTo>
                  <a:lnTo>
                    <a:pt x="133" y="105"/>
                  </a:lnTo>
                  <a:close/>
                </a:path>
              </a:pathLst>
            </a:custGeom>
            <a:solidFill>
              <a:srgbClr val="A6DA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61"/>
            <p:cNvSpPr/>
            <p:nvPr/>
          </p:nvSpPr>
          <p:spPr bwMode="auto">
            <a:xfrm>
              <a:off x="6911975" y="3130550"/>
              <a:ext cx="192088" cy="136525"/>
            </a:xfrm>
            <a:custGeom>
              <a:avLst/>
              <a:gdLst>
                <a:gd name="T0" fmla="*/ 116 w 121"/>
                <a:gd name="T1" fmla="*/ 86 h 86"/>
                <a:gd name="T2" fmla="*/ 0 w 121"/>
                <a:gd name="T3" fmla="*/ 7 h 86"/>
                <a:gd name="T4" fmla="*/ 4 w 121"/>
                <a:gd name="T5" fmla="*/ 0 h 86"/>
                <a:gd name="T6" fmla="*/ 121 w 121"/>
                <a:gd name="T7" fmla="*/ 79 h 86"/>
                <a:gd name="T8" fmla="*/ 116 w 121"/>
                <a:gd name="T9" fmla="*/ 86 h 86"/>
              </a:gdLst>
              <a:ahLst/>
              <a:cxnLst>
                <a:cxn ang="0">
                  <a:pos x="T0" y="T1"/>
                </a:cxn>
                <a:cxn ang="0">
                  <a:pos x="T2" y="T3"/>
                </a:cxn>
                <a:cxn ang="0">
                  <a:pos x="T4" y="T5"/>
                </a:cxn>
                <a:cxn ang="0">
                  <a:pos x="T6" y="T7"/>
                </a:cxn>
                <a:cxn ang="0">
                  <a:pos x="T8" y="T9"/>
                </a:cxn>
              </a:cxnLst>
              <a:rect l="0" t="0" r="r" b="b"/>
              <a:pathLst>
                <a:path w="121" h="86">
                  <a:moveTo>
                    <a:pt x="116" y="86"/>
                  </a:moveTo>
                  <a:lnTo>
                    <a:pt x="0" y="7"/>
                  </a:lnTo>
                  <a:lnTo>
                    <a:pt x="4" y="0"/>
                  </a:lnTo>
                  <a:lnTo>
                    <a:pt x="121" y="79"/>
                  </a:lnTo>
                  <a:lnTo>
                    <a:pt x="116" y="86"/>
                  </a:lnTo>
                  <a:close/>
                </a:path>
              </a:pathLst>
            </a:custGeom>
            <a:solidFill>
              <a:srgbClr val="A6DA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62"/>
            <p:cNvSpPr/>
            <p:nvPr/>
          </p:nvSpPr>
          <p:spPr bwMode="auto">
            <a:xfrm>
              <a:off x="6808788" y="3022600"/>
              <a:ext cx="106363" cy="107950"/>
            </a:xfrm>
            <a:custGeom>
              <a:avLst/>
              <a:gdLst>
                <a:gd name="T0" fmla="*/ 24 w 28"/>
                <a:gd name="T1" fmla="*/ 22 h 29"/>
                <a:gd name="T2" fmla="*/ 7 w 28"/>
                <a:gd name="T3" fmla="*/ 25 h 29"/>
                <a:gd name="T4" fmla="*/ 4 w 28"/>
                <a:gd name="T5" fmla="*/ 8 h 29"/>
                <a:gd name="T6" fmla="*/ 21 w 28"/>
                <a:gd name="T7" fmla="*/ 4 h 29"/>
                <a:gd name="T8" fmla="*/ 24 w 28"/>
                <a:gd name="T9" fmla="*/ 22 h 29"/>
              </a:gdLst>
              <a:ahLst/>
              <a:cxnLst>
                <a:cxn ang="0">
                  <a:pos x="T0" y="T1"/>
                </a:cxn>
                <a:cxn ang="0">
                  <a:pos x="T2" y="T3"/>
                </a:cxn>
                <a:cxn ang="0">
                  <a:pos x="T4" y="T5"/>
                </a:cxn>
                <a:cxn ang="0">
                  <a:pos x="T6" y="T7"/>
                </a:cxn>
                <a:cxn ang="0">
                  <a:pos x="T8" y="T9"/>
                </a:cxn>
              </a:cxnLst>
              <a:rect l="0" t="0" r="r" b="b"/>
              <a:pathLst>
                <a:path w="28" h="29">
                  <a:moveTo>
                    <a:pt x="24" y="22"/>
                  </a:moveTo>
                  <a:cubicBezTo>
                    <a:pt x="20" y="27"/>
                    <a:pt x="12" y="29"/>
                    <a:pt x="7" y="25"/>
                  </a:cubicBezTo>
                  <a:cubicBezTo>
                    <a:pt x="1" y="21"/>
                    <a:pt x="0" y="14"/>
                    <a:pt x="4" y="8"/>
                  </a:cubicBezTo>
                  <a:cubicBezTo>
                    <a:pt x="8" y="2"/>
                    <a:pt x="15" y="0"/>
                    <a:pt x="21" y="4"/>
                  </a:cubicBezTo>
                  <a:cubicBezTo>
                    <a:pt x="27" y="8"/>
                    <a:pt x="28" y="16"/>
                    <a:pt x="24" y="22"/>
                  </a:cubicBezTo>
                  <a:close/>
                </a:path>
              </a:pathLst>
            </a:custGeom>
            <a:solidFill>
              <a:srgbClr val="A6DA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63"/>
            <p:cNvSpPr/>
            <p:nvPr/>
          </p:nvSpPr>
          <p:spPr bwMode="auto">
            <a:xfrm>
              <a:off x="6846888" y="3100388"/>
              <a:ext cx="41275" cy="41275"/>
            </a:xfrm>
            <a:custGeom>
              <a:avLst/>
              <a:gdLst>
                <a:gd name="T0" fmla="*/ 10 w 11"/>
                <a:gd name="T1" fmla="*/ 8 h 11"/>
                <a:gd name="T2" fmla="*/ 3 w 11"/>
                <a:gd name="T3" fmla="*/ 10 h 11"/>
                <a:gd name="T4" fmla="*/ 2 w 11"/>
                <a:gd name="T5" fmla="*/ 3 h 11"/>
                <a:gd name="T6" fmla="*/ 9 w 11"/>
                <a:gd name="T7" fmla="*/ 1 h 11"/>
                <a:gd name="T8" fmla="*/ 10 w 11"/>
                <a:gd name="T9" fmla="*/ 8 h 11"/>
              </a:gdLst>
              <a:ahLst/>
              <a:cxnLst>
                <a:cxn ang="0">
                  <a:pos x="T0" y="T1"/>
                </a:cxn>
                <a:cxn ang="0">
                  <a:pos x="T2" y="T3"/>
                </a:cxn>
                <a:cxn ang="0">
                  <a:pos x="T4" y="T5"/>
                </a:cxn>
                <a:cxn ang="0">
                  <a:pos x="T6" y="T7"/>
                </a:cxn>
                <a:cxn ang="0">
                  <a:pos x="T8" y="T9"/>
                </a:cxn>
              </a:cxnLst>
              <a:rect l="0" t="0" r="r" b="b"/>
              <a:pathLst>
                <a:path w="11" h="11">
                  <a:moveTo>
                    <a:pt x="10" y="8"/>
                  </a:moveTo>
                  <a:cubicBezTo>
                    <a:pt x="8" y="11"/>
                    <a:pt x="5" y="11"/>
                    <a:pt x="3" y="10"/>
                  </a:cubicBezTo>
                  <a:cubicBezTo>
                    <a:pt x="1" y="8"/>
                    <a:pt x="0" y="5"/>
                    <a:pt x="2" y="3"/>
                  </a:cubicBezTo>
                  <a:cubicBezTo>
                    <a:pt x="3" y="0"/>
                    <a:pt x="6" y="0"/>
                    <a:pt x="9" y="1"/>
                  </a:cubicBezTo>
                  <a:cubicBezTo>
                    <a:pt x="11" y="3"/>
                    <a:pt x="11" y="6"/>
                    <a:pt x="10" y="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64"/>
            <p:cNvSpPr/>
            <p:nvPr/>
          </p:nvSpPr>
          <p:spPr bwMode="auto">
            <a:xfrm>
              <a:off x="6851650" y="3105150"/>
              <a:ext cx="33338" cy="33338"/>
            </a:xfrm>
            <a:custGeom>
              <a:avLst/>
              <a:gdLst>
                <a:gd name="T0" fmla="*/ 8 w 9"/>
                <a:gd name="T1" fmla="*/ 7 h 9"/>
                <a:gd name="T2" fmla="*/ 2 w 9"/>
                <a:gd name="T3" fmla="*/ 8 h 9"/>
                <a:gd name="T4" fmla="*/ 1 w 9"/>
                <a:gd name="T5" fmla="*/ 2 h 9"/>
                <a:gd name="T6" fmla="*/ 7 w 9"/>
                <a:gd name="T7" fmla="*/ 1 h 9"/>
                <a:gd name="T8" fmla="*/ 8 w 9"/>
                <a:gd name="T9" fmla="*/ 7 h 9"/>
              </a:gdLst>
              <a:ahLst/>
              <a:cxnLst>
                <a:cxn ang="0">
                  <a:pos x="T0" y="T1"/>
                </a:cxn>
                <a:cxn ang="0">
                  <a:pos x="T2" y="T3"/>
                </a:cxn>
                <a:cxn ang="0">
                  <a:pos x="T4" y="T5"/>
                </a:cxn>
                <a:cxn ang="0">
                  <a:pos x="T6" y="T7"/>
                </a:cxn>
                <a:cxn ang="0">
                  <a:pos x="T8" y="T9"/>
                </a:cxn>
              </a:cxnLst>
              <a:rect l="0" t="0" r="r" b="b"/>
              <a:pathLst>
                <a:path w="9" h="9">
                  <a:moveTo>
                    <a:pt x="8" y="7"/>
                  </a:moveTo>
                  <a:cubicBezTo>
                    <a:pt x="7" y="9"/>
                    <a:pt x="4" y="9"/>
                    <a:pt x="2" y="8"/>
                  </a:cubicBezTo>
                  <a:cubicBezTo>
                    <a:pt x="1" y="7"/>
                    <a:pt x="0" y="4"/>
                    <a:pt x="1" y="2"/>
                  </a:cubicBezTo>
                  <a:cubicBezTo>
                    <a:pt x="3" y="0"/>
                    <a:pt x="5" y="0"/>
                    <a:pt x="7" y="1"/>
                  </a:cubicBezTo>
                  <a:cubicBezTo>
                    <a:pt x="9" y="2"/>
                    <a:pt x="9" y="5"/>
                    <a:pt x="8" y="7"/>
                  </a:cubicBezTo>
                  <a:close/>
                </a:path>
              </a:pathLst>
            </a:custGeom>
            <a:solidFill>
              <a:srgbClr val="84D39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65"/>
            <p:cNvSpPr/>
            <p:nvPr/>
          </p:nvSpPr>
          <p:spPr bwMode="auto">
            <a:xfrm>
              <a:off x="6862763" y="3113088"/>
              <a:ext cx="14288" cy="17463"/>
            </a:xfrm>
            <a:custGeom>
              <a:avLst/>
              <a:gdLst>
                <a:gd name="T0" fmla="*/ 3 w 4"/>
                <a:gd name="T1" fmla="*/ 3 h 5"/>
                <a:gd name="T2" fmla="*/ 1 w 4"/>
                <a:gd name="T3" fmla="*/ 4 h 5"/>
                <a:gd name="T4" fmla="*/ 0 w 4"/>
                <a:gd name="T5" fmla="*/ 2 h 5"/>
                <a:gd name="T6" fmla="*/ 3 w 4"/>
                <a:gd name="T7" fmla="*/ 1 h 5"/>
                <a:gd name="T8" fmla="*/ 3 w 4"/>
                <a:gd name="T9" fmla="*/ 3 h 5"/>
              </a:gdLst>
              <a:ahLst/>
              <a:cxnLst>
                <a:cxn ang="0">
                  <a:pos x="T0" y="T1"/>
                </a:cxn>
                <a:cxn ang="0">
                  <a:pos x="T2" y="T3"/>
                </a:cxn>
                <a:cxn ang="0">
                  <a:pos x="T4" y="T5"/>
                </a:cxn>
                <a:cxn ang="0">
                  <a:pos x="T6" y="T7"/>
                </a:cxn>
                <a:cxn ang="0">
                  <a:pos x="T8" y="T9"/>
                </a:cxn>
              </a:cxnLst>
              <a:rect l="0" t="0" r="r" b="b"/>
              <a:pathLst>
                <a:path w="4" h="5">
                  <a:moveTo>
                    <a:pt x="3" y="3"/>
                  </a:moveTo>
                  <a:cubicBezTo>
                    <a:pt x="3" y="4"/>
                    <a:pt x="1" y="5"/>
                    <a:pt x="1" y="4"/>
                  </a:cubicBezTo>
                  <a:cubicBezTo>
                    <a:pt x="0" y="3"/>
                    <a:pt x="0" y="2"/>
                    <a:pt x="0" y="2"/>
                  </a:cubicBezTo>
                  <a:cubicBezTo>
                    <a:pt x="1" y="1"/>
                    <a:pt x="2" y="0"/>
                    <a:pt x="3" y="1"/>
                  </a:cubicBezTo>
                  <a:cubicBezTo>
                    <a:pt x="4" y="2"/>
                    <a:pt x="4" y="3"/>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66"/>
            <p:cNvSpPr/>
            <p:nvPr/>
          </p:nvSpPr>
          <p:spPr bwMode="auto">
            <a:xfrm>
              <a:off x="6564313" y="2882900"/>
              <a:ext cx="57150" cy="25400"/>
            </a:xfrm>
            <a:custGeom>
              <a:avLst/>
              <a:gdLst>
                <a:gd name="T0" fmla="*/ 1 w 15"/>
                <a:gd name="T1" fmla="*/ 7 h 7"/>
                <a:gd name="T2" fmla="*/ 1 w 15"/>
                <a:gd name="T3" fmla="*/ 7 h 7"/>
                <a:gd name="T4" fmla="*/ 0 w 15"/>
                <a:gd name="T5" fmla="*/ 1 h 7"/>
                <a:gd name="T6" fmla="*/ 0 w 15"/>
                <a:gd name="T7" fmla="*/ 0 h 7"/>
                <a:gd name="T8" fmla="*/ 1 w 15"/>
                <a:gd name="T9" fmla="*/ 1 h 7"/>
                <a:gd name="T10" fmla="*/ 2 w 15"/>
                <a:gd name="T11" fmla="*/ 6 h 7"/>
                <a:gd name="T12" fmla="*/ 15 w 15"/>
                <a:gd name="T13" fmla="*/ 2 h 7"/>
                <a:gd name="T14" fmla="*/ 15 w 15"/>
                <a:gd name="T15" fmla="*/ 2 h 7"/>
                <a:gd name="T16" fmla="*/ 15 w 15"/>
                <a:gd name="T17" fmla="*/ 3 h 7"/>
                <a:gd name="T18" fmla="*/ 1 w 15"/>
                <a:gd name="T19" fmla="*/ 7 h 7"/>
                <a:gd name="T20" fmla="*/ 1 w 15"/>
                <a:gd name="T21" fmla="*/ 7 h 7"/>
                <a:gd name="T22" fmla="*/ 1 w 15"/>
                <a:gd name="T23"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7">
                  <a:moveTo>
                    <a:pt x="1" y="7"/>
                  </a:moveTo>
                  <a:cubicBezTo>
                    <a:pt x="1" y="7"/>
                    <a:pt x="1" y="7"/>
                    <a:pt x="1" y="7"/>
                  </a:cubicBezTo>
                  <a:cubicBezTo>
                    <a:pt x="0" y="1"/>
                    <a:pt x="0" y="1"/>
                    <a:pt x="0" y="1"/>
                  </a:cubicBezTo>
                  <a:cubicBezTo>
                    <a:pt x="0" y="1"/>
                    <a:pt x="0" y="1"/>
                    <a:pt x="0" y="0"/>
                  </a:cubicBezTo>
                  <a:cubicBezTo>
                    <a:pt x="1" y="0"/>
                    <a:pt x="1" y="1"/>
                    <a:pt x="1" y="1"/>
                  </a:cubicBezTo>
                  <a:cubicBezTo>
                    <a:pt x="2" y="6"/>
                    <a:pt x="2" y="6"/>
                    <a:pt x="2" y="6"/>
                  </a:cubicBezTo>
                  <a:cubicBezTo>
                    <a:pt x="15" y="2"/>
                    <a:pt x="15" y="2"/>
                    <a:pt x="15" y="2"/>
                  </a:cubicBezTo>
                  <a:cubicBezTo>
                    <a:pt x="15" y="2"/>
                    <a:pt x="15" y="2"/>
                    <a:pt x="15" y="2"/>
                  </a:cubicBezTo>
                  <a:cubicBezTo>
                    <a:pt x="15" y="3"/>
                    <a:pt x="15" y="3"/>
                    <a:pt x="15" y="3"/>
                  </a:cubicBezTo>
                  <a:cubicBezTo>
                    <a:pt x="1" y="7"/>
                    <a:pt x="1" y="7"/>
                    <a:pt x="1" y="7"/>
                  </a:cubicBezTo>
                  <a:cubicBezTo>
                    <a:pt x="1" y="7"/>
                    <a:pt x="1" y="7"/>
                    <a:pt x="1" y="7"/>
                  </a:cubicBezTo>
                  <a:cubicBezTo>
                    <a:pt x="1" y="7"/>
                    <a:pt x="1" y="7"/>
                    <a:pt x="1"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67"/>
            <p:cNvSpPr>
              <a:spLocks noEditPoints="1"/>
            </p:cNvSpPr>
            <p:nvPr/>
          </p:nvSpPr>
          <p:spPr bwMode="auto">
            <a:xfrm>
              <a:off x="6635750" y="2919413"/>
              <a:ext cx="60325" cy="53975"/>
            </a:xfrm>
            <a:custGeom>
              <a:avLst/>
              <a:gdLst>
                <a:gd name="T0" fmla="*/ 1 w 16"/>
                <a:gd name="T1" fmla="*/ 11 h 14"/>
                <a:gd name="T2" fmla="*/ 1 w 16"/>
                <a:gd name="T3" fmla="*/ 11 h 14"/>
                <a:gd name="T4" fmla="*/ 1 w 16"/>
                <a:gd name="T5" fmla="*/ 10 h 14"/>
                <a:gd name="T6" fmla="*/ 1 w 16"/>
                <a:gd name="T7" fmla="*/ 9 h 14"/>
                <a:gd name="T8" fmla="*/ 3 w 16"/>
                <a:gd name="T9" fmla="*/ 9 h 14"/>
                <a:gd name="T10" fmla="*/ 3 w 16"/>
                <a:gd name="T11" fmla="*/ 3 h 14"/>
                <a:gd name="T12" fmla="*/ 12 w 16"/>
                <a:gd name="T13" fmla="*/ 2 h 14"/>
                <a:gd name="T14" fmla="*/ 14 w 16"/>
                <a:gd name="T15" fmla="*/ 11 h 14"/>
                <a:gd name="T16" fmla="*/ 5 w 16"/>
                <a:gd name="T17" fmla="*/ 12 h 14"/>
                <a:gd name="T18" fmla="*/ 5 w 16"/>
                <a:gd name="T19" fmla="*/ 12 h 14"/>
                <a:gd name="T20" fmla="*/ 1 w 16"/>
                <a:gd name="T21" fmla="*/ 11 h 14"/>
                <a:gd name="T22" fmla="*/ 11 w 16"/>
                <a:gd name="T23" fmla="*/ 3 h 14"/>
                <a:gd name="T24" fmla="*/ 4 w 16"/>
                <a:gd name="T25" fmla="*/ 4 h 14"/>
                <a:gd name="T26" fmla="*/ 4 w 16"/>
                <a:gd name="T27" fmla="*/ 9 h 14"/>
                <a:gd name="T28" fmla="*/ 4 w 16"/>
                <a:gd name="T29" fmla="*/ 10 h 14"/>
                <a:gd name="T30" fmla="*/ 4 w 16"/>
                <a:gd name="T31" fmla="*/ 10 h 14"/>
                <a:gd name="T32" fmla="*/ 4 w 16"/>
                <a:gd name="T33" fmla="*/ 10 h 14"/>
                <a:gd name="T34" fmla="*/ 4 w 16"/>
                <a:gd name="T35" fmla="*/ 10 h 14"/>
                <a:gd name="T36" fmla="*/ 3 w 16"/>
                <a:gd name="T37" fmla="*/ 10 h 14"/>
                <a:gd name="T38" fmla="*/ 5 w 16"/>
                <a:gd name="T39" fmla="*/ 11 h 14"/>
                <a:gd name="T40" fmla="*/ 6 w 16"/>
                <a:gd name="T41" fmla="*/ 11 h 14"/>
                <a:gd name="T42" fmla="*/ 6 w 16"/>
                <a:gd name="T43" fmla="*/ 11 h 14"/>
                <a:gd name="T44" fmla="*/ 13 w 16"/>
                <a:gd name="T45" fmla="*/ 10 h 14"/>
                <a:gd name="T46" fmla="*/ 11 w 16"/>
                <a:gd name="T47"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 h="14">
                  <a:moveTo>
                    <a:pt x="1" y="11"/>
                  </a:moveTo>
                  <a:cubicBezTo>
                    <a:pt x="1" y="11"/>
                    <a:pt x="1" y="11"/>
                    <a:pt x="1" y="11"/>
                  </a:cubicBezTo>
                  <a:cubicBezTo>
                    <a:pt x="1" y="10"/>
                    <a:pt x="0" y="10"/>
                    <a:pt x="1" y="10"/>
                  </a:cubicBezTo>
                  <a:cubicBezTo>
                    <a:pt x="1" y="10"/>
                    <a:pt x="1" y="9"/>
                    <a:pt x="1" y="9"/>
                  </a:cubicBezTo>
                  <a:cubicBezTo>
                    <a:pt x="2" y="10"/>
                    <a:pt x="2" y="9"/>
                    <a:pt x="3" y="9"/>
                  </a:cubicBezTo>
                  <a:cubicBezTo>
                    <a:pt x="2" y="7"/>
                    <a:pt x="2" y="5"/>
                    <a:pt x="3" y="3"/>
                  </a:cubicBezTo>
                  <a:cubicBezTo>
                    <a:pt x="5" y="1"/>
                    <a:pt x="9" y="0"/>
                    <a:pt x="12" y="2"/>
                  </a:cubicBezTo>
                  <a:cubicBezTo>
                    <a:pt x="15" y="5"/>
                    <a:pt x="16" y="8"/>
                    <a:pt x="14" y="11"/>
                  </a:cubicBezTo>
                  <a:cubicBezTo>
                    <a:pt x="13" y="14"/>
                    <a:pt x="9" y="14"/>
                    <a:pt x="5" y="12"/>
                  </a:cubicBezTo>
                  <a:cubicBezTo>
                    <a:pt x="5" y="12"/>
                    <a:pt x="5" y="12"/>
                    <a:pt x="5" y="12"/>
                  </a:cubicBezTo>
                  <a:cubicBezTo>
                    <a:pt x="4" y="12"/>
                    <a:pt x="2" y="12"/>
                    <a:pt x="1" y="11"/>
                  </a:cubicBezTo>
                  <a:close/>
                  <a:moveTo>
                    <a:pt x="11" y="3"/>
                  </a:moveTo>
                  <a:cubicBezTo>
                    <a:pt x="9" y="2"/>
                    <a:pt x="5" y="2"/>
                    <a:pt x="4" y="4"/>
                  </a:cubicBezTo>
                  <a:cubicBezTo>
                    <a:pt x="3" y="5"/>
                    <a:pt x="3" y="7"/>
                    <a:pt x="4" y="9"/>
                  </a:cubicBezTo>
                  <a:cubicBezTo>
                    <a:pt x="4" y="9"/>
                    <a:pt x="4" y="10"/>
                    <a:pt x="4" y="10"/>
                  </a:cubicBezTo>
                  <a:cubicBezTo>
                    <a:pt x="4" y="10"/>
                    <a:pt x="4" y="10"/>
                    <a:pt x="4" y="10"/>
                  </a:cubicBezTo>
                  <a:cubicBezTo>
                    <a:pt x="4" y="10"/>
                    <a:pt x="4" y="10"/>
                    <a:pt x="4" y="10"/>
                  </a:cubicBezTo>
                  <a:cubicBezTo>
                    <a:pt x="4" y="10"/>
                    <a:pt x="4" y="10"/>
                    <a:pt x="4" y="10"/>
                  </a:cubicBezTo>
                  <a:cubicBezTo>
                    <a:pt x="4" y="10"/>
                    <a:pt x="3" y="10"/>
                    <a:pt x="3" y="10"/>
                  </a:cubicBezTo>
                  <a:cubicBezTo>
                    <a:pt x="4" y="11"/>
                    <a:pt x="5" y="11"/>
                    <a:pt x="5" y="11"/>
                  </a:cubicBezTo>
                  <a:cubicBezTo>
                    <a:pt x="5" y="11"/>
                    <a:pt x="6" y="11"/>
                    <a:pt x="6" y="11"/>
                  </a:cubicBezTo>
                  <a:cubicBezTo>
                    <a:pt x="6" y="11"/>
                    <a:pt x="6" y="11"/>
                    <a:pt x="6" y="11"/>
                  </a:cubicBezTo>
                  <a:cubicBezTo>
                    <a:pt x="9" y="13"/>
                    <a:pt x="12" y="12"/>
                    <a:pt x="13" y="10"/>
                  </a:cubicBezTo>
                  <a:cubicBezTo>
                    <a:pt x="15" y="8"/>
                    <a:pt x="14" y="5"/>
                    <a:pt x="11"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68"/>
            <p:cNvSpPr/>
            <p:nvPr/>
          </p:nvSpPr>
          <p:spPr bwMode="auto">
            <a:xfrm>
              <a:off x="6723063" y="2998788"/>
              <a:ext cx="57150" cy="15875"/>
            </a:xfrm>
            <a:custGeom>
              <a:avLst/>
              <a:gdLst>
                <a:gd name="T0" fmla="*/ 1 w 15"/>
                <a:gd name="T1" fmla="*/ 4 h 4"/>
                <a:gd name="T2" fmla="*/ 0 w 15"/>
                <a:gd name="T3" fmla="*/ 3 h 4"/>
                <a:gd name="T4" fmla="*/ 1 w 15"/>
                <a:gd name="T5" fmla="*/ 3 h 4"/>
                <a:gd name="T6" fmla="*/ 14 w 15"/>
                <a:gd name="T7" fmla="*/ 0 h 4"/>
                <a:gd name="T8" fmla="*/ 15 w 15"/>
                <a:gd name="T9" fmla="*/ 0 h 4"/>
                <a:gd name="T10" fmla="*/ 14 w 15"/>
                <a:gd name="T11" fmla="*/ 1 h 4"/>
                <a:gd name="T12" fmla="*/ 1 w 15"/>
                <a:gd name="T13" fmla="*/ 4 h 4"/>
                <a:gd name="T14" fmla="*/ 1 w 15"/>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4">
                  <a:moveTo>
                    <a:pt x="1" y="4"/>
                  </a:moveTo>
                  <a:cubicBezTo>
                    <a:pt x="0" y="4"/>
                    <a:pt x="0" y="3"/>
                    <a:pt x="0" y="3"/>
                  </a:cubicBezTo>
                  <a:cubicBezTo>
                    <a:pt x="0" y="3"/>
                    <a:pt x="0" y="3"/>
                    <a:pt x="1" y="3"/>
                  </a:cubicBezTo>
                  <a:cubicBezTo>
                    <a:pt x="14" y="0"/>
                    <a:pt x="14" y="0"/>
                    <a:pt x="14" y="0"/>
                  </a:cubicBezTo>
                  <a:cubicBezTo>
                    <a:pt x="14" y="0"/>
                    <a:pt x="14" y="0"/>
                    <a:pt x="15" y="0"/>
                  </a:cubicBezTo>
                  <a:cubicBezTo>
                    <a:pt x="15" y="1"/>
                    <a:pt x="14" y="1"/>
                    <a:pt x="14" y="1"/>
                  </a:cubicBezTo>
                  <a:cubicBezTo>
                    <a:pt x="1" y="4"/>
                    <a:pt x="1" y="4"/>
                    <a:pt x="1" y="4"/>
                  </a:cubicBezTo>
                  <a:cubicBezTo>
                    <a:pt x="1" y="4"/>
                    <a:pt x="1" y="4"/>
                    <a:pt x="1"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69"/>
            <p:cNvSpPr/>
            <p:nvPr/>
          </p:nvSpPr>
          <p:spPr bwMode="auto">
            <a:xfrm>
              <a:off x="6745288" y="2979738"/>
              <a:ext cx="11113" cy="53975"/>
            </a:xfrm>
            <a:custGeom>
              <a:avLst/>
              <a:gdLst>
                <a:gd name="T0" fmla="*/ 2 w 3"/>
                <a:gd name="T1" fmla="*/ 14 h 14"/>
                <a:gd name="T2" fmla="*/ 2 w 3"/>
                <a:gd name="T3" fmla="*/ 14 h 14"/>
                <a:gd name="T4" fmla="*/ 0 w 3"/>
                <a:gd name="T5" fmla="*/ 0 h 14"/>
                <a:gd name="T6" fmla="*/ 0 w 3"/>
                <a:gd name="T7" fmla="*/ 0 h 14"/>
                <a:gd name="T8" fmla="*/ 1 w 3"/>
                <a:gd name="T9" fmla="*/ 0 h 14"/>
                <a:gd name="T10" fmla="*/ 3 w 3"/>
                <a:gd name="T11" fmla="*/ 13 h 14"/>
                <a:gd name="T12" fmla="*/ 3 w 3"/>
                <a:gd name="T13" fmla="*/ 14 h 14"/>
                <a:gd name="T14" fmla="*/ 2 w 3"/>
                <a:gd name="T15" fmla="*/ 14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14">
                  <a:moveTo>
                    <a:pt x="2" y="14"/>
                  </a:moveTo>
                  <a:cubicBezTo>
                    <a:pt x="2" y="14"/>
                    <a:pt x="2" y="14"/>
                    <a:pt x="2" y="14"/>
                  </a:cubicBezTo>
                  <a:cubicBezTo>
                    <a:pt x="0" y="0"/>
                    <a:pt x="0" y="0"/>
                    <a:pt x="0" y="0"/>
                  </a:cubicBezTo>
                  <a:cubicBezTo>
                    <a:pt x="0" y="0"/>
                    <a:pt x="0" y="0"/>
                    <a:pt x="0" y="0"/>
                  </a:cubicBezTo>
                  <a:cubicBezTo>
                    <a:pt x="0" y="0"/>
                    <a:pt x="1" y="0"/>
                    <a:pt x="1" y="0"/>
                  </a:cubicBezTo>
                  <a:cubicBezTo>
                    <a:pt x="3" y="13"/>
                    <a:pt x="3" y="13"/>
                    <a:pt x="3" y="13"/>
                  </a:cubicBezTo>
                  <a:cubicBezTo>
                    <a:pt x="3" y="14"/>
                    <a:pt x="3" y="14"/>
                    <a:pt x="3" y="14"/>
                  </a:cubicBezTo>
                  <a:cubicBezTo>
                    <a:pt x="3" y="14"/>
                    <a:pt x="2" y="14"/>
                    <a:pt x="2" y="1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70"/>
            <p:cNvSpPr/>
            <p:nvPr/>
          </p:nvSpPr>
          <p:spPr bwMode="auto">
            <a:xfrm>
              <a:off x="6794500" y="3028950"/>
              <a:ext cx="22225" cy="30163"/>
            </a:xfrm>
            <a:custGeom>
              <a:avLst/>
              <a:gdLst>
                <a:gd name="T0" fmla="*/ 0 w 14"/>
                <a:gd name="T1" fmla="*/ 3 h 19"/>
                <a:gd name="T2" fmla="*/ 7 w 14"/>
                <a:gd name="T3" fmla="*/ 3 h 19"/>
                <a:gd name="T4" fmla="*/ 14 w 14"/>
                <a:gd name="T5" fmla="*/ 0 h 19"/>
                <a:gd name="T6" fmla="*/ 9 w 14"/>
                <a:gd name="T7" fmla="*/ 10 h 19"/>
                <a:gd name="T8" fmla="*/ 2 w 14"/>
                <a:gd name="T9" fmla="*/ 19 h 19"/>
                <a:gd name="T10" fmla="*/ 0 w 14"/>
                <a:gd name="T11" fmla="*/ 10 h 19"/>
                <a:gd name="T12" fmla="*/ 0 w 14"/>
                <a:gd name="T13" fmla="*/ 3 h 19"/>
              </a:gdLst>
              <a:ahLst/>
              <a:cxnLst>
                <a:cxn ang="0">
                  <a:pos x="T0" y="T1"/>
                </a:cxn>
                <a:cxn ang="0">
                  <a:pos x="T2" y="T3"/>
                </a:cxn>
                <a:cxn ang="0">
                  <a:pos x="T4" y="T5"/>
                </a:cxn>
                <a:cxn ang="0">
                  <a:pos x="T6" y="T7"/>
                </a:cxn>
                <a:cxn ang="0">
                  <a:pos x="T8" y="T9"/>
                </a:cxn>
                <a:cxn ang="0">
                  <a:pos x="T10" y="T11"/>
                </a:cxn>
                <a:cxn ang="0">
                  <a:pos x="T12" y="T13"/>
                </a:cxn>
              </a:cxnLst>
              <a:rect l="0" t="0" r="r" b="b"/>
              <a:pathLst>
                <a:path w="14" h="19">
                  <a:moveTo>
                    <a:pt x="0" y="3"/>
                  </a:moveTo>
                  <a:lnTo>
                    <a:pt x="7" y="3"/>
                  </a:lnTo>
                  <a:lnTo>
                    <a:pt x="14" y="0"/>
                  </a:lnTo>
                  <a:lnTo>
                    <a:pt x="9" y="10"/>
                  </a:lnTo>
                  <a:lnTo>
                    <a:pt x="2" y="19"/>
                  </a:lnTo>
                  <a:lnTo>
                    <a:pt x="0" y="10"/>
                  </a:lnTo>
                  <a:lnTo>
                    <a:pt x="0" y="3"/>
                  </a:lnTo>
                  <a:close/>
                </a:path>
              </a:pathLst>
            </a:custGeom>
            <a:solidFill>
              <a:srgbClr val="D1ECF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71"/>
            <p:cNvSpPr/>
            <p:nvPr/>
          </p:nvSpPr>
          <p:spPr bwMode="auto">
            <a:xfrm>
              <a:off x="7159625" y="2814638"/>
              <a:ext cx="15875" cy="22225"/>
            </a:xfrm>
            <a:custGeom>
              <a:avLst/>
              <a:gdLst>
                <a:gd name="T0" fmla="*/ 0 w 4"/>
                <a:gd name="T1" fmla="*/ 6 h 6"/>
                <a:gd name="T2" fmla="*/ 0 w 4"/>
                <a:gd name="T3" fmla="*/ 6 h 6"/>
                <a:gd name="T4" fmla="*/ 0 w 4"/>
                <a:gd name="T5" fmla="*/ 5 h 6"/>
                <a:gd name="T6" fmla="*/ 4 w 4"/>
                <a:gd name="T7" fmla="*/ 4 h 6"/>
                <a:gd name="T8" fmla="*/ 4 w 4"/>
                <a:gd name="T9" fmla="*/ 0 h 6"/>
                <a:gd name="T10" fmla="*/ 4 w 4"/>
                <a:gd name="T11" fmla="*/ 0 h 6"/>
                <a:gd name="T12" fmla="*/ 4 w 4"/>
                <a:gd name="T13" fmla="*/ 0 h 6"/>
                <a:gd name="T14" fmla="*/ 4 w 4"/>
                <a:gd name="T15" fmla="*/ 4 h 6"/>
                <a:gd name="T16" fmla="*/ 4 w 4"/>
                <a:gd name="T17" fmla="*/ 4 h 6"/>
                <a:gd name="T18" fmla="*/ 0 w 4"/>
                <a:gd name="T19" fmla="*/ 6 h 6"/>
                <a:gd name="T20" fmla="*/ 0 w 4"/>
                <a:gd name="T21"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6">
                  <a:moveTo>
                    <a:pt x="0" y="6"/>
                  </a:moveTo>
                  <a:cubicBezTo>
                    <a:pt x="0" y="6"/>
                    <a:pt x="0" y="6"/>
                    <a:pt x="0" y="6"/>
                  </a:cubicBezTo>
                  <a:cubicBezTo>
                    <a:pt x="0" y="6"/>
                    <a:pt x="0" y="5"/>
                    <a:pt x="0" y="5"/>
                  </a:cubicBezTo>
                  <a:cubicBezTo>
                    <a:pt x="4" y="4"/>
                    <a:pt x="4" y="4"/>
                    <a:pt x="4" y="4"/>
                  </a:cubicBezTo>
                  <a:cubicBezTo>
                    <a:pt x="4" y="0"/>
                    <a:pt x="4" y="0"/>
                    <a:pt x="4" y="0"/>
                  </a:cubicBezTo>
                  <a:cubicBezTo>
                    <a:pt x="4" y="0"/>
                    <a:pt x="4" y="0"/>
                    <a:pt x="4" y="0"/>
                  </a:cubicBezTo>
                  <a:cubicBezTo>
                    <a:pt x="4" y="0"/>
                    <a:pt x="4" y="0"/>
                    <a:pt x="4" y="0"/>
                  </a:cubicBezTo>
                  <a:cubicBezTo>
                    <a:pt x="4" y="4"/>
                    <a:pt x="4" y="4"/>
                    <a:pt x="4" y="4"/>
                  </a:cubicBezTo>
                  <a:cubicBezTo>
                    <a:pt x="4" y="4"/>
                    <a:pt x="4" y="4"/>
                    <a:pt x="4" y="4"/>
                  </a:cubicBezTo>
                  <a:cubicBezTo>
                    <a:pt x="0" y="6"/>
                    <a:pt x="0" y="6"/>
                    <a:pt x="0" y="6"/>
                  </a:cubicBezTo>
                  <a:cubicBezTo>
                    <a:pt x="0" y="6"/>
                    <a:pt x="0" y="6"/>
                    <a:pt x="0" y="6"/>
                  </a:cubicBezTo>
                  <a:close/>
                </a:path>
              </a:pathLst>
            </a:custGeom>
            <a:solidFill>
              <a:srgbClr val="A6DA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72"/>
            <p:cNvSpPr/>
            <p:nvPr/>
          </p:nvSpPr>
          <p:spPr bwMode="auto">
            <a:xfrm>
              <a:off x="7148513" y="2814638"/>
              <a:ext cx="26988" cy="19050"/>
            </a:xfrm>
            <a:custGeom>
              <a:avLst/>
              <a:gdLst>
                <a:gd name="T0" fmla="*/ 7 w 7"/>
                <a:gd name="T1" fmla="*/ 4 h 5"/>
                <a:gd name="T2" fmla="*/ 1 w 7"/>
                <a:gd name="T3" fmla="*/ 0 h 5"/>
                <a:gd name="T4" fmla="*/ 0 w 7"/>
                <a:gd name="T5" fmla="*/ 0 h 5"/>
                <a:gd name="T6" fmla="*/ 1 w 7"/>
                <a:gd name="T7" fmla="*/ 0 h 5"/>
                <a:gd name="T8" fmla="*/ 7 w 7"/>
                <a:gd name="T9" fmla="*/ 4 h 5"/>
                <a:gd name="T10" fmla="*/ 7 w 7"/>
                <a:gd name="T11" fmla="*/ 4 h 5"/>
                <a:gd name="T12" fmla="*/ 7 w 7"/>
                <a:gd name="T13" fmla="*/ 4 h 5"/>
              </a:gdLst>
              <a:ahLst/>
              <a:cxnLst>
                <a:cxn ang="0">
                  <a:pos x="T0" y="T1"/>
                </a:cxn>
                <a:cxn ang="0">
                  <a:pos x="T2" y="T3"/>
                </a:cxn>
                <a:cxn ang="0">
                  <a:pos x="T4" y="T5"/>
                </a:cxn>
                <a:cxn ang="0">
                  <a:pos x="T6" y="T7"/>
                </a:cxn>
                <a:cxn ang="0">
                  <a:pos x="T8" y="T9"/>
                </a:cxn>
                <a:cxn ang="0">
                  <a:pos x="T10" y="T11"/>
                </a:cxn>
                <a:cxn ang="0">
                  <a:pos x="T12" y="T13"/>
                </a:cxn>
              </a:cxnLst>
              <a:rect l="0" t="0" r="r" b="b"/>
              <a:pathLst>
                <a:path w="7" h="5">
                  <a:moveTo>
                    <a:pt x="7" y="4"/>
                  </a:moveTo>
                  <a:cubicBezTo>
                    <a:pt x="1" y="0"/>
                    <a:pt x="1" y="0"/>
                    <a:pt x="1" y="0"/>
                  </a:cubicBezTo>
                  <a:cubicBezTo>
                    <a:pt x="0" y="0"/>
                    <a:pt x="0" y="0"/>
                    <a:pt x="0" y="0"/>
                  </a:cubicBezTo>
                  <a:cubicBezTo>
                    <a:pt x="1" y="0"/>
                    <a:pt x="1" y="0"/>
                    <a:pt x="1" y="0"/>
                  </a:cubicBezTo>
                  <a:cubicBezTo>
                    <a:pt x="7" y="4"/>
                    <a:pt x="7" y="4"/>
                    <a:pt x="7" y="4"/>
                  </a:cubicBezTo>
                  <a:cubicBezTo>
                    <a:pt x="7" y="4"/>
                    <a:pt x="7" y="4"/>
                    <a:pt x="7" y="4"/>
                  </a:cubicBezTo>
                  <a:cubicBezTo>
                    <a:pt x="7" y="5"/>
                    <a:pt x="7" y="5"/>
                    <a:pt x="7" y="4"/>
                  </a:cubicBezTo>
                  <a:close/>
                </a:path>
              </a:pathLst>
            </a:custGeom>
            <a:solidFill>
              <a:srgbClr val="A6DA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73"/>
            <p:cNvSpPr/>
            <p:nvPr/>
          </p:nvSpPr>
          <p:spPr bwMode="auto">
            <a:xfrm>
              <a:off x="7088188" y="2916238"/>
              <a:ext cx="19050" cy="26988"/>
            </a:xfrm>
            <a:custGeom>
              <a:avLst/>
              <a:gdLst>
                <a:gd name="T0" fmla="*/ 0 w 5"/>
                <a:gd name="T1" fmla="*/ 7 h 7"/>
                <a:gd name="T2" fmla="*/ 0 w 5"/>
                <a:gd name="T3" fmla="*/ 7 h 7"/>
                <a:gd name="T4" fmla="*/ 0 w 5"/>
                <a:gd name="T5" fmla="*/ 6 h 7"/>
                <a:gd name="T6" fmla="*/ 4 w 5"/>
                <a:gd name="T7" fmla="*/ 5 h 7"/>
                <a:gd name="T8" fmla="*/ 4 w 5"/>
                <a:gd name="T9" fmla="*/ 1 h 7"/>
                <a:gd name="T10" fmla="*/ 4 w 5"/>
                <a:gd name="T11" fmla="*/ 0 h 7"/>
                <a:gd name="T12" fmla="*/ 4 w 5"/>
                <a:gd name="T13" fmla="*/ 1 h 7"/>
                <a:gd name="T14" fmla="*/ 5 w 5"/>
                <a:gd name="T15" fmla="*/ 5 h 7"/>
                <a:gd name="T16" fmla="*/ 4 w 5"/>
                <a:gd name="T17" fmla="*/ 5 h 7"/>
                <a:gd name="T18" fmla="*/ 0 w 5"/>
                <a:gd name="T19" fmla="*/ 7 h 7"/>
                <a:gd name="T20" fmla="*/ 0 w 5"/>
                <a:gd name="T21"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7">
                  <a:moveTo>
                    <a:pt x="0" y="7"/>
                  </a:moveTo>
                  <a:cubicBezTo>
                    <a:pt x="0" y="7"/>
                    <a:pt x="0" y="7"/>
                    <a:pt x="0" y="7"/>
                  </a:cubicBezTo>
                  <a:cubicBezTo>
                    <a:pt x="0" y="7"/>
                    <a:pt x="0" y="6"/>
                    <a:pt x="0" y="6"/>
                  </a:cubicBezTo>
                  <a:cubicBezTo>
                    <a:pt x="4" y="5"/>
                    <a:pt x="4" y="5"/>
                    <a:pt x="4" y="5"/>
                  </a:cubicBezTo>
                  <a:cubicBezTo>
                    <a:pt x="4" y="1"/>
                    <a:pt x="4" y="1"/>
                    <a:pt x="4" y="1"/>
                  </a:cubicBezTo>
                  <a:cubicBezTo>
                    <a:pt x="4" y="1"/>
                    <a:pt x="4" y="0"/>
                    <a:pt x="4" y="0"/>
                  </a:cubicBezTo>
                  <a:cubicBezTo>
                    <a:pt x="4" y="0"/>
                    <a:pt x="4" y="1"/>
                    <a:pt x="4" y="1"/>
                  </a:cubicBezTo>
                  <a:cubicBezTo>
                    <a:pt x="5" y="5"/>
                    <a:pt x="5" y="5"/>
                    <a:pt x="5" y="5"/>
                  </a:cubicBezTo>
                  <a:cubicBezTo>
                    <a:pt x="5" y="5"/>
                    <a:pt x="4" y="5"/>
                    <a:pt x="4" y="5"/>
                  </a:cubicBezTo>
                  <a:cubicBezTo>
                    <a:pt x="0" y="7"/>
                    <a:pt x="0" y="7"/>
                    <a:pt x="0" y="7"/>
                  </a:cubicBezTo>
                  <a:cubicBezTo>
                    <a:pt x="0" y="7"/>
                    <a:pt x="0" y="7"/>
                    <a:pt x="0" y="7"/>
                  </a:cubicBezTo>
                  <a:close/>
                </a:path>
              </a:pathLst>
            </a:custGeom>
            <a:solidFill>
              <a:srgbClr val="A6DA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74"/>
            <p:cNvSpPr/>
            <p:nvPr/>
          </p:nvSpPr>
          <p:spPr bwMode="auto">
            <a:xfrm>
              <a:off x="7080250" y="2916238"/>
              <a:ext cx="26988" cy="19050"/>
            </a:xfrm>
            <a:custGeom>
              <a:avLst/>
              <a:gdLst>
                <a:gd name="T0" fmla="*/ 6 w 7"/>
                <a:gd name="T1" fmla="*/ 5 h 5"/>
                <a:gd name="T2" fmla="*/ 0 w 7"/>
                <a:gd name="T3" fmla="*/ 1 h 5"/>
                <a:gd name="T4" fmla="*/ 0 w 7"/>
                <a:gd name="T5" fmla="*/ 1 h 5"/>
                <a:gd name="T6" fmla="*/ 0 w 7"/>
                <a:gd name="T7" fmla="*/ 1 h 5"/>
                <a:gd name="T8" fmla="*/ 6 w 7"/>
                <a:gd name="T9" fmla="*/ 5 h 5"/>
                <a:gd name="T10" fmla="*/ 6 w 7"/>
                <a:gd name="T11" fmla="*/ 5 h 5"/>
                <a:gd name="T12" fmla="*/ 6 w 7"/>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7" h="5">
                  <a:moveTo>
                    <a:pt x="6" y="5"/>
                  </a:moveTo>
                  <a:cubicBezTo>
                    <a:pt x="0" y="1"/>
                    <a:pt x="0" y="1"/>
                    <a:pt x="0" y="1"/>
                  </a:cubicBezTo>
                  <a:cubicBezTo>
                    <a:pt x="0" y="1"/>
                    <a:pt x="0" y="1"/>
                    <a:pt x="0" y="1"/>
                  </a:cubicBezTo>
                  <a:cubicBezTo>
                    <a:pt x="0" y="0"/>
                    <a:pt x="0" y="0"/>
                    <a:pt x="0" y="1"/>
                  </a:cubicBezTo>
                  <a:cubicBezTo>
                    <a:pt x="6" y="5"/>
                    <a:pt x="6" y="5"/>
                    <a:pt x="6" y="5"/>
                  </a:cubicBezTo>
                  <a:cubicBezTo>
                    <a:pt x="7" y="5"/>
                    <a:pt x="7" y="5"/>
                    <a:pt x="6" y="5"/>
                  </a:cubicBezTo>
                  <a:cubicBezTo>
                    <a:pt x="6" y="5"/>
                    <a:pt x="6" y="5"/>
                    <a:pt x="6" y="5"/>
                  </a:cubicBezTo>
                  <a:close/>
                </a:path>
              </a:pathLst>
            </a:custGeom>
            <a:solidFill>
              <a:srgbClr val="A6DA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75"/>
            <p:cNvSpPr/>
            <p:nvPr/>
          </p:nvSpPr>
          <p:spPr bwMode="auto">
            <a:xfrm>
              <a:off x="7016750" y="3022600"/>
              <a:ext cx="19050" cy="25400"/>
            </a:xfrm>
            <a:custGeom>
              <a:avLst/>
              <a:gdLst>
                <a:gd name="T0" fmla="*/ 0 w 5"/>
                <a:gd name="T1" fmla="*/ 7 h 7"/>
                <a:gd name="T2" fmla="*/ 0 w 5"/>
                <a:gd name="T3" fmla="*/ 7 h 7"/>
                <a:gd name="T4" fmla="*/ 0 w 5"/>
                <a:gd name="T5" fmla="*/ 6 h 7"/>
                <a:gd name="T6" fmla="*/ 4 w 5"/>
                <a:gd name="T7" fmla="*/ 5 h 7"/>
                <a:gd name="T8" fmla="*/ 4 w 5"/>
                <a:gd name="T9" fmla="*/ 1 h 7"/>
                <a:gd name="T10" fmla="*/ 4 w 5"/>
                <a:gd name="T11" fmla="*/ 0 h 7"/>
                <a:gd name="T12" fmla="*/ 5 w 5"/>
                <a:gd name="T13" fmla="*/ 1 h 7"/>
                <a:gd name="T14" fmla="*/ 5 w 5"/>
                <a:gd name="T15" fmla="*/ 5 h 7"/>
                <a:gd name="T16" fmla="*/ 5 w 5"/>
                <a:gd name="T17" fmla="*/ 5 h 7"/>
                <a:gd name="T18" fmla="*/ 1 w 5"/>
                <a:gd name="T19" fmla="*/ 7 h 7"/>
                <a:gd name="T20" fmla="*/ 0 w 5"/>
                <a:gd name="T21"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7">
                  <a:moveTo>
                    <a:pt x="0" y="7"/>
                  </a:moveTo>
                  <a:cubicBezTo>
                    <a:pt x="0" y="7"/>
                    <a:pt x="0" y="7"/>
                    <a:pt x="0" y="7"/>
                  </a:cubicBezTo>
                  <a:cubicBezTo>
                    <a:pt x="0" y="6"/>
                    <a:pt x="0" y="6"/>
                    <a:pt x="0" y="6"/>
                  </a:cubicBezTo>
                  <a:cubicBezTo>
                    <a:pt x="4" y="5"/>
                    <a:pt x="4" y="5"/>
                    <a:pt x="4" y="5"/>
                  </a:cubicBezTo>
                  <a:cubicBezTo>
                    <a:pt x="4" y="1"/>
                    <a:pt x="4" y="1"/>
                    <a:pt x="4" y="1"/>
                  </a:cubicBezTo>
                  <a:cubicBezTo>
                    <a:pt x="4" y="0"/>
                    <a:pt x="4" y="0"/>
                    <a:pt x="4" y="0"/>
                  </a:cubicBezTo>
                  <a:cubicBezTo>
                    <a:pt x="5" y="0"/>
                    <a:pt x="5" y="0"/>
                    <a:pt x="5" y="1"/>
                  </a:cubicBezTo>
                  <a:cubicBezTo>
                    <a:pt x="5" y="5"/>
                    <a:pt x="5" y="5"/>
                    <a:pt x="5" y="5"/>
                  </a:cubicBezTo>
                  <a:cubicBezTo>
                    <a:pt x="5" y="5"/>
                    <a:pt x="5" y="5"/>
                    <a:pt x="5" y="5"/>
                  </a:cubicBezTo>
                  <a:cubicBezTo>
                    <a:pt x="1" y="7"/>
                    <a:pt x="1" y="7"/>
                    <a:pt x="1" y="7"/>
                  </a:cubicBezTo>
                  <a:cubicBezTo>
                    <a:pt x="0" y="7"/>
                    <a:pt x="0" y="7"/>
                    <a:pt x="0" y="7"/>
                  </a:cubicBezTo>
                  <a:close/>
                </a:path>
              </a:pathLst>
            </a:custGeom>
            <a:solidFill>
              <a:srgbClr val="A6DA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76"/>
            <p:cNvSpPr/>
            <p:nvPr/>
          </p:nvSpPr>
          <p:spPr bwMode="auto">
            <a:xfrm>
              <a:off x="7008813" y="3022600"/>
              <a:ext cx="26988" cy="17463"/>
            </a:xfrm>
            <a:custGeom>
              <a:avLst/>
              <a:gdLst>
                <a:gd name="T0" fmla="*/ 6 w 7"/>
                <a:gd name="T1" fmla="*/ 5 h 5"/>
                <a:gd name="T2" fmla="*/ 0 w 7"/>
                <a:gd name="T3" fmla="*/ 1 h 5"/>
                <a:gd name="T4" fmla="*/ 0 w 7"/>
                <a:gd name="T5" fmla="*/ 1 h 5"/>
                <a:gd name="T6" fmla="*/ 0 w 7"/>
                <a:gd name="T7" fmla="*/ 0 h 5"/>
                <a:gd name="T8" fmla="*/ 7 w 7"/>
                <a:gd name="T9" fmla="*/ 5 h 5"/>
                <a:gd name="T10" fmla="*/ 7 w 7"/>
                <a:gd name="T11" fmla="*/ 5 h 5"/>
                <a:gd name="T12" fmla="*/ 6 w 7"/>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7" h="5">
                  <a:moveTo>
                    <a:pt x="6" y="5"/>
                  </a:moveTo>
                  <a:cubicBezTo>
                    <a:pt x="0" y="1"/>
                    <a:pt x="0" y="1"/>
                    <a:pt x="0" y="1"/>
                  </a:cubicBezTo>
                  <a:cubicBezTo>
                    <a:pt x="0" y="1"/>
                    <a:pt x="0" y="1"/>
                    <a:pt x="0" y="1"/>
                  </a:cubicBezTo>
                  <a:cubicBezTo>
                    <a:pt x="0" y="0"/>
                    <a:pt x="0" y="0"/>
                    <a:pt x="0" y="0"/>
                  </a:cubicBezTo>
                  <a:cubicBezTo>
                    <a:pt x="7" y="5"/>
                    <a:pt x="7" y="5"/>
                    <a:pt x="7" y="5"/>
                  </a:cubicBezTo>
                  <a:cubicBezTo>
                    <a:pt x="7" y="5"/>
                    <a:pt x="7" y="5"/>
                    <a:pt x="7" y="5"/>
                  </a:cubicBezTo>
                  <a:cubicBezTo>
                    <a:pt x="7" y="5"/>
                    <a:pt x="6" y="5"/>
                    <a:pt x="6" y="5"/>
                  </a:cubicBezTo>
                  <a:close/>
                </a:path>
              </a:pathLst>
            </a:custGeom>
            <a:solidFill>
              <a:srgbClr val="A6DA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77"/>
            <p:cNvSpPr/>
            <p:nvPr/>
          </p:nvSpPr>
          <p:spPr bwMode="auto">
            <a:xfrm>
              <a:off x="6877050" y="3232150"/>
              <a:ext cx="15875" cy="26988"/>
            </a:xfrm>
            <a:custGeom>
              <a:avLst/>
              <a:gdLst>
                <a:gd name="T0" fmla="*/ 0 w 4"/>
                <a:gd name="T1" fmla="*/ 7 h 7"/>
                <a:gd name="T2" fmla="*/ 0 w 4"/>
                <a:gd name="T3" fmla="*/ 6 h 7"/>
                <a:gd name="T4" fmla="*/ 0 w 4"/>
                <a:gd name="T5" fmla="*/ 6 h 7"/>
                <a:gd name="T6" fmla="*/ 4 w 4"/>
                <a:gd name="T7" fmla="*/ 4 h 7"/>
                <a:gd name="T8" fmla="*/ 4 w 4"/>
                <a:gd name="T9" fmla="*/ 0 h 7"/>
                <a:gd name="T10" fmla="*/ 4 w 4"/>
                <a:gd name="T11" fmla="*/ 0 h 7"/>
                <a:gd name="T12" fmla="*/ 4 w 4"/>
                <a:gd name="T13" fmla="*/ 0 h 7"/>
                <a:gd name="T14" fmla="*/ 4 w 4"/>
                <a:gd name="T15" fmla="*/ 5 h 7"/>
                <a:gd name="T16" fmla="*/ 4 w 4"/>
                <a:gd name="T17" fmla="*/ 5 h 7"/>
                <a:gd name="T18" fmla="*/ 0 w 4"/>
                <a:gd name="T19" fmla="*/ 7 h 7"/>
                <a:gd name="T20" fmla="*/ 0 w 4"/>
                <a:gd name="T21"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7">
                  <a:moveTo>
                    <a:pt x="0" y="7"/>
                  </a:moveTo>
                  <a:cubicBezTo>
                    <a:pt x="0" y="6"/>
                    <a:pt x="0" y="6"/>
                    <a:pt x="0" y="6"/>
                  </a:cubicBezTo>
                  <a:cubicBezTo>
                    <a:pt x="0" y="6"/>
                    <a:pt x="0" y="6"/>
                    <a:pt x="0" y="6"/>
                  </a:cubicBezTo>
                  <a:cubicBezTo>
                    <a:pt x="4" y="4"/>
                    <a:pt x="4" y="4"/>
                    <a:pt x="4" y="4"/>
                  </a:cubicBezTo>
                  <a:cubicBezTo>
                    <a:pt x="4" y="0"/>
                    <a:pt x="4" y="0"/>
                    <a:pt x="4" y="0"/>
                  </a:cubicBezTo>
                  <a:cubicBezTo>
                    <a:pt x="4" y="0"/>
                    <a:pt x="4" y="0"/>
                    <a:pt x="4" y="0"/>
                  </a:cubicBezTo>
                  <a:cubicBezTo>
                    <a:pt x="4" y="0"/>
                    <a:pt x="4" y="0"/>
                    <a:pt x="4" y="0"/>
                  </a:cubicBezTo>
                  <a:cubicBezTo>
                    <a:pt x="4" y="5"/>
                    <a:pt x="4" y="5"/>
                    <a:pt x="4" y="5"/>
                  </a:cubicBezTo>
                  <a:cubicBezTo>
                    <a:pt x="4" y="5"/>
                    <a:pt x="4" y="5"/>
                    <a:pt x="4" y="5"/>
                  </a:cubicBezTo>
                  <a:cubicBezTo>
                    <a:pt x="0" y="7"/>
                    <a:pt x="0" y="7"/>
                    <a:pt x="0" y="7"/>
                  </a:cubicBezTo>
                  <a:cubicBezTo>
                    <a:pt x="0" y="7"/>
                    <a:pt x="0" y="7"/>
                    <a:pt x="0" y="7"/>
                  </a:cubicBezTo>
                  <a:close/>
                </a:path>
              </a:pathLst>
            </a:custGeom>
            <a:solidFill>
              <a:srgbClr val="A6DA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78"/>
            <p:cNvSpPr/>
            <p:nvPr/>
          </p:nvSpPr>
          <p:spPr bwMode="auto">
            <a:xfrm>
              <a:off x="6865938" y="3232150"/>
              <a:ext cx="26988" cy="19050"/>
            </a:xfrm>
            <a:custGeom>
              <a:avLst/>
              <a:gdLst>
                <a:gd name="T0" fmla="*/ 7 w 7"/>
                <a:gd name="T1" fmla="*/ 5 h 5"/>
                <a:gd name="T2" fmla="*/ 1 w 7"/>
                <a:gd name="T3" fmla="*/ 1 h 5"/>
                <a:gd name="T4" fmla="*/ 0 w 7"/>
                <a:gd name="T5" fmla="*/ 0 h 5"/>
                <a:gd name="T6" fmla="*/ 1 w 7"/>
                <a:gd name="T7" fmla="*/ 0 h 5"/>
                <a:gd name="T8" fmla="*/ 7 w 7"/>
                <a:gd name="T9" fmla="*/ 4 h 5"/>
                <a:gd name="T10" fmla="*/ 7 w 7"/>
                <a:gd name="T11" fmla="*/ 5 h 5"/>
                <a:gd name="T12" fmla="*/ 7 w 7"/>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7" h="5">
                  <a:moveTo>
                    <a:pt x="7" y="5"/>
                  </a:moveTo>
                  <a:cubicBezTo>
                    <a:pt x="1" y="1"/>
                    <a:pt x="1" y="1"/>
                    <a:pt x="1" y="1"/>
                  </a:cubicBezTo>
                  <a:cubicBezTo>
                    <a:pt x="0" y="1"/>
                    <a:pt x="0" y="0"/>
                    <a:pt x="0" y="0"/>
                  </a:cubicBezTo>
                  <a:cubicBezTo>
                    <a:pt x="1" y="0"/>
                    <a:pt x="1" y="0"/>
                    <a:pt x="1" y="0"/>
                  </a:cubicBezTo>
                  <a:cubicBezTo>
                    <a:pt x="7" y="4"/>
                    <a:pt x="7" y="4"/>
                    <a:pt x="7" y="4"/>
                  </a:cubicBezTo>
                  <a:cubicBezTo>
                    <a:pt x="7" y="5"/>
                    <a:pt x="7" y="5"/>
                    <a:pt x="7" y="5"/>
                  </a:cubicBezTo>
                  <a:cubicBezTo>
                    <a:pt x="7" y="5"/>
                    <a:pt x="7" y="5"/>
                    <a:pt x="7" y="5"/>
                  </a:cubicBezTo>
                  <a:close/>
                </a:path>
              </a:pathLst>
            </a:custGeom>
            <a:solidFill>
              <a:srgbClr val="A6DA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79"/>
            <p:cNvSpPr/>
            <p:nvPr/>
          </p:nvSpPr>
          <p:spPr bwMode="auto">
            <a:xfrm>
              <a:off x="5853113" y="2674938"/>
              <a:ext cx="877888" cy="704850"/>
            </a:xfrm>
            <a:custGeom>
              <a:avLst/>
              <a:gdLst>
                <a:gd name="T0" fmla="*/ 183 w 233"/>
                <a:gd name="T1" fmla="*/ 0 h 187"/>
                <a:gd name="T2" fmla="*/ 183 w 233"/>
                <a:gd name="T3" fmla="*/ 0 h 187"/>
                <a:gd name="T4" fmla="*/ 161 w 233"/>
                <a:gd name="T5" fmla="*/ 9 h 187"/>
                <a:gd name="T6" fmla="*/ 136 w 233"/>
                <a:gd name="T7" fmla="*/ 18 h 187"/>
                <a:gd name="T8" fmla="*/ 136 w 233"/>
                <a:gd name="T9" fmla="*/ 19 h 187"/>
                <a:gd name="T10" fmla="*/ 112 w 233"/>
                <a:gd name="T11" fmla="*/ 28 h 187"/>
                <a:gd name="T12" fmla="*/ 113 w 233"/>
                <a:gd name="T13" fmla="*/ 29 h 187"/>
                <a:gd name="T14" fmla="*/ 0 w 233"/>
                <a:gd name="T15" fmla="*/ 145 h 187"/>
                <a:gd name="T16" fmla="*/ 44 w 233"/>
                <a:gd name="T17" fmla="*/ 187 h 187"/>
                <a:gd name="T18" fmla="*/ 108 w 233"/>
                <a:gd name="T19" fmla="*/ 153 h 187"/>
                <a:gd name="T20" fmla="*/ 139 w 233"/>
                <a:gd name="T21" fmla="*/ 68 h 187"/>
                <a:gd name="T22" fmla="*/ 169 w 233"/>
                <a:gd name="T23" fmla="*/ 53 h 187"/>
                <a:gd name="T24" fmla="*/ 175 w 233"/>
                <a:gd name="T25" fmla="*/ 58 h 187"/>
                <a:gd name="T26" fmla="*/ 224 w 233"/>
                <a:gd name="T27" fmla="*/ 58 h 187"/>
                <a:gd name="T28" fmla="*/ 232 w 233"/>
                <a:gd name="T29" fmla="*/ 50 h 187"/>
                <a:gd name="T30" fmla="*/ 233 w 233"/>
                <a:gd name="T31" fmla="*/ 49 h 187"/>
                <a:gd name="T32" fmla="*/ 184 w 233"/>
                <a:gd name="T33" fmla="*/ 0 h 187"/>
                <a:gd name="T34" fmla="*/ 183 w 233"/>
                <a:gd name="T3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3" h="187">
                  <a:moveTo>
                    <a:pt x="183" y="0"/>
                  </a:moveTo>
                  <a:cubicBezTo>
                    <a:pt x="183" y="0"/>
                    <a:pt x="183" y="0"/>
                    <a:pt x="183" y="0"/>
                  </a:cubicBezTo>
                  <a:cubicBezTo>
                    <a:pt x="161" y="9"/>
                    <a:pt x="161" y="9"/>
                    <a:pt x="161" y="9"/>
                  </a:cubicBezTo>
                  <a:cubicBezTo>
                    <a:pt x="136" y="18"/>
                    <a:pt x="136" y="18"/>
                    <a:pt x="136" y="18"/>
                  </a:cubicBezTo>
                  <a:cubicBezTo>
                    <a:pt x="136" y="19"/>
                    <a:pt x="136" y="19"/>
                    <a:pt x="136" y="19"/>
                  </a:cubicBezTo>
                  <a:cubicBezTo>
                    <a:pt x="112" y="28"/>
                    <a:pt x="112" y="28"/>
                    <a:pt x="112" y="28"/>
                  </a:cubicBezTo>
                  <a:cubicBezTo>
                    <a:pt x="113" y="29"/>
                    <a:pt x="113" y="29"/>
                    <a:pt x="113" y="29"/>
                  </a:cubicBezTo>
                  <a:cubicBezTo>
                    <a:pt x="0" y="145"/>
                    <a:pt x="0" y="145"/>
                    <a:pt x="0" y="145"/>
                  </a:cubicBezTo>
                  <a:cubicBezTo>
                    <a:pt x="44" y="187"/>
                    <a:pt x="44" y="187"/>
                    <a:pt x="44" y="187"/>
                  </a:cubicBezTo>
                  <a:cubicBezTo>
                    <a:pt x="66" y="184"/>
                    <a:pt x="90" y="173"/>
                    <a:pt x="108" y="153"/>
                  </a:cubicBezTo>
                  <a:cubicBezTo>
                    <a:pt x="133" y="128"/>
                    <a:pt x="144" y="95"/>
                    <a:pt x="139" y="68"/>
                  </a:cubicBezTo>
                  <a:cubicBezTo>
                    <a:pt x="169" y="53"/>
                    <a:pt x="169" y="53"/>
                    <a:pt x="169" y="53"/>
                  </a:cubicBezTo>
                  <a:cubicBezTo>
                    <a:pt x="175" y="58"/>
                    <a:pt x="175" y="58"/>
                    <a:pt x="175" y="58"/>
                  </a:cubicBezTo>
                  <a:cubicBezTo>
                    <a:pt x="188" y="72"/>
                    <a:pt x="210" y="72"/>
                    <a:pt x="224" y="58"/>
                  </a:cubicBezTo>
                  <a:cubicBezTo>
                    <a:pt x="232" y="50"/>
                    <a:pt x="232" y="50"/>
                    <a:pt x="232" y="50"/>
                  </a:cubicBezTo>
                  <a:cubicBezTo>
                    <a:pt x="233" y="50"/>
                    <a:pt x="233" y="49"/>
                    <a:pt x="233" y="49"/>
                  </a:cubicBezTo>
                  <a:cubicBezTo>
                    <a:pt x="184" y="0"/>
                    <a:pt x="184" y="0"/>
                    <a:pt x="184" y="0"/>
                  </a:cubicBezTo>
                  <a:lnTo>
                    <a:pt x="183" y="0"/>
                  </a:lnTo>
                  <a:close/>
                </a:path>
              </a:pathLst>
            </a:custGeom>
            <a:solidFill>
              <a:srgbClr val="E9D6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80"/>
            <p:cNvSpPr/>
            <p:nvPr/>
          </p:nvSpPr>
          <p:spPr bwMode="auto">
            <a:xfrm>
              <a:off x="7043738" y="3022600"/>
              <a:ext cx="192088" cy="168275"/>
            </a:xfrm>
            <a:custGeom>
              <a:avLst/>
              <a:gdLst>
                <a:gd name="T0" fmla="*/ 47 w 51"/>
                <a:gd name="T1" fmla="*/ 32 h 45"/>
                <a:gd name="T2" fmla="*/ 25 w 51"/>
                <a:gd name="T3" fmla="*/ 41 h 45"/>
                <a:gd name="T4" fmla="*/ 13 w 51"/>
                <a:gd name="T5" fmla="*/ 35 h 45"/>
                <a:gd name="T6" fmla="*/ 4 w 51"/>
                <a:gd name="T7" fmla="*/ 13 h 45"/>
                <a:gd name="T8" fmla="*/ 4 w 51"/>
                <a:gd name="T9" fmla="*/ 13 h 45"/>
                <a:gd name="T10" fmla="*/ 26 w 51"/>
                <a:gd name="T11" fmla="*/ 3 h 45"/>
                <a:gd name="T12" fmla="*/ 38 w 51"/>
                <a:gd name="T13" fmla="*/ 9 h 45"/>
                <a:gd name="T14" fmla="*/ 47 w 51"/>
                <a:gd name="T15" fmla="*/ 32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45">
                  <a:moveTo>
                    <a:pt x="47" y="32"/>
                  </a:moveTo>
                  <a:cubicBezTo>
                    <a:pt x="44" y="40"/>
                    <a:pt x="33" y="45"/>
                    <a:pt x="25" y="41"/>
                  </a:cubicBezTo>
                  <a:cubicBezTo>
                    <a:pt x="13" y="35"/>
                    <a:pt x="13" y="35"/>
                    <a:pt x="13" y="35"/>
                  </a:cubicBezTo>
                  <a:cubicBezTo>
                    <a:pt x="4" y="32"/>
                    <a:pt x="0" y="22"/>
                    <a:pt x="4" y="13"/>
                  </a:cubicBezTo>
                  <a:cubicBezTo>
                    <a:pt x="4" y="13"/>
                    <a:pt x="4" y="13"/>
                    <a:pt x="4" y="13"/>
                  </a:cubicBezTo>
                  <a:cubicBezTo>
                    <a:pt x="7" y="4"/>
                    <a:pt x="17" y="0"/>
                    <a:pt x="26" y="3"/>
                  </a:cubicBezTo>
                  <a:cubicBezTo>
                    <a:pt x="38" y="9"/>
                    <a:pt x="38" y="9"/>
                    <a:pt x="38" y="9"/>
                  </a:cubicBezTo>
                  <a:cubicBezTo>
                    <a:pt x="47" y="13"/>
                    <a:pt x="51" y="23"/>
                    <a:pt x="47" y="32"/>
                  </a:cubicBezTo>
                  <a:close/>
                </a:path>
              </a:pathLst>
            </a:custGeom>
            <a:solidFill>
              <a:srgbClr val="E9D6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81"/>
            <p:cNvSpPr/>
            <p:nvPr/>
          </p:nvSpPr>
          <p:spPr bwMode="auto">
            <a:xfrm>
              <a:off x="6764338" y="3270250"/>
              <a:ext cx="192088" cy="169863"/>
            </a:xfrm>
            <a:custGeom>
              <a:avLst/>
              <a:gdLst>
                <a:gd name="T0" fmla="*/ 47 w 51"/>
                <a:gd name="T1" fmla="*/ 32 h 45"/>
                <a:gd name="T2" fmla="*/ 25 w 51"/>
                <a:gd name="T3" fmla="*/ 41 h 45"/>
                <a:gd name="T4" fmla="*/ 13 w 51"/>
                <a:gd name="T5" fmla="*/ 36 h 45"/>
                <a:gd name="T6" fmla="*/ 4 w 51"/>
                <a:gd name="T7" fmla="*/ 13 h 45"/>
                <a:gd name="T8" fmla="*/ 4 w 51"/>
                <a:gd name="T9" fmla="*/ 13 h 45"/>
                <a:gd name="T10" fmla="*/ 26 w 51"/>
                <a:gd name="T11" fmla="*/ 4 h 45"/>
                <a:gd name="T12" fmla="*/ 38 w 51"/>
                <a:gd name="T13" fmla="*/ 10 h 45"/>
                <a:gd name="T14" fmla="*/ 47 w 51"/>
                <a:gd name="T15" fmla="*/ 32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45">
                  <a:moveTo>
                    <a:pt x="47" y="32"/>
                  </a:moveTo>
                  <a:cubicBezTo>
                    <a:pt x="44" y="41"/>
                    <a:pt x="34" y="45"/>
                    <a:pt x="25" y="41"/>
                  </a:cubicBezTo>
                  <a:cubicBezTo>
                    <a:pt x="13" y="36"/>
                    <a:pt x="13" y="36"/>
                    <a:pt x="13" y="36"/>
                  </a:cubicBezTo>
                  <a:cubicBezTo>
                    <a:pt x="4" y="32"/>
                    <a:pt x="0" y="22"/>
                    <a:pt x="4" y="13"/>
                  </a:cubicBezTo>
                  <a:cubicBezTo>
                    <a:pt x="4" y="13"/>
                    <a:pt x="4" y="13"/>
                    <a:pt x="4" y="13"/>
                  </a:cubicBezTo>
                  <a:cubicBezTo>
                    <a:pt x="7" y="4"/>
                    <a:pt x="18" y="0"/>
                    <a:pt x="26" y="4"/>
                  </a:cubicBezTo>
                  <a:cubicBezTo>
                    <a:pt x="38" y="10"/>
                    <a:pt x="38" y="10"/>
                    <a:pt x="38" y="10"/>
                  </a:cubicBezTo>
                  <a:cubicBezTo>
                    <a:pt x="47" y="13"/>
                    <a:pt x="51" y="23"/>
                    <a:pt x="47" y="32"/>
                  </a:cubicBezTo>
                  <a:close/>
                </a:path>
              </a:pathLst>
            </a:custGeom>
            <a:solidFill>
              <a:srgbClr val="E9D6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82"/>
            <p:cNvSpPr/>
            <p:nvPr/>
          </p:nvSpPr>
          <p:spPr bwMode="auto">
            <a:xfrm>
              <a:off x="6915150" y="3138488"/>
              <a:ext cx="188913" cy="169863"/>
            </a:xfrm>
            <a:custGeom>
              <a:avLst/>
              <a:gdLst>
                <a:gd name="T0" fmla="*/ 47 w 50"/>
                <a:gd name="T1" fmla="*/ 32 h 45"/>
                <a:gd name="T2" fmla="*/ 24 w 50"/>
                <a:gd name="T3" fmla="*/ 41 h 45"/>
                <a:gd name="T4" fmla="*/ 13 w 50"/>
                <a:gd name="T5" fmla="*/ 35 h 45"/>
                <a:gd name="T6" fmla="*/ 3 w 50"/>
                <a:gd name="T7" fmla="*/ 13 h 45"/>
                <a:gd name="T8" fmla="*/ 3 w 50"/>
                <a:gd name="T9" fmla="*/ 13 h 45"/>
                <a:gd name="T10" fmla="*/ 26 w 50"/>
                <a:gd name="T11" fmla="*/ 3 h 45"/>
                <a:gd name="T12" fmla="*/ 38 w 50"/>
                <a:gd name="T13" fmla="*/ 9 h 45"/>
                <a:gd name="T14" fmla="*/ 47 w 50"/>
                <a:gd name="T15" fmla="*/ 32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45">
                  <a:moveTo>
                    <a:pt x="47" y="32"/>
                  </a:moveTo>
                  <a:cubicBezTo>
                    <a:pt x="43" y="40"/>
                    <a:pt x="33" y="45"/>
                    <a:pt x="24" y="41"/>
                  </a:cubicBezTo>
                  <a:cubicBezTo>
                    <a:pt x="13" y="35"/>
                    <a:pt x="13" y="35"/>
                    <a:pt x="13" y="35"/>
                  </a:cubicBezTo>
                  <a:cubicBezTo>
                    <a:pt x="4" y="31"/>
                    <a:pt x="0" y="21"/>
                    <a:pt x="3" y="13"/>
                  </a:cubicBezTo>
                  <a:cubicBezTo>
                    <a:pt x="3" y="13"/>
                    <a:pt x="3" y="13"/>
                    <a:pt x="3" y="13"/>
                  </a:cubicBezTo>
                  <a:cubicBezTo>
                    <a:pt x="7" y="4"/>
                    <a:pt x="17" y="0"/>
                    <a:pt x="26" y="3"/>
                  </a:cubicBezTo>
                  <a:cubicBezTo>
                    <a:pt x="38" y="9"/>
                    <a:pt x="38" y="9"/>
                    <a:pt x="38" y="9"/>
                  </a:cubicBezTo>
                  <a:cubicBezTo>
                    <a:pt x="46" y="13"/>
                    <a:pt x="50" y="23"/>
                    <a:pt x="47" y="32"/>
                  </a:cubicBezTo>
                  <a:close/>
                </a:path>
              </a:pathLst>
            </a:custGeom>
            <a:solidFill>
              <a:srgbClr val="E9D6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83"/>
            <p:cNvSpPr/>
            <p:nvPr/>
          </p:nvSpPr>
          <p:spPr bwMode="auto">
            <a:xfrm>
              <a:off x="4791075" y="3195638"/>
              <a:ext cx="1531938" cy="1420813"/>
            </a:xfrm>
            <a:custGeom>
              <a:avLst/>
              <a:gdLst>
                <a:gd name="T0" fmla="*/ 292 w 965"/>
                <a:gd name="T1" fmla="*/ 895 h 895"/>
                <a:gd name="T2" fmla="*/ 0 w 965"/>
                <a:gd name="T3" fmla="*/ 513 h 895"/>
                <a:gd name="T4" fmla="*/ 676 w 965"/>
                <a:gd name="T5" fmla="*/ 0 h 895"/>
                <a:gd name="T6" fmla="*/ 965 w 965"/>
                <a:gd name="T7" fmla="*/ 382 h 895"/>
                <a:gd name="T8" fmla="*/ 292 w 965"/>
                <a:gd name="T9" fmla="*/ 895 h 895"/>
              </a:gdLst>
              <a:ahLst/>
              <a:cxnLst>
                <a:cxn ang="0">
                  <a:pos x="T0" y="T1"/>
                </a:cxn>
                <a:cxn ang="0">
                  <a:pos x="T2" y="T3"/>
                </a:cxn>
                <a:cxn ang="0">
                  <a:pos x="T4" y="T5"/>
                </a:cxn>
                <a:cxn ang="0">
                  <a:pos x="T6" y="T7"/>
                </a:cxn>
                <a:cxn ang="0">
                  <a:pos x="T8" y="T9"/>
                </a:cxn>
              </a:cxnLst>
              <a:rect l="0" t="0" r="r" b="b"/>
              <a:pathLst>
                <a:path w="965" h="895">
                  <a:moveTo>
                    <a:pt x="292" y="895"/>
                  </a:moveTo>
                  <a:lnTo>
                    <a:pt x="0" y="513"/>
                  </a:lnTo>
                  <a:lnTo>
                    <a:pt x="676" y="0"/>
                  </a:lnTo>
                  <a:lnTo>
                    <a:pt x="965" y="382"/>
                  </a:lnTo>
                  <a:lnTo>
                    <a:pt x="292" y="895"/>
                  </a:lnTo>
                  <a:close/>
                </a:path>
              </a:pathLst>
            </a:custGeom>
            <a:solidFill>
              <a:srgbClr val="4083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84"/>
            <p:cNvSpPr/>
            <p:nvPr/>
          </p:nvSpPr>
          <p:spPr bwMode="auto">
            <a:xfrm>
              <a:off x="5046663" y="3530600"/>
              <a:ext cx="1276350" cy="1085850"/>
            </a:xfrm>
            <a:custGeom>
              <a:avLst/>
              <a:gdLst>
                <a:gd name="T0" fmla="*/ 131 w 804"/>
                <a:gd name="T1" fmla="*/ 684 h 684"/>
                <a:gd name="T2" fmla="*/ 0 w 804"/>
                <a:gd name="T3" fmla="*/ 513 h 684"/>
                <a:gd name="T4" fmla="*/ 674 w 804"/>
                <a:gd name="T5" fmla="*/ 0 h 684"/>
                <a:gd name="T6" fmla="*/ 804 w 804"/>
                <a:gd name="T7" fmla="*/ 171 h 684"/>
                <a:gd name="T8" fmla="*/ 131 w 804"/>
                <a:gd name="T9" fmla="*/ 684 h 684"/>
              </a:gdLst>
              <a:ahLst/>
              <a:cxnLst>
                <a:cxn ang="0">
                  <a:pos x="T0" y="T1"/>
                </a:cxn>
                <a:cxn ang="0">
                  <a:pos x="T2" y="T3"/>
                </a:cxn>
                <a:cxn ang="0">
                  <a:pos x="T4" y="T5"/>
                </a:cxn>
                <a:cxn ang="0">
                  <a:pos x="T6" y="T7"/>
                </a:cxn>
                <a:cxn ang="0">
                  <a:pos x="T8" y="T9"/>
                </a:cxn>
              </a:cxnLst>
              <a:rect l="0" t="0" r="r" b="b"/>
              <a:pathLst>
                <a:path w="804" h="684">
                  <a:moveTo>
                    <a:pt x="131" y="684"/>
                  </a:moveTo>
                  <a:lnTo>
                    <a:pt x="0" y="513"/>
                  </a:lnTo>
                  <a:lnTo>
                    <a:pt x="674" y="0"/>
                  </a:lnTo>
                  <a:lnTo>
                    <a:pt x="804" y="171"/>
                  </a:lnTo>
                  <a:lnTo>
                    <a:pt x="131" y="684"/>
                  </a:lnTo>
                  <a:close/>
                </a:path>
              </a:pathLst>
            </a:custGeom>
            <a:solidFill>
              <a:srgbClr val="2070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91" name="Freeform 5"/>
          <p:cNvSpPr/>
          <p:nvPr/>
        </p:nvSpPr>
        <p:spPr bwMode="auto">
          <a:xfrm>
            <a:off x="3597048" y="2488080"/>
            <a:ext cx="1525772" cy="137565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BC764"/>
          </a:solidFill>
          <a:ln w="9525" cap="flat">
            <a:noFill/>
            <a:prstDash val="solid"/>
            <a:miter lim="800000"/>
          </a:ln>
        </p:spPr>
        <p:txBody>
          <a:bodyPr vert="horz" wrap="square" lIns="91426" tIns="45712" rIns="91426" bIns="45712" numCol="1" anchor="t" anchorCtr="0" compatLnSpc="1"/>
          <a:lstStyle/>
          <a:p>
            <a:endParaRPr lang="zh-CN" altLang="en-US"/>
          </a:p>
        </p:txBody>
      </p:sp>
      <p:sp>
        <p:nvSpPr>
          <p:cNvPr id="92" name="TextBox 45"/>
          <p:cNvSpPr txBox="1"/>
          <p:nvPr/>
        </p:nvSpPr>
        <p:spPr>
          <a:xfrm>
            <a:off x="3960434" y="2785777"/>
            <a:ext cx="784959" cy="738664"/>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2400" dirty="0">
                <a:solidFill>
                  <a:schemeClr val="tx1">
                    <a:lumMod val="85000"/>
                    <a:lumOff val="15000"/>
                  </a:schemeClr>
                </a:solidFill>
                <a:latin typeface="方正尚酷简体" panose="03000509000000000000" pitchFamily="65" charset="-122"/>
                <a:ea typeface="方正尚酷简体" panose="03000509000000000000" pitchFamily="65" charset="-122"/>
              </a:rPr>
              <a:t>添加内容</a:t>
            </a:r>
            <a:endParaRPr lang="zh-CN" altLang="en-US" sz="2400" dirty="0">
              <a:solidFill>
                <a:schemeClr val="tx1">
                  <a:lumMod val="85000"/>
                  <a:lumOff val="15000"/>
                </a:schemeClr>
              </a:solidFill>
              <a:latin typeface="方正尚酷简体" panose="03000509000000000000" pitchFamily="65" charset="-122"/>
              <a:ea typeface="方正尚酷简体" panose="03000509000000000000" pitchFamily="65" charset="-122"/>
            </a:endParaRPr>
          </a:p>
        </p:txBody>
      </p:sp>
      <p:sp>
        <p:nvSpPr>
          <p:cNvPr id="93" name="矩形 3"/>
          <p:cNvSpPr/>
          <p:nvPr/>
        </p:nvSpPr>
        <p:spPr>
          <a:xfrm>
            <a:off x="5040627" y="2019408"/>
            <a:ext cx="5536399" cy="1064625"/>
          </a:xfrm>
          <a:custGeom>
            <a:avLst/>
            <a:gdLst/>
            <a:ahLst/>
            <a:cxnLst/>
            <a:rect l="l" t="t" r="r" b="b"/>
            <a:pathLst>
              <a:path w="6025861" h="1158747">
                <a:moveTo>
                  <a:pt x="575194" y="0"/>
                </a:moveTo>
                <a:lnTo>
                  <a:pt x="1992514" y="0"/>
                </a:lnTo>
                <a:lnTo>
                  <a:pt x="4154179" y="0"/>
                </a:lnTo>
                <a:lnTo>
                  <a:pt x="5571499" y="0"/>
                </a:lnTo>
                <a:lnTo>
                  <a:pt x="5571499" y="474"/>
                </a:lnTo>
                <a:lnTo>
                  <a:pt x="5639364" y="474"/>
                </a:lnTo>
                <a:cubicBezTo>
                  <a:pt x="5661410" y="0"/>
                  <a:pt x="5683924" y="5211"/>
                  <a:pt x="5704562" y="17528"/>
                </a:cubicBezTo>
                <a:cubicBezTo>
                  <a:pt x="5723793" y="28424"/>
                  <a:pt x="5739272" y="44057"/>
                  <a:pt x="5749591" y="62533"/>
                </a:cubicBezTo>
                <a:lnTo>
                  <a:pt x="6008038" y="514473"/>
                </a:lnTo>
                <a:cubicBezTo>
                  <a:pt x="6019294" y="533422"/>
                  <a:pt x="6025861" y="555687"/>
                  <a:pt x="6025861" y="579374"/>
                </a:cubicBezTo>
                <a:cubicBezTo>
                  <a:pt x="6025861" y="603534"/>
                  <a:pt x="6019294" y="625799"/>
                  <a:pt x="6007568" y="644749"/>
                </a:cubicBezTo>
                <a:lnTo>
                  <a:pt x="5749591" y="1096688"/>
                </a:lnTo>
                <a:cubicBezTo>
                  <a:pt x="5738803" y="1114690"/>
                  <a:pt x="5723793" y="1130324"/>
                  <a:pt x="5704562" y="1141693"/>
                </a:cubicBezTo>
                <a:cubicBezTo>
                  <a:pt x="5684393" y="1153536"/>
                  <a:pt x="5662348" y="1158747"/>
                  <a:pt x="5640302" y="1158273"/>
                </a:cubicBezTo>
                <a:lnTo>
                  <a:pt x="5571499" y="1158273"/>
                </a:lnTo>
                <a:lnTo>
                  <a:pt x="5571499" y="1158747"/>
                </a:lnTo>
                <a:lnTo>
                  <a:pt x="4154179" y="1158747"/>
                </a:lnTo>
                <a:lnTo>
                  <a:pt x="1992514" y="1158747"/>
                </a:lnTo>
                <a:lnTo>
                  <a:pt x="575194" y="1158747"/>
                </a:lnTo>
                <a:lnTo>
                  <a:pt x="575194" y="1158273"/>
                </a:lnTo>
                <a:lnTo>
                  <a:pt x="382745" y="1158273"/>
                </a:lnTo>
                <a:cubicBezTo>
                  <a:pt x="362107" y="1158273"/>
                  <a:pt x="340530" y="1153062"/>
                  <a:pt x="321299" y="1141693"/>
                </a:cubicBezTo>
                <a:cubicBezTo>
                  <a:pt x="302069" y="1130324"/>
                  <a:pt x="286590" y="1114690"/>
                  <a:pt x="276270" y="1096215"/>
                </a:cubicBezTo>
                <a:lnTo>
                  <a:pt x="16886" y="642380"/>
                </a:lnTo>
                <a:cubicBezTo>
                  <a:pt x="6098" y="623904"/>
                  <a:pt x="0" y="602587"/>
                  <a:pt x="0" y="579374"/>
                </a:cubicBezTo>
                <a:cubicBezTo>
                  <a:pt x="0" y="556161"/>
                  <a:pt x="6098" y="534843"/>
                  <a:pt x="16886" y="515894"/>
                </a:cubicBezTo>
                <a:lnTo>
                  <a:pt x="275332" y="63954"/>
                </a:lnTo>
                <a:cubicBezTo>
                  <a:pt x="286120" y="45478"/>
                  <a:pt x="301599" y="28898"/>
                  <a:pt x="321299" y="17528"/>
                </a:cubicBezTo>
                <a:cubicBezTo>
                  <a:pt x="339592" y="6633"/>
                  <a:pt x="359762" y="948"/>
                  <a:pt x="379930" y="474"/>
                </a:cubicBezTo>
                <a:lnTo>
                  <a:pt x="575194" y="474"/>
                </a:lnTo>
                <a:close/>
              </a:path>
            </a:pathLst>
          </a:custGeom>
          <a:noFill/>
          <a:ln w="95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26" tIns="45712" rIns="91426" bIns="45712" rtlCol="0" anchor="ctr"/>
          <a:lstStyle/>
          <a:p>
            <a:pPr algn="ctr"/>
            <a:endParaRPr lang="zh-CN" altLang="en-US"/>
          </a:p>
        </p:txBody>
      </p:sp>
      <p:sp>
        <p:nvSpPr>
          <p:cNvPr id="94" name="Freeform 5"/>
          <p:cNvSpPr/>
          <p:nvPr/>
        </p:nvSpPr>
        <p:spPr bwMode="auto">
          <a:xfrm>
            <a:off x="4878892" y="3228050"/>
            <a:ext cx="1525772" cy="137565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BC764"/>
          </a:solidFill>
          <a:ln w="9525" cap="flat">
            <a:noFill/>
            <a:prstDash val="solid"/>
            <a:miter lim="800000"/>
          </a:ln>
        </p:spPr>
        <p:txBody>
          <a:bodyPr vert="horz" wrap="square" lIns="91426" tIns="45712" rIns="91426" bIns="45712" numCol="1" anchor="t" anchorCtr="0" compatLnSpc="1"/>
          <a:lstStyle/>
          <a:p>
            <a:endParaRPr lang="zh-CN" altLang="en-US"/>
          </a:p>
        </p:txBody>
      </p:sp>
      <p:sp>
        <p:nvSpPr>
          <p:cNvPr id="95" name="Freeform 5"/>
          <p:cNvSpPr/>
          <p:nvPr/>
        </p:nvSpPr>
        <p:spPr bwMode="auto">
          <a:xfrm>
            <a:off x="3597048" y="3973593"/>
            <a:ext cx="1525772" cy="137565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BC764"/>
          </a:solidFill>
          <a:ln w="9525" cap="flat">
            <a:noFill/>
            <a:prstDash val="solid"/>
            <a:miter lim="800000"/>
          </a:ln>
        </p:spPr>
        <p:txBody>
          <a:bodyPr vert="horz" wrap="square" lIns="91426" tIns="45712" rIns="91426" bIns="45712" numCol="1" anchor="t" anchorCtr="0" compatLnSpc="1"/>
          <a:lstStyle/>
          <a:p>
            <a:endParaRPr lang="zh-CN" altLang="en-US"/>
          </a:p>
        </p:txBody>
      </p:sp>
      <p:sp>
        <p:nvSpPr>
          <p:cNvPr id="96" name="矩形 3"/>
          <p:cNvSpPr/>
          <p:nvPr/>
        </p:nvSpPr>
        <p:spPr>
          <a:xfrm>
            <a:off x="6609277" y="3343154"/>
            <a:ext cx="4234203" cy="1064625"/>
          </a:xfrm>
          <a:custGeom>
            <a:avLst/>
            <a:gdLst/>
            <a:ahLst/>
            <a:cxnLst/>
            <a:rect l="l" t="t" r="r" b="b"/>
            <a:pathLst>
              <a:path w="5192450" h="1305562">
                <a:moveTo>
                  <a:pt x="648072" y="0"/>
                </a:moveTo>
                <a:lnTo>
                  <a:pt x="4680520" y="0"/>
                </a:lnTo>
                <a:lnTo>
                  <a:pt x="4680520" y="534"/>
                </a:lnTo>
                <a:lnTo>
                  <a:pt x="4756983" y="534"/>
                </a:lnTo>
                <a:cubicBezTo>
                  <a:pt x="4781822" y="0"/>
                  <a:pt x="4807189" y="5871"/>
                  <a:pt x="4830442" y="19749"/>
                </a:cubicBezTo>
                <a:cubicBezTo>
                  <a:pt x="4852109" y="32025"/>
                  <a:pt x="4869549" y="49639"/>
                  <a:pt x="4881176" y="70456"/>
                </a:cubicBezTo>
                <a:lnTo>
                  <a:pt x="5172368" y="579657"/>
                </a:lnTo>
                <a:cubicBezTo>
                  <a:pt x="5185051" y="601007"/>
                  <a:pt x="5192450" y="626093"/>
                  <a:pt x="5192450" y="652781"/>
                </a:cubicBezTo>
                <a:cubicBezTo>
                  <a:pt x="5192450" y="680003"/>
                  <a:pt x="5185051" y="705089"/>
                  <a:pt x="5171839" y="726439"/>
                </a:cubicBezTo>
                <a:lnTo>
                  <a:pt x="4881176" y="1235640"/>
                </a:lnTo>
                <a:cubicBezTo>
                  <a:pt x="4869021" y="1255923"/>
                  <a:pt x="4852109" y="1273537"/>
                  <a:pt x="4830442" y="1286347"/>
                </a:cubicBezTo>
                <a:cubicBezTo>
                  <a:pt x="4807717" y="1299691"/>
                  <a:pt x="4782879" y="1305562"/>
                  <a:pt x="4758040" y="1305028"/>
                </a:cubicBezTo>
                <a:lnTo>
                  <a:pt x="4680520" y="1305028"/>
                </a:lnTo>
                <a:lnTo>
                  <a:pt x="4680520" y="1305562"/>
                </a:lnTo>
                <a:lnTo>
                  <a:pt x="648072" y="1305562"/>
                </a:lnTo>
                <a:lnTo>
                  <a:pt x="648072" y="1305028"/>
                </a:lnTo>
                <a:lnTo>
                  <a:pt x="431239" y="1305028"/>
                </a:lnTo>
                <a:cubicBezTo>
                  <a:pt x="407986" y="1305028"/>
                  <a:pt x="383676" y="1299157"/>
                  <a:pt x="362008" y="1286347"/>
                </a:cubicBezTo>
                <a:cubicBezTo>
                  <a:pt x="340341" y="1273537"/>
                  <a:pt x="322901" y="1255923"/>
                  <a:pt x="311274" y="1235107"/>
                </a:cubicBezTo>
                <a:lnTo>
                  <a:pt x="19025" y="723770"/>
                </a:lnTo>
                <a:cubicBezTo>
                  <a:pt x="6870" y="702954"/>
                  <a:pt x="0" y="678935"/>
                  <a:pt x="0" y="652781"/>
                </a:cubicBezTo>
                <a:cubicBezTo>
                  <a:pt x="0" y="626627"/>
                  <a:pt x="6870" y="602608"/>
                  <a:pt x="19025" y="581258"/>
                </a:cubicBezTo>
                <a:lnTo>
                  <a:pt x="310217" y="72057"/>
                </a:lnTo>
                <a:cubicBezTo>
                  <a:pt x="322372" y="51240"/>
                  <a:pt x="339812" y="32559"/>
                  <a:pt x="362008" y="19749"/>
                </a:cubicBezTo>
                <a:cubicBezTo>
                  <a:pt x="382619" y="7473"/>
                  <a:pt x="405344" y="1068"/>
                  <a:pt x="428068" y="534"/>
                </a:cubicBezTo>
                <a:lnTo>
                  <a:pt x="648072" y="534"/>
                </a:lnTo>
                <a:close/>
              </a:path>
            </a:pathLst>
          </a:custGeom>
          <a:noFill/>
          <a:ln w="95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26" tIns="45712" rIns="91426" bIns="45712" rtlCol="0" anchor="ctr"/>
          <a:lstStyle/>
          <a:p>
            <a:pPr algn="ctr"/>
            <a:endParaRPr lang="zh-CN" altLang="en-US"/>
          </a:p>
        </p:txBody>
      </p:sp>
      <p:sp>
        <p:nvSpPr>
          <p:cNvPr id="97" name="矩形 3"/>
          <p:cNvSpPr/>
          <p:nvPr/>
        </p:nvSpPr>
        <p:spPr>
          <a:xfrm>
            <a:off x="5040627" y="4713563"/>
            <a:ext cx="5536399" cy="1064625"/>
          </a:xfrm>
          <a:custGeom>
            <a:avLst/>
            <a:gdLst/>
            <a:ahLst/>
            <a:cxnLst/>
            <a:rect l="l" t="t" r="r" b="b"/>
            <a:pathLst>
              <a:path w="6025861" h="1158747">
                <a:moveTo>
                  <a:pt x="575194" y="0"/>
                </a:moveTo>
                <a:lnTo>
                  <a:pt x="1992514" y="0"/>
                </a:lnTo>
                <a:lnTo>
                  <a:pt x="4154179" y="0"/>
                </a:lnTo>
                <a:lnTo>
                  <a:pt x="5571499" y="0"/>
                </a:lnTo>
                <a:lnTo>
                  <a:pt x="5571499" y="474"/>
                </a:lnTo>
                <a:lnTo>
                  <a:pt x="5639364" y="474"/>
                </a:lnTo>
                <a:cubicBezTo>
                  <a:pt x="5661410" y="0"/>
                  <a:pt x="5683924" y="5211"/>
                  <a:pt x="5704562" y="17528"/>
                </a:cubicBezTo>
                <a:cubicBezTo>
                  <a:pt x="5723793" y="28424"/>
                  <a:pt x="5739272" y="44057"/>
                  <a:pt x="5749591" y="62533"/>
                </a:cubicBezTo>
                <a:lnTo>
                  <a:pt x="6008038" y="514473"/>
                </a:lnTo>
                <a:cubicBezTo>
                  <a:pt x="6019294" y="533422"/>
                  <a:pt x="6025861" y="555687"/>
                  <a:pt x="6025861" y="579374"/>
                </a:cubicBezTo>
                <a:cubicBezTo>
                  <a:pt x="6025861" y="603535"/>
                  <a:pt x="6019294" y="625800"/>
                  <a:pt x="6007568" y="644749"/>
                </a:cubicBezTo>
                <a:lnTo>
                  <a:pt x="5749591" y="1096688"/>
                </a:lnTo>
                <a:cubicBezTo>
                  <a:pt x="5738803" y="1114690"/>
                  <a:pt x="5723793" y="1130324"/>
                  <a:pt x="5704562" y="1141693"/>
                </a:cubicBezTo>
                <a:cubicBezTo>
                  <a:pt x="5684393" y="1153536"/>
                  <a:pt x="5662348" y="1158747"/>
                  <a:pt x="5640302" y="1158273"/>
                </a:cubicBezTo>
                <a:lnTo>
                  <a:pt x="5571499" y="1158273"/>
                </a:lnTo>
                <a:lnTo>
                  <a:pt x="5571499" y="1158747"/>
                </a:lnTo>
                <a:lnTo>
                  <a:pt x="4154179" y="1158747"/>
                </a:lnTo>
                <a:lnTo>
                  <a:pt x="1992514" y="1158747"/>
                </a:lnTo>
                <a:lnTo>
                  <a:pt x="575194" y="1158747"/>
                </a:lnTo>
                <a:lnTo>
                  <a:pt x="575194" y="1158273"/>
                </a:lnTo>
                <a:lnTo>
                  <a:pt x="382745" y="1158273"/>
                </a:lnTo>
                <a:cubicBezTo>
                  <a:pt x="362107" y="1158273"/>
                  <a:pt x="340530" y="1153062"/>
                  <a:pt x="321299" y="1141693"/>
                </a:cubicBezTo>
                <a:cubicBezTo>
                  <a:pt x="302069" y="1130324"/>
                  <a:pt x="286590" y="1114690"/>
                  <a:pt x="276270" y="1096215"/>
                </a:cubicBezTo>
                <a:lnTo>
                  <a:pt x="16886" y="642380"/>
                </a:lnTo>
                <a:cubicBezTo>
                  <a:pt x="6098" y="623905"/>
                  <a:pt x="0" y="602587"/>
                  <a:pt x="0" y="579374"/>
                </a:cubicBezTo>
                <a:cubicBezTo>
                  <a:pt x="0" y="556161"/>
                  <a:pt x="6098" y="534843"/>
                  <a:pt x="16886" y="515894"/>
                </a:cubicBezTo>
                <a:lnTo>
                  <a:pt x="275332" y="63954"/>
                </a:lnTo>
                <a:cubicBezTo>
                  <a:pt x="286120" y="45478"/>
                  <a:pt x="301599" y="28898"/>
                  <a:pt x="321299" y="17528"/>
                </a:cubicBezTo>
                <a:cubicBezTo>
                  <a:pt x="339592" y="6633"/>
                  <a:pt x="359762" y="948"/>
                  <a:pt x="379930" y="474"/>
                </a:cubicBezTo>
                <a:lnTo>
                  <a:pt x="575194" y="474"/>
                </a:lnTo>
                <a:close/>
              </a:path>
            </a:pathLst>
          </a:custGeom>
          <a:noFill/>
          <a:ln w="95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26" tIns="45712" rIns="91426" bIns="45712" rtlCol="0" anchor="ctr"/>
          <a:lstStyle/>
          <a:p>
            <a:pPr algn="ctr"/>
            <a:endParaRPr lang="zh-CN" altLang="en-US"/>
          </a:p>
        </p:txBody>
      </p:sp>
      <p:sp>
        <p:nvSpPr>
          <p:cNvPr id="101" name="TextBox 54"/>
          <p:cNvSpPr txBox="1"/>
          <p:nvPr/>
        </p:nvSpPr>
        <p:spPr>
          <a:xfrm>
            <a:off x="5222140" y="3522351"/>
            <a:ext cx="784959" cy="738664"/>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2400" dirty="0">
                <a:solidFill>
                  <a:schemeClr val="tx1">
                    <a:lumMod val="85000"/>
                    <a:lumOff val="15000"/>
                  </a:schemeClr>
                </a:solidFill>
                <a:latin typeface="方正尚酷简体" panose="03000509000000000000" pitchFamily="65" charset="-122"/>
                <a:ea typeface="方正尚酷简体" panose="03000509000000000000" pitchFamily="65" charset="-122"/>
              </a:rPr>
              <a:t>添加内容</a:t>
            </a:r>
            <a:endParaRPr lang="zh-CN" altLang="en-US" sz="2400" dirty="0">
              <a:solidFill>
                <a:schemeClr val="tx1">
                  <a:lumMod val="85000"/>
                  <a:lumOff val="15000"/>
                </a:schemeClr>
              </a:solidFill>
              <a:latin typeface="方正尚酷简体" panose="03000509000000000000" pitchFamily="65" charset="-122"/>
              <a:ea typeface="方正尚酷简体" panose="03000509000000000000" pitchFamily="65" charset="-122"/>
            </a:endParaRPr>
          </a:p>
        </p:txBody>
      </p:sp>
      <p:sp>
        <p:nvSpPr>
          <p:cNvPr id="105" name="TextBox 58"/>
          <p:cNvSpPr txBox="1"/>
          <p:nvPr/>
        </p:nvSpPr>
        <p:spPr>
          <a:xfrm>
            <a:off x="4009976" y="4264742"/>
            <a:ext cx="784959" cy="738664"/>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2400" dirty="0">
                <a:solidFill>
                  <a:schemeClr val="tx1">
                    <a:lumMod val="85000"/>
                    <a:lumOff val="15000"/>
                  </a:schemeClr>
                </a:solidFill>
                <a:latin typeface="方正尚酷简体" panose="03000509000000000000" pitchFamily="65" charset="-122"/>
                <a:ea typeface="方正尚酷简体" panose="03000509000000000000" pitchFamily="65" charset="-122"/>
              </a:rPr>
              <a:t>添加内容</a:t>
            </a:r>
            <a:endParaRPr lang="zh-CN" altLang="en-US" sz="2400" dirty="0">
              <a:solidFill>
                <a:schemeClr val="tx1">
                  <a:lumMod val="85000"/>
                  <a:lumOff val="15000"/>
                </a:schemeClr>
              </a:solidFill>
              <a:latin typeface="方正尚酷简体" panose="03000509000000000000" pitchFamily="65" charset="-122"/>
              <a:ea typeface="方正尚酷简体" panose="03000509000000000000" pitchFamily="65" charset="-122"/>
            </a:endParaRPr>
          </a:p>
        </p:txBody>
      </p:sp>
      <p:sp>
        <p:nvSpPr>
          <p:cNvPr id="109" name="TextBox 62"/>
          <p:cNvSpPr txBox="1"/>
          <p:nvPr/>
        </p:nvSpPr>
        <p:spPr>
          <a:xfrm>
            <a:off x="5687565" y="2355596"/>
            <a:ext cx="3920573" cy="456728"/>
          </a:xfrm>
          <a:prstGeom prst="rect">
            <a:avLst/>
          </a:prstGeom>
          <a:noFill/>
        </p:spPr>
        <p:txBody>
          <a:bodyPr wrap="square" lIns="0" tIns="0" rIns="0" bIns="0" rtlCol="0">
            <a:spAutoFit/>
          </a:bodyPr>
          <a:lstStyle/>
          <a:p>
            <a:pPr algn="just">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0" name="TextBox 63"/>
          <p:cNvSpPr txBox="1"/>
          <p:nvPr/>
        </p:nvSpPr>
        <p:spPr>
          <a:xfrm>
            <a:off x="7202205" y="3542192"/>
            <a:ext cx="2964188" cy="720197"/>
          </a:xfrm>
          <a:prstGeom prst="rect">
            <a:avLst/>
          </a:prstGeom>
          <a:noFill/>
        </p:spPr>
        <p:txBody>
          <a:bodyPr wrap="square" lIns="0" tIns="0" rIns="0" bIns="0" rtlCol="0">
            <a:spAutoFit/>
          </a:bodyPr>
          <a:lstStyle/>
          <a:p>
            <a:pPr algn="just">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1" name="TextBox 64"/>
          <p:cNvSpPr txBox="1"/>
          <p:nvPr/>
        </p:nvSpPr>
        <p:spPr>
          <a:xfrm>
            <a:off x="5571188" y="4992071"/>
            <a:ext cx="3920573" cy="456728"/>
          </a:xfrm>
          <a:prstGeom prst="rect">
            <a:avLst/>
          </a:prstGeom>
          <a:noFill/>
        </p:spPr>
        <p:txBody>
          <a:bodyPr wrap="square" lIns="0" tIns="0" rIns="0" bIns="0" rtlCol="0">
            <a:spAutoFit/>
          </a:bodyPr>
          <a:lstStyle/>
          <a:p>
            <a:pPr algn="just">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90"/>
                                        </p:tgtEl>
                                        <p:attrNameLst>
                                          <p:attrName>style.visibility</p:attrName>
                                        </p:attrNameLst>
                                      </p:cBhvr>
                                      <p:to>
                                        <p:strVal val="visible"/>
                                      </p:to>
                                    </p:set>
                                    <p:anim calcmode="lin" valueType="num">
                                      <p:cBhvr additive="base">
                                        <p:cTn id="7" dur="500" fill="hold"/>
                                        <p:tgtEl>
                                          <p:spTgt spid="90"/>
                                        </p:tgtEl>
                                        <p:attrNameLst>
                                          <p:attrName>ppt_x</p:attrName>
                                        </p:attrNameLst>
                                      </p:cBhvr>
                                      <p:tavLst>
                                        <p:tav tm="0">
                                          <p:val>
                                            <p:strVal val="0-#ppt_w/2"/>
                                          </p:val>
                                        </p:tav>
                                        <p:tav tm="100000">
                                          <p:val>
                                            <p:strVal val="#ppt_x"/>
                                          </p:val>
                                        </p:tav>
                                      </p:tavLst>
                                    </p:anim>
                                    <p:anim calcmode="lin" valueType="num">
                                      <p:cBhvr additive="base">
                                        <p:cTn id="8" dur="500" fill="hold"/>
                                        <p:tgtEl>
                                          <p:spTgt spid="9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528" fill="hold" grpId="0" nodeType="afterEffect">
                                  <p:stCondLst>
                                    <p:cond delay="0"/>
                                  </p:stCondLst>
                                  <p:childTnLst>
                                    <p:set>
                                      <p:cBhvr>
                                        <p:cTn id="11" dur="1" fill="hold">
                                          <p:stCondLst>
                                            <p:cond delay="0"/>
                                          </p:stCondLst>
                                        </p:cTn>
                                        <p:tgtEl>
                                          <p:spTgt spid="92"/>
                                        </p:tgtEl>
                                        <p:attrNameLst>
                                          <p:attrName>style.visibility</p:attrName>
                                        </p:attrNameLst>
                                      </p:cBhvr>
                                      <p:to>
                                        <p:strVal val="visible"/>
                                      </p:to>
                                    </p:set>
                                    <p:anim calcmode="lin" valueType="num">
                                      <p:cBhvr>
                                        <p:cTn id="12" dur="500" fill="hold"/>
                                        <p:tgtEl>
                                          <p:spTgt spid="92"/>
                                        </p:tgtEl>
                                        <p:attrNameLst>
                                          <p:attrName>ppt_w</p:attrName>
                                        </p:attrNameLst>
                                      </p:cBhvr>
                                      <p:tavLst>
                                        <p:tav tm="0">
                                          <p:val>
                                            <p:fltVal val="0"/>
                                          </p:val>
                                        </p:tav>
                                        <p:tav tm="100000">
                                          <p:val>
                                            <p:strVal val="#ppt_w"/>
                                          </p:val>
                                        </p:tav>
                                      </p:tavLst>
                                    </p:anim>
                                    <p:anim calcmode="lin" valueType="num">
                                      <p:cBhvr>
                                        <p:cTn id="13" dur="500" fill="hold"/>
                                        <p:tgtEl>
                                          <p:spTgt spid="92"/>
                                        </p:tgtEl>
                                        <p:attrNameLst>
                                          <p:attrName>ppt_h</p:attrName>
                                        </p:attrNameLst>
                                      </p:cBhvr>
                                      <p:tavLst>
                                        <p:tav tm="0">
                                          <p:val>
                                            <p:fltVal val="0"/>
                                          </p:val>
                                        </p:tav>
                                        <p:tav tm="100000">
                                          <p:val>
                                            <p:strVal val="#ppt_h"/>
                                          </p:val>
                                        </p:tav>
                                      </p:tavLst>
                                    </p:anim>
                                    <p:animEffect transition="in" filter="fade">
                                      <p:cBhvr>
                                        <p:cTn id="14" dur="500"/>
                                        <p:tgtEl>
                                          <p:spTgt spid="92"/>
                                        </p:tgtEl>
                                      </p:cBhvr>
                                    </p:animEffect>
                                    <p:anim calcmode="lin" valueType="num">
                                      <p:cBhvr>
                                        <p:cTn id="15" dur="500" fill="hold"/>
                                        <p:tgtEl>
                                          <p:spTgt spid="92"/>
                                        </p:tgtEl>
                                        <p:attrNameLst>
                                          <p:attrName>ppt_x</p:attrName>
                                        </p:attrNameLst>
                                      </p:cBhvr>
                                      <p:tavLst>
                                        <p:tav tm="0">
                                          <p:val>
                                            <p:fltVal val="0.5"/>
                                          </p:val>
                                        </p:tav>
                                        <p:tav tm="100000">
                                          <p:val>
                                            <p:strVal val="#ppt_x"/>
                                          </p:val>
                                        </p:tav>
                                      </p:tavLst>
                                    </p:anim>
                                    <p:anim calcmode="lin" valueType="num">
                                      <p:cBhvr>
                                        <p:cTn id="16" dur="500" fill="hold"/>
                                        <p:tgtEl>
                                          <p:spTgt spid="92"/>
                                        </p:tgtEl>
                                        <p:attrNameLst>
                                          <p:attrName>ppt_y</p:attrName>
                                        </p:attrNameLst>
                                      </p:cBhvr>
                                      <p:tavLst>
                                        <p:tav tm="0">
                                          <p:val>
                                            <p:fltVal val="0.5"/>
                                          </p:val>
                                        </p:tav>
                                        <p:tav tm="100000">
                                          <p:val>
                                            <p:strVal val="#ppt_y"/>
                                          </p:val>
                                        </p:tav>
                                      </p:tavLst>
                                    </p:anim>
                                  </p:childTnLst>
                                </p:cTn>
                              </p:par>
                              <p:par>
                                <p:cTn id="17" presetID="53" presetClass="entr" presetSubtype="528" fill="hold" grpId="0" nodeType="withEffect">
                                  <p:stCondLst>
                                    <p:cond delay="0"/>
                                  </p:stCondLst>
                                  <p:childTnLst>
                                    <p:set>
                                      <p:cBhvr>
                                        <p:cTn id="18" dur="1" fill="hold">
                                          <p:stCondLst>
                                            <p:cond delay="0"/>
                                          </p:stCondLst>
                                        </p:cTn>
                                        <p:tgtEl>
                                          <p:spTgt spid="91"/>
                                        </p:tgtEl>
                                        <p:attrNameLst>
                                          <p:attrName>style.visibility</p:attrName>
                                        </p:attrNameLst>
                                      </p:cBhvr>
                                      <p:to>
                                        <p:strVal val="visible"/>
                                      </p:to>
                                    </p:set>
                                    <p:anim calcmode="lin" valueType="num">
                                      <p:cBhvr>
                                        <p:cTn id="19" dur="500" fill="hold"/>
                                        <p:tgtEl>
                                          <p:spTgt spid="91"/>
                                        </p:tgtEl>
                                        <p:attrNameLst>
                                          <p:attrName>ppt_w</p:attrName>
                                        </p:attrNameLst>
                                      </p:cBhvr>
                                      <p:tavLst>
                                        <p:tav tm="0">
                                          <p:val>
                                            <p:fltVal val="0"/>
                                          </p:val>
                                        </p:tav>
                                        <p:tav tm="100000">
                                          <p:val>
                                            <p:strVal val="#ppt_w"/>
                                          </p:val>
                                        </p:tav>
                                      </p:tavLst>
                                    </p:anim>
                                    <p:anim calcmode="lin" valueType="num">
                                      <p:cBhvr>
                                        <p:cTn id="20" dur="500" fill="hold"/>
                                        <p:tgtEl>
                                          <p:spTgt spid="91"/>
                                        </p:tgtEl>
                                        <p:attrNameLst>
                                          <p:attrName>ppt_h</p:attrName>
                                        </p:attrNameLst>
                                      </p:cBhvr>
                                      <p:tavLst>
                                        <p:tav tm="0">
                                          <p:val>
                                            <p:fltVal val="0"/>
                                          </p:val>
                                        </p:tav>
                                        <p:tav tm="100000">
                                          <p:val>
                                            <p:strVal val="#ppt_h"/>
                                          </p:val>
                                        </p:tav>
                                      </p:tavLst>
                                    </p:anim>
                                    <p:animEffect transition="in" filter="fade">
                                      <p:cBhvr>
                                        <p:cTn id="21" dur="500"/>
                                        <p:tgtEl>
                                          <p:spTgt spid="91"/>
                                        </p:tgtEl>
                                      </p:cBhvr>
                                    </p:animEffect>
                                    <p:anim calcmode="lin" valueType="num">
                                      <p:cBhvr>
                                        <p:cTn id="22" dur="500" fill="hold"/>
                                        <p:tgtEl>
                                          <p:spTgt spid="91"/>
                                        </p:tgtEl>
                                        <p:attrNameLst>
                                          <p:attrName>ppt_x</p:attrName>
                                        </p:attrNameLst>
                                      </p:cBhvr>
                                      <p:tavLst>
                                        <p:tav tm="0">
                                          <p:val>
                                            <p:fltVal val="0.5"/>
                                          </p:val>
                                        </p:tav>
                                        <p:tav tm="100000">
                                          <p:val>
                                            <p:strVal val="#ppt_x"/>
                                          </p:val>
                                        </p:tav>
                                      </p:tavLst>
                                    </p:anim>
                                    <p:anim calcmode="lin" valueType="num">
                                      <p:cBhvr>
                                        <p:cTn id="23" dur="500" fill="hold"/>
                                        <p:tgtEl>
                                          <p:spTgt spid="91"/>
                                        </p:tgtEl>
                                        <p:attrNameLst>
                                          <p:attrName>ppt_y</p:attrName>
                                        </p:attrNameLst>
                                      </p:cBhvr>
                                      <p:tavLst>
                                        <p:tav tm="0">
                                          <p:val>
                                            <p:fltVal val="0.5"/>
                                          </p:val>
                                        </p:tav>
                                        <p:tav tm="100000">
                                          <p:val>
                                            <p:strVal val="#ppt_y"/>
                                          </p:val>
                                        </p:tav>
                                      </p:tavLst>
                                    </p:anim>
                                  </p:childTnLst>
                                </p:cTn>
                              </p:par>
                              <p:par>
                                <p:cTn id="24" presetID="53" presetClass="entr" presetSubtype="528" fill="hold" grpId="0" nodeType="withEffect">
                                  <p:stCondLst>
                                    <p:cond delay="200"/>
                                  </p:stCondLst>
                                  <p:childTnLst>
                                    <p:set>
                                      <p:cBhvr>
                                        <p:cTn id="25" dur="1" fill="hold">
                                          <p:stCondLst>
                                            <p:cond delay="0"/>
                                          </p:stCondLst>
                                        </p:cTn>
                                        <p:tgtEl>
                                          <p:spTgt spid="95"/>
                                        </p:tgtEl>
                                        <p:attrNameLst>
                                          <p:attrName>style.visibility</p:attrName>
                                        </p:attrNameLst>
                                      </p:cBhvr>
                                      <p:to>
                                        <p:strVal val="visible"/>
                                      </p:to>
                                    </p:set>
                                    <p:anim calcmode="lin" valueType="num">
                                      <p:cBhvr>
                                        <p:cTn id="26" dur="500" fill="hold"/>
                                        <p:tgtEl>
                                          <p:spTgt spid="95"/>
                                        </p:tgtEl>
                                        <p:attrNameLst>
                                          <p:attrName>ppt_w</p:attrName>
                                        </p:attrNameLst>
                                      </p:cBhvr>
                                      <p:tavLst>
                                        <p:tav tm="0">
                                          <p:val>
                                            <p:fltVal val="0"/>
                                          </p:val>
                                        </p:tav>
                                        <p:tav tm="100000">
                                          <p:val>
                                            <p:strVal val="#ppt_w"/>
                                          </p:val>
                                        </p:tav>
                                      </p:tavLst>
                                    </p:anim>
                                    <p:anim calcmode="lin" valueType="num">
                                      <p:cBhvr>
                                        <p:cTn id="27" dur="500" fill="hold"/>
                                        <p:tgtEl>
                                          <p:spTgt spid="95"/>
                                        </p:tgtEl>
                                        <p:attrNameLst>
                                          <p:attrName>ppt_h</p:attrName>
                                        </p:attrNameLst>
                                      </p:cBhvr>
                                      <p:tavLst>
                                        <p:tav tm="0">
                                          <p:val>
                                            <p:fltVal val="0"/>
                                          </p:val>
                                        </p:tav>
                                        <p:tav tm="100000">
                                          <p:val>
                                            <p:strVal val="#ppt_h"/>
                                          </p:val>
                                        </p:tav>
                                      </p:tavLst>
                                    </p:anim>
                                    <p:animEffect transition="in" filter="fade">
                                      <p:cBhvr>
                                        <p:cTn id="28" dur="500"/>
                                        <p:tgtEl>
                                          <p:spTgt spid="95"/>
                                        </p:tgtEl>
                                      </p:cBhvr>
                                    </p:animEffect>
                                    <p:anim calcmode="lin" valueType="num">
                                      <p:cBhvr>
                                        <p:cTn id="29" dur="500" fill="hold"/>
                                        <p:tgtEl>
                                          <p:spTgt spid="95"/>
                                        </p:tgtEl>
                                        <p:attrNameLst>
                                          <p:attrName>ppt_x</p:attrName>
                                        </p:attrNameLst>
                                      </p:cBhvr>
                                      <p:tavLst>
                                        <p:tav tm="0">
                                          <p:val>
                                            <p:fltVal val="0.5"/>
                                          </p:val>
                                        </p:tav>
                                        <p:tav tm="100000">
                                          <p:val>
                                            <p:strVal val="#ppt_x"/>
                                          </p:val>
                                        </p:tav>
                                      </p:tavLst>
                                    </p:anim>
                                    <p:anim calcmode="lin" valueType="num">
                                      <p:cBhvr>
                                        <p:cTn id="30" dur="500" fill="hold"/>
                                        <p:tgtEl>
                                          <p:spTgt spid="95"/>
                                        </p:tgtEl>
                                        <p:attrNameLst>
                                          <p:attrName>ppt_y</p:attrName>
                                        </p:attrNameLst>
                                      </p:cBhvr>
                                      <p:tavLst>
                                        <p:tav tm="0">
                                          <p:val>
                                            <p:fltVal val="0.5"/>
                                          </p:val>
                                        </p:tav>
                                        <p:tav tm="100000">
                                          <p:val>
                                            <p:strVal val="#ppt_y"/>
                                          </p:val>
                                        </p:tav>
                                      </p:tavLst>
                                    </p:anim>
                                  </p:childTnLst>
                                </p:cTn>
                              </p:par>
                              <p:par>
                                <p:cTn id="31" presetID="53" presetClass="entr" presetSubtype="528" fill="hold" grpId="0" nodeType="withEffect">
                                  <p:stCondLst>
                                    <p:cond delay="200"/>
                                  </p:stCondLst>
                                  <p:childTnLst>
                                    <p:set>
                                      <p:cBhvr>
                                        <p:cTn id="32" dur="1" fill="hold">
                                          <p:stCondLst>
                                            <p:cond delay="0"/>
                                          </p:stCondLst>
                                        </p:cTn>
                                        <p:tgtEl>
                                          <p:spTgt spid="105"/>
                                        </p:tgtEl>
                                        <p:attrNameLst>
                                          <p:attrName>style.visibility</p:attrName>
                                        </p:attrNameLst>
                                      </p:cBhvr>
                                      <p:to>
                                        <p:strVal val="visible"/>
                                      </p:to>
                                    </p:set>
                                    <p:anim calcmode="lin" valueType="num">
                                      <p:cBhvr>
                                        <p:cTn id="33" dur="500" fill="hold"/>
                                        <p:tgtEl>
                                          <p:spTgt spid="105"/>
                                        </p:tgtEl>
                                        <p:attrNameLst>
                                          <p:attrName>ppt_w</p:attrName>
                                        </p:attrNameLst>
                                      </p:cBhvr>
                                      <p:tavLst>
                                        <p:tav tm="0">
                                          <p:val>
                                            <p:fltVal val="0"/>
                                          </p:val>
                                        </p:tav>
                                        <p:tav tm="100000">
                                          <p:val>
                                            <p:strVal val="#ppt_w"/>
                                          </p:val>
                                        </p:tav>
                                      </p:tavLst>
                                    </p:anim>
                                    <p:anim calcmode="lin" valueType="num">
                                      <p:cBhvr>
                                        <p:cTn id="34" dur="500" fill="hold"/>
                                        <p:tgtEl>
                                          <p:spTgt spid="105"/>
                                        </p:tgtEl>
                                        <p:attrNameLst>
                                          <p:attrName>ppt_h</p:attrName>
                                        </p:attrNameLst>
                                      </p:cBhvr>
                                      <p:tavLst>
                                        <p:tav tm="0">
                                          <p:val>
                                            <p:fltVal val="0"/>
                                          </p:val>
                                        </p:tav>
                                        <p:tav tm="100000">
                                          <p:val>
                                            <p:strVal val="#ppt_h"/>
                                          </p:val>
                                        </p:tav>
                                      </p:tavLst>
                                    </p:anim>
                                    <p:animEffect transition="in" filter="fade">
                                      <p:cBhvr>
                                        <p:cTn id="35" dur="500"/>
                                        <p:tgtEl>
                                          <p:spTgt spid="105"/>
                                        </p:tgtEl>
                                      </p:cBhvr>
                                    </p:animEffect>
                                    <p:anim calcmode="lin" valueType="num">
                                      <p:cBhvr>
                                        <p:cTn id="36" dur="500" fill="hold"/>
                                        <p:tgtEl>
                                          <p:spTgt spid="105"/>
                                        </p:tgtEl>
                                        <p:attrNameLst>
                                          <p:attrName>ppt_x</p:attrName>
                                        </p:attrNameLst>
                                      </p:cBhvr>
                                      <p:tavLst>
                                        <p:tav tm="0">
                                          <p:val>
                                            <p:fltVal val="0.5"/>
                                          </p:val>
                                        </p:tav>
                                        <p:tav tm="100000">
                                          <p:val>
                                            <p:strVal val="#ppt_x"/>
                                          </p:val>
                                        </p:tav>
                                      </p:tavLst>
                                    </p:anim>
                                    <p:anim calcmode="lin" valueType="num">
                                      <p:cBhvr>
                                        <p:cTn id="37" dur="500" fill="hold"/>
                                        <p:tgtEl>
                                          <p:spTgt spid="105"/>
                                        </p:tgtEl>
                                        <p:attrNameLst>
                                          <p:attrName>ppt_y</p:attrName>
                                        </p:attrNameLst>
                                      </p:cBhvr>
                                      <p:tavLst>
                                        <p:tav tm="0">
                                          <p:val>
                                            <p:fltVal val="0.5"/>
                                          </p:val>
                                        </p:tav>
                                        <p:tav tm="100000">
                                          <p:val>
                                            <p:strVal val="#ppt_y"/>
                                          </p:val>
                                        </p:tav>
                                      </p:tavLst>
                                    </p:anim>
                                  </p:childTnLst>
                                </p:cTn>
                              </p:par>
                              <p:par>
                                <p:cTn id="38" presetID="53" presetClass="entr" presetSubtype="528" fill="hold" grpId="0" nodeType="withEffect">
                                  <p:stCondLst>
                                    <p:cond delay="400"/>
                                  </p:stCondLst>
                                  <p:childTnLst>
                                    <p:set>
                                      <p:cBhvr>
                                        <p:cTn id="39" dur="1" fill="hold">
                                          <p:stCondLst>
                                            <p:cond delay="0"/>
                                          </p:stCondLst>
                                        </p:cTn>
                                        <p:tgtEl>
                                          <p:spTgt spid="94"/>
                                        </p:tgtEl>
                                        <p:attrNameLst>
                                          <p:attrName>style.visibility</p:attrName>
                                        </p:attrNameLst>
                                      </p:cBhvr>
                                      <p:to>
                                        <p:strVal val="visible"/>
                                      </p:to>
                                    </p:set>
                                    <p:anim calcmode="lin" valueType="num">
                                      <p:cBhvr>
                                        <p:cTn id="40" dur="500" fill="hold"/>
                                        <p:tgtEl>
                                          <p:spTgt spid="94"/>
                                        </p:tgtEl>
                                        <p:attrNameLst>
                                          <p:attrName>ppt_w</p:attrName>
                                        </p:attrNameLst>
                                      </p:cBhvr>
                                      <p:tavLst>
                                        <p:tav tm="0">
                                          <p:val>
                                            <p:fltVal val="0"/>
                                          </p:val>
                                        </p:tav>
                                        <p:tav tm="100000">
                                          <p:val>
                                            <p:strVal val="#ppt_w"/>
                                          </p:val>
                                        </p:tav>
                                      </p:tavLst>
                                    </p:anim>
                                    <p:anim calcmode="lin" valueType="num">
                                      <p:cBhvr>
                                        <p:cTn id="41" dur="500" fill="hold"/>
                                        <p:tgtEl>
                                          <p:spTgt spid="94"/>
                                        </p:tgtEl>
                                        <p:attrNameLst>
                                          <p:attrName>ppt_h</p:attrName>
                                        </p:attrNameLst>
                                      </p:cBhvr>
                                      <p:tavLst>
                                        <p:tav tm="0">
                                          <p:val>
                                            <p:fltVal val="0"/>
                                          </p:val>
                                        </p:tav>
                                        <p:tav tm="100000">
                                          <p:val>
                                            <p:strVal val="#ppt_h"/>
                                          </p:val>
                                        </p:tav>
                                      </p:tavLst>
                                    </p:anim>
                                    <p:animEffect transition="in" filter="fade">
                                      <p:cBhvr>
                                        <p:cTn id="42" dur="500"/>
                                        <p:tgtEl>
                                          <p:spTgt spid="94"/>
                                        </p:tgtEl>
                                      </p:cBhvr>
                                    </p:animEffect>
                                    <p:anim calcmode="lin" valueType="num">
                                      <p:cBhvr>
                                        <p:cTn id="43" dur="500" fill="hold"/>
                                        <p:tgtEl>
                                          <p:spTgt spid="94"/>
                                        </p:tgtEl>
                                        <p:attrNameLst>
                                          <p:attrName>ppt_x</p:attrName>
                                        </p:attrNameLst>
                                      </p:cBhvr>
                                      <p:tavLst>
                                        <p:tav tm="0">
                                          <p:val>
                                            <p:fltVal val="0.5"/>
                                          </p:val>
                                        </p:tav>
                                        <p:tav tm="100000">
                                          <p:val>
                                            <p:strVal val="#ppt_x"/>
                                          </p:val>
                                        </p:tav>
                                      </p:tavLst>
                                    </p:anim>
                                    <p:anim calcmode="lin" valueType="num">
                                      <p:cBhvr>
                                        <p:cTn id="44" dur="500" fill="hold"/>
                                        <p:tgtEl>
                                          <p:spTgt spid="94"/>
                                        </p:tgtEl>
                                        <p:attrNameLst>
                                          <p:attrName>ppt_y</p:attrName>
                                        </p:attrNameLst>
                                      </p:cBhvr>
                                      <p:tavLst>
                                        <p:tav tm="0">
                                          <p:val>
                                            <p:fltVal val="0.5"/>
                                          </p:val>
                                        </p:tav>
                                        <p:tav tm="100000">
                                          <p:val>
                                            <p:strVal val="#ppt_y"/>
                                          </p:val>
                                        </p:tav>
                                      </p:tavLst>
                                    </p:anim>
                                  </p:childTnLst>
                                </p:cTn>
                              </p:par>
                              <p:par>
                                <p:cTn id="45" presetID="53" presetClass="entr" presetSubtype="528" fill="hold" grpId="0" nodeType="withEffect">
                                  <p:stCondLst>
                                    <p:cond delay="400"/>
                                  </p:stCondLst>
                                  <p:childTnLst>
                                    <p:set>
                                      <p:cBhvr>
                                        <p:cTn id="46" dur="1" fill="hold">
                                          <p:stCondLst>
                                            <p:cond delay="0"/>
                                          </p:stCondLst>
                                        </p:cTn>
                                        <p:tgtEl>
                                          <p:spTgt spid="101"/>
                                        </p:tgtEl>
                                        <p:attrNameLst>
                                          <p:attrName>style.visibility</p:attrName>
                                        </p:attrNameLst>
                                      </p:cBhvr>
                                      <p:to>
                                        <p:strVal val="visible"/>
                                      </p:to>
                                    </p:set>
                                    <p:anim calcmode="lin" valueType="num">
                                      <p:cBhvr>
                                        <p:cTn id="47" dur="500" fill="hold"/>
                                        <p:tgtEl>
                                          <p:spTgt spid="101"/>
                                        </p:tgtEl>
                                        <p:attrNameLst>
                                          <p:attrName>ppt_w</p:attrName>
                                        </p:attrNameLst>
                                      </p:cBhvr>
                                      <p:tavLst>
                                        <p:tav tm="0">
                                          <p:val>
                                            <p:fltVal val="0"/>
                                          </p:val>
                                        </p:tav>
                                        <p:tav tm="100000">
                                          <p:val>
                                            <p:strVal val="#ppt_w"/>
                                          </p:val>
                                        </p:tav>
                                      </p:tavLst>
                                    </p:anim>
                                    <p:anim calcmode="lin" valueType="num">
                                      <p:cBhvr>
                                        <p:cTn id="48" dur="500" fill="hold"/>
                                        <p:tgtEl>
                                          <p:spTgt spid="101"/>
                                        </p:tgtEl>
                                        <p:attrNameLst>
                                          <p:attrName>ppt_h</p:attrName>
                                        </p:attrNameLst>
                                      </p:cBhvr>
                                      <p:tavLst>
                                        <p:tav tm="0">
                                          <p:val>
                                            <p:fltVal val="0"/>
                                          </p:val>
                                        </p:tav>
                                        <p:tav tm="100000">
                                          <p:val>
                                            <p:strVal val="#ppt_h"/>
                                          </p:val>
                                        </p:tav>
                                      </p:tavLst>
                                    </p:anim>
                                    <p:animEffect transition="in" filter="fade">
                                      <p:cBhvr>
                                        <p:cTn id="49" dur="500"/>
                                        <p:tgtEl>
                                          <p:spTgt spid="101"/>
                                        </p:tgtEl>
                                      </p:cBhvr>
                                    </p:animEffect>
                                    <p:anim calcmode="lin" valueType="num">
                                      <p:cBhvr>
                                        <p:cTn id="50" dur="500" fill="hold"/>
                                        <p:tgtEl>
                                          <p:spTgt spid="101"/>
                                        </p:tgtEl>
                                        <p:attrNameLst>
                                          <p:attrName>ppt_x</p:attrName>
                                        </p:attrNameLst>
                                      </p:cBhvr>
                                      <p:tavLst>
                                        <p:tav tm="0">
                                          <p:val>
                                            <p:fltVal val="0.5"/>
                                          </p:val>
                                        </p:tav>
                                        <p:tav tm="100000">
                                          <p:val>
                                            <p:strVal val="#ppt_x"/>
                                          </p:val>
                                        </p:tav>
                                      </p:tavLst>
                                    </p:anim>
                                    <p:anim calcmode="lin" valueType="num">
                                      <p:cBhvr>
                                        <p:cTn id="51" dur="500" fill="hold"/>
                                        <p:tgtEl>
                                          <p:spTgt spid="101"/>
                                        </p:tgtEl>
                                        <p:attrNameLst>
                                          <p:attrName>ppt_y</p:attrName>
                                        </p:attrNameLst>
                                      </p:cBhvr>
                                      <p:tavLst>
                                        <p:tav tm="0">
                                          <p:val>
                                            <p:fltVal val="0.5"/>
                                          </p:val>
                                        </p:tav>
                                        <p:tav tm="100000">
                                          <p:val>
                                            <p:strVal val="#ppt_y"/>
                                          </p:val>
                                        </p:tav>
                                      </p:tavLst>
                                    </p:anim>
                                  </p:childTnLst>
                                </p:cTn>
                              </p:par>
                            </p:childTnLst>
                          </p:cTn>
                        </p:par>
                        <p:par>
                          <p:cTn id="52" fill="hold">
                            <p:stCondLst>
                              <p:cond delay="1000"/>
                            </p:stCondLst>
                            <p:childTnLst>
                              <p:par>
                                <p:cTn id="53" presetID="55" presetClass="entr" presetSubtype="0" fill="hold" grpId="0" nodeType="afterEffect">
                                  <p:stCondLst>
                                    <p:cond delay="0"/>
                                  </p:stCondLst>
                                  <p:childTnLst>
                                    <p:set>
                                      <p:cBhvr>
                                        <p:cTn id="54" dur="1" fill="hold">
                                          <p:stCondLst>
                                            <p:cond delay="0"/>
                                          </p:stCondLst>
                                        </p:cTn>
                                        <p:tgtEl>
                                          <p:spTgt spid="109"/>
                                        </p:tgtEl>
                                        <p:attrNameLst>
                                          <p:attrName>style.visibility</p:attrName>
                                        </p:attrNameLst>
                                      </p:cBhvr>
                                      <p:to>
                                        <p:strVal val="visible"/>
                                      </p:to>
                                    </p:set>
                                    <p:anim calcmode="lin" valueType="num">
                                      <p:cBhvr>
                                        <p:cTn id="55" dur="1000" fill="hold"/>
                                        <p:tgtEl>
                                          <p:spTgt spid="109"/>
                                        </p:tgtEl>
                                        <p:attrNameLst>
                                          <p:attrName>ppt_w</p:attrName>
                                        </p:attrNameLst>
                                      </p:cBhvr>
                                      <p:tavLst>
                                        <p:tav tm="0">
                                          <p:val>
                                            <p:strVal val="#ppt_w*0.70"/>
                                          </p:val>
                                        </p:tav>
                                        <p:tav tm="100000">
                                          <p:val>
                                            <p:strVal val="#ppt_w"/>
                                          </p:val>
                                        </p:tav>
                                      </p:tavLst>
                                    </p:anim>
                                    <p:anim calcmode="lin" valueType="num">
                                      <p:cBhvr>
                                        <p:cTn id="56" dur="1000" fill="hold"/>
                                        <p:tgtEl>
                                          <p:spTgt spid="109"/>
                                        </p:tgtEl>
                                        <p:attrNameLst>
                                          <p:attrName>ppt_h</p:attrName>
                                        </p:attrNameLst>
                                      </p:cBhvr>
                                      <p:tavLst>
                                        <p:tav tm="0">
                                          <p:val>
                                            <p:strVal val="#ppt_h"/>
                                          </p:val>
                                        </p:tav>
                                        <p:tav tm="100000">
                                          <p:val>
                                            <p:strVal val="#ppt_h"/>
                                          </p:val>
                                        </p:tav>
                                      </p:tavLst>
                                    </p:anim>
                                    <p:animEffect transition="in" filter="fade">
                                      <p:cBhvr>
                                        <p:cTn id="57" dur="1000"/>
                                        <p:tgtEl>
                                          <p:spTgt spid="109"/>
                                        </p:tgtEl>
                                      </p:cBhvr>
                                    </p:animEffect>
                                  </p:childTnLst>
                                </p:cTn>
                              </p:par>
                              <p:par>
                                <p:cTn id="58" presetID="55" presetClass="entr" presetSubtype="0" fill="hold" grpId="0" nodeType="withEffect">
                                  <p:stCondLst>
                                    <p:cond delay="0"/>
                                  </p:stCondLst>
                                  <p:childTnLst>
                                    <p:set>
                                      <p:cBhvr>
                                        <p:cTn id="59" dur="1" fill="hold">
                                          <p:stCondLst>
                                            <p:cond delay="0"/>
                                          </p:stCondLst>
                                        </p:cTn>
                                        <p:tgtEl>
                                          <p:spTgt spid="93"/>
                                        </p:tgtEl>
                                        <p:attrNameLst>
                                          <p:attrName>style.visibility</p:attrName>
                                        </p:attrNameLst>
                                      </p:cBhvr>
                                      <p:to>
                                        <p:strVal val="visible"/>
                                      </p:to>
                                    </p:set>
                                    <p:anim calcmode="lin" valueType="num">
                                      <p:cBhvr>
                                        <p:cTn id="60" dur="1000" fill="hold"/>
                                        <p:tgtEl>
                                          <p:spTgt spid="93"/>
                                        </p:tgtEl>
                                        <p:attrNameLst>
                                          <p:attrName>ppt_w</p:attrName>
                                        </p:attrNameLst>
                                      </p:cBhvr>
                                      <p:tavLst>
                                        <p:tav tm="0">
                                          <p:val>
                                            <p:strVal val="#ppt_w*0.70"/>
                                          </p:val>
                                        </p:tav>
                                        <p:tav tm="100000">
                                          <p:val>
                                            <p:strVal val="#ppt_w"/>
                                          </p:val>
                                        </p:tav>
                                      </p:tavLst>
                                    </p:anim>
                                    <p:anim calcmode="lin" valueType="num">
                                      <p:cBhvr>
                                        <p:cTn id="61" dur="1000" fill="hold"/>
                                        <p:tgtEl>
                                          <p:spTgt spid="93"/>
                                        </p:tgtEl>
                                        <p:attrNameLst>
                                          <p:attrName>ppt_h</p:attrName>
                                        </p:attrNameLst>
                                      </p:cBhvr>
                                      <p:tavLst>
                                        <p:tav tm="0">
                                          <p:val>
                                            <p:strVal val="#ppt_h"/>
                                          </p:val>
                                        </p:tav>
                                        <p:tav tm="100000">
                                          <p:val>
                                            <p:strVal val="#ppt_h"/>
                                          </p:val>
                                        </p:tav>
                                      </p:tavLst>
                                    </p:anim>
                                    <p:animEffect transition="in" filter="fade">
                                      <p:cBhvr>
                                        <p:cTn id="62" dur="1000"/>
                                        <p:tgtEl>
                                          <p:spTgt spid="93"/>
                                        </p:tgtEl>
                                      </p:cBhvr>
                                    </p:animEffect>
                                  </p:childTnLst>
                                </p:cTn>
                              </p:par>
                              <p:par>
                                <p:cTn id="63" presetID="55" presetClass="entr" presetSubtype="0" fill="hold" grpId="0" nodeType="withEffect">
                                  <p:stCondLst>
                                    <p:cond delay="400"/>
                                  </p:stCondLst>
                                  <p:childTnLst>
                                    <p:set>
                                      <p:cBhvr>
                                        <p:cTn id="64" dur="1" fill="hold">
                                          <p:stCondLst>
                                            <p:cond delay="0"/>
                                          </p:stCondLst>
                                        </p:cTn>
                                        <p:tgtEl>
                                          <p:spTgt spid="110"/>
                                        </p:tgtEl>
                                        <p:attrNameLst>
                                          <p:attrName>style.visibility</p:attrName>
                                        </p:attrNameLst>
                                      </p:cBhvr>
                                      <p:to>
                                        <p:strVal val="visible"/>
                                      </p:to>
                                    </p:set>
                                    <p:anim calcmode="lin" valueType="num">
                                      <p:cBhvr>
                                        <p:cTn id="65" dur="1000" fill="hold"/>
                                        <p:tgtEl>
                                          <p:spTgt spid="110"/>
                                        </p:tgtEl>
                                        <p:attrNameLst>
                                          <p:attrName>ppt_w</p:attrName>
                                        </p:attrNameLst>
                                      </p:cBhvr>
                                      <p:tavLst>
                                        <p:tav tm="0">
                                          <p:val>
                                            <p:strVal val="#ppt_w*0.70"/>
                                          </p:val>
                                        </p:tav>
                                        <p:tav tm="100000">
                                          <p:val>
                                            <p:strVal val="#ppt_w"/>
                                          </p:val>
                                        </p:tav>
                                      </p:tavLst>
                                    </p:anim>
                                    <p:anim calcmode="lin" valueType="num">
                                      <p:cBhvr>
                                        <p:cTn id="66" dur="1000" fill="hold"/>
                                        <p:tgtEl>
                                          <p:spTgt spid="110"/>
                                        </p:tgtEl>
                                        <p:attrNameLst>
                                          <p:attrName>ppt_h</p:attrName>
                                        </p:attrNameLst>
                                      </p:cBhvr>
                                      <p:tavLst>
                                        <p:tav tm="0">
                                          <p:val>
                                            <p:strVal val="#ppt_h"/>
                                          </p:val>
                                        </p:tav>
                                        <p:tav tm="100000">
                                          <p:val>
                                            <p:strVal val="#ppt_h"/>
                                          </p:val>
                                        </p:tav>
                                      </p:tavLst>
                                    </p:anim>
                                    <p:animEffect transition="in" filter="fade">
                                      <p:cBhvr>
                                        <p:cTn id="67" dur="1000"/>
                                        <p:tgtEl>
                                          <p:spTgt spid="110"/>
                                        </p:tgtEl>
                                      </p:cBhvr>
                                    </p:animEffect>
                                  </p:childTnLst>
                                </p:cTn>
                              </p:par>
                              <p:par>
                                <p:cTn id="68" presetID="55" presetClass="entr" presetSubtype="0" fill="hold" grpId="0" nodeType="withEffect">
                                  <p:stCondLst>
                                    <p:cond delay="400"/>
                                  </p:stCondLst>
                                  <p:childTnLst>
                                    <p:set>
                                      <p:cBhvr>
                                        <p:cTn id="69" dur="1" fill="hold">
                                          <p:stCondLst>
                                            <p:cond delay="0"/>
                                          </p:stCondLst>
                                        </p:cTn>
                                        <p:tgtEl>
                                          <p:spTgt spid="96"/>
                                        </p:tgtEl>
                                        <p:attrNameLst>
                                          <p:attrName>style.visibility</p:attrName>
                                        </p:attrNameLst>
                                      </p:cBhvr>
                                      <p:to>
                                        <p:strVal val="visible"/>
                                      </p:to>
                                    </p:set>
                                    <p:anim calcmode="lin" valueType="num">
                                      <p:cBhvr>
                                        <p:cTn id="70" dur="1000" fill="hold"/>
                                        <p:tgtEl>
                                          <p:spTgt spid="96"/>
                                        </p:tgtEl>
                                        <p:attrNameLst>
                                          <p:attrName>ppt_w</p:attrName>
                                        </p:attrNameLst>
                                      </p:cBhvr>
                                      <p:tavLst>
                                        <p:tav tm="0">
                                          <p:val>
                                            <p:strVal val="#ppt_w*0.70"/>
                                          </p:val>
                                        </p:tav>
                                        <p:tav tm="100000">
                                          <p:val>
                                            <p:strVal val="#ppt_w"/>
                                          </p:val>
                                        </p:tav>
                                      </p:tavLst>
                                    </p:anim>
                                    <p:anim calcmode="lin" valueType="num">
                                      <p:cBhvr>
                                        <p:cTn id="71" dur="1000" fill="hold"/>
                                        <p:tgtEl>
                                          <p:spTgt spid="96"/>
                                        </p:tgtEl>
                                        <p:attrNameLst>
                                          <p:attrName>ppt_h</p:attrName>
                                        </p:attrNameLst>
                                      </p:cBhvr>
                                      <p:tavLst>
                                        <p:tav tm="0">
                                          <p:val>
                                            <p:strVal val="#ppt_h"/>
                                          </p:val>
                                        </p:tav>
                                        <p:tav tm="100000">
                                          <p:val>
                                            <p:strVal val="#ppt_h"/>
                                          </p:val>
                                        </p:tav>
                                      </p:tavLst>
                                    </p:anim>
                                    <p:animEffect transition="in" filter="fade">
                                      <p:cBhvr>
                                        <p:cTn id="72" dur="1000"/>
                                        <p:tgtEl>
                                          <p:spTgt spid="96"/>
                                        </p:tgtEl>
                                      </p:cBhvr>
                                    </p:animEffect>
                                  </p:childTnLst>
                                </p:cTn>
                              </p:par>
                              <p:par>
                                <p:cTn id="73" presetID="55" presetClass="entr" presetSubtype="0" fill="hold" grpId="0" nodeType="withEffect">
                                  <p:stCondLst>
                                    <p:cond delay="800"/>
                                  </p:stCondLst>
                                  <p:childTnLst>
                                    <p:set>
                                      <p:cBhvr>
                                        <p:cTn id="74" dur="1" fill="hold">
                                          <p:stCondLst>
                                            <p:cond delay="0"/>
                                          </p:stCondLst>
                                        </p:cTn>
                                        <p:tgtEl>
                                          <p:spTgt spid="111"/>
                                        </p:tgtEl>
                                        <p:attrNameLst>
                                          <p:attrName>style.visibility</p:attrName>
                                        </p:attrNameLst>
                                      </p:cBhvr>
                                      <p:to>
                                        <p:strVal val="visible"/>
                                      </p:to>
                                    </p:set>
                                    <p:anim calcmode="lin" valueType="num">
                                      <p:cBhvr>
                                        <p:cTn id="75" dur="1000" fill="hold"/>
                                        <p:tgtEl>
                                          <p:spTgt spid="111"/>
                                        </p:tgtEl>
                                        <p:attrNameLst>
                                          <p:attrName>ppt_w</p:attrName>
                                        </p:attrNameLst>
                                      </p:cBhvr>
                                      <p:tavLst>
                                        <p:tav tm="0">
                                          <p:val>
                                            <p:strVal val="#ppt_w*0.70"/>
                                          </p:val>
                                        </p:tav>
                                        <p:tav tm="100000">
                                          <p:val>
                                            <p:strVal val="#ppt_w"/>
                                          </p:val>
                                        </p:tav>
                                      </p:tavLst>
                                    </p:anim>
                                    <p:anim calcmode="lin" valueType="num">
                                      <p:cBhvr>
                                        <p:cTn id="76" dur="1000" fill="hold"/>
                                        <p:tgtEl>
                                          <p:spTgt spid="111"/>
                                        </p:tgtEl>
                                        <p:attrNameLst>
                                          <p:attrName>ppt_h</p:attrName>
                                        </p:attrNameLst>
                                      </p:cBhvr>
                                      <p:tavLst>
                                        <p:tav tm="0">
                                          <p:val>
                                            <p:strVal val="#ppt_h"/>
                                          </p:val>
                                        </p:tav>
                                        <p:tav tm="100000">
                                          <p:val>
                                            <p:strVal val="#ppt_h"/>
                                          </p:val>
                                        </p:tav>
                                      </p:tavLst>
                                    </p:anim>
                                    <p:animEffect transition="in" filter="fade">
                                      <p:cBhvr>
                                        <p:cTn id="77" dur="1000"/>
                                        <p:tgtEl>
                                          <p:spTgt spid="111"/>
                                        </p:tgtEl>
                                      </p:cBhvr>
                                    </p:animEffect>
                                  </p:childTnLst>
                                </p:cTn>
                              </p:par>
                              <p:par>
                                <p:cTn id="78" presetID="55" presetClass="entr" presetSubtype="0" fill="hold" grpId="0" nodeType="withEffect">
                                  <p:stCondLst>
                                    <p:cond delay="800"/>
                                  </p:stCondLst>
                                  <p:childTnLst>
                                    <p:set>
                                      <p:cBhvr>
                                        <p:cTn id="79" dur="1" fill="hold">
                                          <p:stCondLst>
                                            <p:cond delay="0"/>
                                          </p:stCondLst>
                                        </p:cTn>
                                        <p:tgtEl>
                                          <p:spTgt spid="97"/>
                                        </p:tgtEl>
                                        <p:attrNameLst>
                                          <p:attrName>style.visibility</p:attrName>
                                        </p:attrNameLst>
                                      </p:cBhvr>
                                      <p:to>
                                        <p:strVal val="visible"/>
                                      </p:to>
                                    </p:set>
                                    <p:anim calcmode="lin" valueType="num">
                                      <p:cBhvr>
                                        <p:cTn id="80" dur="1000" fill="hold"/>
                                        <p:tgtEl>
                                          <p:spTgt spid="97"/>
                                        </p:tgtEl>
                                        <p:attrNameLst>
                                          <p:attrName>ppt_w</p:attrName>
                                        </p:attrNameLst>
                                      </p:cBhvr>
                                      <p:tavLst>
                                        <p:tav tm="0">
                                          <p:val>
                                            <p:strVal val="#ppt_w*0.70"/>
                                          </p:val>
                                        </p:tav>
                                        <p:tav tm="100000">
                                          <p:val>
                                            <p:strVal val="#ppt_w"/>
                                          </p:val>
                                        </p:tav>
                                      </p:tavLst>
                                    </p:anim>
                                    <p:anim calcmode="lin" valueType="num">
                                      <p:cBhvr>
                                        <p:cTn id="81" dur="1000" fill="hold"/>
                                        <p:tgtEl>
                                          <p:spTgt spid="97"/>
                                        </p:tgtEl>
                                        <p:attrNameLst>
                                          <p:attrName>ppt_h</p:attrName>
                                        </p:attrNameLst>
                                      </p:cBhvr>
                                      <p:tavLst>
                                        <p:tav tm="0">
                                          <p:val>
                                            <p:strVal val="#ppt_h"/>
                                          </p:val>
                                        </p:tav>
                                        <p:tav tm="100000">
                                          <p:val>
                                            <p:strVal val="#ppt_h"/>
                                          </p:val>
                                        </p:tav>
                                      </p:tavLst>
                                    </p:anim>
                                    <p:animEffect transition="in" filter="fade">
                                      <p:cBhvr>
                                        <p:cTn id="82" dur="10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P spid="92" grpId="0"/>
      <p:bldP spid="93" grpId="0" animBg="1"/>
      <p:bldP spid="94" grpId="0" animBg="1"/>
      <p:bldP spid="95" grpId="0" animBg="1"/>
      <p:bldP spid="96" grpId="0" animBg="1"/>
      <p:bldP spid="97" grpId="0" animBg="1"/>
      <p:bldP spid="101" grpId="0"/>
      <p:bldP spid="105" grpId="0"/>
      <p:bldP spid="109" grpId="0"/>
      <p:bldP spid="110" grpId="0"/>
      <p:bldP spid="1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2"/>
          <p:cNvSpPr txBox="1"/>
          <p:nvPr/>
        </p:nvSpPr>
        <p:spPr>
          <a:xfrm>
            <a:off x="2219633" y="2432123"/>
            <a:ext cx="3079504" cy="609398"/>
          </a:xfrm>
          <a:prstGeom prst="rect">
            <a:avLst/>
          </a:prstGeom>
          <a:noFill/>
        </p:spPr>
        <p:txBody>
          <a:bodyPr wrap="square" rtlCol="0">
            <a:spAutoFit/>
          </a:bodyPr>
          <a:lstStyle/>
          <a:p>
            <a:pPr>
              <a:lnSpc>
                <a:spcPct val="120000"/>
              </a:lnSpc>
            </a:pPr>
            <a:r>
              <a:rPr lang="zh-CN" altLang="en-US" sz="1400" dirty="0">
                <a:latin typeface="微软雅黑" panose="020B0503020204020204" pitchFamily="34" charset="-122"/>
                <a:ea typeface="微软雅黑" panose="020B0503020204020204" pitchFamily="34" charset="-122"/>
                <a:cs typeface="Lato Light"/>
              </a:rPr>
              <a:t>为客户服务是我们存在的唯一理由客户需求是发展我们坚持以客户为中心</a:t>
            </a:r>
            <a:endParaRPr lang="en-US" altLang="zh-CN" sz="1400" b="1" dirty="0">
              <a:latin typeface="微软雅黑" panose="020B0503020204020204" pitchFamily="34" charset="-122"/>
              <a:ea typeface="微软雅黑" panose="020B0503020204020204" pitchFamily="34" charset="-122"/>
            </a:endParaRPr>
          </a:p>
        </p:txBody>
      </p:sp>
      <p:sp>
        <p:nvSpPr>
          <p:cNvPr id="8" name="TextBox 33"/>
          <p:cNvSpPr txBox="1"/>
          <p:nvPr/>
        </p:nvSpPr>
        <p:spPr>
          <a:xfrm>
            <a:off x="2219634" y="2103215"/>
            <a:ext cx="1927126" cy="338554"/>
          </a:xfrm>
          <a:prstGeom prst="rect">
            <a:avLst/>
          </a:prstGeom>
          <a:noFill/>
        </p:spPr>
        <p:txBody>
          <a:bodyPr wrap="none" rtlCol="0" anchor="ctr">
            <a:noAutofit/>
          </a:bodyPr>
          <a:lstStyle/>
          <a:p>
            <a:r>
              <a:rPr lang="zh-CN" altLang="en-US" sz="2000" dirty="0">
                <a:solidFill>
                  <a:schemeClr val="tx1">
                    <a:lumMod val="85000"/>
                    <a:lumOff val="15000"/>
                  </a:schemeClr>
                </a:solidFill>
                <a:latin typeface="方正尚酷简体" panose="03000509000000000000" pitchFamily="65" charset="-122"/>
                <a:ea typeface="方正尚酷简体" panose="03000509000000000000" pitchFamily="65" charset="-122"/>
              </a:rPr>
              <a:t>添加标题内容</a:t>
            </a:r>
            <a:endParaRPr lang="id-ID" sz="2000" dirty="0">
              <a:solidFill>
                <a:schemeClr val="tx1">
                  <a:lumMod val="85000"/>
                  <a:lumOff val="15000"/>
                </a:schemeClr>
              </a:solidFill>
              <a:latin typeface="方正尚酷简体" panose="03000509000000000000" pitchFamily="65" charset="-122"/>
              <a:ea typeface="方正尚酷简体" panose="03000509000000000000" pitchFamily="65" charset="-122"/>
            </a:endParaRPr>
          </a:p>
        </p:txBody>
      </p:sp>
      <p:sp>
        <p:nvSpPr>
          <p:cNvPr id="9" name="TextBox 34"/>
          <p:cNvSpPr txBox="1"/>
          <p:nvPr/>
        </p:nvSpPr>
        <p:spPr>
          <a:xfrm>
            <a:off x="2219633" y="3736152"/>
            <a:ext cx="3079504" cy="609398"/>
          </a:xfrm>
          <a:prstGeom prst="rect">
            <a:avLst/>
          </a:prstGeom>
          <a:noFill/>
        </p:spPr>
        <p:txBody>
          <a:bodyPr wrap="square" rtlCol="0">
            <a:spAutoFit/>
          </a:bodyPr>
          <a:lstStyle/>
          <a:p>
            <a:pPr>
              <a:lnSpc>
                <a:spcPct val="120000"/>
              </a:lnSpc>
            </a:pPr>
            <a:r>
              <a:rPr lang="zh-CN" altLang="en-US" sz="1400" dirty="0">
                <a:latin typeface="微软雅黑" panose="020B0503020204020204" pitchFamily="34" charset="-122"/>
                <a:ea typeface="微软雅黑" panose="020B0503020204020204" pitchFamily="34" charset="-122"/>
                <a:cs typeface="Lato Light"/>
              </a:rPr>
              <a:t>为客户服务是我们存在的唯一理由客户需求是发展我们坚持以客户为中心</a:t>
            </a:r>
            <a:endParaRPr lang="en-US" altLang="zh-CN" sz="1400" b="1" dirty="0">
              <a:latin typeface="微软雅黑" panose="020B0503020204020204" pitchFamily="34" charset="-122"/>
              <a:ea typeface="微软雅黑" panose="020B0503020204020204" pitchFamily="34" charset="-122"/>
            </a:endParaRPr>
          </a:p>
        </p:txBody>
      </p:sp>
      <p:sp>
        <p:nvSpPr>
          <p:cNvPr id="10" name="TextBox 35"/>
          <p:cNvSpPr txBox="1"/>
          <p:nvPr/>
        </p:nvSpPr>
        <p:spPr>
          <a:xfrm>
            <a:off x="2219634" y="3407244"/>
            <a:ext cx="1927126" cy="338554"/>
          </a:xfrm>
          <a:prstGeom prst="rect">
            <a:avLst/>
          </a:prstGeom>
          <a:noFill/>
        </p:spPr>
        <p:txBody>
          <a:bodyPr wrap="none" rtlCol="0" anchor="ctr">
            <a:noAutofit/>
          </a:bodyPr>
          <a:lstStyle/>
          <a:p>
            <a:r>
              <a:rPr lang="zh-CN" altLang="en-US" sz="2000" dirty="0">
                <a:solidFill>
                  <a:schemeClr val="tx1">
                    <a:lumMod val="85000"/>
                    <a:lumOff val="15000"/>
                  </a:schemeClr>
                </a:solidFill>
                <a:latin typeface="方正尚酷简体" panose="03000509000000000000" pitchFamily="65" charset="-122"/>
                <a:ea typeface="方正尚酷简体" panose="03000509000000000000" pitchFamily="65" charset="-122"/>
              </a:rPr>
              <a:t>添加标题内容</a:t>
            </a:r>
            <a:endParaRPr lang="id-ID" sz="2000" dirty="0">
              <a:solidFill>
                <a:schemeClr val="tx1">
                  <a:lumMod val="85000"/>
                  <a:lumOff val="15000"/>
                </a:schemeClr>
              </a:solidFill>
              <a:latin typeface="方正尚酷简体" panose="03000509000000000000" pitchFamily="65" charset="-122"/>
              <a:ea typeface="方正尚酷简体" panose="03000509000000000000" pitchFamily="65" charset="-122"/>
            </a:endParaRPr>
          </a:p>
        </p:txBody>
      </p:sp>
      <p:sp>
        <p:nvSpPr>
          <p:cNvPr id="11" name="TextBox 36"/>
          <p:cNvSpPr txBox="1"/>
          <p:nvPr/>
        </p:nvSpPr>
        <p:spPr>
          <a:xfrm>
            <a:off x="2219632" y="5042493"/>
            <a:ext cx="3079504" cy="609398"/>
          </a:xfrm>
          <a:prstGeom prst="rect">
            <a:avLst/>
          </a:prstGeom>
          <a:noFill/>
        </p:spPr>
        <p:txBody>
          <a:bodyPr wrap="square" rtlCol="0">
            <a:spAutoFit/>
          </a:bodyPr>
          <a:lstStyle/>
          <a:p>
            <a:pPr>
              <a:lnSpc>
                <a:spcPct val="120000"/>
              </a:lnSpc>
            </a:pPr>
            <a:r>
              <a:rPr lang="zh-CN" altLang="en-US" sz="1400" dirty="0">
                <a:latin typeface="微软雅黑" panose="020B0503020204020204" pitchFamily="34" charset="-122"/>
                <a:ea typeface="微软雅黑" panose="020B0503020204020204" pitchFamily="34" charset="-122"/>
                <a:cs typeface="Lato Light"/>
              </a:rPr>
              <a:t>为客户服务是我们存在的唯一理由客户需求是发展我们坚持以客户为中心</a:t>
            </a:r>
            <a:endParaRPr lang="en-US" altLang="zh-CN" sz="1400" b="1" dirty="0">
              <a:latin typeface="微软雅黑" panose="020B0503020204020204" pitchFamily="34" charset="-122"/>
              <a:ea typeface="微软雅黑" panose="020B0503020204020204" pitchFamily="34" charset="-122"/>
            </a:endParaRPr>
          </a:p>
        </p:txBody>
      </p:sp>
      <p:sp>
        <p:nvSpPr>
          <p:cNvPr id="12" name="TextBox 37"/>
          <p:cNvSpPr txBox="1"/>
          <p:nvPr/>
        </p:nvSpPr>
        <p:spPr>
          <a:xfrm>
            <a:off x="2219633" y="4713585"/>
            <a:ext cx="1927126" cy="338554"/>
          </a:xfrm>
          <a:prstGeom prst="rect">
            <a:avLst/>
          </a:prstGeom>
          <a:noFill/>
        </p:spPr>
        <p:txBody>
          <a:bodyPr wrap="none" rtlCol="0" anchor="ctr">
            <a:noAutofit/>
          </a:bodyPr>
          <a:lstStyle/>
          <a:p>
            <a:r>
              <a:rPr lang="zh-CN" altLang="en-US" sz="2000" dirty="0">
                <a:solidFill>
                  <a:schemeClr val="tx1">
                    <a:lumMod val="85000"/>
                    <a:lumOff val="15000"/>
                  </a:schemeClr>
                </a:solidFill>
                <a:latin typeface="方正尚酷简体" panose="03000509000000000000" pitchFamily="65" charset="-122"/>
                <a:ea typeface="方正尚酷简体" panose="03000509000000000000" pitchFamily="65" charset="-122"/>
              </a:rPr>
              <a:t>添加标题内容</a:t>
            </a:r>
            <a:endParaRPr lang="id-ID" sz="2000" dirty="0">
              <a:solidFill>
                <a:schemeClr val="tx1">
                  <a:lumMod val="85000"/>
                  <a:lumOff val="15000"/>
                </a:schemeClr>
              </a:solidFill>
              <a:latin typeface="方正尚酷简体" panose="03000509000000000000" pitchFamily="65" charset="-122"/>
              <a:ea typeface="方正尚酷简体" panose="03000509000000000000" pitchFamily="65" charset="-122"/>
            </a:endParaRPr>
          </a:p>
        </p:txBody>
      </p:sp>
      <p:sp>
        <p:nvSpPr>
          <p:cNvPr id="13" name="TextBox 38"/>
          <p:cNvSpPr txBox="1"/>
          <p:nvPr/>
        </p:nvSpPr>
        <p:spPr>
          <a:xfrm>
            <a:off x="7537697" y="2428515"/>
            <a:ext cx="3079504" cy="609398"/>
          </a:xfrm>
          <a:prstGeom prst="rect">
            <a:avLst/>
          </a:prstGeom>
          <a:noFill/>
        </p:spPr>
        <p:txBody>
          <a:bodyPr wrap="square" rtlCol="0">
            <a:spAutoFit/>
          </a:bodyPr>
          <a:lstStyle/>
          <a:p>
            <a:pPr>
              <a:lnSpc>
                <a:spcPct val="120000"/>
              </a:lnSpc>
            </a:pPr>
            <a:r>
              <a:rPr lang="zh-CN" altLang="en-US" sz="1400" dirty="0">
                <a:latin typeface="微软雅黑" panose="020B0503020204020204" pitchFamily="34" charset="-122"/>
                <a:ea typeface="微软雅黑" panose="020B0503020204020204" pitchFamily="34" charset="-122"/>
                <a:cs typeface="Lato Light"/>
              </a:rPr>
              <a:t>为客户服务是我们存在的唯一理由客户需求是发展我们坚持以客户为中心</a:t>
            </a:r>
            <a:endParaRPr lang="en-US" altLang="zh-CN" sz="1400" b="1" dirty="0">
              <a:latin typeface="微软雅黑" panose="020B0503020204020204" pitchFamily="34" charset="-122"/>
              <a:ea typeface="微软雅黑" panose="020B0503020204020204" pitchFamily="34" charset="-122"/>
            </a:endParaRPr>
          </a:p>
        </p:txBody>
      </p:sp>
      <p:sp>
        <p:nvSpPr>
          <p:cNvPr id="14" name="TextBox 39"/>
          <p:cNvSpPr txBox="1"/>
          <p:nvPr/>
        </p:nvSpPr>
        <p:spPr>
          <a:xfrm>
            <a:off x="7537698" y="2099607"/>
            <a:ext cx="1927126" cy="338554"/>
          </a:xfrm>
          <a:prstGeom prst="rect">
            <a:avLst/>
          </a:prstGeom>
          <a:noFill/>
        </p:spPr>
        <p:txBody>
          <a:bodyPr wrap="none" rtlCol="0" anchor="ctr">
            <a:noAutofit/>
          </a:bodyPr>
          <a:lstStyle/>
          <a:p>
            <a:r>
              <a:rPr lang="zh-CN" altLang="en-US" sz="2000" dirty="0">
                <a:solidFill>
                  <a:schemeClr val="tx1">
                    <a:lumMod val="85000"/>
                    <a:lumOff val="15000"/>
                  </a:schemeClr>
                </a:solidFill>
                <a:latin typeface="方正尚酷简体" panose="03000509000000000000" pitchFamily="65" charset="-122"/>
                <a:ea typeface="方正尚酷简体" panose="03000509000000000000" pitchFamily="65" charset="-122"/>
              </a:rPr>
              <a:t>添加标题内容</a:t>
            </a:r>
            <a:endParaRPr lang="id-ID" sz="2000" dirty="0">
              <a:solidFill>
                <a:schemeClr val="tx1">
                  <a:lumMod val="85000"/>
                  <a:lumOff val="15000"/>
                </a:schemeClr>
              </a:solidFill>
              <a:latin typeface="方正尚酷简体" panose="03000509000000000000" pitchFamily="65" charset="-122"/>
              <a:ea typeface="方正尚酷简体" panose="03000509000000000000" pitchFamily="65" charset="-122"/>
            </a:endParaRPr>
          </a:p>
        </p:txBody>
      </p:sp>
      <p:sp>
        <p:nvSpPr>
          <p:cNvPr id="15" name="TextBox 40"/>
          <p:cNvSpPr txBox="1"/>
          <p:nvPr/>
        </p:nvSpPr>
        <p:spPr>
          <a:xfrm>
            <a:off x="7537697" y="3736152"/>
            <a:ext cx="3079504" cy="609398"/>
          </a:xfrm>
          <a:prstGeom prst="rect">
            <a:avLst/>
          </a:prstGeom>
          <a:noFill/>
        </p:spPr>
        <p:txBody>
          <a:bodyPr wrap="square" rtlCol="0">
            <a:spAutoFit/>
          </a:bodyPr>
          <a:lstStyle/>
          <a:p>
            <a:pPr>
              <a:lnSpc>
                <a:spcPct val="120000"/>
              </a:lnSpc>
            </a:pPr>
            <a:r>
              <a:rPr lang="zh-CN" altLang="en-US" sz="1400" dirty="0">
                <a:latin typeface="微软雅黑" panose="020B0503020204020204" pitchFamily="34" charset="-122"/>
                <a:ea typeface="微软雅黑" panose="020B0503020204020204" pitchFamily="34" charset="-122"/>
                <a:cs typeface="Lato Light"/>
              </a:rPr>
              <a:t>为客户服务是我们存在的唯一理由客户需求是发展我们坚持以客户为中心</a:t>
            </a:r>
            <a:endParaRPr lang="en-US" altLang="zh-CN" sz="1400" b="1" dirty="0">
              <a:latin typeface="微软雅黑" panose="020B0503020204020204" pitchFamily="34" charset="-122"/>
              <a:ea typeface="微软雅黑" panose="020B0503020204020204" pitchFamily="34" charset="-122"/>
            </a:endParaRPr>
          </a:p>
        </p:txBody>
      </p:sp>
      <p:sp>
        <p:nvSpPr>
          <p:cNvPr id="16" name="TextBox 41"/>
          <p:cNvSpPr txBox="1"/>
          <p:nvPr/>
        </p:nvSpPr>
        <p:spPr>
          <a:xfrm>
            <a:off x="7537698" y="3407244"/>
            <a:ext cx="1927126" cy="338554"/>
          </a:xfrm>
          <a:prstGeom prst="rect">
            <a:avLst/>
          </a:prstGeom>
          <a:noFill/>
        </p:spPr>
        <p:txBody>
          <a:bodyPr wrap="none" rtlCol="0" anchor="ctr">
            <a:noAutofit/>
          </a:bodyPr>
          <a:lstStyle/>
          <a:p>
            <a:r>
              <a:rPr lang="zh-CN" altLang="en-US" sz="2000" dirty="0">
                <a:solidFill>
                  <a:schemeClr val="tx1">
                    <a:lumMod val="85000"/>
                    <a:lumOff val="15000"/>
                  </a:schemeClr>
                </a:solidFill>
                <a:latin typeface="方正尚酷简体" panose="03000509000000000000" pitchFamily="65" charset="-122"/>
                <a:ea typeface="方正尚酷简体" panose="03000509000000000000" pitchFamily="65" charset="-122"/>
              </a:rPr>
              <a:t>添加标题内容</a:t>
            </a:r>
            <a:endParaRPr lang="id-ID" sz="2000" dirty="0">
              <a:solidFill>
                <a:schemeClr val="tx1">
                  <a:lumMod val="85000"/>
                  <a:lumOff val="15000"/>
                </a:schemeClr>
              </a:solidFill>
              <a:latin typeface="方正尚酷简体" panose="03000509000000000000" pitchFamily="65" charset="-122"/>
              <a:ea typeface="方正尚酷简体" panose="03000509000000000000" pitchFamily="65" charset="-122"/>
            </a:endParaRPr>
          </a:p>
        </p:txBody>
      </p:sp>
      <p:sp>
        <p:nvSpPr>
          <p:cNvPr id="17" name="TextBox 42"/>
          <p:cNvSpPr txBox="1"/>
          <p:nvPr/>
        </p:nvSpPr>
        <p:spPr>
          <a:xfrm>
            <a:off x="7537697" y="5042493"/>
            <a:ext cx="3079504" cy="609398"/>
          </a:xfrm>
          <a:prstGeom prst="rect">
            <a:avLst/>
          </a:prstGeom>
          <a:noFill/>
        </p:spPr>
        <p:txBody>
          <a:bodyPr wrap="square" rtlCol="0">
            <a:spAutoFit/>
          </a:bodyPr>
          <a:lstStyle/>
          <a:p>
            <a:pPr>
              <a:lnSpc>
                <a:spcPct val="120000"/>
              </a:lnSpc>
            </a:pPr>
            <a:r>
              <a:rPr lang="zh-CN" altLang="en-US" sz="1400" dirty="0">
                <a:latin typeface="微软雅黑" panose="020B0503020204020204" pitchFamily="34" charset="-122"/>
                <a:ea typeface="微软雅黑" panose="020B0503020204020204" pitchFamily="34" charset="-122"/>
                <a:cs typeface="Lato Light"/>
              </a:rPr>
              <a:t>为客户服务是我们存在的唯一理由客户需求是发展我们坚持以客户为中心</a:t>
            </a:r>
            <a:endParaRPr lang="en-US" altLang="zh-CN" sz="1400" b="1" dirty="0">
              <a:latin typeface="微软雅黑" panose="020B0503020204020204" pitchFamily="34" charset="-122"/>
              <a:ea typeface="微软雅黑" panose="020B0503020204020204" pitchFamily="34" charset="-122"/>
            </a:endParaRPr>
          </a:p>
        </p:txBody>
      </p:sp>
      <p:sp>
        <p:nvSpPr>
          <p:cNvPr id="18" name="TextBox 43"/>
          <p:cNvSpPr txBox="1"/>
          <p:nvPr/>
        </p:nvSpPr>
        <p:spPr>
          <a:xfrm>
            <a:off x="7537698" y="4713585"/>
            <a:ext cx="1927126" cy="338554"/>
          </a:xfrm>
          <a:prstGeom prst="rect">
            <a:avLst/>
          </a:prstGeom>
          <a:noFill/>
        </p:spPr>
        <p:txBody>
          <a:bodyPr wrap="none" rtlCol="0" anchor="ctr">
            <a:noAutofit/>
          </a:bodyPr>
          <a:lstStyle/>
          <a:p>
            <a:r>
              <a:rPr lang="zh-CN" altLang="en-US" sz="2000" dirty="0">
                <a:solidFill>
                  <a:schemeClr val="tx1">
                    <a:lumMod val="85000"/>
                    <a:lumOff val="15000"/>
                  </a:schemeClr>
                </a:solidFill>
                <a:latin typeface="方正尚酷简体" panose="03000509000000000000" pitchFamily="65" charset="-122"/>
                <a:ea typeface="方正尚酷简体" panose="03000509000000000000" pitchFamily="65" charset="-122"/>
              </a:rPr>
              <a:t>添加标题内容</a:t>
            </a:r>
            <a:endParaRPr lang="id-ID" sz="2000" dirty="0">
              <a:solidFill>
                <a:schemeClr val="tx1">
                  <a:lumMod val="85000"/>
                  <a:lumOff val="15000"/>
                </a:schemeClr>
              </a:solidFill>
              <a:latin typeface="方正尚酷简体" panose="03000509000000000000" pitchFamily="65" charset="-122"/>
              <a:ea typeface="方正尚酷简体" panose="03000509000000000000" pitchFamily="65" charset="-122"/>
            </a:endParaRPr>
          </a:p>
        </p:txBody>
      </p:sp>
      <p:grpSp>
        <p:nvGrpSpPr>
          <p:cNvPr id="20" name="Group 9"/>
          <p:cNvGrpSpPr/>
          <p:nvPr/>
        </p:nvGrpSpPr>
        <p:grpSpPr>
          <a:xfrm>
            <a:off x="1209486" y="2112307"/>
            <a:ext cx="760132" cy="760132"/>
            <a:chOff x="1018986" y="2785407"/>
            <a:chExt cx="760132" cy="760132"/>
          </a:xfrm>
          <a:solidFill>
            <a:schemeClr val="tx1">
              <a:lumMod val="75000"/>
              <a:lumOff val="25000"/>
            </a:schemeClr>
          </a:solidFill>
        </p:grpSpPr>
        <p:sp>
          <p:nvSpPr>
            <p:cNvPr id="21" name="Oval 3"/>
            <p:cNvSpPr/>
            <p:nvPr/>
          </p:nvSpPr>
          <p:spPr>
            <a:xfrm>
              <a:off x="1018986" y="2785407"/>
              <a:ext cx="760132" cy="760132"/>
            </a:xfrm>
            <a:prstGeom prst="ellipse">
              <a:avLst/>
            </a:prstGeom>
            <a:solidFill>
              <a:srgbClr val="FBC7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endParaRPr>
            </a:p>
          </p:txBody>
        </p:sp>
        <p:grpSp>
          <p:nvGrpSpPr>
            <p:cNvPr id="22" name="Group 22"/>
            <p:cNvGrpSpPr/>
            <p:nvPr/>
          </p:nvGrpSpPr>
          <p:grpSpPr>
            <a:xfrm>
              <a:off x="1224618" y="2991039"/>
              <a:ext cx="348868" cy="348868"/>
              <a:chOff x="3510757" y="2582069"/>
              <a:chExt cx="464344" cy="464344"/>
            </a:xfrm>
            <a:grpFill/>
          </p:grpSpPr>
          <p:sp>
            <p:nvSpPr>
              <p:cNvPr id="23" name="AutoShape 126"/>
              <p:cNvSpPr/>
              <p:nvPr/>
            </p:nvSpPr>
            <p:spPr bwMode="auto">
              <a:xfrm>
                <a:off x="3510757"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24" name="AutoShape 127"/>
              <p:cNvSpPr/>
              <p:nvPr/>
            </p:nvSpPr>
            <p:spPr bwMode="auto">
              <a:xfrm>
                <a:off x="3698875" y="2654300"/>
                <a:ext cx="109538" cy="1087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grpSp>
      </p:grpSp>
      <p:grpSp>
        <p:nvGrpSpPr>
          <p:cNvPr id="25" name="Group 10"/>
          <p:cNvGrpSpPr/>
          <p:nvPr/>
        </p:nvGrpSpPr>
        <p:grpSpPr>
          <a:xfrm>
            <a:off x="1209486" y="3419944"/>
            <a:ext cx="760132" cy="760132"/>
            <a:chOff x="1018986" y="4093044"/>
            <a:chExt cx="760132" cy="760132"/>
          </a:xfrm>
          <a:solidFill>
            <a:schemeClr val="tx1">
              <a:lumMod val="75000"/>
              <a:lumOff val="25000"/>
            </a:schemeClr>
          </a:solidFill>
        </p:grpSpPr>
        <p:sp>
          <p:nvSpPr>
            <p:cNvPr id="26" name="Oval 4"/>
            <p:cNvSpPr/>
            <p:nvPr/>
          </p:nvSpPr>
          <p:spPr>
            <a:xfrm>
              <a:off x="1018986" y="4093044"/>
              <a:ext cx="760132" cy="760132"/>
            </a:xfrm>
            <a:prstGeom prst="ellipse">
              <a:avLst/>
            </a:prstGeom>
            <a:solidFill>
              <a:srgbClr val="FBC7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endParaRPr>
            </a:p>
          </p:txBody>
        </p:sp>
        <p:grpSp>
          <p:nvGrpSpPr>
            <p:cNvPr id="27" name="Group 25"/>
            <p:cNvGrpSpPr/>
            <p:nvPr/>
          </p:nvGrpSpPr>
          <p:grpSpPr>
            <a:xfrm>
              <a:off x="1287234" y="4298377"/>
              <a:ext cx="239735" cy="349465"/>
              <a:chOff x="3582988" y="3510757"/>
              <a:chExt cx="319088" cy="465138"/>
            </a:xfrm>
            <a:grpFill/>
          </p:grpSpPr>
          <p:sp>
            <p:nvSpPr>
              <p:cNvPr id="28"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dirty="0">
                  <a:latin typeface="微软雅黑" panose="020B0503020204020204" pitchFamily="34" charset="-122"/>
                  <a:ea typeface="微软雅黑" panose="020B0503020204020204" pitchFamily="34" charset="-122"/>
                  <a:sym typeface="Gill Sans" charset="0"/>
                </a:endParaRPr>
              </a:p>
            </p:txBody>
          </p:sp>
          <p:sp>
            <p:nvSpPr>
              <p:cNvPr id="29"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dirty="0">
                  <a:latin typeface="微软雅黑" panose="020B0503020204020204" pitchFamily="34" charset="-122"/>
                  <a:ea typeface="微软雅黑" panose="020B0503020204020204" pitchFamily="34" charset="-122"/>
                  <a:sym typeface="Gill Sans" charset="0"/>
                </a:endParaRPr>
              </a:p>
            </p:txBody>
          </p:sp>
        </p:grpSp>
      </p:grpSp>
      <p:grpSp>
        <p:nvGrpSpPr>
          <p:cNvPr id="30" name="Group 12"/>
          <p:cNvGrpSpPr/>
          <p:nvPr/>
        </p:nvGrpSpPr>
        <p:grpSpPr>
          <a:xfrm>
            <a:off x="6494799" y="2112307"/>
            <a:ext cx="760132" cy="760132"/>
            <a:chOff x="6545599" y="2785407"/>
            <a:chExt cx="760132" cy="760132"/>
          </a:xfrm>
          <a:solidFill>
            <a:schemeClr val="tx1">
              <a:lumMod val="75000"/>
              <a:lumOff val="25000"/>
            </a:schemeClr>
          </a:solidFill>
        </p:grpSpPr>
        <p:sp>
          <p:nvSpPr>
            <p:cNvPr id="31" name="Oval 6"/>
            <p:cNvSpPr/>
            <p:nvPr/>
          </p:nvSpPr>
          <p:spPr>
            <a:xfrm>
              <a:off x="6545599" y="2785407"/>
              <a:ext cx="760132" cy="760132"/>
            </a:xfrm>
            <a:prstGeom prst="ellipse">
              <a:avLst/>
            </a:prstGeom>
            <a:solidFill>
              <a:srgbClr val="FBC7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endParaRPr>
            </a:p>
          </p:txBody>
        </p:sp>
        <p:grpSp>
          <p:nvGrpSpPr>
            <p:cNvPr id="32" name="Group 28"/>
            <p:cNvGrpSpPr/>
            <p:nvPr/>
          </p:nvGrpSpPr>
          <p:grpSpPr>
            <a:xfrm>
              <a:off x="6759951" y="3010099"/>
              <a:ext cx="331427" cy="310747"/>
              <a:chOff x="7938" y="1588"/>
              <a:chExt cx="3867150" cy="3625850"/>
            </a:xfrm>
            <a:grpFill/>
          </p:grpSpPr>
          <p:sp>
            <p:nvSpPr>
              <p:cNvPr id="33" name="Freeform 9"/>
              <p:cNvSpPr>
                <a:spLocks noEditPoints="1"/>
              </p:cNvSpPr>
              <p:nvPr/>
            </p:nvSpPr>
            <p:spPr bwMode="auto">
              <a:xfrm>
                <a:off x="7938" y="1588"/>
                <a:ext cx="3867150" cy="3625850"/>
              </a:xfrm>
              <a:custGeom>
                <a:avLst/>
                <a:gdLst>
                  <a:gd name="T0" fmla="*/ 1009 w 1028"/>
                  <a:gd name="T1" fmla="*/ 212 h 964"/>
                  <a:gd name="T2" fmla="*/ 817 w 1028"/>
                  <a:gd name="T3" fmla="*/ 19 h 964"/>
                  <a:gd name="T4" fmla="*/ 771 w 1028"/>
                  <a:gd name="T5" fmla="*/ 0 h 964"/>
                  <a:gd name="T6" fmla="*/ 96 w 1028"/>
                  <a:gd name="T7" fmla="*/ 0 h 964"/>
                  <a:gd name="T8" fmla="*/ 0 w 1028"/>
                  <a:gd name="T9" fmla="*/ 96 h 964"/>
                  <a:gd name="T10" fmla="*/ 0 w 1028"/>
                  <a:gd name="T11" fmla="*/ 868 h 964"/>
                  <a:gd name="T12" fmla="*/ 96 w 1028"/>
                  <a:gd name="T13" fmla="*/ 964 h 964"/>
                  <a:gd name="T14" fmla="*/ 932 w 1028"/>
                  <a:gd name="T15" fmla="*/ 964 h 964"/>
                  <a:gd name="T16" fmla="*/ 1028 w 1028"/>
                  <a:gd name="T17" fmla="*/ 868 h 964"/>
                  <a:gd name="T18" fmla="*/ 1028 w 1028"/>
                  <a:gd name="T19" fmla="*/ 257 h 964"/>
                  <a:gd name="T20" fmla="*/ 1009 w 1028"/>
                  <a:gd name="T21" fmla="*/ 212 h 964"/>
                  <a:gd name="T22" fmla="*/ 964 w 1028"/>
                  <a:gd name="T23" fmla="*/ 868 h 964"/>
                  <a:gd name="T24" fmla="*/ 932 w 1028"/>
                  <a:gd name="T25" fmla="*/ 900 h 964"/>
                  <a:gd name="T26" fmla="*/ 96 w 1028"/>
                  <a:gd name="T27" fmla="*/ 900 h 964"/>
                  <a:gd name="T28" fmla="*/ 64 w 1028"/>
                  <a:gd name="T29" fmla="*/ 868 h 964"/>
                  <a:gd name="T30" fmla="*/ 64 w 1028"/>
                  <a:gd name="T31" fmla="*/ 96 h 964"/>
                  <a:gd name="T32" fmla="*/ 96 w 1028"/>
                  <a:gd name="T33" fmla="*/ 64 h 964"/>
                  <a:gd name="T34" fmla="*/ 739 w 1028"/>
                  <a:gd name="T35" fmla="*/ 64 h 964"/>
                  <a:gd name="T36" fmla="*/ 739 w 1028"/>
                  <a:gd name="T37" fmla="*/ 193 h 964"/>
                  <a:gd name="T38" fmla="*/ 739 w 1028"/>
                  <a:gd name="T39" fmla="*/ 193 h 964"/>
                  <a:gd name="T40" fmla="*/ 835 w 1028"/>
                  <a:gd name="T41" fmla="*/ 289 h 964"/>
                  <a:gd name="T42" fmla="*/ 868 w 1028"/>
                  <a:gd name="T43" fmla="*/ 289 h 964"/>
                  <a:gd name="T44" fmla="*/ 964 w 1028"/>
                  <a:gd name="T45" fmla="*/ 289 h 964"/>
                  <a:gd name="T46" fmla="*/ 964 w 1028"/>
                  <a:gd name="T47" fmla="*/ 868 h 964"/>
                  <a:gd name="T48" fmla="*/ 868 w 1028"/>
                  <a:gd name="T49" fmla="*/ 257 h 964"/>
                  <a:gd name="T50" fmla="*/ 835 w 1028"/>
                  <a:gd name="T51" fmla="*/ 257 h 964"/>
                  <a:gd name="T52" fmla="*/ 771 w 1028"/>
                  <a:gd name="T53" fmla="*/ 193 h 964"/>
                  <a:gd name="T54" fmla="*/ 771 w 1028"/>
                  <a:gd name="T55" fmla="*/ 193 h 964"/>
                  <a:gd name="T56" fmla="*/ 771 w 1028"/>
                  <a:gd name="T57" fmla="*/ 64 h 964"/>
                  <a:gd name="T58" fmla="*/ 964 w 1028"/>
                  <a:gd name="T59" fmla="*/ 257 h 964"/>
                  <a:gd name="T60" fmla="*/ 868 w 1028"/>
                  <a:gd name="T61" fmla="*/ 257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28" h="964">
                    <a:moveTo>
                      <a:pt x="1009" y="212"/>
                    </a:moveTo>
                    <a:cubicBezTo>
                      <a:pt x="817" y="19"/>
                      <a:pt x="817" y="19"/>
                      <a:pt x="817" y="19"/>
                    </a:cubicBezTo>
                    <a:cubicBezTo>
                      <a:pt x="805" y="7"/>
                      <a:pt x="788" y="0"/>
                      <a:pt x="771" y="0"/>
                    </a:cubicBezTo>
                    <a:cubicBezTo>
                      <a:pt x="96" y="0"/>
                      <a:pt x="96" y="0"/>
                      <a:pt x="96" y="0"/>
                    </a:cubicBezTo>
                    <a:cubicBezTo>
                      <a:pt x="43" y="0"/>
                      <a:pt x="0" y="43"/>
                      <a:pt x="0" y="96"/>
                    </a:cubicBezTo>
                    <a:cubicBezTo>
                      <a:pt x="0" y="868"/>
                      <a:pt x="0" y="868"/>
                      <a:pt x="0" y="868"/>
                    </a:cubicBezTo>
                    <a:cubicBezTo>
                      <a:pt x="0" y="921"/>
                      <a:pt x="43" y="964"/>
                      <a:pt x="96" y="964"/>
                    </a:cubicBezTo>
                    <a:cubicBezTo>
                      <a:pt x="932" y="964"/>
                      <a:pt x="932" y="964"/>
                      <a:pt x="932" y="964"/>
                    </a:cubicBezTo>
                    <a:cubicBezTo>
                      <a:pt x="985" y="964"/>
                      <a:pt x="1028" y="921"/>
                      <a:pt x="1028" y="868"/>
                    </a:cubicBezTo>
                    <a:cubicBezTo>
                      <a:pt x="1028" y="257"/>
                      <a:pt x="1028" y="257"/>
                      <a:pt x="1028" y="257"/>
                    </a:cubicBezTo>
                    <a:cubicBezTo>
                      <a:pt x="1028" y="240"/>
                      <a:pt x="1022" y="224"/>
                      <a:pt x="1009" y="212"/>
                    </a:cubicBezTo>
                    <a:close/>
                    <a:moveTo>
                      <a:pt x="964" y="868"/>
                    </a:moveTo>
                    <a:cubicBezTo>
                      <a:pt x="964" y="885"/>
                      <a:pt x="950" y="900"/>
                      <a:pt x="932" y="900"/>
                    </a:cubicBezTo>
                    <a:cubicBezTo>
                      <a:pt x="96" y="900"/>
                      <a:pt x="96" y="900"/>
                      <a:pt x="96" y="900"/>
                    </a:cubicBezTo>
                    <a:cubicBezTo>
                      <a:pt x="79" y="900"/>
                      <a:pt x="64" y="885"/>
                      <a:pt x="64" y="868"/>
                    </a:cubicBezTo>
                    <a:cubicBezTo>
                      <a:pt x="64" y="96"/>
                      <a:pt x="64" y="96"/>
                      <a:pt x="64" y="96"/>
                    </a:cubicBezTo>
                    <a:cubicBezTo>
                      <a:pt x="64" y="79"/>
                      <a:pt x="79" y="64"/>
                      <a:pt x="96" y="64"/>
                    </a:cubicBezTo>
                    <a:cubicBezTo>
                      <a:pt x="739" y="64"/>
                      <a:pt x="739" y="64"/>
                      <a:pt x="739" y="64"/>
                    </a:cubicBezTo>
                    <a:cubicBezTo>
                      <a:pt x="739" y="193"/>
                      <a:pt x="739" y="193"/>
                      <a:pt x="739" y="193"/>
                    </a:cubicBezTo>
                    <a:cubicBezTo>
                      <a:pt x="739" y="193"/>
                      <a:pt x="739" y="193"/>
                      <a:pt x="739" y="193"/>
                    </a:cubicBezTo>
                    <a:cubicBezTo>
                      <a:pt x="739" y="246"/>
                      <a:pt x="782" y="289"/>
                      <a:pt x="835" y="289"/>
                    </a:cubicBezTo>
                    <a:cubicBezTo>
                      <a:pt x="868" y="289"/>
                      <a:pt x="868" y="289"/>
                      <a:pt x="868" y="289"/>
                    </a:cubicBezTo>
                    <a:cubicBezTo>
                      <a:pt x="964" y="289"/>
                      <a:pt x="964" y="289"/>
                      <a:pt x="964" y="289"/>
                    </a:cubicBezTo>
                    <a:lnTo>
                      <a:pt x="964" y="868"/>
                    </a:lnTo>
                    <a:close/>
                    <a:moveTo>
                      <a:pt x="868" y="257"/>
                    </a:moveTo>
                    <a:cubicBezTo>
                      <a:pt x="835" y="257"/>
                      <a:pt x="835" y="257"/>
                      <a:pt x="835" y="257"/>
                    </a:cubicBezTo>
                    <a:cubicBezTo>
                      <a:pt x="800" y="257"/>
                      <a:pt x="771" y="228"/>
                      <a:pt x="771" y="193"/>
                    </a:cubicBezTo>
                    <a:cubicBezTo>
                      <a:pt x="771" y="193"/>
                      <a:pt x="771" y="193"/>
                      <a:pt x="771" y="193"/>
                    </a:cubicBezTo>
                    <a:cubicBezTo>
                      <a:pt x="771" y="64"/>
                      <a:pt x="771" y="64"/>
                      <a:pt x="771" y="64"/>
                    </a:cubicBezTo>
                    <a:cubicBezTo>
                      <a:pt x="964" y="257"/>
                      <a:pt x="964" y="257"/>
                      <a:pt x="964" y="257"/>
                    </a:cubicBezTo>
                    <a:lnTo>
                      <a:pt x="868" y="2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34" name="Freeform 10"/>
              <p:cNvSpPr/>
              <p:nvPr/>
            </p:nvSpPr>
            <p:spPr bwMode="auto">
              <a:xfrm>
                <a:off x="1820863" y="727076"/>
                <a:ext cx="727075" cy="120650"/>
              </a:xfrm>
              <a:custGeom>
                <a:avLst/>
                <a:gdLst>
                  <a:gd name="T0" fmla="*/ 16 w 193"/>
                  <a:gd name="T1" fmla="*/ 32 h 32"/>
                  <a:gd name="T2" fmla="*/ 177 w 193"/>
                  <a:gd name="T3" fmla="*/ 32 h 32"/>
                  <a:gd name="T4" fmla="*/ 193 w 193"/>
                  <a:gd name="T5" fmla="*/ 16 h 32"/>
                  <a:gd name="T6" fmla="*/ 177 w 193"/>
                  <a:gd name="T7" fmla="*/ 0 h 32"/>
                  <a:gd name="T8" fmla="*/ 16 w 193"/>
                  <a:gd name="T9" fmla="*/ 0 h 32"/>
                  <a:gd name="T10" fmla="*/ 0 w 193"/>
                  <a:gd name="T11" fmla="*/ 16 h 32"/>
                  <a:gd name="T12" fmla="*/ 16 w 193"/>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193" h="32">
                    <a:moveTo>
                      <a:pt x="16" y="32"/>
                    </a:moveTo>
                    <a:cubicBezTo>
                      <a:pt x="177" y="32"/>
                      <a:pt x="177" y="32"/>
                      <a:pt x="177" y="32"/>
                    </a:cubicBezTo>
                    <a:cubicBezTo>
                      <a:pt x="186" y="32"/>
                      <a:pt x="193" y="25"/>
                      <a:pt x="193" y="16"/>
                    </a:cubicBezTo>
                    <a:cubicBezTo>
                      <a:pt x="193" y="7"/>
                      <a:pt x="186" y="0"/>
                      <a:pt x="177" y="0"/>
                    </a:cubicBezTo>
                    <a:cubicBezTo>
                      <a:pt x="16" y="0"/>
                      <a:pt x="16" y="0"/>
                      <a:pt x="16" y="0"/>
                    </a:cubicBezTo>
                    <a:cubicBezTo>
                      <a:pt x="7" y="0"/>
                      <a:pt x="0" y="7"/>
                      <a:pt x="0" y="16"/>
                    </a:cubicBezTo>
                    <a:cubicBezTo>
                      <a:pt x="0" y="25"/>
                      <a:pt x="7" y="32"/>
                      <a:pt x="16"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35" name="Freeform 11"/>
              <p:cNvSpPr/>
              <p:nvPr/>
            </p:nvSpPr>
            <p:spPr bwMode="auto">
              <a:xfrm>
                <a:off x="1820863" y="1089026"/>
                <a:ext cx="727075" cy="120650"/>
              </a:xfrm>
              <a:custGeom>
                <a:avLst/>
                <a:gdLst>
                  <a:gd name="T0" fmla="*/ 16 w 193"/>
                  <a:gd name="T1" fmla="*/ 32 h 32"/>
                  <a:gd name="T2" fmla="*/ 177 w 193"/>
                  <a:gd name="T3" fmla="*/ 32 h 32"/>
                  <a:gd name="T4" fmla="*/ 193 w 193"/>
                  <a:gd name="T5" fmla="*/ 16 h 32"/>
                  <a:gd name="T6" fmla="*/ 177 w 193"/>
                  <a:gd name="T7" fmla="*/ 0 h 32"/>
                  <a:gd name="T8" fmla="*/ 16 w 193"/>
                  <a:gd name="T9" fmla="*/ 0 h 32"/>
                  <a:gd name="T10" fmla="*/ 0 w 193"/>
                  <a:gd name="T11" fmla="*/ 16 h 32"/>
                  <a:gd name="T12" fmla="*/ 16 w 193"/>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193" h="32">
                    <a:moveTo>
                      <a:pt x="16" y="32"/>
                    </a:moveTo>
                    <a:cubicBezTo>
                      <a:pt x="177" y="32"/>
                      <a:pt x="177" y="32"/>
                      <a:pt x="177" y="32"/>
                    </a:cubicBezTo>
                    <a:cubicBezTo>
                      <a:pt x="186" y="32"/>
                      <a:pt x="193" y="25"/>
                      <a:pt x="193" y="16"/>
                    </a:cubicBezTo>
                    <a:cubicBezTo>
                      <a:pt x="193" y="7"/>
                      <a:pt x="186" y="0"/>
                      <a:pt x="177" y="0"/>
                    </a:cubicBezTo>
                    <a:cubicBezTo>
                      <a:pt x="16" y="0"/>
                      <a:pt x="16" y="0"/>
                      <a:pt x="16" y="0"/>
                    </a:cubicBezTo>
                    <a:cubicBezTo>
                      <a:pt x="7" y="0"/>
                      <a:pt x="0" y="7"/>
                      <a:pt x="0" y="16"/>
                    </a:cubicBezTo>
                    <a:cubicBezTo>
                      <a:pt x="0" y="25"/>
                      <a:pt x="7" y="32"/>
                      <a:pt x="16"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36" name="Freeform 12"/>
              <p:cNvSpPr/>
              <p:nvPr/>
            </p:nvSpPr>
            <p:spPr bwMode="auto">
              <a:xfrm>
                <a:off x="1820863" y="1454151"/>
                <a:ext cx="1573213" cy="120650"/>
              </a:xfrm>
              <a:custGeom>
                <a:avLst/>
                <a:gdLst>
                  <a:gd name="T0" fmla="*/ 0 w 418"/>
                  <a:gd name="T1" fmla="*/ 16 h 32"/>
                  <a:gd name="T2" fmla="*/ 16 w 418"/>
                  <a:gd name="T3" fmla="*/ 32 h 32"/>
                  <a:gd name="T4" fmla="*/ 402 w 418"/>
                  <a:gd name="T5" fmla="*/ 32 h 32"/>
                  <a:gd name="T6" fmla="*/ 418 w 418"/>
                  <a:gd name="T7" fmla="*/ 16 h 32"/>
                  <a:gd name="T8" fmla="*/ 402 w 418"/>
                  <a:gd name="T9" fmla="*/ 0 h 32"/>
                  <a:gd name="T10" fmla="*/ 16 w 418"/>
                  <a:gd name="T11" fmla="*/ 0 h 32"/>
                  <a:gd name="T12" fmla="*/ 0 w 418"/>
                  <a:gd name="T13" fmla="*/ 16 h 32"/>
                </a:gdLst>
                <a:ahLst/>
                <a:cxnLst>
                  <a:cxn ang="0">
                    <a:pos x="T0" y="T1"/>
                  </a:cxn>
                  <a:cxn ang="0">
                    <a:pos x="T2" y="T3"/>
                  </a:cxn>
                  <a:cxn ang="0">
                    <a:pos x="T4" y="T5"/>
                  </a:cxn>
                  <a:cxn ang="0">
                    <a:pos x="T6" y="T7"/>
                  </a:cxn>
                  <a:cxn ang="0">
                    <a:pos x="T8" y="T9"/>
                  </a:cxn>
                  <a:cxn ang="0">
                    <a:pos x="T10" y="T11"/>
                  </a:cxn>
                  <a:cxn ang="0">
                    <a:pos x="T12" y="T13"/>
                  </a:cxn>
                </a:cxnLst>
                <a:rect l="0" t="0" r="r" b="b"/>
                <a:pathLst>
                  <a:path w="418" h="32">
                    <a:moveTo>
                      <a:pt x="0" y="16"/>
                    </a:moveTo>
                    <a:cubicBezTo>
                      <a:pt x="0" y="25"/>
                      <a:pt x="7" y="32"/>
                      <a:pt x="16" y="32"/>
                    </a:cubicBezTo>
                    <a:cubicBezTo>
                      <a:pt x="402" y="32"/>
                      <a:pt x="402" y="32"/>
                      <a:pt x="402" y="32"/>
                    </a:cubicBezTo>
                    <a:cubicBezTo>
                      <a:pt x="411" y="32"/>
                      <a:pt x="418" y="25"/>
                      <a:pt x="418" y="16"/>
                    </a:cubicBezTo>
                    <a:cubicBezTo>
                      <a:pt x="418" y="7"/>
                      <a:pt x="411" y="0"/>
                      <a:pt x="402" y="0"/>
                    </a:cubicBezTo>
                    <a:cubicBezTo>
                      <a:pt x="16" y="0"/>
                      <a:pt x="16" y="0"/>
                      <a:pt x="16" y="0"/>
                    </a:cubicBezTo>
                    <a:cubicBezTo>
                      <a:pt x="7" y="0"/>
                      <a:pt x="0" y="7"/>
                      <a:pt x="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37" name="Freeform 13"/>
              <p:cNvSpPr/>
              <p:nvPr/>
            </p:nvSpPr>
            <p:spPr bwMode="auto">
              <a:xfrm>
                <a:off x="493713" y="2176463"/>
                <a:ext cx="2900363" cy="123825"/>
              </a:xfrm>
              <a:custGeom>
                <a:avLst/>
                <a:gdLst>
                  <a:gd name="T0" fmla="*/ 755 w 771"/>
                  <a:gd name="T1" fmla="*/ 0 h 33"/>
                  <a:gd name="T2" fmla="*/ 16 w 771"/>
                  <a:gd name="T3" fmla="*/ 0 h 33"/>
                  <a:gd name="T4" fmla="*/ 0 w 771"/>
                  <a:gd name="T5" fmla="*/ 16 h 33"/>
                  <a:gd name="T6" fmla="*/ 16 w 771"/>
                  <a:gd name="T7" fmla="*/ 33 h 33"/>
                  <a:gd name="T8" fmla="*/ 755 w 771"/>
                  <a:gd name="T9" fmla="*/ 33 h 33"/>
                  <a:gd name="T10" fmla="*/ 771 w 771"/>
                  <a:gd name="T11" fmla="*/ 16 h 33"/>
                  <a:gd name="T12" fmla="*/ 755 w 771"/>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771" h="33">
                    <a:moveTo>
                      <a:pt x="755" y="0"/>
                    </a:moveTo>
                    <a:cubicBezTo>
                      <a:pt x="16" y="0"/>
                      <a:pt x="16" y="0"/>
                      <a:pt x="16" y="0"/>
                    </a:cubicBezTo>
                    <a:cubicBezTo>
                      <a:pt x="7" y="0"/>
                      <a:pt x="0" y="8"/>
                      <a:pt x="0" y="16"/>
                    </a:cubicBezTo>
                    <a:cubicBezTo>
                      <a:pt x="0" y="25"/>
                      <a:pt x="7" y="33"/>
                      <a:pt x="16" y="33"/>
                    </a:cubicBezTo>
                    <a:cubicBezTo>
                      <a:pt x="755" y="33"/>
                      <a:pt x="755" y="33"/>
                      <a:pt x="755" y="33"/>
                    </a:cubicBezTo>
                    <a:cubicBezTo>
                      <a:pt x="764" y="33"/>
                      <a:pt x="771" y="25"/>
                      <a:pt x="771" y="16"/>
                    </a:cubicBezTo>
                    <a:cubicBezTo>
                      <a:pt x="771" y="8"/>
                      <a:pt x="764" y="0"/>
                      <a:pt x="75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38" name="Freeform 14"/>
              <p:cNvSpPr/>
              <p:nvPr/>
            </p:nvSpPr>
            <p:spPr bwMode="auto">
              <a:xfrm>
                <a:off x="493713" y="2541588"/>
                <a:ext cx="2900363" cy="119063"/>
              </a:xfrm>
              <a:custGeom>
                <a:avLst/>
                <a:gdLst>
                  <a:gd name="T0" fmla="*/ 755 w 771"/>
                  <a:gd name="T1" fmla="*/ 0 h 32"/>
                  <a:gd name="T2" fmla="*/ 16 w 771"/>
                  <a:gd name="T3" fmla="*/ 0 h 32"/>
                  <a:gd name="T4" fmla="*/ 0 w 771"/>
                  <a:gd name="T5" fmla="*/ 16 h 32"/>
                  <a:gd name="T6" fmla="*/ 16 w 771"/>
                  <a:gd name="T7" fmla="*/ 32 h 32"/>
                  <a:gd name="T8" fmla="*/ 755 w 771"/>
                  <a:gd name="T9" fmla="*/ 32 h 32"/>
                  <a:gd name="T10" fmla="*/ 771 w 771"/>
                  <a:gd name="T11" fmla="*/ 16 h 32"/>
                  <a:gd name="T12" fmla="*/ 755 w 771"/>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771" h="32">
                    <a:moveTo>
                      <a:pt x="755" y="0"/>
                    </a:moveTo>
                    <a:cubicBezTo>
                      <a:pt x="16" y="0"/>
                      <a:pt x="16" y="0"/>
                      <a:pt x="16" y="0"/>
                    </a:cubicBezTo>
                    <a:cubicBezTo>
                      <a:pt x="7" y="0"/>
                      <a:pt x="0" y="7"/>
                      <a:pt x="0" y="16"/>
                    </a:cubicBezTo>
                    <a:cubicBezTo>
                      <a:pt x="0" y="25"/>
                      <a:pt x="7" y="32"/>
                      <a:pt x="16" y="32"/>
                    </a:cubicBezTo>
                    <a:cubicBezTo>
                      <a:pt x="755" y="32"/>
                      <a:pt x="755" y="32"/>
                      <a:pt x="755" y="32"/>
                    </a:cubicBezTo>
                    <a:cubicBezTo>
                      <a:pt x="764" y="32"/>
                      <a:pt x="771" y="25"/>
                      <a:pt x="771" y="16"/>
                    </a:cubicBezTo>
                    <a:cubicBezTo>
                      <a:pt x="771" y="7"/>
                      <a:pt x="764" y="0"/>
                      <a:pt x="75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39" name="Freeform 15"/>
              <p:cNvSpPr/>
              <p:nvPr/>
            </p:nvSpPr>
            <p:spPr bwMode="auto">
              <a:xfrm>
                <a:off x="493713" y="2901951"/>
                <a:ext cx="2900363" cy="120650"/>
              </a:xfrm>
              <a:custGeom>
                <a:avLst/>
                <a:gdLst>
                  <a:gd name="T0" fmla="*/ 755 w 771"/>
                  <a:gd name="T1" fmla="*/ 0 h 32"/>
                  <a:gd name="T2" fmla="*/ 16 w 771"/>
                  <a:gd name="T3" fmla="*/ 0 h 32"/>
                  <a:gd name="T4" fmla="*/ 0 w 771"/>
                  <a:gd name="T5" fmla="*/ 16 h 32"/>
                  <a:gd name="T6" fmla="*/ 16 w 771"/>
                  <a:gd name="T7" fmla="*/ 32 h 32"/>
                  <a:gd name="T8" fmla="*/ 755 w 771"/>
                  <a:gd name="T9" fmla="*/ 32 h 32"/>
                  <a:gd name="T10" fmla="*/ 771 w 771"/>
                  <a:gd name="T11" fmla="*/ 16 h 32"/>
                  <a:gd name="T12" fmla="*/ 755 w 771"/>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771" h="32">
                    <a:moveTo>
                      <a:pt x="755" y="0"/>
                    </a:moveTo>
                    <a:cubicBezTo>
                      <a:pt x="16" y="0"/>
                      <a:pt x="16" y="0"/>
                      <a:pt x="16" y="0"/>
                    </a:cubicBezTo>
                    <a:cubicBezTo>
                      <a:pt x="7" y="0"/>
                      <a:pt x="0" y="7"/>
                      <a:pt x="0" y="16"/>
                    </a:cubicBezTo>
                    <a:cubicBezTo>
                      <a:pt x="0" y="25"/>
                      <a:pt x="7" y="32"/>
                      <a:pt x="16" y="32"/>
                    </a:cubicBezTo>
                    <a:cubicBezTo>
                      <a:pt x="755" y="32"/>
                      <a:pt x="755" y="32"/>
                      <a:pt x="755" y="32"/>
                    </a:cubicBezTo>
                    <a:cubicBezTo>
                      <a:pt x="764" y="32"/>
                      <a:pt x="771" y="25"/>
                      <a:pt x="771" y="16"/>
                    </a:cubicBezTo>
                    <a:cubicBezTo>
                      <a:pt x="771" y="7"/>
                      <a:pt x="764" y="0"/>
                      <a:pt x="75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40" name="Freeform 16"/>
              <p:cNvSpPr/>
              <p:nvPr/>
            </p:nvSpPr>
            <p:spPr bwMode="auto">
              <a:xfrm>
                <a:off x="493713" y="1814513"/>
                <a:ext cx="2900363" cy="120650"/>
              </a:xfrm>
              <a:custGeom>
                <a:avLst/>
                <a:gdLst>
                  <a:gd name="T0" fmla="*/ 755 w 771"/>
                  <a:gd name="T1" fmla="*/ 0 h 32"/>
                  <a:gd name="T2" fmla="*/ 16 w 771"/>
                  <a:gd name="T3" fmla="*/ 0 h 32"/>
                  <a:gd name="T4" fmla="*/ 0 w 771"/>
                  <a:gd name="T5" fmla="*/ 16 h 32"/>
                  <a:gd name="T6" fmla="*/ 16 w 771"/>
                  <a:gd name="T7" fmla="*/ 32 h 32"/>
                  <a:gd name="T8" fmla="*/ 755 w 771"/>
                  <a:gd name="T9" fmla="*/ 32 h 32"/>
                  <a:gd name="T10" fmla="*/ 771 w 771"/>
                  <a:gd name="T11" fmla="*/ 16 h 32"/>
                  <a:gd name="T12" fmla="*/ 755 w 771"/>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771" h="32">
                    <a:moveTo>
                      <a:pt x="755" y="0"/>
                    </a:moveTo>
                    <a:cubicBezTo>
                      <a:pt x="16" y="0"/>
                      <a:pt x="16" y="0"/>
                      <a:pt x="16" y="0"/>
                    </a:cubicBezTo>
                    <a:cubicBezTo>
                      <a:pt x="7" y="0"/>
                      <a:pt x="0" y="7"/>
                      <a:pt x="0" y="16"/>
                    </a:cubicBezTo>
                    <a:cubicBezTo>
                      <a:pt x="0" y="25"/>
                      <a:pt x="7" y="32"/>
                      <a:pt x="16" y="32"/>
                    </a:cubicBezTo>
                    <a:cubicBezTo>
                      <a:pt x="755" y="32"/>
                      <a:pt x="755" y="32"/>
                      <a:pt x="755" y="32"/>
                    </a:cubicBezTo>
                    <a:cubicBezTo>
                      <a:pt x="764" y="32"/>
                      <a:pt x="771" y="25"/>
                      <a:pt x="771" y="16"/>
                    </a:cubicBezTo>
                    <a:cubicBezTo>
                      <a:pt x="771" y="7"/>
                      <a:pt x="764" y="0"/>
                      <a:pt x="75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41" name="Freeform 17"/>
              <p:cNvSpPr>
                <a:spLocks noEditPoints="1"/>
              </p:cNvSpPr>
              <p:nvPr/>
            </p:nvSpPr>
            <p:spPr bwMode="auto">
              <a:xfrm>
                <a:off x="493713" y="608013"/>
                <a:ext cx="1087438" cy="966788"/>
              </a:xfrm>
              <a:custGeom>
                <a:avLst/>
                <a:gdLst>
                  <a:gd name="T0" fmla="*/ 32 w 289"/>
                  <a:gd name="T1" fmla="*/ 257 h 257"/>
                  <a:gd name="T2" fmla="*/ 257 w 289"/>
                  <a:gd name="T3" fmla="*/ 257 h 257"/>
                  <a:gd name="T4" fmla="*/ 289 w 289"/>
                  <a:gd name="T5" fmla="*/ 225 h 257"/>
                  <a:gd name="T6" fmla="*/ 289 w 289"/>
                  <a:gd name="T7" fmla="*/ 32 h 257"/>
                  <a:gd name="T8" fmla="*/ 257 w 289"/>
                  <a:gd name="T9" fmla="*/ 0 h 257"/>
                  <a:gd name="T10" fmla="*/ 32 w 289"/>
                  <a:gd name="T11" fmla="*/ 0 h 257"/>
                  <a:gd name="T12" fmla="*/ 0 w 289"/>
                  <a:gd name="T13" fmla="*/ 32 h 257"/>
                  <a:gd name="T14" fmla="*/ 0 w 289"/>
                  <a:gd name="T15" fmla="*/ 225 h 257"/>
                  <a:gd name="T16" fmla="*/ 32 w 289"/>
                  <a:gd name="T17" fmla="*/ 257 h 257"/>
                  <a:gd name="T18" fmla="*/ 64 w 289"/>
                  <a:gd name="T19" fmla="*/ 64 h 257"/>
                  <a:gd name="T20" fmla="*/ 224 w 289"/>
                  <a:gd name="T21" fmla="*/ 64 h 257"/>
                  <a:gd name="T22" fmla="*/ 224 w 289"/>
                  <a:gd name="T23" fmla="*/ 192 h 257"/>
                  <a:gd name="T24" fmla="*/ 64 w 289"/>
                  <a:gd name="T25" fmla="*/ 192 h 257"/>
                  <a:gd name="T26" fmla="*/ 64 w 289"/>
                  <a:gd name="T27" fmla="*/ 6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9" h="257">
                    <a:moveTo>
                      <a:pt x="32" y="257"/>
                    </a:moveTo>
                    <a:cubicBezTo>
                      <a:pt x="257" y="257"/>
                      <a:pt x="257" y="257"/>
                      <a:pt x="257" y="257"/>
                    </a:cubicBezTo>
                    <a:cubicBezTo>
                      <a:pt x="274" y="257"/>
                      <a:pt x="289" y="242"/>
                      <a:pt x="289" y="225"/>
                    </a:cubicBezTo>
                    <a:cubicBezTo>
                      <a:pt x="289" y="32"/>
                      <a:pt x="289" y="32"/>
                      <a:pt x="289" y="32"/>
                    </a:cubicBezTo>
                    <a:cubicBezTo>
                      <a:pt x="289" y="14"/>
                      <a:pt x="274" y="0"/>
                      <a:pt x="257" y="0"/>
                    </a:cubicBezTo>
                    <a:cubicBezTo>
                      <a:pt x="32" y="0"/>
                      <a:pt x="32" y="0"/>
                      <a:pt x="32" y="0"/>
                    </a:cubicBezTo>
                    <a:cubicBezTo>
                      <a:pt x="14" y="0"/>
                      <a:pt x="0" y="14"/>
                      <a:pt x="0" y="32"/>
                    </a:cubicBezTo>
                    <a:cubicBezTo>
                      <a:pt x="0" y="225"/>
                      <a:pt x="0" y="225"/>
                      <a:pt x="0" y="225"/>
                    </a:cubicBezTo>
                    <a:cubicBezTo>
                      <a:pt x="0" y="242"/>
                      <a:pt x="14" y="257"/>
                      <a:pt x="32" y="257"/>
                    </a:cubicBezTo>
                    <a:close/>
                    <a:moveTo>
                      <a:pt x="64" y="64"/>
                    </a:moveTo>
                    <a:cubicBezTo>
                      <a:pt x="224" y="64"/>
                      <a:pt x="224" y="64"/>
                      <a:pt x="224" y="64"/>
                    </a:cubicBezTo>
                    <a:cubicBezTo>
                      <a:pt x="224" y="192"/>
                      <a:pt x="224" y="192"/>
                      <a:pt x="224" y="192"/>
                    </a:cubicBezTo>
                    <a:cubicBezTo>
                      <a:pt x="64" y="192"/>
                      <a:pt x="64" y="192"/>
                      <a:pt x="64" y="192"/>
                    </a:cubicBezTo>
                    <a:lnTo>
                      <a:pt x="64" y="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grpSp>
      <p:grpSp>
        <p:nvGrpSpPr>
          <p:cNvPr id="42" name="Group 11"/>
          <p:cNvGrpSpPr/>
          <p:nvPr/>
        </p:nvGrpSpPr>
        <p:grpSpPr>
          <a:xfrm>
            <a:off x="1209486" y="4726285"/>
            <a:ext cx="760132" cy="760132"/>
            <a:chOff x="1018986" y="5399385"/>
            <a:chExt cx="760132" cy="760132"/>
          </a:xfrm>
          <a:solidFill>
            <a:schemeClr val="tx1">
              <a:lumMod val="75000"/>
              <a:lumOff val="25000"/>
            </a:schemeClr>
          </a:solidFill>
        </p:grpSpPr>
        <p:sp>
          <p:nvSpPr>
            <p:cNvPr id="43" name="Oval 5"/>
            <p:cNvSpPr/>
            <p:nvPr/>
          </p:nvSpPr>
          <p:spPr>
            <a:xfrm>
              <a:off x="1018986" y="5399385"/>
              <a:ext cx="760132" cy="760132"/>
            </a:xfrm>
            <a:prstGeom prst="ellipse">
              <a:avLst/>
            </a:prstGeom>
            <a:solidFill>
              <a:srgbClr val="FBC7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endParaRPr>
            </a:p>
          </p:txBody>
        </p:sp>
        <p:grpSp>
          <p:nvGrpSpPr>
            <p:cNvPr id="44" name="Group 51"/>
            <p:cNvGrpSpPr/>
            <p:nvPr/>
          </p:nvGrpSpPr>
          <p:grpSpPr>
            <a:xfrm>
              <a:off x="1223925" y="5605017"/>
              <a:ext cx="348868" cy="348868"/>
              <a:chOff x="7287419" y="2577307"/>
              <a:chExt cx="464344" cy="464344"/>
            </a:xfrm>
            <a:grpFill/>
          </p:grpSpPr>
          <p:sp>
            <p:nvSpPr>
              <p:cNvPr id="45" name="AutoShape 56"/>
              <p:cNvSpPr/>
              <p:nvPr/>
            </p:nvSpPr>
            <p:spPr bwMode="auto">
              <a:xfrm>
                <a:off x="7287419"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46" name="AutoShape 57"/>
              <p:cNvSpPr/>
              <p:nvPr/>
            </p:nvSpPr>
            <p:spPr bwMode="auto">
              <a:xfrm>
                <a:off x="7606507"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47" name="AutoShape 58"/>
              <p:cNvSpPr/>
              <p:nvPr/>
            </p:nvSpPr>
            <p:spPr bwMode="auto">
              <a:xfrm>
                <a:off x="7446963" y="2577307"/>
                <a:ext cx="14525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grpSp>
      </p:grpSp>
      <p:grpSp>
        <p:nvGrpSpPr>
          <p:cNvPr id="48" name="Group 14"/>
          <p:cNvGrpSpPr/>
          <p:nvPr/>
        </p:nvGrpSpPr>
        <p:grpSpPr>
          <a:xfrm>
            <a:off x="6516596" y="4726285"/>
            <a:ext cx="760132" cy="760132"/>
            <a:chOff x="6567396" y="5399385"/>
            <a:chExt cx="760132" cy="760132"/>
          </a:xfrm>
          <a:solidFill>
            <a:schemeClr val="tx1">
              <a:lumMod val="75000"/>
              <a:lumOff val="25000"/>
            </a:schemeClr>
          </a:solidFill>
        </p:grpSpPr>
        <p:sp>
          <p:nvSpPr>
            <p:cNvPr id="49" name="Oval 8"/>
            <p:cNvSpPr/>
            <p:nvPr/>
          </p:nvSpPr>
          <p:spPr>
            <a:xfrm>
              <a:off x="6567396" y="5399385"/>
              <a:ext cx="760132" cy="760132"/>
            </a:xfrm>
            <a:prstGeom prst="ellipse">
              <a:avLst/>
            </a:prstGeom>
            <a:solidFill>
              <a:srgbClr val="FBC7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endParaRPr>
            </a:p>
          </p:txBody>
        </p:sp>
        <p:sp>
          <p:nvSpPr>
            <p:cNvPr id="50" name="Freeform 21"/>
            <p:cNvSpPr>
              <a:spLocks noEditPoints="1"/>
            </p:cNvSpPr>
            <p:nvPr/>
          </p:nvSpPr>
          <p:spPr bwMode="auto">
            <a:xfrm>
              <a:off x="6777988" y="5605017"/>
              <a:ext cx="336983" cy="337078"/>
            </a:xfrm>
            <a:custGeom>
              <a:avLst/>
              <a:gdLst>
                <a:gd name="T0" fmla="*/ 1331 w 1500"/>
                <a:gd name="T1" fmla="*/ 338 h 1500"/>
                <a:gd name="T2" fmla="*/ 1312 w 1500"/>
                <a:gd name="T3" fmla="*/ 94 h 1500"/>
                <a:gd name="T4" fmla="*/ 281 w 1500"/>
                <a:gd name="T5" fmla="*/ 0 h 1500"/>
                <a:gd name="T6" fmla="*/ 187 w 1500"/>
                <a:gd name="T7" fmla="*/ 318 h 1500"/>
                <a:gd name="T8" fmla="*/ 28 w 1500"/>
                <a:gd name="T9" fmla="*/ 525 h 1500"/>
                <a:gd name="T10" fmla="*/ 0 w 1500"/>
                <a:gd name="T11" fmla="*/ 656 h 1500"/>
                <a:gd name="T12" fmla="*/ 141 w 1500"/>
                <a:gd name="T13" fmla="*/ 797 h 1500"/>
                <a:gd name="T14" fmla="*/ 234 w 1500"/>
                <a:gd name="T15" fmla="*/ 1500 h 1500"/>
                <a:gd name="T16" fmla="*/ 1359 w 1500"/>
                <a:gd name="T17" fmla="*/ 1406 h 1500"/>
                <a:gd name="T18" fmla="*/ 1359 w 1500"/>
                <a:gd name="T19" fmla="*/ 797 h 1500"/>
                <a:gd name="T20" fmla="*/ 1500 w 1500"/>
                <a:gd name="T21" fmla="*/ 609 h 1500"/>
                <a:gd name="T22" fmla="*/ 1219 w 1500"/>
                <a:gd name="T23" fmla="*/ 94 h 1500"/>
                <a:gd name="T24" fmla="*/ 281 w 1500"/>
                <a:gd name="T25" fmla="*/ 281 h 1500"/>
                <a:gd name="T26" fmla="*/ 281 w 1500"/>
                <a:gd name="T27" fmla="*/ 94 h 1500"/>
                <a:gd name="T28" fmla="*/ 478 w 1500"/>
                <a:gd name="T29" fmla="*/ 703 h 1500"/>
                <a:gd name="T30" fmla="*/ 469 w 1500"/>
                <a:gd name="T31" fmla="*/ 375 h 1500"/>
                <a:gd name="T32" fmla="*/ 478 w 1500"/>
                <a:gd name="T33" fmla="*/ 703 h 1500"/>
                <a:gd name="T34" fmla="*/ 727 w 1500"/>
                <a:gd name="T35" fmla="*/ 375 h 1500"/>
                <a:gd name="T36" fmla="*/ 527 w 1500"/>
                <a:gd name="T37" fmla="*/ 703 h 1500"/>
                <a:gd name="T38" fmla="*/ 773 w 1500"/>
                <a:gd name="T39" fmla="*/ 375 h 1500"/>
                <a:gd name="T40" fmla="*/ 973 w 1500"/>
                <a:gd name="T41" fmla="*/ 703 h 1500"/>
                <a:gd name="T42" fmla="*/ 773 w 1500"/>
                <a:gd name="T43" fmla="*/ 375 h 1500"/>
                <a:gd name="T44" fmla="*/ 1031 w 1500"/>
                <a:gd name="T45" fmla="*/ 375 h 1500"/>
                <a:gd name="T46" fmla="*/ 1022 w 1500"/>
                <a:gd name="T47" fmla="*/ 703 h 1500"/>
                <a:gd name="T48" fmla="*/ 94 w 1500"/>
                <a:gd name="T49" fmla="*/ 656 h 1500"/>
                <a:gd name="T50" fmla="*/ 103 w 1500"/>
                <a:gd name="T51" fmla="*/ 581 h 1500"/>
                <a:gd name="T52" fmla="*/ 281 w 1500"/>
                <a:gd name="T53" fmla="*/ 375 h 1500"/>
                <a:gd name="T54" fmla="*/ 227 w 1500"/>
                <a:gd name="T55" fmla="*/ 703 h 1500"/>
                <a:gd name="T56" fmla="*/ 94 w 1500"/>
                <a:gd name="T57" fmla="*/ 656 h 1500"/>
                <a:gd name="T58" fmla="*/ 586 w 1500"/>
                <a:gd name="T59" fmla="*/ 1406 h 1500"/>
                <a:gd name="T60" fmla="*/ 937 w 1500"/>
                <a:gd name="T61" fmla="*/ 938 h 1500"/>
                <a:gd name="T62" fmla="*/ 1266 w 1500"/>
                <a:gd name="T63" fmla="*/ 1406 h 1500"/>
                <a:gd name="T64" fmla="*/ 984 w 1500"/>
                <a:gd name="T65" fmla="*/ 938 h 1500"/>
                <a:gd name="T66" fmla="*/ 586 w 1500"/>
                <a:gd name="T67" fmla="*/ 891 h 1500"/>
                <a:gd name="T68" fmla="*/ 539 w 1500"/>
                <a:gd name="T69" fmla="*/ 1406 h 1500"/>
                <a:gd name="T70" fmla="*/ 234 w 1500"/>
                <a:gd name="T71" fmla="*/ 797 h 1500"/>
                <a:gd name="T72" fmla="*/ 1266 w 1500"/>
                <a:gd name="T73" fmla="*/ 1406 h 1500"/>
                <a:gd name="T74" fmla="*/ 1359 w 1500"/>
                <a:gd name="T75" fmla="*/ 703 h 1500"/>
                <a:gd name="T76" fmla="*/ 1085 w 1500"/>
                <a:gd name="T77" fmla="*/ 375 h 1500"/>
                <a:gd name="T78" fmla="*/ 1219 w 1500"/>
                <a:gd name="T79" fmla="*/ 375 h 1500"/>
                <a:gd name="T80" fmla="*/ 1397 w 1500"/>
                <a:gd name="T81" fmla="*/ 581 h 1500"/>
                <a:gd name="T82" fmla="*/ 1406 w 1500"/>
                <a:gd name="T83" fmla="*/ 656 h 1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00" h="1500">
                  <a:moveTo>
                    <a:pt x="1472" y="525"/>
                  </a:moveTo>
                  <a:cubicBezTo>
                    <a:pt x="1331" y="338"/>
                    <a:pt x="1331" y="338"/>
                    <a:pt x="1331" y="338"/>
                  </a:cubicBezTo>
                  <a:cubicBezTo>
                    <a:pt x="1326" y="330"/>
                    <a:pt x="1319" y="324"/>
                    <a:pt x="1312" y="318"/>
                  </a:cubicBezTo>
                  <a:cubicBezTo>
                    <a:pt x="1312" y="94"/>
                    <a:pt x="1312" y="94"/>
                    <a:pt x="1312" y="94"/>
                  </a:cubicBezTo>
                  <a:cubicBezTo>
                    <a:pt x="1312" y="42"/>
                    <a:pt x="1271" y="0"/>
                    <a:pt x="1219" y="0"/>
                  </a:cubicBezTo>
                  <a:cubicBezTo>
                    <a:pt x="281" y="0"/>
                    <a:pt x="281" y="0"/>
                    <a:pt x="281" y="0"/>
                  </a:cubicBezTo>
                  <a:cubicBezTo>
                    <a:pt x="229" y="0"/>
                    <a:pt x="187" y="42"/>
                    <a:pt x="187" y="94"/>
                  </a:cubicBezTo>
                  <a:cubicBezTo>
                    <a:pt x="187" y="318"/>
                    <a:pt x="187" y="318"/>
                    <a:pt x="187" y="318"/>
                  </a:cubicBezTo>
                  <a:cubicBezTo>
                    <a:pt x="181" y="324"/>
                    <a:pt x="174" y="330"/>
                    <a:pt x="169" y="338"/>
                  </a:cubicBezTo>
                  <a:cubicBezTo>
                    <a:pt x="28" y="525"/>
                    <a:pt x="28" y="525"/>
                    <a:pt x="28" y="525"/>
                  </a:cubicBezTo>
                  <a:cubicBezTo>
                    <a:pt x="10" y="549"/>
                    <a:pt x="0" y="579"/>
                    <a:pt x="0" y="609"/>
                  </a:cubicBezTo>
                  <a:cubicBezTo>
                    <a:pt x="0" y="656"/>
                    <a:pt x="0" y="656"/>
                    <a:pt x="0" y="656"/>
                  </a:cubicBezTo>
                  <a:cubicBezTo>
                    <a:pt x="0" y="734"/>
                    <a:pt x="63" y="797"/>
                    <a:pt x="141" y="797"/>
                  </a:cubicBezTo>
                  <a:cubicBezTo>
                    <a:pt x="141" y="797"/>
                    <a:pt x="141" y="797"/>
                    <a:pt x="141" y="797"/>
                  </a:cubicBezTo>
                  <a:cubicBezTo>
                    <a:pt x="141" y="1406"/>
                    <a:pt x="141" y="1406"/>
                    <a:pt x="141" y="1406"/>
                  </a:cubicBezTo>
                  <a:cubicBezTo>
                    <a:pt x="141" y="1458"/>
                    <a:pt x="183" y="1500"/>
                    <a:pt x="234" y="1500"/>
                  </a:cubicBezTo>
                  <a:cubicBezTo>
                    <a:pt x="1266" y="1500"/>
                    <a:pt x="1266" y="1500"/>
                    <a:pt x="1266" y="1500"/>
                  </a:cubicBezTo>
                  <a:cubicBezTo>
                    <a:pt x="1317" y="1500"/>
                    <a:pt x="1359" y="1458"/>
                    <a:pt x="1359" y="1406"/>
                  </a:cubicBezTo>
                  <a:cubicBezTo>
                    <a:pt x="1359" y="797"/>
                    <a:pt x="1359" y="797"/>
                    <a:pt x="1359" y="797"/>
                  </a:cubicBezTo>
                  <a:cubicBezTo>
                    <a:pt x="1359" y="797"/>
                    <a:pt x="1359" y="797"/>
                    <a:pt x="1359" y="797"/>
                  </a:cubicBezTo>
                  <a:cubicBezTo>
                    <a:pt x="1437" y="797"/>
                    <a:pt x="1500" y="734"/>
                    <a:pt x="1500" y="656"/>
                  </a:cubicBezTo>
                  <a:cubicBezTo>
                    <a:pt x="1500" y="609"/>
                    <a:pt x="1500" y="609"/>
                    <a:pt x="1500" y="609"/>
                  </a:cubicBezTo>
                  <a:cubicBezTo>
                    <a:pt x="1500" y="579"/>
                    <a:pt x="1490" y="549"/>
                    <a:pt x="1472" y="525"/>
                  </a:cubicBezTo>
                  <a:close/>
                  <a:moveTo>
                    <a:pt x="1219" y="94"/>
                  </a:moveTo>
                  <a:cubicBezTo>
                    <a:pt x="1219" y="281"/>
                    <a:pt x="1219" y="281"/>
                    <a:pt x="1219" y="281"/>
                  </a:cubicBezTo>
                  <a:cubicBezTo>
                    <a:pt x="281" y="281"/>
                    <a:pt x="281" y="281"/>
                    <a:pt x="281" y="281"/>
                  </a:cubicBezTo>
                  <a:cubicBezTo>
                    <a:pt x="281" y="281"/>
                    <a:pt x="281" y="281"/>
                    <a:pt x="281" y="281"/>
                  </a:cubicBezTo>
                  <a:cubicBezTo>
                    <a:pt x="281" y="94"/>
                    <a:pt x="281" y="94"/>
                    <a:pt x="281" y="94"/>
                  </a:cubicBezTo>
                  <a:lnTo>
                    <a:pt x="1219" y="94"/>
                  </a:lnTo>
                  <a:close/>
                  <a:moveTo>
                    <a:pt x="478" y="703"/>
                  </a:moveTo>
                  <a:cubicBezTo>
                    <a:pt x="281" y="703"/>
                    <a:pt x="281" y="703"/>
                    <a:pt x="281" y="703"/>
                  </a:cubicBezTo>
                  <a:cubicBezTo>
                    <a:pt x="469" y="375"/>
                    <a:pt x="469" y="375"/>
                    <a:pt x="469" y="375"/>
                  </a:cubicBezTo>
                  <a:cubicBezTo>
                    <a:pt x="572" y="375"/>
                    <a:pt x="572" y="375"/>
                    <a:pt x="572" y="375"/>
                  </a:cubicBezTo>
                  <a:lnTo>
                    <a:pt x="478" y="703"/>
                  </a:lnTo>
                  <a:close/>
                  <a:moveTo>
                    <a:pt x="620" y="375"/>
                  </a:moveTo>
                  <a:cubicBezTo>
                    <a:pt x="727" y="375"/>
                    <a:pt x="727" y="375"/>
                    <a:pt x="727" y="375"/>
                  </a:cubicBezTo>
                  <a:cubicBezTo>
                    <a:pt x="727" y="703"/>
                    <a:pt x="727" y="703"/>
                    <a:pt x="727" y="703"/>
                  </a:cubicBezTo>
                  <a:cubicBezTo>
                    <a:pt x="527" y="703"/>
                    <a:pt x="527" y="703"/>
                    <a:pt x="527" y="703"/>
                  </a:cubicBezTo>
                  <a:lnTo>
                    <a:pt x="620" y="375"/>
                  </a:lnTo>
                  <a:close/>
                  <a:moveTo>
                    <a:pt x="773" y="375"/>
                  </a:moveTo>
                  <a:cubicBezTo>
                    <a:pt x="880" y="375"/>
                    <a:pt x="880" y="375"/>
                    <a:pt x="880" y="375"/>
                  </a:cubicBezTo>
                  <a:cubicBezTo>
                    <a:pt x="973" y="703"/>
                    <a:pt x="973" y="703"/>
                    <a:pt x="973" y="703"/>
                  </a:cubicBezTo>
                  <a:cubicBezTo>
                    <a:pt x="773" y="703"/>
                    <a:pt x="773" y="703"/>
                    <a:pt x="773" y="703"/>
                  </a:cubicBezTo>
                  <a:lnTo>
                    <a:pt x="773" y="375"/>
                  </a:lnTo>
                  <a:close/>
                  <a:moveTo>
                    <a:pt x="928" y="375"/>
                  </a:moveTo>
                  <a:cubicBezTo>
                    <a:pt x="1031" y="375"/>
                    <a:pt x="1031" y="375"/>
                    <a:pt x="1031" y="375"/>
                  </a:cubicBezTo>
                  <a:cubicBezTo>
                    <a:pt x="1219" y="703"/>
                    <a:pt x="1219" y="703"/>
                    <a:pt x="1219" y="703"/>
                  </a:cubicBezTo>
                  <a:cubicBezTo>
                    <a:pt x="1022" y="703"/>
                    <a:pt x="1022" y="703"/>
                    <a:pt x="1022" y="703"/>
                  </a:cubicBezTo>
                  <a:lnTo>
                    <a:pt x="928" y="375"/>
                  </a:lnTo>
                  <a:close/>
                  <a:moveTo>
                    <a:pt x="94" y="656"/>
                  </a:moveTo>
                  <a:cubicBezTo>
                    <a:pt x="94" y="609"/>
                    <a:pt x="94" y="609"/>
                    <a:pt x="94" y="609"/>
                  </a:cubicBezTo>
                  <a:cubicBezTo>
                    <a:pt x="94" y="599"/>
                    <a:pt x="97" y="589"/>
                    <a:pt x="103" y="581"/>
                  </a:cubicBezTo>
                  <a:cubicBezTo>
                    <a:pt x="244" y="394"/>
                    <a:pt x="244" y="394"/>
                    <a:pt x="244" y="394"/>
                  </a:cubicBezTo>
                  <a:cubicBezTo>
                    <a:pt x="253" y="382"/>
                    <a:pt x="266" y="375"/>
                    <a:pt x="281" y="375"/>
                  </a:cubicBezTo>
                  <a:cubicBezTo>
                    <a:pt x="415" y="375"/>
                    <a:pt x="415" y="375"/>
                    <a:pt x="415" y="375"/>
                  </a:cubicBezTo>
                  <a:cubicBezTo>
                    <a:pt x="227" y="703"/>
                    <a:pt x="227" y="703"/>
                    <a:pt x="227" y="703"/>
                  </a:cubicBezTo>
                  <a:cubicBezTo>
                    <a:pt x="141" y="703"/>
                    <a:pt x="141" y="703"/>
                    <a:pt x="141" y="703"/>
                  </a:cubicBezTo>
                  <a:cubicBezTo>
                    <a:pt x="115" y="703"/>
                    <a:pt x="94" y="682"/>
                    <a:pt x="94" y="656"/>
                  </a:cubicBezTo>
                  <a:close/>
                  <a:moveTo>
                    <a:pt x="937" y="1406"/>
                  </a:moveTo>
                  <a:cubicBezTo>
                    <a:pt x="586" y="1406"/>
                    <a:pt x="586" y="1406"/>
                    <a:pt x="586" y="1406"/>
                  </a:cubicBezTo>
                  <a:cubicBezTo>
                    <a:pt x="586" y="938"/>
                    <a:pt x="586" y="938"/>
                    <a:pt x="586" y="938"/>
                  </a:cubicBezTo>
                  <a:cubicBezTo>
                    <a:pt x="937" y="938"/>
                    <a:pt x="937" y="938"/>
                    <a:pt x="937" y="938"/>
                  </a:cubicBezTo>
                  <a:lnTo>
                    <a:pt x="937" y="1406"/>
                  </a:lnTo>
                  <a:close/>
                  <a:moveTo>
                    <a:pt x="1266" y="1406"/>
                  </a:moveTo>
                  <a:cubicBezTo>
                    <a:pt x="984" y="1406"/>
                    <a:pt x="984" y="1406"/>
                    <a:pt x="984" y="1406"/>
                  </a:cubicBezTo>
                  <a:cubicBezTo>
                    <a:pt x="984" y="938"/>
                    <a:pt x="984" y="938"/>
                    <a:pt x="984" y="938"/>
                  </a:cubicBezTo>
                  <a:cubicBezTo>
                    <a:pt x="984" y="912"/>
                    <a:pt x="963" y="891"/>
                    <a:pt x="937" y="891"/>
                  </a:cubicBezTo>
                  <a:cubicBezTo>
                    <a:pt x="586" y="891"/>
                    <a:pt x="586" y="891"/>
                    <a:pt x="586" y="891"/>
                  </a:cubicBezTo>
                  <a:cubicBezTo>
                    <a:pt x="560" y="891"/>
                    <a:pt x="539" y="912"/>
                    <a:pt x="539" y="938"/>
                  </a:cubicBezTo>
                  <a:cubicBezTo>
                    <a:pt x="539" y="1406"/>
                    <a:pt x="539" y="1406"/>
                    <a:pt x="539" y="1406"/>
                  </a:cubicBezTo>
                  <a:cubicBezTo>
                    <a:pt x="234" y="1406"/>
                    <a:pt x="234" y="1406"/>
                    <a:pt x="234" y="1406"/>
                  </a:cubicBezTo>
                  <a:cubicBezTo>
                    <a:pt x="234" y="797"/>
                    <a:pt x="234" y="797"/>
                    <a:pt x="234" y="797"/>
                  </a:cubicBezTo>
                  <a:cubicBezTo>
                    <a:pt x="1266" y="797"/>
                    <a:pt x="1266" y="797"/>
                    <a:pt x="1266" y="797"/>
                  </a:cubicBezTo>
                  <a:lnTo>
                    <a:pt x="1266" y="1406"/>
                  </a:lnTo>
                  <a:close/>
                  <a:moveTo>
                    <a:pt x="1406" y="656"/>
                  </a:moveTo>
                  <a:cubicBezTo>
                    <a:pt x="1406" y="682"/>
                    <a:pt x="1385" y="703"/>
                    <a:pt x="1359" y="703"/>
                  </a:cubicBezTo>
                  <a:cubicBezTo>
                    <a:pt x="1273" y="703"/>
                    <a:pt x="1273" y="703"/>
                    <a:pt x="1273" y="703"/>
                  </a:cubicBezTo>
                  <a:cubicBezTo>
                    <a:pt x="1085" y="375"/>
                    <a:pt x="1085" y="375"/>
                    <a:pt x="1085" y="375"/>
                  </a:cubicBezTo>
                  <a:cubicBezTo>
                    <a:pt x="1219" y="375"/>
                    <a:pt x="1219" y="375"/>
                    <a:pt x="1219" y="375"/>
                  </a:cubicBezTo>
                  <a:cubicBezTo>
                    <a:pt x="1219" y="375"/>
                    <a:pt x="1219" y="375"/>
                    <a:pt x="1219" y="375"/>
                  </a:cubicBezTo>
                  <a:cubicBezTo>
                    <a:pt x="1234" y="375"/>
                    <a:pt x="1247" y="382"/>
                    <a:pt x="1256" y="394"/>
                  </a:cubicBezTo>
                  <a:cubicBezTo>
                    <a:pt x="1397" y="581"/>
                    <a:pt x="1397" y="581"/>
                    <a:pt x="1397" y="581"/>
                  </a:cubicBezTo>
                  <a:cubicBezTo>
                    <a:pt x="1403" y="589"/>
                    <a:pt x="1406" y="599"/>
                    <a:pt x="1406" y="609"/>
                  </a:cubicBezTo>
                  <a:lnTo>
                    <a:pt x="1406" y="656"/>
                  </a:lnTo>
                  <a:close/>
                </a:path>
              </a:pathLst>
            </a:custGeom>
            <a:grpFill/>
            <a:ln>
              <a:noFill/>
            </a:ln>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grpSp>
        <p:nvGrpSpPr>
          <p:cNvPr id="51" name="Group 13"/>
          <p:cNvGrpSpPr/>
          <p:nvPr/>
        </p:nvGrpSpPr>
        <p:grpSpPr>
          <a:xfrm>
            <a:off x="6516596" y="3419944"/>
            <a:ext cx="760132" cy="760132"/>
            <a:chOff x="6567396" y="4093044"/>
            <a:chExt cx="760132" cy="760132"/>
          </a:xfrm>
          <a:solidFill>
            <a:schemeClr val="tx1">
              <a:lumMod val="75000"/>
              <a:lumOff val="25000"/>
            </a:schemeClr>
          </a:solidFill>
        </p:grpSpPr>
        <p:sp>
          <p:nvSpPr>
            <p:cNvPr id="52" name="Oval 7"/>
            <p:cNvSpPr/>
            <p:nvPr/>
          </p:nvSpPr>
          <p:spPr>
            <a:xfrm>
              <a:off x="6567396" y="4093044"/>
              <a:ext cx="760132" cy="760132"/>
            </a:xfrm>
            <a:prstGeom prst="ellipse">
              <a:avLst/>
            </a:prstGeom>
            <a:solidFill>
              <a:srgbClr val="FBC7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endParaRPr>
            </a:p>
          </p:txBody>
        </p:sp>
        <p:grpSp>
          <p:nvGrpSpPr>
            <p:cNvPr id="53" name="Group 56"/>
            <p:cNvGrpSpPr/>
            <p:nvPr/>
          </p:nvGrpSpPr>
          <p:grpSpPr>
            <a:xfrm>
              <a:off x="6784439" y="4308573"/>
              <a:ext cx="332709" cy="332442"/>
              <a:chOff x="6350" y="4763"/>
              <a:chExt cx="1978025" cy="1976437"/>
            </a:xfrm>
            <a:grpFill/>
          </p:grpSpPr>
          <p:sp>
            <p:nvSpPr>
              <p:cNvPr id="54" name="Freeform 25"/>
              <p:cNvSpPr>
                <a:spLocks noEditPoints="1"/>
              </p:cNvSpPr>
              <p:nvPr/>
            </p:nvSpPr>
            <p:spPr bwMode="auto">
              <a:xfrm>
                <a:off x="6350" y="4763"/>
                <a:ext cx="1978025" cy="1976437"/>
              </a:xfrm>
              <a:custGeom>
                <a:avLst/>
                <a:gdLst>
                  <a:gd name="T0" fmla="*/ 480 w 524"/>
                  <a:gd name="T1" fmla="*/ 49 h 524"/>
                  <a:gd name="T2" fmla="*/ 409 w 524"/>
                  <a:gd name="T3" fmla="*/ 49 h 524"/>
                  <a:gd name="T4" fmla="*/ 409 w 524"/>
                  <a:gd name="T5" fmla="*/ 16 h 524"/>
                  <a:gd name="T6" fmla="*/ 393 w 524"/>
                  <a:gd name="T7" fmla="*/ 0 h 524"/>
                  <a:gd name="T8" fmla="*/ 377 w 524"/>
                  <a:gd name="T9" fmla="*/ 16 h 524"/>
                  <a:gd name="T10" fmla="*/ 377 w 524"/>
                  <a:gd name="T11" fmla="*/ 49 h 524"/>
                  <a:gd name="T12" fmla="*/ 278 w 524"/>
                  <a:gd name="T13" fmla="*/ 49 h 524"/>
                  <a:gd name="T14" fmla="*/ 278 w 524"/>
                  <a:gd name="T15" fmla="*/ 16 h 524"/>
                  <a:gd name="T16" fmla="*/ 262 w 524"/>
                  <a:gd name="T17" fmla="*/ 0 h 524"/>
                  <a:gd name="T18" fmla="*/ 246 w 524"/>
                  <a:gd name="T19" fmla="*/ 16 h 524"/>
                  <a:gd name="T20" fmla="*/ 246 w 524"/>
                  <a:gd name="T21" fmla="*/ 49 h 524"/>
                  <a:gd name="T22" fmla="*/ 147 w 524"/>
                  <a:gd name="T23" fmla="*/ 49 h 524"/>
                  <a:gd name="T24" fmla="*/ 147 w 524"/>
                  <a:gd name="T25" fmla="*/ 16 h 524"/>
                  <a:gd name="T26" fmla="*/ 131 w 524"/>
                  <a:gd name="T27" fmla="*/ 0 h 524"/>
                  <a:gd name="T28" fmla="*/ 115 w 524"/>
                  <a:gd name="T29" fmla="*/ 16 h 524"/>
                  <a:gd name="T30" fmla="*/ 115 w 524"/>
                  <a:gd name="T31" fmla="*/ 49 h 524"/>
                  <a:gd name="T32" fmla="*/ 44 w 524"/>
                  <a:gd name="T33" fmla="*/ 49 h 524"/>
                  <a:gd name="T34" fmla="*/ 0 w 524"/>
                  <a:gd name="T35" fmla="*/ 93 h 524"/>
                  <a:gd name="T36" fmla="*/ 0 w 524"/>
                  <a:gd name="T37" fmla="*/ 480 h 524"/>
                  <a:gd name="T38" fmla="*/ 44 w 524"/>
                  <a:gd name="T39" fmla="*/ 524 h 524"/>
                  <a:gd name="T40" fmla="*/ 480 w 524"/>
                  <a:gd name="T41" fmla="*/ 524 h 524"/>
                  <a:gd name="T42" fmla="*/ 524 w 524"/>
                  <a:gd name="T43" fmla="*/ 480 h 524"/>
                  <a:gd name="T44" fmla="*/ 524 w 524"/>
                  <a:gd name="T45" fmla="*/ 93 h 524"/>
                  <a:gd name="T46" fmla="*/ 480 w 524"/>
                  <a:gd name="T47" fmla="*/ 49 h 524"/>
                  <a:gd name="T48" fmla="*/ 491 w 524"/>
                  <a:gd name="T49" fmla="*/ 480 h 524"/>
                  <a:gd name="T50" fmla="*/ 480 w 524"/>
                  <a:gd name="T51" fmla="*/ 491 h 524"/>
                  <a:gd name="T52" fmla="*/ 44 w 524"/>
                  <a:gd name="T53" fmla="*/ 491 h 524"/>
                  <a:gd name="T54" fmla="*/ 33 w 524"/>
                  <a:gd name="T55" fmla="*/ 480 h 524"/>
                  <a:gd name="T56" fmla="*/ 33 w 524"/>
                  <a:gd name="T57" fmla="*/ 93 h 524"/>
                  <a:gd name="T58" fmla="*/ 44 w 524"/>
                  <a:gd name="T59" fmla="*/ 82 h 524"/>
                  <a:gd name="T60" fmla="*/ 115 w 524"/>
                  <a:gd name="T61" fmla="*/ 82 h 524"/>
                  <a:gd name="T62" fmla="*/ 115 w 524"/>
                  <a:gd name="T63" fmla="*/ 115 h 524"/>
                  <a:gd name="T64" fmla="*/ 131 w 524"/>
                  <a:gd name="T65" fmla="*/ 131 h 524"/>
                  <a:gd name="T66" fmla="*/ 147 w 524"/>
                  <a:gd name="T67" fmla="*/ 115 h 524"/>
                  <a:gd name="T68" fmla="*/ 147 w 524"/>
                  <a:gd name="T69" fmla="*/ 82 h 524"/>
                  <a:gd name="T70" fmla="*/ 246 w 524"/>
                  <a:gd name="T71" fmla="*/ 82 h 524"/>
                  <a:gd name="T72" fmla="*/ 246 w 524"/>
                  <a:gd name="T73" fmla="*/ 115 h 524"/>
                  <a:gd name="T74" fmla="*/ 262 w 524"/>
                  <a:gd name="T75" fmla="*/ 131 h 524"/>
                  <a:gd name="T76" fmla="*/ 278 w 524"/>
                  <a:gd name="T77" fmla="*/ 115 h 524"/>
                  <a:gd name="T78" fmla="*/ 278 w 524"/>
                  <a:gd name="T79" fmla="*/ 82 h 524"/>
                  <a:gd name="T80" fmla="*/ 377 w 524"/>
                  <a:gd name="T81" fmla="*/ 82 h 524"/>
                  <a:gd name="T82" fmla="*/ 377 w 524"/>
                  <a:gd name="T83" fmla="*/ 115 h 524"/>
                  <a:gd name="T84" fmla="*/ 393 w 524"/>
                  <a:gd name="T85" fmla="*/ 131 h 524"/>
                  <a:gd name="T86" fmla="*/ 409 w 524"/>
                  <a:gd name="T87" fmla="*/ 115 h 524"/>
                  <a:gd name="T88" fmla="*/ 409 w 524"/>
                  <a:gd name="T89" fmla="*/ 82 h 524"/>
                  <a:gd name="T90" fmla="*/ 480 w 524"/>
                  <a:gd name="T91" fmla="*/ 82 h 524"/>
                  <a:gd name="T92" fmla="*/ 491 w 524"/>
                  <a:gd name="T93" fmla="*/ 93 h 524"/>
                  <a:gd name="T94" fmla="*/ 491 w 524"/>
                  <a:gd name="T95" fmla="*/ 480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24" h="524">
                    <a:moveTo>
                      <a:pt x="480" y="49"/>
                    </a:moveTo>
                    <a:cubicBezTo>
                      <a:pt x="409" y="49"/>
                      <a:pt x="409" y="49"/>
                      <a:pt x="409" y="49"/>
                    </a:cubicBezTo>
                    <a:cubicBezTo>
                      <a:pt x="409" y="16"/>
                      <a:pt x="409" y="16"/>
                      <a:pt x="409" y="16"/>
                    </a:cubicBezTo>
                    <a:cubicBezTo>
                      <a:pt x="409" y="7"/>
                      <a:pt x="402" y="0"/>
                      <a:pt x="393" y="0"/>
                    </a:cubicBezTo>
                    <a:cubicBezTo>
                      <a:pt x="384" y="0"/>
                      <a:pt x="377" y="7"/>
                      <a:pt x="377" y="16"/>
                    </a:cubicBezTo>
                    <a:cubicBezTo>
                      <a:pt x="377" y="49"/>
                      <a:pt x="377" y="49"/>
                      <a:pt x="377" y="49"/>
                    </a:cubicBezTo>
                    <a:cubicBezTo>
                      <a:pt x="278" y="49"/>
                      <a:pt x="278" y="49"/>
                      <a:pt x="278" y="49"/>
                    </a:cubicBezTo>
                    <a:cubicBezTo>
                      <a:pt x="278" y="16"/>
                      <a:pt x="278" y="16"/>
                      <a:pt x="278" y="16"/>
                    </a:cubicBezTo>
                    <a:cubicBezTo>
                      <a:pt x="278" y="7"/>
                      <a:pt x="271" y="0"/>
                      <a:pt x="262" y="0"/>
                    </a:cubicBezTo>
                    <a:cubicBezTo>
                      <a:pt x="253" y="0"/>
                      <a:pt x="246" y="7"/>
                      <a:pt x="246" y="16"/>
                    </a:cubicBezTo>
                    <a:cubicBezTo>
                      <a:pt x="246" y="49"/>
                      <a:pt x="246" y="49"/>
                      <a:pt x="246" y="49"/>
                    </a:cubicBezTo>
                    <a:cubicBezTo>
                      <a:pt x="147" y="49"/>
                      <a:pt x="147" y="49"/>
                      <a:pt x="147" y="49"/>
                    </a:cubicBezTo>
                    <a:cubicBezTo>
                      <a:pt x="147" y="16"/>
                      <a:pt x="147" y="16"/>
                      <a:pt x="147" y="16"/>
                    </a:cubicBezTo>
                    <a:cubicBezTo>
                      <a:pt x="147" y="7"/>
                      <a:pt x="140" y="0"/>
                      <a:pt x="131" y="0"/>
                    </a:cubicBezTo>
                    <a:cubicBezTo>
                      <a:pt x="122" y="0"/>
                      <a:pt x="115" y="7"/>
                      <a:pt x="115" y="16"/>
                    </a:cubicBezTo>
                    <a:cubicBezTo>
                      <a:pt x="115" y="49"/>
                      <a:pt x="115" y="49"/>
                      <a:pt x="115" y="49"/>
                    </a:cubicBezTo>
                    <a:cubicBezTo>
                      <a:pt x="44" y="49"/>
                      <a:pt x="44" y="49"/>
                      <a:pt x="44" y="49"/>
                    </a:cubicBezTo>
                    <a:cubicBezTo>
                      <a:pt x="20" y="49"/>
                      <a:pt x="0" y="69"/>
                      <a:pt x="0" y="93"/>
                    </a:cubicBezTo>
                    <a:cubicBezTo>
                      <a:pt x="0" y="480"/>
                      <a:pt x="0" y="480"/>
                      <a:pt x="0" y="480"/>
                    </a:cubicBezTo>
                    <a:cubicBezTo>
                      <a:pt x="0" y="504"/>
                      <a:pt x="20" y="524"/>
                      <a:pt x="44" y="524"/>
                    </a:cubicBezTo>
                    <a:cubicBezTo>
                      <a:pt x="480" y="524"/>
                      <a:pt x="480" y="524"/>
                      <a:pt x="480" y="524"/>
                    </a:cubicBezTo>
                    <a:cubicBezTo>
                      <a:pt x="504" y="524"/>
                      <a:pt x="524" y="504"/>
                      <a:pt x="524" y="480"/>
                    </a:cubicBezTo>
                    <a:cubicBezTo>
                      <a:pt x="524" y="93"/>
                      <a:pt x="524" y="93"/>
                      <a:pt x="524" y="93"/>
                    </a:cubicBezTo>
                    <a:cubicBezTo>
                      <a:pt x="524" y="69"/>
                      <a:pt x="504" y="49"/>
                      <a:pt x="480" y="49"/>
                    </a:cubicBezTo>
                    <a:close/>
                    <a:moveTo>
                      <a:pt x="491" y="480"/>
                    </a:moveTo>
                    <a:cubicBezTo>
                      <a:pt x="491" y="486"/>
                      <a:pt x="486" y="491"/>
                      <a:pt x="480" y="491"/>
                    </a:cubicBezTo>
                    <a:cubicBezTo>
                      <a:pt x="44" y="491"/>
                      <a:pt x="44" y="491"/>
                      <a:pt x="44" y="491"/>
                    </a:cubicBezTo>
                    <a:cubicBezTo>
                      <a:pt x="38" y="491"/>
                      <a:pt x="33" y="486"/>
                      <a:pt x="33" y="480"/>
                    </a:cubicBezTo>
                    <a:cubicBezTo>
                      <a:pt x="33" y="93"/>
                      <a:pt x="33" y="93"/>
                      <a:pt x="33" y="93"/>
                    </a:cubicBezTo>
                    <a:cubicBezTo>
                      <a:pt x="33" y="87"/>
                      <a:pt x="38" y="82"/>
                      <a:pt x="44" y="82"/>
                    </a:cubicBezTo>
                    <a:cubicBezTo>
                      <a:pt x="115" y="82"/>
                      <a:pt x="115" y="82"/>
                      <a:pt x="115" y="82"/>
                    </a:cubicBezTo>
                    <a:cubicBezTo>
                      <a:pt x="115" y="115"/>
                      <a:pt x="115" y="115"/>
                      <a:pt x="115" y="115"/>
                    </a:cubicBezTo>
                    <a:cubicBezTo>
                      <a:pt x="115" y="124"/>
                      <a:pt x="122" y="131"/>
                      <a:pt x="131" y="131"/>
                    </a:cubicBezTo>
                    <a:cubicBezTo>
                      <a:pt x="140" y="131"/>
                      <a:pt x="147" y="124"/>
                      <a:pt x="147" y="115"/>
                    </a:cubicBezTo>
                    <a:cubicBezTo>
                      <a:pt x="147" y="82"/>
                      <a:pt x="147" y="82"/>
                      <a:pt x="147" y="82"/>
                    </a:cubicBezTo>
                    <a:cubicBezTo>
                      <a:pt x="246" y="82"/>
                      <a:pt x="246" y="82"/>
                      <a:pt x="246" y="82"/>
                    </a:cubicBezTo>
                    <a:cubicBezTo>
                      <a:pt x="246" y="115"/>
                      <a:pt x="246" y="115"/>
                      <a:pt x="246" y="115"/>
                    </a:cubicBezTo>
                    <a:cubicBezTo>
                      <a:pt x="246" y="124"/>
                      <a:pt x="253" y="131"/>
                      <a:pt x="262" y="131"/>
                    </a:cubicBezTo>
                    <a:cubicBezTo>
                      <a:pt x="271" y="131"/>
                      <a:pt x="278" y="124"/>
                      <a:pt x="278" y="115"/>
                    </a:cubicBezTo>
                    <a:cubicBezTo>
                      <a:pt x="278" y="82"/>
                      <a:pt x="278" y="82"/>
                      <a:pt x="278" y="82"/>
                    </a:cubicBezTo>
                    <a:cubicBezTo>
                      <a:pt x="377" y="82"/>
                      <a:pt x="377" y="82"/>
                      <a:pt x="377" y="82"/>
                    </a:cubicBezTo>
                    <a:cubicBezTo>
                      <a:pt x="377" y="115"/>
                      <a:pt x="377" y="115"/>
                      <a:pt x="377" y="115"/>
                    </a:cubicBezTo>
                    <a:cubicBezTo>
                      <a:pt x="377" y="124"/>
                      <a:pt x="384" y="131"/>
                      <a:pt x="393" y="131"/>
                    </a:cubicBezTo>
                    <a:cubicBezTo>
                      <a:pt x="402" y="131"/>
                      <a:pt x="409" y="124"/>
                      <a:pt x="409" y="115"/>
                    </a:cubicBezTo>
                    <a:cubicBezTo>
                      <a:pt x="409" y="82"/>
                      <a:pt x="409" y="82"/>
                      <a:pt x="409" y="82"/>
                    </a:cubicBezTo>
                    <a:cubicBezTo>
                      <a:pt x="480" y="82"/>
                      <a:pt x="480" y="82"/>
                      <a:pt x="480" y="82"/>
                    </a:cubicBezTo>
                    <a:cubicBezTo>
                      <a:pt x="486" y="82"/>
                      <a:pt x="491" y="87"/>
                      <a:pt x="491" y="93"/>
                    </a:cubicBezTo>
                    <a:lnTo>
                      <a:pt x="491" y="4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55" name="Rectangle 26"/>
              <p:cNvSpPr>
                <a:spLocks noChangeArrowheads="1"/>
              </p:cNvSpPr>
              <p:nvPr/>
            </p:nvSpPr>
            <p:spPr bwMode="auto">
              <a:xfrm>
                <a:off x="441325" y="747713"/>
                <a:ext cx="244475" cy="1857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56" name="Rectangle 27"/>
              <p:cNvSpPr>
                <a:spLocks noChangeArrowheads="1"/>
              </p:cNvSpPr>
              <p:nvPr/>
            </p:nvSpPr>
            <p:spPr bwMode="auto">
              <a:xfrm>
                <a:off x="441325" y="1054100"/>
                <a:ext cx="244475" cy="1873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57" name="Rectangle 28"/>
              <p:cNvSpPr>
                <a:spLocks noChangeArrowheads="1"/>
              </p:cNvSpPr>
              <p:nvPr/>
            </p:nvSpPr>
            <p:spPr bwMode="auto">
              <a:xfrm>
                <a:off x="441325" y="1362075"/>
                <a:ext cx="244475" cy="1857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58" name="Rectangle 29"/>
              <p:cNvSpPr>
                <a:spLocks noChangeArrowheads="1"/>
              </p:cNvSpPr>
              <p:nvPr/>
            </p:nvSpPr>
            <p:spPr bwMode="auto">
              <a:xfrm>
                <a:off x="871538" y="1362075"/>
                <a:ext cx="249238" cy="1857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59" name="Rectangle 30"/>
              <p:cNvSpPr>
                <a:spLocks noChangeArrowheads="1"/>
              </p:cNvSpPr>
              <p:nvPr/>
            </p:nvSpPr>
            <p:spPr bwMode="auto">
              <a:xfrm>
                <a:off x="871538" y="1054100"/>
                <a:ext cx="249238" cy="1873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60" name="Rectangle 31"/>
              <p:cNvSpPr>
                <a:spLocks noChangeArrowheads="1"/>
              </p:cNvSpPr>
              <p:nvPr/>
            </p:nvSpPr>
            <p:spPr bwMode="auto">
              <a:xfrm>
                <a:off x="871538" y="747713"/>
                <a:ext cx="249238" cy="1857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61" name="Rectangle 32"/>
              <p:cNvSpPr>
                <a:spLocks noChangeArrowheads="1"/>
              </p:cNvSpPr>
              <p:nvPr/>
            </p:nvSpPr>
            <p:spPr bwMode="auto">
              <a:xfrm>
                <a:off x="1304925" y="1362075"/>
                <a:ext cx="246063" cy="1857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62" name="Rectangle 33"/>
              <p:cNvSpPr>
                <a:spLocks noChangeArrowheads="1"/>
              </p:cNvSpPr>
              <p:nvPr/>
            </p:nvSpPr>
            <p:spPr bwMode="auto">
              <a:xfrm>
                <a:off x="1304925" y="1054100"/>
                <a:ext cx="246063" cy="1873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63" name="Rectangle 34"/>
              <p:cNvSpPr>
                <a:spLocks noChangeArrowheads="1"/>
              </p:cNvSpPr>
              <p:nvPr/>
            </p:nvSpPr>
            <p:spPr bwMode="auto">
              <a:xfrm>
                <a:off x="1304925" y="747713"/>
                <a:ext cx="246063" cy="1857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grpSp>
      <p:sp>
        <p:nvSpPr>
          <p:cNvPr id="64" name="等腰三角形 63"/>
          <p:cNvSpPr/>
          <p:nvPr/>
        </p:nvSpPr>
        <p:spPr>
          <a:xfrm rot="10800000">
            <a:off x="5786628" y="0"/>
            <a:ext cx="618744" cy="406400"/>
          </a:xfrm>
          <a:prstGeom prst="triangle">
            <a:avLst/>
          </a:prstGeom>
          <a:solidFill>
            <a:srgbClr val="FBC7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文本框 64"/>
          <p:cNvSpPr txBox="1"/>
          <p:nvPr/>
        </p:nvSpPr>
        <p:spPr>
          <a:xfrm>
            <a:off x="5182929" y="583840"/>
            <a:ext cx="1826141" cy="584775"/>
          </a:xfrm>
          <a:prstGeom prst="rect">
            <a:avLst/>
          </a:prstGeom>
          <a:noFill/>
        </p:spPr>
        <p:txBody>
          <a:bodyPr wrap="none" rtlCol="0">
            <a:spAutoFit/>
          </a:bodyPr>
          <a:lstStyle/>
          <a:p>
            <a:r>
              <a:rPr lang="zh-CN" altLang="en-US" sz="3200" dirty="0">
                <a:solidFill>
                  <a:schemeClr val="tx1">
                    <a:lumMod val="75000"/>
                    <a:lumOff val="25000"/>
                  </a:schemeClr>
                </a:solidFill>
                <a:latin typeface="方正尚酷简体" panose="03000509000000000000" pitchFamily="65" charset="-122"/>
                <a:ea typeface="方正尚酷简体" panose="03000509000000000000" pitchFamily="65" charset="-122"/>
              </a:rPr>
              <a:t>组织能力</a:t>
            </a:r>
            <a:endParaRPr lang="zh-CN" altLang="en-US" sz="3200" dirty="0">
              <a:solidFill>
                <a:schemeClr val="tx1">
                  <a:lumMod val="75000"/>
                  <a:lumOff val="25000"/>
                </a:schemeClr>
              </a:solidFill>
              <a:latin typeface="方正尚酷简体" panose="03000509000000000000" pitchFamily="65" charset="-122"/>
              <a:ea typeface="方正尚酷简体" panose="03000509000000000000" pitchFamily="65" charset="-122"/>
            </a:endParaRPr>
          </a:p>
        </p:txBody>
      </p:sp>
      <p:cxnSp>
        <p:nvCxnSpPr>
          <p:cNvPr id="66" name="直接连接符 65"/>
          <p:cNvCxnSpPr/>
          <p:nvPr/>
        </p:nvCxnSpPr>
        <p:spPr>
          <a:xfrm>
            <a:off x="5579364" y="1282700"/>
            <a:ext cx="982472" cy="0"/>
          </a:xfrm>
          <a:prstGeom prst="line">
            <a:avLst/>
          </a:prstGeom>
          <a:ln>
            <a:solidFill>
              <a:srgbClr val="FBC764"/>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25"/>
                                        </p:tgtEl>
                                        <p:attrNameLst>
                                          <p:attrName>style.visibility</p:attrName>
                                        </p:attrNameLst>
                                      </p:cBhvr>
                                      <p:to>
                                        <p:strVal val="visible"/>
                                      </p:to>
                                    </p:set>
                                    <p:anim calcmode="lin" valueType="num">
                                      <p:cBhvr>
                                        <p:cTn id="20" dur="500" fill="hold"/>
                                        <p:tgtEl>
                                          <p:spTgt spid="25"/>
                                        </p:tgtEl>
                                        <p:attrNameLst>
                                          <p:attrName>ppt_w</p:attrName>
                                        </p:attrNameLst>
                                      </p:cBhvr>
                                      <p:tavLst>
                                        <p:tav tm="0">
                                          <p:val>
                                            <p:fltVal val="0"/>
                                          </p:val>
                                        </p:tav>
                                        <p:tav tm="100000">
                                          <p:val>
                                            <p:strVal val="#ppt_w"/>
                                          </p:val>
                                        </p:tav>
                                      </p:tavLst>
                                    </p:anim>
                                    <p:anim calcmode="lin" valueType="num">
                                      <p:cBhvr>
                                        <p:cTn id="21" dur="500" fill="hold"/>
                                        <p:tgtEl>
                                          <p:spTgt spid="25"/>
                                        </p:tgtEl>
                                        <p:attrNameLst>
                                          <p:attrName>ppt_h</p:attrName>
                                        </p:attrNameLst>
                                      </p:cBhvr>
                                      <p:tavLst>
                                        <p:tav tm="0">
                                          <p:val>
                                            <p:fltVal val="0"/>
                                          </p:val>
                                        </p:tav>
                                        <p:tav tm="100000">
                                          <p:val>
                                            <p:strVal val="#ppt_h"/>
                                          </p:val>
                                        </p:tav>
                                      </p:tavLst>
                                    </p:anim>
                                    <p:animEffect transition="in" filter="fade">
                                      <p:cBhvr>
                                        <p:cTn id="22" dur="500"/>
                                        <p:tgtEl>
                                          <p:spTgt spid="25"/>
                                        </p:tgtEl>
                                      </p:cBhvr>
                                    </p:animEffect>
                                  </p:childTnLst>
                                </p:cTn>
                              </p:par>
                            </p:childTnLst>
                          </p:cTn>
                        </p:par>
                        <p:par>
                          <p:cTn id="23" fill="hold">
                            <p:stCondLst>
                              <p:cond delay="1500"/>
                            </p:stCondLst>
                            <p:childTnLst>
                              <p:par>
                                <p:cTn id="24" presetID="10" presetClass="entr" presetSubtype="0"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childTnLst>
                          </p:cTn>
                        </p:par>
                        <p:par>
                          <p:cTn id="30" fill="hold">
                            <p:stCondLst>
                              <p:cond delay="2000"/>
                            </p:stCondLst>
                            <p:childTnLst>
                              <p:par>
                                <p:cTn id="31" presetID="53" presetClass="entr" presetSubtype="16" fill="hold" nodeType="afterEffect">
                                  <p:stCondLst>
                                    <p:cond delay="0"/>
                                  </p:stCondLst>
                                  <p:childTnLst>
                                    <p:set>
                                      <p:cBhvr>
                                        <p:cTn id="32" dur="1" fill="hold">
                                          <p:stCondLst>
                                            <p:cond delay="0"/>
                                          </p:stCondLst>
                                        </p:cTn>
                                        <p:tgtEl>
                                          <p:spTgt spid="42"/>
                                        </p:tgtEl>
                                        <p:attrNameLst>
                                          <p:attrName>style.visibility</p:attrName>
                                        </p:attrNameLst>
                                      </p:cBhvr>
                                      <p:to>
                                        <p:strVal val="visible"/>
                                      </p:to>
                                    </p:set>
                                    <p:anim calcmode="lin" valueType="num">
                                      <p:cBhvr>
                                        <p:cTn id="33" dur="500" fill="hold"/>
                                        <p:tgtEl>
                                          <p:spTgt spid="42"/>
                                        </p:tgtEl>
                                        <p:attrNameLst>
                                          <p:attrName>ppt_w</p:attrName>
                                        </p:attrNameLst>
                                      </p:cBhvr>
                                      <p:tavLst>
                                        <p:tav tm="0">
                                          <p:val>
                                            <p:fltVal val="0"/>
                                          </p:val>
                                        </p:tav>
                                        <p:tav tm="100000">
                                          <p:val>
                                            <p:strVal val="#ppt_w"/>
                                          </p:val>
                                        </p:tav>
                                      </p:tavLst>
                                    </p:anim>
                                    <p:anim calcmode="lin" valueType="num">
                                      <p:cBhvr>
                                        <p:cTn id="34" dur="500" fill="hold"/>
                                        <p:tgtEl>
                                          <p:spTgt spid="42"/>
                                        </p:tgtEl>
                                        <p:attrNameLst>
                                          <p:attrName>ppt_h</p:attrName>
                                        </p:attrNameLst>
                                      </p:cBhvr>
                                      <p:tavLst>
                                        <p:tav tm="0">
                                          <p:val>
                                            <p:fltVal val="0"/>
                                          </p:val>
                                        </p:tav>
                                        <p:tav tm="100000">
                                          <p:val>
                                            <p:strVal val="#ppt_h"/>
                                          </p:val>
                                        </p:tav>
                                      </p:tavLst>
                                    </p:anim>
                                    <p:animEffect transition="in" filter="fade">
                                      <p:cBhvr>
                                        <p:cTn id="35" dur="500"/>
                                        <p:tgtEl>
                                          <p:spTgt spid="42"/>
                                        </p:tgtEl>
                                      </p:cBhvr>
                                    </p:animEffect>
                                  </p:childTnLst>
                                </p:cTn>
                              </p:par>
                            </p:childTnLst>
                          </p:cTn>
                        </p:par>
                        <p:par>
                          <p:cTn id="36" fill="hold">
                            <p:stCondLst>
                              <p:cond delay="2500"/>
                            </p:stCondLst>
                            <p:childTnLst>
                              <p:par>
                                <p:cTn id="37" presetID="10" presetClass="entr" presetSubtype="0"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childTnLst>
                          </p:cTn>
                        </p:par>
                        <p:par>
                          <p:cTn id="43" fill="hold">
                            <p:stCondLst>
                              <p:cond delay="3000"/>
                            </p:stCondLst>
                            <p:childTnLst>
                              <p:par>
                                <p:cTn id="44" presetID="53" presetClass="entr" presetSubtype="16" fill="hold" nodeType="afterEffect">
                                  <p:stCondLst>
                                    <p:cond delay="0"/>
                                  </p:stCondLst>
                                  <p:childTnLst>
                                    <p:set>
                                      <p:cBhvr>
                                        <p:cTn id="45" dur="1" fill="hold">
                                          <p:stCondLst>
                                            <p:cond delay="0"/>
                                          </p:stCondLst>
                                        </p:cTn>
                                        <p:tgtEl>
                                          <p:spTgt spid="30"/>
                                        </p:tgtEl>
                                        <p:attrNameLst>
                                          <p:attrName>style.visibility</p:attrName>
                                        </p:attrNameLst>
                                      </p:cBhvr>
                                      <p:to>
                                        <p:strVal val="visible"/>
                                      </p:to>
                                    </p:set>
                                    <p:anim calcmode="lin" valueType="num">
                                      <p:cBhvr>
                                        <p:cTn id="46" dur="500" fill="hold"/>
                                        <p:tgtEl>
                                          <p:spTgt spid="30"/>
                                        </p:tgtEl>
                                        <p:attrNameLst>
                                          <p:attrName>ppt_w</p:attrName>
                                        </p:attrNameLst>
                                      </p:cBhvr>
                                      <p:tavLst>
                                        <p:tav tm="0">
                                          <p:val>
                                            <p:fltVal val="0"/>
                                          </p:val>
                                        </p:tav>
                                        <p:tav tm="100000">
                                          <p:val>
                                            <p:strVal val="#ppt_w"/>
                                          </p:val>
                                        </p:tav>
                                      </p:tavLst>
                                    </p:anim>
                                    <p:anim calcmode="lin" valueType="num">
                                      <p:cBhvr>
                                        <p:cTn id="47" dur="500" fill="hold"/>
                                        <p:tgtEl>
                                          <p:spTgt spid="30"/>
                                        </p:tgtEl>
                                        <p:attrNameLst>
                                          <p:attrName>ppt_h</p:attrName>
                                        </p:attrNameLst>
                                      </p:cBhvr>
                                      <p:tavLst>
                                        <p:tav tm="0">
                                          <p:val>
                                            <p:fltVal val="0"/>
                                          </p:val>
                                        </p:tav>
                                        <p:tav tm="100000">
                                          <p:val>
                                            <p:strVal val="#ppt_h"/>
                                          </p:val>
                                        </p:tav>
                                      </p:tavLst>
                                    </p:anim>
                                    <p:animEffect transition="in" filter="fade">
                                      <p:cBhvr>
                                        <p:cTn id="48" dur="500"/>
                                        <p:tgtEl>
                                          <p:spTgt spid="30"/>
                                        </p:tgtEl>
                                      </p:cBhvr>
                                    </p:animEffect>
                                  </p:childTnLst>
                                </p:cTn>
                              </p:par>
                            </p:childTnLst>
                          </p:cTn>
                        </p:par>
                        <p:par>
                          <p:cTn id="49" fill="hold">
                            <p:stCondLst>
                              <p:cond delay="3500"/>
                            </p:stCondLst>
                            <p:childTnLst>
                              <p:par>
                                <p:cTn id="50" presetID="10" presetClass="entr" presetSubtype="0"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500"/>
                                        <p:tgtEl>
                                          <p:spTgt spid="14"/>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500"/>
                                        <p:tgtEl>
                                          <p:spTgt spid="13"/>
                                        </p:tgtEl>
                                      </p:cBhvr>
                                    </p:animEffect>
                                  </p:childTnLst>
                                </p:cTn>
                              </p:par>
                            </p:childTnLst>
                          </p:cTn>
                        </p:par>
                        <p:par>
                          <p:cTn id="56" fill="hold">
                            <p:stCondLst>
                              <p:cond delay="4000"/>
                            </p:stCondLst>
                            <p:childTnLst>
                              <p:par>
                                <p:cTn id="57" presetID="53" presetClass="entr" presetSubtype="16" fill="hold" nodeType="afterEffect">
                                  <p:stCondLst>
                                    <p:cond delay="0"/>
                                  </p:stCondLst>
                                  <p:childTnLst>
                                    <p:set>
                                      <p:cBhvr>
                                        <p:cTn id="58" dur="1" fill="hold">
                                          <p:stCondLst>
                                            <p:cond delay="0"/>
                                          </p:stCondLst>
                                        </p:cTn>
                                        <p:tgtEl>
                                          <p:spTgt spid="51"/>
                                        </p:tgtEl>
                                        <p:attrNameLst>
                                          <p:attrName>style.visibility</p:attrName>
                                        </p:attrNameLst>
                                      </p:cBhvr>
                                      <p:to>
                                        <p:strVal val="visible"/>
                                      </p:to>
                                    </p:set>
                                    <p:anim calcmode="lin" valueType="num">
                                      <p:cBhvr>
                                        <p:cTn id="59" dur="500" fill="hold"/>
                                        <p:tgtEl>
                                          <p:spTgt spid="51"/>
                                        </p:tgtEl>
                                        <p:attrNameLst>
                                          <p:attrName>ppt_w</p:attrName>
                                        </p:attrNameLst>
                                      </p:cBhvr>
                                      <p:tavLst>
                                        <p:tav tm="0">
                                          <p:val>
                                            <p:fltVal val="0"/>
                                          </p:val>
                                        </p:tav>
                                        <p:tav tm="100000">
                                          <p:val>
                                            <p:strVal val="#ppt_w"/>
                                          </p:val>
                                        </p:tav>
                                      </p:tavLst>
                                    </p:anim>
                                    <p:anim calcmode="lin" valueType="num">
                                      <p:cBhvr>
                                        <p:cTn id="60" dur="500" fill="hold"/>
                                        <p:tgtEl>
                                          <p:spTgt spid="51"/>
                                        </p:tgtEl>
                                        <p:attrNameLst>
                                          <p:attrName>ppt_h</p:attrName>
                                        </p:attrNameLst>
                                      </p:cBhvr>
                                      <p:tavLst>
                                        <p:tav tm="0">
                                          <p:val>
                                            <p:fltVal val="0"/>
                                          </p:val>
                                        </p:tav>
                                        <p:tav tm="100000">
                                          <p:val>
                                            <p:strVal val="#ppt_h"/>
                                          </p:val>
                                        </p:tav>
                                      </p:tavLst>
                                    </p:anim>
                                    <p:animEffect transition="in" filter="fade">
                                      <p:cBhvr>
                                        <p:cTn id="61" dur="500"/>
                                        <p:tgtEl>
                                          <p:spTgt spid="51"/>
                                        </p:tgtEl>
                                      </p:cBhvr>
                                    </p:animEffect>
                                  </p:childTnLst>
                                </p:cTn>
                              </p:par>
                            </p:childTnLst>
                          </p:cTn>
                        </p:par>
                        <p:par>
                          <p:cTn id="62" fill="hold">
                            <p:stCondLst>
                              <p:cond delay="4500"/>
                            </p:stCondLst>
                            <p:childTnLst>
                              <p:par>
                                <p:cTn id="63" presetID="10" presetClass="entr" presetSubtype="0" fill="hold" grpId="0" nodeType="after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fade">
                                      <p:cBhvr>
                                        <p:cTn id="65" dur="500"/>
                                        <p:tgtEl>
                                          <p:spTgt spid="16"/>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15"/>
                                        </p:tgtEl>
                                        <p:attrNameLst>
                                          <p:attrName>style.visibility</p:attrName>
                                        </p:attrNameLst>
                                      </p:cBhvr>
                                      <p:to>
                                        <p:strVal val="visible"/>
                                      </p:to>
                                    </p:set>
                                    <p:animEffect transition="in" filter="fade">
                                      <p:cBhvr>
                                        <p:cTn id="68" dur="500"/>
                                        <p:tgtEl>
                                          <p:spTgt spid="15"/>
                                        </p:tgtEl>
                                      </p:cBhvr>
                                    </p:animEffect>
                                  </p:childTnLst>
                                </p:cTn>
                              </p:par>
                            </p:childTnLst>
                          </p:cTn>
                        </p:par>
                        <p:par>
                          <p:cTn id="69" fill="hold">
                            <p:stCondLst>
                              <p:cond delay="5000"/>
                            </p:stCondLst>
                            <p:childTnLst>
                              <p:par>
                                <p:cTn id="70" presetID="53" presetClass="entr" presetSubtype="16" fill="hold" nodeType="afterEffect">
                                  <p:stCondLst>
                                    <p:cond delay="0"/>
                                  </p:stCondLst>
                                  <p:childTnLst>
                                    <p:set>
                                      <p:cBhvr>
                                        <p:cTn id="71" dur="1" fill="hold">
                                          <p:stCondLst>
                                            <p:cond delay="0"/>
                                          </p:stCondLst>
                                        </p:cTn>
                                        <p:tgtEl>
                                          <p:spTgt spid="48"/>
                                        </p:tgtEl>
                                        <p:attrNameLst>
                                          <p:attrName>style.visibility</p:attrName>
                                        </p:attrNameLst>
                                      </p:cBhvr>
                                      <p:to>
                                        <p:strVal val="visible"/>
                                      </p:to>
                                    </p:set>
                                    <p:anim calcmode="lin" valueType="num">
                                      <p:cBhvr>
                                        <p:cTn id="72" dur="500" fill="hold"/>
                                        <p:tgtEl>
                                          <p:spTgt spid="48"/>
                                        </p:tgtEl>
                                        <p:attrNameLst>
                                          <p:attrName>ppt_w</p:attrName>
                                        </p:attrNameLst>
                                      </p:cBhvr>
                                      <p:tavLst>
                                        <p:tav tm="0">
                                          <p:val>
                                            <p:fltVal val="0"/>
                                          </p:val>
                                        </p:tav>
                                        <p:tav tm="100000">
                                          <p:val>
                                            <p:strVal val="#ppt_w"/>
                                          </p:val>
                                        </p:tav>
                                      </p:tavLst>
                                    </p:anim>
                                    <p:anim calcmode="lin" valueType="num">
                                      <p:cBhvr>
                                        <p:cTn id="73" dur="500" fill="hold"/>
                                        <p:tgtEl>
                                          <p:spTgt spid="48"/>
                                        </p:tgtEl>
                                        <p:attrNameLst>
                                          <p:attrName>ppt_h</p:attrName>
                                        </p:attrNameLst>
                                      </p:cBhvr>
                                      <p:tavLst>
                                        <p:tav tm="0">
                                          <p:val>
                                            <p:fltVal val="0"/>
                                          </p:val>
                                        </p:tav>
                                        <p:tav tm="100000">
                                          <p:val>
                                            <p:strVal val="#ppt_h"/>
                                          </p:val>
                                        </p:tav>
                                      </p:tavLst>
                                    </p:anim>
                                    <p:animEffect transition="in" filter="fade">
                                      <p:cBhvr>
                                        <p:cTn id="74" dur="500"/>
                                        <p:tgtEl>
                                          <p:spTgt spid="48"/>
                                        </p:tgtEl>
                                      </p:cBhvr>
                                    </p:animEffect>
                                  </p:childTnLst>
                                </p:cTn>
                              </p:par>
                            </p:childTnLst>
                          </p:cTn>
                        </p:par>
                        <p:par>
                          <p:cTn id="75" fill="hold">
                            <p:stCondLst>
                              <p:cond delay="5500"/>
                            </p:stCondLst>
                            <p:childTnLst>
                              <p:par>
                                <p:cTn id="76" presetID="10" presetClass="entr" presetSubtype="0" fill="hold" grpId="0" nodeType="afterEffect">
                                  <p:stCondLst>
                                    <p:cond delay="0"/>
                                  </p:stCondLst>
                                  <p:childTnLst>
                                    <p:set>
                                      <p:cBhvr>
                                        <p:cTn id="77" dur="1" fill="hold">
                                          <p:stCondLst>
                                            <p:cond delay="0"/>
                                          </p:stCondLst>
                                        </p:cTn>
                                        <p:tgtEl>
                                          <p:spTgt spid="18"/>
                                        </p:tgtEl>
                                        <p:attrNameLst>
                                          <p:attrName>style.visibility</p:attrName>
                                        </p:attrNameLst>
                                      </p:cBhvr>
                                      <p:to>
                                        <p:strVal val="visible"/>
                                      </p:to>
                                    </p:set>
                                    <p:animEffect transition="in" filter="fade">
                                      <p:cBhvr>
                                        <p:cTn id="78" dur="500"/>
                                        <p:tgtEl>
                                          <p:spTgt spid="18"/>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17"/>
                                        </p:tgtEl>
                                        <p:attrNameLst>
                                          <p:attrName>style.visibility</p:attrName>
                                        </p:attrNameLst>
                                      </p:cBhvr>
                                      <p:to>
                                        <p:strVal val="visible"/>
                                      </p:to>
                                    </p:set>
                                    <p:animEffect transition="in" filter="fade">
                                      <p:cBhvr>
                                        <p:cTn id="8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p:bldP spid="14" grpId="0"/>
      <p:bldP spid="15" grpId="0"/>
      <p:bldP spid="16" grpId="0"/>
      <p:bldP spid="17" grpId="0"/>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接连接符 10"/>
          <p:cNvCxnSpPr/>
          <p:nvPr/>
        </p:nvCxnSpPr>
        <p:spPr>
          <a:xfrm>
            <a:off x="1396026" y="4597501"/>
            <a:ext cx="4267399" cy="0"/>
          </a:xfrm>
          <a:prstGeom prst="line">
            <a:avLst/>
          </a:prstGeom>
          <a:ln>
            <a:solidFill>
              <a:srgbClr val="202A36"/>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270709" y="4594699"/>
            <a:ext cx="4547030" cy="0"/>
          </a:xfrm>
          <a:prstGeom prst="line">
            <a:avLst/>
          </a:prstGeom>
          <a:ln>
            <a:solidFill>
              <a:srgbClr val="202A36"/>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6827295" y="2662680"/>
            <a:ext cx="3891471" cy="9892"/>
          </a:xfrm>
          <a:prstGeom prst="line">
            <a:avLst/>
          </a:prstGeom>
          <a:ln>
            <a:solidFill>
              <a:srgbClr val="202A36"/>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396026" y="2662680"/>
            <a:ext cx="4267399" cy="0"/>
          </a:xfrm>
          <a:prstGeom prst="line">
            <a:avLst/>
          </a:prstGeom>
          <a:ln>
            <a:solidFill>
              <a:srgbClr val="202A36"/>
            </a:solidFill>
          </a:ln>
        </p:spPr>
        <p:style>
          <a:lnRef idx="1">
            <a:schemeClr val="accent1"/>
          </a:lnRef>
          <a:fillRef idx="0">
            <a:schemeClr val="accent1"/>
          </a:fillRef>
          <a:effectRef idx="0">
            <a:schemeClr val="accent1"/>
          </a:effectRef>
          <a:fontRef idx="minor">
            <a:schemeClr val="tx1"/>
          </a:fontRef>
        </p:style>
      </p:cxnSp>
      <p:sp>
        <p:nvSpPr>
          <p:cNvPr id="15" name="菱形 14"/>
          <p:cNvSpPr/>
          <p:nvPr/>
        </p:nvSpPr>
        <p:spPr>
          <a:xfrm>
            <a:off x="4795421" y="2470666"/>
            <a:ext cx="1253308" cy="1253308"/>
          </a:xfrm>
          <a:prstGeom prst="diamond">
            <a:avLst/>
          </a:prstGeom>
          <a:solidFill>
            <a:srgbClr val="FBC76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00" tIns="45700" rIns="91400" bIns="4570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16" name="菱形 15"/>
          <p:cNvSpPr/>
          <p:nvPr/>
        </p:nvSpPr>
        <p:spPr>
          <a:xfrm>
            <a:off x="4848926" y="3524271"/>
            <a:ext cx="1253308" cy="1253308"/>
          </a:xfrm>
          <a:prstGeom prst="diamond">
            <a:avLst/>
          </a:prstGeom>
          <a:solidFill>
            <a:srgbClr val="FBC76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00" tIns="45700" rIns="91400" bIns="4570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17" name="菱形 16"/>
          <p:cNvSpPr/>
          <p:nvPr/>
        </p:nvSpPr>
        <p:spPr>
          <a:xfrm>
            <a:off x="5966041" y="3495920"/>
            <a:ext cx="1253308" cy="1253308"/>
          </a:xfrm>
          <a:prstGeom prst="diamond">
            <a:avLst/>
          </a:prstGeom>
          <a:solidFill>
            <a:srgbClr val="FBC76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00" tIns="45700" rIns="91400" bIns="4570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18" name="菱形 17"/>
          <p:cNvSpPr/>
          <p:nvPr/>
        </p:nvSpPr>
        <p:spPr>
          <a:xfrm>
            <a:off x="5931404" y="2413190"/>
            <a:ext cx="1253308" cy="1253308"/>
          </a:xfrm>
          <a:prstGeom prst="diamond">
            <a:avLst/>
          </a:prstGeom>
          <a:solidFill>
            <a:srgbClr val="FBC76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00" tIns="45700" rIns="91400" bIns="4570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19" name="流程图: 联系 18"/>
          <p:cNvSpPr/>
          <p:nvPr/>
        </p:nvSpPr>
        <p:spPr>
          <a:xfrm>
            <a:off x="1106778" y="2179980"/>
            <a:ext cx="503837" cy="503837"/>
          </a:xfrm>
          <a:prstGeom prst="flowChartConnector">
            <a:avLst/>
          </a:prstGeom>
          <a:solidFill>
            <a:srgbClr val="FBC76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00" tIns="45700" rIns="91400" bIns="45700" numCol="1" spcCol="0" rtlCol="0" fromWordArt="0" anchor="ctr" anchorCtr="0" forceAA="0" compatLnSpc="1">
            <a:noAutofit/>
          </a:bodyPr>
          <a:lstStyle/>
          <a:p>
            <a:pPr algn="ctr"/>
            <a:r>
              <a:rPr lang="en-US" altLang="zh-CN" dirty="0">
                <a:solidFill>
                  <a:schemeClr val="tx1">
                    <a:lumMod val="85000"/>
                    <a:lumOff val="15000"/>
                  </a:schemeClr>
                </a:solidFill>
                <a:latin typeface="微软雅黑" panose="020B0503020204020204" pitchFamily="34" charset="-122"/>
                <a:ea typeface="微软雅黑" panose="020B0503020204020204" pitchFamily="34" charset="-122"/>
              </a:rPr>
              <a:t>A</a:t>
            </a:r>
            <a:endParaRPr lang="zh-CN" alt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0" name="文本框 23"/>
          <p:cNvSpPr txBox="1"/>
          <p:nvPr/>
        </p:nvSpPr>
        <p:spPr>
          <a:xfrm>
            <a:off x="1804573" y="2247056"/>
            <a:ext cx="2236429" cy="400069"/>
          </a:xfrm>
          <a:prstGeom prst="rect">
            <a:avLst/>
          </a:prstGeom>
          <a:noFill/>
        </p:spPr>
        <p:txBody>
          <a:bodyPr wrap="none" lIns="91400" tIns="45700" rIns="91400" bIns="45700" rtlCol="0">
            <a:spAutoFit/>
          </a:bodyPr>
          <a:lstStyle/>
          <a:p>
            <a:r>
              <a:rPr lang="zh-CN" altLang="en-US" sz="2000" dirty="0">
                <a:solidFill>
                  <a:schemeClr val="tx1">
                    <a:lumMod val="85000"/>
                    <a:lumOff val="15000"/>
                  </a:schemeClr>
                </a:solidFill>
                <a:latin typeface="方正尚酷简体" panose="03000509000000000000" pitchFamily="65" charset="-122"/>
                <a:ea typeface="方正尚酷简体" panose="03000509000000000000" pitchFamily="65" charset="-122"/>
              </a:rPr>
              <a:t>点击添加文字内容</a:t>
            </a:r>
            <a:endParaRPr lang="zh-CN" altLang="en-US" sz="2000" dirty="0">
              <a:solidFill>
                <a:schemeClr val="tx1">
                  <a:lumMod val="85000"/>
                  <a:lumOff val="15000"/>
                </a:schemeClr>
              </a:solidFill>
              <a:latin typeface="方正尚酷简体" panose="03000509000000000000" pitchFamily="65" charset="-122"/>
              <a:ea typeface="方正尚酷简体" panose="03000509000000000000" pitchFamily="65" charset="-122"/>
            </a:endParaRPr>
          </a:p>
        </p:txBody>
      </p:sp>
      <p:sp>
        <p:nvSpPr>
          <p:cNvPr id="21" name="矩形 20"/>
          <p:cNvSpPr/>
          <p:nvPr/>
        </p:nvSpPr>
        <p:spPr>
          <a:xfrm>
            <a:off x="1805352" y="2685912"/>
            <a:ext cx="2675105" cy="1052555"/>
          </a:xfrm>
          <a:prstGeom prst="rect">
            <a:avLst/>
          </a:prstGeom>
          <a:noFill/>
        </p:spPr>
        <p:txBody>
          <a:bodyPr wrap="square" lIns="91400" tIns="45700" rIns="91400" bIns="45700">
            <a:spAutoFit/>
          </a:bodyPr>
          <a:lstStyle/>
          <a:p>
            <a:pPr algn="just">
              <a:lnSpc>
                <a:spcPct val="130000"/>
              </a:lnSpc>
            </a:pPr>
            <a:r>
              <a:rPr lang="zh-CN" altLang="en-US" sz="1600" dirty="0">
                <a:solidFill>
                  <a:schemeClr val="accent3">
                    <a:lumMod val="50000"/>
                  </a:schemeClr>
                </a:solidFill>
                <a:latin typeface="微软雅黑" panose="020B0503020204020204" pitchFamily="34" charset="-122"/>
                <a:ea typeface="微软雅黑" panose="020B0503020204020204" pitchFamily="34" charset="-122"/>
                <a:cs typeface="Arial" panose="020B0604020202020204" pitchFamily="34" charset="0"/>
              </a:rPr>
              <a:t>您的内容打在这里，或通过复制您的文本后在此框中选择粘贴并选择只保留文字您</a:t>
            </a:r>
            <a:endParaRPr lang="zh-CN" altLang="en-US" sz="1600" dirty="0">
              <a:solidFill>
                <a:schemeClr val="accent3">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2" name="组合 21"/>
          <p:cNvGrpSpPr/>
          <p:nvPr/>
        </p:nvGrpSpPr>
        <p:grpSpPr>
          <a:xfrm>
            <a:off x="4583773" y="2151171"/>
            <a:ext cx="2879070" cy="2879070"/>
            <a:chOff x="4282167" y="2497180"/>
            <a:chExt cx="2880320" cy="2880320"/>
          </a:xfrm>
          <a:solidFill>
            <a:srgbClr val="C00000"/>
          </a:solidFill>
        </p:grpSpPr>
        <p:sp>
          <p:nvSpPr>
            <p:cNvPr id="23" name="菱形 22"/>
            <p:cNvSpPr/>
            <p:nvPr/>
          </p:nvSpPr>
          <p:spPr>
            <a:xfrm>
              <a:off x="4282167" y="2497180"/>
              <a:ext cx="2880320" cy="2880320"/>
            </a:xfrm>
            <a:prstGeom prst="diamond">
              <a:avLst/>
            </a:prstGeom>
            <a:solidFill>
              <a:schemeClr val="bg1">
                <a:lumMod val="85000"/>
              </a:schemeClr>
            </a:solidFill>
            <a:ln>
              <a:noFill/>
            </a:ln>
            <a:effectLst>
              <a:outerShdw blurRad="152400" dir="5400000" sx="90000" sy="-19000" rotWithShape="0">
                <a:prstClr val="black">
                  <a:alpha val="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67" tIns="60934" rIns="121867" bIns="60934" numCol="1" spcCol="0" rtlCol="0" fromWordArt="0" anchor="ctr" anchorCtr="0" forceAA="0" compatLnSpc="1">
              <a:noAutofit/>
            </a:bodyP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4" name="文本框 31"/>
            <p:cNvSpPr txBox="1"/>
            <p:nvPr/>
          </p:nvSpPr>
          <p:spPr>
            <a:xfrm>
              <a:off x="4748241" y="3623098"/>
              <a:ext cx="2032207" cy="646612"/>
            </a:xfrm>
            <a:prstGeom prst="rect">
              <a:avLst/>
            </a:prstGeom>
            <a:noFill/>
          </p:spPr>
          <p:txBody>
            <a:bodyPr wrap="none" rtlCol="0">
              <a:spAutoFit/>
            </a:bodyPr>
            <a:lstStyle/>
            <a:p>
              <a:pPr algn="ctr"/>
              <a:r>
                <a:rPr lang="zh-CN" altLang="en-US" sz="3600" dirty="0">
                  <a:solidFill>
                    <a:schemeClr val="tx1">
                      <a:lumMod val="85000"/>
                      <a:lumOff val="15000"/>
                    </a:schemeClr>
                  </a:solidFill>
                  <a:latin typeface="方正尚酷简体" panose="03000509000000000000" pitchFamily="65" charset="-122"/>
                  <a:ea typeface="方正尚酷简体" panose="03000509000000000000" pitchFamily="65" charset="-122"/>
                </a:rPr>
                <a:t>添加标题</a:t>
              </a:r>
              <a:endParaRPr lang="zh-CN" altLang="en-US" sz="3600" dirty="0">
                <a:solidFill>
                  <a:schemeClr val="tx1">
                    <a:lumMod val="85000"/>
                    <a:lumOff val="15000"/>
                  </a:schemeClr>
                </a:solidFill>
                <a:latin typeface="方正尚酷简体" panose="03000509000000000000" pitchFamily="65" charset="-122"/>
                <a:ea typeface="方正尚酷简体" panose="03000509000000000000" pitchFamily="65" charset="-122"/>
              </a:endParaRPr>
            </a:p>
          </p:txBody>
        </p:sp>
      </p:grpSp>
      <p:sp>
        <p:nvSpPr>
          <p:cNvPr id="25" name="流程图: 联系 24"/>
          <p:cNvSpPr/>
          <p:nvPr/>
        </p:nvSpPr>
        <p:spPr>
          <a:xfrm>
            <a:off x="10466848" y="2196741"/>
            <a:ext cx="503837" cy="503837"/>
          </a:xfrm>
          <a:prstGeom prst="flowChartConnector">
            <a:avLst/>
          </a:prstGeom>
          <a:solidFill>
            <a:srgbClr val="FBC76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00" tIns="45700" rIns="91400" bIns="45700" numCol="1" spcCol="0" rtlCol="0" fromWordArt="0" anchor="ctr" anchorCtr="0" forceAA="0" compatLnSpc="1">
            <a:noAutofit/>
          </a:bodyPr>
          <a:lstStyle/>
          <a:p>
            <a:pPr algn="ctr"/>
            <a:r>
              <a:rPr lang="en-US" altLang="zh-CN" dirty="0">
                <a:solidFill>
                  <a:schemeClr val="tx1">
                    <a:lumMod val="85000"/>
                    <a:lumOff val="15000"/>
                  </a:schemeClr>
                </a:solidFill>
                <a:latin typeface="微软雅黑" panose="020B0503020204020204" pitchFamily="34" charset="-122"/>
                <a:ea typeface="微软雅黑" panose="020B0503020204020204" pitchFamily="34" charset="-122"/>
              </a:rPr>
              <a:t>B</a:t>
            </a:r>
            <a:endParaRPr lang="zh-CN" alt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6" name="文本框 23"/>
          <p:cNvSpPr txBox="1"/>
          <p:nvPr/>
        </p:nvSpPr>
        <p:spPr>
          <a:xfrm>
            <a:off x="8077201" y="2247056"/>
            <a:ext cx="2236429" cy="400069"/>
          </a:xfrm>
          <a:prstGeom prst="rect">
            <a:avLst/>
          </a:prstGeom>
          <a:noFill/>
        </p:spPr>
        <p:txBody>
          <a:bodyPr wrap="none" lIns="91400" tIns="45700" rIns="91400" bIns="45700" rtlCol="0">
            <a:spAutoFit/>
          </a:bodyPr>
          <a:lstStyle/>
          <a:p>
            <a:r>
              <a:rPr lang="zh-CN" altLang="en-US" sz="2000" dirty="0">
                <a:solidFill>
                  <a:schemeClr val="tx1">
                    <a:lumMod val="85000"/>
                    <a:lumOff val="15000"/>
                  </a:schemeClr>
                </a:solidFill>
                <a:latin typeface="方正尚酷简体" panose="03000509000000000000" pitchFamily="65" charset="-122"/>
                <a:ea typeface="方正尚酷简体" panose="03000509000000000000" pitchFamily="65" charset="-122"/>
              </a:rPr>
              <a:t>点击添加文字内容</a:t>
            </a:r>
            <a:endParaRPr lang="zh-CN" altLang="en-US" sz="2000" dirty="0">
              <a:solidFill>
                <a:schemeClr val="tx1">
                  <a:lumMod val="85000"/>
                  <a:lumOff val="15000"/>
                </a:schemeClr>
              </a:solidFill>
              <a:latin typeface="方正尚酷简体" panose="03000509000000000000" pitchFamily="65" charset="-122"/>
              <a:ea typeface="方正尚酷简体" panose="03000509000000000000" pitchFamily="65" charset="-122"/>
            </a:endParaRPr>
          </a:p>
        </p:txBody>
      </p:sp>
      <p:sp>
        <p:nvSpPr>
          <p:cNvPr id="27" name="矩形 26"/>
          <p:cNvSpPr/>
          <p:nvPr/>
        </p:nvSpPr>
        <p:spPr>
          <a:xfrm>
            <a:off x="7637160" y="2685912"/>
            <a:ext cx="2675105" cy="1052555"/>
          </a:xfrm>
          <a:prstGeom prst="rect">
            <a:avLst/>
          </a:prstGeom>
          <a:noFill/>
        </p:spPr>
        <p:txBody>
          <a:bodyPr wrap="square" lIns="91400" tIns="45700" rIns="91400" bIns="45700">
            <a:spAutoFit/>
          </a:bodyPr>
          <a:lstStyle/>
          <a:p>
            <a:pPr algn="just">
              <a:lnSpc>
                <a:spcPct val="130000"/>
              </a:lnSpc>
            </a:pPr>
            <a:r>
              <a:rPr lang="zh-CN" altLang="en-US" sz="1600" dirty="0">
                <a:solidFill>
                  <a:schemeClr val="accent3">
                    <a:lumMod val="50000"/>
                  </a:schemeClr>
                </a:solidFill>
                <a:latin typeface="微软雅黑" panose="020B0503020204020204" pitchFamily="34" charset="-122"/>
                <a:ea typeface="微软雅黑" panose="020B0503020204020204" pitchFamily="34" charset="-122"/>
                <a:cs typeface="Arial" panose="020B0604020202020204" pitchFamily="34" charset="0"/>
              </a:rPr>
              <a:t>您的内容打在这里，或通过复制您的文本后在此框中选择粘贴并选择只保留文字您</a:t>
            </a:r>
            <a:endParaRPr lang="zh-CN" altLang="en-US" sz="1600" dirty="0">
              <a:solidFill>
                <a:schemeClr val="accent3">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8" name="流程图: 联系 27"/>
          <p:cNvSpPr/>
          <p:nvPr/>
        </p:nvSpPr>
        <p:spPr>
          <a:xfrm>
            <a:off x="1106778" y="4114801"/>
            <a:ext cx="503837" cy="503837"/>
          </a:xfrm>
          <a:prstGeom prst="flowChartConnector">
            <a:avLst/>
          </a:prstGeom>
          <a:solidFill>
            <a:srgbClr val="FBC76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00" tIns="45700" rIns="91400" bIns="45700" numCol="1" spcCol="0" rtlCol="0" fromWordArt="0" anchor="ctr" anchorCtr="0" forceAA="0" compatLnSpc="1">
            <a:noAutofit/>
          </a:bodyPr>
          <a:lstStyle/>
          <a:p>
            <a:pPr algn="ctr"/>
            <a:r>
              <a:rPr lang="en-US" altLang="zh-CN" dirty="0">
                <a:solidFill>
                  <a:schemeClr val="tx1">
                    <a:lumMod val="85000"/>
                    <a:lumOff val="15000"/>
                  </a:schemeClr>
                </a:solidFill>
                <a:latin typeface="微软雅黑" panose="020B0503020204020204" pitchFamily="34" charset="-122"/>
                <a:ea typeface="微软雅黑" panose="020B0503020204020204" pitchFamily="34" charset="-122"/>
              </a:rPr>
              <a:t>C</a:t>
            </a:r>
            <a:endParaRPr lang="zh-CN" alt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9" name="文本框 23"/>
          <p:cNvSpPr txBox="1"/>
          <p:nvPr/>
        </p:nvSpPr>
        <p:spPr>
          <a:xfrm>
            <a:off x="1804573" y="4181877"/>
            <a:ext cx="2236429" cy="400069"/>
          </a:xfrm>
          <a:prstGeom prst="rect">
            <a:avLst/>
          </a:prstGeom>
          <a:noFill/>
        </p:spPr>
        <p:txBody>
          <a:bodyPr wrap="none" lIns="91400" tIns="45700" rIns="91400" bIns="45700" rtlCol="0">
            <a:spAutoFit/>
          </a:bodyPr>
          <a:lstStyle/>
          <a:p>
            <a:r>
              <a:rPr lang="zh-CN" altLang="en-US" sz="2000" dirty="0">
                <a:solidFill>
                  <a:schemeClr val="tx1">
                    <a:lumMod val="85000"/>
                    <a:lumOff val="15000"/>
                  </a:schemeClr>
                </a:solidFill>
                <a:latin typeface="方正尚酷简体" panose="03000509000000000000" pitchFamily="65" charset="-122"/>
                <a:ea typeface="方正尚酷简体" panose="03000509000000000000" pitchFamily="65" charset="-122"/>
              </a:rPr>
              <a:t>点击添加文字内容</a:t>
            </a:r>
            <a:endParaRPr lang="zh-CN" altLang="en-US" sz="2000" dirty="0">
              <a:solidFill>
                <a:schemeClr val="tx1">
                  <a:lumMod val="85000"/>
                  <a:lumOff val="15000"/>
                </a:schemeClr>
              </a:solidFill>
              <a:latin typeface="方正尚酷简体" panose="03000509000000000000" pitchFamily="65" charset="-122"/>
              <a:ea typeface="方正尚酷简体" panose="03000509000000000000" pitchFamily="65" charset="-122"/>
            </a:endParaRPr>
          </a:p>
        </p:txBody>
      </p:sp>
      <p:sp>
        <p:nvSpPr>
          <p:cNvPr id="30" name="矩形 29"/>
          <p:cNvSpPr/>
          <p:nvPr/>
        </p:nvSpPr>
        <p:spPr>
          <a:xfrm>
            <a:off x="1805352" y="4620733"/>
            <a:ext cx="2675105" cy="1052555"/>
          </a:xfrm>
          <a:prstGeom prst="rect">
            <a:avLst/>
          </a:prstGeom>
          <a:noFill/>
        </p:spPr>
        <p:txBody>
          <a:bodyPr wrap="square" lIns="91400" tIns="45700" rIns="91400" bIns="45700">
            <a:spAutoFit/>
          </a:bodyPr>
          <a:lstStyle/>
          <a:p>
            <a:pPr algn="just">
              <a:lnSpc>
                <a:spcPct val="130000"/>
              </a:lnSpc>
            </a:pPr>
            <a:r>
              <a:rPr lang="zh-CN" altLang="en-US" sz="1600" dirty="0">
                <a:solidFill>
                  <a:schemeClr val="accent3">
                    <a:lumMod val="50000"/>
                  </a:schemeClr>
                </a:solidFill>
                <a:latin typeface="微软雅黑" panose="020B0503020204020204" pitchFamily="34" charset="-122"/>
                <a:ea typeface="微软雅黑" panose="020B0503020204020204" pitchFamily="34" charset="-122"/>
                <a:cs typeface="Arial" panose="020B0604020202020204" pitchFamily="34" charset="0"/>
              </a:rPr>
              <a:t>您的内容打在这里，或通过复制您的文本后在此框中选择粘贴并选择只保留文字您</a:t>
            </a:r>
            <a:endParaRPr lang="zh-CN" altLang="en-US" sz="1600" dirty="0">
              <a:solidFill>
                <a:schemeClr val="accent3">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1" name="流程图: 联系 30"/>
          <p:cNvSpPr/>
          <p:nvPr/>
        </p:nvSpPr>
        <p:spPr>
          <a:xfrm>
            <a:off x="10466848" y="4118868"/>
            <a:ext cx="503837" cy="503837"/>
          </a:xfrm>
          <a:prstGeom prst="flowChartConnector">
            <a:avLst/>
          </a:prstGeom>
          <a:solidFill>
            <a:srgbClr val="FBC76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00" tIns="45700" rIns="91400" bIns="45700" numCol="1" spcCol="0" rtlCol="0" fromWordArt="0" anchor="ctr" anchorCtr="0" forceAA="0" compatLnSpc="1">
            <a:noAutofit/>
          </a:bodyPr>
          <a:lstStyle/>
          <a:p>
            <a:pPr algn="ctr"/>
            <a:r>
              <a:rPr lang="en-US" altLang="zh-CN" dirty="0">
                <a:solidFill>
                  <a:schemeClr val="tx1">
                    <a:lumMod val="85000"/>
                    <a:lumOff val="15000"/>
                  </a:schemeClr>
                </a:solidFill>
                <a:latin typeface="微软雅黑" panose="020B0503020204020204" pitchFamily="34" charset="-122"/>
                <a:ea typeface="微软雅黑" panose="020B0503020204020204" pitchFamily="34" charset="-122"/>
              </a:rPr>
              <a:t>D</a:t>
            </a:r>
            <a:endParaRPr lang="zh-CN" alt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2" name="文本框 23"/>
          <p:cNvSpPr txBox="1"/>
          <p:nvPr/>
        </p:nvSpPr>
        <p:spPr>
          <a:xfrm>
            <a:off x="8077201" y="4169183"/>
            <a:ext cx="2236429" cy="400069"/>
          </a:xfrm>
          <a:prstGeom prst="rect">
            <a:avLst/>
          </a:prstGeom>
          <a:noFill/>
        </p:spPr>
        <p:txBody>
          <a:bodyPr wrap="none" lIns="91400" tIns="45700" rIns="91400" bIns="45700" rtlCol="0">
            <a:spAutoFit/>
          </a:bodyPr>
          <a:lstStyle/>
          <a:p>
            <a:r>
              <a:rPr lang="zh-CN" altLang="en-US" sz="2000" dirty="0">
                <a:solidFill>
                  <a:schemeClr val="tx1">
                    <a:lumMod val="85000"/>
                    <a:lumOff val="15000"/>
                  </a:schemeClr>
                </a:solidFill>
                <a:latin typeface="方正尚酷简体" panose="03000509000000000000" pitchFamily="65" charset="-122"/>
                <a:ea typeface="方正尚酷简体" panose="03000509000000000000" pitchFamily="65" charset="-122"/>
              </a:rPr>
              <a:t>点击添加文字内容</a:t>
            </a:r>
            <a:endParaRPr lang="zh-CN" altLang="en-US" sz="2000" dirty="0">
              <a:solidFill>
                <a:schemeClr val="tx1">
                  <a:lumMod val="85000"/>
                  <a:lumOff val="15000"/>
                </a:schemeClr>
              </a:solidFill>
              <a:latin typeface="方正尚酷简体" panose="03000509000000000000" pitchFamily="65" charset="-122"/>
              <a:ea typeface="方正尚酷简体" panose="03000509000000000000" pitchFamily="65" charset="-122"/>
            </a:endParaRPr>
          </a:p>
        </p:txBody>
      </p:sp>
      <p:sp>
        <p:nvSpPr>
          <p:cNvPr id="33" name="矩形 32"/>
          <p:cNvSpPr/>
          <p:nvPr/>
        </p:nvSpPr>
        <p:spPr>
          <a:xfrm>
            <a:off x="7637160" y="4608039"/>
            <a:ext cx="2675105" cy="1052555"/>
          </a:xfrm>
          <a:prstGeom prst="rect">
            <a:avLst/>
          </a:prstGeom>
          <a:noFill/>
        </p:spPr>
        <p:txBody>
          <a:bodyPr wrap="square" lIns="91400" tIns="45700" rIns="91400" bIns="45700">
            <a:spAutoFit/>
          </a:bodyPr>
          <a:lstStyle/>
          <a:p>
            <a:pPr algn="just">
              <a:lnSpc>
                <a:spcPct val="130000"/>
              </a:lnSpc>
            </a:pPr>
            <a:r>
              <a:rPr lang="zh-CN" altLang="en-US" sz="1600" dirty="0">
                <a:solidFill>
                  <a:schemeClr val="accent3">
                    <a:lumMod val="50000"/>
                  </a:schemeClr>
                </a:solidFill>
                <a:latin typeface="微软雅黑" panose="020B0503020204020204" pitchFamily="34" charset="-122"/>
                <a:ea typeface="微软雅黑" panose="020B0503020204020204" pitchFamily="34" charset="-122"/>
                <a:cs typeface="Arial" panose="020B0604020202020204" pitchFamily="34" charset="0"/>
              </a:rPr>
              <a:t>您的内容打在这里，或通过复制您的文本后在此框中选择粘贴并选择只保留文字您</a:t>
            </a:r>
            <a:endParaRPr lang="zh-CN" altLang="en-US" sz="1600" dirty="0">
              <a:solidFill>
                <a:schemeClr val="accent3">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4" name="等腰三角形 33"/>
          <p:cNvSpPr/>
          <p:nvPr/>
        </p:nvSpPr>
        <p:spPr>
          <a:xfrm rot="10800000">
            <a:off x="5786628" y="0"/>
            <a:ext cx="618744" cy="406400"/>
          </a:xfrm>
          <a:prstGeom prst="triangle">
            <a:avLst/>
          </a:prstGeom>
          <a:solidFill>
            <a:srgbClr val="FBC7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p:cNvSpPr txBox="1"/>
          <p:nvPr/>
        </p:nvSpPr>
        <p:spPr>
          <a:xfrm>
            <a:off x="5182929" y="581222"/>
            <a:ext cx="1826141" cy="584775"/>
          </a:xfrm>
          <a:prstGeom prst="rect">
            <a:avLst/>
          </a:prstGeom>
          <a:noFill/>
        </p:spPr>
        <p:txBody>
          <a:bodyPr wrap="none" rtlCol="0">
            <a:spAutoFit/>
          </a:bodyPr>
          <a:lstStyle/>
          <a:p>
            <a:r>
              <a:rPr lang="zh-CN" altLang="en-US" sz="3200" dirty="0">
                <a:solidFill>
                  <a:schemeClr val="tx1">
                    <a:lumMod val="75000"/>
                    <a:lumOff val="25000"/>
                  </a:schemeClr>
                </a:solidFill>
                <a:latin typeface="方正尚酷简体" panose="03000509000000000000" pitchFamily="65" charset="-122"/>
                <a:ea typeface="方正尚酷简体" panose="03000509000000000000" pitchFamily="65" charset="-122"/>
              </a:rPr>
              <a:t>组织能力</a:t>
            </a:r>
            <a:endParaRPr lang="zh-CN" altLang="en-US" sz="3200" dirty="0">
              <a:solidFill>
                <a:schemeClr val="tx1">
                  <a:lumMod val="75000"/>
                  <a:lumOff val="25000"/>
                </a:schemeClr>
              </a:solidFill>
              <a:latin typeface="方正尚酷简体" panose="03000509000000000000" pitchFamily="65" charset="-122"/>
              <a:ea typeface="方正尚酷简体" panose="03000509000000000000" pitchFamily="65" charset="-122"/>
            </a:endParaRPr>
          </a:p>
        </p:txBody>
      </p:sp>
      <p:cxnSp>
        <p:nvCxnSpPr>
          <p:cNvPr id="36" name="直接连接符 35"/>
          <p:cNvCxnSpPr/>
          <p:nvPr/>
        </p:nvCxnSpPr>
        <p:spPr>
          <a:xfrm>
            <a:off x="5579364" y="1282700"/>
            <a:ext cx="982472" cy="0"/>
          </a:xfrm>
          <a:prstGeom prst="line">
            <a:avLst/>
          </a:prstGeom>
          <a:ln>
            <a:solidFill>
              <a:srgbClr val="FBC764"/>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Scale>
                                          <p:cBhvr>
                                            <p:cTn id="7"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2"/>
                                            </p:tgtEl>
                                            <p:attrNameLst>
                                              <p:attrName>ppt_x</p:attrName>
                                              <p:attrName>ppt_y</p:attrName>
                                            </p:attrNameLst>
                                          </p:cBhvr>
                                        </p:animMotion>
                                        <p:animEffect transition="in" filter="fade">
                                          <p:cBhvr>
                                            <p:cTn id="9" dur="1000"/>
                                            <p:tgtEl>
                                              <p:spTgt spid="22"/>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ppt_w</p:attrName>
                                            </p:attrNameLst>
                                          </p:cBhvr>
                                          <p:tavLst>
                                            <p:tav tm="0">
                                              <p:val>
                                                <p:fltVal val="0"/>
                                              </p:val>
                                            </p:tav>
                                            <p:tav tm="100000">
                                              <p:val>
                                                <p:strVal val="#ppt_w"/>
                                              </p:val>
                                            </p:tav>
                                          </p:tavLst>
                                        </p:anim>
                                        <p:anim calcmode="lin" valueType="num">
                                          <p:cBhvr>
                                            <p:cTn id="14" dur="500" fill="hold"/>
                                            <p:tgtEl>
                                              <p:spTgt spid="18"/>
                                            </p:tgtEl>
                                            <p:attrNameLst>
                                              <p:attrName>ppt_h</p:attrName>
                                            </p:attrNameLst>
                                          </p:cBhvr>
                                          <p:tavLst>
                                            <p:tav tm="0">
                                              <p:val>
                                                <p:fltVal val="0"/>
                                              </p:val>
                                            </p:tav>
                                            <p:tav tm="100000">
                                              <p:val>
                                                <p:strVal val="#ppt_h"/>
                                              </p:val>
                                            </p:tav>
                                          </p:tavLst>
                                        </p:anim>
                                        <p:animEffect transition="in" filter="fade">
                                          <p:cBhvr>
                                            <p:cTn id="15" dur="500"/>
                                            <p:tgtEl>
                                              <p:spTgt spid="18"/>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animEffect transition="in" filter="fade">
                                          <p:cBhvr>
                                            <p:cTn id="20" dur="500"/>
                                            <p:tgtEl>
                                              <p:spTgt spid="15"/>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p:cTn id="28" dur="500" fill="hold"/>
                                            <p:tgtEl>
                                              <p:spTgt spid="17"/>
                                            </p:tgtEl>
                                            <p:attrNameLst>
                                              <p:attrName>ppt_w</p:attrName>
                                            </p:attrNameLst>
                                          </p:cBhvr>
                                          <p:tavLst>
                                            <p:tav tm="0">
                                              <p:val>
                                                <p:fltVal val="0"/>
                                              </p:val>
                                            </p:tav>
                                            <p:tav tm="100000">
                                              <p:val>
                                                <p:strVal val="#ppt_w"/>
                                              </p:val>
                                            </p:tav>
                                          </p:tavLst>
                                        </p:anim>
                                        <p:anim calcmode="lin" valueType="num">
                                          <p:cBhvr>
                                            <p:cTn id="29" dur="500" fill="hold"/>
                                            <p:tgtEl>
                                              <p:spTgt spid="17"/>
                                            </p:tgtEl>
                                            <p:attrNameLst>
                                              <p:attrName>ppt_h</p:attrName>
                                            </p:attrNameLst>
                                          </p:cBhvr>
                                          <p:tavLst>
                                            <p:tav tm="0">
                                              <p:val>
                                                <p:fltVal val="0"/>
                                              </p:val>
                                            </p:tav>
                                            <p:tav tm="100000">
                                              <p:val>
                                                <p:strVal val="#ppt_h"/>
                                              </p:val>
                                            </p:tav>
                                          </p:tavLst>
                                        </p:anim>
                                        <p:animEffect transition="in" filter="fade">
                                          <p:cBhvr>
                                            <p:cTn id="30" dur="500"/>
                                            <p:tgtEl>
                                              <p:spTgt spid="17"/>
                                            </p:tgtEl>
                                          </p:cBhvr>
                                        </p:animEffect>
                                      </p:childTnLst>
                                    </p:cTn>
                                  </p:par>
                                </p:childTnLst>
                              </p:cTn>
                            </p:par>
                            <p:par>
                              <p:cTn id="31" fill="hold">
                                <p:stCondLst>
                                  <p:cond delay="1500"/>
                                </p:stCondLst>
                                <p:childTnLst>
                                  <p:par>
                                    <p:cTn id="32" presetID="2" presetClass="entr" presetSubtype="8" fill="hold" grpId="0" nodeType="afterEffect" p14:presetBounceEnd="64000">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14:bounceEnd="64000">
                                          <p:cBhvr additive="base">
                                            <p:cTn id="34" dur="500" fill="hold"/>
                                            <p:tgtEl>
                                              <p:spTgt spid="19"/>
                                            </p:tgtEl>
                                            <p:attrNameLst>
                                              <p:attrName>ppt_x</p:attrName>
                                            </p:attrNameLst>
                                          </p:cBhvr>
                                          <p:tavLst>
                                            <p:tav tm="0">
                                              <p:val>
                                                <p:strVal val="0-#ppt_w/2"/>
                                              </p:val>
                                            </p:tav>
                                            <p:tav tm="100000">
                                              <p:val>
                                                <p:strVal val="#ppt_x"/>
                                              </p:val>
                                            </p:tav>
                                          </p:tavLst>
                                        </p:anim>
                                        <p:anim calcmode="lin" valueType="num" p14:bounceEnd="64000">
                                          <p:cBhvr additive="base">
                                            <p:cTn id="35" dur="500" fill="hold"/>
                                            <p:tgtEl>
                                              <p:spTgt spid="19"/>
                                            </p:tgtEl>
                                            <p:attrNameLst>
                                              <p:attrName>ppt_y</p:attrName>
                                            </p:attrNameLst>
                                          </p:cBhvr>
                                          <p:tavLst>
                                            <p:tav tm="0">
                                              <p:val>
                                                <p:strVal val="#ppt_y"/>
                                              </p:val>
                                            </p:tav>
                                            <p:tav tm="100000">
                                              <p:val>
                                                <p:strVal val="#ppt_y"/>
                                              </p:val>
                                            </p:tav>
                                          </p:tavLst>
                                        </p:anim>
                                      </p:childTnLst>
                                    </p:cTn>
                                  </p:par>
                                  <p:par>
                                    <p:cTn id="36" presetID="22" presetClass="entr" presetSubtype="2" fill="hold"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wipe(right)">
                                          <p:cBhvr>
                                            <p:cTn id="38" dur="500"/>
                                            <p:tgtEl>
                                              <p:spTgt spid="14"/>
                                            </p:tgtEl>
                                          </p:cBhvr>
                                        </p:animEffect>
                                      </p:childTnLst>
                                    </p:cTn>
                                  </p:par>
                                </p:childTnLst>
                              </p:cTn>
                            </p:par>
                            <p:par>
                              <p:cTn id="39" fill="hold">
                                <p:stCondLst>
                                  <p:cond delay="2000"/>
                                </p:stCondLst>
                                <p:childTnLst>
                                  <p:par>
                                    <p:cTn id="40" presetID="10" presetClass="entr" presetSubtype="0" fill="hold" grpId="0"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500"/>
                                            <p:tgtEl>
                                              <p:spTgt spid="20"/>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500"/>
                                            <p:tgtEl>
                                              <p:spTgt spid="21"/>
                                            </p:tgtEl>
                                          </p:cBhvr>
                                        </p:animEffect>
                                      </p:childTnLst>
                                    </p:cTn>
                                  </p:par>
                                </p:childTnLst>
                              </p:cTn>
                            </p:par>
                            <p:par>
                              <p:cTn id="46" fill="hold">
                                <p:stCondLst>
                                  <p:cond delay="2500"/>
                                </p:stCondLst>
                                <p:childTnLst>
                                  <p:par>
                                    <p:cTn id="47" presetID="2" presetClass="entr" presetSubtype="2" fill="hold" grpId="0" nodeType="afterEffect" p14:presetBounceEnd="64000">
                                      <p:stCondLst>
                                        <p:cond delay="0"/>
                                      </p:stCondLst>
                                      <p:childTnLst>
                                        <p:set>
                                          <p:cBhvr>
                                            <p:cTn id="48" dur="1" fill="hold">
                                              <p:stCondLst>
                                                <p:cond delay="0"/>
                                              </p:stCondLst>
                                            </p:cTn>
                                            <p:tgtEl>
                                              <p:spTgt spid="25"/>
                                            </p:tgtEl>
                                            <p:attrNameLst>
                                              <p:attrName>style.visibility</p:attrName>
                                            </p:attrNameLst>
                                          </p:cBhvr>
                                          <p:to>
                                            <p:strVal val="visible"/>
                                          </p:to>
                                        </p:set>
                                        <p:anim calcmode="lin" valueType="num" p14:bounceEnd="64000">
                                          <p:cBhvr additive="base">
                                            <p:cTn id="49" dur="500" fill="hold"/>
                                            <p:tgtEl>
                                              <p:spTgt spid="25"/>
                                            </p:tgtEl>
                                            <p:attrNameLst>
                                              <p:attrName>ppt_x</p:attrName>
                                            </p:attrNameLst>
                                          </p:cBhvr>
                                          <p:tavLst>
                                            <p:tav tm="0">
                                              <p:val>
                                                <p:strVal val="1+#ppt_w/2"/>
                                              </p:val>
                                            </p:tav>
                                            <p:tav tm="100000">
                                              <p:val>
                                                <p:strVal val="#ppt_x"/>
                                              </p:val>
                                            </p:tav>
                                          </p:tavLst>
                                        </p:anim>
                                        <p:anim calcmode="lin" valueType="num" p14:bounceEnd="64000">
                                          <p:cBhvr additive="base">
                                            <p:cTn id="50" dur="500" fill="hold"/>
                                            <p:tgtEl>
                                              <p:spTgt spid="25"/>
                                            </p:tgtEl>
                                            <p:attrNameLst>
                                              <p:attrName>ppt_y</p:attrName>
                                            </p:attrNameLst>
                                          </p:cBhvr>
                                          <p:tavLst>
                                            <p:tav tm="0">
                                              <p:val>
                                                <p:strVal val="#ppt_y"/>
                                              </p:val>
                                            </p:tav>
                                            <p:tav tm="100000">
                                              <p:val>
                                                <p:strVal val="#ppt_y"/>
                                              </p:val>
                                            </p:tav>
                                          </p:tavLst>
                                        </p:anim>
                                      </p:childTnLst>
                                    </p:cTn>
                                  </p:par>
                                  <p:par>
                                    <p:cTn id="51" presetID="22" presetClass="entr" presetSubtype="8" fill="hold" nodeType="with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left)">
                                          <p:cBhvr>
                                            <p:cTn id="53" dur="500"/>
                                            <p:tgtEl>
                                              <p:spTgt spid="13"/>
                                            </p:tgtEl>
                                          </p:cBhvr>
                                        </p:animEffect>
                                      </p:childTnLst>
                                    </p:cTn>
                                  </p:par>
                                </p:childTnLst>
                              </p:cTn>
                            </p:par>
                            <p:par>
                              <p:cTn id="54" fill="hold">
                                <p:stCondLst>
                                  <p:cond delay="3000"/>
                                </p:stCondLst>
                                <p:childTnLst>
                                  <p:par>
                                    <p:cTn id="55" presetID="10" presetClass="entr" presetSubtype="0" fill="hold" grpId="0" nodeType="after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fade">
                                          <p:cBhvr>
                                            <p:cTn id="57" dur="500"/>
                                            <p:tgtEl>
                                              <p:spTgt spid="26"/>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fade">
                                          <p:cBhvr>
                                            <p:cTn id="60" dur="500"/>
                                            <p:tgtEl>
                                              <p:spTgt spid="27"/>
                                            </p:tgtEl>
                                          </p:cBhvr>
                                        </p:animEffect>
                                      </p:childTnLst>
                                    </p:cTn>
                                  </p:par>
                                </p:childTnLst>
                              </p:cTn>
                            </p:par>
                            <p:par>
                              <p:cTn id="61" fill="hold">
                                <p:stCondLst>
                                  <p:cond delay="3500"/>
                                </p:stCondLst>
                                <p:childTnLst>
                                  <p:par>
                                    <p:cTn id="62" presetID="2" presetClass="entr" presetSubtype="8" fill="hold" grpId="0" nodeType="afterEffect" p14:presetBounceEnd="64000">
                                      <p:stCondLst>
                                        <p:cond delay="0"/>
                                      </p:stCondLst>
                                      <p:childTnLst>
                                        <p:set>
                                          <p:cBhvr>
                                            <p:cTn id="63" dur="1" fill="hold">
                                              <p:stCondLst>
                                                <p:cond delay="0"/>
                                              </p:stCondLst>
                                            </p:cTn>
                                            <p:tgtEl>
                                              <p:spTgt spid="28"/>
                                            </p:tgtEl>
                                            <p:attrNameLst>
                                              <p:attrName>style.visibility</p:attrName>
                                            </p:attrNameLst>
                                          </p:cBhvr>
                                          <p:to>
                                            <p:strVal val="visible"/>
                                          </p:to>
                                        </p:set>
                                        <p:anim calcmode="lin" valueType="num" p14:bounceEnd="64000">
                                          <p:cBhvr additive="base">
                                            <p:cTn id="64" dur="500" fill="hold"/>
                                            <p:tgtEl>
                                              <p:spTgt spid="28"/>
                                            </p:tgtEl>
                                            <p:attrNameLst>
                                              <p:attrName>ppt_x</p:attrName>
                                            </p:attrNameLst>
                                          </p:cBhvr>
                                          <p:tavLst>
                                            <p:tav tm="0">
                                              <p:val>
                                                <p:strVal val="0-#ppt_w/2"/>
                                              </p:val>
                                            </p:tav>
                                            <p:tav tm="100000">
                                              <p:val>
                                                <p:strVal val="#ppt_x"/>
                                              </p:val>
                                            </p:tav>
                                          </p:tavLst>
                                        </p:anim>
                                        <p:anim calcmode="lin" valueType="num" p14:bounceEnd="64000">
                                          <p:cBhvr additive="base">
                                            <p:cTn id="65" dur="500" fill="hold"/>
                                            <p:tgtEl>
                                              <p:spTgt spid="28"/>
                                            </p:tgtEl>
                                            <p:attrNameLst>
                                              <p:attrName>ppt_y</p:attrName>
                                            </p:attrNameLst>
                                          </p:cBhvr>
                                          <p:tavLst>
                                            <p:tav tm="0">
                                              <p:val>
                                                <p:strVal val="#ppt_y"/>
                                              </p:val>
                                            </p:tav>
                                            <p:tav tm="100000">
                                              <p:val>
                                                <p:strVal val="#ppt_y"/>
                                              </p:val>
                                            </p:tav>
                                          </p:tavLst>
                                        </p:anim>
                                      </p:childTnLst>
                                    </p:cTn>
                                  </p:par>
                                  <p:par>
                                    <p:cTn id="66" presetID="22" presetClass="entr" presetSubtype="2" fill="hold" nodeType="withEffect">
                                      <p:stCondLst>
                                        <p:cond delay="0"/>
                                      </p:stCondLst>
                                      <p:childTnLst>
                                        <p:set>
                                          <p:cBhvr>
                                            <p:cTn id="67" dur="1" fill="hold">
                                              <p:stCondLst>
                                                <p:cond delay="0"/>
                                              </p:stCondLst>
                                            </p:cTn>
                                            <p:tgtEl>
                                              <p:spTgt spid="11"/>
                                            </p:tgtEl>
                                            <p:attrNameLst>
                                              <p:attrName>style.visibility</p:attrName>
                                            </p:attrNameLst>
                                          </p:cBhvr>
                                          <p:to>
                                            <p:strVal val="visible"/>
                                          </p:to>
                                        </p:set>
                                        <p:animEffect transition="in" filter="wipe(right)">
                                          <p:cBhvr>
                                            <p:cTn id="68" dur="500"/>
                                            <p:tgtEl>
                                              <p:spTgt spid="11"/>
                                            </p:tgtEl>
                                          </p:cBhvr>
                                        </p:animEffect>
                                      </p:childTnLst>
                                    </p:cTn>
                                  </p:par>
                                </p:childTnLst>
                              </p:cTn>
                            </p:par>
                            <p:par>
                              <p:cTn id="69" fill="hold">
                                <p:stCondLst>
                                  <p:cond delay="4000"/>
                                </p:stCondLst>
                                <p:childTnLst>
                                  <p:par>
                                    <p:cTn id="70" presetID="10" presetClass="entr" presetSubtype="0" fill="hold" grpId="0" nodeType="afterEffect">
                                      <p:stCondLst>
                                        <p:cond delay="0"/>
                                      </p:stCondLst>
                                      <p:childTnLst>
                                        <p:set>
                                          <p:cBhvr>
                                            <p:cTn id="71" dur="1" fill="hold">
                                              <p:stCondLst>
                                                <p:cond delay="0"/>
                                              </p:stCondLst>
                                            </p:cTn>
                                            <p:tgtEl>
                                              <p:spTgt spid="29"/>
                                            </p:tgtEl>
                                            <p:attrNameLst>
                                              <p:attrName>style.visibility</p:attrName>
                                            </p:attrNameLst>
                                          </p:cBhvr>
                                          <p:to>
                                            <p:strVal val="visible"/>
                                          </p:to>
                                        </p:set>
                                        <p:animEffect transition="in" filter="fade">
                                          <p:cBhvr>
                                            <p:cTn id="72" dur="500"/>
                                            <p:tgtEl>
                                              <p:spTgt spid="29"/>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30"/>
                                            </p:tgtEl>
                                            <p:attrNameLst>
                                              <p:attrName>style.visibility</p:attrName>
                                            </p:attrNameLst>
                                          </p:cBhvr>
                                          <p:to>
                                            <p:strVal val="visible"/>
                                          </p:to>
                                        </p:set>
                                        <p:animEffect transition="in" filter="fade">
                                          <p:cBhvr>
                                            <p:cTn id="75" dur="500"/>
                                            <p:tgtEl>
                                              <p:spTgt spid="30"/>
                                            </p:tgtEl>
                                          </p:cBhvr>
                                        </p:animEffect>
                                      </p:childTnLst>
                                    </p:cTn>
                                  </p:par>
                                </p:childTnLst>
                              </p:cTn>
                            </p:par>
                            <p:par>
                              <p:cTn id="76" fill="hold">
                                <p:stCondLst>
                                  <p:cond delay="4500"/>
                                </p:stCondLst>
                                <p:childTnLst>
                                  <p:par>
                                    <p:cTn id="77" presetID="2" presetClass="entr" presetSubtype="2" fill="hold" grpId="0" nodeType="afterEffect" p14:presetBounceEnd="64000">
                                      <p:stCondLst>
                                        <p:cond delay="0"/>
                                      </p:stCondLst>
                                      <p:childTnLst>
                                        <p:set>
                                          <p:cBhvr>
                                            <p:cTn id="78" dur="1" fill="hold">
                                              <p:stCondLst>
                                                <p:cond delay="0"/>
                                              </p:stCondLst>
                                            </p:cTn>
                                            <p:tgtEl>
                                              <p:spTgt spid="31"/>
                                            </p:tgtEl>
                                            <p:attrNameLst>
                                              <p:attrName>style.visibility</p:attrName>
                                            </p:attrNameLst>
                                          </p:cBhvr>
                                          <p:to>
                                            <p:strVal val="visible"/>
                                          </p:to>
                                        </p:set>
                                        <p:anim calcmode="lin" valueType="num" p14:bounceEnd="64000">
                                          <p:cBhvr additive="base">
                                            <p:cTn id="79" dur="500" fill="hold"/>
                                            <p:tgtEl>
                                              <p:spTgt spid="31"/>
                                            </p:tgtEl>
                                            <p:attrNameLst>
                                              <p:attrName>ppt_x</p:attrName>
                                            </p:attrNameLst>
                                          </p:cBhvr>
                                          <p:tavLst>
                                            <p:tav tm="0">
                                              <p:val>
                                                <p:strVal val="1+#ppt_w/2"/>
                                              </p:val>
                                            </p:tav>
                                            <p:tav tm="100000">
                                              <p:val>
                                                <p:strVal val="#ppt_x"/>
                                              </p:val>
                                            </p:tav>
                                          </p:tavLst>
                                        </p:anim>
                                        <p:anim calcmode="lin" valueType="num" p14:bounceEnd="64000">
                                          <p:cBhvr additive="base">
                                            <p:cTn id="80" dur="500" fill="hold"/>
                                            <p:tgtEl>
                                              <p:spTgt spid="31"/>
                                            </p:tgtEl>
                                            <p:attrNameLst>
                                              <p:attrName>ppt_y</p:attrName>
                                            </p:attrNameLst>
                                          </p:cBhvr>
                                          <p:tavLst>
                                            <p:tav tm="0">
                                              <p:val>
                                                <p:strVal val="#ppt_y"/>
                                              </p:val>
                                            </p:tav>
                                            <p:tav tm="100000">
                                              <p:val>
                                                <p:strVal val="#ppt_y"/>
                                              </p:val>
                                            </p:tav>
                                          </p:tavLst>
                                        </p:anim>
                                      </p:childTnLst>
                                    </p:cTn>
                                  </p:par>
                                  <p:par>
                                    <p:cTn id="81" presetID="22" presetClass="entr" presetSubtype="8" fill="hold" nodeType="withEffect">
                                      <p:stCondLst>
                                        <p:cond delay="0"/>
                                      </p:stCondLst>
                                      <p:childTnLst>
                                        <p:set>
                                          <p:cBhvr>
                                            <p:cTn id="82" dur="1" fill="hold">
                                              <p:stCondLst>
                                                <p:cond delay="0"/>
                                              </p:stCondLst>
                                            </p:cTn>
                                            <p:tgtEl>
                                              <p:spTgt spid="12"/>
                                            </p:tgtEl>
                                            <p:attrNameLst>
                                              <p:attrName>style.visibility</p:attrName>
                                            </p:attrNameLst>
                                          </p:cBhvr>
                                          <p:to>
                                            <p:strVal val="visible"/>
                                          </p:to>
                                        </p:set>
                                        <p:animEffect transition="in" filter="wipe(left)">
                                          <p:cBhvr>
                                            <p:cTn id="83" dur="500"/>
                                            <p:tgtEl>
                                              <p:spTgt spid="12"/>
                                            </p:tgtEl>
                                          </p:cBhvr>
                                        </p:animEffect>
                                      </p:childTnLst>
                                    </p:cTn>
                                  </p:par>
                                </p:childTnLst>
                              </p:cTn>
                            </p:par>
                            <p:par>
                              <p:cTn id="84" fill="hold">
                                <p:stCondLst>
                                  <p:cond delay="5000"/>
                                </p:stCondLst>
                                <p:childTnLst>
                                  <p:par>
                                    <p:cTn id="85" presetID="10" presetClass="entr" presetSubtype="0" fill="hold" grpId="0" nodeType="afterEffect">
                                      <p:stCondLst>
                                        <p:cond delay="0"/>
                                      </p:stCondLst>
                                      <p:childTnLst>
                                        <p:set>
                                          <p:cBhvr>
                                            <p:cTn id="86" dur="1" fill="hold">
                                              <p:stCondLst>
                                                <p:cond delay="0"/>
                                              </p:stCondLst>
                                            </p:cTn>
                                            <p:tgtEl>
                                              <p:spTgt spid="32"/>
                                            </p:tgtEl>
                                            <p:attrNameLst>
                                              <p:attrName>style.visibility</p:attrName>
                                            </p:attrNameLst>
                                          </p:cBhvr>
                                          <p:to>
                                            <p:strVal val="visible"/>
                                          </p:to>
                                        </p:set>
                                        <p:animEffect transition="in" filter="fade">
                                          <p:cBhvr>
                                            <p:cTn id="87" dur="500"/>
                                            <p:tgtEl>
                                              <p:spTgt spid="32"/>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33"/>
                                            </p:tgtEl>
                                            <p:attrNameLst>
                                              <p:attrName>style.visibility</p:attrName>
                                            </p:attrNameLst>
                                          </p:cBhvr>
                                          <p:to>
                                            <p:strVal val="visible"/>
                                          </p:to>
                                        </p:set>
                                        <p:animEffect transition="in" filter="fade">
                                          <p:cBhvr>
                                            <p:cTn id="9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p:bldP spid="21" grpId="0"/>
          <p:bldP spid="25" grpId="0" animBg="1"/>
          <p:bldP spid="26" grpId="0"/>
          <p:bldP spid="27" grpId="0"/>
          <p:bldP spid="28" grpId="0" animBg="1"/>
          <p:bldP spid="29" grpId="0"/>
          <p:bldP spid="30" grpId="0"/>
          <p:bldP spid="31" grpId="0" animBg="1"/>
          <p:bldP spid="32" grpId="0"/>
          <p:bldP spid="3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Scale>
                                          <p:cBhvr>
                                            <p:cTn id="7"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2"/>
                                            </p:tgtEl>
                                            <p:attrNameLst>
                                              <p:attrName>ppt_x</p:attrName>
                                              <p:attrName>ppt_y</p:attrName>
                                            </p:attrNameLst>
                                          </p:cBhvr>
                                        </p:animMotion>
                                        <p:animEffect transition="in" filter="fade">
                                          <p:cBhvr>
                                            <p:cTn id="9" dur="1000"/>
                                            <p:tgtEl>
                                              <p:spTgt spid="22"/>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ppt_w</p:attrName>
                                            </p:attrNameLst>
                                          </p:cBhvr>
                                          <p:tavLst>
                                            <p:tav tm="0">
                                              <p:val>
                                                <p:fltVal val="0"/>
                                              </p:val>
                                            </p:tav>
                                            <p:tav tm="100000">
                                              <p:val>
                                                <p:strVal val="#ppt_w"/>
                                              </p:val>
                                            </p:tav>
                                          </p:tavLst>
                                        </p:anim>
                                        <p:anim calcmode="lin" valueType="num">
                                          <p:cBhvr>
                                            <p:cTn id="14" dur="500" fill="hold"/>
                                            <p:tgtEl>
                                              <p:spTgt spid="18"/>
                                            </p:tgtEl>
                                            <p:attrNameLst>
                                              <p:attrName>ppt_h</p:attrName>
                                            </p:attrNameLst>
                                          </p:cBhvr>
                                          <p:tavLst>
                                            <p:tav tm="0">
                                              <p:val>
                                                <p:fltVal val="0"/>
                                              </p:val>
                                            </p:tav>
                                            <p:tav tm="100000">
                                              <p:val>
                                                <p:strVal val="#ppt_h"/>
                                              </p:val>
                                            </p:tav>
                                          </p:tavLst>
                                        </p:anim>
                                        <p:animEffect transition="in" filter="fade">
                                          <p:cBhvr>
                                            <p:cTn id="15" dur="500"/>
                                            <p:tgtEl>
                                              <p:spTgt spid="18"/>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animEffect transition="in" filter="fade">
                                          <p:cBhvr>
                                            <p:cTn id="20" dur="500"/>
                                            <p:tgtEl>
                                              <p:spTgt spid="15"/>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p:cTn id="28" dur="500" fill="hold"/>
                                            <p:tgtEl>
                                              <p:spTgt spid="17"/>
                                            </p:tgtEl>
                                            <p:attrNameLst>
                                              <p:attrName>ppt_w</p:attrName>
                                            </p:attrNameLst>
                                          </p:cBhvr>
                                          <p:tavLst>
                                            <p:tav tm="0">
                                              <p:val>
                                                <p:fltVal val="0"/>
                                              </p:val>
                                            </p:tav>
                                            <p:tav tm="100000">
                                              <p:val>
                                                <p:strVal val="#ppt_w"/>
                                              </p:val>
                                            </p:tav>
                                          </p:tavLst>
                                        </p:anim>
                                        <p:anim calcmode="lin" valueType="num">
                                          <p:cBhvr>
                                            <p:cTn id="29" dur="500" fill="hold"/>
                                            <p:tgtEl>
                                              <p:spTgt spid="17"/>
                                            </p:tgtEl>
                                            <p:attrNameLst>
                                              <p:attrName>ppt_h</p:attrName>
                                            </p:attrNameLst>
                                          </p:cBhvr>
                                          <p:tavLst>
                                            <p:tav tm="0">
                                              <p:val>
                                                <p:fltVal val="0"/>
                                              </p:val>
                                            </p:tav>
                                            <p:tav tm="100000">
                                              <p:val>
                                                <p:strVal val="#ppt_h"/>
                                              </p:val>
                                            </p:tav>
                                          </p:tavLst>
                                        </p:anim>
                                        <p:animEffect transition="in" filter="fade">
                                          <p:cBhvr>
                                            <p:cTn id="30" dur="500"/>
                                            <p:tgtEl>
                                              <p:spTgt spid="17"/>
                                            </p:tgtEl>
                                          </p:cBhvr>
                                        </p:animEffect>
                                      </p:childTnLst>
                                    </p:cTn>
                                  </p:par>
                                </p:childTnLst>
                              </p:cTn>
                            </p:par>
                            <p:par>
                              <p:cTn id="31" fill="hold">
                                <p:stCondLst>
                                  <p:cond delay="1500"/>
                                </p:stCondLst>
                                <p:childTnLst>
                                  <p:par>
                                    <p:cTn id="32" presetID="2" presetClass="entr" presetSubtype="8"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additive="base">
                                            <p:cTn id="34" dur="500" fill="hold"/>
                                            <p:tgtEl>
                                              <p:spTgt spid="19"/>
                                            </p:tgtEl>
                                            <p:attrNameLst>
                                              <p:attrName>ppt_x</p:attrName>
                                            </p:attrNameLst>
                                          </p:cBhvr>
                                          <p:tavLst>
                                            <p:tav tm="0">
                                              <p:val>
                                                <p:strVal val="0-#ppt_w/2"/>
                                              </p:val>
                                            </p:tav>
                                            <p:tav tm="100000">
                                              <p:val>
                                                <p:strVal val="#ppt_x"/>
                                              </p:val>
                                            </p:tav>
                                          </p:tavLst>
                                        </p:anim>
                                        <p:anim calcmode="lin" valueType="num">
                                          <p:cBhvr additive="base">
                                            <p:cTn id="35" dur="500" fill="hold"/>
                                            <p:tgtEl>
                                              <p:spTgt spid="19"/>
                                            </p:tgtEl>
                                            <p:attrNameLst>
                                              <p:attrName>ppt_y</p:attrName>
                                            </p:attrNameLst>
                                          </p:cBhvr>
                                          <p:tavLst>
                                            <p:tav tm="0">
                                              <p:val>
                                                <p:strVal val="#ppt_y"/>
                                              </p:val>
                                            </p:tav>
                                            <p:tav tm="100000">
                                              <p:val>
                                                <p:strVal val="#ppt_y"/>
                                              </p:val>
                                            </p:tav>
                                          </p:tavLst>
                                        </p:anim>
                                      </p:childTnLst>
                                    </p:cTn>
                                  </p:par>
                                  <p:par>
                                    <p:cTn id="36" presetID="22" presetClass="entr" presetSubtype="2" fill="hold"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wipe(right)">
                                          <p:cBhvr>
                                            <p:cTn id="38" dur="500"/>
                                            <p:tgtEl>
                                              <p:spTgt spid="14"/>
                                            </p:tgtEl>
                                          </p:cBhvr>
                                        </p:animEffect>
                                      </p:childTnLst>
                                    </p:cTn>
                                  </p:par>
                                </p:childTnLst>
                              </p:cTn>
                            </p:par>
                            <p:par>
                              <p:cTn id="39" fill="hold">
                                <p:stCondLst>
                                  <p:cond delay="2000"/>
                                </p:stCondLst>
                                <p:childTnLst>
                                  <p:par>
                                    <p:cTn id="40" presetID="10" presetClass="entr" presetSubtype="0" fill="hold" grpId="0"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500"/>
                                            <p:tgtEl>
                                              <p:spTgt spid="20"/>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500"/>
                                            <p:tgtEl>
                                              <p:spTgt spid="21"/>
                                            </p:tgtEl>
                                          </p:cBhvr>
                                        </p:animEffect>
                                      </p:childTnLst>
                                    </p:cTn>
                                  </p:par>
                                </p:childTnLst>
                              </p:cTn>
                            </p:par>
                            <p:par>
                              <p:cTn id="46" fill="hold">
                                <p:stCondLst>
                                  <p:cond delay="2500"/>
                                </p:stCondLst>
                                <p:childTnLst>
                                  <p:par>
                                    <p:cTn id="47" presetID="2" presetClass="entr" presetSubtype="2" fill="hold" grpId="0" nodeType="afterEffect">
                                      <p:stCondLst>
                                        <p:cond delay="0"/>
                                      </p:stCondLst>
                                      <p:childTnLst>
                                        <p:set>
                                          <p:cBhvr>
                                            <p:cTn id="48" dur="1" fill="hold">
                                              <p:stCondLst>
                                                <p:cond delay="0"/>
                                              </p:stCondLst>
                                            </p:cTn>
                                            <p:tgtEl>
                                              <p:spTgt spid="25"/>
                                            </p:tgtEl>
                                            <p:attrNameLst>
                                              <p:attrName>style.visibility</p:attrName>
                                            </p:attrNameLst>
                                          </p:cBhvr>
                                          <p:to>
                                            <p:strVal val="visible"/>
                                          </p:to>
                                        </p:set>
                                        <p:anim calcmode="lin" valueType="num">
                                          <p:cBhvr additive="base">
                                            <p:cTn id="49" dur="500" fill="hold"/>
                                            <p:tgtEl>
                                              <p:spTgt spid="25"/>
                                            </p:tgtEl>
                                            <p:attrNameLst>
                                              <p:attrName>ppt_x</p:attrName>
                                            </p:attrNameLst>
                                          </p:cBhvr>
                                          <p:tavLst>
                                            <p:tav tm="0">
                                              <p:val>
                                                <p:strVal val="1+#ppt_w/2"/>
                                              </p:val>
                                            </p:tav>
                                            <p:tav tm="100000">
                                              <p:val>
                                                <p:strVal val="#ppt_x"/>
                                              </p:val>
                                            </p:tav>
                                          </p:tavLst>
                                        </p:anim>
                                        <p:anim calcmode="lin" valueType="num">
                                          <p:cBhvr additive="base">
                                            <p:cTn id="50" dur="500" fill="hold"/>
                                            <p:tgtEl>
                                              <p:spTgt spid="25"/>
                                            </p:tgtEl>
                                            <p:attrNameLst>
                                              <p:attrName>ppt_y</p:attrName>
                                            </p:attrNameLst>
                                          </p:cBhvr>
                                          <p:tavLst>
                                            <p:tav tm="0">
                                              <p:val>
                                                <p:strVal val="#ppt_y"/>
                                              </p:val>
                                            </p:tav>
                                            <p:tav tm="100000">
                                              <p:val>
                                                <p:strVal val="#ppt_y"/>
                                              </p:val>
                                            </p:tav>
                                          </p:tavLst>
                                        </p:anim>
                                      </p:childTnLst>
                                    </p:cTn>
                                  </p:par>
                                  <p:par>
                                    <p:cTn id="51" presetID="22" presetClass="entr" presetSubtype="8" fill="hold" nodeType="with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left)">
                                          <p:cBhvr>
                                            <p:cTn id="53" dur="500"/>
                                            <p:tgtEl>
                                              <p:spTgt spid="13"/>
                                            </p:tgtEl>
                                          </p:cBhvr>
                                        </p:animEffect>
                                      </p:childTnLst>
                                    </p:cTn>
                                  </p:par>
                                </p:childTnLst>
                              </p:cTn>
                            </p:par>
                            <p:par>
                              <p:cTn id="54" fill="hold">
                                <p:stCondLst>
                                  <p:cond delay="3000"/>
                                </p:stCondLst>
                                <p:childTnLst>
                                  <p:par>
                                    <p:cTn id="55" presetID="10" presetClass="entr" presetSubtype="0" fill="hold" grpId="0" nodeType="after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fade">
                                          <p:cBhvr>
                                            <p:cTn id="57" dur="500"/>
                                            <p:tgtEl>
                                              <p:spTgt spid="26"/>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fade">
                                          <p:cBhvr>
                                            <p:cTn id="60" dur="500"/>
                                            <p:tgtEl>
                                              <p:spTgt spid="27"/>
                                            </p:tgtEl>
                                          </p:cBhvr>
                                        </p:animEffect>
                                      </p:childTnLst>
                                    </p:cTn>
                                  </p:par>
                                </p:childTnLst>
                              </p:cTn>
                            </p:par>
                            <p:par>
                              <p:cTn id="61" fill="hold">
                                <p:stCondLst>
                                  <p:cond delay="3500"/>
                                </p:stCondLst>
                                <p:childTnLst>
                                  <p:par>
                                    <p:cTn id="62" presetID="2" presetClass="entr" presetSubtype="8" fill="hold" grpId="0" nodeType="afterEffect">
                                      <p:stCondLst>
                                        <p:cond delay="0"/>
                                      </p:stCondLst>
                                      <p:childTnLst>
                                        <p:set>
                                          <p:cBhvr>
                                            <p:cTn id="63" dur="1" fill="hold">
                                              <p:stCondLst>
                                                <p:cond delay="0"/>
                                              </p:stCondLst>
                                            </p:cTn>
                                            <p:tgtEl>
                                              <p:spTgt spid="28"/>
                                            </p:tgtEl>
                                            <p:attrNameLst>
                                              <p:attrName>style.visibility</p:attrName>
                                            </p:attrNameLst>
                                          </p:cBhvr>
                                          <p:to>
                                            <p:strVal val="visible"/>
                                          </p:to>
                                        </p:set>
                                        <p:anim calcmode="lin" valueType="num">
                                          <p:cBhvr additive="base">
                                            <p:cTn id="64" dur="500" fill="hold"/>
                                            <p:tgtEl>
                                              <p:spTgt spid="28"/>
                                            </p:tgtEl>
                                            <p:attrNameLst>
                                              <p:attrName>ppt_x</p:attrName>
                                            </p:attrNameLst>
                                          </p:cBhvr>
                                          <p:tavLst>
                                            <p:tav tm="0">
                                              <p:val>
                                                <p:strVal val="0-#ppt_w/2"/>
                                              </p:val>
                                            </p:tav>
                                            <p:tav tm="100000">
                                              <p:val>
                                                <p:strVal val="#ppt_x"/>
                                              </p:val>
                                            </p:tav>
                                          </p:tavLst>
                                        </p:anim>
                                        <p:anim calcmode="lin" valueType="num">
                                          <p:cBhvr additive="base">
                                            <p:cTn id="65" dur="500" fill="hold"/>
                                            <p:tgtEl>
                                              <p:spTgt spid="28"/>
                                            </p:tgtEl>
                                            <p:attrNameLst>
                                              <p:attrName>ppt_y</p:attrName>
                                            </p:attrNameLst>
                                          </p:cBhvr>
                                          <p:tavLst>
                                            <p:tav tm="0">
                                              <p:val>
                                                <p:strVal val="#ppt_y"/>
                                              </p:val>
                                            </p:tav>
                                            <p:tav tm="100000">
                                              <p:val>
                                                <p:strVal val="#ppt_y"/>
                                              </p:val>
                                            </p:tav>
                                          </p:tavLst>
                                        </p:anim>
                                      </p:childTnLst>
                                    </p:cTn>
                                  </p:par>
                                  <p:par>
                                    <p:cTn id="66" presetID="22" presetClass="entr" presetSubtype="2" fill="hold" nodeType="withEffect">
                                      <p:stCondLst>
                                        <p:cond delay="0"/>
                                      </p:stCondLst>
                                      <p:childTnLst>
                                        <p:set>
                                          <p:cBhvr>
                                            <p:cTn id="67" dur="1" fill="hold">
                                              <p:stCondLst>
                                                <p:cond delay="0"/>
                                              </p:stCondLst>
                                            </p:cTn>
                                            <p:tgtEl>
                                              <p:spTgt spid="11"/>
                                            </p:tgtEl>
                                            <p:attrNameLst>
                                              <p:attrName>style.visibility</p:attrName>
                                            </p:attrNameLst>
                                          </p:cBhvr>
                                          <p:to>
                                            <p:strVal val="visible"/>
                                          </p:to>
                                        </p:set>
                                        <p:animEffect transition="in" filter="wipe(right)">
                                          <p:cBhvr>
                                            <p:cTn id="68" dur="500"/>
                                            <p:tgtEl>
                                              <p:spTgt spid="11"/>
                                            </p:tgtEl>
                                          </p:cBhvr>
                                        </p:animEffect>
                                      </p:childTnLst>
                                    </p:cTn>
                                  </p:par>
                                </p:childTnLst>
                              </p:cTn>
                            </p:par>
                            <p:par>
                              <p:cTn id="69" fill="hold">
                                <p:stCondLst>
                                  <p:cond delay="4000"/>
                                </p:stCondLst>
                                <p:childTnLst>
                                  <p:par>
                                    <p:cTn id="70" presetID="10" presetClass="entr" presetSubtype="0" fill="hold" grpId="0" nodeType="afterEffect">
                                      <p:stCondLst>
                                        <p:cond delay="0"/>
                                      </p:stCondLst>
                                      <p:childTnLst>
                                        <p:set>
                                          <p:cBhvr>
                                            <p:cTn id="71" dur="1" fill="hold">
                                              <p:stCondLst>
                                                <p:cond delay="0"/>
                                              </p:stCondLst>
                                            </p:cTn>
                                            <p:tgtEl>
                                              <p:spTgt spid="29"/>
                                            </p:tgtEl>
                                            <p:attrNameLst>
                                              <p:attrName>style.visibility</p:attrName>
                                            </p:attrNameLst>
                                          </p:cBhvr>
                                          <p:to>
                                            <p:strVal val="visible"/>
                                          </p:to>
                                        </p:set>
                                        <p:animEffect transition="in" filter="fade">
                                          <p:cBhvr>
                                            <p:cTn id="72" dur="500"/>
                                            <p:tgtEl>
                                              <p:spTgt spid="29"/>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30"/>
                                            </p:tgtEl>
                                            <p:attrNameLst>
                                              <p:attrName>style.visibility</p:attrName>
                                            </p:attrNameLst>
                                          </p:cBhvr>
                                          <p:to>
                                            <p:strVal val="visible"/>
                                          </p:to>
                                        </p:set>
                                        <p:animEffect transition="in" filter="fade">
                                          <p:cBhvr>
                                            <p:cTn id="75" dur="500"/>
                                            <p:tgtEl>
                                              <p:spTgt spid="30"/>
                                            </p:tgtEl>
                                          </p:cBhvr>
                                        </p:animEffect>
                                      </p:childTnLst>
                                    </p:cTn>
                                  </p:par>
                                </p:childTnLst>
                              </p:cTn>
                            </p:par>
                            <p:par>
                              <p:cTn id="76" fill="hold">
                                <p:stCondLst>
                                  <p:cond delay="4500"/>
                                </p:stCondLst>
                                <p:childTnLst>
                                  <p:par>
                                    <p:cTn id="77" presetID="2" presetClass="entr" presetSubtype="2" fill="hold" grpId="0" nodeType="afterEffect">
                                      <p:stCondLst>
                                        <p:cond delay="0"/>
                                      </p:stCondLst>
                                      <p:childTnLst>
                                        <p:set>
                                          <p:cBhvr>
                                            <p:cTn id="78" dur="1" fill="hold">
                                              <p:stCondLst>
                                                <p:cond delay="0"/>
                                              </p:stCondLst>
                                            </p:cTn>
                                            <p:tgtEl>
                                              <p:spTgt spid="31"/>
                                            </p:tgtEl>
                                            <p:attrNameLst>
                                              <p:attrName>style.visibility</p:attrName>
                                            </p:attrNameLst>
                                          </p:cBhvr>
                                          <p:to>
                                            <p:strVal val="visible"/>
                                          </p:to>
                                        </p:set>
                                        <p:anim calcmode="lin" valueType="num">
                                          <p:cBhvr additive="base">
                                            <p:cTn id="79" dur="500" fill="hold"/>
                                            <p:tgtEl>
                                              <p:spTgt spid="31"/>
                                            </p:tgtEl>
                                            <p:attrNameLst>
                                              <p:attrName>ppt_x</p:attrName>
                                            </p:attrNameLst>
                                          </p:cBhvr>
                                          <p:tavLst>
                                            <p:tav tm="0">
                                              <p:val>
                                                <p:strVal val="1+#ppt_w/2"/>
                                              </p:val>
                                            </p:tav>
                                            <p:tav tm="100000">
                                              <p:val>
                                                <p:strVal val="#ppt_x"/>
                                              </p:val>
                                            </p:tav>
                                          </p:tavLst>
                                        </p:anim>
                                        <p:anim calcmode="lin" valueType="num">
                                          <p:cBhvr additive="base">
                                            <p:cTn id="80" dur="500" fill="hold"/>
                                            <p:tgtEl>
                                              <p:spTgt spid="31"/>
                                            </p:tgtEl>
                                            <p:attrNameLst>
                                              <p:attrName>ppt_y</p:attrName>
                                            </p:attrNameLst>
                                          </p:cBhvr>
                                          <p:tavLst>
                                            <p:tav tm="0">
                                              <p:val>
                                                <p:strVal val="#ppt_y"/>
                                              </p:val>
                                            </p:tav>
                                            <p:tav tm="100000">
                                              <p:val>
                                                <p:strVal val="#ppt_y"/>
                                              </p:val>
                                            </p:tav>
                                          </p:tavLst>
                                        </p:anim>
                                      </p:childTnLst>
                                    </p:cTn>
                                  </p:par>
                                  <p:par>
                                    <p:cTn id="81" presetID="22" presetClass="entr" presetSubtype="8" fill="hold" nodeType="withEffect">
                                      <p:stCondLst>
                                        <p:cond delay="0"/>
                                      </p:stCondLst>
                                      <p:childTnLst>
                                        <p:set>
                                          <p:cBhvr>
                                            <p:cTn id="82" dur="1" fill="hold">
                                              <p:stCondLst>
                                                <p:cond delay="0"/>
                                              </p:stCondLst>
                                            </p:cTn>
                                            <p:tgtEl>
                                              <p:spTgt spid="12"/>
                                            </p:tgtEl>
                                            <p:attrNameLst>
                                              <p:attrName>style.visibility</p:attrName>
                                            </p:attrNameLst>
                                          </p:cBhvr>
                                          <p:to>
                                            <p:strVal val="visible"/>
                                          </p:to>
                                        </p:set>
                                        <p:animEffect transition="in" filter="wipe(left)">
                                          <p:cBhvr>
                                            <p:cTn id="83" dur="500"/>
                                            <p:tgtEl>
                                              <p:spTgt spid="12"/>
                                            </p:tgtEl>
                                          </p:cBhvr>
                                        </p:animEffect>
                                      </p:childTnLst>
                                    </p:cTn>
                                  </p:par>
                                </p:childTnLst>
                              </p:cTn>
                            </p:par>
                            <p:par>
                              <p:cTn id="84" fill="hold">
                                <p:stCondLst>
                                  <p:cond delay="5000"/>
                                </p:stCondLst>
                                <p:childTnLst>
                                  <p:par>
                                    <p:cTn id="85" presetID="10" presetClass="entr" presetSubtype="0" fill="hold" grpId="0" nodeType="afterEffect">
                                      <p:stCondLst>
                                        <p:cond delay="0"/>
                                      </p:stCondLst>
                                      <p:childTnLst>
                                        <p:set>
                                          <p:cBhvr>
                                            <p:cTn id="86" dur="1" fill="hold">
                                              <p:stCondLst>
                                                <p:cond delay="0"/>
                                              </p:stCondLst>
                                            </p:cTn>
                                            <p:tgtEl>
                                              <p:spTgt spid="32"/>
                                            </p:tgtEl>
                                            <p:attrNameLst>
                                              <p:attrName>style.visibility</p:attrName>
                                            </p:attrNameLst>
                                          </p:cBhvr>
                                          <p:to>
                                            <p:strVal val="visible"/>
                                          </p:to>
                                        </p:set>
                                        <p:animEffect transition="in" filter="fade">
                                          <p:cBhvr>
                                            <p:cTn id="87" dur="500"/>
                                            <p:tgtEl>
                                              <p:spTgt spid="32"/>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33"/>
                                            </p:tgtEl>
                                            <p:attrNameLst>
                                              <p:attrName>style.visibility</p:attrName>
                                            </p:attrNameLst>
                                          </p:cBhvr>
                                          <p:to>
                                            <p:strVal val="visible"/>
                                          </p:to>
                                        </p:set>
                                        <p:animEffect transition="in" filter="fade">
                                          <p:cBhvr>
                                            <p:cTn id="9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p:bldP spid="21" grpId="0"/>
          <p:bldP spid="25" grpId="0" animBg="1"/>
          <p:bldP spid="26" grpId="0"/>
          <p:bldP spid="27" grpId="0"/>
          <p:bldP spid="28" grpId="0" animBg="1"/>
          <p:bldP spid="29" grpId="0"/>
          <p:bldP spid="30" grpId="0"/>
          <p:bldP spid="31" grpId="0" animBg="1"/>
          <p:bldP spid="32" grpId="0"/>
          <p:bldP spid="33"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 name="组合 3"/>
          <p:cNvGrpSpPr/>
          <p:nvPr/>
        </p:nvGrpSpPr>
        <p:grpSpPr>
          <a:xfrm>
            <a:off x="0" y="2139326"/>
            <a:ext cx="12192000" cy="2566649"/>
            <a:chOff x="0" y="2387600"/>
            <a:chExt cx="12192000" cy="2247900"/>
          </a:xfrm>
        </p:grpSpPr>
        <p:sp>
          <p:nvSpPr>
            <p:cNvPr id="627" name="矩形 626"/>
            <p:cNvSpPr/>
            <p:nvPr/>
          </p:nvSpPr>
          <p:spPr>
            <a:xfrm>
              <a:off x="0" y="2387600"/>
              <a:ext cx="12192000" cy="2247900"/>
            </a:xfrm>
            <a:prstGeom prst="rect">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2425700"/>
              <a:ext cx="12192000" cy="2171700"/>
            </a:xfrm>
            <a:prstGeom prst="rect">
              <a:avLst/>
            </a:prstGeom>
            <a:solidFill>
              <a:srgbClr val="FBC7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6641864" y="2495200"/>
            <a:ext cx="3877985" cy="830997"/>
          </a:xfrm>
          <a:prstGeom prst="rect">
            <a:avLst/>
          </a:prstGeom>
          <a:noFill/>
        </p:spPr>
        <p:txBody>
          <a:bodyPr wrap="none" rtlCol="0">
            <a:spAutoFit/>
          </a:bodyPr>
          <a:lstStyle/>
          <a:p>
            <a:r>
              <a:rPr lang="zh-CN" altLang="en-US" sz="4800" dirty="0">
                <a:solidFill>
                  <a:schemeClr val="tx1">
                    <a:lumMod val="85000"/>
                    <a:lumOff val="15000"/>
                  </a:schemeClr>
                </a:solidFill>
                <a:latin typeface="方正尚酷简体" panose="03000509000000000000" pitchFamily="65" charset="-122"/>
                <a:ea typeface="方正尚酷简体" panose="03000509000000000000" pitchFamily="65" charset="-122"/>
              </a:rPr>
              <a:t>竞选个人理念</a:t>
            </a:r>
            <a:endParaRPr lang="zh-CN" altLang="en-US" sz="4800" dirty="0">
              <a:solidFill>
                <a:schemeClr val="tx1">
                  <a:lumMod val="85000"/>
                  <a:lumOff val="15000"/>
                </a:schemeClr>
              </a:solidFill>
              <a:latin typeface="方正尚酷简体" panose="03000509000000000000" pitchFamily="65" charset="-122"/>
              <a:ea typeface="方正尚酷简体" panose="03000509000000000000" pitchFamily="65" charset="-122"/>
            </a:endParaRPr>
          </a:p>
        </p:txBody>
      </p:sp>
      <p:sp>
        <p:nvSpPr>
          <p:cNvPr id="8" name="Shape 285"/>
          <p:cNvSpPr txBox="1"/>
          <p:nvPr/>
        </p:nvSpPr>
        <p:spPr>
          <a:xfrm>
            <a:off x="6667264" y="3346468"/>
            <a:ext cx="3877985" cy="1241501"/>
          </a:xfrm>
          <a:prstGeom prst="rect">
            <a:avLst/>
          </a:prstGeom>
          <a:noFill/>
          <a:ln>
            <a:noFill/>
          </a:ln>
        </p:spPr>
        <p:txBody>
          <a:bodyPr lIns="91413" tIns="45700" rIns="91413" bIns="45700" anchor="t" anchorCtr="0">
            <a:noAutofit/>
          </a:bodyPr>
          <a:lstStyle/>
          <a:p>
            <a:pPr>
              <a:lnSpc>
                <a:spcPct val="13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本模版具备基本构架，合理美观的编排好了现成的图文位置，结合本企业的具体情况更换即可</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5247558" y="2402867"/>
            <a:ext cx="1085554" cy="1015663"/>
          </a:xfrm>
          <a:prstGeom prst="rect">
            <a:avLst/>
          </a:prstGeom>
          <a:noFill/>
        </p:spPr>
        <p:txBody>
          <a:bodyPr wrap="none" rtlCol="0">
            <a:spAutoFit/>
          </a:bodyPr>
          <a:lstStyle/>
          <a:p>
            <a:r>
              <a:rPr lang="en-US" altLang="zh-CN" sz="6000" dirty="0">
                <a:solidFill>
                  <a:schemeClr val="tx1">
                    <a:lumMod val="85000"/>
                    <a:lumOff val="15000"/>
                  </a:schemeClr>
                </a:solidFill>
                <a:latin typeface="锐字巅峰粗黑简1.0" panose="02000500000000000000" pitchFamily="2" charset="-122"/>
                <a:ea typeface="锐字巅峰粗黑简1.0" panose="02000500000000000000" pitchFamily="2" charset="-122"/>
              </a:rPr>
              <a:t>03</a:t>
            </a:r>
            <a:endParaRPr lang="zh-CN" altLang="en-US" sz="6000" dirty="0">
              <a:solidFill>
                <a:schemeClr val="tx1">
                  <a:lumMod val="85000"/>
                  <a:lumOff val="15000"/>
                </a:schemeClr>
              </a:solidFill>
              <a:latin typeface="锐字巅峰粗黑简1.0" panose="02000500000000000000" pitchFamily="2" charset="-122"/>
              <a:ea typeface="锐字巅峰粗黑简1.0" panose="02000500000000000000" pitchFamily="2" charset="-122"/>
            </a:endParaRPr>
          </a:p>
        </p:txBody>
      </p:sp>
      <p:sp>
        <p:nvSpPr>
          <p:cNvPr id="11" name="AutoShape 3"/>
          <p:cNvSpPr>
            <a:spLocks noChangeAspect="1" noChangeArrowheads="1" noTextEdit="1"/>
          </p:cNvSpPr>
          <p:nvPr/>
        </p:nvSpPr>
        <p:spPr bwMode="auto">
          <a:xfrm>
            <a:off x="-3486150" y="800100"/>
            <a:ext cx="12827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pic>
        <p:nvPicPr>
          <p:cNvPr id="18" name="图片 1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63638" y="1628775"/>
            <a:ext cx="3600450" cy="3600450"/>
          </a:xfrm>
          <a:prstGeom prst="rect">
            <a:avLst/>
          </a:prstGeom>
          <a:ln>
            <a:noFill/>
          </a:ln>
        </p:spPr>
      </p:pic>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1000"/>
                                        <p:tgtEl>
                                          <p:spTgt spid="18"/>
                                        </p:tgtEl>
                                      </p:cBhvr>
                                    </p:animEffect>
                                    <p:anim calcmode="lin" valueType="num">
                                      <p:cBhvr>
                                        <p:cTn id="12" dur="1000" fill="hold"/>
                                        <p:tgtEl>
                                          <p:spTgt spid="18"/>
                                        </p:tgtEl>
                                        <p:attrNameLst>
                                          <p:attrName>ppt_x</p:attrName>
                                        </p:attrNameLst>
                                      </p:cBhvr>
                                      <p:tavLst>
                                        <p:tav tm="0">
                                          <p:val>
                                            <p:strVal val="#ppt_x"/>
                                          </p:val>
                                        </p:tav>
                                        <p:tav tm="100000">
                                          <p:val>
                                            <p:strVal val="#ppt_x"/>
                                          </p:val>
                                        </p:tav>
                                      </p:tavLst>
                                    </p:anim>
                                    <p:anim calcmode="lin" valueType="num">
                                      <p:cBhvr>
                                        <p:cTn id="13" dur="1000" fill="hold"/>
                                        <p:tgtEl>
                                          <p:spTgt spid="18"/>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childTnLst>
                          </p:cTn>
                        </p:par>
                        <p:par>
                          <p:cTn id="24" fill="hold">
                            <p:stCondLst>
                              <p:cond delay="2500"/>
                            </p:stCondLst>
                            <p:childTnLst>
                              <p:par>
                                <p:cTn id="25" presetID="53" presetClass="entr" presetSubtype="16" fill="hold" grpId="0" nodeType="afterEffect">
                                  <p:stCondLst>
                                    <p:cond delay="0"/>
                                  </p:stCondLst>
                                  <p:iterate type="lt">
                                    <p:tmPct val="5000"/>
                                  </p:iterate>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5"/>
          <p:cNvSpPr/>
          <p:nvPr/>
        </p:nvSpPr>
        <p:spPr bwMode="auto">
          <a:xfrm flipH="1">
            <a:off x="8386454" y="4340560"/>
            <a:ext cx="2724243" cy="1602168"/>
          </a:xfrm>
          <a:custGeom>
            <a:avLst/>
            <a:gdLst>
              <a:gd name="T0" fmla="*/ 851 w 1710"/>
              <a:gd name="T1" fmla="*/ 143 h 1002"/>
              <a:gd name="T2" fmla="*/ 851 w 1710"/>
              <a:gd name="T3" fmla="*/ 143 h 1002"/>
              <a:gd name="T4" fmla="*/ 855 w 1710"/>
              <a:gd name="T5" fmla="*/ 147 h 1002"/>
              <a:gd name="T6" fmla="*/ 855 w 1710"/>
              <a:gd name="T7" fmla="*/ 147 h 1002"/>
              <a:gd name="T8" fmla="*/ 1710 w 1710"/>
              <a:gd name="T9" fmla="*/ 1002 h 1002"/>
              <a:gd name="T10" fmla="*/ 503 w 1710"/>
              <a:gd name="T11" fmla="*/ 1002 h 1002"/>
              <a:gd name="T12" fmla="*/ 501 w 1710"/>
              <a:gd name="T13" fmla="*/ 1002 h 1002"/>
              <a:gd name="T14" fmla="*/ 0 w 1710"/>
              <a:gd name="T15" fmla="*/ 501 h 1002"/>
              <a:gd name="T16" fmla="*/ 501 w 1710"/>
              <a:gd name="T17" fmla="*/ 0 h 1002"/>
              <a:gd name="T18" fmla="*/ 851 w 1710"/>
              <a:gd name="T19" fmla="*/ 143 h 10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0" h="1002">
                <a:moveTo>
                  <a:pt x="851" y="143"/>
                </a:moveTo>
                <a:lnTo>
                  <a:pt x="851" y="143"/>
                </a:lnTo>
                <a:lnTo>
                  <a:pt x="855" y="147"/>
                </a:lnTo>
                <a:lnTo>
                  <a:pt x="855" y="147"/>
                </a:lnTo>
                <a:lnTo>
                  <a:pt x="1710" y="1002"/>
                </a:lnTo>
                <a:lnTo>
                  <a:pt x="503" y="1002"/>
                </a:lnTo>
                <a:lnTo>
                  <a:pt x="501" y="1002"/>
                </a:lnTo>
                <a:cubicBezTo>
                  <a:pt x="224" y="1002"/>
                  <a:pt x="0" y="778"/>
                  <a:pt x="0" y="501"/>
                </a:cubicBezTo>
                <a:cubicBezTo>
                  <a:pt x="0" y="225"/>
                  <a:pt x="224" y="0"/>
                  <a:pt x="501" y="0"/>
                </a:cubicBezTo>
                <a:cubicBezTo>
                  <a:pt x="637" y="0"/>
                  <a:pt x="761" y="55"/>
                  <a:pt x="851" y="143"/>
                </a:cubicBezTo>
                <a:close/>
              </a:path>
            </a:pathLst>
          </a:custGeom>
          <a:solidFill>
            <a:schemeClr val="bg1">
              <a:lumMod val="85000"/>
            </a:schemeClr>
          </a:solidFill>
          <a:ln w="26988" cap="flat">
            <a:noFill/>
            <a:prstDash val="solid"/>
            <a:miter lim="800000"/>
          </a:ln>
        </p:spPr>
        <p:txBody>
          <a:bodyPr vert="horz" wrap="square" lIns="91440" tIns="45720" rIns="91440" bIns="45720" numCol="1" anchor="t" anchorCtr="0" compatLnSpc="1"/>
          <a:lstStyle/>
          <a:p>
            <a:endParaRPr lang="zh-CN" altLang="en-US"/>
          </a:p>
        </p:txBody>
      </p:sp>
      <p:sp>
        <p:nvSpPr>
          <p:cNvPr id="8" name="Freeform 6"/>
          <p:cNvSpPr/>
          <p:nvPr/>
        </p:nvSpPr>
        <p:spPr bwMode="auto">
          <a:xfrm flipH="1">
            <a:off x="8304613" y="2829906"/>
            <a:ext cx="1812048" cy="3044309"/>
          </a:xfrm>
          <a:custGeom>
            <a:avLst/>
            <a:gdLst>
              <a:gd name="T0" fmla="*/ 1223 w 1223"/>
              <a:gd name="T1" fmla="*/ 634 h 2048"/>
              <a:gd name="T2" fmla="*/ 1223 w 1223"/>
              <a:gd name="T3" fmla="*/ 634 h 2048"/>
              <a:gd name="T4" fmla="*/ 1223 w 1223"/>
              <a:gd name="T5" fmla="*/ 640 h 2048"/>
              <a:gd name="T6" fmla="*/ 1223 w 1223"/>
              <a:gd name="T7" fmla="*/ 641 h 2048"/>
              <a:gd name="T8" fmla="*/ 1223 w 1223"/>
              <a:gd name="T9" fmla="*/ 2048 h 2048"/>
              <a:gd name="T10" fmla="*/ 229 w 1223"/>
              <a:gd name="T11" fmla="*/ 1054 h 2048"/>
              <a:gd name="T12" fmla="*/ 227 w 1223"/>
              <a:gd name="T13" fmla="*/ 1053 h 2048"/>
              <a:gd name="T14" fmla="*/ 227 w 1223"/>
              <a:gd name="T15" fmla="*/ 228 h 2048"/>
              <a:gd name="T16" fmla="*/ 1052 w 1223"/>
              <a:gd name="T17" fmla="*/ 228 h 2048"/>
              <a:gd name="T18" fmla="*/ 1223 w 1223"/>
              <a:gd name="T19" fmla="*/ 634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3" h="2048">
                <a:moveTo>
                  <a:pt x="1223" y="634"/>
                </a:moveTo>
                <a:lnTo>
                  <a:pt x="1223" y="634"/>
                </a:lnTo>
                <a:lnTo>
                  <a:pt x="1223" y="640"/>
                </a:lnTo>
                <a:lnTo>
                  <a:pt x="1223" y="641"/>
                </a:lnTo>
                <a:lnTo>
                  <a:pt x="1223" y="2048"/>
                </a:lnTo>
                <a:lnTo>
                  <a:pt x="229" y="1054"/>
                </a:lnTo>
                <a:lnTo>
                  <a:pt x="227" y="1053"/>
                </a:lnTo>
                <a:cubicBezTo>
                  <a:pt x="0" y="825"/>
                  <a:pt x="0" y="456"/>
                  <a:pt x="227" y="228"/>
                </a:cubicBezTo>
                <a:cubicBezTo>
                  <a:pt x="455" y="0"/>
                  <a:pt x="824" y="0"/>
                  <a:pt x="1052" y="228"/>
                </a:cubicBezTo>
                <a:cubicBezTo>
                  <a:pt x="1164" y="340"/>
                  <a:pt x="1221" y="487"/>
                  <a:pt x="1223" y="634"/>
                </a:cubicBezTo>
                <a:close/>
              </a:path>
            </a:pathLst>
          </a:custGeom>
          <a:solidFill>
            <a:srgbClr val="FBC764"/>
          </a:solidFill>
          <a:ln w="26988" cap="flat">
            <a:noFill/>
            <a:prstDash val="solid"/>
            <a:miter lim="800000"/>
          </a:ln>
        </p:spPr>
        <p:txBody>
          <a:bodyPr vert="horz" wrap="square" lIns="91440" tIns="45720" rIns="91440" bIns="45720" numCol="1" anchor="t" anchorCtr="0" compatLnSpc="1"/>
          <a:lstStyle/>
          <a:p>
            <a:endParaRPr lang="zh-CN" altLang="en-US"/>
          </a:p>
        </p:txBody>
      </p:sp>
      <p:sp>
        <p:nvSpPr>
          <p:cNvPr id="9" name="Freeform 7"/>
          <p:cNvSpPr/>
          <p:nvPr/>
        </p:nvSpPr>
        <p:spPr bwMode="auto">
          <a:xfrm flipH="1">
            <a:off x="6158075" y="2394860"/>
            <a:ext cx="2033956" cy="3479356"/>
          </a:xfrm>
          <a:custGeom>
            <a:avLst/>
            <a:gdLst>
              <a:gd name="T0" fmla="*/ 1214 w 1416"/>
              <a:gd name="T1" fmla="*/ 1203 h 2417"/>
              <a:gd name="T2" fmla="*/ 1214 w 1416"/>
              <a:gd name="T3" fmla="*/ 1203 h 2417"/>
              <a:gd name="T4" fmla="*/ 1209 w 1416"/>
              <a:gd name="T5" fmla="*/ 1208 h 2417"/>
              <a:gd name="T6" fmla="*/ 1208 w 1416"/>
              <a:gd name="T7" fmla="*/ 1209 h 2417"/>
              <a:gd name="T8" fmla="*/ 0 w 1416"/>
              <a:gd name="T9" fmla="*/ 2417 h 2417"/>
              <a:gd name="T10" fmla="*/ 0 w 1416"/>
              <a:gd name="T11" fmla="*/ 711 h 2417"/>
              <a:gd name="T12" fmla="*/ 0 w 1416"/>
              <a:gd name="T13" fmla="*/ 708 h 2417"/>
              <a:gd name="T14" fmla="*/ 708 w 1416"/>
              <a:gd name="T15" fmla="*/ 0 h 2417"/>
              <a:gd name="T16" fmla="*/ 1416 w 1416"/>
              <a:gd name="T17" fmla="*/ 708 h 2417"/>
              <a:gd name="T18" fmla="*/ 1214 w 1416"/>
              <a:gd name="T19" fmla="*/ 1203 h 2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16" h="2417">
                <a:moveTo>
                  <a:pt x="1214" y="1203"/>
                </a:moveTo>
                <a:lnTo>
                  <a:pt x="1214" y="1203"/>
                </a:lnTo>
                <a:lnTo>
                  <a:pt x="1209" y="1208"/>
                </a:lnTo>
                <a:lnTo>
                  <a:pt x="1208" y="1209"/>
                </a:lnTo>
                <a:lnTo>
                  <a:pt x="0" y="2417"/>
                </a:lnTo>
                <a:lnTo>
                  <a:pt x="0" y="711"/>
                </a:lnTo>
                <a:lnTo>
                  <a:pt x="0" y="708"/>
                </a:lnTo>
                <a:cubicBezTo>
                  <a:pt x="0" y="317"/>
                  <a:pt x="317" y="0"/>
                  <a:pt x="708" y="0"/>
                </a:cubicBezTo>
                <a:cubicBezTo>
                  <a:pt x="1099" y="0"/>
                  <a:pt x="1416" y="317"/>
                  <a:pt x="1416" y="708"/>
                </a:cubicBezTo>
                <a:cubicBezTo>
                  <a:pt x="1416" y="901"/>
                  <a:pt x="1339" y="1075"/>
                  <a:pt x="1214" y="1203"/>
                </a:cubicBezTo>
                <a:close/>
              </a:path>
            </a:pathLst>
          </a:custGeom>
          <a:solidFill>
            <a:schemeClr val="bg1">
              <a:lumMod val="85000"/>
            </a:schemeClr>
          </a:solidFill>
          <a:ln w="26988" cap="flat">
            <a:noFill/>
            <a:prstDash val="solid"/>
            <a:miter lim="800000"/>
          </a:ln>
        </p:spPr>
        <p:txBody>
          <a:bodyPr vert="horz" wrap="square" lIns="91440" tIns="45720" rIns="91440" bIns="45720" numCol="1" anchor="t" anchorCtr="0" compatLnSpc="1"/>
          <a:lstStyle/>
          <a:p>
            <a:endParaRPr lang="zh-CN" altLang="en-US"/>
          </a:p>
        </p:txBody>
      </p:sp>
      <p:sp>
        <p:nvSpPr>
          <p:cNvPr id="10" name="Freeform 8"/>
          <p:cNvSpPr/>
          <p:nvPr/>
        </p:nvSpPr>
        <p:spPr bwMode="auto">
          <a:xfrm flipH="1">
            <a:off x="4009439" y="3535174"/>
            <a:ext cx="4095809" cy="2407554"/>
          </a:xfrm>
          <a:custGeom>
            <a:avLst/>
            <a:gdLst>
              <a:gd name="T0" fmla="*/ 1376 w 2739"/>
              <a:gd name="T1" fmla="*/ 229 h 1605"/>
              <a:gd name="T2" fmla="*/ 1376 w 2739"/>
              <a:gd name="T3" fmla="*/ 229 h 1605"/>
              <a:gd name="T4" fmla="*/ 1370 w 2739"/>
              <a:gd name="T5" fmla="*/ 235 h 1605"/>
              <a:gd name="T6" fmla="*/ 1369 w 2739"/>
              <a:gd name="T7" fmla="*/ 236 h 1605"/>
              <a:gd name="T8" fmla="*/ 0 w 2739"/>
              <a:gd name="T9" fmla="*/ 1605 h 1605"/>
              <a:gd name="T10" fmla="*/ 1933 w 2739"/>
              <a:gd name="T11" fmla="*/ 1605 h 1605"/>
              <a:gd name="T12" fmla="*/ 1937 w 2739"/>
              <a:gd name="T13" fmla="*/ 1605 h 1605"/>
              <a:gd name="T14" fmla="*/ 2739 w 2739"/>
              <a:gd name="T15" fmla="*/ 803 h 1605"/>
              <a:gd name="T16" fmla="*/ 1937 w 2739"/>
              <a:gd name="T17" fmla="*/ 0 h 1605"/>
              <a:gd name="T18" fmla="*/ 1376 w 2739"/>
              <a:gd name="T19" fmla="*/ 229 h 1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39" h="1605">
                <a:moveTo>
                  <a:pt x="1376" y="229"/>
                </a:moveTo>
                <a:lnTo>
                  <a:pt x="1376" y="229"/>
                </a:lnTo>
                <a:lnTo>
                  <a:pt x="1370" y="235"/>
                </a:lnTo>
                <a:lnTo>
                  <a:pt x="1369" y="236"/>
                </a:lnTo>
                <a:lnTo>
                  <a:pt x="0" y="1605"/>
                </a:lnTo>
                <a:lnTo>
                  <a:pt x="1933" y="1605"/>
                </a:lnTo>
                <a:lnTo>
                  <a:pt x="1937" y="1605"/>
                </a:lnTo>
                <a:cubicBezTo>
                  <a:pt x="2380" y="1605"/>
                  <a:pt x="2739" y="1246"/>
                  <a:pt x="2739" y="803"/>
                </a:cubicBezTo>
                <a:cubicBezTo>
                  <a:pt x="2739" y="360"/>
                  <a:pt x="2380" y="0"/>
                  <a:pt x="1937" y="0"/>
                </a:cubicBezTo>
                <a:cubicBezTo>
                  <a:pt x="1719" y="0"/>
                  <a:pt x="1521" y="88"/>
                  <a:pt x="1376" y="229"/>
                </a:cubicBezTo>
                <a:close/>
              </a:path>
            </a:pathLst>
          </a:custGeom>
          <a:solidFill>
            <a:srgbClr val="FBC764"/>
          </a:solidFill>
          <a:ln w="26988" cap="flat">
            <a:noFill/>
            <a:prstDash val="solid"/>
            <a:miter lim="800000"/>
          </a:ln>
        </p:spPr>
        <p:txBody>
          <a:bodyPr vert="horz" wrap="square" lIns="91440" tIns="45720" rIns="91440" bIns="45720" numCol="1" anchor="t" anchorCtr="0" compatLnSpc="1"/>
          <a:lstStyle/>
          <a:p>
            <a:endParaRPr lang="zh-CN" altLang="en-US"/>
          </a:p>
        </p:txBody>
      </p:sp>
      <p:sp>
        <p:nvSpPr>
          <p:cNvPr id="11" name="TextBox 26"/>
          <p:cNvSpPr txBox="1"/>
          <p:nvPr/>
        </p:nvSpPr>
        <p:spPr>
          <a:xfrm>
            <a:off x="4430904" y="4137912"/>
            <a:ext cx="1739044" cy="430887"/>
          </a:xfrm>
          <a:prstGeom prst="rect">
            <a:avLst/>
          </a:prstGeom>
          <a:noFill/>
        </p:spPr>
        <p:txBody>
          <a:bodyPr wrap="square" lIns="0" tIns="0" rIns="0" bIns="0" rtlCol="0">
            <a:spAutoFit/>
          </a:bodyPr>
          <a:lstStyle/>
          <a:p>
            <a:pPr algn="ctr"/>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添加内容</a:t>
            </a:r>
            <a:endPar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2" name="TextBox 9"/>
          <p:cNvSpPr txBox="1">
            <a:spLocks noChangeArrowheads="1"/>
          </p:cNvSpPr>
          <p:nvPr/>
        </p:nvSpPr>
        <p:spPr bwMode="auto">
          <a:xfrm>
            <a:off x="4766679" y="4548345"/>
            <a:ext cx="1151277"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6600" dirty="0">
                <a:solidFill>
                  <a:schemeClr val="tx1">
                    <a:lumMod val="85000"/>
                    <a:lumOff val="15000"/>
                  </a:schemeClr>
                </a:solidFill>
                <a:latin typeface="Agency FB" panose="020B0503020202020204" pitchFamily="34" charset="0"/>
                <a:ea typeface="微软雅黑" panose="020B0503020204020204" pitchFamily="34" charset="-122"/>
              </a:rPr>
              <a:t>40</a:t>
            </a:r>
            <a:r>
              <a:rPr lang="en-US" altLang="zh-CN" sz="3200" dirty="0">
                <a:solidFill>
                  <a:schemeClr val="tx1">
                    <a:lumMod val="85000"/>
                    <a:lumOff val="15000"/>
                  </a:schemeClr>
                </a:solidFill>
                <a:latin typeface="Agency FB" panose="020B0503020202020204" pitchFamily="34" charset="0"/>
                <a:ea typeface="微软雅黑" panose="020B0503020204020204" pitchFamily="34" charset="-122"/>
              </a:rPr>
              <a:t>%</a:t>
            </a:r>
            <a:endParaRPr lang="zh-CN" altLang="en-US" sz="3200" dirty="0">
              <a:solidFill>
                <a:schemeClr val="tx1">
                  <a:lumMod val="85000"/>
                  <a:lumOff val="15000"/>
                </a:schemeClr>
              </a:solidFill>
              <a:latin typeface="Agency FB" panose="020B0503020202020204" pitchFamily="34" charset="0"/>
              <a:ea typeface="微软雅黑" panose="020B0503020204020204" pitchFamily="34" charset="-122"/>
            </a:endParaRPr>
          </a:p>
        </p:txBody>
      </p:sp>
      <p:sp>
        <p:nvSpPr>
          <p:cNvPr id="13" name="TextBox 27"/>
          <p:cNvSpPr txBox="1"/>
          <p:nvPr/>
        </p:nvSpPr>
        <p:spPr>
          <a:xfrm>
            <a:off x="6444779" y="3002961"/>
            <a:ext cx="1438217" cy="369332"/>
          </a:xfrm>
          <a:prstGeom prst="rect">
            <a:avLst/>
          </a:prstGeom>
          <a:noFill/>
        </p:spPr>
        <p:txBody>
          <a:bodyPr wrap="square" lIns="0" tIns="0" rIns="0" bIns="0" rtlCol="0">
            <a:spAutoFit/>
          </a:bodyPr>
          <a:lstStyle/>
          <a:p>
            <a:pPr algn="ctr"/>
            <a:r>
              <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rPr>
              <a:t>添加内容</a:t>
            </a:r>
            <a:endPar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4" name="TextBox 9"/>
          <p:cNvSpPr txBox="1">
            <a:spLocks noChangeArrowheads="1"/>
          </p:cNvSpPr>
          <p:nvPr/>
        </p:nvSpPr>
        <p:spPr bwMode="auto">
          <a:xfrm>
            <a:off x="6782921" y="3422214"/>
            <a:ext cx="101822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5400" dirty="0">
                <a:solidFill>
                  <a:schemeClr val="tx1">
                    <a:lumMod val="85000"/>
                    <a:lumOff val="15000"/>
                  </a:schemeClr>
                </a:solidFill>
                <a:latin typeface="Agency FB" panose="020B0503020202020204" pitchFamily="34" charset="0"/>
                <a:ea typeface="微软雅黑" panose="020B0503020204020204" pitchFamily="34" charset="-122"/>
              </a:rPr>
              <a:t>30</a:t>
            </a:r>
            <a:r>
              <a:rPr lang="en-US" altLang="zh-CN" sz="2800" dirty="0">
                <a:solidFill>
                  <a:schemeClr val="tx1">
                    <a:lumMod val="85000"/>
                    <a:lumOff val="15000"/>
                  </a:schemeClr>
                </a:solidFill>
                <a:latin typeface="Agency FB" panose="020B0503020202020204" pitchFamily="34" charset="0"/>
                <a:ea typeface="微软雅黑" panose="020B0503020204020204" pitchFamily="34" charset="-122"/>
              </a:rPr>
              <a:t>%</a:t>
            </a:r>
            <a:endParaRPr lang="zh-CN" altLang="en-US" sz="2800" dirty="0">
              <a:solidFill>
                <a:schemeClr val="tx1">
                  <a:lumMod val="85000"/>
                  <a:lumOff val="15000"/>
                </a:schemeClr>
              </a:solidFill>
              <a:latin typeface="Agency FB" panose="020B0503020202020204" pitchFamily="34" charset="0"/>
              <a:ea typeface="微软雅黑" panose="020B0503020204020204" pitchFamily="34" charset="-122"/>
            </a:endParaRPr>
          </a:p>
        </p:txBody>
      </p:sp>
      <p:sp>
        <p:nvSpPr>
          <p:cNvPr id="15" name="TextBox 31"/>
          <p:cNvSpPr txBox="1"/>
          <p:nvPr/>
        </p:nvSpPr>
        <p:spPr>
          <a:xfrm>
            <a:off x="8526105" y="3362810"/>
            <a:ext cx="1201749" cy="307777"/>
          </a:xfrm>
          <a:prstGeom prst="rect">
            <a:avLst/>
          </a:prstGeom>
          <a:noFill/>
        </p:spPr>
        <p:txBody>
          <a:bodyPr wrap="square" lIns="0" tIns="0" rIns="0" bIns="0" rtlCol="0">
            <a:spAutoFit/>
          </a:bodyPr>
          <a:lstStyle/>
          <a:p>
            <a:pPr algn="ctr"/>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添加内容</a:t>
            </a:r>
            <a:endPar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6" name="TextBox 9"/>
          <p:cNvSpPr txBox="1">
            <a:spLocks noChangeArrowheads="1"/>
          </p:cNvSpPr>
          <p:nvPr/>
        </p:nvSpPr>
        <p:spPr bwMode="auto">
          <a:xfrm>
            <a:off x="8718091" y="3714512"/>
            <a:ext cx="878767"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4400" dirty="0">
                <a:solidFill>
                  <a:schemeClr val="tx1">
                    <a:lumMod val="85000"/>
                    <a:lumOff val="15000"/>
                  </a:schemeClr>
                </a:solidFill>
                <a:latin typeface="Agency FB" panose="020B0503020202020204" pitchFamily="34" charset="0"/>
                <a:ea typeface="微软雅黑" panose="020B0503020204020204" pitchFamily="34" charset="-122"/>
              </a:rPr>
              <a:t>20</a:t>
            </a:r>
            <a:r>
              <a:rPr lang="en-US" altLang="zh-CN" sz="2665" dirty="0">
                <a:solidFill>
                  <a:schemeClr val="tx1">
                    <a:lumMod val="85000"/>
                    <a:lumOff val="15000"/>
                  </a:schemeClr>
                </a:solidFill>
                <a:latin typeface="Agency FB" panose="020B0503020202020204" pitchFamily="34" charset="0"/>
                <a:ea typeface="微软雅黑" panose="020B0503020204020204" pitchFamily="34" charset="-122"/>
              </a:rPr>
              <a:t>%</a:t>
            </a:r>
            <a:endParaRPr lang="zh-CN" altLang="en-US" sz="2665" dirty="0">
              <a:solidFill>
                <a:schemeClr val="tx1">
                  <a:lumMod val="85000"/>
                  <a:lumOff val="15000"/>
                </a:schemeClr>
              </a:solidFill>
              <a:latin typeface="Agency FB" panose="020B0503020202020204" pitchFamily="34" charset="0"/>
              <a:ea typeface="微软雅黑" panose="020B0503020204020204" pitchFamily="34" charset="-122"/>
            </a:endParaRPr>
          </a:p>
        </p:txBody>
      </p:sp>
      <p:sp>
        <p:nvSpPr>
          <p:cNvPr id="17" name="TextBox 33"/>
          <p:cNvSpPr txBox="1"/>
          <p:nvPr/>
        </p:nvSpPr>
        <p:spPr>
          <a:xfrm>
            <a:off x="9818448" y="4807720"/>
            <a:ext cx="931364" cy="246221"/>
          </a:xfrm>
          <a:prstGeom prst="rect">
            <a:avLst/>
          </a:prstGeom>
          <a:noFill/>
        </p:spPr>
        <p:txBody>
          <a:bodyPr wrap="square" lIns="0" tIns="0" rIns="0" bIns="0" rtlCol="0">
            <a:spAutoFit/>
          </a:bodyPr>
          <a:lstStyle/>
          <a:p>
            <a:pPr algn="ct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rPr>
              <a:t>添加内容</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8" name="TextBox 9"/>
          <p:cNvSpPr txBox="1">
            <a:spLocks noChangeArrowheads="1"/>
          </p:cNvSpPr>
          <p:nvPr/>
        </p:nvSpPr>
        <p:spPr bwMode="auto">
          <a:xfrm>
            <a:off x="9987524" y="5058668"/>
            <a:ext cx="69442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4000" dirty="0">
                <a:solidFill>
                  <a:schemeClr val="tx1">
                    <a:lumMod val="85000"/>
                    <a:lumOff val="15000"/>
                  </a:schemeClr>
                </a:solidFill>
                <a:latin typeface="Agency FB" panose="020B0503020202020204" pitchFamily="34" charset="0"/>
                <a:ea typeface="微软雅黑" panose="020B0503020204020204" pitchFamily="34" charset="-122"/>
              </a:rPr>
              <a:t>10</a:t>
            </a:r>
            <a:r>
              <a:rPr lang="en-US" altLang="zh-CN" sz="2135" dirty="0">
                <a:solidFill>
                  <a:schemeClr val="tx1">
                    <a:lumMod val="85000"/>
                    <a:lumOff val="15000"/>
                  </a:schemeClr>
                </a:solidFill>
                <a:latin typeface="Agency FB" panose="020B0503020202020204" pitchFamily="34" charset="0"/>
                <a:ea typeface="微软雅黑" panose="020B0503020204020204" pitchFamily="34" charset="-122"/>
              </a:rPr>
              <a:t>%</a:t>
            </a:r>
            <a:endParaRPr lang="zh-CN" altLang="en-US" sz="2135" dirty="0">
              <a:solidFill>
                <a:schemeClr val="tx1">
                  <a:lumMod val="85000"/>
                  <a:lumOff val="15000"/>
                </a:schemeClr>
              </a:solidFill>
              <a:latin typeface="Agency FB" panose="020B0503020202020204" pitchFamily="34" charset="0"/>
              <a:ea typeface="微软雅黑" panose="020B0503020204020204" pitchFamily="34" charset="-122"/>
            </a:endParaRPr>
          </a:p>
        </p:txBody>
      </p:sp>
      <p:sp>
        <p:nvSpPr>
          <p:cNvPr id="20" name="TextBox 29"/>
          <p:cNvSpPr txBox="1"/>
          <p:nvPr/>
        </p:nvSpPr>
        <p:spPr>
          <a:xfrm>
            <a:off x="1233413" y="3883879"/>
            <a:ext cx="2776026" cy="553998"/>
          </a:xfrm>
          <a:prstGeom prst="rect">
            <a:avLst/>
          </a:prstGeom>
          <a:noFill/>
        </p:spPr>
        <p:txBody>
          <a:bodyPr wrap="square" lIns="0" tIns="0" rIns="0" bIns="0" rtlCol="0">
            <a:spAutoFit/>
          </a:bodyPr>
          <a:lstStyle/>
          <a:p>
            <a:pPr algn="just"/>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本模版具备基本构架，合理的编排好了现成的图文位置</a:t>
            </a:r>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 name="TextBox 29"/>
          <p:cNvSpPr txBox="1"/>
          <p:nvPr/>
        </p:nvSpPr>
        <p:spPr>
          <a:xfrm>
            <a:off x="5080810" y="1687498"/>
            <a:ext cx="2802186" cy="553998"/>
          </a:xfrm>
          <a:prstGeom prst="rect">
            <a:avLst/>
          </a:prstGeom>
          <a:noFill/>
        </p:spPr>
        <p:txBody>
          <a:bodyPr wrap="square" lIns="0" tIns="0" rIns="0" bIns="0" rtlCol="0">
            <a:spAutoFit/>
          </a:bodyPr>
          <a:lstStyle/>
          <a:p>
            <a:pPr algn="just"/>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本模版具备基本构架，合理的编排好了现成的图文位置</a:t>
            </a:r>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TextBox 29"/>
          <p:cNvSpPr txBox="1"/>
          <p:nvPr/>
        </p:nvSpPr>
        <p:spPr>
          <a:xfrm>
            <a:off x="8510592" y="2296348"/>
            <a:ext cx="2781521" cy="553998"/>
          </a:xfrm>
          <a:prstGeom prst="rect">
            <a:avLst/>
          </a:prstGeom>
          <a:noFill/>
        </p:spPr>
        <p:txBody>
          <a:bodyPr wrap="square" lIns="0" tIns="0" rIns="0" bIns="0" rtlCol="0">
            <a:spAutoFit/>
          </a:bodyPr>
          <a:lstStyle/>
          <a:p>
            <a:pPr algn="just"/>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本模版具备基本构架，合理的编排好了现成的图文位置</a:t>
            </a:r>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TextBox 29"/>
          <p:cNvSpPr txBox="1"/>
          <p:nvPr/>
        </p:nvSpPr>
        <p:spPr>
          <a:xfrm>
            <a:off x="8526105" y="6062062"/>
            <a:ext cx="2764884" cy="553998"/>
          </a:xfrm>
          <a:prstGeom prst="rect">
            <a:avLst/>
          </a:prstGeom>
          <a:noFill/>
        </p:spPr>
        <p:txBody>
          <a:bodyPr wrap="square" lIns="0" tIns="0" rIns="0" bIns="0" rtlCol="0">
            <a:spAutoFit/>
          </a:bodyPr>
          <a:lstStyle/>
          <a:p>
            <a:pPr algn="just"/>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本模版具备基本构架，合理的编排好了现成的图文位置</a:t>
            </a:r>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等腰三角形 23"/>
          <p:cNvSpPr/>
          <p:nvPr/>
        </p:nvSpPr>
        <p:spPr>
          <a:xfrm rot="10800000">
            <a:off x="5786628" y="0"/>
            <a:ext cx="618744" cy="406400"/>
          </a:xfrm>
          <a:prstGeom prst="triangle">
            <a:avLst/>
          </a:prstGeom>
          <a:solidFill>
            <a:srgbClr val="FBC7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5144272" y="585515"/>
            <a:ext cx="1826141" cy="584775"/>
          </a:xfrm>
          <a:prstGeom prst="rect">
            <a:avLst/>
          </a:prstGeom>
          <a:noFill/>
        </p:spPr>
        <p:txBody>
          <a:bodyPr wrap="none" rtlCol="0">
            <a:spAutoFit/>
          </a:bodyPr>
          <a:lstStyle/>
          <a:p>
            <a:r>
              <a:rPr lang="zh-CN" altLang="en-US" sz="3200" dirty="0">
                <a:solidFill>
                  <a:schemeClr val="tx1">
                    <a:lumMod val="75000"/>
                    <a:lumOff val="25000"/>
                  </a:schemeClr>
                </a:solidFill>
                <a:latin typeface="方正尚酷简体" panose="03000509000000000000" pitchFamily="65" charset="-122"/>
                <a:ea typeface="方正尚酷简体" panose="03000509000000000000" pitchFamily="65" charset="-122"/>
              </a:rPr>
              <a:t>服务理念</a:t>
            </a:r>
            <a:endParaRPr lang="zh-CN" altLang="en-US" sz="3200" dirty="0">
              <a:solidFill>
                <a:schemeClr val="tx1">
                  <a:lumMod val="75000"/>
                  <a:lumOff val="25000"/>
                </a:schemeClr>
              </a:solidFill>
              <a:latin typeface="方正尚酷简体" panose="03000509000000000000" pitchFamily="65" charset="-122"/>
              <a:ea typeface="方正尚酷简体" panose="03000509000000000000" pitchFamily="65" charset="-122"/>
            </a:endParaRPr>
          </a:p>
        </p:txBody>
      </p:sp>
      <p:cxnSp>
        <p:nvCxnSpPr>
          <p:cNvPr id="26" name="直接连接符 25"/>
          <p:cNvCxnSpPr/>
          <p:nvPr/>
        </p:nvCxnSpPr>
        <p:spPr>
          <a:xfrm>
            <a:off x="5579364" y="1282700"/>
            <a:ext cx="982472" cy="0"/>
          </a:xfrm>
          <a:prstGeom prst="line">
            <a:avLst/>
          </a:prstGeom>
          <a:ln>
            <a:solidFill>
              <a:srgbClr val="FBC764"/>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40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60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par>
                          <p:cTn id="17" fill="hold">
                            <p:stCondLst>
                              <p:cond delay="500"/>
                            </p:stCondLst>
                            <p:childTnLst>
                              <p:par>
                                <p:cTn id="18" presetID="16" presetClass="entr" presetSubtype="21"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barn(inVertical)">
                                      <p:cBhvr>
                                        <p:cTn id="20" dur="500"/>
                                        <p:tgtEl>
                                          <p:spTgt spid="11"/>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barn(inVertical)">
                                      <p:cBhvr>
                                        <p:cTn id="23" dur="500"/>
                                        <p:tgtEl>
                                          <p:spTgt spid="12"/>
                                        </p:tgtEl>
                                      </p:cBhvr>
                                    </p:animEffect>
                                  </p:childTnLst>
                                </p:cTn>
                              </p:par>
                              <p:par>
                                <p:cTn id="24" presetID="16" presetClass="entr" presetSubtype="21" fill="hold" grpId="0" nodeType="withEffect">
                                  <p:stCondLst>
                                    <p:cond delay="200"/>
                                  </p:stCondLst>
                                  <p:childTnLst>
                                    <p:set>
                                      <p:cBhvr>
                                        <p:cTn id="25" dur="1" fill="hold">
                                          <p:stCondLst>
                                            <p:cond delay="0"/>
                                          </p:stCondLst>
                                        </p:cTn>
                                        <p:tgtEl>
                                          <p:spTgt spid="13"/>
                                        </p:tgtEl>
                                        <p:attrNameLst>
                                          <p:attrName>style.visibility</p:attrName>
                                        </p:attrNameLst>
                                      </p:cBhvr>
                                      <p:to>
                                        <p:strVal val="visible"/>
                                      </p:to>
                                    </p:set>
                                    <p:animEffect transition="in" filter="barn(inVertical)">
                                      <p:cBhvr>
                                        <p:cTn id="26" dur="500"/>
                                        <p:tgtEl>
                                          <p:spTgt spid="13"/>
                                        </p:tgtEl>
                                      </p:cBhvr>
                                    </p:animEffect>
                                  </p:childTnLst>
                                </p:cTn>
                              </p:par>
                              <p:par>
                                <p:cTn id="27" presetID="16" presetClass="entr" presetSubtype="21" fill="hold" grpId="0" nodeType="withEffect">
                                  <p:stCondLst>
                                    <p:cond delay="200"/>
                                  </p:stCondLst>
                                  <p:childTnLst>
                                    <p:set>
                                      <p:cBhvr>
                                        <p:cTn id="28" dur="1" fill="hold">
                                          <p:stCondLst>
                                            <p:cond delay="0"/>
                                          </p:stCondLst>
                                        </p:cTn>
                                        <p:tgtEl>
                                          <p:spTgt spid="14"/>
                                        </p:tgtEl>
                                        <p:attrNameLst>
                                          <p:attrName>style.visibility</p:attrName>
                                        </p:attrNameLst>
                                      </p:cBhvr>
                                      <p:to>
                                        <p:strVal val="visible"/>
                                      </p:to>
                                    </p:set>
                                    <p:animEffect transition="in" filter="barn(inVertical)">
                                      <p:cBhvr>
                                        <p:cTn id="29" dur="500"/>
                                        <p:tgtEl>
                                          <p:spTgt spid="14"/>
                                        </p:tgtEl>
                                      </p:cBhvr>
                                    </p:animEffect>
                                  </p:childTnLst>
                                </p:cTn>
                              </p:par>
                              <p:par>
                                <p:cTn id="30" presetID="16" presetClass="entr" presetSubtype="21" fill="hold" grpId="0" nodeType="withEffect">
                                  <p:stCondLst>
                                    <p:cond delay="400"/>
                                  </p:stCondLst>
                                  <p:childTnLst>
                                    <p:set>
                                      <p:cBhvr>
                                        <p:cTn id="31" dur="1" fill="hold">
                                          <p:stCondLst>
                                            <p:cond delay="0"/>
                                          </p:stCondLst>
                                        </p:cTn>
                                        <p:tgtEl>
                                          <p:spTgt spid="16"/>
                                        </p:tgtEl>
                                        <p:attrNameLst>
                                          <p:attrName>style.visibility</p:attrName>
                                        </p:attrNameLst>
                                      </p:cBhvr>
                                      <p:to>
                                        <p:strVal val="visible"/>
                                      </p:to>
                                    </p:set>
                                    <p:animEffect transition="in" filter="barn(inVertical)">
                                      <p:cBhvr>
                                        <p:cTn id="32" dur="500"/>
                                        <p:tgtEl>
                                          <p:spTgt spid="16"/>
                                        </p:tgtEl>
                                      </p:cBhvr>
                                    </p:animEffect>
                                  </p:childTnLst>
                                </p:cTn>
                              </p:par>
                              <p:par>
                                <p:cTn id="33" presetID="16" presetClass="entr" presetSubtype="21" fill="hold" grpId="0" nodeType="withEffect">
                                  <p:stCondLst>
                                    <p:cond delay="400"/>
                                  </p:stCondLst>
                                  <p:childTnLst>
                                    <p:set>
                                      <p:cBhvr>
                                        <p:cTn id="34" dur="1" fill="hold">
                                          <p:stCondLst>
                                            <p:cond delay="0"/>
                                          </p:stCondLst>
                                        </p:cTn>
                                        <p:tgtEl>
                                          <p:spTgt spid="15"/>
                                        </p:tgtEl>
                                        <p:attrNameLst>
                                          <p:attrName>style.visibility</p:attrName>
                                        </p:attrNameLst>
                                      </p:cBhvr>
                                      <p:to>
                                        <p:strVal val="visible"/>
                                      </p:to>
                                    </p:set>
                                    <p:animEffect transition="in" filter="barn(inVertical)">
                                      <p:cBhvr>
                                        <p:cTn id="35" dur="500"/>
                                        <p:tgtEl>
                                          <p:spTgt spid="15"/>
                                        </p:tgtEl>
                                      </p:cBhvr>
                                    </p:animEffect>
                                  </p:childTnLst>
                                </p:cTn>
                              </p:par>
                              <p:par>
                                <p:cTn id="36" presetID="16" presetClass="entr" presetSubtype="21" fill="hold" grpId="0" nodeType="withEffect">
                                  <p:stCondLst>
                                    <p:cond delay="600"/>
                                  </p:stCondLst>
                                  <p:childTnLst>
                                    <p:set>
                                      <p:cBhvr>
                                        <p:cTn id="37" dur="1" fill="hold">
                                          <p:stCondLst>
                                            <p:cond delay="0"/>
                                          </p:stCondLst>
                                        </p:cTn>
                                        <p:tgtEl>
                                          <p:spTgt spid="17"/>
                                        </p:tgtEl>
                                        <p:attrNameLst>
                                          <p:attrName>style.visibility</p:attrName>
                                        </p:attrNameLst>
                                      </p:cBhvr>
                                      <p:to>
                                        <p:strVal val="visible"/>
                                      </p:to>
                                    </p:set>
                                    <p:animEffect transition="in" filter="barn(inVertical)">
                                      <p:cBhvr>
                                        <p:cTn id="38" dur="500"/>
                                        <p:tgtEl>
                                          <p:spTgt spid="17"/>
                                        </p:tgtEl>
                                      </p:cBhvr>
                                    </p:animEffect>
                                  </p:childTnLst>
                                </p:cTn>
                              </p:par>
                              <p:par>
                                <p:cTn id="39" presetID="16" presetClass="entr" presetSubtype="21" fill="hold" grpId="0" nodeType="withEffect">
                                  <p:stCondLst>
                                    <p:cond delay="600"/>
                                  </p:stCondLst>
                                  <p:childTnLst>
                                    <p:set>
                                      <p:cBhvr>
                                        <p:cTn id="40" dur="1" fill="hold">
                                          <p:stCondLst>
                                            <p:cond delay="0"/>
                                          </p:stCondLst>
                                        </p:cTn>
                                        <p:tgtEl>
                                          <p:spTgt spid="18"/>
                                        </p:tgtEl>
                                        <p:attrNameLst>
                                          <p:attrName>style.visibility</p:attrName>
                                        </p:attrNameLst>
                                      </p:cBhvr>
                                      <p:to>
                                        <p:strVal val="visible"/>
                                      </p:to>
                                    </p:set>
                                    <p:animEffect transition="in" filter="barn(inVertical)">
                                      <p:cBhvr>
                                        <p:cTn id="41" dur="500"/>
                                        <p:tgtEl>
                                          <p:spTgt spid="18"/>
                                        </p:tgtEl>
                                      </p:cBhvr>
                                    </p:animEffect>
                                  </p:childTnLst>
                                </p:cTn>
                              </p:par>
                            </p:childTnLst>
                          </p:cTn>
                        </p:par>
                        <p:par>
                          <p:cTn id="42" fill="hold">
                            <p:stCondLst>
                              <p:cond delay="1000"/>
                            </p:stCondLst>
                            <p:childTnLst>
                              <p:par>
                                <p:cTn id="43" presetID="42" presetClass="entr" presetSubtype="0" fill="hold" grpId="0" nodeType="after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fade">
                                      <p:cBhvr>
                                        <p:cTn id="45" dur="800"/>
                                        <p:tgtEl>
                                          <p:spTgt spid="20"/>
                                        </p:tgtEl>
                                      </p:cBhvr>
                                    </p:animEffect>
                                    <p:anim calcmode="lin" valueType="num">
                                      <p:cBhvr>
                                        <p:cTn id="46" dur="800" fill="hold"/>
                                        <p:tgtEl>
                                          <p:spTgt spid="20"/>
                                        </p:tgtEl>
                                        <p:attrNameLst>
                                          <p:attrName>ppt_x</p:attrName>
                                        </p:attrNameLst>
                                      </p:cBhvr>
                                      <p:tavLst>
                                        <p:tav tm="0">
                                          <p:val>
                                            <p:strVal val="#ppt_x"/>
                                          </p:val>
                                        </p:tav>
                                        <p:tav tm="100000">
                                          <p:val>
                                            <p:strVal val="#ppt_x"/>
                                          </p:val>
                                        </p:tav>
                                      </p:tavLst>
                                    </p:anim>
                                    <p:anim calcmode="lin" valueType="num">
                                      <p:cBhvr>
                                        <p:cTn id="47" dur="800" fill="hold"/>
                                        <p:tgtEl>
                                          <p:spTgt spid="20"/>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30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800"/>
                                        <p:tgtEl>
                                          <p:spTgt spid="21"/>
                                        </p:tgtEl>
                                      </p:cBhvr>
                                    </p:animEffect>
                                    <p:anim calcmode="lin" valueType="num">
                                      <p:cBhvr>
                                        <p:cTn id="51" dur="800" fill="hold"/>
                                        <p:tgtEl>
                                          <p:spTgt spid="21"/>
                                        </p:tgtEl>
                                        <p:attrNameLst>
                                          <p:attrName>ppt_x</p:attrName>
                                        </p:attrNameLst>
                                      </p:cBhvr>
                                      <p:tavLst>
                                        <p:tav tm="0">
                                          <p:val>
                                            <p:strVal val="#ppt_x"/>
                                          </p:val>
                                        </p:tav>
                                        <p:tav tm="100000">
                                          <p:val>
                                            <p:strVal val="#ppt_x"/>
                                          </p:val>
                                        </p:tav>
                                      </p:tavLst>
                                    </p:anim>
                                    <p:anim calcmode="lin" valueType="num">
                                      <p:cBhvr>
                                        <p:cTn id="52" dur="800" fill="hold"/>
                                        <p:tgtEl>
                                          <p:spTgt spid="21"/>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600"/>
                                  </p:stCondLst>
                                  <p:childTnLst>
                                    <p:set>
                                      <p:cBhvr>
                                        <p:cTn id="54" dur="1" fill="hold">
                                          <p:stCondLst>
                                            <p:cond delay="0"/>
                                          </p:stCondLst>
                                        </p:cTn>
                                        <p:tgtEl>
                                          <p:spTgt spid="22"/>
                                        </p:tgtEl>
                                        <p:attrNameLst>
                                          <p:attrName>style.visibility</p:attrName>
                                        </p:attrNameLst>
                                      </p:cBhvr>
                                      <p:to>
                                        <p:strVal val="visible"/>
                                      </p:to>
                                    </p:set>
                                    <p:animEffect transition="in" filter="fade">
                                      <p:cBhvr>
                                        <p:cTn id="55" dur="800"/>
                                        <p:tgtEl>
                                          <p:spTgt spid="22"/>
                                        </p:tgtEl>
                                      </p:cBhvr>
                                    </p:animEffect>
                                    <p:anim calcmode="lin" valueType="num">
                                      <p:cBhvr>
                                        <p:cTn id="56" dur="800" fill="hold"/>
                                        <p:tgtEl>
                                          <p:spTgt spid="22"/>
                                        </p:tgtEl>
                                        <p:attrNameLst>
                                          <p:attrName>ppt_x</p:attrName>
                                        </p:attrNameLst>
                                      </p:cBhvr>
                                      <p:tavLst>
                                        <p:tav tm="0">
                                          <p:val>
                                            <p:strVal val="#ppt_x"/>
                                          </p:val>
                                        </p:tav>
                                        <p:tav tm="100000">
                                          <p:val>
                                            <p:strVal val="#ppt_x"/>
                                          </p:val>
                                        </p:tav>
                                      </p:tavLst>
                                    </p:anim>
                                    <p:anim calcmode="lin" valueType="num">
                                      <p:cBhvr>
                                        <p:cTn id="57" dur="800" fill="hold"/>
                                        <p:tgtEl>
                                          <p:spTgt spid="22"/>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900"/>
                                  </p:stCondLst>
                                  <p:childTnLst>
                                    <p:set>
                                      <p:cBhvr>
                                        <p:cTn id="59" dur="1" fill="hold">
                                          <p:stCondLst>
                                            <p:cond delay="0"/>
                                          </p:stCondLst>
                                        </p:cTn>
                                        <p:tgtEl>
                                          <p:spTgt spid="23"/>
                                        </p:tgtEl>
                                        <p:attrNameLst>
                                          <p:attrName>style.visibility</p:attrName>
                                        </p:attrNameLst>
                                      </p:cBhvr>
                                      <p:to>
                                        <p:strVal val="visible"/>
                                      </p:to>
                                    </p:set>
                                    <p:animEffect transition="in" filter="fade">
                                      <p:cBhvr>
                                        <p:cTn id="60" dur="800"/>
                                        <p:tgtEl>
                                          <p:spTgt spid="23"/>
                                        </p:tgtEl>
                                      </p:cBhvr>
                                    </p:animEffect>
                                    <p:anim calcmode="lin" valueType="num">
                                      <p:cBhvr>
                                        <p:cTn id="61" dur="800" fill="hold"/>
                                        <p:tgtEl>
                                          <p:spTgt spid="23"/>
                                        </p:tgtEl>
                                        <p:attrNameLst>
                                          <p:attrName>ppt_x</p:attrName>
                                        </p:attrNameLst>
                                      </p:cBhvr>
                                      <p:tavLst>
                                        <p:tav tm="0">
                                          <p:val>
                                            <p:strVal val="#ppt_x"/>
                                          </p:val>
                                        </p:tav>
                                        <p:tav tm="100000">
                                          <p:val>
                                            <p:strVal val="#ppt_x"/>
                                          </p:val>
                                        </p:tav>
                                      </p:tavLst>
                                    </p:anim>
                                    <p:anim calcmode="lin" valueType="num">
                                      <p:cBhvr>
                                        <p:cTn id="62" dur="8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p:bldP spid="12" grpId="0"/>
      <p:bldP spid="13" grpId="0"/>
      <p:bldP spid="14" grpId="0"/>
      <p:bldP spid="15" grpId="0"/>
      <p:bldP spid="16" grpId="0"/>
      <p:bldP spid="17" grpId="0"/>
      <p:bldP spid="18" grpId="0"/>
      <p:bldP spid="20" grpId="0"/>
      <p:bldP spid="21" grpId="0"/>
      <p:bldP spid="22" grpId="0"/>
      <p:bldP spid="2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1198724" y="1868889"/>
            <a:ext cx="9792965" cy="1861226"/>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8" name="TextBox 3"/>
          <p:cNvSpPr txBox="1"/>
          <p:nvPr/>
        </p:nvSpPr>
        <p:spPr>
          <a:xfrm>
            <a:off x="1595293" y="2193589"/>
            <a:ext cx="8999828" cy="1181862"/>
          </a:xfrm>
          <a:prstGeom prst="rect">
            <a:avLst/>
          </a:prstGeom>
          <a:noFill/>
        </p:spPr>
        <p:txBody>
          <a:bodyPr wrap="square" lIns="0" tIns="0" rIns="0" bIns="0" rtlCol="0">
            <a:spAutoFit/>
          </a:bodyPr>
          <a:lstStyle/>
          <a:p>
            <a:pPr algn="just">
              <a:lnSpc>
                <a:spcPct val="120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写内容</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点击输入本栏的具体文字，简明扼要的说明分项内容，此为概念图解，请根据您的具体内容酌情修改。写内容</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点击输入本栏的具体文字，简明扼要的说明分项内容，此为概念图解，请根据您的具体内容酌情修改。写内容</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 name="矩形 93"/>
          <p:cNvSpPr/>
          <p:nvPr/>
        </p:nvSpPr>
        <p:spPr>
          <a:xfrm>
            <a:off x="1148506" y="1809457"/>
            <a:ext cx="383993" cy="384132"/>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rgbClr val="FBC76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accent1"/>
              </a:solidFill>
            </a:endParaRPr>
          </a:p>
        </p:txBody>
      </p:sp>
      <p:sp>
        <p:nvSpPr>
          <p:cNvPr id="10" name="矩形 93"/>
          <p:cNvSpPr/>
          <p:nvPr/>
        </p:nvSpPr>
        <p:spPr>
          <a:xfrm rot="10800000">
            <a:off x="10660573" y="3405165"/>
            <a:ext cx="383993" cy="384132"/>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rgbClr val="FBC76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accent1"/>
              </a:solidFill>
            </a:endParaRPr>
          </a:p>
        </p:txBody>
      </p:sp>
      <p:sp>
        <p:nvSpPr>
          <p:cNvPr id="11" name="Freeform 5"/>
          <p:cNvSpPr/>
          <p:nvPr/>
        </p:nvSpPr>
        <p:spPr bwMode="auto">
          <a:xfrm>
            <a:off x="4006113" y="4210280"/>
            <a:ext cx="1957063" cy="176514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BC764"/>
          </a:solidFill>
          <a:ln w="9525" cap="flat">
            <a:noFill/>
            <a:prstDash val="solid"/>
            <a:miter lim="800000"/>
          </a:ln>
        </p:spPr>
        <p:txBody>
          <a:bodyPr vert="horz" wrap="square" lIns="121917" tIns="60958" rIns="121917" bIns="60958" numCol="1" anchor="t" anchorCtr="0" compatLnSpc="1"/>
          <a:lstStyle/>
          <a:p>
            <a:endParaRPr lang="zh-CN" altLang="en-US">
              <a:solidFill>
                <a:schemeClr val="bg1"/>
              </a:solidFill>
            </a:endParaRPr>
          </a:p>
        </p:txBody>
      </p:sp>
      <p:sp>
        <p:nvSpPr>
          <p:cNvPr id="12" name="TextBox 7"/>
          <p:cNvSpPr txBox="1"/>
          <p:nvPr/>
        </p:nvSpPr>
        <p:spPr>
          <a:xfrm>
            <a:off x="4314496" y="4532002"/>
            <a:ext cx="1291880" cy="1034129"/>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lnSpc>
                <a:spcPct val="120000"/>
              </a:lnSpc>
            </a:pPr>
            <a:r>
              <a:rPr lang="zh-CN" altLang="en-US" sz="2800" dirty="0">
                <a:solidFill>
                  <a:schemeClr val="tx1">
                    <a:lumMod val="85000"/>
                    <a:lumOff val="15000"/>
                  </a:schemeClr>
                </a:solidFill>
                <a:latin typeface="方正尚酷简体" panose="03000509000000000000" pitchFamily="65" charset="-122"/>
                <a:ea typeface="方正尚酷简体" panose="03000509000000000000" pitchFamily="65" charset="-122"/>
              </a:rPr>
              <a:t>添加</a:t>
            </a:r>
            <a:endParaRPr lang="en-US" altLang="zh-CN" sz="2800" dirty="0">
              <a:solidFill>
                <a:schemeClr val="tx1">
                  <a:lumMod val="85000"/>
                  <a:lumOff val="15000"/>
                </a:schemeClr>
              </a:solidFill>
              <a:latin typeface="方正尚酷简体" panose="03000509000000000000" pitchFamily="65" charset="-122"/>
              <a:ea typeface="方正尚酷简体" panose="03000509000000000000" pitchFamily="65" charset="-122"/>
            </a:endParaRPr>
          </a:p>
          <a:p>
            <a:pPr algn="ctr">
              <a:lnSpc>
                <a:spcPct val="120000"/>
              </a:lnSpc>
            </a:pPr>
            <a:r>
              <a:rPr lang="zh-CN" altLang="en-US" sz="2800" dirty="0">
                <a:solidFill>
                  <a:schemeClr val="tx1">
                    <a:lumMod val="85000"/>
                    <a:lumOff val="15000"/>
                  </a:schemeClr>
                </a:solidFill>
                <a:latin typeface="方正尚酷简体" panose="03000509000000000000" pitchFamily="65" charset="-122"/>
                <a:ea typeface="方正尚酷简体" panose="03000509000000000000" pitchFamily="65" charset="-122"/>
              </a:rPr>
              <a:t>关键字</a:t>
            </a:r>
            <a:endParaRPr lang="zh-CN" altLang="en-US" sz="2800" dirty="0">
              <a:solidFill>
                <a:schemeClr val="tx1">
                  <a:lumMod val="85000"/>
                  <a:lumOff val="15000"/>
                </a:schemeClr>
              </a:solidFill>
              <a:latin typeface="方正尚酷简体" panose="03000509000000000000" pitchFamily="65" charset="-122"/>
              <a:ea typeface="方正尚酷简体" panose="03000509000000000000" pitchFamily="65" charset="-122"/>
            </a:endParaRPr>
          </a:p>
        </p:txBody>
      </p:sp>
      <p:sp>
        <p:nvSpPr>
          <p:cNvPr id="13" name="Freeform 5"/>
          <p:cNvSpPr/>
          <p:nvPr/>
        </p:nvSpPr>
        <p:spPr bwMode="auto">
          <a:xfrm>
            <a:off x="1880987" y="4210280"/>
            <a:ext cx="1957063" cy="176514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BC764"/>
          </a:solidFill>
          <a:ln w="9525" cap="flat">
            <a:noFill/>
            <a:prstDash val="solid"/>
            <a:miter lim="800000"/>
          </a:ln>
        </p:spPr>
        <p:txBody>
          <a:bodyPr vert="horz" wrap="square" lIns="121917" tIns="60958" rIns="121917" bIns="60958" numCol="1" anchor="t" anchorCtr="0" compatLnSpc="1"/>
          <a:lstStyle/>
          <a:p>
            <a:endParaRPr lang="zh-CN" altLang="en-US">
              <a:solidFill>
                <a:schemeClr val="bg1"/>
              </a:solidFill>
            </a:endParaRPr>
          </a:p>
        </p:txBody>
      </p:sp>
      <p:sp>
        <p:nvSpPr>
          <p:cNvPr id="14" name="Freeform 5"/>
          <p:cNvSpPr/>
          <p:nvPr/>
        </p:nvSpPr>
        <p:spPr bwMode="auto">
          <a:xfrm>
            <a:off x="6131239" y="4210280"/>
            <a:ext cx="1957063" cy="176514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BC764"/>
          </a:solidFill>
          <a:ln w="9525" cap="flat">
            <a:noFill/>
            <a:prstDash val="solid"/>
            <a:miter lim="800000"/>
          </a:ln>
        </p:spPr>
        <p:txBody>
          <a:bodyPr vert="horz" wrap="square" lIns="121917" tIns="60958" rIns="121917" bIns="60958" numCol="1" anchor="t" anchorCtr="0" compatLnSpc="1"/>
          <a:lstStyle/>
          <a:p>
            <a:endParaRPr lang="zh-CN" altLang="en-US">
              <a:solidFill>
                <a:schemeClr val="bg1"/>
              </a:solidFill>
            </a:endParaRPr>
          </a:p>
        </p:txBody>
      </p:sp>
      <p:sp>
        <p:nvSpPr>
          <p:cNvPr id="15" name="Freeform 5"/>
          <p:cNvSpPr/>
          <p:nvPr/>
        </p:nvSpPr>
        <p:spPr bwMode="auto">
          <a:xfrm>
            <a:off x="8256365" y="4210280"/>
            <a:ext cx="1957063" cy="176514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BC764"/>
          </a:solidFill>
          <a:ln w="9525" cap="flat">
            <a:noFill/>
            <a:prstDash val="solid"/>
            <a:miter lim="800000"/>
          </a:ln>
        </p:spPr>
        <p:txBody>
          <a:bodyPr vert="horz" wrap="square" lIns="121917" tIns="60958" rIns="121917" bIns="60958" numCol="1" anchor="t" anchorCtr="0" compatLnSpc="1"/>
          <a:lstStyle/>
          <a:p>
            <a:endParaRPr lang="zh-CN" altLang="en-US">
              <a:solidFill>
                <a:schemeClr val="bg1"/>
              </a:solidFill>
            </a:endParaRPr>
          </a:p>
        </p:txBody>
      </p:sp>
      <p:sp>
        <p:nvSpPr>
          <p:cNvPr id="16" name="TextBox 12"/>
          <p:cNvSpPr txBox="1"/>
          <p:nvPr/>
        </p:nvSpPr>
        <p:spPr>
          <a:xfrm>
            <a:off x="2211388" y="4532002"/>
            <a:ext cx="1291880" cy="1034129"/>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lnSpc>
                <a:spcPct val="120000"/>
              </a:lnSpc>
            </a:pPr>
            <a:r>
              <a:rPr lang="zh-CN" altLang="en-US" sz="2800" dirty="0">
                <a:solidFill>
                  <a:schemeClr val="tx1">
                    <a:lumMod val="85000"/>
                    <a:lumOff val="15000"/>
                  </a:schemeClr>
                </a:solidFill>
                <a:latin typeface="方正尚酷简体" panose="03000509000000000000" pitchFamily="65" charset="-122"/>
                <a:ea typeface="方正尚酷简体" panose="03000509000000000000" pitchFamily="65" charset="-122"/>
              </a:rPr>
              <a:t>添加</a:t>
            </a:r>
            <a:endParaRPr lang="en-US" altLang="zh-CN" sz="2800" dirty="0">
              <a:solidFill>
                <a:schemeClr val="tx1">
                  <a:lumMod val="85000"/>
                  <a:lumOff val="15000"/>
                </a:schemeClr>
              </a:solidFill>
              <a:latin typeface="方正尚酷简体" panose="03000509000000000000" pitchFamily="65" charset="-122"/>
              <a:ea typeface="方正尚酷简体" panose="03000509000000000000" pitchFamily="65" charset="-122"/>
            </a:endParaRPr>
          </a:p>
          <a:p>
            <a:pPr algn="ctr">
              <a:lnSpc>
                <a:spcPct val="120000"/>
              </a:lnSpc>
            </a:pPr>
            <a:r>
              <a:rPr lang="zh-CN" altLang="en-US" sz="2800" dirty="0">
                <a:solidFill>
                  <a:schemeClr val="tx1">
                    <a:lumMod val="85000"/>
                    <a:lumOff val="15000"/>
                  </a:schemeClr>
                </a:solidFill>
                <a:latin typeface="方正尚酷简体" panose="03000509000000000000" pitchFamily="65" charset="-122"/>
                <a:ea typeface="方正尚酷简体" panose="03000509000000000000" pitchFamily="65" charset="-122"/>
              </a:rPr>
              <a:t>关键字</a:t>
            </a:r>
            <a:endParaRPr lang="zh-CN" altLang="en-US" sz="2800" dirty="0">
              <a:solidFill>
                <a:schemeClr val="tx1">
                  <a:lumMod val="85000"/>
                  <a:lumOff val="15000"/>
                </a:schemeClr>
              </a:solidFill>
              <a:latin typeface="方正尚酷简体" panose="03000509000000000000" pitchFamily="65" charset="-122"/>
              <a:ea typeface="方正尚酷简体" panose="03000509000000000000" pitchFamily="65" charset="-122"/>
            </a:endParaRPr>
          </a:p>
        </p:txBody>
      </p:sp>
      <p:sp>
        <p:nvSpPr>
          <p:cNvPr id="17" name="TextBox 13"/>
          <p:cNvSpPr txBox="1"/>
          <p:nvPr/>
        </p:nvSpPr>
        <p:spPr>
          <a:xfrm>
            <a:off x="6461640" y="4532002"/>
            <a:ext cx="1291880" cy="991938"/>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lnSpc>
                <a:spcPct val="120000"/>
              </a:lnSpc>
            </a:pPr>
            <a:r>
              <a:rPr lang="zh-CN" altLang="en-US" sz="2800" dirty="0">
                <a:solidFill>
                  <a:schemeClr val="tx1">
                    <a:lumMod val="85000"/>
                    <a:lumOff val="15000"/>
                  </a:schemeClr>
                </a:solidFill>
                <a:latin typeface="方正尚酷简体" panose="03000509000000000000" pitchFamily="65" charset="-122"/>
                <a:ea typeface="方正尚酷简体" panose="03000509000000000000" pitchFamily="65" charset="-122"/>
              </a:rPr>
              <a:t>添加</a:t>
            </a:r>
            <a:endParaRPr lang="en-US" altLang="zh-CN" sz="2800" dirty="0">
              <a:solidFill>
                <a:schemeClr val="tx1">
                  <a:lumMod val="85000"/>
                  <a:lumOff val="15000"/>
                </a:schemeClr>
              </a:solidFill>
              <a:latin typeface="方正尚酷简体" panose="03000509000000000000" pitchFamily="65" charset="-122"/>
              <a:ea typeface="方正尚酷简体" panose="03000509000000000000" pitchFamily="65" charset="-122"/>
            </a:endParaRPr>
          </a:p>
          <a:p>
            <a:pPr algn="ctr">
              <a:lnSpc>
                <a:spcPct val="120000"/>
              </a:lnSpc>
            </a:pPr>
            <a:r>
              <a:rPr lang="zh-CN" altLang="en-US" sz="2800" dirty="0">
                <a:solidFill>
                  <a:schemeClr val="tx1">
                    <a:lumMod val="85000"/>
                    <a:lumOff val="15000"/>
                  </a:schemeClr>
                </a:solidFill>
                <a:latin typeface="方正尚酷简体" panose="03000509000000000000" pitchFamily="65" charset="-122"/>
                <a:ea typeface="方正尚酷简体" panose="03000509000000000000" pitchFamily="65" charset="-122"/>
              </a:rPr>
              <a:t>关键字</a:t>
            </a:r>
            <a:endParaRPr lang="zh-CN" altLang="en-US" sz="2800" dirty="0">
              <a:solidFill>
                <a:schemeClr val="tx1">
                  <a:lumMod val="85000"/>
                  <a:lumOff val="15000"/>
                </a:schemeClr>
              </a:solidFill>
              <a:latin typeface="方正尚酷简体" panose="03000509000000000000" pitchFamily="65" charset="-122"/>
              <a:ea typeface="方正尚酷简体" panose="03000509000000000000" pitchFamily="65" charset="-122"/>
            </a:endParaRPr>
          </a:p>
        </p:txBody>
      </p:sp>
      <p:sp>
        <p:nvSpPr>
          <p:cNvPr id="18" name="TextBox 14"/>
          <p:cNvSpPr txBox="1"/>
          <p:nvPr/>
        </p:nvSpPr>
        <p:spPr>
          <a:xfrm>
            <a:off x="8586766" y="4532002"/>
            <a:ext cx="1291880" cy="991938"/>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lnSpc>
                <a:spcPct val="120000"/>
              </a:lnSpc>
            </a:pPr>
            <a:r>
              <a:rPr lang="zh-CN" altLang="en-US" sz="2800" dirty="0">
                <a:solidFill>
                  <a:schemeClr val="tx1">
                    <a:lumMod val="85000"/>
                    <a:lumOff val="15000"/>
                  </a:schemeClr>
                </a:solidFill>
                <a:latin typeface="方正尚酷简体" panose="03000509000000000000" pitchFamily="65" charset="-122"/>
                <a:ea typeface="方正尚酷简体" panose="03000509000000000000" pitchFamily="65" charset="-122"/>
              </a:rPr>
              <a:t>添加</a:t>
            </a:r>
            <a:endParaRPr lang="en-US" altLang="zh-CN" sz="2800" dirty="0">
              <a:solidFill>
                <a:schemeClr val="tx1">
                  <a:lumMod val="85000"/>
                  <a:lumOff val="15000"/>
                </a:schemeClr>
              </a:solidFill>
              <a:latin typeface="方正尚酷简体" panose="03000509000000000000" pitchFamily="65" charset="-122"/>
              <a:ea typeface="方正尚酷简体" panose="03000509000000000000" pitchFamily="65" charset="-122"/>
            </a:endParaRPr>
          </a:p>
          <a:p>
            <a:pPr algn="ctr">
              <a:lnSpc>
                <a:spcPct val="120000"/>
              </a:lnSpc>
            </a:pPr>
            <a:r>
              <a:rPr lang="zh-CN" altLang="en-US" sz="2800" dirty="0">
                <a:solidFill>
                  <a:schemeClr val="tx1">
                    <a:lumMod val="85000"/>
                    <a:lumOff val="15000"/>
                  </a:schemeClr>
                </a:solidFill>
                <a:latin typeface="方正尚酷简体" panose="03000509000000000000" pitchFamily="65" charset="-122"/>
                <a:ea typeface="方正尚酷简体" panose="03000509000000000000" pitchFamily="65" charset="-122"/>
              </a:rPr>
              <a:t>关键字</a:t>
            </a:r>
            <a:endParaRPr lang="zh-CN" altLang="en-US" sz="2800" dirty="0">
              <a:solidFill>
                <a:schemeClr val="tx1">
                  <a:lumMod val="85000"/>
                  <a:lumOff val="15000"/>
                </a:schemeClr>
              </a:solidFill>
              <a:latin typeface="方正尚酷简体" panose="03000509000000000000" pitchFamily="65" charset="-122"/>
              <a:ea typeface="方正尚酷简体" panose="03000509000000000000" pitchFamily="65" charset="-122"/>
            </a:endParaRPr>
          </a:p>
        </p:txBody>
      </p:sp>
      <p:sp>
        <p:nvSpPr>
          <p:cNvPr id="137" name="等腰三角形 136"/>
          <p:cNvSpPr/>
          <p:nvPr/>
        </p:nvSpPr>
        <p:spPr>
          <a:xfrm rot="10800000">
            <a:off x="5786628" y="0"/>
            <a:ext cx="618744" cy="406400"/>
          </a:xfrm>
          <a:prstGeom prst="triangle">
            <a:avLst/>
          </a:prstGeom>
          <a:solidFill>
            <a:srgbClr val="FBC7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8" name="文本框 137"/>
          <p:cNvSpPr txBox="1"/>
          <p:nvPr/>
        </p:nvSpPr>
        <p:spPr>
          <a:xfrm>
            <a:off x="5182135" y="552162"/>
            <a:ext cx="1826141" cy="584775"/>
          </a:xfrm>
          <a:prstGeom prst="rect">
            <a:avLst/>
          </a:prstGeom>
          <a:noFill/>
        </p:spPr>
        <p:txBody>
          <a:bodyPr wrap="none" rtlCol="0">
            <a:spAutoFit/>
          </a:bodyPr>
          <a:lstStyle/>
          <a:p>
            <a:r>
              <a:rPr lang="zh-CN" altLang="en-US" sz="3200" dirty="0">
                <a:solidFill>
                  <a:schemeClr val="tx1">
                    <a:lumMod val="75000"/>
                    <a:lumOff val="25000"/>
                  </a:schemeClr>
                </a:solidFill>
                <a:latin typeface="方正尚酷简体" panose="03000509000000000000" pitchFamily="65" charset="-122"/>
                <a:ea typeface="方正尚酷简体" panose="03000509000000000000" pitchFamily="65" charset="-122"/>
              </a:rPr>
              <a:t>服务理念</a:t>
            </a:r>
            <a:endParaRPr lang="zh-CN" altLang="en-US" sz="3200" dirty="0">
              <a:solidFill>
                <a:schemeClr val="tx1">
                  <a:lumMod val="75000"/>
                  <a:lumOff val="25000"/>
                </a:schemeClr>
              </a:solidFill>
              <a:latin typeface="方正尚酷简体" panose="03000509000000000000" pitchFamily="65" charset="-122"/>
              <a:ea typeface="方正尚酷简体" panose="03000509000000000000" pitchFamily="65" charset="-122"/>
            </a:endParaRPr>
          </a:p>
        </p:txBody>
      </p:sp>
      <p:cxnSp>
        <p:nvCxnSpPr>
          <p:cNvPr id="139" name="直接连接符 138"/>
          <p:cNvCxnSpPr/>
          <p:nvPr/>
        </p:nvCxnSpPr>
        <p:spPr>
          <a:xfrm>
            <a:off x="5579364" y="1282700"/>
            <a:ext cx="982472" cy="0"/>
          </a:xfrm>
          <a:prstGeom prst="line">
            <a:avLst/>
          </a:prstGeom>
          <a:ln>
            <a:solidFill>
              <a:srgbClr val="FBC764"/>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anim calcmode="lin" valueType="num">
                                      <p:cBhvr>
                                        <p:cTn id="10" dur="500" fill="hold"/>
                                        <p:tgtEl>
                                          <p:spTgt spid="9"/>
                                        </p:tgtEl>
                                        <p:attrNameLst>
                                          <p:attrName>ppt_x</p:attrName>
                                        </p:attrNameLst>
                                      </p:cBhvr>
                                      <p:tavLst>
                                        <p:tav tm="0">
                                          <p:val>
                                            <p:fltVal val="0.5"/>
                                          </p:val>
                                        </p:tav>
                                        <p:tav tm="100000">
                                          <p:val>
                                            <p:strVal val="#ppt_x"/>
                                          </p:val>
                                        </p:tav>
                                      </p:tavLst>
                                    </p:anim>
                                    <p:anim calcmode="lin" valueType="num">
                                      <p:cBhvr>
                                        <p:cTn id="11" dur="500" fill="hold"/>
                                        <p:tgtEl>
                                          <p:spTgt spid="9"/>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Effect transition="in" filter="fade">
                                      <p:cBhvr>
                                        <p:cTn id="16" dur="500"/>
                                        <p:tgtEl>
                                          <p:spTgt spid="10"/>
                                        </p:tgtEl>
                                      </p:cBhvr>
                                    </p:animEffect>
                                    <p:anim calcmode="lin" valueType="num">
                                      <p:cBhvr>
                                        <p:cTn id="17" dur="500" fill="hold"/>
                                        <p:tgtEl>
                                          <p:spTgt spid="10"/>
                                        </p:tgtEl>
                                        <p:attrNameLst>
                                          <p:attrName>ppt_x</p:attrName>
                                        </p:attrNameLst>
                                      </p:cBhvr>
                                      <p:tavLst>
                                        <p:tav tm="0">
                                          <p:val>
                                            <p:fltVal val="0.5"/>
                                          </p:val>
                                        </p:tav>
                                        <p:tav tm="100000">
                                          <p:val>
                                            <p:strVal val="#ppt_x"/>
                                          </p:val>
                                        </p:tav>
                                      </p:tavLst>
                                    </p:anim>
                                    <p:anim calcmode="lin" valueType="num">
                                      <p:cBhvr>
                                        <p:cTn id="18" dur="500" fill="hold"/>
                                        <p:tgtEl>
                                          <p:spTgt spid="10"/>
                                        </p:tgtEl>
                                        <p:attrNameLst>
                                          <p:attrName>ppt_y</p:attrName>
                                        </p:attrNameLst>
                                      </p:cBhvr>
                                      <p:tavLst>
                                        <p:tav tm="0">
                                          <p:val>
                                            <p:fltVal val="0.5"/>
                                          </p:val>
                                        </p:tav>
                                        <p:tav tm="100000">
                                          <p:val>
                                            <p:strVal val="#ppt_y"/>
                                          </p:val>
                                        </p:tav>
                                      </p:tavLst>
                                    </p:anim>
                                  </p:childTnLst>
                                </p:cTn>
                              </p:par>
                            </p:childTnLst>
                          </p:cTn>
                        </p:par>
                        <p:par>
                          <p:cTn id="19" fill="hold">
                            <p:stCondLst>
                              <p:cond delay="500"/>
                            </p:stCondLst>
                            <p:childTnLst>
                              <p:par>
                                <p:cTn id="20" presetID="22" presetClass="entr" presetSubtype="1"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up)">
                                      <p:cBhvr>
                                        <p:cTn id="22" dur="500"/>
                                        <p:tgtEl>
                                          <p:spTgt spid="7"/>
                                        </p:tgtEl>
                                      </p:cBhvr>
                                    </p:animEffect>
                                  </p:childTnLst>
                                </p:cTn>
                              </p:par>
                            </p:childTnLst>
                          </p:cTn>
                        </p:par>
                        <p:par>
                          <p:cTn id="23" fill="hold">
                            <p:stCondLst>
                              <p:cond delay="1000"/>
                            </p:stCondLst>
                            <p:childTnLst>
                              <p:par>
                                <p:cTn id="24" presetID="22" presetClass="entr" presetSubtype="1"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up)">
                                      <p:cBhvr>
                                        <p:cTn id="26" dur="500"/>
                                        <p:tgtEl>
                                          <p:spTgt spid="8"/>
                                        </p:tgtEl>
                                      </p:cBhvr>
                                    </p:animEffec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par>
                                <p:cTn id="34" presetID="10" presetClass="entr" presetSubtype="0" fill="hold" grpId="0" nodeType="withEffect">
                                  <p:stCondLst>
                                    <p:cond delay="30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par>
                                <p:cTn id="37" presetID="10" presetClass="entr" presetSubtype="0" fill="hold" grpId="0" nodeType="withEffect">
                                  <p:stCondLst>
                                    <p:cond delay="30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par>
                                <p:cTn id="40" presetID="10" presetClass="entr" presetSubtype="0" fill="hold" grpId="0" nodeType="withEffect">
                                  <p:stCondLst>
                                    <p:cond delay="60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par>
                                <p:cTn id="43" presetID="10" presetClass="entr" presetSubtype="0" fill="hold" grpId="0" nodeType="withEffect">
                                  <p:stCondLst>
                                    <p:cond delay="60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500"/>
                                        <p:tgtEl>
                                          <p:spTgt spid="17"/>
                                        </p:tgtEl>
                                      </p:cBhvr>
                                    </p:animEffect>
                                  </p:childTnLst>
                                </p:cTn>
                              </p:par>
                              <p:par>
                                <p:cTn id="46" presetID="10" presetClass="entr" presetSubtype="0" fill="hold" grpId="0" nodeType="withEffect">
                                  <p:stCondLst>
                                    <p:cond delay="90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500"/>
                                        <p:tgtEl>
                                          <p:spTgt spid="15"/>
                                        </p:tgtEl>
                                      </p:cBhvr>
                                    </p:animEffect>
                                  </p:childTnLst>
                                </p:cTn>
                              </p:par>
                              <p:par>
                                <p:cTn id="49" presetID="10" presetClass="entr" presetSubtype="0" fill="hold" grpId="0" nodeType="withEffect">
                                  <p:stCondLst>
                                    <p:cond delay="90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animBg="1"/>
      <p:bldP spid="10" grpId="0" animBg="1"/>
      <p:bldP spid="11" grpId="0" animBg="1"/>
      <p:bldP spid="12" grpId="0"/>
      <p:bldP spid="13" grpId="0" animBg="1"/>
      <p:bldP spid="14" grpId="0" animBg="1"/>
      <p:bldP spid="15" grpId="0" animBg="1"/>
      <p:bldP spid="16" grpId="0"/>
      <p:bldP spid="17" grpId="0"/>
      <p:bldP spid="1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 name="组合 121"/>
          <p:cNvGrpSpPr/>
          <p:nvPr/>
        </p:nvGrpSpPr>
        <p:grpSpPr>
          <a:xfrm>
            <a:off x="284163" y="1890712"/>
            <a:ext cx="5715001" cy="6391276"/>
            <a:chOff x="284163" y="1890712"/>
            <a:chExt cx="5715001" cy="6391276"/>
          </a:xfrm>
        </p:grpSpPr>
        <p:sp>
          <p:nvSpPr>
            <p:cNvPr id="8" name="Freeform 7"/>
            <p:cNvSpPr/>
            <p:nvPr/>
          </p:nvSpPr>
          <p:spPr bwMode="auto">
            <a:xfrm>
              <a:off x="3354388" y="2292350"/>
              <a:ext cx="1638300" cy="1379538"/>
            </a:xfrm>
            <a:custGeom>
              <a:avLst/>
              <a:gdLst>
                <a:gd name="T0" fmla="*/ 234 w 1032"/>
                <a:gd name="T1" fmla="*/ 0 h 869"/>
                <a:gd name="T2" fmla="*/ 1032 w 1032"/>
                <a:gd name="T3" fmla="*/ 469 h 869"/>
                <a:gd name="T4" fmla="*/ 797 w 1032"/>
                <a:gd name="T5" fmla="*/ 869 h 869"/>
                <a:gd name="T6" fmla="*/ 0 w 1032"/>
                <a:gd name="T7" fmla="*/ 400 h 869"/>
                <a:gd name="T8" fmla="*/ 234 w 1032"/>
                <a:gd name="T9" fmla="*/ 0 h 869"/>
              </a:gdLst>
              <a:ahLst/>
              <a:cxnLst>
                <a:cxn ang="0">
                  <a:pos x="T0" y="T1"/>
                </a:cxn>
                <a:cxn ang="0">
                  <a:pos x="T2" y="T3"/>
                </a:cxn>
                <a:cxn ang="0">
                  <a:pos x="T4" y="T5"/>
                </a:cxn>
                <a:cxn ang="0">
                  <a:pos x="T6" y="T7"/>
                </a:cxn>
                <a:cxn ang="0">
                  <a:pos x="T8" y="T9"/>
                </a:cxn>
              </a:cxnLst>
              <a:rect l="0" t="0" r="r" b="b"/>
              <a:pathLst>
                <a:path w="1032" h="869">
                  <a:moveTo>
                    <a:pt x="234" y="0"/>
                  </a:moveTo>
                  <a:lnTo>
                    <a:pt x="1032" y="469"/>
                  </a:lnTo>
                  <a:lnTo>
                    <a:pt x="797" y="869"/>
                  </a:lnTo>
                  <a:lnTo>
                    <a:pt x="0" y="400"/>
                  </a:lnTo>
                  <a:lnTo>
                    <a:pt x="234" y="0"/>
                  </a:lnTo>
                  <a:close/>
                </a:path>
              </a:pathLst>
            </a:custGeom>
            <a:solidFill>
              <a:srgbClr val="295B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8"/>
            <p:cNvSpPr/>
            <p:nvPr/>
          </p:nvSpPr>
          <p:spPr bwMode="auto">
            <a:xfrm>
              <a:off x="1295401" y="1897062"/>
              <a:ext cx="1036638" cy="1033463"/>
            </a:xfrm>
            <a:custGeom>
              <a:avLst/>
              <a:gdLst>
                <a:gd name="T0" fmla="*/ 201 w 276"/>
                <a:gd name="T1" fmla="*/ 32 h 275"/>
                <a:gd name="T2" fmla="*/ 248 w 276"/>
                <a:gd name="T3" fmla="*/ 189 h 275"/>
                <a:gd name="T4" fmla="*/ 85 w 276"/>
                <a:gd name="T5" fmla="*/ 245 h 275"/>
                <a:gd name="T6" fmla="*/ 29 w 276"/>
                <a:gd name="T7" fmla="*/ 83 h 275"/>
                <a:gd name="T8" fmla="*/ 176 w 276"/>
                <a:gd name="T9" fmla="*/ 21 h 275"/>
                <a:gd name="T10" fmla="*/ 183 w 276"/>
                <a:gd name="T11" fmla="*/ 7 h 275"/>
                <a:gd name="T12" fmla="*/ 196 w 276"/>
                <a:gd name="T13" fmla="*/ 2 h 275"/>
                <a:gd name="T14" fmla="*/ 203 w 276"/>
                <a:gd name="T15" fmla="*/ 6 h 275"/>
                <a:gd name="T16" fmla="*/ 207 w 276"/>
                <a:gd name="T17" fmla="*/ 19 h 275"/>
                <a:gd name="T18" fmla="*/ 201 w 276"/>
                <a:gd name="T19" fmla="*/ 32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6" h="275">
                  <a:moveTo>
                    <a:pt x="201" y="32"/>
                  </a:moveTo>
                  <a:cubicBezTo>
                    <a:pt x="255" y="64"/>
                    <a:pt x="276" y="132"/>
                    <a:pt x="248" y="189"/>
                  </a:cubicBezTo>
                  <a:cubicBezTo>
                    <a:pt x="218" y="250"/>
                    <a:pt x="146" y="275"/>
                    <a:pt x="85" y="245"/>
                  </a:cubicBezTo>
                  <a:cubicBezTo>
                    <a:pt x="25" y="216"/>
                    <a:pt x="0" y="143"/>
                    <a:pt x="29" y="83"/>
                  </a:cubicBezTo>
                  <a:cubicBezTo>
                    <a:pt x="56" y="28"/>
                    <a:pt x="119" y="2"/>
                    <a:pt x="176" y="21"/>
                  </a:cubicBezTo>
                  <a:cubicBezTo>
                    <a:pt x="183" y="7"/>
                    <a:pt x="183" y="7"/>
                    <a:pt x="183" y="7"/>
                  </a:cubicBezTo>
                  <a:cubicBezTo>
                    <a:pt x="185" y="2"/>
                    <a:pt x="191" y="0"/>
                    <a:pt x="196" y="2"/>
                  </a:cubicBezTo>
                  <a:cubicBezTo>
                    <a:pt x="203" y="6"/>
                    <a:pt x="203" y="6"/>
                    <a:pt x="203" y="6"/>
                  </a:cubicBezTo>
                  <a:cubicBezTo>
                    <a:pt x="208" y="8"/>
                    <a:pt x="210" y="14"/>
                    <a:pt x="207" y="19"/>
                  </a:cubicBezTo>
                  <a:lnTo>
                    <a:pt x="201" y="32"/>
                  </a:lnTo>
                  <a:close/>
                </a:path>
              </a:pathLst>
            </a:custGeom>
            <a:solidFill>
              <a:srgbClr val="295B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9"/>
            <p:cNvSpPr/>
            <p:nvPr/>
          </p:nvSpPr>
          <p:spPr bwMode="auto">
            <a:xfrm>
              <a:off x="1001713" y="3505200"/>
              <a:ext cx="763588" cy="1120775"/>
            </a:xfrm>
            <a:custGeom>
              <a:avLst/>
              <a:gdLst>
                <a:gd name="T0" fmla="*/ 24 w 203"/>
                <a:gd name="T1" fmla="*/ 27 h 298"/>
                <a:gd name="T2" fmla="*/ 102 w 203"/>
                <a:gd name="T3" fmla="*/ 4 h 298"/>
                <a:gd name="T4" fmla="*/ 137 w 203"/>
                <a:gd name="T5" fmla="*/ 24 h 298"/>
                <a:gd name="T6" fmla="*/ 199 w 203"/>
                <a:gd name="T7" fmla="*/ 235 h 298"/>
                <a:gd name="T8" fmla="*/ 180 w 203"/>
                <a:gd name="T9" fmla="*/ 270 h 298"/>
                <a:gd name="T10" fmla="*/ 101 w 203"/>
                <a:gd name="T11" fmla="*/ 293 h 298"/>
                <a:gd name="T12" fmla="*/ 66 w 203"/>
                <a:gd name="T13" fmla="*/ 274 h 298"/>
                <a:gd name="T14" fmla="*/ 4 w 203"/>
                <a:gd name="T15" fmla="*/ 62 h 298"/>
                <a:gd name="T16" fmla="*/ 24 w 203"/>
                <a:gd name="T17" fmla="*/ 27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3" h="298">
                  <a:moveTo>
                    <a:pt x="24" y="27"/>
                  </a:moveTo>
                  <a:cubicBezTo>
                    <a:pt x="102" y="4"/>
                    <a:pt x="102" y="4"/>
                    <a:pt x="102" y="4"/>
                  </a:cubicBezTo>
                  <a:cubicBezTo>
                    <a:pt x="117" y="0"/>
                    <a:pt x="133" y="9"/>
                    <a:pt x="137" y="24"/>
                  </a:cubicBezTo>
                  <a:cubicBezTo>
                    <a:pt x="199" y="235"/>
                    <a:pt x="199" y="235"/>
                    <a:pt x="199" y="235"/>
                  </a:cubicBezTo>
                  <a:cubicBezTo>
                    <a:pt x="203" y="250"/>
                    <a:pt x="194" y="266"/>
                    <a:pt x="180" y="270"/>
                  </a:cubicBezTo>
                  <a:cubicBezTo>
                    <a:pt x="101" y="293"/>
                    <a:pt x="101" y="293"/>
                    <a:pt x="101" y="293"/>
                  </a:cubicBezTo>
                  <a:cubicBezTo>
                    <a:pt x="86" y="298"/>
                    <a:pt x="70" y="289"/>
                    <a:pt x="66" y="274"/>
                  </a:cubicBezTo>
                  <a:cubicBezTo>
                    <a:pt x="4" y="62"/>
                    <a:pt x="4" y="62"/>
                    <a:pt x="4" y="62"/>
                  </a:cubicBezTo>
                  <a:cubicBezTo>
                    <a:pt x="0" y="47"/>
                    <a:pt x="9" y="32"/>
                    <a:pt x="24" y="27"/>
                  </a:cubicBezTo>
                  <a:close/>
                </a:path>
              </a:pathLst>
            </a:custGeom>
            <a:solidFill>
              <a:srgbClr val="295B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10"/>
            <p:cNvSpPr/>
            <p:nvPr/>
          </p:nvSpPr>
          <p:spPr bwMode="auto">
            <a:xfrm>
              <a:off x="284163" y="3273425"/>
              <a:ext cx="5715000" cy="5008563"/>
            </a:xfrm>
            <a:custGeom>
              <a:avLst/>
              <a:gdLst>
                <a:gd name="T0" fmla="*/ 1219 w 1521"/>
                <a:gd name="T1" fmla="*/ 591 h 1333"/>
                <a:gd name="T2" fmla="*/ 1210 w 1521"/>
                <a:gd name="T3" fmla="*/ 590 h 1333"/>
                <a:gd name="T4" fmla="*/ 1201 w 1521"/>
                <a:gd name="T5" fmla="*/ 590 h 1333"/>
                <a:gd name="T6" fmla="*/ 1185 w 1521"/>
                <a:gd name="T7" fmla="*/ 553 h 1333"/>
                <a:gd name="T8" fmla="*/ 1087 w 1521"/>
                <a:gd name="T9" fmla="*/ 518 h 1333"/>
                <a:gd name="T10" fmla="*/ 967 w 1521"/>
                <a:gd name="T11" fmla="*/ 546 h 1333"/>
                <a:gd name="T12" fmla="*/ 674 w 1521"/>
                <a:gd name="T13" fmla="*/ 0 h 1333"/>
                <a:gd name="T14" fmla="*/ 572 w 1521"/>
                <a:gd name="T15" fmla="*/ 319 h 1333"/>
                <a:gd name="T16" fmla="*/ 465 w 1521"/>
                <a:gd name="T17" fmla="*/ 356 h 1333"/>
                <a:gd name="T18" fmla="*/ 395 w 1521"/>
                <a:gd name="T19" fmla="*/ 526 h 1333"/>
                <a:gd name="T20" fmla="*/ 358 w 1521"/>
                <a:gd name="T21" fmla="*/ 553 h 1333"/>
                <a:gd name="T22" fmla="*/ 0 w 1521"/>
                <a:gd name="T23" fmla="*/ 954 h 1333"/>
                <a:gd name="T24" fmla="*/ 478 w 1521"/>
                <a:gd name="T25" fmla="*/ 654 h 1333"/>
                <a:gd name="T26" fmla="*/ 496 w 1521"/>
                <a:gd name="T27" fmla="*/ 611 h 1333"/>
                <a:gd name="T28" fmla="*/ 531 w 1521"/>
                <a:gd name="T29" fmla="*/ 579 h 1333"/>
                <a:gd name="T30" fmla="*/ 940 w 1521"/>
                <a:gd name="T31" fmla="*/ 661 h 1333"/>
                <a:gd name="T32" fmla="*/ 964 w 1521"/>
                <a:gd name="T33" fmla="*/ 598 h 1333"/>
                <a:gd name="T34" fmla="*/ 976 w 1521"/>
                <a:gd name="T35" fmla="*/ 603 h 1333"/>
                <a:gd name="T36" fmla="*/ 963 w 1521"/>
                <a:gd name="T37" fmla="*/ 632 h 1333"/>
                <a:gd name="T38" fmla="*/ 992 w 1521"/>
                <a:gd name="T39" fmla="*/ 644 h 1333"/>
                <a:gd name="T40" fmla="*/ 996 w 1521"/>
                <a:gd name="T41" fmla="*/ 668 h 1333"/>
                <a:gd name="T42" fmla="*/ 1027 w 1521"/>
                <a:gd name="T43" fmla="*/ 675 h 1333"/>
                <a:gd name="T44" fmla="*/ 1033 w 1521"/>
                <a:gd name="T45" fmla="*/ 672 h 1333"/>
                <a:gd name="T46" fmla="*/ 1034 w 1521"/>
                <a:gd name="T47" fmla="*/ 703 h 1333"/>
                <a:gd name="T48" fmla="*/ 1061 w 1521"/>
                <a:gd name="T49" fmla="*/ 705 h 1333"/>
                <a:gd name="T50" fmla="*/ 1123 w 1521"/>
                <a:gd name="T51" fmla="*/ 805 h 1333"/>
                <a:gd name="T52" fmla="*/ 1133 w 1521"/>
                <a:gd name="T53" fmla="*/ 849 h 1333"/>
                <a:gd name="T54" fmla="*/ 1368 w 1521"/>
                <a:gd name="T55" fmla="*/ 1333 h 1333"/>
                <a:gd name="T56" fmla="*/ 1273 w 1521"/>
                <a:gd name="T57" fmla="*/ 776 h 1333"/>
                <a:gd name="T58" fmla="*/ 1240 w 1521"/>
                <a:gd name="T59" fmla="*/ 744 h 1333"/>
                <a:gd name="T60" fmla="*/ 1211 w 1521"/>
                <a:gd name="T61" fmla="*/ 709 h 1333"/>
                <a:gd name="T62" fmla="*/ 1208 w 1521"/>
                <a:gd name="T63" fmla="*/ 617 h 1333"/>
                <a:gd name="T64" fmla="*/ 1218 w 1521"/>
                <a:gd name="T65" fmla="*/ 617 h 1333"/>
                <a:gd name="T66" fmla="*/ 1333 w 1521"/>
                <a:gd name="T67" fmla="*/ 632 h 1333"/>
                <a:gd name="T68" fmla="*/ 1328 w 1521"/>
                <a:gd name="T69" fmla="*/ 594 h 1333"/>
                <a:gd name="T70" fmla="*/ 1328 w 1521"/>
                <a:gd name="T71" fmla="*/ 584 h 1333"/>
                <a:gd name="T72" fmla="*/ 1229 w 1521"/>
                <a:gd name="T73" fmla="*/ 586 h 1333"/>
                <a:gd name="T74" fmla="*/ 1322 w 1521"/>
                <a:gd name="T75" fmla="*/ 593 h 1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1" h="1333">
                  <a:moveTo>
                    <a:pt x="1219" y="585"/>
                  </a:moveTo>
                  <a:cubicBezTo>
                    <a:pt x="1219" y="591"/>
                    <a:pt x="1219" y="591"/>
                    <a:pt x="1219" y="591"/>
                  </a:cubicBezTo>
                  <a:cubicBezTo>
                    <a:pt x="1217" y="591"/>
                    <a:pt x="1217" y="591"/>
                    <a:pt x="1217" y="591"/>
                  </a:cubicBezTo>
                  <a:cubicBezTo>
                    <a:pt x="1210" y="590"/>
                    <a:pt x="1210" y="590"/>
                    <a:pt x="1210" y="590"/>
                  </a:cubicBezTo>
                  <a:cubicBezTo>
                    <a:pt x="1210" y="590"/>
                    <a:pt x="1210" y="590"/>
                    <a:pt x="1210" y="590"/>
                  </a:cubicBezTo>
                  <a:cubicBezTo>
                    <a:pt x="1201" y="590"/>
                    <a:pt x="1201" y="590"/>
                    <a:pt x="1201" y="590"/>
                  </a:cubicBezTo>
                  <a:cubicBezTo>
                    <a:pt x="1199" y="568"/>
                    <a:pt x="1199" y="568"/>
                    <a:pt x="1199" y="568"/>
                  </a:cubicBezTo>
                  <a:cubicBezTo>
                    <a:pt x="1197" y="561"/>
                    <a:pt x="1192" y="555"/>
                    <a:pt x="1185" y="553"/>
                  </a:cubicBezTo>
                  <a:cubicBezTo>
                    <a:pt x="1096" y="520"/>
                    <a:pt x="1096" y="520"/>
                    <a:pt x="1096" y="520"/>
                  </a:cubicBezTo>
                  <a:cubicBezTo>
                    <a:pt x="1093" y="518"/>
                    <a:pt x="1090" y="518"/>
                    <a:pt x="1087" y="518"/>
                  </a:cubicBezTo>
                  <a:cubicBezTo>
                    <a:pt x="1084" y="517"/>
                    <a:pt x="1080" y="518"/>
                    <a:pt x="1077" y="518"/>
                  </a:cubicBezTo>
                  <a:cubicBezTo>
                    <a:pt x="967" y="546"/>
                    <a:pt x="967" y="546"/>
                    <a:pt x="967" y="546"/>
                  </a:cubicBezTo>
                  <a:cubicBezTo>
                    <a:pt x="1074" y="95"/>
                    <a:pt x="1074" y="95"/>
                    <a:pt x="1074" y="95"/>
                  </a:cubicBezTo>
                  <a:cubicBezTo>
                    <a:pt x="674" y="0"/>
                    <a:pt x="674" y="0"/>
                    <a:pt x="674" y="0"/>
                  </a:cubicBezTo>
                  <a:cubicBezTo>
                    <a:pt x="596" y="327"/>
                    <a:pt x="596" y="327"/>
                    <a:pt x="596" y="327"/>
                  </a:cubicBezTo>
                  <a:cubicBezTo>
                    <a:pt x="591" y="320"/>
                    <a:pt x="581" y="317"/>
                    <a:pt x="572" y="319"/>
                  </a:cubicBezTo>
                  <a:cubicBezTo>
                    <a:pt x="484" y="345"/>
                    <a:pt x="484" y="345"/>
                    <a:pt x="484" y="345"/>
                  </a:cubicBezTo>
                  <a:cubicBezTo>
                    <a:pt x="477" y="345"/>
                    <a:pt x="469" y="349"/>
                    <a:pt x="465" y="356"/>
                  </a:cubicBezTo>
                  <a:cubicBezTo>
                    <a:pt x="423" y="492"/>
                    <a:pt x="423" y="492"/>
                    <a:pt x="423" y="492"/>
                  </a:cubicBezTo>
                  <a:cubicBezTo>
                    <a:pt x="395" y="526"/>
                    <a:pt x="395" y="526"/>
                    <a:pt x="395" y="526"/>
                  </a:cubicBezTo>
                  <a:cubicBezTo>
                    <a:pt x="386" y="519"/>
                    <a:pt x="386" y="519"/>
                    <a:pt x="386" y="519"/>
                  </a:cubicBezTo>
                  <a:cubicBezTo>
                    <a:pt x="358" y="553"/>
                    <a:pt x="358" y="553"/>
                    <a:pt x="358" y="553"/>
                  </a:cubicBezTo>
                  <a:cubicBezTo>
                    <a:pt x="347" y="543"/>
                    <a:pt x="347" y="543"/>
                    <a:pt x="347" y="543"/>
                  </a:cubicBezTo>
                  <a:cubicBezTo>
                    <a:pt x="0" y="954"/>
                    <a:pt x="0" y="954"/>
                    <a:pt x="0" y="954"/>
                  </a:cubicBezTo>
                  <a:cubicBezTo>
                    <a:pt x="132" y="1065"/>
                    <a:pt x="132" y="1065"/>
                    <a:pt x="132" y="1065"/>
                  </a:cubicBezTo>
                  <a:cubicBezTo>
                    <a:pt x="478" y="654"/>
                    <a:pt x="478" y="654"/>
                    <a:pt x="478" y="654"/>
                  </a:cubicBezTo>
                  <a:cubicBezTo>
                    <a:pt x="467" y="645"/>
                    <a:pt x="467" y="645"/>
                    <a:pt x="467" y="645"/>
                  </a:cubicBezTo>
                  <a:cubicBezTo>
                    <a:pt x="496" y="611"/>
                    <a:pt x="496" y="611"/>
                    <a:pt x="496" y="611"/>
                  </a:cubicBezTo>
                  <a:cubicBezTo>
                    <a:pt x="484" y="601"/>
                    <a:pt x="484" y="601"/>
                    <a:pt x="484" y="601"/>
                  </a:cubicBezTo>
                  <a:cubicBezTo>
                    <a:pt x="499" y="598"/>
                    <a:pt x="516" y="591"/>
                    <a:pt x="531" y="579"/>
                  </a:cubicBezTo>
                  <a:cubicBezTo>
                    <a:pt x="536" y="576"/>
                    <a:pt x="541" y="572"/>
                    <a:pt x="545" y="568"/>
                  </a:cubicBezTo>
                  <a:cubicBezTo>
                    <a:pt x="940" y="661"/>
                    <a:pt x="940" y="661"/>
                    <a:pt x="940" y="661"/>
                  </a:cubicBezTo>
                  <a:cubicBezTo>
                    <a:pt x="955" y="597"/>
                    <a:pt x="955" y="597"/>
                    <a:pt x="955" y="597"/>
                  </a:cubicBezTo>
                  <a:cubicBezTo>
                    <a:pt x="964" y="598"/>
                    <a:pt x="964" y="598"/>
                    <a:pt x="964" y="598"/>
                  </a:cubicBezTo>
                  <a:cubicBezTo>
                    <a:pt x="975" y="599"/>
                    <a:pt x="975" y="599"/>
                    <a:pt x="975" y="599"/>
                  </a:cubicBezTo>
                  <a:cubicBezTo>
                    <a:pt x="975" y="600"/>
                    <a:pt x="975" y="601"/>
                    <a:pt x="976" y="603"/>
                  </a:cubicBezTo>
                  <a:cubicBezTo>
                    <a:pt x="975" y="603"/>
                    <a:pt x="975" y="603"/>
                    <a:pt x="975" y="603"/>
                  </a:cubicBezTo>
                  <a:cubicBezTo>
                    <a:pt x="964" y="607"/>
                    <a:pt x="958" y="621"/>
                    <a:pt x="963" y="632"/>
                  </a:cubicBezTo>
                  <a:cubicBezTo>
                    <a:pt x="963" y="632"/>
                    <a:pt x="963" y="632"/>
                    <a:pt x="963" y="632"/>
                  </a:cubicBezTo>
                  <a:cubicBezTo>
                    <a:pt x="967" y="643"/>
                    <a:pt x="980" y="648"/>
                    <a:pt x="992" y="644"/>
                  </a:cubicBezTo>
                  <a:cubicBezTo>
                    <a:pt x="999" y="641"/>
                    <a:pt x="999" y="641"/>
                    <a:pt x="999" y="641"/>
                  </a:cubicBezTo>
                  <a:cubicBezTo>
                    <a:pt x="992" y="648"/>
                    <a:pt x="991" y="659"/>
                    <a:pt x="996" y="668"/>
                  </a:cubicBezTo>
                  <a:cubicBezTo>
                    <a:pt x="996" y="668"/>
                    <a:pt x="996" y="668"/>
                    <a:pt x="996" y="668"/>
                  </a:cubicBezTo>
                  <a:cubicBezTo>
                    <a:pt x="1003" y="678"/>
                    <a:pt x="1016" y="681"/>
                    <a:pt x="1027" y="675"/>
                  </a:cubicBezTo>
                  <a:cubicBezTo>
                    <a:pt x="1033" y="671"/>
                    <a:pt x="1033" y="671"/>
                    <a:pt x="1033" y="671"/>
                  </a:cubicBezTo>
                  <a:cubicBezTo>
                    <a:pt x="1033" y="672"/>
                    <a:pt x="1033" y="672"/>
                    <a:pt x="1033" y="672"/>
                  </a:cubicBezTo>
                  <a:cubicBezTo>
                    <a:pt x="1033" y="672"/>
                    <a:pt x="1033" y="672"/>
                    <a:pt x="1033" y="672"/>
                  </a:cubicBezTo>
                  <a:cubicBezTo>
                    <a:pt x="1025" y="681"/>
                    <a:pt x="1026" y="695"/>
                    <a:pt x="1034" y="703"/>
                  </a:cubicBezTo>
                  <a:cubicBezTo>
                    <a:pt x="1034" y="703"/>
                    <a:pt x="1034" y="703"/>
                    <a:pt x="1034" y="703"/>
                  </a:cubicBezTo>
                  <a:cubicBezTo>
                    <a:pt x="1042" y="710"/>
                    <a:pt x="1053" y="711"/>
                    <a:pt x="1061" y="705"/>
                  </a:cubicBezTo>
                  <a:cubicBezTo>
                    <a:pt x="1074" y="727"/>
                    <a:pt x="1067" y="736"/>
                    <a:pt x="1086" y="771"/>
                  </a:cubicBezTo>
                  <a:cubicBezTo>
                    <a:pt x="1095" y="788"/>
                    <a:pt x="1108" y="799"/>
                    <a:pt x="1123" y="805"/>
                  </a:cubicBezTo>
                  <a:cubicBezTo>
                    <a:pt x="1113" y="810"/>
                    <a:pt x="1113" y="810"/>
                    <a:pt x="1113" y="810"/>
                  </a:cubicBezTo>
                  <a:cubicBezTo>
                    <a:pt x="1133" y="849"/>
                    <a:pt x="1133" y="849"/>
                    <a:pt x="1133" y="849"/>
                  </a:cubicBezTo>
                  <a:cubicBezTo>
                    <a:pt x="1121" y="856"/>
                    <a:pt x="1121" y="856"/>
                    <a:pt x="1121" y="856"/>
                  </a:cubicBezTo>
                  <a:cubicBezTo>
                    <a:pt x="1368" y="1333"/>
                    <a:pt x="1368" y="1333"/>
                    <a:pt x="1368" y="1333"/>
                  </a:cubicBezTo>
                  <a:cubicBezTo>
                    <a:pt x="1521" y="1254"/>
                    <a:pt x="1521" y="1254"/>
                    <a:pt x="1521" y="1254"/>
                  </a:cubicBezTo>
                  <a:cubicBezTo>
                    <a:pt x="1273" y="776"/>
                    <a:pt x="1273" y="776"/>
                    <a:pt x="1273" y="776"/>
                  </a:cubicBezTo>
                  <a:cubicBezTo>
                    <a:pt x="1261" y="783"/>
                    <a:pt x="1261" y="783"/>
                    <a:pt x="1261" y="783"/>
                  </a:cubicBezTo>
                  <a:cubicBezTo>
                    <a:pt x="1240" y="744"/>
                    <a:pt x="1240" y="744"/>
                    <a:pt x="1240" y="744"/>
                  </a:cubicBezTo>
                  <a:cubicBezTo>
                    <a:pt x="1230" y="749"/>
                    <a:pt x="1230" y="749"/>
                    <a:pt x="1230" y="749"/>
                  </a:cubicBezTo>
                  <a:cubicBezTo>
                    <a:pt x="1211" y="709"/>
                    <a:pt x="1211" y="709"/>
                    <a:pt x="1211" y="709"/>
                  </a:cubicBezTo>
                  <a:cubicBezTo>
                    <a:pt x="1203" y="616"/>
                    <a:pt x="1203" y="616"/>
                    <a:pt x="1203" y="616"/>
                  </a:cubicBezTo>
                  <a:cubicBezTo>
                    <a:pt x="1208" y="617"/>
                    <a:pt x="1208" y="617"/>
                    <a:pt x="1208" y="617"/>
                  </a:cubicBezTo>
                  <a:cubicBezTo>
                    <a:pt x="1208" y="617"/>
                    <a:pt x="1208" y="617"/>
                    <a:pt x="1208" y="617"/>
                  </a:cubicBezTo>
                  <a:cubicBezTo>
                    <a:pt x="1218" y="617"/>
                    <a:pt x="1218" y="617"/>
                    <a:pt x="1218" y="617"/>
                  </a:cubicBezTo>
                  <a:cubicBezTo>
                    <a:pt x="1217" y="623"/>
                    <a:pt x="1217" y="623"/>
                    <a:pt x="1217" y="623"/>
                  </a:cubicBezTo>
                  <a:cubicBezTo>
                    <a:pt x="1333" y="632"/>
                    <a:pt x="1333" y="632"/>
                    <a:pt x="1333" y="632"/>
                  </a:cubicBezTo>
                  <a:cubicBezTo>
                    <a:pt x="1335" y="594"/>
                    <a:pt x="1335" y="594"/>
                    <a:pt x="1335" y="594"/>
                  </a:cubicBezTo>
                  <a:cubicBezTo>
                    <a:pt x="1328" y="594"/>
                    <a:pt x="1328" y="594"/>
                    <a:pt x="1328" y="594"/>
                  </a:cubicBezTo>
                  <a:cubicBezTo>
                    <a:pt x="1328" y="594"/>
                    <a:pt x="1328" y="594"/>
                    <a:pt x="1328" y="594"/>
                  </a:cubicBezTo>
                  <a:cubicBezTo>
                    <a:pt x="1328" y="584"/>
                    <a:pt x="1328" y="584"/>
                    <a:pt x="1328" y="584"/>
                  </a:cubicBezTo>
                  <a:cubicBezTo>
                    <a:pt x="1229" y="582"/>
                    <a:pt x="1229" y="582"/>
                    <a:pt x="1229" y="582"/>
                  </a:cubicBezTo>
                  <a:cubicBezTo>
                    <a:pt x="1229" y="586"/>
                    <a:pt x="1229" y="586"/>
                    <a:pt x="1229" y="586"/>
                  </a:cubicBezTo>
                  <a:cubicBezTo>
                    <a:pt x="1322" y="588"/>
                    <a:pt x="1322" y="588"/>
                    <a:pt x="1322" y="588"/>
                  </a:cubicBezTo>
                  <a:cubicBezTo>
                    <a:pt x="1322" y="593"/>
                    <a:pt x="1322" y="593"/>
                    <a:pt x="1322" y="593"/>
                  </a:cubicBezTo>
                  <a:lnTo>
                    <a:pt x="1219" y="585"/>
                  </a:lnTo>
                  <a:close/>
                </a:path>
              </a:pathLst>
            </a:custGeom>
            <a:solidFill>
              <a:srgbClr val="295B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11"/>
            <p:cNvSpPr/>
            <p:nvPr/>
          </p:nvSpPr>
          <p:spPr bwMode="auto">
            <a:xfrm>
              <a:off x="1279526" y="1890712"/>
              <a:ext cx="1044575" cy="1039813"/>
            </a:xfrm>
            <a:custGeom>
              <a:avLst/>
              <a:gdLst>
                <a:gd name="T0" fmla="*/ 192 w 278"/>
                <a:gd name="T1" fmla="*/ 29 h 277"/>
                <a:gd name="T2" fmla="*/ 248 w 278"/>
                <a:gd name="T3" fmla="*/ 191 h 277"/>
                <a:gd name="T4" fmla="*/ 86 w 278"/>
                <a:gd name="T5" fmla="*/ 247 h 277"/>
                <a:gd name="T6" fmla="*/ 30 w 278"/>
                <a:gd name="T7" fmla="*/ 85 h 277"/>
                <a:gd name="T8" fmla="*/ 192 w 278"/>
                <a:gd name="T9" fmla="*/ 29 h 277"/>
              </a:gdLst>
              <a:ahLst/>
              <a:cxnLst>
                <a:cxn ang="0">
                  <a:pos x="T0" y="T1"/>
                </a:cxn>
                <a:cxn ang="0">
                  <a:pos x="T2" y="T3"/>
                </a:cxn>
                <a:cxn ang="0">
                  <a:pos x="T4" y="T5"/>
                </a:cxn>
                <a:cxn ang="0">
                  <a:pos x="T6" y="T7"/>
                </a:cxn>
                <a:cxn ang="0">
                  <a:pos x="T8" y="T9"/>
                </a:cxn>
              </a:cxnLst>
              <a:rect l="0" t="0" r="r" b="b"/>
              <a:pathLst>
                <a:path w="278" h="277">
                  <a:moveTo>
                    <a:pt x="192" y="29"/>
                  </a:moveTo>
                  <a:cubicBezTo>
                    <a:pt x="253" y="58"/>
                    <a:pt x="278" y="131"/>
                    <a:pt x="248" y="191"/>
                  </a:cubicBezTo>
                  <a:cubicBezTo>
                    <a:pt x="219" y="252"/>
                    <a:pt x="146" y="277"/>
                    <a:pt x="86" y="247"/>
                  </a:cubicBezTo>
                  <a:cubicBezTo>
                    <a:pt x="25" y="218"/>
                    <a:pt x="0" y="145"/>
                    <a:pt x="30" y="85"/>
                  </a:cubicBezTo>
                  <a:cubicBezTo>
                    <a:pt x="59" y="25"/>
                    <a:pt x="132" y="0"/>
                    <a:pt x="192" y="2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12"/>
            <p:cNvSpPr/>
            <p:nvPr/>
          </p:nvSpPr>
          <p:spPr bwMode="auto">
            <a:xfrm>
              <a:off x="1314451" y="1920875"/>
              <a:ext cx="976313" cy="976313"/>
            </a:xfrm>
            <a:custGeom>
              <a:avLst/>
              <a:gdLst>
                <a:gd name="T0" fmla="*/ 180 w 260"/>
                <a:gd name="T1" fmla="*/ 28 h 260"/>
                <a:gd name="T2" fmla="*/ 233 w 260"/>
                <a:gd name="T3" fmla="*/ 180 h 260"/>
                <a:gd name="T4" fmla="*/ 80 w 260"/>
                <a:gd name="T5" fmla="*/ 233 h 260"/>
                <a:gd name="T6" fmla="*/ 28 w 260"/>
                <a:gd name="T7" fmla="*/ 80 h 260"/>
                <a:gd name="T8" fmla="*/ 180 w 260"/>
                <a:gd name="T9" fmla="*/ 28 h 260"/>
              </a:gdLst>
              <a:ahLst/>
              <a:cxnLst>
                <a:cxn ang="0">
                  <a:pos x="T0" y="T1"/>
                </a:cxn>
                <a:cxn ang="0">
                  <a:pos x="T2" y="T3"/>
                </a:cxn>
                <a:cxn ang="0">
                  <a:pos x="T4" y="T5"/>
                </a:cxn>
                <a:cxn ang="0">
                  <a:pos x="T6" y="T7"/>
                </a:cxn>
                <a:cxn ang="0">
                  <a:pos x="T8" y="T9"/>
                </a:cxn>
              </a:cxnLst>
              <a:rect l="0" t="0" r="r" b="b"/>
              <a:pathLst>
                <a:path w="260" h="260">
                  <a:moveTo>
                    <a:pt x="180" y="28"/>
                  </a:moveTo>
                  <a:cubicBezTo>
                    <a:pt x="237" y="55"/>
                    <a:pt x="260" y="124"/>
                    <a:pt x="233" y="180"/>
                  </a:cubicBezTo>
                  <a:cubicBezTo>
                    <a:pt x="205" y="237"/>
                    <a:pt x="137" y="260"/>
                    <a:pt x="80" y="233"/>
                  </a:cubicBezTo>
                  <a:cubicBezTo>
                    <a:pt x="23" y="205"/>
                    <a:pt x="0" y="137"/>
                    <a:pt x="28" y="80"/>
                  </a:cubicBezTo>
                  <a:cubicBezTo>
                    <a:pt x="55" y="24"/>
                    <a:pt x="123" y="0"/>
                    <a:pt x="180" y="28"/>
                  </a:cubicBezTo>
                  <a:close/>
                </a:path>
              </a:pathLst>
            </a:cu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3"/>
            <p:cNvSpPr/>
            <p:nvPr/>
          </p:nvSpPr>
          <p:spPr bwMode="auto">
            <a:xfrm>
              <a:off x="1862138" y="1897062"/>
              <a:ext cx="206375" cy="296863"/>
            </a:xfrm>
            <a:custGeom>
              <a:avLst/>
              <a:gdLst>
                <a:gd name="T0" fmla="*/ 41 w 55"/>
                <a:gd name="T1" fmla="*/ 2 h 79"/>
                <a:gd name="T2" fmla="*/ 48 w 55"/>
                <a:gd name="T3" fmla="*/ 6 h 79"/>
                <a:gd name="T4" fmla="*/ 53 w 55"/>
                <a:gd name="T5" fmla="*/ 19 h 79"/>
                <a:gd name="T6" fmla="*/ 27 w 55"/>
                <a:gd name="T7" fmla="*/ 72 h 79"/>
                <a:gd name="T8" fmla="*/ 14 w 55"/>
                <a:gd name="T9" fmla="*/ 77 h 79"/>
                <a:gd name="T10" fmla="*/ 7 w 55"/>
                <a:gd name="T11" fmla="*/ 73 h 79"/>
                <a:gd name="T12" fmla="*/ 2 w 55"/>
                <a:gd name="T13" fmla="*/ 60 h 79"/>
                <a:gd name="T14" fmla="*/ 28 w 55"/>
                <a:gd name="T15" fmla="*/ 7 h 79"/>
                <a:gd name="T16" fmla="*/ 41 w 55"/>
                <a:gd name="T17" fmla="*/ 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79">
                  <a:moveTo>
                    <a:pt x="41" y="2"/>
                  </a:moveTo>
                  <a:cubicBezTo>
                    <a:pt x="48" y="6"/>
                    <a:pt x="48" y="6"/>
                    <a:pt x="48" y="6"/>
                  </a:cubicBezTo>
                  <a:cubicBezTo>
                    <a:pt x="53" y="8"/>
                    <a:pt x="55" y="14"/>
                    <a:pt x="53" y="19"/>
                  </a:cubicBezTo>
                  <a:cubicBezTo>
                    <a:pt x="27" y="72"/>
                    <a:pt x="27" y="72"/>
                    <a:pt x="27" y="72"/>
                  </a:cubicBezTo>
                  <a:cubicBezTo>
                    <a:pt x="24" y="77"/>
                    <a:pt x="19" y="79"/>
                    <a:pt x="14" y="77"/>
                  </a:cubicBezTo>
                  <a:cubicBezTo>
                    <a:pt x="7" y="73"/>
                    <a:pt x="7" y="73"/>
                    <a:pt x="7" y="73"/>
                  </a:cubicBezTo>
                  <a:cubicBezTo>
                    <a:pt x="2" y="71"/>
                    <a:pt x="0" y="65"/>
                    <a:pt x="2" y="60"/>
                  </a:cubicBezTo>
                  <a:cubicBezTo>
                    <a:pt x="28" y="7"/>
                    <a:pt x="28" y="7"/>
                    <a:pt x="28" y="7"/>
                  </a:cubicBezTo>
                  <a:cubicBezTo>
                    <a:pt x="31" y="2"/>
                    <a:pt x="36" y="0"/>
                    <a:pt x="41"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4"/>
            <p:cNvSpPr/>
            <p:nvPr/>
          </p:nvSpPr>
          <p:spPr bwMode="auto">
            <a:xfrm>
              <a:off x="1884363" y="1920875"/>
              <a:ext cx="161925" cy="247650"/>
            </a:xfrm>
            <a:custGeom>
              <a:avLst/>
              <a:gdLst>
                <a:gd name="T0" fmla="*/ 34 w 43"/>
                <a:gd name="T1" fmla="*/ 1 h 66"/>
                <a:gd name="T2" fmla="*/ 39 w 43"/>
                <a:gd name="T3" fmla="*/ 4 h 66"/>
                <a:gd name="T4" fmla="*/ 42 w 43"/>
                <a:gd name="T5" fmla="*/ 12 h 66"/>
                <a:gd name="T6" fmla="*/ 17 w 43"/>
                <a:gd name="T7" fmla="*/ 62 h 66"/>
                <a:gd name="T8" fmla="*/ 9 w 43"/>
                <a:gd name="T9" fmla="*/ 65 h 66"/>
                <a:gd name="T10" fmla="*/ 4 w 43"/>
                <a:gd name="T11" fmla="*/ 62 h 66"/>
                <a:gd name="T12" fmla="*/ 2 w 43"/>
                <a:gd name="T13" fmla="*/ 54 h 66"/>
                <a:gd name="T14" fmla="*/ 26 w 43"/>
                <a:gd name="T15" fmla="*/ 4 h 66"/>
                <a:gd name="T16" fmla="*/ 34 w 43"/>
                <a:gd name="T17" fmla="*/ 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66">
                  <a:moveTo>
                    <a:pt x="34" y="1"/>
                  </a:moveTo>
                  <a:cubicBezTo>
                    <a:pt x="39" y="4"/>
                    <a:pt x="39" y="4"/>
                    <a:pt x="39" y="4"/>
                  </a:cubicBezTo>
                  <a:cubicBezTo>
                    <a:pt x="42" y="5"/>
                    <a:pt x="43" y="9"/>
                    <a:pt x="42" y="12"/>
                  </a:cubicBezTo>
                  <a:cubicBezTo>
                    <a:pt x="17" y="62"/>
                    <a:pt x="17" y="62"/>
                    <a:pt x="17" y="62"/>
                  </a:cubicBezTo>
                  <a:cubicBezTo>
                    <a:pt x="16" y="65"/>
                    <a:pt x="12" y="66"/>
                    <a:pt x="9" y="65"/>
                  </a:cubicBezTo>
                  <a:cubicBezTo>
                    <a:pt x="4" y="62"/>
                    <a:pt x="4" y="62"/>
                    <a:pt x="4" y="62"/>
                  </a:cubicBezTo>
                  <a:cubicBezTo>
                    <a:pt x="1" y="61"/>
                    <a:pt x="0" y="57"/>
                    <a:pt x="2" y="54"/>
                  </a:cubicBezTo>
                  <a:cubicBezTo>
                    <a:pt x="26" y="4"/>
                    <a:pt x="26" y="4"/>
                    <a:pt x="26" y="4"/>
                  </a:cubicBezTo>
                  <a:cubicBezTo>
                    <a:pt x="28" y="1"/>
                    <a:pt x="31" y="0"/>
                    <a:pt x="34" y="1"/>
                  </a:cubicBezTo>
                  <a:close/>
                </a:path>
              </a:pathLst>
            </a:cu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5"/>
            <p:cNvSpPr/>
            <p:nvPr/>
          </p:nvSpPr>
          <p:spPr bwMode="auto">
            <a:xfrm>
              <a:off x="1392238" y="1998663"/>
              <a:ext cx="819150" cy="819150"/>
            </a:xfrm>
            <a:custGeom>
              <a:avLst/>
              <a:gdLst>
                <a:gd name="T0" fmla="*/ 151 w 218"/>
                <a:gd name="T1" fmla="*/ 23 h 218"/>
                <a:gd name="T2" fmla="*/ 195 w 218"/>
                <a:gd name="T3" fmla="*/ 151 h 218"/>
                <a:gd name="T4" fmla="*/ 67 w 218"/>
                <a:gd name="T5" fmla="*/ 195 h 218"/>
                <a:gd name="T6" fmla="*/ 23 w 218"/>
                <a:gd name="T7" fmla="*/ 67 h 218"/>
                <a:gd name="T8" fmla="*/ 151 w 218"/>
                <a:gd name="T9" fmla="*/ 23 h 218"/>
              </a:gdLst>
              <a:ahLst/>
              <a:cxnLst>
                <a:cxn ang="0">
                  <a:pos x="T0" y="T1"/>
                </a:cxn>
                <a:cxn ang="0">
                  <a:pos x="T2" y="T3"/>
                </a:cxn>
                <a:cxn ang="0">
                  <a:pos x="T4" y="T5"/>
                </a:cxn>
                <a:cxn ang="0">
                  <a:pos x="T6" y="T7"/>
                </a:cxn>
                <a:cxn ang="0">
                  <a:pos x="T8" y="T9"/>
                </a:cxn>
              </a:cxnLst>
              <a:rect l="0" t="0" r="r" b="b"/>
              <a:pathLst>
                <a:path w="218" h="218">
                  <a:moveTo>
                    <a:pt x="151" y="23"/>
                  </a:moveTo>
                  <a:cubicBezTo>
                    <a:pt x="199" y="46"/>
                    <a:pt x="218" y="104"/>
                    <a:pt x="195" y="151"/>
                  </a:cubicBezTo>
                  <a:cubicBezTo>
                    <a:pt x="172" y="199"/>
                    <a:pt x="115" y="218"/>
                    <a:pt x="67" y="195"/>
                  </a:cubicBezTo>
                  <a:cubicBezTo>
                    <a:pt x="20" y="172"/>
                    <a:pt x="0" y="115"/>
                    <a:pt x="23" y="67"/>
                  </a:cubicBezTo>
                  <a:cubicBezTo>
                    <a:pt x="46" y="20"/>
                    <a:pt x="104" y="0"/>
                    <a:pt x="151"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6"/>
            <p:cNvSpPr/>
            <p:nvPr/>
          </p:nvSpPr>
          <p:spPr bwMode="auto">
            <a:xfrm>
              <a:off x="1433513" y="2039938"/>
              <a:ext cx="736600" cy="741363"/>
            </a:xfrm>
            <a:custGeom>
              <a:avLst/>
              <a:gdLst>
                <a:gd name="T0" fmla="*/ 136 w 196"/>
                <a:gd name="T1" fmla="*/ 21 h 197"/>
                <a:gd name="T2" fmla="*/ 176 w 196"/>
                <a:gd name="T3" fmla="*/ 136 h 197"/>
                <a:gd name="T4" fmla="*/ 60 w 196"/>
                <a:gd name="T5" fmla="*/ 176 h 197"/>
                <a:gd name="T6" fmla="*/ 21 w 196"/>
                <a:gd name="T7" fmla="*/ 60 h 197"/>
                <a:gd name="T8" fmla="*/ 136 w 196"/>
                <a:gd name="T9" fmla="*/ 21 h 197"/>
              </a:gdLst>
              <a:ahLst/>
              <a:cxnLst>
                <a:cxn ang="0">
                  <a:pos x="T0" y="T1"/>
                </a:cxn>
                <a:cxn ang="0">
                  <a:pos x="T2" y="T3"/>
                </a:cxn>
                <a:cxn ang="0">
                  <a:pos x="T4" y="T5"/>
                </a:cxn>
                <a:cxn ang="0">
                  <a:pos x="T6" y="T7"/>
                </a:cxn>
                <a:cxn ang="0">
                  <a:pos x="T8" y="T9"/>
                </a:cxn>
              </a:cxnLst>
              <a:rect l="0" t="0" r="r" b="b"/>
              <a:pathLst>
                <a:path w="196" h="197">
                  <a:moveTo>
                    <a:pt x="136" y="21"/>
                  </a:moveTo>
                  <a:cubicBezTo>
                    <a:pt x="179" y="42"/>
                    <a:pt x="196" y="93"/>
                    <a:pt x="176" y="136"/>
                  </a:cubicBezTo>
                  <a:cubicBezTo>
                    <a:pt x="155" y="179"/>
                    <a:pt x="103" y="197"/>
                    <a:pt x="60" y="176"/>
                  </a:cubicBezTo>
                  <a:cubicBezTo>
                    <a:pt x="17" y="155"/>
                    <a:pt x="0" y="103"/>
                    <a:pt x="21" y="60"/>
                  </a:cubicBezTo>
                  <a:cubicBezTo>
                    <a:pt x="41" y="18"/>
                    <a:pt x="93" y="0"/>
                    <a:pt x="136" y="21"/>
                  </a:cubicBez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7"/>
            <p:cNvSpPr/>
            <p:nvPr/>
          </p:nvSpPr>
          <p:spPr bwMode="auto">
            <a:xfrm>
              <a:off x="1487488" y="2097088"/>
              <a:ext cx="630238" cy="627063"/>
            </a:xfrm>
            <a:custGeom>
              <a:avLst/>
              <a:gdLst>
                <a:gd name="T0" fmla="*/ 116 w 168"/>
                <a:gd name="T1" fmla="*/ 17 h 167"/>
                <a:gd name="T2" fmla="*/ 150 w 168"/>
                <a:gd name="T3" fmla="*/ 115 h 167"/>
                <a:gd name="T4" fmla="*/ 52 w 168"/>
                <a:gd name="T5" fmla="*/ 149 h 167"/>
                <a:gd name="T6" fmla="*/ 18 w 168"/>
                <a:gd name="T7" fmla="*/ 51 h 167"/>
                <a:gd name="T8" fmla="*/ 116 w 168"/>
                <a:gd name="T9" fmla="*/ 17 h 167"/>
              </a:gdLst>
              <a:ahLst/>
              <a:cxnLst>
                <a:cxn ang="0">
                  <a:pos x="T0" y="T1"/>
                </a:cxn>
                <a:cxn ang="0">
                  <a:pos x="T2" y="T3"/>
                </a:cxn>
                <a:cxn ang="0">
                  <a:pos x="T4" y="T5"/>
                </a:cxn>
                <a:cxn ang="0">
                  <a:pos x="T6" y="T7"/>
                </a:cxn>
                <a:cxn ang="0">
                  <a:pos x="T8" y="T9"/>
                </a:cxn>
              </a:cxnLst>
              <a:rect l="0" t="0" r="r" b="b"/>
              <a:pathLst>
                <a:path w="168" h="167">
                  <a:moveTo>
                    <a:pt x="116" y="17"/>
                  </a:moveTo>
                  <a:cubicBezTo>
                    <a:pt x="153" y="35"/>
                    <a:pt x="168" y="79"/>
                    <a:pt x="150" y="115"/>
                  </a:cubicBezTo>
                  <a:cubicBezTo>
                    <a:pt x="132" y="152"/>
                    <a:pt x="88" y="167"/>
                    <a:pt x="52" y="149"/>
                  </a:cubicBezTo>
                  <a:cubicBezTo>
                    <a:pt x="16" y="131"/>
                    <a:pt x="0" y="87"/>
                    <a:pt x="18" y="51"/>
                  </a:cubicBezTo>
                  <a:cubicBezTo>
                    <a:pt x="36" y="15"/>
                    <a:pt x="80" y="0"/>
                    <a:pt x="116" y="17"/>
                  </a:cubicBezTo>
                  <a:close/>
                </a:path>
              </a:pathLst>
            </a:custGeom>
            <a:solidFill>
              <a:srgbClr val="88673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18"/>
            <p:cNvSpPr/>
            <p:nvPr/>
          </p:nvSpPr>
          <p:spPr bwMode="auto">
            <a:xfrm>
              <a:off x="1576388" y="2182813"/>
              <a:ext cx="450850" cy="455613"/>
            </a:xfrm>
            <a:custGeom>
              <a:avLst/>
              <a:gdLst>
                <a:gd name="T0" fmla="*/ 83 w 120"/>
                <a:gd name="T1" fmla="*/ 13 h 121"/>
                <a:gd name="T2" fmla="*/ 108 w 120"/>
                <a:gd name="T3" fmla="*/ 83 h 121"/>
                <a:gd name="T4" fmla="*/ 37 w 120"/>
                <a:gd name="T5" fmla="*/ 108 h 121"/>
                <a:gd name="T6" fmla="*/ 12 w 120"/>
                <a:gd name="T7" fmla="*/ 37 h 121"/>
                <a:gd name="T8" fmla="*/ 83 w 120"/>
                <a:gd name="T9" fmla="*/ 13 h 121"/>
              </a:gdLst>
              <a:ahLst/>
              <a:cxnLst>
                <a:cxn ang="0">
                  <a:pos x="T0" y="T1"/>
                </a:cxn>
                <a:cxn ang="0">
                  <a:pos x="T2" y="T3"/>
                </a:cxn>
                <a:cxn ang="0">
                  <a:pos x="T4" y="T5"/>
                </a:cxn>
                <a:cxn ang="0">
                  <a:pos x="T6" y="T7"/>
                </a:cxn>
                <a:cxn ang="0">
                  <a:pos x="T8" y="T9"/>
                </a:cxn>
              </a:cxnLst>
              <a:rect l="0" t="0" r="r" b="b"/>
              <a:pathLst>
                <a:path w="120" h="121">
                  <a:moveTo>
                    <a:pt x="83" y="13"/>
                  </a:moveTo>
                  <a:cubicBezTo>
                    <a:pt x="110" y="25"/>
                    <a:pt x="120" y="57"/>
                    <a:pt x="108" y="83"/>
                  </a:cubicBezTo>
                  <a:cubicBezTo>
                    <a:pt x="95" y="110"/>
                    <a:pt x="63" y="121"/>
                    <a:pt x="37" y="108"/>
                  </a:cubicBezTo>
                  <a:cubicBezTo>
                    <a:pt x="11" y="95"/>
                    <a:pt x="0" y="63"/>
                    <a:pt x="12" y="37"/>
                  </a:cubicBezTo>
                  <a:cubicBezTo>
                    <a:pt x="25" y="11"/>
                    <a:pt x="57" y="0"/>
                    <a:pt x="83" y="13"/>
                  </a:cubicBezTo>
                  <a:close/>
                </a:path>
              </a:pathLst>
            </a:custGeom>
            <a:solidFill>
              <a:srgbClr val="694F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9"/>
            <p:cNvSpPr/>
            <p:nvPr/>
          </p:nvSpPr>
          <p:spPr bwMode="auto">
            <a:xfrm>
              <a:off x="1581151" y="2355850"/>
              <a:ext cx="473075" cy="334963"/>
            </a:xfrm>
            <a:custGeom>
              <a:avLst/>
              <a:gdLst>
                <a:gd name="T0" fmla="*/ 123 w 126"/>
                <a:gd name="T1" fmla="*/ 0 h 89"/>
                <a:gd name="T2" fmla="*/ 118 w 126"/>
                <a:gd name="T3" fmla="*/ 43 h 89"/>
                <a:gd name="T4" fmla="*/ 31 w 126"/>
                <a:gd name="T5" fmla="*/ 73 h 89"/>
                <a:gd name="T6" fmla="*/ 0 w 126"/>
                <a:gd name="T7" fmla="*/ 42 h 89"/>
                <a:gd name="T8" fmla="*/ 28 w 126"/>
                <a:gd name="T9" fmla="*/ 68 h 89"/>
                <a:gd name="T10" fmla="*/ 117 w 126"/>
                <a:gd name="T11" fmla="*/ 37 h 89"/>
                <a:gd name="T12" fmla="*/ 123 w 126"/>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126" h="89">
                  <a:moveTo>
                    <a:pt x="123" y="0"/>
                  </a:moveTo>
                  <a:cubicBezTo>
                    <a:pt x="126" y="14"/>
                    <a:pt x="124" y="29"/>
                    <a:pt x="118" y="43"/>
                  </a:cubicBezTo>
                  <a:cubicBezTo>
                    <a:pt x="102" y="75"/>
                    <a:pt x="63" y="89"/>
                    <a:pt x="31" y="73"/>
                  </a:cubicBezTo>
                  <a:cubicBezTo>
                    <a:pt x="17" y="66"/>
                    <a:pt x="6" y="55"/>
                    <a:pt x="0" y="42"/>
                  </a:cubicBezTo>
                  <a:cubicBezTo>
                    <a:pt x="7" y="53"/>
                    <a:pt x="16" y="62"/>
                    <a:pt x="28" y="68"/>
                  </a:cubicBezTo>
                  <a:cubicBezTo>
                    <a:pt x="61" y="84"/>
                    <a:pt x="101" y="70"/>
                    <a:pt x="117" y="37"/>
                  </a:cubicBezTo>
                  <a:cubicBezTo>
                    <a:pt x="122" y="25"/>
                    <a:pt x="124" y="13"/>
                    <a:pt x="123" y="0"/>
                  </a:cubicBezTo>
                  <a:close/>
                </a:path>
              </a:pathLst>
            </a:custGeom>
            <a:solidFill>
              <a:srgbClr val="BD9D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20"/>
            <p:cNvSpPr/>
            <p:nvPr/>
          </p:nvSpPr>
          <p:spPr bwMode="auto">
            <a:xfrm>
              <a:off x="1001713" y="3505200"/>
              <a:ext cx="763588" cy="1120775"/>
            </a:xfrm>
            <a:custGeom>
              <a:avLst/>
              <a:gdLst>
                <a:gd name="T0" fmla="*/ 24 w 203"/>
                <a:gd name="T1" fmla="*/ 27 h 298"/>
                <a:gd name="T2" fmla="*/ 102 w 203"/>
                <a:gd name="T3" fmla="*/ 4 h 298"/>
                <a:gd name="T4" fmla="*/ 137 w 203"/>
                <a:gd name="T5" fmla="*/ 24 h 298"/>
                <a:gd name="T6" fmla="*/ 199 w 203"/>
                <a:gd name="T7" fmla="*/ 235 h 298"/>
                <a:gd name="T8" fmla="*/ 180 w 203"/>
                <a:gd name="T9" fmla="*/ 270 h 298"/>
                <a:gd name="T10" fmla="*/ 101 w 203"/>
                <a:gd name="T11" fmla="*/ 293 h 298"/>
                <a:gd name="T12" fmla="*/ 66 w 203"/>
                <a:gd name="T13" fmla="*/ 274 h 298"/>
                <a:gd name="T14" fmla="*/ 4 w 203"/>
                <a:gd name="T15" fmla="*/ 62 h 298"/>
                <a:gd name="T16" fmla="*/ 24 w 203"/>
                <a:gd name="T17" fmla="*/ 27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3" h="298">
                  <a:moveTo>
                    <a:pt x="24" y="27"/>
                  </a:moveTo>
                  <a:cubicBezTo>
                    <a:pt x="102" y="4"/>
                    <a:pt x="102" y="4"/>
                    <a:pt x="102" y="4"/>
                  </a:cubicBezTo>
                  <a:cubicBezTo>
                    <a:pt x="117" y="0"/>
                    <a:pt x="133" y="9"/>
                    <a:pt x="137" y="24"/>
                  </a:cubicBezTo>
                  <a:cubicBezTo>
                    <a:pt x="199" y="235"/>
                    <a:pt x="199" y="235"/>
                    <a:pt x="199" y="235"/>
                  </a:cubicBezTo>
                  <a:cubicBezTo>
                    <a:pt x="203" y="250"/>
                    <a:pt x="194" y="266"/>
                    <a:pt x="180" y="270"/>
                  </a:cubicBezTo>
                  <a:cubicBezTo>
                    <a:pt x="101" y="293"/>
                    <a:pt x="101" y="293"/>
                    <a:pt x="101" y="293"/>
                  </a:cubicBezTo>
                  <a:cubicBezTo>
                    <a:pt x="86" y="298"/>
                    <a:pt x="70" y="289"/>
                    <a:pt x="66" y="274"/>
                  </a:cubicBezTo>
                  <a:cubicBezTo>
                    <a:pt x="4" y="62"/>
                    <a:pt x="4" y="62"/>
                    <a:pt x="4" y="62"/>
                  </a:cubicBezTo>
                  <a:cubicBezTo>
                    <a:pt x="0" y="47"/>
                    <a:pt x="9" y="32"/>
                    <a:pt x="24" y="27"/>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21"/>
            <p:cNvSpPr/>
            <p:nvPr/>
          </p:nvSpPr>
          <p:spPr bwMode="auto">
            <a:xfrm>
              <a:off x="1054101" y="3606800"/>
              <a:ext cx="646113" cy="879475"/>
            </a:xfrm>
            <a:custGeom>
              <a:avLst/>
              <a:gdLst>
                <a:gd name="T0" fmla="*/ 0 w 407"/>
                <a:gd name="T1" fmla="*/ 78 h 554"/>
                <a:gd name="T2" fmla="*/ 270 w 407"/>
                <a:gd name="T3" fmla="*/ 0 h 554"/>
                <a:gd name="T4" fmla="*/ 407 w 407"/>
                <a:gd name="T5" fmla="*/ 476 h 554"/>
                <a:gd name="T6" fmla="*/ 140 w 407"/>
                <a:gd name="T7" fmla="*/ 554 h 554"/>
                <a:gd name="T8" fmla="*/ 0 w 407"/>
                <a:gd name="T9" fmla="*/ 78 h 554"/>
              </a:gdLst>
              <a:ahLst/>
              <a:cxnLst>
                <a:cxn ang="0">
                  <a:pos x="T0" y="T1"/>
                </a:cxn>
                <a:cxn ang="0">
                  <a:pos x="T2" y="T3"/>
                </a:cxn>
                <a:cxn ang="0">
                  <a:pos x="T4" y="T5"/>
                </a:cxn>
                <a:cxn ang="0">
                  <a:pos x="T6" y="T7"/>
                </a:cxn>
                <a:cxn ang="0">
                  <a:pos x="T8" y="T9"/>
                </a:cxn>
              </a:cxnLst>
              <a:rect l="0" t="0" r="r" b="b"/>
              <a:pathLst>
                <a:path w="407" h="554">
                  <a:moveTo>
                    <a:pt x="0" y="78"/>
                  </a:moveTo>
                  <a:lnTo>
                    <a:pt x="270" y="0"/>
                  </a:lnTo>
                  <a:lnTo>
                    <a:pt x="407" y="476"/>
                  </a:lnTo>
                  <a:lnTo>
                    <a:pt x="140" y="554"/>
                  </a:lnTo>
                  <a:lnTo>
                    <a:pt x="0" y="7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22"/>
            <p:cNvSpPr/>
            <p:nvPr/>
          </p:nvSpPr>
          <p:spPr bwMode="auto">
            <a:xfrm>
              <a:off x="1144588" y="3573463"/>
              <a:ext cx="214313" cy="74613"/>
            </a:xfrm>
            <a:custGeom>
              <a:avLst/>
              <a:gdLst>
                <a:gd name="T0" fmla="*/ 4 w 57"/>
                <a:gd name="T1" fmla="*/ 20 h 20"/>
                <a:gd name="T2" fmla="*/ 55 w 57"/>
                <a:gd name="T3" fmla="*/ 5 h 20"/>
                <a:gd name="T4" fmla="*/ 57 w 57"/>
                <a:gd name="T5" fmla="*/ 2 h 20"/>
                <a:gd name="T6" fmla="*/ 57 w 57"/>
                <a:gd name="T7" fmla="*/ 2 h 20"/>
                <a:gd name="T8" fmla="*/ 53 w 57"/>
                <a:gd name="T9" fmla="*/ 0 h 20"/>
                <a:gd name="T10" fmla="*/ 2 w 57"/>
                <a:gd name="T11" fmla="*/ 15 h 20"/>
                <a:gd name="T12" fmla="*/ 0 w 57"/>
                <a:gd name="T13" fmla="*/ 18 h 20"/>
                <a:gd name="T14" fmla="*/ 0 w 57"/>
                <a:gd name="T15" fmla="*/ 18 h 20"/>
                <a:gd name="T16" fmla="*/ 4 w 57"/>
                <a:gd name="T17"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20">
                  <a:moveTo>
                    <a:pt x="4" y="20"/>
                  </a:moveTo>
                  <a:cubicBezTo>
                    <a:pt x="55" y="5"/>
                    <a:pt x="55" y="5"/>
                    <a:pt x="55" y="5"/>
                  </a:cubicBezTo>
                  <a:cubicBezTo>
                    <a:pt x="56" y="5"/>
                    <a:pt x="57" y="3"/>
                    <a:pt x="57" y="2"/>
                  </a:cubicBezTo>
                  <a:cubicBezTo>
                    <a:pt x="57" y="2"/>
                    <a:pt x="57" y="2"/>
                    <a:pt x="57" y="2"/>
                  </a:cubicBezTo>
                  <a:cubicBezTo>
                    <a:pt x="56" y="0"/>
                    <a:pt x="55" y="0"/>
                    <a:pt x="53" y="0"/>
                  </a:cubicBezTo>
                  <a:cubicBezTo>
                    <a:pt x="2" y="15"/>
                    <a:pt x="2" y="15"/>
                    <a:pt x="2" y="15"/>
                  </a:cubicBezTo>
                  <a:cubicBezTo>
                    <a:pt x="1" y="15"/>
                    <a:pt x="0" y="17"/>
                    <a:pt x="0" y="18"/>
                  </a:cubicBezTo>
                  <a:cubicBezTo>
                    <a:pt x="0" y="18"/>
                    <a:pt x="0" y="18"/>
                    <a:pt x="0" y="18"/>
                  </a:cubicBezTo>
                  <a:cubicBezTo>
                    <a:pt x="1" y="19"/>
                    <a:pt x="2" y="20"/>
                    <a:pt x="4" y="20"/>
                  </a:cubicBez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23"/>
            <p:cNvSpPr/>
            <p:nvPr/>
          </p:nvSpPr>
          <p:spPr bwMode="auto">
            <a:xfrm>
              <a:off x="1054101" y="3606800"/>
              <a:ext cx="646113" cy="755650"/>
            </a:xfrm>
            <a:custGeom>
              <a:avLst/>
              <a:gdLst>
                <a:gd name="T0" fmla="*/ 0 w 407"/>
                <a:gd name="T1" fmla="*/ 78 h 476"/>
                <a:gd name="T2" fmla="*/ 407 w 407"/>
                <a:gd name="T3" fmla="*/ 476 h 476"/>
                <a:gd name="T4" fmla="*/ 270 w 407"/>
                <a:gd name="T5" fmla="*/ 0 h 476"/>
                <a:gd name="T6" fmla="*/ 0 w 407"/>
                <a:gd name="T7" fmla="*/ 78 h 476"/>
              </a:gdLst>
              <a:ahLst/>
              <a:cxnLst>
                <a:cxn ang="0">
                  <a:pos x="T0" y="T1"/>
                </a:cxn>
                <a:cxn ang="0">
                  <a:pos x="T2" y="T3"/>
                </a:cxn>
                <a:cxn ang="0">
                  <a:pos x="T4" y="T5"/>
                </a:cxn>
                <a:cxn ang="0">
                  <a:pos x="T6" y="T7"/>
                </a:cxn>
              </a:cxnLst>
              <a:rect l="0" t="0" r="r" b="b"/>
              <a:pathLst>
                <a:path w="407" h="476">
                  <a:moveTo>
                    <a:pt x="0" y="78"/>
                  </a:moveTo>
                  <a:lnTo>
                    <a:pt x="407" y="476"/>
                  </a:lnTo>
                  <a:lnTo>
                    <a:pt x="270" y="0"/>
                  </a:lnTo>
                  <a:lnTo>
                    <a:pt x="0" y="78"/>
                  </a:ln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4"/>
            <p:cNvSpPr/>
            <p:nvPr/>
          </p:nvSpPr>
          <p:spPr bwMode="auto">
            <a:xfrm>
              <a:off x="1328738" y="4433888"/>
              <a:ext cx="360363" cy="127000"/>
            </a:xfrm>
            <a:custGeom>
              <a:avLst/>
              <a:gdLst>
                <a:gd name="T0" fmla="*/ 6 w 96"/>
                <a:gd name="T1" fmla="*/ 33 h 34"/>
                <a:gd name="T2" fmla="*/ 92 w 96"/>
                <a:gd name="T3" fmla="*/ 8 h 34"/>
                <a:gd name="T4" fmla="*/ 95 w 96"/>
                <a:gd name="T5" fmla="*/ 3 h 34"/>
                <a:gd name="T6" fmla="*/ 95 w 96"/>
                <a:gd name="T7" fmla="*/ 3 h 34"/>
                <a:gd name="T8" fmla="*/ 90 w 96"/>
                <a:gd name="T9" fmla="*/ 0 h 34"/>
                <a:gd name="T10" fmla="*/ 4 w 96"/>
                <a:gd name="T11" fmla="*/ 25 h 34"/>
                <a:gd name="T12" fmla="*/ 1 w 96"/>
                <a:gd name="T13" fmla="*/ 30 h 34"/>
                <a:gd name="T14" fmla="*/ 1 w 96"/>
                <a:gd name="T15" fmla="*/ 30 h 34"/>
                <a:gd name="T16" fmla="*/ 6 w 9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 h="34">
                  <a:moveTo>
                    <a:pt x="6" y="33"/>
                  </a:moveTo>
                  <a:cubicBezTo>
                    <a:pt x="92" y="8"/>
                    <a:pt x="92" y="8"/>
                    <a:pt x="92" y="8"/>
                  </a:cubicBezTo>
                  <a:cubicBezTo>
                    <a:pt x="94" y="7"/>
                    <a:pt x="96" y="5"/>
                    <a:pt x="95" y="3"/>
                  </a:cubicBezTo>
                  <a:cubicBezTo>
                    <a:pt x="95" y="3"/>
                    <a:pt x="95" y="3"/>
                    <a:pt x="95" y="3"/>
                  </a:cubicBezTo>
                  <a:cubicBezTo>
                    <a:pt x="94" y="1"/>
                    <a:pt x="92" y="0"/>
                    <a:pt x="90" y="0"/>
                  </a:cubicBezTo>
                  <a:cubicBezTo>
                    <a:pt x="4" y="25"/>
                    <a:pt x="4" y="25"/>
                    <a:pt x="4" y="25"/>
                  </a:cubicBezTo>
                  <a:cubicBezTo>
                    <a:pt x="2" y="26"/>
                    <a:pt x="0" y="28"/>
                    <a:pt x="1" y="30"/>
                  </a:cubicBezTo>
                  <a:cubicBezTo>
                    <a:pt x="1" y="30"/>
                    <a:pt x="1" y="30"/>
                    <a:pt x="1" y="30"/>
                  </a:cubicBezTo>
                  <a:cubicBezTo>
                    <a:pt x="2" y="32"/>
                    <a:pt x="4" y="34"/>
                    <a:pt x="6" y="33"/>
                  </a:cubicBez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5"/>
            <p:cNvSpPr/>
            <p:nvPr/>
          </p:nvSpPr>
          <p:spPr bwMode="auto">
            <a:xfrm>
              <a:off x="1441451" y="4430713"/>
              <a:ext cx="134938" cy="130175"/>
            </a:xfrm>
            <a:custGeom>
              <a:avLst/>
              <a:gdLst>
                <a:gd name="T0" fmla="*/ 13 w 36"/>
                <a:gd name="T1" fmla="*/ 2 h 35"/>
                <a:gd name="T2" fmla="*/ 33 w 36"/>
                <a:gd name="T3" fmla="*/ 13 h 35"/>
                <a:gd name="T4" fmla="*/ 22 w 36"/>
                <a:gd name="T5" fmla="*/ 33 h 35"/>
                <a:gd name="T6" fmla="*/ 3 w 36"/>
                <a:gd name="T7" fmla="*/ 22 h 35"/>
                <a:gd name="T8" fmla="*/ 13 w 36"/>
                <a:gd name="T9" fmla="*/ 2 h 35"/>
              </a:gdLst>
              <a:ahLst/>
              <a:cxnLst>
                <a:cxn ang="0">
                  <a:pos x="T0" y="T1"/>
                </a:cxn>
                <a:cxn ang="0">
                  <a:pos x="T2" y="T3"/>
                </a:cxn>
                <a:cxn ang="0">
                  <a:pos x="T4" y="T5"/>
                </a:cxn>
                <a:cxn ang="0">
                  <a:pos x="T6" y="T7"/>
                </a:cxn>
                <a:cxn ang="0">
                  <a:pos x="T8" y="T9"/>
                </a:cxn>
              </a:cxnLst>
              <a:rect l="0" t="0" r="r" b="b"/>
              <a:pathLst>
                <a:path w="36" h="35">
                  <a:moveTo>
                    <a:pt x="13" y="2"/>
                  </a:moveTo>
                  <a:cubicBezTo>
                    <a:pt x="22" y="0"/>
                    <a:pt x="31" y="5"/>
                    <a:pt x="33" y="13"/>
                  </a:cubicBezTo>
                  <a:cubicBezTo>
                    <a:pt x="36" y="22"/>
                    <a:pt x="31" y="31"/>
                    <a:pt x="22" y="33"/>
                  </a:cubicBezTo>
                  <a:cubicBezTo>
                    <a:pt x="14" y="35"/>
                    <a:pt x="5" y="31"/>
                    <a:pt x="3" y="22"/>
                  </a:cubicBezTo>
                  <a:cubicBezTo>
                    <a:pt x="0" y="14"/>
                    <a:pt x="5" y="5"/>
                    <a:pt x="13" y="2"/>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6"/>
            <p:cNvSpPr/>
            <p:nvPr/>
          </p:nvSpPr>
          <p:spPr bwMode="auto">
            <a:xfrm>
              <a:off x="1460501" y="4448175"/>
              <a:ext cx="93663" cy="95250"/>
            </a:xfrm>
            <a:custGeom>
              <a:avLst/>
              <a:gdLst>
                <a:gd name="T0" fmla="*/ 10 w 25"/>
                <a:gd name="T1" fmla="*/ 2 h 25"/>
                <a:gd name="T2" fmla="*/ 24 w 25"/>
                <a:gd name="T3" fmla="*/ 10 h 25"/>
                <a:gd name="T4" fmla="*/ 16 w 25"/>
                <a:gd name="T5" fmla="*/ 23 h 25"/>
                <a:gd name="T6" fmla="*/ 2 w 25"/>
                <a:gd name="T7" fmla="*/ 16 h 25"/>
                <a:gd name="T8" fmla="*/ 10 w 25"/>
                <a:gd name="T9" fmla="*/ 2 h 25"/>
              </a:gdLst>
              <a:ahLst/>
              <a:cxnLst>
                <a:cxn ang="0">
                  <a:pos x="T0" y="T1"/>
                </a:cxn>
                <a:cxn ang="0">
                  <a:pos x="T2" y="T3"/>
                </a:cxn>
                <a:cxn ang="0">
                  <a:pos x="T4" y="T5"/>
                </a:cxn>
                <a:cxn ang="0">
                  <a:pos x="T6" y="T7"/>
                </a:cxn>
                <a:cxn ang="0">
                  <a:pos x="T8" y="T9"/>
                </a:cxn>
              </a:cxnLst>
              <a:rect l="0" t="0" r="r" b="b"/>
              <a:pathLst>
                <a:path w="25" h="25">
                  <a:moveTo>
                    <a:pt x="10" y="2"/>
                  </a:moveTo>
                  <a:cubicBezTo>
                    <a:pt x="16" y="0"/>
                    <a:pt x="22" y="4"/>
                    <a:pt x="24" y="10"/>
                  </a:cubicBezTo>
                  <a:cubicBezTo>
                    <a:pt x="25" y="15"/>
                    <a:pt x="22" y="22"/>
                    <a:pt x="16" y="23"/>
                  </a:cubicBezTo>
                  <a:cubicBezTo>
                    <a:pt x="10" y="25"/>
                    <a:pt x="4" y="22"/>
                    <a:pt x="2" y="16"/>
                  </a:cubicBezTo>
                  <a:cubicBezTo>
                    <a:pt x="0" y="10"/>
                    <a:pt x="4" y="4"/>
                    <a:pt x="10" y="2"/>
                  </a:cubicBez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27"/>
            <p:cNvSpPr/>
            <p:nvPr/>
          </p:nvSpPr>
          <p:spPr bwMode="auto">
            <a:xfrm>
              <a:off x="1941513" y="4603750"/>
              <a:ext cx="815975" cy="657225"/>
            </a:xfrm>
            <a:custGeom>
              <a:avLst/>
              <a:gdLst>
                <a:gd name="T0" fmla="*/ 0 w 514"/>
                <a:gd name="T1" fmla="*/ 362 h 414"/>
                <a:gd name="T2" fmla="*/ 109 w 514"/>
                <a:gd name="T3" fmla="*/ 40 h 414"/>
                <a:gd name="T4" fmla="*/ 367 w 514"/>
                <a:gd name="T5" fmla="*/ 0 h 414"/>
                <a:gd name="T6" fmla="*/ 514 w 514"/>
                <a:gd name="T7" fmla="*/ 139 h 414"/>
                <a:gd name="T8" fmla="*/ 170 w 514"/>
                <a:gd name="T9" fmla="*/ 414 h 414"/>
                <a:gd name="T10" fmla="*/ 0 w 514"/>
                <a:gd name="T11" fmla="*/ 362 h 414"/>
              </a:gdLst>
              <a:ahLst/>
              <a:cxnLst>
                <a:cxn ang="0">
                  <a:pos x="T0" y="T1"/>
                </a:cxn>
                <a:cxn ang="0">
                  <a:pos x="T2" y="T3"/>
                </a:cxn>
                <a:cxn ang="0">
                  <a:pos x="T4" y="T5"/>
                </a:cxn>
                <a:cxn ang="0">
                  <a:pos x="T6" y="T7"/>
                </a:cxn>
                <a:cxn ang="0">
                  <a:pos x="T8" y="T9"/>
                </a:cxn>
                <a:cxn ang="0">
                  <a:pos x="T10" y="T11"/>
                </a:cxn>
              </a:cxnLst>
              <a:rect l="0" t="0" r="r" b="b"/>
              <a:pathLst>
                <a:path w="514" h="414">
                  <a:moveTo>
                    <a:pt x="0" y="362"/>
                  </a:moveTo>
                  <a:lnTo>
                    <a:pt x="109" y="40"/>
                  </a:lnTo>
                  <a:lnTo>
                    <a:pt x="367" y="0"/>
                  </a:lnTo>
                  <a:lnTo>
                    <a:pt x="514" y="139"/>
                  </a:lnTo>
                  <a:lnTo>
                    <a:pt x="170" y="414"/>
                  </a:lnTo>
                  <a:lnTo>
                    <a:pt x="0" y="362"/>
                  </a:lnTo>
                  <a:close/>
                </a:path>
              </a:pathLst>
            </a:custGeom>
            <a:solidFill>
              <a:srgbClr val="D4B19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28"/>
            <p:cNvSpPr/>
            <p:nvPr/>
          </p:nvSpPr>
          <p:spPr bwMode="auto">
            <a:xfrm>
              <a:off x="2159001" y="4708525"/>
              <a:ext cx="417513" cy="558800"/>
            </a:xfrm>
            <a:custGeom>
              <a:avLst/>
              <a:gdLst>
                <a:gd name="T0" fmla="*/ 97 w 111"/>
                <a:gd name="T1" fmla="*/ 142 h 149"/>
                <a:gd name="T2" fmla="*/ 97 w 111"/>
                <a:gd name="T3" fmla="*/ 142 h 149"/>
                <a:gd name="T4" fmla="*/ 105 w 111"/>
                <a:gd name="T5" fmla="*/ 112 h 149"/>
                <a:gd name="T6" fmla="*/ 44 w 111"/>
                <a:gd name="T7" fmla="*/ 14 h 149"/>
                <a:gd name="T8" fmla="*/ 14 w 111"/>
                <a:gd name="T9" fmla="*/ 6 h 149"/>
                <a:gd name="T10" fmla="*/ 14 w 111"/>
                <a:gd name="T11" fmla="*/ 6 h 149"/>
                <a:gd name="T12" fmla="*/ 6 w 111"/>
                <a:gd name="T13" fmla="*/ 36 h 149"/>
                <a:gd name="T14" fmla="*/ 67 w 111"/>
                <a:gd name="T15" fmla="*/ 134 h 149"/>
                <a:gd name="T16" fmla="*/ 97 w 111"/>
                <a:gd name="T17" fmla="*/ 142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 h="149">
                  <a:moveTo>
                    <a:pt x="97" y="142"/>
                  </a:moveTo>
                  <a:cubicBezTo>
                    <a:pt x="97" y="142"/>
                    <a:pt x="97" y="142"/>
                    <a:pt x="97" y="142"/>
                  </a:cubicBezTo>
                  <a:cubicBezTo>
                    <a:pt x="108" y="136"/>
                    <a:pt x="111" y="123"/>
                    <a:pt x="105" y="112"/>
                  </a:cubicBezTo>
                  <a:cubicBezTo>
                    <a:pt x="44" y="14"/>
                    <a:pt x="44" y="14"/>
                    <a:pt x="44" y="14"/>
                  </a:cubicBezTo>
                  <a:cubicBezTo>
                    <a:pt x="38" y="4"/>
                    <a:pt x="24" y="0"/>
                    <a:pt x="14" y="6"/>
                  </a:cubicBezTo>
                  <a:cubicBezTo>
                    <a:pt x="14" y="6"/>
                    <a:pt x="14" y="6"/>
                    <a:pt x="14" y="6"/>
                  </a:cubicBezTo>
                  <a:cubicBezTo>
                    <a:pt x="3" y="12"/>
                    <a:pt x="0" y="26"/>
                    <a:pt x="6" y="36"/>
                  </a:cubicBezTo>
                  <a:cubicBezTo>
                    <a:pt x="67" y="134"/>
                    <a:pt x="67" y="134"/>
                    <a:pt x="67" y="134"/>
                  </a:cubicBezTo>
                  <a:cubicBezTo>
                    <a:pt x="73" y="145"/>
                    <a:pt x="86" y="149"/>
                    <a:pt x="97" y="142"/>
                  </a:cubicBezTo>
                  <a:close/>
                </a:path>
              </a:pathLst>
            </a:custGeom>
            <a:solidFill>
              <a:srgbClr val="D4B19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29"/>
            <p:cNvSpPr/>
            <p:nvPr/>
          </p:nvSpPr>
          <p:spPr bwMode="auto">
            <a:xfrm>
              <a:off x="1851026" y="4557713"/>
              <a:ext cx="338138" cy="722313"/>
            </a:xfrm>
            <a:custGeom>
              <a:avLst/>
              <a:gdLst>
                <a:gd name="T0" fmla="*/ 13 w 90"/>
                <a:gd name="T1" fmla="*/ 186 h 192"/>
                <a:gd name="T2" fmla="*/ 13 w 90"/>
                <a:gd name="T3" fmla="*/ 186 h 192"/>
                <a:gd name="T4" fmla="*/ 43 w 90"/>
                <a:gd name="T5" fmla="*/ 177 h 192"/>
                <a:gd name="T6" fmla="*/ 86 w 90"/>
                <a:gd name="T7" fmla="*/ 36 h 192"/>
                <a:gd name="T8" fmla="*/ 78 w 90"/>
                <a:gd name="T9" fmla="*/ 6 h 192"/>
                <a:gd name="T10" fmla="*/ 78 w 90"/>
                <a:gd name="T11" fmla="*/ 6 h 192"/>
                <a:gd name="T12" fmla="*/ 48 w 90"/>
                <a:gd name="T13" fmla="*/ 14 h 192"/>
                <a:gd name="T14" fmla="*/ 4 w 90"/>
                <a:gd name="T15" fmla="*/ 156 h 192"/>
                <a:gd name="T16" fmla="*/ 13 w 90"/>
                <a:gd name="T17" fmla="*/ 18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192">
                  <a:moveTo>
                    <a:pt x="13" y="186"/>
                  </a:moveTo>
                  <a:cubicBezTo>
                    <a:pt x="13" y="186"/>
                    <a:pt x="13" y="186"/>
                    <a:pt x="13" y="186"/>
                  </a:cubicBezTo>
                  <a:cubicBezTo>
                    <a:pt x="23" y="192"/>
                    <a:pt x="39" y="189"/>
                    <a:pt x="43" y="177"/>
                  </a:cubicBezTo>
                  <a:cubicBezTo>
                    <a:pt x="86" y="36"/>
                    <a:pt x="86" y="36"/>
                    <a:pt x="86" y="36"/>
                  </a:cubicBezTo>
                  <a:cubicBezTo>
                    <a:pt x="90" y="24"/>
                    <a:pt x="88" y="12"/>
                    <a:pt x="78" y="6"/>
                  </a:cubicBezTo>
                  <a:cubicBezTo>
                    <a:pt x="78" y="6"/>
                    <a:pt x="78" y="6"/>
                    <a:pt x="78" y="6"/>
                  </a:cubicBezTo>
                  <a:cubicBezTo>
                    <a:pt x="67" y="0"/>
                    <a:pt x="54" y="4"/>
                    <a:pt x="48" y="14"/>
                  </a:cubicBezTo>
                  <a:cubicBezTo>
                    <a:pt x="4" y="156"/>
                    <a:pt x="4" y="156"/>
                    <a:pt x="4" y="156"/>
                  </a:cubicBezTo>
                  <a:cubicBezTo>
                    <a:pt x="0" y="167"/>
                    <a:pt x="2" y="180"/>
                    <a:pt x="13" y="186"/>
                  </a:cubicBez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30"/>
            <p:cNvSpPr/>
            <p:nvPr/>
          </p:nvSpPr>
          <p:spPr bwMode="auto">
            <a:xfrm>
              <a:off x="2016126" y="4460875"/>
              <a:ext cx="538163" cy="284163"/>
            </a:xfrm>
            <a:custGeom>
              <a:avLst/>
              <a:gdLst>
                <a:gd name="T0" fmla="*/ 139 w 143"/>
                <a:gd name="T1" fmla="*/ 18 h 76"/>
                <a:gd name="T2" fmla="*/ 139 w 143"/>
                <a:gd name="T3" fmla="*/ 18 h 76"/>
                <a:gd name="T4" fmla="*/ 111 w 143"/>
                <a:gd name="T5" fmla="*/ 3 h 76"/>
                <a:gd name="T6" fmla="*/ 18 w 143"/>
                <a:gd name="T7" fmla="*/ 31 h 76"/>
                <a:gd name="T8" fmla="*/ 4 w 143"/>
                <a:gd name="T9" fmla="*/ 58 h 76"/>
                <a:gd name="T10" fmla="*/ 4 w 143"/>
                <a:gd name="T11" fmla="*/ 58 h 76"/>
                <a:gd name="T12" fmla="*/ 32 w 143"/>
                <a:gd name="T13" fmla="*/ 73 h 76"/>
                <a:gd name="T14" fmla="*/ 125 w 143"/>
                <a:gd name="T15" fmla="*/ 46 h 76"/>
                <a:gd name="T16" fmla="*/ 139 w 143"/>
                <a:gd name="T17" fmla="*/ 1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76">
                  <a:moveTo>
                    <a:pt x="139" y="18"/>
                  </a:moveTo>
                  <a:cubicBezTo>
                    <a:pt x="139" y="18"/>
                    <a:pt x="139" y="18"/>
                    <a:pt x="139" y="18"/>
                  </a:cubicBezTo>
                  <a:cubicBezTo>
                    <a:pt x="135" y="6"/>
                    <a:pt x="123" y="0"/>
                    <a:pt x="111" y="3"/>
                  </a:cubicBezTo>
                  <a:cubicBezTo>
                    <a:pt x="18" y="31"/>
                    <a:pt x="18" y="31"/>
                    <a:pt x="18" y="31"/>
                  </a:cubicBezTo>
                  <a:cubicBezTo>
                    <a:pt x="7" y="34"/>
                    <a:pt x="0" y="47"/>
                    <a:pt x="4" y="58"/>
                  </a:cubicBezTo>
                  <a:cubicBezTo>
                    <a:pt x="4" y="58"/>
                    <a:pt x="4" y="58"/>
                    <a:pt x="4" y="58"/>
                  </a:cubicBezTo>
                  <a:cubicBezTo>
                    <a:pt x="8" y="70"/>
                    <a:pt x="20" y="76"/>
                    <a:pt x="32" y="73"/>
                  </a:cubicBezTo>
                  <a:cubicBezTo>
                    <a:pt x="125" y="46"/>
                    <a:pt x="125" y="46"/>
                    <a:pt x="125" y="46"/>
                  </a:cubicBezTo>
                  <a:cubicBezTo>
                    <a:pt x="136" y="42"/>
                    <a:pt x="143" y="29"/>
                    <a:pt x="139" y="18"/>
                  </a:cubicBez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31"/>
            <p:cNvSpPr/>
            <p:nvPr/>
          </p:nvSpPr>
          <p:spPr bwMode="auto">
            <a:xfrm>
              <a:off x="1941513" y="4697413"/>
              <a:ext cx="563563" cy="635000"/>
            </a:xfrm>
            <a:custGeom>
              <a:avLst/>
              <a:gdLst>
                <a:gd name="T0" fmla="*/ 84 w 150"/>
                <a:gd name="T1" fmla="*/ 0 h 169"/>
                <a:gd name="T2" fmla="*/ 98 w 150"/>
                <a:gd name="T3" fmla="*/ 99 h 169"/>
                <a:gd name="T4" fmla="*/ 34 w 150"/>
                <a:gd name="T5" fmla="*/ 169 h 169"/>
                <a:gd name="T6" fmla="*/ 0 w 150"/>
                <a:gd name="T7" fmla="*/ 90 h 169"/>
                <a:gd name="T8" fmla="*/ 84 w 150"/>
                <a:gd name="T9" fmla="*/ 0 h 169"/>
              </a:gdLst>
              <a:ahLst/>
              <a:cxnLst>
                <a:cxn ang="0">
                  <a:pos x="T0" y="T1"/>
                </a:cxn>
                <a:cxn ang="0">
                  <a:pos x="T2" y="T3"/>
                </a:cxn>
                <a:cxn ang="0">
                  <a:pos x="T4" y="T5"/>
                </a:cxn>
                <a:cxn ang="0">
                  <a:pos x="T6" y="T7"/>
                </a:cxn>
                <a:cxn ang="0">
                  <a:pos x="T8" y="T9"/>
                </a:cxn>
              </a:cxnLst>
              <a:rect l="0" t="0" r="r" b="b"/>
              <a:pathLst>
                <a:path w="150" h="169">
                  <a:moveTo>
                    <a:pt x="84" y="0"/>
                  </a:moveTo>
                  <a:cubicBezTo>
                    <a:pt x="75" y="19"/>
                    <a:pt x="45" y="101"/>
                    <a:pt x="98" y="99"/>
                  </a:cubicBezTo>
                  <a:cubicBezTo>
                    <a:pt x="150" y="97"/>
                    <a:pt x="34" y="169"/>
                    <a:pt x="34" y="169"/>
                  </a:cubicBezTo>
                  <a:cubicBezTo>
                    <a:pt x="0" y="90"/>
                    <a:pt x="0" y="90"/>
                    <a:pt x="0" y="90"/>
                  </a:cubicBezTo>
                  <a:cubicBezTo>
                    <a:pt x="0" y="90"/>
                    <a:pt x="10" y="4"/>
                    <a:pt x="84" y="0"/>
                  </a:cubicBez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32"/>
            <p:cNvSpPr/>
            <p:nvPr/>
          </p:nvSpPr>
          <p:spPr bwMode="auto">
            <a:xfrm>
              <a:off x="1741488" y="5046663"/>
              <a:ext cx="481013" cy="511175"/>
            </a:xfrm>
            <a:custGeom>
              <a:avLst/>
              <a:gdLst>
                <a:gd name="T0" fmla="*/ 121 w 303"/>
                <a:gd name="T1" fmla="*/ 0 h 322"/>
                <a:gd name="T2" fmla="*/ 303 w 303"/>
                <a:gd name="T3" fmla="*/ 194 h 322"/>
                <a:gd name="T4" fmla="*/ 202 w 303"/>
                <a:gd name="T5" fmla="*/ 322 h 322"/>
                <a:gd name="T6" fmla="*/ 0 w 303"/>
                <a:gd name="T7" fmla="*/ 149 h 322"/>
                <a:gd name="T8" fmla="*/ 121 w 303"/>
                <a:gd name="T9" fmla="*/ 0 h 322"/>
              </a:gdLst>
              <a:ahLst/>
              <a:cxnLst>
                <a:cxn ang="0">
                  <a:pos x="T0" y="T1"/>
                </a:cxn>
                <a:cxn ang="0">
                  <a:pos x="T2" y="T3"/>
                </a:cxn>
                <a:cxn ang="0">
                  <a:pos x="T4" y="T5"/>
                </a:cxn>
                <a:cxn ang="0">
                  <a:pos x="T6" y="T7"/>
                </a:cxn>
                <a:cxn ang="0">
                  <a:pos x="T8" y="T9"/>
                </a:cxn>
              </a:cxnLst>
              <a:rect l="0" t="0" r="r" b="b"/>
              <a:pathLst>
                <a:path w="303" h="322">
                  <a:moveTo>
                    <a:pt x="121" y="0"/>
                  </a:moveTo>
                  <a:lnTo>
                    <a:pt x="303" y="194"/>
                  </a:lnTo>
                  <a:lnTo>
                    <a:pt x="202" y="322"/>
                  </a:lnTo>
                  <a:lnTo>
                    <a:pt x="0" y="149"/>
                  </a:lnTo>
                  <a:lnTo>
                    <a:pt x="121" y="0"/>
                  </a:ln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33"/>
            <p:cNvSpPr/>
            <p:nvPr/>
          </p:nvSpPr>
          <p:spPr bwMode="auto">
            <a:xfrm>
              <a:off x="2309813" y="3273425"/>
              <a:ext cx="2009775" cy="2482850"/>
            </a:xfrm>
            <a:custGeom>
              <a:avLst/>
              <a:gdLst>
                <a:gd name="T0" fmla="*/ 319 w 1266"/>
                <a:gd name="T1" fmla="*/ 0 h 1564"/>
                <a:gd name="T2" fmla="*/ 1266 w 1266"/>
                <a:gd name="T3" fmla="*/ 225 h 1564"/>
                <a:gd name="T4" fmla="*/ 949 w 1266"/>
                <a:gd name="T5" fmla="*/ 1564 h 1564"/>
                <a:gd name="T6" fmla="*/ 0 w 1266"/>
                <a:gd name="T7" fmla="*/ 1339 h 1564"/>
                <a:gd name="T8" fmla="*/ 319 w 1266"/>
                <a:gd name="T9" fmla="*/ 0 h 1564"/>
              </a:gdLst>
              <a:ahLst/>
              <a:cxnLst>
                <a:cxn ang="0">
                  <a:pos x="T0" y="T1"/>
                </a:cxn>
                <a:cxn ang="0">
                  <a:pos x="T2" y="T3"/>
                </a:cxn>
                <a:cxn ang="0">
                  <a:pos x="T4" y="T5"/>
                </a:cxn>
                <a:cxn ang="0">
                  <a:pos x="T6" y="T7"/>
                </a:cxn>
                <a:cxn ang="0">
                  <a:pos x="T8" y="T9"/>
                </a:cxn>
              </a:cxnLst>
              <a:rect l="0" t="0" r="r" b="b"/>
              <a:pathLst>
                <a:path w="1266" h="1564">
                  <a:moveTo>
                    <a:pt x="319" y="0"/>
                  </a:moveTo>
                  <a:lnTo>
                    <a:pt x="1266" y="225"/>
                  </a:lnTo>
                  <a:lnTo>
                    <a:pt x="949" y="1564"/>
                  </a:lnTo>
                  <a:lnTo>
                    <a:pt x="0" y="1339"/>
                  </a:lnTo>
                  <a:lnTo>
                    <a:pt x="319"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34"/>
            <p:cNvSpPr/>
            <p:nvPr/>
          </p:nvSpPr>
          <p:spPr bwMode="auto">
            <a:xfrm>
              <a:off x="3140076" y="3592513"/>
              <a:ext cx="739775" cy="209550"/>
            </a:xfrm>
            <a:custGeom>
              <a:avLst/>
              <a:gdLst>
                <a:gd name="T0" fmla="*/ 5 w 466"/>
                <a:gd name="T1" fmla="*/ 0 h 132"/>
                <a:gd name="T2" fmla="*/ 466 w 466"/>
                <a:gd name="T3" fmla="*/ 109 h 132"/>
                <a:gd name="T4" fmla="*/ 461 w 466"/>
                <a:gd name="T5" fmla="*/ 132 h 132"/>
                <a:gd name="T6" fmla="*/ 0 w 466"/>
                <a:gd name="T7" fmla="*/ 24 h 132"/>
                <a:gd name="T8" fmla="*/ 5 w 466"/>
                <a:gd name="T9" fmla="*/ 0 h 132"/>
              </a:gdLst>
              <a:ahLst/>
              <a:cxnLst>
                <a:cxn ang="0">
                  <a:pos x="T0" y="T1"/>
                </a:cxn>
                <a:cxn ang="0">
                  <a:pos x="T2" y="T3"/>
                </a:cxn>
                <a:cxn ang="0">
                  <a:pos x="T4" y="T5"/>
                </a:cxn>
                <a:cxn ang="0">
                  <a:pos x="T6" y="T7"/>
                </a:cxn>
                <a:cxn ang="0">
                  <a:pos x="T8" y="T9"/>
                </a:cxn>
              </a:cxnLst>
              <a:rect l="0" t="0" r="r" b="b"/>
              <a:pathLst>
                <a:path w="466" h="132">
                  <a:moveTo>
                    <a:pt x="5" y="0"/>
                  </a:moveTo>
                  <a:lnTo>
                    <a:pt x="466" y="109"/>
                  </a:lnTo>
                  <a:lnTo>
                    <a:pt x="461" y="132"/>
                  </a:lnTo>
                  <a:lnTo>
                    <a:pt x="0" y="24"/>
                  </a:lnTo>
                  <a:lnTo>
                    <a:pt x="5"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35"/>
            <p:cNvSpPr/>
            <p:nvPr/>
          </p:nvSpPr>
          <p:spPr bwMode="auto">
            <a:xfrm>
              <a:off x="2870201" y="3625850"/>
              <a:ext cx="1235075" cy="330200"/>
            </a:xfrm>
            <a:custGeom>
              <a:avLst/>
              <a:gdLst>
                <a:gd name="T0" fmla="*/ 4 w 778"/>
                <a:gd name="T1" fmla="*/ 0 h 208"/>
                <a:gd name="T2" fmla="*/ 778 w 778"/>
                <a:gd name="T3" fmla="*/ 185 h 208"/>
                <a:gd name="T4" fmla="*/ 773 w 778"/>
                <a:gd name="T5" fmla="*/ 208 h 208"/>
                <a:gd name="T6" fmla="*/ 0 w 778"/>
                <a:gd name="T7" fmla="*/ 24 h 208"/>
                <a:gd name="T8" fmla="*/ 4 w 778"/>
                <a:gd name="T9" fmla="*/ 0 h 208"/>
              </a:gdLst>
              <a:ahLst/>
              <a:cxnLst>
                <a:cxn ang="0">
                  <a:pos x="T0" y="T1"/>
                </a:cxn>
                <a:cxn ang="0">
                  <a:pos x="T2" y="T3"/>
                </a:cxn>
                <a:cxn ang="0">
                  <a:pos x="T4" y="T5"/>
                </a:cxn>
                <a:cxn ang="0">
                  <a:pos x="T6" y="T7"/>
                </a:cxn>
                <a:cxn ang="0">
                  <a:pos x="T8" y="T9"/>
                </a:cxn>
              </a:cxnLst>
              <a:rect l="0" t="0" r="r" b="b"/>
              <a:pathLst>
                <a:path w="778" h="208">
                  <a:moveTo>
                    <a:pt x="4" y="0"/>
                  </a:moveTo>
                  <a:lnTo>
                    <a:pt x="778" y="185"/>
                  </a:lnTo>
                  <a:lnTo>
                    <a:pt x="773" y="208"/>
                  </a:lnTo>
                  <a:lnTo>
                    <a:pt x="0" y="24"/>
                  </a:lnTo>
                  <a:lnTo>
                    <a:pt x="4"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36"/>
            <p:cNvSpPr/>
            <p:nvPr/>
          </p:nvSpPr>
          <p:spPr bwMode="auto">
            <a:xfrm>
              <a:off x="2854326" y="3694113"/>
              <a:ext cx="1236663" cy="327025"/>
            </a:xfrm>
            <a:custGeom>
              <a:avLst/>
              <a:gdLst>
                <a:gd name="T0" fmla="*/ 5 w 779"/>
                <a:gd name="T1" fmla="*/ 0 h 206"/>
                <a:gd name="T2" fmla="*/ 779 w 779"/>
                <a:gd name="T3" fmla="*/ 182 h 206"/>
                <a:gd name="T4" fmla="*/ 774 w 779"/>
                <a:gd name="T5" fmla="*/ 206 h 206"/>
                <a:gd name="T6" fmla="*/ 0 w 779"/>
                <a:gd name="T7" fmla="*/ 21 h 206"/>
                <a:gd name="T8" fmla="*/ 5 w 779"/>
                <a:gd name="T9" fmla="*/ 0 h 206"/>
              </a:gdLst>
              <a:ahLst/>
              <a:cxnLst>
                <a:cxn ang="0">
                  <a:pos x="T0" y="T1"/>
                </a:cxn>
                <a:cxn ang="0">
                  <a:pos x="T2" y="T3"/>
                </a:cxn>
                <a:cxn ang="0">
                  <a:pos x="T4" y="T5"/>
                </a:cxn>
                <a:cxn ang="0">
                  <a:pos x="T6" y="T7"/>
                </a:cxn>
                <a:cxn ang="0">
                  <a:pos x="T8" y="T9"/>
                </a:cxn>
              </a:cxnLst>
              <a:rect l="0" t="0" r="r" b="b"/>
              <a:pathLst>
                <a:path w="779" h="206">
                  <a:moveTo>
                    <a:pt x="5" y="0"/>
                  </a:moveTo>
                  <a:lnTo>
                    <a:pt x="779" y="182"/>
                  </a:lnTo>
                  <a:lnTo>
                    <a:pt x="774" y="206"/>
                  </a:lnTo>
                  <a:lnTo>
                    <a:pt x="0" y="21"/>
                  </a:lnTo>
                  <a:lnTo>
                    <a:pt x="5"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37"/>
            <p:cNvSpPr/>
            <p:nvPr/>
          </p:nvSpPr>
          <p:spPr bwMode="auto">
            <a:xfrm>
              <a:off x="2840038" y="3757613"/>
              <a:ext cx="1235075" cy="327025"/>
            </a:xfrm>
            <a:custGeom>
              <a:avLst/>
              <a:gdLst>
                <a:gd name="T0" fmla="*/ 4 w 778"/>
                <a:gd name="T1" fmla="*/ 0 h 206"/>
                <a:gd name="T2" fmla="*/ 778 w 778"/>
                <a:gd name="T3" fmla="*/ 185 h 206"/>
                <a:gd name="T4" fmla="*/ 774 w 778"/>
                <a:gd name="T5" fmla="*/ 206 h 206"/>
                <a:gd name="T6" fmla="*/ 0 w 778"/>
                <a:gd name="T7" fmla="*/ 24 h 206"/>
                <a:gd name="T8" fmla="*/ 4 w 778"/>
                <a:gd name="T9" fmla="*/ 0 h 206"/>
              </a:gdLst>
              <a:ahLst/>
              <a:cxnLst>
                <a:cxn ang="0">
                  <a:pos x="T0" y="T1"/>
                </a:cxn>
                <a:cxn ang="0">
                  <a:pos x="T2" y="T3"/>
                </a:cxn>
                <a:cxn ang="0">
                  <a:pos x="T4" y="T5"/>
                </a:cxn>
                <a:cxn ang="0">
                  <a:pos x="T6" y="T7"/>
                </a:cxn>
                <a:cxn ang="0">
                  <a:pos x="T8" y="T9"/>
                </a:cxn>
              </a:cxnLst>
              <a:rect l="0" t="0" r="r" b="b"/>
              <a:pathLst>
                <a:path w="778" h="206">
                  <a:moveTo>
                    <a:pt x="4" y="0"/>
                  </a:moveTo>
                  <a:lnTo>
                    <a:pt x="778" y="185"/>
                  </a:lnTo>
                  <a:lnTo>
                    <a:pt x="774" y="206"/>
                  </a:lnTo>
                  <a:lnTo>
                    <a:pt x="0" y="24"/>
                  </a:lnTo>
                  <a:lnTo>
                    <a:pt x="4"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38"/>
            <p:cNvSpPr/>
            <p:nvPr/>
          </p:nvSpPr>
          <p:spPr bwMode="auto">
            <a:xfrm>
              <a:off x="2820988" y="3821113"/>
              <a:ext cx="1239838" cy="330200"/>
            </a:xfrm>
            <a:custGeom>
              <a:avLst/>
              <a:gdLst>
                <a:gd name="T0" fmla="*/ 7 w 781"/>
                <a:gd name="T1" fmla="*/ 0 h 208"/>
                <a:gd name="T2" fmla="*/ 781 w 781"/>
                <a:gd name="T3" fmla="*/ 185 h 208"/>
                <a:gd name="T4" fmla="*/ 776 w 781"/>
                <a:gd name="T5" fmla="*/ 208 h 208"/>
                <a:gd name="T6" fmla="*/ 0 w 781"/>
                <a:gd name="T7" fmla="*/ 24 h 208"/>
                <a:gd name="T8" fmla="*/ 7 w 781"/>
                <a:gd name="T9" fmla="*/ 0 h 208"/>
              </a:gdLst>
              <a:ahLst/>
              <a:cxnLst>
                <a:cxn ang="0">
                  <a:pos x="T0" y="T1"/>
                </a:cxn>
                <a:cxn ang="0">
                  <a:pos x="T2" y="T3"/>
                </a:cxn>
                <a:cxn ang="0">
                  <a:pos x="T4" y="T5"/>
                </a:cxn>
                <a:cxn ang="0">
                  <a:pos x="T6" y="T7"/>
                </a:cxn>
                <a:cxn ang="0">
                  <a:pos x="T8" y="T9"/>
                </a:cxn>
              </a:cxnLst>
              <a:rect l="0" t="0" r="r" b="b"/>
              <a:pathLst>
                <a:path w="781" h="208">
                  <a:moveTo>
                    <a:pt x="7" y="0"/>
                  </a:moveTo>
                  <a:lnTo>
                    <a:pt x="781" y="185"/>
                  </a:lnTo>
                  <a:lnTo>
                    <a:pt x="776" y="208"/>
                  </a:lnTo>
                  <a:lnTo>
                    <a:pt x="0" y="24"/>
                  </a:lnTo>
                  <a:lnTo>
                    <a:pt x="7"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39"/>
            <p:cNvSpPr/>
            <p:nvPr/>
          </p:nvSpPr>
          <p:spPr bwMode="auto">
            <a:xfrm>
              <a:off x="2805113" y="3889375"/>
              <a:ext cx="1239838" cy="327025"/>
            </a:xfrm>
            <a:custGeom>
              <a:avLst/>
              <a:gdLst>
                <a:gd name="T0" fmla="*/ 7 w 781"/>
                <a:gd name="T1" fmla="*/ 0 h 206"/>
                <a:gd name="T2" fmla="*/ 781 w 781"/>
                <a:gd name="T3" fmla="*/ 182 h 206"/>
                <a:gd name="T4" fmla="*/ 774 w 781"/>
                <a:gd name="T5" fmla="*/ 206 h 206"/>
                <a:gd name="T6" fmla="*/ 0 w 781"/>
                <a:gd name="T7" fmla="*/ 23 h 206"/>
                <a:gd name="T8" fmla="*/ 7 w 781"/>
                <a:gd name="T9" fmla="*/ 0 h 206"/>
              </a:gdLst>
              <a:ahLst/>
              <a:cxnLst>
                <a:cxn ang="0">
                  <a:pos x="T0" y="T1"/>
                </a:cxn>
                <a:cxn ang="0">
                  <a:pos x="T2" y="T3"/>
                </a:cxn>
                <a:cxn ang="0">
                  <a:pos x="T4" y="T5"/>
                </a:cxn>
                <a:cxn ang="0">
                  <a:pos x="T6" y="T7"/>
                </a:cxn>
                <a:cxn ang="0">
                  <a:pos x="T8" y="T9"/>
                </a:cxn>
              </a:cxnLst>
              <a:rect l="0" t="0" r="r" b="b"/>
              <a:pathLst>
                <a:path w="781" h="206">
                  <a:moveTo>
                    <a:pt x="7" y="0"/>
                  </a:moveTo>
                  <a:lnTo>
                    <a:pt x="781" y="182"/>
                  </a:lnTo>
                  <a:lnTo>
                    <a:pt x="774" y="206"/>
                  </a:lnTo>
                  <a:lnTo>
                    <a:pt x="0" y="23"/>
                  </a:lnTo>
                  <a:lnTo>
                    <a:pt x="7"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40"/>
            <p:cNvSpPr/>
            <p:nvPr/>
          </p:nvSpPr>
          <p:spPr bwMode="auto">
            <a:xfrm>
              <a:off x="2790826" y="3952875"/>
              <a:ext cx="1239838" cy="330200"/>
            </a:xfrm>
            <a:custGeom>
              <a:avLst/>
              <a:gdLst>
                <a:gd name="T0" fmla="*/ 5 w 781"/>
                <a:gd name="T1" fmla="*/ 0 h 208"/>
                <a:gd name="T2" fmla="*/ 781 w 781"/>
                <a:gd name="T3" fmla="*/ 185 h 208"/>
                <a:gd name="T4" fmla="*/ 774 w 781"/>
                <a:gd name="T5" fmla="*/ 208 h 208"/>
                <a:gd name="T6" fmla="*/ 0 w 781"/>
                <a:gd name="T7" fmla="*/ 24 h 208"/>
                <a:gd name="T8" fmla="*/ 5 w 781"/>
                <a:gd name="T9" fmla="*/ 0 h 208"/>
              </a:gdLst>
              <a:ahLst/>
              <a:cxnLst>
                <a:cxn ang="0">
                  <a:pos x="T0" y="T1"/>
                </a:cxn>
                <a:cxn ang="0">
                  <a:pos x="T2" y="T3"/>
                </a:cxn>
                <a:cxn ang="0">
                  <a:pos x="T4" y="T5"/>
                </a:cxn>
                <a:cxn ang="0">
                  <a:pos x="T6" y="T7"/>
                </a:cxn>
                <a:cxn ang="0">
                  <a:pos x="T8" y="T9"/>
                </a:cxn>
              </a:cxnLst>
              <a:rect l="0" t="0" r="r" b="b"/>
              <a:pathLst>
                <a:path w="781" h="208">
                  <a:moveTo>
                    <a:pt x="5" y="0"/>
                  </a:moveTo>
                  <a:lnTo>
                    <a:pt x="781" y="185"/>
                  </a:lnTo>
                  <a:lnTo>
                    <a:pt x="774" y="208"/>
                  </a:lnTo>
                  <a:lnTo>
                    <a:pt x="0" y="24"/>
                  </a:lnTo>
                  <a:lnTo>
                    <a:pt x="5"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41"/>
            <p:cNvSpPr/>
            <p:nvPr/>
          </p:nvSpPr>
          <p:spPr bwMode="auto">
            <a:xfrm>
              <a:off x="2774951" y="4021138"/>
              <a:ext cx="1236663" cy="327025"/>
            </a:xfrm>
            <a:custGeom>
              <a:avLst/>
              <a:gdLst>
                <a:gd name="T0" fmla="*/ 5 w 779"/>
                <a:gd name="T1" fmla="*/ 0 h 206"/>
                <a:gd name="T2" fmla="*/ 779 w 779"/>
                <a:gd name="T3" fmla="*/ 182 h 206"/>
                <a:gd name="T4" fmla="*/ 774 w 779"/>
                <a:gd name="T5" fmla="*/ 206 h 206"/>
                <a:gd name="T6" fmla="*/ 0 w 779"/>
                <a:gd name="T7" fmla="*/ 23 h 206"/>
                <a:gd name="T8" fmla="*/ 5 w 779"/>
                <a:gd name="T9" fmla="*/ 0 h 206"/>
              </a:gdLst>
              <a:ahLst/>
              <a:cxnLst>
                <a:cxn ang="0">
                  <a:pos x="T0" y="T1"/>
                </a:cxn>
                <a:cxn ang="0">
                  <a:pos x="T2" y="T3"/>
                </a:cxn>
                <a:cxn ang="0">
                  <a:pos x="T4" y="T5"/>
                </a:cxn>
                <a:cxn ang="0">
                  <a:pos x="T6" y="T7"/>
                </a:cxn>
                <a:cxn ang="0">
                  <a:pos x="T8" y="T9"/>
                </a:cxn>
              </a:cxnLst>
              <a:rect l="0" t="0" r="r" b="b"/>
              <a:pathLst>
                <a:path w="779" h="206">
                  <a:moveTo>
                    <a:pt x="5" y="0"/>
                  </a:moveTo>
                  <a:lnTo>
                    <a:pt x="779" y="182"/>
                  </a:lnTo>
                  <a:lnTo>
                    <a:pt x="774" y="206"/>
                  </a:lnTo>
                  <a:lnTo>
                    <a:pt x="0" y="23"/>
                  </a:lnTo>
                  <a:lnTo>
                    <a:pt x="5"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42"/>
            <p:cNvSpPr/>
            <p:nvPr/>
          </p:nvSpPr>
          <p:spPr bwMode="auto">
            <a:xfrm>
              <a:off x="2760663" y="4084638"/>
              <a:ext cx="1236663" cy="330200"/>
            </a:xfrm>
            <a:custGeom>
              <a:avLst/>
              <a:gdLst>
                <a:gd name="T0" fmla="*/ 5 w 779"/>
                <a:gd name="T1" fmla="*/ 0 h 208"/>
                <a:gd name="T2" fmla="*/ 779 w 779"/>
                <a:gd name="T3" fmla="*/ 185 h 208"/>
                <a:gd name="T4" fmla="*/ 774 w 779"/>
                <a:gd name="T5" fmla="*/ 208 h 208"/>
                <a:gd name="T6" fmla="*/ 0 w 779"/>
                <a:gd name="T7" fmla="*/ 24 h 208"/>
                <a:gd name="T8" fmla="*/ 5 w 779"/>
                <a:gd name="T9" fmla="*/ 0 h 208"/>
              </a:gdLst>
              <a:ahLst/>
              <a:cxnLst>
                <a:cxn ang="0">
                  <a:pos x="T0" y="T1"/>
                </a:cxn>
                <a:cxn ang="0">
                  <a:pos x="T2" y="T3"/>
                </a:cxn>
                <a:cxn ang="0">
                  <a:pos x="T4" y="T5"/>
                </a:cxn>
                <a:cxn ang="0">
                  <a:pos x="T6" y="T7"/>
                </a:cxn>
                <a:cxn ang="0">
                  <a:pos x="T8" y="T9"/>
                </a:cxn>
              </a:cxnLst>
              <a:rect l="0" t="0" r="r" b="b"/>
              <a:pathLst>
                <a:path w="779" h="208">
                  <a:moveTo>
                    <a:pt x="5" y="0"/>
                  </a:moveTo>
                  <a:lnTo>
                    <a:pt x="779" y="185"/>
                  </a:lnTo>
                  <a:lnTo>
                    <a:pt x="774" y="208"/>
                  </a:lnTo>
                  <a:lnTo>
                    <a:pt x="0" y="24"/>
                  </a:lnTo>
                  <a:lnTo>
                    <a:pt x="5"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43"/>
            <p:cNvSpPr/>
            <p:nvPr/>
          </p:nvSpPr>
          <p:spPr bwMode="auto">
            <a:xfrm>
              <a:off x="2744788" y="4151313"/>
              <a:ext cx="623888" cy="180975"/>
            </a:xfrm>
            <a:custGeom>
              <a:avLst/>
              <a:gdLst>
                <a:gd name="T0" fmla="*/ 5 w 393"/>
                <a:gd name="T1" fmla="*/ 0 h 114"/>
                <a:gd name="T2" fmla="*/ 393 w 393"/>
                <a:gd name="T3" fmla="*/ 90 h 114"/>
                <a:gd name="T4" fmla="*/ 386 w 393"/>
                <a:gd name="T5" fmla="*/ 114 h 114"/>
                <a:gd name="T6" fmla="*/ 0 w 393"/>
                <a:gd name="T7" fmla="*/ 24 h 114"/>
                <a:gd name="T8" fmla="*/ 5 w 393"/>
                <a:gd name="T9" fmla="*/ 0 h 114"/>
              </a:gdLst>
              <a:ahLst/>
              <a:cxnLst>
                <a:cxn ang="0">
                  <a:pos x="T0" y="T1"/>
                </a:cxn>
                <a:cxn ang="0">
                  <a:pos x="T2" y="T3"/>
                </a:cxn>
                <a:cxn ang="0">
                  <a:pos x="T4" y="T5"/>
                </a:cxn>
                <a:cxn ang="0">
                  <a:pos x="T6" y="T7"/>
                </a:cxn>
                <a:cxn ang="0">
                  <a:pos x="T8" y="T9"/>
                </a:cxn>
              </a:cxnLst>
              <a:rect l="0" t="0" r="r" b="b"/>
              <a:pathLst>
                <a:path w="393" h="114">
                  <a:moveTo>
                    <a:pt x="5" y="0"/>
                  </a:moveTo>
                  <a:lnTo>
                    <a:pt x="393" y="90"/>
                  </a:lnTo>
                  <a:lnTo>
                    <a:pt x="386" y="114"/>
                  </a:lnTo>
                  <a:lnTo>
                    <a:pt x="0" y="24"/>
                  </a:lnTo>
                  <a:lnTo>
                    <a:pt x="5"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44"/>
            <p:cNvSpPr/>
            <p:nvPr/>
          </p:nvSpPr>
          <p:spPr bwMode="auto">
            <a:xfrm>
              <a:off x="3557588" y="4587875"/>
              <a:ext cx="360363" cy="360363"/>
            </a:xfrm>
            <a:custGeom>
              <a:avLst/>
              <a:gdLst>
                <a:gd name="T0" fmla="*/ 58 w 96"/>
                <a:gd name="T1" fmla="*/ 5 h 96"/>
                <a:gd name="T2" fmla="*/ 90 w 96"/>
                <a:gd name="T3" fmla="*/ 58 h 96"/>
                <a:gd name="T4" fmla="*/ 38 w 96"/>
                <a:gd name="T5" fmla="*/ 90 h 96"/>
                <a:gd name="T6" fmla="*/ 5 w 96"/>
                <a:gd name="T7" fmla="*/ 38 h 96"/>
                <a:gd name="T8" fmla="*/ 58 w 96"/>
                <a:gd name="T9" fmla="*/ 5 h 96"/>
              </a:gdLst>
              <a:ahLst/>
              <a:cxnLst>
                <a:cxn ang="0">
                  <a:pos x="T0" y="T1"/>
                </a:cxn>
                <a:cxn ang="0">
                  <a:pos x="T2" y="T3"/>
                </a:cxn>
                <a:cxn ang="0">
                  <a:pos x="T4" y="T5"/>
                </a:cxn>
                <a:cxn ang="0">
                  <a:pos x="T6" y="T7"/>
                </a:cxn>
                <a:cxn ang="0">
                  <a:pos x="T8" y="T9"/>
                </a:cxn>
              </a:cxnLst>
              <a:rect l="0" t="0" r="r" b="b"/>
              <a:pathLst>
                <a:path w="96" h="96">
                  <a:moveTo>
                    <a:pt x="58" y="5"/>
                  </a:moveTo>
                  <a:cubicBezTo>
                    <a:pt x="81" y="11"/>
                    <a:pt x="96" y="34"/>
                    <a:pt x="90" y="58"/>
                  </a:cubicBezTo>
                  <a:cubicBezTo>
                    <a:pt x="85" y="81"/>
                    <a:pt x="61" y="96"/>
                    <a:pt x="38" y="90"/>
                  </a:cubicBezTo>
                  <a:cubicBezTo>
                    <a:pt x="14" y="85"/>
                    <a:pt x="0" y="61"/>
                    <a:pt x="5" y="38"/>
                  </a:cubicBezTo>
                  <a:cubicBezTo>
                    <a:pt x="11" y="14"/>
                    <a:pt x="35" y="0"/>
                    <a:pt x="58" y="5"/>
                  </a:cubicBezTo>
                  <a:close/>
                </a:path>
              </a:pathLst>
            </a:custGeom>
            <a:solidFill>
              <a:srgbClr val="ED7B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45"/>
            <p:cNvSpPr/>
            <p:nvPr/>
          </p:nvSpPr>
          <p:spPr bwMode="auto">
            <a:xfrm>
              <a:off x="3579813" y="4768850"/>
              <a:ext cx="157163" cy="112713"/>
            </a:xfrm>
            <a:custGeom>
              <a:avLst/>
              <a:gdLst>
                <a:gd name="T0" fmla="*/ 10 w 42"/>
                <a:gd name="T1" fmla="*/ 30 h 30"/>
                <a:gd name="T2" fmla="*/ 0 w 42"/>
                <a:gd name="T3" fmla="*/ 10 h 30"/>
                <a:gd name="T4" fmla="*/ 42 w 42"/>
                <a:gd name="T5" fmla="*/ 0 h 30"/>
                <a:gd name="T6" fmla="*/ 10 w 42"/>
                <a:gd name="T7" fmla="*/ 30 h 30"/>
              </a:gdLst>
              <a:ahLst/>
              <a:cxnLst>
                <a:cxn ang="0">
                  <a:pos x="T0" y="T1"/>
                </a:cxn>
                <a:cxn ang="0">
                  <a:pos x="T2" y="T3"/>
                </a:cxn>
                <a:cxn ang="0">
                  <a:pos x="T4" y="T5"/>
                </a:cxn>
                <a:cxn ang="0">
                  <a:pos x="T6" y="T7"/>
                </a:cxn>
              </a:cxnLst>
              <a:rect l="0" t="0" r="r" b="b"/>
              <a:pathLst>
                <a:path w="42" h="30">
                  <a:moveTo>
                    <a:pt x="10" y="30"/>
                  </a:moveTo>
                  <a:cubicBezTo>
                    <a:pt x="5" y="24"/>
                    <a:pt x="1" y="17"/>
                    <a:pt x="0" y="10"/>
                  </a:cubicBezTo>
                  <a:cubicBezTo>
                    <a:pt x="42" y="0"/>
                    <a:pt x="42" y="0"/>
                    <a:pt x="42" y="0"/>
                  </a:cubicBezTo>
                  <a:lnTo>
                    <a:pt x="10" y="30"/>
                  </a:lnTo>
                  <a:close/>
                </a:path>
              </a:pathLst>
            </a:custGeom>
            <a:solidFill>
              <a:srgbClr val="FAB86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46"/>
            <p:cNvSpPr/>
            <p:nvPr/>
          </p:nvSpPr>
          <p:spPr bwMode="auto">
            <a:xfrm>
              <a:off x="3571876" y="4618038"/>
              <a:ext cx="165100" cy="187325"/>
            </a:xfrm>
            <a:custGeom>
              <a:avLst/>
              <a:gdLst>
                <a:gd name="T0" fmla="*/ 2 w 44"/>
                <a:gd name="T1" fmla="*/ 50 h 50"/>
                <a:gd name="T2" fmla="*/ 1 w 44"/>
                <a:gd name="T3" fmla="*/ 30 h 50"/>
                <a:gd name="T4" fmla="*/ 26 w 44"/>
                <a:gd name="T5" fmla="*/ 0 h 50"/>
                <a:gd name="T6" fmla="*/ 44 w 44"/>
                <a:gd name="T7" fmla="*/ 40 h 50"/>
                <a:gd name="T8" fmla="*/ 2 w 44"/>
                <a:gd name="T9" fmla="*/ 50 h 50"/>
              </a:gdLst>
              <a:ahLst/>
              <a:cxnLst>
                <a:cxn ang="0">
                  <a:pos x="T0" y="T1"/>
                </a:cxn>
                <a:cxn ang="0">
                  <a:pos x="T2" y="T3"/>
                </a:cxn>
                <a:cxn ang="0">
                  <a:pos x="T4" y="T5"/>
                </a:cxn>
                <a:cxn ang="0">
                  <a:pos x="T6" y="T7"/>
                </a:cxn>
                <a:cxn ang="0">
                  <a:pos x="T8" y="T9"/>
                </a:cxn>
              </a:cxnLst>
              <a:rect l="0" t="0" r="r" b="b"/>
              <a:pathLst>
                <a:path w="44" h="50">
                  <a:moveTo>
                    <a:pt x="2" y="50"/>
                  </a:moveTo>
                  <a:cubicBezTo>
                    <a:pt x="0" y="44"/>
                    <a:pt x="0" y="37"/>
                    <a:pt x="1" y="30"/>
                  </a:cubicBezTo>
                  <a:cubicBezTo>
                    <a:pt x="5" y="16"/>
                    <a:pt x="14" y="6"/>
                    <a:pt x="26" y="0"/>
                  </a:cubicBezTo>
                  <a:cubicBezTo>
                    <a:pt x="44" y="40"/>
                    <a:pt x="44" y="40"/>
                    <a:pt x="44" y="40"/>
                  </a:cubicBezTo>
                  <a:lnTo>
                    <a:pt x="2" y="50"/>
                  </a:lnTo>
                  <a:close/>
                </a:path>
              </a:pathLst>
            </a:custGeom>
            <a:solidFill>
              <a:srgbClr val="FFDC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47"/>
            <p:cNvSpPr/>
            <p:nvPr/>
          </p:nvSpPr>
          <p:spPr bwMode="auto">
            <a:xfrm>
              <a:off x="3670301" y="4598988"/>
              <a:ext cx="104775" cy="169863"/>
            </a:xfrm>
            <a:custGeom>
              <a:avLst/>
              <a:gdLst>
                <a:gd name="T0" fmla="*/ 0 w 28"/>
                <a:gd name="T1" fmla="*/ 5 h 45"/>
                <a:gd name="T2" fmla="*/ 28 w 28"/>
                <a:gd name="T3" fmla="*/ 2 h 45"/>
                <a:gd name="T4" fmla="*/ 18 w 28"/>
                <a:gd name="T5" fmla="*/ 45 h 45"/>
                <a:gd name="T6" fmla="*/ 0 w 28"/>
                <a:gd name="T7" fmla="*/ 5 h 45"/>
              </a:gdLst>
              <a:ahLst/>
              <a:cxnLst>
                <a:cxn ang="0">
                  <a:pos x="T0" y="T1"/>
                </a:cxn>
                <a:cxn ang="0">
                  <a:pos x="T2" y="T3"/>
                </a:cxn>
                <a:cxn ang="0">
                  <a:pos x="T4" y="T5"/>
                </a:cxn>
                <a:cxn ang="0">
                  <a:pos x="T6" y="T7"/>
                </a:cxn>
              </a:cxnLst>
              <a:rect l="0" t="0" r="r" b="b"/>
              <a:pathLst>
                <a:path w="28" h="45">
                  <a:moveTo>
                    <a:pt x="0" y="5"/>
                  </a:moveTo>
                  <a:cubicBezTo>
                    <a:pt x="8" y="1"/>
                    <a:pt x="18" y="0"/>
                    <a:pt x="28" y="2"/>
                  </a:cubicBezTo>
                  <a:cubicBezTo>
                    <a:pt x="18" y="45"/>
                    <a:pt x="18" y="45"/>
                    <a:pt x="18" y="45"/>
                  </a:cubicBezTo>
                  <a:lnTo>
                    <a:pt x="0" y="5"/>
                  </a:lnTo>
                  <a:close/>
                </a:path>
              </a:pathLst>
            </a:custGeom>
            <a:solidFill>
              <a:srgbClr val="73AC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48"/>
            <p:cNvSpPr/>
            <p:nvPr/>
          </p:nvSpPr>
          <p:spPr bwMode="auto">
            <a:xfrm>
              <a:off x="3736976" y="4606925"/>
              <a:ext cx="139700" cy="161925"/>
            </a:xfrm>
            <a:custGeom>
              <a:avLst/>
              <a:gdLst>
                <a:gd name="T0" fmla="*/ 10 w 37"/>
                <a:gd name="T1" fmla="*/ 0 h 43"/>
                <a:gd name="T2" fmla="*/ 0 w 37"/>
                <a:gd name="T3" fmla="*/ 43 h 43"/>
                <a:gd name="T4" fmla="*/ 37 w 37"/>
                <a:gd name="T5" fmla="*/ 20 h 43"/>
                <a:gd name="T6" fmla="*/ 10 w 37"/>
                <a:gd name="T7" fmla="*/ 0 h 43"/>
              </a:gdLst>
              <a:ahLst/>
              <a:cxnLst>
                <a:cxn ang="0">
                  <a:pos x="T0" y="T1"/>
                </a:cxn>
                <a:cxn ang="0">
                  <a:pos x="T2" y="T3"/>
                </a:cxn>
                <a:cxn ang="0">
                  <a:pos x="T4" y="T5"/>
                </a:cxn>
                <a:cxn ang="0">
                  <a:pos x="T6" y="T7"/>
                </a:cxn>
              </a:cxnLst>
              <a:rect l="0" t="0" r="r" b="b"/>
              <a:pathLst>
                <a:path w="37" h="43">
                  <a:moveTo>
                    <a:pt x="10" y="0"/>
                  </a:moveTo>
                  <a:cubicBezTo>
                    <a:pt x="0" y="43"/>
                    <a:pt x="0" y="43"/>
                    <a:pt x="0" y="43"/>
                  </a:cubicBezTo>
                  <a:cubicBezTo>
                    <a:pt x="37" y="20"/>
                    <a:pt x="37" y="20"/>
                    <a:pt x="37" y="20"/>
                  </a:cubicBezTo>
                  <a:cubicBezTo>
                    <a:pt x="31" y="11"/>
                    <a:pt x="22" y="3"/>
                    <a:pt x="10" y="0"/>
                  </a:cubicBezTo>
                  <a:close/>
                </a:path>
              </a:pathLst>
            </a:custGeom>
            <a:solidFill>
              <a:srgbClr val="609DC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49"/>
            <p:cNvSpPr/>
            <p:nvPr/>
          </p:nvSpPr>
          <p:spPr bwMode="auto">
            <a:xfrm>
              <a:off x="2617788" y="4700588"/>
              <a:ext cx="736600" cy="192088"/>
            </a:xfrm>
            <a:custGeom>
              <a:avLst/>
              <a:gdLst>
                <a:gd name="T0" fmla="*/ 2 w 464"/>
                <a:gd name="T1" fmla="*/ 0 h 121"/>
                <a:gd name="T2" fmla="*/ 464 w 464"/>
                <a:gd name="T3" fmla="*/ 109 h 121"/>
                <a:gd name="T4" fmla="*/ 461 w 464"/>
                <a:gd name="T5" fmla="*/ 121 h 121"/>
                <a:gd name="T6" fmla="*/ 0 w 464"/>
                <a:gd name="T7" fmla="*/ 12 h 121"/>
                <a:gd name="T8" fmla="*/ 2 w 464"/>
                <a:gd name="T9" fmla="*/ 0 h 121"/>
              </a:gdLst>
              <a:ahLst/>
              <a:cxnLst>
                <a:cxn ang="0">
                  <a:pos x="T0" y="T1"/>
                </a:cxn>
                <a:cxn ang="0">
                  <a:pos x="T2" y="T3"/>
                </a:cxn>
                <a:cxn ang="0">
                  <a:pos x="T4" y="T5"/>
                </a:cxn>
                <a:cxn ang="0">
                  <a:pos x="T6" y="T7"/>
                </a:cxn>
                <a:cxn ang="0">
                  <a:pos x="T8" y="T9"/>
                </a:cxn>
              </a:cxnLst>
              <a:rect l="0" t="0" r="r" b="b"/>
              <a:pathLst>
                <a:path w="464" h="121">
                  <a:moveTo>
                    <a:pt x="2" y="0"/>
                  </a:moveTo>
                  <a:lnTo>
                    <a:pt x="464" y="109"/>
                  </a:lnTo>
                  <a:lnTo>
                    <a:pt x="461" y="121"/>
                  </a:lnTo>
                  <a:lnTo>
                    <a:pt x="0" y="12"/>
                  </a:lnTo>
                  <a:lnTo>
                    <a:pt x="2"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50"/>
            <p:cNvSpPr/>
            <p:nvPr/>
          </p:nvSpPr>
          <p:spPr bwMode="auto">
            <a:xfrm>
              <a:off x="2620963" y="4310063"/>
              <a:ext cx="225425" cy="420688"/>
            </a:xfrm>
            <a:custGeom>
              <a:avLst/>
              <a:gdLst>
                <a:gd name="T0" fmla="*/ 59 w 142"/>
                <a:gd name="T1" fmla="*/ 0 h 265"/>
                <a:gd name="T2" fmla="*/ 142 w 142"/>
                <a:gd name="T3" fmla="*/ 19 h 265"/>
                <a:gd name="T4" fmla="*/ 83 w 142"/>
                <a:gd name="T5" fmla="*/ 265 h 265"/>
                <a:gd name="T6" fmla="*/ 0 w 142"/>
                <a:gd name="T7" fmla="*/ 246 h 265"/>
                <a:gd name="T8" fmla="*/ 59 w 142"/>
                <a:gd name="T9" fmla="*/ 0 h 265"/>
              </a:gdLst>
              <a:ahLst/>
              <a:cxnLst>
                <a:cxn ang="0">
                  <a:pos x="T0" y="T1"/>
                </a:cxn>
                <a:cxn ang="0">
                  <a:pos x="T2" y="T3"/>
                </a:cxn>
                <a:cxn ang="0">
                  <a:pos x="T4" y="T5"/>
                </a:cxn>
                <a:cxn ang="0">
                  <a:pos x="T6" y="T7"/>
                </a:cxn>
                <a:cxn ang="0">
                  <a:pos x="T8" y="T9"/>
                </a:cxn>
              </a:cxnLst>
              <a:rect l="0" t="0" r="r" b="b"/>
              <a:pathLst>
                <a:path w="142" h="265">
                  <a:moveTo>
                    <a:pt x="59" y="0"/>
                  </a:moveTo>
                  <a:lnTo>
                    <a:pt x="142" y="19"/>
                  </a:lnTo>
                  <a:lnTo>
                    <a:pt x="83" y="265"/>
                  </a:lnTo>
                  <a:lnTo>
                    <a:pt x="0" y="246"/>
                  </a:lnTo>
                  <a:lnTo>
                    <a:pt x="59" y="0"/>
                  </a:lnTo>
                  <a:close/>
                </a:path>
              </a:pathLst>
            </a:custGeom>
            <a:solidFill>
              <a:srgbClr val="ED7B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51"/>
            <p:cNvSpPr/>
            <p:nvPr/>
          </p:nvSpPr>
          <p:spPr bwMode="auto">
            <a:xfrm>
              <a:off x="2771776" y="4491038"/>
              <a:ext cx="187325" cy="277813"/>
            </a:xfrm>
            <a:custGeom>
              <a:avLst/>
              <a:gdLst>
                <a:gd name="T0" fmla="*/ 38 w 118"/>
                <a:gd name="T1" fmla="*/ 0 h 175"/>
                <a:gd name="T2" fmla="*/ 118 w 118"/>
                <a:gd name="T3" fmla="*/ 21 h 175"/>
                <a:gd name="T4" fmla="*/ 83 w 118"/>
                <a:gd name="T5" fmla="*/ 175 h 175"/>
                <a:gd name="T6" fmla="*/ 0 w 118"/>
                <a:gd name="T7" fmla="*/ 153 h 175"/>
                <a:gd name="T8" fmla="*/ 38 w 118"/>
                <a:gd name="T9" fmla="*/ 0 h 175"/>
              </a:gdLst>
              <a:ahLst/>
              <a:cxnLst>
                <a:cxn ang="0">
                  <a:pos x="T0" y="T1"/>
                </a:cxn>
                <a:cxn ang="0">
                  <a:pos x="T2" y="T3"/>
                </a:cxn>
                <a:cxn ang="0">
                  <a:pos x="T4" y="T5"/>
                </a:cxn>
                <a:cxn ang="0">
                  <a:pos x="T6" y="T7"/>
                </a:cxn>
                <a:cxn ang="0">
                  <a:pos x="T8" y="T9"/>
                </a:cxn>
              </a:cxnLst>
              <a:rect l="0" t="0" r="r" b="b"/>
              <a:pathLst>
                <a:path w="118" h="175">
                  <a:moveTo>
                    <a:pt x="38" y="0"/>
                  </a:moveTo>
                  <a:lnTo>
                    <a:pt x="118" y="21"/>
                  </a:lnTo>
                  <a:lnTo>
                    <a:pt x="83" y="175"/>
                  </a:lnTo>
                  <a:lnTo>
                    <a:pt x="0" y="153"/>
                  </a:lnTo>
                  <a:lnTo>
                    <a:pt x="38" y="0"/>
                  </a:lnTo>
                  <a:close/>
                </a:path>
              </a:pathLst>
            </a:custGeom>
            <a:solidFill>
              <a:srgbClr val="FFDC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52"/>
            <p:cNvSpPr/>
            <p:nvPr/>
          </p:nvSpPr>
          <p:spPr bwMode="auto">
            <a:xfrm>
              <a:off x="2922588" y="4610100"/>
              <a:ext cx="168275" cy="192088"/>
            </a:xfrm>
            <a:custGeom>
              <a:avLst/>
              <a:gdLst>
                <a:gd name="T0" fmla="*/ 26 w 106"/>
                <a:gd name="T1" fmla="*/ 0 h 121"/>
                <a:gd name="T2" fmla="*/ 106 w 106"/>
                <a:gd name="T3" fmla="*/ 19 h 121"/>
                <a:gd name="T4" fmla="*/ 82 w 106"/>
                <a:gd name="T5" fmla="*/ 121 h 121"/>
                <a:gd name="T6" fmla="*/ 0 w 106"/>
                <a:gd name="T7" fmla="*/ 102 h 121"/>
                <a:gd name="T8" fmla="*/ 26 w 106"/>
                <a:gd name="T9" fmla="*/ 0 h 121"/>
              </a:gdLst>
              <a:ahLst/>
              <a:cxnLst>
                <a:cxn ang="0">
                  <a:pos x="T0" y="T1"/>
                </a:cxn>
                <a:cxn ang="0">
                  <a:pos x="T2" y="T3"/>
                </a:cxn>
                <a:cxn ang="0">
                  <a:pos x="T4" y="T5"/>
                </a:cxn>
                <a:cxn ang="0">
                  <a:pos x="T6" y="T7"/>
                </a:cxn>
                <a:cxn ang="0">
                  <a:pos x="T8" y="T9"/>
                </a:cxn>
              </a:cxnLst>
              <a:rect l="0" t="0" r="r" b="b"/>
              <a:pathLst>
                <a:path w="106" h="121">
                  <a:moveTo>
                    <a:pt x="26" y="0"/>
                  </a:moveTo>
                  <a:lnTo>
                    <a:pt x="106" y="19"/>
                  </a:lnTo>
                  <a:lnTo>
                    <a:pt x="82" y="121"/>
                  </a:lnTo>
                  <a:lnTo>
                    <a:pt x="0" y="102"/>
                  </a:lnTo>
                  <a:lnTo>
                    <a:pt x="26" y="0"/>
                  </a:lnTo>
                  <a:close/>
                </a:path>
              </a:pathLst>
            </a:custGeom>
            <a:solidFill>
              <a:srgbClr val="73AC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53"/>
            <p:cNvSpPr/>
            <p:nvPr/>
          </p:nvSpPr>
          <p:spPr bwMode="auto">
            <a:xfrm>
              <a:off x="3071813" y="4568825"/>
              <a:ext cx="188913" cy="271463"/>
            </a:xfrm>
            <a:custGeom>
              <a:avLst/>
              <a:gdLst>
                <a:gd name="T0" fmla="*/ 36 w 119"/>
                <a:gd name="T1" fmla="*/ 0 h 171"/>
                <a:gd name="T2" fmla="*/ 119 w 119"/>
                <a:gd name="T3" fmla="*/ 19 h 171"/>
                <a:gd name="T4" fmla="*/ 83 w 119"/>
                <a:gd name="T5" fmla="*/ 171 h 171"/>
                <a:gd name="T6" fmla="*/ 0 w 119"/>
                <a:gd name="T7" fmla="*/ 149 h 171"/>
                <a:gd name="T8" fmla="*/ 36 w 119"/>
                <a:gd name="T9" fmla="*/ 0 h 171"/>
              </a:gdLst>
              <a:ahLst/>
              <a:cxnLst>
                <a:cxn ang="0">
                  <a:pos x="T0" y="T1"/>
                </a:cxn>
                <a:cxn ang="0">
                  <a:pos x="T2" y="T3"/>
                </a:cxn>
                <a:cxn ang="0">
                  <a:pos x="T4" y="T5"/>
                </a:cxn>
                <a:cxn ang="0">
                  <a:pos x="T6" y="T7"/>
                </a:cxn>
                <a:cxn ang="0">
                  <a:pos x="T8" y="T9"/>
                </a:cxn>
              </a:cxnLst>
              <a:rect l="0" t="0" r="r" b="b"/>
              <a:pathLst>
                <a:path w="119" h="171">
                  <a:moveTo>
                    <a:pt x="36" y="0"/>
                  </a:moveTo>
                  <a:lnTo>
                    <a:pt x="119" y="19"/>
                  </a:lnTo>
                  <a:lnTo>
                    <a:pt x="83" y="171"/>
                  </a:lnTo>
                  <a:lnTo>
                    <a:pt x="0" y="149"/>
                  </a:lnTo>
                  <a:lnTo>
                    <a:pt x="36" y="0"/>
                  </a:lnTo>
                  <a:close/>
                </a:path>
              </a:pathLst>
            </a:custGeom>
            <a:solidFill>
              <a:srgbClr val="87BBD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54"/>
            <p:cNvSpPr/>
            <p:nvPr/>
          </p:nvSpPr>
          <p:spPr bwMode="auto">
            <a:xfrm>
              <a:off x="3222626" y="4673600"/>
              <a:ext cx="173038" cy="200025"/>
            </a:xfrm>
            <a:custGeom>
              <a:avLst/>
              <a:gdLst>
                <a:gd name="T0" fmla="*/ 26 w 109"/>
                <a:gd name="T1" fmla="*/ 0 h 126"/>
                <a:gd name="T2" fmla="*/ 109 w 109"/>
                <a:gd name="T3" fmla="*/ 19 h 126"/>
                <a:gd name="T4" fmla="*/ 83 w 109"/>
                <a:gd name="T5" fmla="*/ 126 h 126"/>
                <a:gd name="T6" fmla="*/ 0 w 109"/>
                <a:gd name="T7" fmla="*/ 107 h 126"/>
                <a:gd name="T8" fmla="*/ 26 w 109"/>
                <a:gd name="T9" fmla="*/ 0 h 126"/>
              </a:gdLst>
              <a:ahLst/>
              <a:cxnLst>
                <a:cxn ang="0">
                  <a:pos x="T0" y="T1"/>
                </a:cxn>
                <a:cxn ang="0">
                  <a:pos x="T2" y="T3"/>
                </a:cxn>
                <a:cxn ang="0">
                  <a:pos x="T4" y="T5"/>
                </a:cxn>
                <a:cxn ang="0">
                  <a:pos x="T6" y="T7"/>
                </a:cxn>
                <a:cxn ang="0">
                  <a:pos x="T8" y="T9"/>
                </a:cxn>
              </a:cxnLst>
              <a:rect l="0" t="0" r="r" b="b"/>
              <a:pathLst>
                <a:path w="109" h="126">
                  <a:moveTo>
                    <a:pt x="26" y="0"/>
                  </a:moveTo>
                  <a:lnTo>
                    <a:pt x="109" y="19"/>
                  </a:lnTo>
                  <a:lnTo>
                    <a:pt x="83" y="126"/>
                  </a:lnTo>
                  <a:lnTo>
                    <a:pt x="0" y="107"/>
                  </a:lnTo>
                  <a:lnTo>
                    <a:pt x="26" y="0"/>
                  </a:lnTo>
                  <a:close/>
                </a:path>
              </a:pathLst>
            </a:custGeom>
            <a:solidFill>
              <a:srgbClr val="FAB86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55"/>
            <p:cNvSpPr/>
            <p:nvPr/>
          </p:nvSpPr>
          <p:spPr bwMode="auto">
            <a:xfrm>
              <a:off x="3538538" y="4918075"/>
              <a:ext cx="71438" cy="34925"/>
            </a:xfrm>
            <a:custGeom>
              <a:avLst/>
              <a:gdLst>
                <a:gd name="T0" fmla="*/ 2 w 45"/>
                <a:gd name="T1" fmla="*/ 0 h 22"/>
                <a:gd name="T2" fmla="*/ 45 w 45"/>
                <a:gd name="T3" fmla="*/ 10 h 22"/>
                <a:gd name="T4" fmla="*/ 42 w 45"/>
                <a:gd name="T5" fmla="*/ 22 h 22"/>
                <a:gd name="T6" fmla="*/ 0 w 45"/>
                <a:gd name="T7" fmla="*/ 12 h 22"/>
                <a:gd name="T8" fmla="*/ 2 w 45"/>
                <a:gd name="T9" fmla="*/ 0 h 22"/>
              </a:gdLst>
              <a:ahLst/>
              <a:cxnLst>
                <a:cxn ang="0">
                  <a:pos x="T0" y="T1"/>
                </a:cxn>
                <a:cxn ang="0">
                  <a:pos x="T2" y="T3"/>
                </a:cxn>
                <a:cxn ang="0">
                  <a:pos x="T4" y="T5"/>
                </a:cxn>
                <a:cxn ang="0">
                  <a:pos x="T6" y="T7"/>
                </a:cxn>
                <a:cxn ang="0">
                  <a:pos x="T8" y="T9"/>
                </a:cxn>
              </a:cxnLst>
              <a:rect l="0" t="0" r="r" b="b"/>
              <a:pathLst>
                <a:path w="45" h="22">
                  <a:moveTo>
                    <a:pt x="2" y="0"/>
                  </a:moveTo>
                  <a:lnTo>
                    <a:pt x="45" y="10"/>
                  </a:lnTo>
                  <a:lnTo>
                    <a:pt x="42" y="22"/>
                  </a:lnTo>
                  <a:lnTo>
                    <a:pt x="0" y="12"/>
                  </a:lnTo>
                  <a:lnTo>
                    <a:pt x="2"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56"/>
            <p:cNvSpPr/>
            <p:nvPr/>
          </p:nvSpPr>
          <p:spPr bwMode="auto">
            <a:xfrm>
              <a:off x="3635376" y="4941888"/>
              <a:ext cx="200025" cy="63500"/>
            </a:xfrm>
            <a:custGeom>
              <a:avLst/>
              <a:gdLst>
                <a:gd name="T0" fmla="*/ 3 w 126"/>
                <a:gd name="T1" fmla="*/ 0 h 40"/>
                <a:gd name="T2" fmla="*/ 126 w 126"/>
                <a:gd name="T3" fmla="*/ 28 h 40"/>
                <a:gd name="T4" fmla="*/ 123 w 126"/>
                <a:gd name="T5" fmla="*/ 40 h 40"/>
                <a:gd name="T6" fmla="*/ 0 w 126"/>
                <a:gd name="T7" fmla="*/ 11 h 40"/>
                <a:gd name="T8" fmla="*/ 3 w 126"/>
                <a:gd name="T9" fmla="*/ 0 h 40"/>
              </a:gdLst>
              <a:ahLst/>
              <a:cxnLst>
                <a:cxn ang="0">
                  <a:pos x="T0" y="T1"/>
                </a:cxn>
                <a:cxn ang="0">
                  <a:pos x="T2" y="T3"/>
                </a:cxn>
                <a:cxn ang="0">
                  <a:pos x="T4" y="T5"/>
                </a:cxn>
                <a:cxn ang="0">
                  <a:pos x="T6" y="T7"/>
                </a:cxn>
                <a:cxn ang="0">
                  <a:pos x="T8" y="T9"/>
                </a:cxn>
              </a:cxnLst>
              <a:rect l="0" t="0" r="r" b="b"/>
              <a:pathLst>
                <a:path w="126" h="40">
                  <a:moveTo>
                    <a:pt x="3" y="0"/>
                  </a:moveTo>
                  <a:lnTo>
                    <a:pt x="126" y="28"/>
                  </a:lnTo>
                  <a:lnTo>
                    <a:pt x="123" y="40"/>
                  </a:lnTo>
                  <a:lnTo>
                    <a:pt x="0" y="11"/>
                  </a:lnTo>
                  <a:lnTo>
                    <a:pt x="3"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57"/>
            <p:cNvSpPr/>
            <p:nvPr/>
          </p:nvSpPr>
          <p:spPr bwMode="auto">
            <a:xfrm>
              <a:off x="2595563" y="4779963"/>
              <a:ext cx="574675" cy="168275"/>
            </a:xfrm>
            <a:custGeom>
              <a:avLst/>
              <a:gdLst>
                <a:gd name="T0" fmla="*/ 4 w 362"/>
                <a:gd name="T1" fmla="*/ 0 h 106"/>
                <a:gd name="T2" fmla="*/ 362 w 362"/>
                <a:gd name="T3" fmla="*/ 83 h 106"/>
                <a:gd name="T4" fmla="*/ 355 w 362"/>
                <a:gd name="T5" fmla="*/ 106 h 106"/>
                <a:gd name="T6" fmla="*/ 0 w 362"/>
                <a:gd name="T7" fmla="*/ 23 h 106"/>
                <a:gd name="T8" fmla="*/ 4 w 362"/>
                <a:gd name="T9" fmla="*/ 0 h 106"/>
              </a:gdLst>
              <a:ahLst/>
              <a:cxnLst>
                <a:cxn ang="0">
                  <a:pos x="T0" y="T1"/>
                </a:cxn>
                <a:cxn ang="0">
                  <a:pos x="T2" y="T3"/>
                </a:cxn>
                <a:cxn ang="0">
                  <a:pos x="T4" y="T5"/>
                </a:cxn>
                <a:cxn ang="0">
                  <a:pos x="T6" y="T7"/>
                </a:cxn>
                <a:cxn ang="0">
                  <a:pos x="T8" y="T9"/>
                </a:cxn>
              </a:cxnLst>
              <a:rect l="0" t="0" r="r" b="b"/>
              <a:pathLst>
                <a:path w="362" h="106">
                  <a:moveTo>
                    <a:pt x="4" y="0"/>
                  </a:moveTo>
                  <a:lnTo>
                    <a:pt x="362" y="83"/>
                  </a:lnTo>
                  <a:lnTo>
                    <a:pt x="355" y="106"/>
                  </a:lnTo>
                  <a:lnTo>
                    <a:pt x="0" y="23"/>
                  </a:lnTo>
                  <a:lnTo>
                    <a:pt x="4"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58"/>
            <p:cNvSpPr/>
            <p:nvPr/>
          </p:nvSpPr>
          <p:spPr bwMode="auto">
            <a:xfrm>
              <a:off x="2579688" y="4843463"/>
              <a:ext cx="571500" cy="173038"/>
            </a:xfrm>
            <a:custGeom>
              <a:avLst/>
              <a:gdLst>
                <a:gd name="T0" fmla="*/ 5 w 360"/>
                <a:gd name="T1" fmla="*/ 0 h 109"/>
                <a:gd name="T2" fmla="*/ 360 w 360"/>
                <a:gd name="T3" fmla="*/ 85 h 109"/>
                <a:gd name="T4" fmla="*/ 355 w 360"/>
                <a:gd name="T5" fmla="*/ 109 h 109"/>
                <a:gd name="T6" fmla="*/ 0 w 360"/>
                <a:gd name="T7" fmla="*/ 24 h 109"/>
                <a:gd name="T8" fmla="*/ 5 w 360"/>
                <a:gd name="T9" fmla="*/ 0 h 109"/>
              </a:gdLst>
              <a:ahLst/>
              <a:cxnLst>
                <a:cxn ang="0">
                  <a:pos x="T0" y="T1"/>
                </a:cxn>
                <a:cxn ang="0">
                  <a:pos x="T2" y="T3"/>
                </a:cxn>
                <a:cxn ang="0">
                  <a:pos x="T4" y="T5"/>
                </a:cxn>
                <a:cxn ang="0">
                  <a:pos x="T6" y="T7"/>
                </a:cxn>
                <a:cxn ang="0">
                  <a:pos x="T8" y="T9"/>
                </a:cxn>
              </a:cxnLst>
              <a:rect l="0" t="0" r="r" b="b"/>
              <a:pathLst>
                <a:path w="360" h="109">
                  <a:moveTo>
                    <a:pt x="5" y="0"/>
                  </a:moveTo>
                  <a:lnTo>
                    <a:pt x="360" y="85"/>
                  </a:lnTo>
                  <a:lnTo>
                    <a:pt x="355" y="109"/>
                  </a:lnTo>
                  <a:lnTo>
                    <a:pt x="0" y="24"/>
                  </a:lnTo>
                  <a:lnTo>
                    <a:pt x="5"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59"/>
            <p:cNvSpPr/>
            <p:nvPr/>
          </p:nvSpPr>
          <p:spPr bwMode="auto">
            <a:xfrm>
              <a:off x="2565401" y="4911725"/>
              <a:ext cx="571500" cy="168275"/>
            </a:xfrm>
            <a:custGeom>
              <a:avLst/>
              <a:gdLst>
                <a:gd name="T0" fmla="*/ 5 w 360"/>
                <a:gd name="T1" fmla="*/ 0 h 106"/>
                <a:gd name="T2" fmla="*/ 360 w 360"/>
                <a:gd name="T3" fmla="*/ 82 h 106"/>
                <a:gd name="T4" fmla="*/ 355 w 360"/>
                <a:gd name="T5" fmla="*/ 106 h 106"/>
                <a:gd name="T6" fmla="*/ 0 w 360"/>
                <a:gd name="T7" fmla="*/ 23 h 106"/>
                <a:gd name="T8" fmla="*/ 5 w 360"/>
                <a:gd name="T9" fmla="*/ 0 h 106"/>
              </a:gdLst>
              <a:ahLst/>
              <a:cxnLst>
                <a:cxn ang="0">
                  <a:pos x="T0" y="T1"/>
                </a:cxn>
                <a:cxn ang="0">
                  <a:pos x="T2" y="T3"/>
                </a:cxn>
                <a:cxn ang="0">
                  <a:pos x="T4" y="T5"/>
                </a:cxn>
                <a:cxn ang="0">
                  <a:pos x="T6" y="T7"/>
                </a:cxn>
                <a:cxn ang="0">
                  <a:pos x="T8" y="T9"/>
                </a:cxn>
              </a:cxnLst>
              <a:rect l="0" t="0" r="r" b="b"/>
              <a:pathLst>
                <a:path w="360" h="106">
                  <a:moveTo>
                    <a:pt x="5" y="0"/>
                  </a:moveTo>
                  <a:lnTo>
                    <a:pt x="360" y="82"/>
                  </a:lnTo>
                  <a:lnTo>
                    <a:pt x="355" y="106"/>
                  </a:lnTo>
                  <a:lnTo>
                    <a:pt x="0" y="23"/>
                  </a:lnTo>
                  <a:lnTo>
                    <a:pt x="5"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60"/>
            <p:cNvSpPr/>
            <p:nvPr/>
          </p:nvSpPr>
          <p:spPr bwMode="auto">
            <a:xfrm>
              <a:off x="2549526" y="4975225"/>
              <a:ext cx="571500" cy="173038"/>
            </a:xfrm>
            <a:custGeom>
              <a:avLst/>
              <a:gdLst>
                <a:gd name="T0" fmla="*/ 5 w 360"/>
                <a:gd name="T1" fmla="*/ 0 h 109"/>
                <a:gd name="T2" fmla="*/ 360 w 360"/>
                <a:gd name="T3" fmla="*/ 85 h 109"/>
                <a:gd name="T4" fmla="*/ 355 w 360"/>
                <a:gd name="T5" fmla="*/ 109 h 109"/>
                <a:gd name="T6" fmla="*/ 0 w 360"/>
                <a:gd name="T7" fmla="*/ 24 h 109"/>
                <a:gd name="T8" fmla="*/ 5 w 360"/>
                <a:gd name="T9" fmla="*/ 0 h 109"/>
              </a:gdLst>
              <a:ahLst/>
              <a:cxnLst>
                <a:cxn ang="0">
                  <a:pos x="T0" y="T1"/>
                </a:cxn>
                <a:cxn ang="0">
                  <a:pos x="T2" y="T3"/>
                </a:cxn>
                <a:cxn ang="0">
                  <a:pos x="T4" y="T5"/>
                </a:cxn>
                <a:cxn ang="0">
                  <a:pos x="T6" y="T7"/>
                </a:cxn>
                <a:cxn ang="0">
                  <a:pos x="T8" y="T9"/>
                </a:cxn>
              </a:cxnLst>
              <a:rect l="0" t="0" r="r" b="b"/>
              <a:pathLst>
                <a:path w="360" h="109">
                  <a:moveTo>
                    <a:pt x="5" y="0"/>
                  </a:moveTo>
                  <a:lnTo>
                    <a:pt x="360" y="85"/>
                  </a:lnTo>
                  <a:lnTo>
                    <a:pt x="355" y="109"/>
                  </a:lnTo>
                  <a:lnTo>
                    <a:pt x="0" y="24"/>
                  </a:lnTo>
                  <a:lnTo>
                    <a:pt x="5"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61"/>
            <p:cNvSpPr/>
            <p:nvPr/>
          </p:nvSpPr>
          <p:spPr bwMode="auto">
            <a:xfrm>
              <a:off x="2535238" y="5038725"/>
              <a:ext cx="571500" cy="173038"/>
            </a:xfrm>
            <a:custGeom>
              <a:avLst/>
              <a:gdLst>
                <a:gd name="T0" fmla="*/ 5 w 360"/>
                <a:gd name="T1" fmla="*/ 0 h 109"/>
                <a:gd name="T2" fmla="*/ 360 w 360"/>
                <a:gd name="T3" fmla="*/ 85 h 109"/>
                <a:gd name="T4" fmla="*/ 355 w 360"/>
                <a:gd name="T5" fmla="*/ 109 h 109"/>
                <a:gd name="T6" fmla="*/ 0 w 360"/>
                <a:gd name="T7" fmla="*/ 24 h 109"/>
                <a:gd name="T8" fmla="*/ 5 w 360"/>
                <a:gd name="T9" fmla="*/ 0 h 109"/>
              </a:gdLst>
              <a:ahLst/>
              <a:cxnLst>
                <a:cxn ang="0">
                  <a:pos x="T0" y="T1"/>
                </a:cxn>
                <a:cxn ang="0">
                  <a:pos x="T2" y="T3"/>
                </a:cxn>
                <a:cxn ang="0">
                  <a:pos x="T4" y="T5"/>
                </a:cxn>
                <a:cxn ang="0">
                  <a:pos x="T6" y="T7"/>
                </a:cxn>
                <a:cxn ang="0">
                  <a:pos x="T8" y="T9"/>
                </a:cxn>
              </a:cxnLst>
              <a:rect l="0" t="0" r="r" b="b"/>
              <a:pathLst>
                <a:path w="360" h="109">
                  <a:moveTo>
                    <a:pt x="5" y="0"/>
                  </a:moveTo>
                  <a:lnTo>
                    <a:pt x="360" y="85"/>
                  </a:lnTo>
                  <a:lnTo>
                    <a:pt x="355" y="109"/>
                  </a:lnTo>
                  <a:lnTo>
                    <a:pt x="0" y="24"/>
                  </a:lnTo>
                  <a:lnTo>
                    <a:pt x="5"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62"/>
            <p:cNvSpPr/>
            <p:nvPr/>
          </p:nvSpPr>
          <p:spPr bwMode="auto">
            <a:xfrm>
              <a:off x="2516188" y="5106988"/>
              <a:ext cx="574675" cy="168275"/>
            </a:xfrm>
            <a:custGeom>
              <a:avLst/>
              <a:gdLst>
                <a:gd name="T0" fmla="*/ 7 w 362"/>
                <a:gd name="T1" fmla="*/ 0 h 106"/>
                <a:gd name="T2" fmla="*/ 362 w 362"/>
                <a:gd name="T3" fmla="*/ 85 h 106"/>
                <a:gd name="T4" fmla="*/ 357 w 362"/>
                <a:gd name="T5" fmla="*/ 106 h 106"/>
                <a:gd name="T6" fmla="*/ 0 w 362"/>
                <a:gd name="T7" fmla="*/ 23 h 106"/>
                <a:gd name="T8" fmla="*/ 7 w 362"/>
                <a:gd name="T9" fmla="*/ 0 h 106"/>
              </a:gdLst>
              <a:ahLst/>
              <a:cxnLst>
                <a:cxn ang="0">
                  <a:pos x="T0" y="T1"/>
                </a:cxn>
                <a:cxn ang="0">
                  <a:pos x="T2" y="T3"/>
                </a:cxn>
                <a:cxn ang="0">
                  <a:pos x="T4" y="T5"/>
                </a:cxn>
                <a:cxn ang="0">
                  <a:pos x="T6" y="T7"/>
                </a:cxn>
                <a:cxn ang="0">
                  <a:pos x="T8" y="T9"/>
                </a:cxn>
              </a:cxnLst>
              <a:rect l="0" t="0" r="r" b="b"/>
              <a:pathLst>
                <a:path w="362" h="106">
                  <a:moveTo>
                    <a:pt x="7" y="0"/>
                  </a:moveTo>
                  <a:lnTo>
                    <a:pt x="362" y="85"/>
                  </a:lnTo>
                  <a:lnTo>
                    <a:pt x="357" y="106"/>
                  </a:lnTo>
                  <a:lnTo>
                    <a:pt x="0" y="23"/>
                  </a:lnTo>
                  <a:lnTo>
                    <a:pt x="7"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63"/>
            <p:cNvSpPr/>
            <p:nvPr/>
          </p:nvSpPr>
          <p:spPr bwMode="auto">
            <a:xfrm>
              <a:off x="2501901" y="5170488"/>
              <a:ext cx="574675" cy="173038"/>
            </a:xfrm>
            <a:custGeom>
              <a:avLst/>
              <a:gdLst>
                <a:gd name="T0" fmla="*/ 7 w 362"/>
                <a:gd name="T1" fmla="*/ 0 h 109"/>
                <a:gd name="T2" fmla="*/ 362 w 362"/>
                <a:gd name="T3" fmla="*/ 85 h 109"/>
                <a:gd name="T4" fmla="*/ 355 w 362"/>
                <a:gd name="T5" fmla="*/ 109 h 109"/>
                <a:gd name="T6" fmla="*/ 0 w 362"/>
                <a:gd name="T7" fmla="*/ 24 h 109"/>
                <a:gd name="T8" fmla="*/ 7 w 362"/>
                <a:gd name="T9" fmla="*/ 0 h 109"/>
              </a:gdLst>
              <a:ahLst/>
              <a:cxnLst>
                <a:cxn ang="0">
                  <a:pos x="T0" y="T1"/>
                </a:cxn>
                <a:cxn ang="0">
                  <a:pos x="T2" y="T3"/>
                </a:cxn>
                <a:cxn ang="0">
                  <a:pos x="T4" y="T5"/>
                </a:cxn>
                <a:cxn ang="0">
                  <a:pos x="T6" y="T7"/>
                </a:cxn>
                <a:cxn ang="0">
                  <a:pos x="T8" y="T9"/>
                </a:cxn>
              </a:cxnLst>
              <a:rect l="0" t="0" r="r" b="b"/>
              <a:pathLst>
                <a:path w="362" h="109">
                  <a:moveTo>
                    <a:pt x="7" y="0"/>
                  </a:moveTo>
                  <a:lnTo>
                    <a:pt x="362" y="85"/>
                  </a:lnTo>
                  <a:lnTo>
                    <a:pt x="355" y="109"/>
                  </a:lnTo>
                  <a:lnTo>
                    <a:pt x="0" y="24"/>
                  </a:lnTo>
                  <a:lnTo>
                    <a:pt x="7"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64"/>
            <p:cNvSpPr/>
            <p:nvPr/>
          </p:nvSpPr>
          <p:spPr bwMode="auto">
            <a:xfrm>
              <a:off x="2486026" y="5238750"/>
              <a:ext cx="293688" cy="104775"/>
            </a:xfrm>
            <a:custGeom>
              <a:avLst/>
              <a:gdLst>
                <a:gd name="T0" fmla="*/ 7 w 185"/>
                <a:gd name="T1" fmla="*/ 0 h 66"/>
                <a:gd name="T2" fmla="*/ 185 w 185"/>
                <a:gd name="T3" fmla="*/ 42 h 66"/>
                <a:gd name="T4" fmla="*/ 178 w 185"/>
                <a:gd name="T5" fmla="*/ 66 h 66"/>
                <a:gd name="T6" fmla="*/ 0 w 185"/>
                <a:gd name="T7" fmla="*/ 23 h 66"/>
                <a:gd name="T8" fmla="*/ 7 w 185"/>
                <a:gd name="T9" fmla="*/ 0 h 66"/>
              </a:gdLst>
              <a:ahLst/>
              <a:cxnLst>
                <a:cxn ang="0">
                  <a:pos x="T0" y="T1"/>
                </a:cxn>
                <a:cxn ang="0">
                  <a:pos x="T2" y="T3"/>
                </a:cxn>
                <a:cxn ang="0">
                  <a:pos x="T4" y="T5"/>
                </a:cxn>
                <a:cxn ang="0">
                  <a:pos x="T6" y="T7"/>
                </a:cxn>
                <a:cxn ang="0">
                  <a:pos x="T8" y="T9"/>
                </a:cxn>
              </a:cxnLst>
              <a:rect l="0" t="0" r="r" b="b"/>
              <a:pathLst>
                <a:path w="185" h="66">
                  <a:moveTo>
                    <a:pt x="7" y="0"/>
                  </a:moveTo>
                  <a:lnTo>
                    <a:pt x="185" y="42"/>
                  </a:lnTo>
                  <a:lnTo>
                    <a:pt x="178" y="66"/>
                  </a:lnTo>
                  <a:lnTo>
                    <a:pt x="0" y="23"/>
                  </a:lnTo>
                  <a:lnTo>
                    <a:pt x="7"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65"/>
            <p:cNvSpPr/>
            <p:nvPr/>
          </p:nvSpPr>
          <p:spPr bwMode="auto">
            <a:xfrm>
              <a:off x="3260726" y="4937125"/>
              <a:ext cx="574675" cy="169863"/>
            </a:xfrm>
            <a:custGeom>
              <a:avLst/>
              <a:gdLst>
                <a:gd name="T0" fmla="*/ 7 w 362"/>
                <a:gd name="T1" fmla="*/ 0 h 107"/>
                <a:gd name="T2" fmla="*/ 362 w 362"/>
                <a:gd name="T3" fmla="*/ 83 h 107"/>
                <a:gd name="T4" fmla="*/ 355 w 362"/>
                <a:gd name="T5" fmla="*/ 107 h 107"/>
                <a:gd name="T6" fmla="*/ 0 w 362"/>
                <a:gd name="T7" fmla="*/ 24 h 107"/>
                <a:gd name="T8" fmla="*/ 7 w 362"/>
                <a:gd name="T9" fmla="*/ 0 h 107"/>
              </a:gdLst>
              <a:ahLst/>
              <a:cxnLst>
                <a:cxn ang="0">
                  <a:pos x="T0" y="T1"/>
                </a:cxn>
                <a:cxn ang="0">
                  <a:pos x="T2" y="T3"/>
                </a:cxn>
                <a:cxn ang="0">
                  <a:pos x="T4" y="T5"/>
                </a:cxn>
                <a:cxn ang="0">
                  <a:pos x="T6" y="T7"/>
                </a:cxn>
                <a:cxn ang="0">
                  <a:pos x="T8" y="T9"/>
                </a:cxn>
              </a:cxnLst>
              <a:rect l="0" t="0" r="r" b="b"/>
              <a:pathLst>
                <a:path w="362" h="107">
                  <a:moveTo>
                    <a:pt x="7" y="0"/>
                  </a:moveTo>
                  <a:lnTo>
                    <a:pt x="362" y="83"/>
                  </a:lnTo>
                  <a:lnTo>
                    <a:pt x="355" y="107"/>
                  </a:lnTo>
                  <a:lnTo>
                    <a:pt x="0" y="24"/>
                  </a:lnTo>
                  <a:lnTo>
                    <a:pt x="7"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66"/>
            <p:cNvSpPr/>
            <p:nvPr/>
          </p:nvSpPr>
          <p:spPr bwMode="auto">
            <a:xfrm>
              <a:off x="3244851" y="5000625"/>
              <a:ext cx="574675" cy="173038"/>
            </a:xfrm>
            <a:custGeom>
              <a:avLst/>
              <a:gdLst>
                <a:gd name="T0" fmla="*/ 5 w 362"/>
                <a:gd name="T1" fmla="*/ 0 h 109"/>
                <a:gd name="T2" fmla="*/ 362 w 362"/>
                <a:gd name="T3" fmla="*/ 86 h 109"/>
                <a:gd name="T4" fmla="*/ 355 w 362"/>
                <a:gd name="T5" fmla="*/ 109 h 109"/>
                <a:gd name="T6" fmla="*/ 0 w 362"/>
                <a:gd name="T7" fmla="*/ 24 h 109"/>
                <a:gd name="T8" fmla="*/ 5 w 362"/>
                <a:gd name="T9" fmla="*/ 0 h 109"/>
              </a:gdLst>
              <a:ahLst/>
              <a:cxnLst>
                <a:cxn ang="0">
                  <a:pos x="T0" y="T1"/>
                </a:cxn>
                <a:cxn ang="0">
                  <a:pos x="T2" y="T3"/>
                </a:cxn>
                <a:cxn ang="0">
                  <a:pos x="T4" y="T5"/>
                </a:cxn>
                <a:cxn ang="0">
                  <a:pos x="T6" y="T7"/>
                </a:cxn>
                <a:cxn ang="0">
                  <a:pos x="T8" y="T9"/>
                </a:cxn>
              </a:cxnLst>
              <a:rect l="0" t="0" r="r" b="b"/>
              <a:pathLst>
                <a:path w="362" h="109">
                  <a:moveTo>
                    <a:pt x="5" y="0"/>
                  </a:moveTo>
                  <a:lnTo>
                    <a:pt x="362" y="86"/>
                  </a:lnTo>
                  <a:lnTo>
                    <a:pt x="355" y="109"/>
                  </a:lnTo>
                  <a:lnTo>
                    <a:pt x="0" y="24"/>
                  </a:lnTo>
                  <a:lnTo>
                    <a:pt x="5"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67"/>
            <p:cNvSpPr/>
            <p:nvPr/>
          </p:nvSpPr>
          <p:spPr bwMode="auto">
            <a:xfrm>
              <a:off x="3230563" y="5068888"/>
              <a:ext cx="569913" cy="169863"/>
            </a:xfrm>
            <a:custGeom>
              <a:avLst/>
              <a:gdLst>
                <a:gd name="T0" fmla="*/ 4 w 359"/>
                <a:gd name="T1" fmla="*/ 0 h 107"/>
                <a:gd name="T2" fmla="*/ 359 w 359"/>
                <a:gd name="T3" fmla="*/ 83 h 107"/>
                <a:gd name="T4" fmla="*/ 355 w 359"/>
                <a:gd name="T5" fmla="*/ 107 h 107"/>
                <a:gd name="T6" fmla="*/ 0 w 359"/>
                <a:gd name="T7" fmla="*/ 21 h 107"/>
                <a:gd name="T8" fmla="*/ 4 w 359"/>
                <a:gd name="T9" fmla="*/ 0 h 107"/>
              </a:gdLst>
              <a:ahLst/>
              <a:cxnLst>
                <a:cxn ang="0">
                  <a:pos x="T0" y="T1"/>
                </a:cxn>
                <a:cxn ang="0">
                  <a:pos x="T2" y="T3"/>
                </a:cxn>
                <a:cxn ang="0">
                  <a:pos x="T4" y="T5"/>
                </a:cxn>
                <a:cxn ang="0">
                  <a:pos x="T6" y="T7"/>
                </a:cxn>
                <a:cxn ang="0">
                  <a:pos x="T8" y="T9"/>
                </a:cxn>
              </a:cxnLst>
              <a:rect l="0" t="0" r="r" b="b"/>
              <a:pathLst>
                <a:path w="359" h="107">
                  <a:moveTo>
                    <a:pt x="4" y="0"/>
                  </a:moveTo>
                  <a:lnTo>
                    <a:pt x="359" y="83"/>
                  </a:lnTo>
                  <a:lnTo>
                    <a:pt x="355" y="107"/>
                  </a:lnTo>
                  <a:lnTo>
                    <a:pt x="0" y="21"/>
                  </a:lnTo>
                  <a:lnTo>
                    <a:pt x="4"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68"/>
            <p:cNvSpPr/>
            <p:nvPr/>
          </p:nvSpPr>
          <p:spPr bwMode="auto">
            <a:xfrm>
              <a:off x="3214688" y="5132388"/>
              <a:ext cx="571500" cy="173038"/>
            </a:xfrm>
            <a:custGeom>
              <a:avLst/>
              <a:gdLst>
                <a:gd name="T0" fmla="*/ 5 w 360"/>
                <a:gd name="T1" fmla="*/ 0 h 109"/>
                <a:gd name="T2" fmla="*/ 360 w 360"/>
                <a:gd name="T3" fmla="*/ 85 h 109"/>
                <a:gd name="T4" fmla="*/ 355 w 360"/>
                <a:gd name="T5" fmla="*/ 109 h 109"/>
                <a:gd name="T6" fmla="*/ 0 w 360"/>
                <a:gd name="T7" fmla="*/ 24 h 109"/>
                <a:gd name="T8" fmla="*/ 5 w 360"/>
                <a:gd name="T9" fmla="*/ 0 h 109"/>
              </a:gdLst>
              <a:ahLst/>
              <a:cxnLst>
                <a:cxn ang="0">
                  <a:pos x="T0" y="T1"/>
                </a:cxn>
                <a:cxn ang="0">
                  <a:pos x="T2" y="T3"/>
                </a:cxn>
                <a:cxn ang="0">
                  <a:pos x="T4" y="T5"/>
                </a:cxn>
                <a:cxn ang="0">
                  <a:pos x="T6" y="T7"/>
                </a:cxn>
                <a:cxn ang="0">
                  <a:pos x="T8" y="T9"/>
                </a:cxn>
              </a:cxnLst>
              <a:rect l="0" t="0" r="r" b="b"/>
              <a:pathLst>
                <a:path w="360" h="109">
                  <a:moveTo>
                    <a:pt x="5" y="0"/>
                  </a:moveTo>
                  <a:lnTo>
                    <a:pt x="360" y="85"/>
                  </a:lnTo>
                  <a:lnTo>
                    <a:pt x="355" y="109"/>
                  </a:lnTo>
                  <a:lnTo>
                    <a:pt x="0" y="24"/>
                  </a:lnTo>
                  <a:lnTo>
                    <a:pt x="5"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69"/>
            <p:cNvSpPr/>
            <p:nvPr/>
          </p:nvSpPr>
          <p:spPr bwMode="auto">
            <a:xfrm>
              <a:off x="3200401" y="5195888"/>
              <a:ext cx="571500" cy="173038"/>
            </a:xfrm>
            <a:custGeom>
              <a:avLst/>
              <a:gdLst>
                <a:gd name="T0" fmla="*/ 5 w 360"/>
                <a:gd name="T1" fmla="*/ 0 h 109"/>
                <a:gd name="T2" fmla="*/ 360 w 360"/>
                <a:gd name="T3" fmla="*/ 86 h 109"/>
                <a:gd name="T4" fmla="*/ 355 w 360"/>
                <a:gd name="T5" fmla="*/ 109 h 109"/>
                <a:gd name="T6" fmla="*/ 0 w 360"/>
                <a:gd name="T7" fmla="*/ 24 h 109"/>
                <a:gd name="T8" fmla="*/ 5 w 360"/>
                <a:gd name="T9" fmla="*/ 0 h 109"/>
              </a:gdLst>
              <a:ahLst/>
              <a:cxnLst>
                <a:cxn ang="0">
                  <a:pos x="T0" y="T1"/>
                </a:cxn>
                <a:cxn ang="0">
                  <a:pos x="T2" y="T3"/>
                </a:cxn>
                <a:cxn ang="0">
                  <a:pos x="T4" y="T5"/>
                </a:cxn>
                <a:cxn ang="0">
                  <a:pos x="T6" y="T7"/>
                </a:cxn>
                <a:cxn ang="0">
                  <a:pos x="T8" y="T9"/>
                </a:cxn>
              </a:cxnLst>
              <a:rect l="0" t="0" r="r" b="b"/>
              <a:pathLst>
                <a:path w="360" h="109">
                  <a:moveTo>
                    <a:pt x="5" y="0"/>
                  </a:moveTo>
                  <a:lnTo>
                    <a:pt x="360" y="86"/>
                  </a:lnTo>
                  <a:lnTo>
                    <a:pt x="355" y="109"/>
                  </a:lnTo>
                  <a:lnTo>
                    <a:pt x="0" y="24"/>
                  </a:lnTo>
                  <a:lnTo>
                    <a:pt x="5"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70"/>
            <p:cNvSpPr/>
            <p:nvPr/>
          </p:nvSpPr>
          <p:spPr bwMode="auto">
            <a:xfrm>
              <a:off x="3181351" y="5264150"/>
              <a:ext cx="574675" cy="169863"/>
            </a:xfrm>
            <a:custGeom>
              <a:avLst/>
              <a:gdLst>
                <a:gd name="T0" fmla="*/ 7 w 362"/>
                <a:gd name="T1" fmla="*/ 0 h 107"/>
                <a:gd name="T2" fmla="*/ 362 w 362"/>
                <a:gd name="T3" fmla="*/ 83 h 107"/>
                <a:gd name="T4" fmla="*/ 357 w 362"/>
                <a:gd name="T5" fmla="*/ 107 h 107"/>
                <a:gd name="T6" fmla="*/ 0 w 362"/>
                <a:gd name="T7" fmla="*/ 24 h 107"/>
                <a:gd name="T8" fmla="*/ 7 w 362"/>
                <a:gd name="T9" fmla="*/ 0 h 107"/>
              </a:gdLst>
              <a:ahLst/>
              <a:cxnLst>
                <a:cxn ang="0">
                  <a:pos x="T0" y="T1"/>
                </a:cxn>
                <a:cxn ang="0">
                  <a:pos x="T2" y="T3"/>
                </a:cxn>
                <a:cxn ang="0">
                  <a:pos x="T4" y="T5"/>
                </a:cxn>
                <a:cxn ang="0">
                  <a:pos x="T6" y="T7"/>
                </a:cxn>
                <a:cxn ang="0">
                  <a:pos x="T8" y="T9"/>
                </a:cxn>
              </a:cxnLst>
              <a:rect l="0" t="0" r="r" b="b"/>
              <a:pathLst>
                <a:path w="362" h="107">
                  <a:moveTo>
                    <a:pt x="7" y="0"/>
                  </a:moveTo>
                  <a:lnTo>
                    <a:pt x="362" y="83"/>
                  </a:lnTo>
                  <a:lnTo>
                    <a:pt x="357" y="107"/>
                  </a:lnTo>
                  <a:lnTo>
                    <a:pt x="0" y="24"/>
                  </a:lnTo>
                  <a:lnTo>
                    <a:pt x="7"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71"/>
            <p:cNvSpPr/>
            <p:nvPr/>
          </p:nvSpPr>
          <p:spPr bwMode="auto">
            <a:xfrm>
              <a:off x="3165476" y="5327650"/>
              <a:ext cx="576263" cy="173038"/>
            </a:xfrm>
            <a:custGeom>
              <a:avLst/>
              <a:gdLst>
                <a:gd name="T0" fmla="*/ 8 w 363"/>
                <a:gd name="T1" fmla="*/ 0 h 109"/>
                <a:gd name="T2" fmla="*/ 363 w 363"/>
                <a:gd name="T3" fmla="*/ 86 h 109"/>
                <a:gd name="T4" fmla="*/ 356 w 363"/>
                <a:gd name="T5" fmla="*/ 109 h 109"/>
                <a:gd name="T6" fmla="*/ 0 w 363"/>
                <a:gd name="T7" fmla="*/ 24 h 109"/>
                <a:gd name="T8" fmla="*/ 8 w 363"/>
                <a:gd name="T9" fmla="*/ 0 h 109"/>
              </a:gdLst>
              <a:ahLst/>
              <a:cxnLst>
                <a:cxn ang="0">
                  <a:pos x="T0" y="T1"/>
                </a:cxn>
                <a:cxn ang="0">
                  <a:pos x="T2" y="T3"/>
                </a:cxn>
                <a:cxn ang="0">
                  <a:pos x="T4" y="T5"/>
                </a:cxn>
                <a:cxn ang="0">
                  <a:pos x="T6" y="T7"/>
                </a:cxn>
                <a:cxn ang="0">
                  <a:pos x="T8" y="T9"/>
                </a:cxn>
              </a:cxnLst>
              <a:rect l="0" t="0" r="r" b="b"/>
              <a:pathLst>
                <a:path w="363" h="109">
                  <a:moveTo>
                    <a:pt x="8" y="0"/>
                  </a:moveTo>
                  <a:lnTo>
                    <a:pt x="363" y="86"/>
                  </a:lnTo>
                  <a:lnTo>
                    <a:pt x="356" y="109"/>
                  </a:lnTo>
                  <a:lnTo>
                    <a:pt x="0" y="24"/>
                  </a:lnTo>
                  <a:lnTo>
                    <a:pt x="8"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72"/>
            <p:cNvSpPr/>
            <p:nvPr/>
          </p:nvSpPr>
          <p:spPr bwMode="auto">
            <a:xfrm>
              <a:off x="3151188" y="5395913"/>
              <a:ext cx="406400" cy="131763"/>
            </a:xfrm>
            <a:custGeom>
              <a:avLst/>
              <a:gdLst>
                <a:gd name="T0" fmla="*/ 7 w 256"/>
                <a:gd name="T1" fmla="*/ 0 h 83"/>
                <a:gd name="T2" fmla="*/ 256 w 256"/>
                <a:gd name="T3" fmla="*/ 59 h 83"/>
                <a:gd name="T4" fmla="*/ 251 w 256"/>
                <a:gd name="T5" fmla="*/ 83 h 83"/>
                <a:gd name="T6" fmla="*/ 0 w 256"/>
                <a:gd name="T7" fmla="*/ 24 h 83"/>
                <a:gd name="T8" fmla="*/ 7 w 256"/>
                <a:gd name="T9" fmla="*/ 0 h 83"/>
              </a:gdLst>
              <a:ahLst/>
              <a:cxnLst>
                <a:cxn ang="0">
                  <a:pos x="T0" y="T1"/>
                </a:cxn>
                <a:cxn ang="0">
                  <a:pos x="T2" y="T3"/>
                </a:cxn>
                <a:cxn ang="0">
                  <a:pos x="T4" y="T5"/>
                </a:cxn>
                <a:cxn ang="0">
                  <a:pos x="T6" y="T7"/>
                </a:cxn>
                <a:cxn ang="0">
                  <a:pos x="T8" y="T9"/>
                </a:cxn>
              </a:cxnLst>
              <a:rect l="0" t="0" r="r" b="b"/>
              <a:pathLst>
                <a:path w="256" h="83">
                  <a:moveTo>
                    <a:pt x="7" y="0"/>
                  </a:moveTo>
                  <a:lnTo>
                    <a:pt x="256" y="59"/>
                  </a:lnTo>
                  <a:lnTo>
                    <a:pt x="251" y="83"/>
                  </a:lnTo>
                  <a:lnTo>
                    <a:pt x="0" y="24"/>
                  </a:lnTo>
                  <a:lnTo>
                    <a:pt x="7"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73"/>
            <p:cNvSpPr/>
            <p:nvPr/>
          </p:nvSpPr>
          <p:spPr bwMode="auto">
            <a:xfrm>
              <a:off x="1817688" y="4741863"/>
              <a:ext cx="1077913" cy="827088"/>
            </a:xfrm>
            <a:custGeom>
              <a:avLst/>
              <a:gdLst>
                <a:gd name="T0" fmla="*/ 178 w 287"/>
                <a:gd name="T1" fmla="*/ 116 h 220"/>
                <a:gd name="T2" fmla="*/ 257 w 287"/>
                <a:gd name="T3" fmla="*/ 61 h 220"/>
                <a:gd name="T4" fmla="*/ 231 w 287"/>
                <a:gd name="T5" fmla="*/ 17 h 220"/>
                <a:gd name="T6" fmla="*/ 127 w 287"/>
                <a:gd name="T7" fmla="*/ 88 h 220"/>
                <a:gd name="T8" fmla="*/ 51 w 287"/>
                <a:gd name="T9" fmla="*/ 86 h 220"/>
                <a:gd name="T10" fmla="*/ 21 w 287"/>
                <a:gd name="T11" fmla="*/ 194 h 220"/>
                <a:gd name="T12" fmla="*/ 123 w 287"/>
                <a:gd name="T13" fmla="*/ 188 h 220"/>
                <a:gd name="T14" fmla="*/ 178 w 287"/>
                <a:gd name="T15" fmla="*/ 116 h 2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7" h="220">
                  <a:moveTo>
                    <a:pt x="178" y="116"/>
                  </a:moveTo>
                  <a:cubicBezTo>
                    <a:pt x="257" y="61"/>
                    <a:pt x="257" y="61"/>
                    <a:pt x="257" y="61"/>
                  </a:cubicBezTo>
                  <a:cubicBezTo>
                    <a:pt x="287" y="41"/>
                    <a:pt x="259" y="0"/>
                    <a:pt x="231" y="17"/>
                  </a:cubicBezTo>
                  <a:cubicBezTo>
                    <a:pt x="127" y="88"/>
                    <a:pt x="127" y="88"/>
                    <a:pt x="127" y="88"/>
                  </a:cubicBezTo>
                  <a:cubicBezTo>
                    <a:pt x="107" y="82"/>
                    <a:pt x="79" y="79"/>
                    <a:pt x="51" y="86"/>
                  </a:cubicBezTo>
                  <a:cubicBezTo>
                    <a:pt x="6" y="97"/>
                    <a:pt x="0" y="168"/>
                    <a:pt x="21" y="194"/>
                  </a:cubicBezTo>
                  <a:cubicBezTo>
                    <a:pt x="42" y="220"/>
                    <a:pt x="86" y="216"/>
                    <a:pt x="123" y="188"/>
                  </a:cubicBezTo>
                  <a:cubicBezTo>
                    <a:pt x="162" y="160"/>
                    <a:pt x="156" y="130"/>
                    <a:pt x="178" y="116"/>
                  </a:cubicBez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74"/>
            <p:cNvSpPr/>
            <p:nvPr/>
          </p:nvSpPr>
          <p:spPr bwMode="auto">
            <a:xfrm>
              <a:off x="1628776" y="5222875"/>
              <a:ext cx="519113" cy="473075"/>
            </a:xfrm>
            <a:custGeom>
              <a:avLst/>
              <a:gdLst>
                <a:gd name="T0" fmla="*/ 67 w 327"/>
                <a:gd name="T1" fmla="*/ 0 h 298"/>
                <a:gd name="T2" fmla="*/ 327 w 327"/>
                <a:gd name="T3" fmla="*/ 218 h 298"/>
                <a:gd name="T4" fmla="*/ 258 w 327"/>
                <a:gd name="T5" fmla="*/ 298 h 298"/>
                <a:gd name="T6" fmla="*/ 0 w 327"/>
                <a:gd name="T7" fmla="*/ 81 h 298"/>
                <a:gd name="T8" fmla="*/ 67 w 327"/>
                <a:gd name="T9" fmla="*/ 0 h 298"/>
              </a:gdLst>
              <a:ahLst/>
              <a:cxnLst>
                <a:cxn ang="0">
                  <a:pos x="T0" y="T1"/>
                </a:cxn>
                <a:cxn ang="0">
                  <a:pos x="T2" y="T3"/>
                </a:cxn>
                <a:cxn ang="0">
                  <a:pos x="T4" y="T5"/>
                </a:cxn>
                <a:cxn ang="0">
                  <a:pos x="T6" y="T7"/>
                </a:cxn>
                <a:cxn ang="0">
                  <a:pos x="T8" y="T9"/>
                </a:cxn>
              </a:cxnLst>
              <a:rect l="0" t="0" r="r" b="b"/>
              <a:pathLst>
                <a:path w="327" h="298">
                  <a:moveTo>
                    <a:pt x="67" y="0"/>
                  </a:moveTo>
                  <a:lnTo>
                    <a:pt x="327" y="218"/>
                  </a:lnTo>
                  <a:lnTo>
                    <a:pt x="258" y="298"/>
                  </a:lnTo>
                  <a:lnTo>
                    <a:pt x="0" y="81"/>
                  </a:lnTo>
                  <a:lnTo>
                    <a:pt x="67"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75"/>
            <p:cNvSpPr/>
            <p:nvPr/>
          </p:nvSpPr>
          <p:spPr bwMode="auto">
            <a:xfrm>
              <a:off x="284163" y="5313363"/>
              <a:ext cx="1795463" cy="1960563"/>
            </a:xfrm>
            <a:custGeom>
              <a:avLst/>
              <a:gdLst>
                <a:gd name="T0" fmla="*/ 0 w 1131"/>
                <a:gd name="T1" fmla="*/ 973 h 1235"/>
                <a:gd name="T2" fmla="*/ 313 w 1131"/>
                <a:gd name="T3" fmla="*/ 1235 h 1235"/>
                <a:gd name="T4" fmla="*/ 1131 w 1131"/>
                <a:gd name="T5" fmla="*/ 263 h 1235"/>
                <a:gd name="T6" fmla="*/ 821 w 1131"/>
                <a:gd name="T7" fmla="*/ 0 h 1235"/>
                <a:gd name="T8" fmla="*/ 0 w 1131"/>
                <a:gd name="T9" fmla="*/ 973 h 1235"/>
              </a:gdLst>
              <a:ahLst/>
              <a:cxnLst>
                <a:cxn ang="0">
                  <a:pos x="T0" y="T1"/>
                </a:cxn>
                <a:cxn ang="0">
                  <a:pos x="T2" y="T3"/>
                </a:cxn>
                <a:cxn ang="0">
                  <a:pos x="T4" y="T5"/>
                </a:cxn>
                <a:cxn ang="0">
                  <a:pos x="T6" y="T7"/>
                </a:cxn>
                <a:cxn ang="0">
                  <a:pos x="T8" y="T9"/>
                </a:cxn>
              </a:cxnLst>
              <a:rect l="0" t="0" r="r" b="b"/>
              <a:pathLst>
                <a:path w="1131" h="1235">
                  <a:moveTo>
                    <a:pt x="0" y="973"/>
                  </a:moveTo>
                  <a:lnTo>
                    <a:pt x="313" y="1235"/>
                  </a:lnTo>
                  <a:lnTo>
                    <a:pt x="1131" y="263"/>
                  </a:lnTo>
                  <a:lnTo>
                    <a:pt x="821" y="0"/>
                  </a:lnTo>
                  <a:lnTo>
                    <a:pt x="0" y="973"/>
                  </a:lnTo>
                  <a:close/>
                </a:path>
              </a:pathLst>
            </a:custGeom>
            <a:solidFill>
              <a:srgbClr val="FF91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76"/>
            <p:cNvSpPr/>
            <p:nvPr/>
          </p:nvSpPr>
          <p:spPr bwMode="auto">
            <a:xfrm>
              <a:off x="284163" y="5313363"/>
              <a:ext cx="1552575" cy="1754188"/>
            </a:xfrm>
            <a:custGeom>
              <a:avLst/>
              <a:gdLst>
                <a:gd name="T0" fmla="*/ 156 w 978"/>
                <a:gd name="T1" fmla="*/ 1105 h 1105"/>
                <a:gd name="T2" fmla="*/ 0 w 978"/>
                <a:gd name="T3" fmla="*/ 973 h 1105"/>
                <a:gd name="T4" fmla="*/ 821 w 978"/>
                <a:gd name="T5" fmla="*/ 0 h 1105"/>
                <a:gd name="T6" fmla="*/ 978 w 978"/>
                <a:gd name="T7" fmla="*/ 132 h 1105"/>
                <a:gd name="T8" fmla="*/ 156 w 978"/>
                <a:gd name="T9" fmla="*/ 1105 h 1105"/>
              </a:gdLst>
              <a:ahLst/>
              <a:cxnLst>
                <a:cxn ang="0">
                  <a:pos x="T0" y="T1"/>
                </a:cxn>
                <a:cxn ang="0">
                  <a:pos x="T2" y="T3"/>
                </a:cxn>
                <a:cxn ang="0">
                  <a:pos x="T4" y="T5"/>
                </a:cxn>
                <a:cxn ang="0">
                  <a:pos x="T6" y="T7"/>
                </a:cxn>
                <a:cxn ang="0">
                  <a:pos x="T8" y="T9"/>
                </a:cxn>
              </a:cxnLst>
              <a:rect l="0" t="0" r="r" b="b"/>
              <a:pathLst>
                <a:path w="978" h="1105">
                  <a:moveTo>
                    <a:pt x="156" y="1105"/>
                  </a:moveTo>
                  <a:lnTo>
                    <a:pt x="0" y="973"/>
                  </a:lnTo>
                  <a:lnTo>
                    <a:pt x="821" y="0"/>
                  </a:lnTo>
                  <a:lnTo>
                    <a:pt x="978" y="132"/>
                  </a:lnTo>
                  <a:lnTo>
                    <a:pt x="156" y="1105"/>
                  </a:lnTo>
                  <a:close/>
                </a:path>
              </a:pathLst>
            </a:custGeom>
            <a:solidFill>
              <a:srgbClr val="FAB86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77"/>
            <p:cNvSpPr/>
            <p:nvPr/>
          </p:nvSpPr>
          <p:spPr bwMode="auto">
            <a:xfrm>
              <a:off x="4495801" y="6188075"/>
              <a:ext cx="1503363" cy="2093913"/>
            </a:xfrm>
            <a:custGeom>
              <a:avLst/>
              <a:gdLst>
                <a:gd name="T0" fmla="*/ 947 w 947"/>
                <a:gd name="T1" fmla="*/ 1132 h 1319"/>
                <a:gd name="T2" fmla="*/ 585 w 947"/>
                <a:gd name="T3" fmla="*/ 1319 h 1319"/>
                <a:gd name="T4" fmla="*/ 0 w 947"/>
                <a:gd name="T5" fmla="*/ 190 h 1319"/>
                <a:gd name="T6" fmla="*/ 360 w 947"/>
                <a:gd name="T7" fmla="*/ 0 h 1319"/>
                <a:gd name="T8" fmla="*/ 947 w 947"/>
                <a:gd name="T9" fmla="*/ 1132 h 1319"/>
              </a:gdLst>
              <a:ahLst/>
              <a:cxnLst>
                <a:cxn ang="0">
                  <a:pos x="T0" y="T1"/>
                </a:cxn>
                <a:cxn ang="0">
                  <a:pos x="T2" y="T3"/>
                </a:cxn>
                <a:cxn ang="0">
                  <a:pos x="T4" y="T5"/>
                </a:cxn>
                <a:cxn ang="0">
                  <a:pos x="T6" y="T7"/>
                </a:cxn>
                <a:cxn ang="0">
                  <a:pos x="T8" y="T9"/>
                </a:cxn>
              </a:cxnLst>
              <a:rect l="0" t="0" r="r" b="b"/>
              <a:pathLst>
                <a:path w="947" h="1319">
                  <a:moveTo>
                    <a:pt x="947" y="1132"/>
                  </a:moveTo>
                  <a:lnTo>
                    <a:pt x="585" y="1319"/>
                  </a:lnTo>
                  <a:lnTo>
                    <a:pt x="0" y="190"/>
                  </a:lnTo>
                  <a:lnTo>
                    <a:pt x="360" y="0"/>
                  </a:lnTo>
                  <a:lnTo>
                    <a:pt x="947" y="1132"/>
                  </a:lnTo>
                  <a:close/>
                </a:path>
              </a:pathLst>
            </a:custGeom>
            <a:solidFill>
              <a:srgbClr val="FAB86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78"/>
            <p:cNvSpPr/>
            <p:nvPr/>
          </p:nvSpPr>
          <p:spPr bwMode="auto">
            <a:xfrm>
              <a:off x="4781551" y="6188075"/>
              <a:ext cx="1217613" cy="1943100"/>
            </a:xfrm>
            <a:custGeom>
              <a:avLst/>
              <a:gdLst>
                <a:gd name="T0" fmla="*/ 587 w 767"/>
                <a:gd name="T1" fmla="*/ 1224 h 1224"/>
                <a:gd name="T2" fmla="*/ 767 w 767"/>
                <a:gd name="T3" fmla="*/ 1132 h 1224"/>
                <a:gd name="T4" fmla="*/ 180 w 767"/>
                <a:gd name="T5" fmla="*/ 0 h 1224"/>
                <a:gd name="T6" fmla="*/ 0 w 767"/>
                <a:gd name="T7" fmla="*/ 95 h 1224"/>
                <a:gd name="T8" fmla="*/ 587 w 767"/>
                <a:gd name="T9" fmla="*/ 1224 h 1224"/>
              </a:gdLst>
              <a:ahLst/>
              <a:cxnLst>
                <a:cxn ang="0">
                  <a:pos x="T0" y="T1"/>
                </a:cxn>
                <a:cxn ang="0">
                  <a:pos x="T2" y="T3"/>
                </a:cxn>
                <a:cxn ang="0">
                  <a:pos x="T4" y="T5"/>
                </a:cxn>
                <a:cxn ang="0">
                  <a:pos x="T6" y="T7"/>
                </a:cxn>
                <a:cxn ang="0">
                  <a:pos x="T8" y="T9"/>
                </a:cxn>
              </a:cxnLst>
              <a:rect l="0" t="0" r="r" b="b"/>
              <a:pathLst>
                <a:path w="767" h="1224">
                  <a:moveTo>
                    <a:pt x="587" y="1224"/>
                  </a:moveTo>
                  <a:lnTo>
                    <a:pt x="767" y="1132"/>
                  </a:lnTo>
                  <a:lnTo>
                    <a:pt x="180" y="0"/>
                  </a:lnTo>
                  <a:lnTo>
                    <a:pt x="0" y="95"/>
                  </a:lnTo>
                  <a:lnTo>
                    <a:pt x="587" y="1224"/>
                  </a:lnTo>
                  <a:close/>
                </a:path>
              </a:pathLst>
            </a:custGeom>
            <a:solidFill>
              <a:srgbClr val="FF91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79"/>
            <p:cNvSpPr/>
            <p:nvPr/>
          </p:nvSpPr>
          <p:spPr bwMode="auto">
            <a:xfrm>
              <a:off x="3884613" y="5368925"/>
              <a:ext cx="596900" cy="338138"/>
            </a:xfrm>
            <a:custGeom>
              <a:avLst/>
              <a:gdLst>
                <a:gd name="T0" fmla="*/ 5 w 159"/>
                <a:gd name="T1" fmla="*/ 74 h 90"/>
                <a:gd name="T2" fmla="*/ 5 w 159"/>
                <a:gd name="T3" fmla="*/ 74 h 90"/>
                <a:gd name="T4" fmla="*/ 17 w 159"/>
                <a:gd name="T5" fmla="*/ 45 h 90"/>
                <a:gd name="T6" fmla="*/ 125 w 159"/>
                <a:gd name="T7" fmla="*/ 4 h 90"/>
                <a:gd name="T8" fmla="*/ 154 w 159"/>
                <a:gd name="T9" fmla="*/ 16 h 90"/>
                <a:gd name="T10" fmla="*/ 154 w 159"/>
                <a:gd name="T11" fmla="*/ 16 h 90"/>
                <a:gd name="T12" fmla="*/ 142 w 159"/>
                <a:gd name="T13" fmla="*/ 45 h 90"/>
                <a:gd name="T14" fmla="*/ 34 w 159"/>
                <a:gd name="T15" fmla="*/ 86 h 90"/>
                <a:gd name="T16" fmla="*/ 5 w 159"/>
                <a:gd name="T17" fmla="*/ 74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9" h="90">
                  <a:moveTo>
                    <a:pt x="5" y="74"/>
                  </a:moveTo>
                  <a:cubicBezTo>
                    <a:pt x="5" y="74"/>
                    <a:pt x="5" y="74"/>
                    <a:pt x="5" y="74"/>
                  </a:cubicBezTo>
                  <a:cubicBezTo>
                    <a:pt x="0" y="63"/>
                    <a:pt x="6" y="49"/>
                    <a:pt x="17" y="45"/>
                  </a:cubicBezTo>
                  <a:cubicBezTo>
                    <a:pt x="125" y="4"/>
                    <a:pt x="125" y="4"/>
                    <a:pt x="125" y="4"/>
                  </a:cubicBezTo>
                  <a:cubicBezTo>
                    <a:pt x="137" y="0"/>
                    <a:pt x="150" y="5"/>
                    <a:pt x="154" y="16"/>
                  </a:cubicBezTo>
                  <a:cubicBezTo>
                    <a:pt x="154" y="16"/>
                    <a:pt x="154" y="16"/>
                    <a:pt x="154" y="16"/>
                  </a:cubicBezTo>
                  <a:cubicBezTo>
                    <a:pt x="159" y="28"/>
                    <a:pt x="153" y="41"/>
                    <a:pt x="142" y="45"/>
                  </a:cubicBezTo>
                  <a:cubicBezTo>
                    <a:pt x="34" y="86"/>
                    <a:pt x="34" y="86"/>
                    <a:pt x="34" y="86"/>
                  </a:cubicBezTo>
                  <a:cubicBezTo>
                    <a:pt x="22" y="90"/>
                    <a:pt x="9" y="85"/>
                    <a:pt x="5" y="74"/>
                  </a:cubicBezTo>
                  <a:close/>
                </a:path>
              </a:pathLst>
            </a:custGeom>
            <a:solidFill>
              <a:srgbClr val="D4B19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80"/>
            <p:cNvSpPr/>
            <p:nvPr/>
          </p:nvSpPr>
          <p:spPr bwMode="auto">
            <a:xfrm>
              <a:off x="4003676" y="5429250"/>
              <a:ext cx="568325" cy="401638"/>
            </a:xfrm>
            <a:custGeom>
              <a:avLst/>
              <a:gdLst>
                <a:gd name="T0" fmla="*/ 6 w 151"/>
                <a:gd name="T1" fmla="*/ 94 h 107"/>
                <a:gd name="T2" fmla="*/ 6 w 151"/>
                <a:gd name="T3" fmla="*/ 94 h 107"/>
                <a:gd name="T4" fmla="*/ 14 w 151"/>
                <a:gd name="T5" fmla="*/ 63 h 107"/>
                <a:gd name="T6" fmla="*/ 114 w 151"/>
                <a:gd name="T7" fmla="*/ 6 h 107"/>
                <a:gd name="T8" fmla="*/ 145 w 151"/>
                <a:gd name="T9" fmla="*/ 13 h 107"/>
                <a:gd name="T10" fmla="*/ 145 w 151"/>
                <a:gd name="T11" fmla="*/ 13 h 107"/>
                <a:gd name="T12" fmla="*/ 137 w 151"/>
                <a:gd name="T13" fmla="*/ 44 h 107"/>
                <a:gd name="T14" fmla="*/ 37 w 151"/>
                <a:gd name="T15" fmla="*/ 101 h 107"/>
                <a:gd name="T16" fmla="*/ 6 w 151"/>
                <a:gd name="T17" fmla="*/ 9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107">
                  <a:moveTo>
                    <a:pt x="6" y="94"/>
                  </a:moveTo>
                  <a:cubicBezTo>
                    <a:pt x="6" y="94"/>
                    <a:pt x="6" y="94"/>
                    <a:pt x="6" y="94"/>
                  </a:cubicBezTo>
                  <a:cubicBezTo>
                    <a:pt x="0" y="83"/>
                    <a:pt x="3" y="69"/>
                    <a:pt x="14" y="63"/>
                  </a:cubicBezTo>
                  <a:cubicBezTo>
                    <a:pt x="114" y="6"/>
                    <a:pt x="114" y="6"/>
                    <a:pt x="114" y="6"/>
                  </a:cubicBezTo>
                  <a:cubicBezTo>
                    <a:pt x="125" y="0"/>
                    <a:pt x="138" y="3"/>
                    <a:pt x="145" y="13"/>
                  </a:cubicBezTo>
                  <a:cubicBezTo>
                    <a:pt x="145" y="13"/>
                    <a:pt x="145" y="13"/>
                    <a:pt x="145" y="13"/>
                  </a:cubicBezTo>
                  <a:cubicBezTo>
                    <a:pt x="151" y="24"/>
                    <a:pt x="148" y="37"/>
                    <a:pt x="137" y="44"/>
                  </a:cubicBezTo>
                  <a:cubicBezTo>
                    <a:pt x="37" y="101"/>
                    <a:pt x="37" y="101"/>
                    <a:pt x="37" y="101"/>
                  </a:cubicBezTo>
                  <a:cubicBezTo>
                    <a:pt x="26" y="107"/>
                    <a:pt x="13" y="104"/>
                    <a:pt x="6" y="94"/>
                  </a:cubicBezTo>
                  <a:close/>
                </a:path>
              </a:pathLst>
            </a:custGeom>
            <a:solidFill>
              <a:srgbClr val="D4B19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81"/>
            <p:cNvSpPr/>
            <p:nvPr/>
          </p:nvSpPr>
          <p:spPr bwMode="auto">
            <a:xfrm>
              <a:off x="4033838" y="5324475"/>
              <a:ext cx="722313" cy="676275"/>
            </a:xfrm>
            <a:custGeom>
              <a:avLst/>
              <a:gdLst>
                <a:gd name="T0" fmla="*/ 455 w 455"/>
                <a:gd name="T1" fmla="*/ 412 h 426"/>
                <a:gd name="T2" fmla="*/ 417 w 455"/>
                <a:gd name="T3" fmla="*/ 76 h 426"/>
                <a:gd name="T4" fmla="*/ 156 w 455"/>
                <a:gd name="T5" fmla="*/ 0 h 426"/>
                <a:gd name="T6" fmla="*/ 0 w 455"/>
                <a:gd name="T7" fmla="*/ 83 h 426"/>
                <a:gd name="T8" fmla="*/ 275 w 455"/>
                <a:gd name="T9" fmla="*/ 426 h 426"/>
                <a:gd name="T10" fmla="*/ 455 w 455"/>
                <a:gd name="T11" fmla="*/ 412 h 426"/>
              </a:gdLst>
              <a:ahLst/>
              <a:cxnLst>
                <a:cxn ang="0">
                  <a:pos x="T0" y="T1"/>
                </a:cxn>
                <a:cxn ang="0">
                  <a:pos x="T2" y="T3"/>
                </a:cxn>
                <a:cxn ang="0">
                  <a:pos x="T4" y="T5"/>
                </a:cxn>
                <a:cxn ang="0">
                  <a:pos x="T6" y="T7"/>
                </a:cxn>
                <a:cxn ang="0">
                  <a:pos x="T8" y="T9"/>
                </a:cxn>
                <a:cxn ang="0">
                  <a:pos x="T10" y="T11"/>
                </a:cxn>
              </a:cxnLst>
              <a:rect l="0" t="0" r="r" b="b"/>
              <a:pathLst>
                <a:path w="455" h="426">
                  <a:moveTo>
                    <a:pt x="455" y="412"/>
                  </a:moveTo>
                  <a:lnTo>
                    <a:pt x="417" y="76"/>
                  </a:lnTo>
                  <a:lnTo>
                    <a:pt x="156" y="0"/>
                  </a:lnTo>
                  <a:lnTo>
                    <a:pt x="0" y="83"/>
                  </a:lnTo>
                  <a:lnTo>
                    <a:pt x="275" y="426"/>
                  </a:lnTo>
                  <a:lnTo>
                    <a:pt x="455" y="412"/>
                  </a:lnTo>
                  <a:close/>
                </a:path>
              </a:pathLst>
            </a:custGeom>
            <a:solidFill>
              <a:srgbClr val="D4B19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82"/>
            <p:cNvSpPr/>
            <p:nvPr/>
          </p:nvSpPr>
          <p:spPr bwMode="auto">
            <a:xfrm>
              <a:off x="4135438" y="5451475"/>
              <a:ext cx="488950" cy="492125"/>
            </a:xfrm>
            <a:custGeom>
              <a:avLst/>
              <a:gdLst>
                <a:gd name="T0" fmla="*/ 9 w 130"/>
                <a:gd name="T1" fmla="*/ 123 h 131"/>
                <a:gd name="T2" fmla="*/ 9 w 130"/>
                <a:gd name="T3" fmla="*/ 123 h 131"/>
                <a:gd name="T4" fmla="*/ 8 w 130"/>
                <a:gd name="T5" fmla="*/ 92 h 131"/>
                <a:gd name="T6" fmla="*/ 89 w 130"/>
                <a:gd name="T7" fmla="*/ 9 h 131"/>
                <a:gd name="T8" fmla="*/ 121 w 130"/>
                <a:gd name="T9" fmla="*/ 8 h 131"/>
                <a:gd name="T10" fmla="*/ 121 w 130"/>
                <a:gd name="T11" fmla="*/ 8 h 131"/>
                <a:gd name="T12" fmla="*/ 122 w 130"/>
                <a:gd name="T13" fmla="*/ 39 h 131"/>
                <a:gd name="T14" fmla="*/ 41 w 130"/>
                <a:gd name="T15" fmla="*/ 122 h 131"/>
                <a:gd name="T16" fmla="*/ 9 w 130"/>
                <a:gd name="T17" fmla="*/ 123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 h="131">
                  <a:moveTo>
                    <a:pt x="9" y="123"/>
                  </a:moveTo>
                  <a:cubicBezTo>
                    <a:pt x="9" y="123"/>
                    <a:pt x="9" y="123"/>
                    <a:pt x="9" y="123"/>
                  </a:cubicBezTo>
                  <a:cubicBezTo>
                    <a:pt x="1" y="115"/>
                    <a:pt x="0" y="101"/>
                    <a:pt x="8" y="92"/>
                  </a:cubicBezTo>
                  <a:cubicBezTo>
                    <a:pt x="89" y="9"/>
                    <a:pt x="89" y="9"/>
                    <a:pt x="89" y="9"/>
                  </a:cubicBezTo>
                  <a:cubicBezTo>
                    <a:pt x="98" y="1"/>
                    <a:pt x="112" y="0"/>
                    <a:pt x="121" y="8"/>
                  </a:cubicBezTo>
                  <a:cubicBezTo>
                    <a:pt x="121" y="8"/>
                    <a:pt x="121" y="8"/>
                    <a:pt x="121" y="8"/>
                  </a:cubicBezTo>
                  <a:cubicBezTo>
                    <a:pt x="130" y="17"/>
                    <a:pt x="130" y="31"/>
                    <a:pt x="122" y="39"/>
                  </a:cubicBezTo>
                  <a:cubicBezTo>
                    <a:pt x="41" y="122"/>
                    <a:pt x="41" y="122"/>
                    <a:pt x="41" y="122"/>
                  </a:cubicBezTo>
                  <a:cubicBezTo>
                    <a:pt x="32" y="131"/>
                    <a:pt x="18" y="131"/>
                    <a:pt x="9" y="123"/>
                  </a:cubicBezTo>
                  <a:close/>
                </a:path>
              </a:pathLst>
            </a:custGeom>
            <a:solidFill>
              <a:srgbClr val="D4B19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83"/>
            <p:cNvSpPr/>
            <p:nvPr/>
          </p:nvSpPr>
          <p:spPr bwMode="auto">
            <a:xfrm>
              <a:off x="4627563" y="5338763"/>
              <a:ext cx="211138" cy="736600"/>
            </a:xfrm>
            <a:custGeom>
              <a:avLst/>
              <a:gdLst>
                <a:gd name="T0" fmla="*/ 40 w 56"/>
                <a:gd name="T1" fmla="*/ 193 h 196"/>
                <a:gd name="T2" fmla="*/ 40 w 56"/>
                <a:gd name="T3" fmla="*/ 193 h 196"/>
                <a:gd name="T4" fmla="*/ 13 w 56"/>
                <a:gd name="T5" fmla="*/ 178 h 196"/>
                <a:gd name="T6" fmla="*/ 1 w 56"/>
                <a:gd name="T7" fmla="*/ 31 h 196"/>
                <a:gd name="T8" fmla="*/ 16 w 56"/>
                <a:gd name="T9" fmla="*/ 3 h 196"/>
                <a:gd name="T10" fmla="*/ 16 w 56"/>
                <a:gd name="T11" fmla="*/ 3 h 196"/>
                <a:gd name="T12" fmla="*/ 43 w 56"/>
                <a:gd name="T13" fmla="*/ 18 h 196"/>
                <a:gd name="T14" fmla="*/ 55 w 56"/>
                <a:gd name="T15" fmla="*/ 166 h 196"/>
                <a:gd name="T16" fmla="*/ 40 w 56"/>
                <a:gd name="T17" fmla="*/ 19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196">
                  <a:moveTo>
                    <a:pt x="40" y="193"/>
                  </a:moveTo>
                  <a:cubicBezTo>
                    <a:pt x="40" y="193"/>
                    <a:pt x="40" y="193"/>
                    <a:pt x="40" y="193"/>
                  </a:cubicBezTo>
                  <a:cubicBezTo>
                    <a:pt x="28" y="196"/>
                    <a:pt x="14" y="190"/>
                    <a:pt x="13" y="178"/>
                  </a:cubicBezTo>
                  <a:cubicBezTo>
                    <a:pt x="1" y="31"/>
                    <a:pt x="1" y="31"/>
                    <a:pt x="1" y="31"/>
                  </a:cubicBezTo>
                  <a:cubicBezTo>
                    <a:pt x="0" y="18"/>
                    <a:pt x="4" y="7"/>
                    <a:pt x="16" y="3"/>
                  </a:cubicBezTo>
                  <a:cubicBezTo>
                    <a:pt x="16" y="3"/>
                    <a:pt x="16" y="3"/>
                    <a:pt x="16" y="3"/>
                  </a:cubicBezTo>
                  <a:cubicBezTo>
                    <a:pt x="28" y="0"/>
                    <a:pt x="40" y="6"/>
                    <a:pt x="43" y="18"/>
                  </a:cubicBezTo>
                  <a:cubicBezTo>
                    <a:pt x="55" y="166"/>
                    <a:pt x="55" y="166"/>
                    <a:pt x="55" y="166"/>
                  </a:cubicBezTo>
                  <a:cubicBezTo>
                    <a:pt x="56" y="178"/>
                    <a:pt x="52" y="190"/>
                    <a:pt x="40" y="193"/>
                  </a:cubicBez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84"/>
            <p:cNvSpPr/>
            <p:nvPr/>
          </p:nvSpPr>
          <p:spPr bwMode="auto">
            <a:xfrm>
              <a:off x="4275138" y="5208588"/>
              <a:ext cx="522288" cy="314325"/>
            </a:xfrm>
            <a:custGeom>
              <a:avLst/>
              <a:gdLst>
                <a:gd name="T0" fmla="*/ 5 w 139"/>
                <a:gd name="T1" fmla="*/ 16 h 84"/>
                <a:gd name="T2" fmla="*/ 5 w 139"/>
                <a:gd name="T3" fmla="*/ 16 h 84"/>
                <a:gd name="T4" fmla="*/ 34 w 139"/>
                <a:gd name="T5" fmla="*/ 5 h 84"/>
                <a:gd name="T6" fmla="*/ 123 w 139"/>
                <a:gd name="T7" fmla="*/ 38 h 84"/>
                <a:gd name="T8" fmla="*/ 135 w 139"/>
                <a:gd name="T9" fmla="*/ 67 h 84"/>
                <a:gd name="T10" fmla="*/ 135 w 139"/>
                <a:gd name="T11" fmla="*/ 67 h 84"/>
                <a:gd name="T12" fmla="*/ 106 w 139"/>
                <a:gd name="T13" fmla="*/ 79 h 84"/>
                <a:gd name="T14" fmla="*/ 17 w 139"/>
                <a:gd name="T15" fmla="*/ 45 h 84"/>
                <a:gd name="T16" fmla="*/ 5 w 139"/>
                <a:gd name="T17" fmla="*/ 1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9" h="84">
                  <a:moveTo>
                    <a:pt x="5" y="16"/>
                  </a:moveTo>
                  <a:cubicBezTo>
                    <a:pt x="5" y="16"/>
                    <a:pt x="5" y="16"/>
                    <a:pt x="5" y="16"/>
                  </a:cubicBezTo>
                  <a:cubicBezTo>
                    <a:pt x="10" y="5"/>
                    <a:pt x="23" y="0"/>
                    <a:pt x="34" y="5"/>
                  </a:cubicBezTo>
                  <a:cubicBezTo>
                    <a:pt x="123" y="38"/>
                    <a:pt x="123" y="38"/>
                    <a:pt x="123" y="38"/>
                  </a:cubicBezTo>
                  <a:cubicBezTo>
                    <a:pt x="134" y="43"/>
                    <a:pt x="139" y="56"/>
                    <a:pt x="135" y="67"/>
                  </a:cubicBezTo>
                  <a:cubicBezTo>
                    <a:pt x="135" y="67"/>
                    <a:pt x="135" y="67"/>
                    <a:pt x="135" y="67"/>
                  </a:cubicBezTo>
                  <a:cubicBezTo>
                    <a:pt x="130" y="78"/>
                    <a:pt x="117" y="84"/>
                    <a:pt x="106" y="79"/>
                  </a:cubicBezTo>
                  <a:cubicBezTo>
                    <a:pt x="17" y="45"/>
                    <a:pt x="17" y="45"/>
                    <a:pt x="17" y="45"/>
                  </a:cubicBezTo>
                  <a:cubicBezTo>
                    <a:pt x="5" y="41"/>
                    <a:pt x="0" y="28"/>
                    <a:pt x="5" y="16"/>
                  </a:cubicBez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85"/>
            <p:cNvSpPr/>
            <p:nvPr/>
          </p:nvSpPr>
          <p:spPr bwMode="auto">
            <a:xfrm>
              <a:off x="3838576" y="5208588"/>
              <a:ext cx="609600" cy="292100"/>
            </a:xfrm>
            <a:custGeom>
              <a:avLst/>
              <a:gdLst>
                <a:gd name="T0" fmla="*/ 4 w 162"/>
                <a:gd name="T1" fmla="*/ 59 h 78"/>
                <a:gd name="T2" fmla="*/ 4 w 162"/>
                <a:gd name="T3" fmla="*/ 59 h 78"/>
                <a:gd name="T4" fmla="*/ 19 w 162"/>
                <a:gd name="T5" fmla="*/ 32 h 78"/>
                <a:gd name="T6" fmla="*/ 131 w 162"/>
                <a:gd name="T7" fmla="*/ 3 h 78"/>
                <a:gd name="T8" fmla="*/ 158 w 162"/>
                <a:gd name="T9" fmla="*/ 18 h 78"/>
                <a:gd name="T10" fmla="*/ 158 w 162"/>
                <a:gd name="T11" fmla="*/ 18 h 78"/>
                <a:gd name="T12" fmla="*/ 143 w 162"/>
                <a:gd name="T13" fmla="*/ 46 h 78"/>
                <a:gd name="T14" fmla="*/ 31 w 162"/>
                <a:gd name="T15" fmla="*/ 74 h 78"/>
                <a:gd name="T16" fmla="*/ 4 w 162"/>
                <a:gd name="T17" fmla="*/ 5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2" h="78">
                  <a:moveTo>
                    <a:pt x="4" y="59"/>
                  </a:moveTo>
                  <a:cubicBezTo>
                    <a:pt x="4" y="59"/>
                    <a:pt x="4" y="59"/>
                    <a:pt x="4" y="59"/>
                  </a:cubicBezTo>
                  <a:cubicBezTo>
                    <a:pt x="0" y="48"/>
                    <a:pt x="7" y="35"/>
                    <a:pt x="19" y="32"/>
                  </a:cubicBezTo>
                  <a:cubicBezTo>
                    <a:pt x="131" y="3"/>
                    <a:pt x="131" y="3"/>
                    <a:pt x="131" y="3"/>
                  </a:cubicBezTo>
                  <a:cubicBezTo>
                    <a:pt x="143" y="0"/>
                    <a:pt x="155" y="7"/>
                    <a:pt x="158" y="18"/>
                  </a:cubicBezTo>
                  <a:cubicBezTo>
                    <a:pt x="158" y="18"/>
                    <a:pt x="158" y="18"/>
                    <a:pt x="158" y="18"/>
                  </a:cubicBezTo>
                  <a:cubicBezTo>
                    <a:pt x="162" y="30"/>
                    <a:pt x="155" y="42"/>
                    <a:pt x="143" y="46"/>
                  </a:cubicBezTo>
                  <a:cubicBezTo>
                    <a:pt x="31" y="74"/>
                    <a:pt x="31" y="74"/>
                    <a:pt x="31" y="74"/>
                  </a:cubicBezTo>
                  <a:cubicBezTo>
                    <a:pt x="19" y="78"/>
                    <a:pt x="7" y="71"/>
                    <a:pt x="4" y="59"/>
                  </a:cubicBez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86"/>
            <p:cNvSpPr/>
            <p:nvPr/>
          </p:nvSpPr>
          <p:spPr bwMode="auto">
            <a:xfrm>
              <a:off x="4229101" y="5456238"/>
              <a:ext cx="568325" cy="646113"/>
            </a:xfrm>
            <a:custGeom>
              <a:avLst/>
              <a:gdLst>
                <a:gd name="T0" fmla="*/ 80 w 151"/>
                <a:gd name="T1" fmla="*/ 0 h 172"/>
                <a:gd name="T2" fmla="*/ 51 w 151"/>
                <a:gd name="T3" fmla="*/ 89 h 172"/>
                <a:gd name="T4" fmla="*/ 97 w 151"/>
                <a:gd name="T5" fmla="*/ 172 h 172"/>
                <a:gd name="T6" fmla="*/ 148 w 151"/>
                <a:gd name="T7" fmla="*/ 102 h 172"/>
                <a:gd name="T8" fmla="*/ 80 w 151"/>
                <a:gd name="T9" fmla="*/ 0 h 172"/>
              </a:gdLst>
              <a:ahLst/>
              <a:cxnLst>
                <a:cxn ang="0">
                  <a:pos x="T0" y="T1"/>
                </a:cxn>
                <a:cxn ang="0">
                  <a:pos x="T2" y="T3"/>
                </a:cxn>
                <a:cxn ang="0">
                  <a:pos x="T4" y="T5"/>
                </a:cxn>
                <a:cxn ang="0">
                  <a:pos x="T6" y="T7"/>
                </a:cxn>
                <a:cxn ang="0">
                  <a:pos x="T8" y="T9"/>
                </a:cxn>
              </a:cxnLst>
              <a:rect l="0" t="0" r="r" b="b"/>
              <a:pathLst>
                <a:path w="151" h="172">
                  <a:moveTo>
                    <a:pt x="80" y="0"/>
                  </a:moveTo>
                  <a:cubicBezTo>
                    <a:pt x="85" y="21"/>
                    <a:pt x="102" y="103"/>
                    <a:pt x="51" y="89"/>
                  </a:cubicBezTo>
                  <a:cubicBezTo>
                    <a:pt x="0" y="76"/>
                    <a:pt x="97" y="172"/>
                    <a:pt x="97" y="172"/>
                  </a:cubicBezTo>
                  <a:cubicBezTo>
                    <a:pt x="148" y="102"/>
                    <a:pt x="148" y="102"/>
                    <a:pt x="148" y="102"/>
                  </a:cubicBezTo>
                  <a:cubicBezTo>
                    <a:pt x="148" y="102"/>
                    <a:pt x="151" y="21"/>
                    <a:pt x="80" y="0"/>
                  </a:cubicBez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87"/>
            <p:cNvSpPr/>
            <p:nvPr/>
          </p:nvSpPr>
          <p:spPr bwMode="auto">
            <a:xfrm>
              <a:off x="3684588" y="5421313"/>
              <a:ext cx="112713" cy="68263"/>
            </a:xfrm>
            <a:custGeom>
              <a:avLst/>
              <a:gdLst>
                <a:gd name="T0" fmla="*/ 30 w 30"/>
                <a:gd name="T1" fmla="*/ 0 h 18"/>
                <a:gd name="T2" fmla="*/ 4 w 30"/>
                <a:gd name="T3" fmla="*/ 5 h 18"/>
                <a:gd name="T4" fmla="*/ 4 w 30"/>
                <a:gd name="T5" fmla="*/ 10 h 18"/>
                <a:gd name="T6" fmla="*/ 28 w 30"/>
                <a:gd name="T7" fmla="*/ 18 h 18"/>
                <a:gd name="T8" fmla="*/ 30 w 30"/>
                <a:gd name="T9" fmla="*/ 0 h 18"/>
              </a:gdLst>
              <a:ahLst/>
              <a:cxnLst>
                <a:cxn ang="0">
                  <a:pos x="T0" y="T1"/>
                </a:cxn>
                <a:cxn ang="0">
                  <a:pos x="T2" y="T3"/>
                </a:cxn>
                <a:cxn ang="0">
                  <a:pos x="T4" y="T5"/>
                </a:cxn>
                <a:cxn ang="0">
                  <a:pos x="T6" y="T7"/>
                </a:cxn>
                <a:cxn ang="0">
                  <a:pos x="T8" y="T9"/>
                </a:cxn>
              </a:cxnLst>
              <a:rect l="0" t="0" r="r" b="b"/>
              <a:pathLst>
                <a:path w="30" h="18">
                  <a:moveTo>
                    <a:pt x="30" y="0"/>
                  </a:moveTo>
                  <a:cubicBezTo>
                    <a:pt x="4" y="5"/>
                    <a:pt x="4" y="5"/>
                    <a:pt x="4" y="5"/>
                  </a:cubicBezTo>
                  <a:cubicBezTo>
                    <a:pt x="0" y="6"/>
                    <a:pt x="0" y="8"/>
                    <a:pt x="4" y="10"/>
                  </a:cubicBezTo>
                  <a:cubicBezTo>
                    <a:pt x="28" y="18"/>
                    <a:pt x="28" y="18"/>
                    <a:pt x="28" y="18"/>
                  </a:cubicBezTo>
                  <a:lnTo>
                    <a:pt x="30" y="0"/>
                  </a:lnTo>
                  <a:close/>
                </a:path>
              </a:pathLst>
            </a:custGeom>
            <a:solidFill>
              <a:srgbClr val="2E93D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88"/>
            <p:cNvSpPr/>
            <p:nvPr/>
          </p:nvSpPr>
          <p:spPr bwMode="auto">
            <a:xfrm>
              <a:off x="3711576" y="5421313"/>
              <a:ext cx="85725" cy="68263"/>
            </a:xfrm>
            <a:custGeom>
              <a:avLst/>
              <a:gdLst>
                <a:gd name="T0" fmla="*/ 23 w 23"/>
                <a:gd name="T1" fmla="*/ 0 h 18"/>
                <a:gd name="T2" fmla="*/ 1 w 23"/>
                <a:gd name="T3" fmla="*/ 4 h 18"/>
                <a:gd name="T4" fmla="*/ 0 w 23"/>
                <a:gd name="T5" fmla="*/ 11 h 18"/>
                <a:gd name="T6" fmla="*/ 21 w 23"/>
                <a:gd name="T7" fmla="*/ 18 h 18"/>
                <a:gd name="T8" fmla="*/ 23 w 23"/>
                <a:gd name="T9" fmla="*/ 0 h 18"/>
              </a:gdLst>
              <a:ahLst/>
              <a:cxnLst>
                <a:cxn ang="0">
                  <a:pos x="T0" y="T1"/>
                </a:cxn>
                <a:cxn ang="0">
                  <a:pos x="T2" y="T3"/>
                </a:cxn>
                <a:cxn ang="0">
                  <a:pos x="T4" y="T5"/>
                </a:cxn>
                <a:cxn ang="0">
                  <a:pos x="T6" y="T7"/>
                </a:cxn>
                <a:cxn ang="0">
                  <a:pos x="T8" y="T9"/>
                </a:cxn>
              </a:cxnLst>
              <a:rect l="0" t="0" r="r" b="b"/>
              <a:pathLst>
                <a:path w="23" h="18">
                  <a:moveTo>
                    <a:pt x="23" y="0"/>
                  </a:moveTo>
                  <a:cubicBezTo>
                    <a:pt x="1" y="4"/>
                    <a:pt x="1" y="4"/>
                    <a:pt x="1" y="4"/>
                  </a:cubicBezTo>
                  <a:cubicBezTo>
                    <a:pt x="2" y="6"/>
                    <a:pt x="1" y="9"/>
                    <a:pt x="0" y="11"/>
                  </a:cubicBezTo>
                  <a:cubicBezTo>
                    <a:pt x="21" y="18"/>
                    <a:pt x="21" y="18"/>
                    <a:pt x="21" y="18"/>
                  </a:cubicBezTo>
                  <a:lnTo>
                    <a:pt x="23" y="0"/>
                  </a:lnTo>
                  <a:close/>
                </a:path>
              </a:pathLst>
            </a:custGeom>
            <a:solidFill>
              <a:srgbClr val="FCA71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89"/>
            <p:cNvSpPr/>
            <p:nvPr/>
          </p:nvSpPr>
          <p:spPr bwMode="auto">
            <a:xfrm>
              <a:off x="3759201" y="5410200"/>
              <a:ext cx="1466850" cy="211138"/>
            </a:xfrm>
            <a:custGeom>
              <a:avLst/>
              <a:gdLst>
                <a:gd name="T0" fmla="*/ 5 w 924"/>
                <a:gd name="T1" fmla="*/ 0 h 133"/>
                <a:gd name="T2" fmla="*/ 924 w 924"/>
                <a:gd name="T3" fmla="*/ 69 h 133"/>
                <a:gd name="T4" fmla="*/ 921 w 924"/>
                <a:gd name="T5" fmla="*/ 133 h 133"/>
                <a:gd name="T6" fmla="*/ 0 w 924"/>
                <a:gd name="T7" fmla="*/ 62 h 133"/>
                <a:gd name="T8" fmla="*/ 5 w 924"/>
                <a:gd name="T9" fmla="*/ 0 h 133"/>
              </a:gdLst>
              <a:ahLst/>
              <a:cxnLst>
                <a:cxn ang="0">
                  <a:pos x="T0" y="T1"/>
                </a:cxn>
                <a:cxn ang="0">
                  <a:pos x="T2" y="T3"/>
                </a:cxn>
                <a:cxn ang="0">
                  <a:pos x="T4" y="T5"/>
                </a:cxn>
                <a:cxn ang="0">
                  <a:pos x="T6" y="T7"/>
                </a:cxn>
                <a:cxn ang="0">
                  <a:pos x="T8" y="T9"/>
                </a:cxn>
              </a:cxnLst>
              <a:rect l="0" t="0" r="r" b="b"/>
              <a:pathLst>
                <a:path w="924" h="133">
                  <a:moveTo>
                    <a:pt x="5" y="0"/>
                  </a:moveTo>
                  <a:lnTo>
                    <a:pt x="924" y="69"/>
                  </a:lnTo>
                  <a:lnTo>
                    <a:pt x="921" y="133"/>
                  </a:lnTo>
                  <a:lnTo>
                    <a:pt x="0" y="62"/>
                  </a:lnTo>
                  <a:lnTo>
                    <a:pt x="5" y="0"/>
                  </a:lnTo>
                  <a:close/>
                </a:path>
              </a:pathLst>
            </a:custGeom>
            <a:solidFill>
              <a:srgbClr val="4B64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90"/>
            <p:cNvSpPr/>
            <p:nvPr/>
          </p:nvSpPr>
          <p:spPr bwMode="auto">
            <a:xfrm>
              <a:off x="3759201" y="5459413"/>
              <a:ext cx="1466850" cy="161925"/>
            </a:xfrm>
            <a:custGeom>
              <a:avLst/>
              <a:gdLst>
                <a:gd name="T0" fmla="*/ 924 w 924"/>
                <a:gd name="T1" fmla="*/ 69 h 102"/>
                <a:gd name="T2" fmla="*/ 921 w 924"/>
                <a:gd name="T3" fmla="*/ 102 h 102"/>
                <a:gd name="T4" fmla="*/ 0 w 924"/>
                <a:gd name="T5" fmla="*/ 31 h 102"/>
                <a:gd name="T6" fmla="*/ 3 w 924"/>
                <a:gd name="T7" fmla="*/ 0 h 102"/>
                <a:gd name="T8" fmla="*/ 924 w 924"/>
                <a:gd name="T9" fmla="*/ 69 h 102"/>
              </a:gdLst>
              <a:ahLst/>
              <a:cxnLst>
                <a:cxn ang="0">
                  <a:pos x="T0" y="T1"/>
                </a:cxn>
                <a:cxn ang="0">
                  <a:pos x="T2" y="T3"/>
                </a:cxn>
                <a:cxn ang="0">
                  <a:pos x="T4" y="T5"/>
                </a:cxn>
                <a:cxn ang="0">
                  <a:pos x="T6" y="T7"/>
                </a:cxn>
                <a:cxn ang="0">
                  <a:pos x="T8" y="T9"/>
                </a:cxn>
              </a:cxnLst>
              <a:rect l="0" t="0" r="r" b="b"/>
              <a:pathLst>
                <a:path w="924" h="102">
                  <a:moveTo>
                    <a:pt x="924" y="69"/>
                  </a:moveTo>
                  <a:lnTo>
                    <a:pt x="921" y="102"/>
                  </a:lnTo>
                  <a:lnTo>
                    <a:pt x="0" y="31"/>
                  </a:lnTo>
                  <a:lnTo>
                    <a:pt x="3" y="0"/>
                  </a:lnTo>
                  <a:lnTo>
                    <a:pt x="924" y="69"/>
                  </a:lnTo>
                  <a:close/>
                </a:path>
              </a:pathLst>
            </a:custGeom>
            <a:solidFill>
              <a:srgbClr val="3648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91"/>
            <p:cNvSpPr/>
            <p:nvPr/>
          </p:nvSpPr>
          <p:spPr bwMode="auto">
            <a:xfrm>
              <a:off x="4440238" y="5849938"/>
              <a:ext cx="488950" cy="474663"/>
            </a:xfrm>
            <a:custGeom>
              <a:avLst/>
              <a:gdLst>
                <a:gd name="T0" fmla="*/ 220 w 308"/>
                <a:gd name="T1" fmla="*/ 0 h 299"/>
                <a:gd name="T2" fmla="*/ 0 w 308"/>
                <a:gd name="T3" fmla="*/ 149 h 299"/>
                <a:gd name="T4" fmla="*/ 71 w 308"/>
                <a:gd name="T5" fmla="*/ 299 h 299"/>
                <a:gd name="T6" fmla="*/ 308 w 308"/>
                <a:gd name="T7" fmla="*/ 173 h 299"/>
                <a:gd name="T8" fmla="*/ 220 w 308"/>
                <a:gd name="T9" fmla="*/ 0 h 299"/>
              </a:gdLst>
              <a:ahLst/>
              <a:cxnLst>
                <a:cxn ang="0">
                  <a:pos x="T0" y="T1"/>
                </a:cxn>
                <a:cxn ang="0">
                  <a:pos x="T2" y="T3"/>
                </a:cxn>
                <a:cxn ang="0">
                  <a:pos x="T4" y="T5"/>
                </a:cxn>
                <a:cxn ang="0">
                  <a:pos x="T6" y="T7"/>
                </a:cxn>
                <a:cxn ang="0">
                  <a:pos x="T8" y="T9"/>
                </a:cxn>
              </a:cxnLst>
              <a:rect l="0" t="0" r="r" b="b"/>
              <a:pathLst>
                <a:path w="308" h="299">
                  <a:moveTo>
                    <a:pt x="220" y="0"/>
                  </a:moveTo>
                  <a:lnTo>
                    <a:pt x="0" y="149"/>
                  </a:lnTo>
                  <a:lnTo>
                    <a:pt x="71" y="299"/>
                  </a:lnTo>
                  <a:lnTo>
                    <a:pt x="308" y="173"/>
                  </a:lnTo>
                  <a:lnTo>
                    <a:pt x="220" y="0"/>
                  </a:ln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92"/>
            <p:cNvSpPr/>
            <p:nvPr/>
          </p:nvSpPr>
          <p:spPr bwMode="auto">
            <a:xfrm>
              <a:off x="3937001" y="5414963"/>
              <a:ext cx="931863" cy="935038"/>
            </a:xfrm>
            <a:custGeom>
              <a:avLst/>
              <a:gdLst>
                <a:gd name="T0" fmla="*/ 207 w 248"/>
                <a:gd name="T1" fmla="*/ 117 h 249"/>
                <a:gd name="T2" fmla="*/ 212 w 248"/>
                <a:gd name="T3" fmla="*/ 229 h 249"/>
                <a:gd name="T4" fmla="*/ 114 w 248"/>
                <a:gd name="T5" fmla="*/ 201 h 249"/>
                <a:gd name="T6" fmla="*/ 70 w 248"/>
                <a:gd name="T7" fmla="*/ 111 h 249"/>
                <a:gd name="T8" fmla="*/ 11 w 248"/>
                <a:gd name="T9" fmla="*/ 48 h 249"/>
                <a:gd name="T10" fmla="*/ 10 w 248"/>
                <a:gd name="T11" fmla="*/ 11 h 249"/>
                <a:gd name="T12" fmla="*/ 10 w 248"/>
                <a:gd name="T13" fmla="*/ 11 h 249"/>
                <a:gd name="T14" fmla="*/ 47 w 248"/>
                <a:gd name="T15" fmla="*/ 10 h 249"/>
                <a:gd name="T16" fmla="*/ 132 w 248"/>
                <a:gd name="T17" fmla="*/ 102 h 249"/>
                <a:gd name="T18" fmla="*/ 207 w 248"/>
                <a:gd name="T19" fmla="*/ 117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8" h="249">
                  <a:moveTo>
                    <a:pt x="207" y="117"/>
                  </a:moveTo>
                  <a:cubicBezTo>
                    <a:pt x="248" y="137"/>
                    <a:pt x="238" y="209"/>
                    <a:pt x="212" y="229"/>
                  </a:cubicBezTo>
                  <a:cubicBezTo>
                    <a:pt x="186" y="249"/>
                    <a:pt x="136" y="242"/>
                    <a:pt x="114" y="201"/>
                  </a:cubicBezTo>
                  <a:cubicBezTo>
                    <a:pt x="89" y="155"/>
                    <a:pt x="109" y="153"/>
                    <a:pt x="70" y="111"/>
                  </a:cubicBezTo>
                  <a:cubicBezTo>
                    <a:pt x="11" y="48"/>
                    <a:pt x="11" y="48"/>
                    <a:pt x="11" y="48"/>
                  </a:cubicBezTo>
                  <a:cubicBezTo>
                    <a:pt x="2" y="37"/>
                    <a:pt x="0" y="22"/>
                    <a:pt x="10" y="11"/>
                  </a:cubicBezTo>
                  <a:cubicBezTo>
                    <a:pt x="10" y="11"/>
                    <a:pt x="10" y="11"/>
                    <a:pt x="10" y="11"/>
                  </a:cubicBezTo>
                  <a:cubicBezTo>
                    <a:pt x="20" y="1"/>
                    <a:pt x="36" y="0"/>
                    <a:pt x="47" y="10"/>
                  </a:cubicBezTo>
                  <a:cubicBezTo>
                    <a:pt x="132" y="102"/>
                    <a:pt x="132" y="102"/>
                    <a:pt x="132" y="102"/>
                  </a:cubicBezTo>
                  <a:cubicBezTo>
                    <a:pt x="153" y="100"/>
                    <a:pt x="181" y="104"/>
                    <a:pt x="207" y="117"/>
                  </a:cubicBez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93"/>
            <p:cNvSpPr/>
            <p:nvPr/>
          </p:nvSpPr>
          <p:spPr bwMode="auto">
            <a:xfrm>
              <a:off x="4465638" y="6069013"/>
              <a:ext cx="557213" cy="393700"/>
            </a:xfrm>
            <a:custGeom>
              <a:avLst/>
              <a:gdLst>
                <a:gd name="T0" fmla="*/ 301 w 351"/>
                <a:gd name="T1" fmla="*/ 0 h 248"/>
                <a:gd name="T2" fmla="*/ 0 w 351"/>
                <a:gd name="T3" fmla="*/ 156 h 248"/>
                <a:gd name="T4" fmla="*/ 48 w 351"/>
                <a:gd name="T5" fmla="*/ 248 h 248"/>
                <a:gd name="T6" fmla="*/ 351 w 351"/>
                <a:gd name="T7" fmla="*/ 92 h 248"/>
                <a:gd name="T8" fmla="*/ 301 w 351"/>
                <a:gd name="T9" fmla="*/ 0 h 248"/>
              </a:gdLst>
              <a:ahLst/>
              <a:cxnLst>
                <a:cxn ang="0">
                  <a:pos x="T0" y="T1"/>
                </a:cxn>
                <a:cxn ang="0">
                  <a:pos x="T2" y="T3"/>
                </a:cxn>
                <a:cxn ang="0">
                  <a:pos x="T4" y="T5"/>
                </a:cxn>
                <a:cxn ang="0">
                  <a:pos x="T6" y="T7"/>
                </a:cxn>
                <a:cxn ang="0">
                  <a:pos x="T8" y="T9"/>
                </a:cxn>
              </a:cxnLst>
              <a:rect l="0" t="0" r="r" b="b"/>
              <a:pathLst>
                <a:path w="351" h="248">
                  <a:moveTo>
                    <a:pt x="301" y="0"/>
                  </a:moveTo>
                  <a:lnTo>
                    <a:pt x="0" y="156"/>
                  </a:lnTo>
                  <a:lnTo>
                    <a:pt x="48" y="248"/>
                  </a:lnTo>
                  <a:lnTo>
                    <a:pt x="351" y="92"/>
                  </a:lnTo>
                  <a:lnTo>
                    <a:pt x="30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94"/>
            <p:cNvSpPr/>
            <p:nvPr/>
          </p:nvSpPr>
          <p:spPr bwMode="auto">
            <a:xfrm>
              <a:off x="4902201" y="5459413"/>
              <a:ext cx="371475" cy="146050"/>
            </a:xfrm>
            <a:custGeom>
              <a:avLst/>
              <a:gdLst>
                <a:gd name="T0" fmla="*/ 0 w 234"/>
                <a:gd name="T1" fmla="*/ 0 h 92"/>
                <a:gd name="T2" fmla="*/ 234 w 234"/>
                <a:gd name="T3" fmla="*/ 5 h 92"/>
                <a:gd name="T4" fmla="*/ 230 w 234"/>
                <a:gd name="T5" fmla="*/ 92 h 92"/>
                <a:gd name="T6" fmla="*/ 218 w 234"/>
                <a:gd name="T7" fmla="*/ 92 h 92"/>
                <a:gd name="T8" fmla="*/ 220 w 234"/>
                <a:gd name="T9" fmla="*/ 14 h 92"/>
                <a:gd name="T10" fmla="*/ 0 w 234"/>
                <a:gd name="T11" fmla="*/ 10 h 92"/>
                <a:gd name="T12" fmla="*/ 0 w 234"/>
                <a:gd name="T13" fmla="*/ 0 h 92"/>
              </a:gdLst>
              <a:ahLst/>
              <a:cxnLst>
                <a:cxn ang="0">
                  <a:pos x="T0" y="T1"/>
                </a:cxn>
                <a:cxn ang="0">
                  <a:pos x="T2" y="T3"/>
                </a:cxn>
                <a:cxn ang="0">
                  <a:pos x="T4" y="T5"/>
                </a:cxn>
                <a:cxn ang="0">
                  <a:pos x="T6" y="T7"/>
                </a:cxn>
                <a:cxn ang="0">
                  <a:pos x="T8" y="T9"/>
                </a:cxn>
                <a:cxn ang="0">
                  <a:pos x="T10" y="T11"/>
                </a:cxn>
                <a:cxn ang="0">
                  <a:pos x="T12" y="T13"/>
                </a:cxn>
              </a:cxnLst>
              <a:rect l="0" t="0" r="r" b="b"/>
              <a:pathLst>
                <a:path w="234" h="92">
                  <a:moveTo>
                    <a:pt x="0" y="0"/>
                  </a:moveTo>
                  <a:lnTo>
                    <a:pt x="234" y="5"/>
                  </a:lnTo>
                  <a:lnTo>
                    <a:pt x="230" y="92"/>
                  </a:lnTo>
                  <a:lnTo>
                    <a:pt x="218" y="92"/>
                  </a:lnTo>
                  <a:lnTo>
                    <a:pt x="220" y="14"/>
                  </a:lnTo>
                  <a:lnTo>
                    <a:pt x="0" y="10"/>
                  </a:lnTo>
                  <a:lnTo>
                    <a:pt x="0" y="0"/>
                  </a:lnTo>
                  <a:close/>
                </a:path>
              </a:pathLst>
            </a:custGeom>
            <a:solidFill>
              <a:srgbClr val="3648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95"/>
            <p:cNvSpPr/>
            <p:nvPr/>
          </p:nvSpPr>
          <p:spPr bwMode="auto">
            <a:xfrm>
              <a:off x="4857751" y="5470525"/>
              <a:ext cx="442913" cy="176213"/>
            </a:xfrm>
            <a:custGeom>
              <a:avLst/>
              <a:gdLst>
                <a:gd name="T0" fmla="*/ 4 w 279"/>
                <a:gd name="T1" fmla="*/ 0 h 111"/>
                <a:gd name="T2" fmla="*/ 279 w 279"/>
                <a:gd name="T3" fmla="*/ 22 h 111"/>
                <a:gd name="T4" fmla="*/ 274 w 279"/>
                <a:gd name="T5" fmla="*/ 111 h 111"/>
                <a:gd name="T6" fmla="*/ 0 w 279"/>
                <a:gd name="T7" fmla="*/ 90 h 111"/>
                <a:gd name="T8" fmla="*/ 4 w 279"/>
                <a:gd name="T9" fmla="*/ 0 h 111"/>
              </a:gdLst>
              <a:ahLst/>
              <a:cxnLst>
                <a:cxn ang="0">
                  <a:pos x="T0" y="T1"/>
                </a:cxn>
                <a:cxn ang="0">
                  <a:pos x="T2" y="T3"/>
                </a:cxn>
                <a:cxn ang="0">
                  <a:pos x="T4" y="T5"/>
                </a:cxn>
                <a:cxn ang="0">
                  <a:pos x="T6" y="T7"/>
                </a:cxn>
                <a:cxn ang="0">
                  <a:pos x="T8" y="T9"/>
                </a:cxn>
              </a:cxnLst>
              <a:rect l="0" t="0" r="r" b="b"/>
              <a:pathLst>
                <a:path w="279" h="111">
                  <a:moveTo>
                    <a:pt x="4" y="0"/>
                  </a:moveTo>
                  <a:lnTo>
                    <a:pt x="279" y="22"/>
                  </a:lnTo>
                  <a:lnTo>
                    <a:pt x="274" y="111"/>
                  </a:lnTo>
                  <a:lnTo>
                    <a:pt x="0" y="90"/>
                  </a:lnTo>
                  <a:lnTo>
                    <a:pt x="4" y="0"/>
                  </a:lnTo>
                  <a:close/>
                </a:path>
              </a:pathLst>
            </a:custGeom>
            <a:solidFill>
              <a:srgbClr val="4B64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96"/>
            <p:cNvSpPr/>
            <p:nvPr/>
          </p:nvSpPr>
          <p:spPr bwMode="auto">
            <a:xfrm>
              <a:off x="4857751" y="5541963"/>
              <a:ext cx="438150" cy="104775"/>
            </a:xfrm>
            <a:custGeom>
              <a:avLst/>
              <a:gdLst>
                <a:gd name="T0" fmla="*/ 276 w 276"/>
                <a:gd name="T1" fmla="*/ 22 h 66"/>
                <a:gd name="T2" fmla="*/ 274 w 276"/>
                <a:gd name="T3" fmla="*/ 66 h 66"/>
                <a:gd name="T4" fmla="*/ 0 w 276"/>
                <a:gd name="T5" fmla="*/ 45 h 66"/>
                <a:gd name="T6" fmla="*/ 2 w 276"/>
                <a:gd name="T7" fmla="*/ 0 h 66"/>
                <a:gd name="T8" fmla="*/ 276 w 276"/>
                <a:gd name="T9" fmla="*/ 22 h 66"/>
              </a:gdLst>
              <a:ahLst/>
              <a:cxnLst>
                <a:cxn ang="0">
                  <a:pos x="T0" y="T1"/>
                </a:cxn>
                <a:cxn ang="0">
                  <a:pos x="T2" y="T3"/>
                </a:cxn>
                <a:cxn ang="0">
                  <a:pos x="T4" y="T5"/>
                </a:cxn>
                <a:cxn ang="0">
                  <a:pos x="T6" y="T7"/>
                </a:cxn>
                <a:cxn ang="0">
                  <a:pos x="T8" y="T9"/>
                </a:cxn>
              </a:cxnLst>
              <a:rect l="0" t="0" r="r" b="b"/>
              <a:pathLst>
                <a:path w="276" h="66">
                  <a:moveTo>
                    <a:pt x="276" y="22"/>
                  </a:moveTo>
                  <a:lnTo>
                    <a:pt x="274" y="66"/>
                  </a:lnTo>
                  <a:lnTo>
                    <a:pt x="0" y="45"/>
                  </a:lnTo>
                  <a:lnTo>
                    <a:pt x="2" y="0"/>
                  </a:lnTo>
                  <a:lnTo>
                    <a:pt x="276" y="22"/>
                  </a:lnTo>
                  <a:close/>
                </a:path>
              </a:pathLst>
            </a:custGeom>
            <a:solidFill>
              <a:srgbClr val="3648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97"/>
            <p:cNvSpPr/>
            <p:nvPr/>
          </p:nvSpPr>
          <p:spPr bwMode="auto">
            <a:xfrm>
              <a:off x="4822826" y="5489575"/>
              <a:ext cx="41275" cy="101600"/>
            </a:xfrm>
            <a:custGeom>
              <a:avLst/>
              <a:gdLst>
                <a:gd name="T0" fmla="*/ 5 w 26"/>
                <a:gd name="T1" fmla="*/ 0 h 64"/>
                <a:gd name="T2" fmla="*/ 26 w 26"/>
                <a:gd name="T3" fmla="*/ 2 h 64"/>
                <a:gd name="T4" fmla="*/ 24 w 26"/>
                <a:gd name="T5" fmla="*/ 64 h 64"/>
                <a:gd name="T6" fmla="*/ 0 w 26"/>
                <a:gd name="T7" fmla="*/ 64 h 64"/>
                <a:gd name="T8" fmla="*/ 5 w 26"/>
                <a:gd name="T9" fmla="*/ 0 h 64"/>
              </a:gdLst>
              <a:ahLst/>
              <a:cxnLst>
                <a:cxn ang="0">
                  <a:pos x="T0" y="T1"/>
                </a:cxn>
                <a:cxn ang="0">
                  <a:pos x="T2" y="T3"/>
                </a:cxn>
                <a:cxn ang="0">
                  <a:pos x="T4" y="T5"/>
                </a:cxn>
                <a:cxn ang="0">
                  <a:pos x="T6" y="T7"/>
                </a:cxn>
                <a:cxn ang="0">
                  <a:pos x="T8" y="T9"/>
                </a:cxn>
              </a:cxnLst>
              <a:rect l="0" t="0" r="r" b="b"/>
              <a:pathLst>
                <a:path w="26" h="64">
                  <a:moveTo>
                    <a:pt x="5" y="0"/>
                  </a:moveTo>
                  <a:lnTo>
                    <a:pt x="26" y="2"/>
                  </a:lnTo>
                  <a:lnTo>
                    <a:pt x="24" y="64"/>
                  </a:lnTo>
                  <a:lnTo>
                    <a:pt x="0" y="64"/>
                  </a:lnTo>
                  <a:lnTo>
                    <a:pt x="5" y="0"/>
                  </a:lnTo>
                  <a:close/>
                </a:path>
              </a:pathLst>
            </a:custGeom>
            <a:solidFill>
              <a:srgbClr val="FF91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98"/>
            <p:cNvSpPr/>
            <p:nvPr/>
          </p:nvSpPr>
          <p:spPr bwMode="auto">
            <a:xfrm>
              <a:off x="3354388" y="2292350"/>
              <a:ext cx="1638300" cy="1379538"/>
            </a:xfrm>
            <a:custGeom>
              <a:avLst/>
              <a:gdLst>
                <a:gd name="T0" fmla="*/ 234 w 1032"/>
                <a:gd name="T1" fmla="*/ 0 h 869"/>
                <a:gd name="T2" fmla="*/ 1032 w 1032"/>
                <a:gd name="T3" fmla="*/ 469 h 869"/>
                <a:gd name="T4" fmla="*/ 797 w 1032"/>
                <a:gd name="T5" fmla="*/ 869 h 869"/>
                <a:gd name="T6" fmla="*/ 0 w 1032"/>
                <a:gd name="T7" fmla="*/ 400 h 869"/>
                <a:gd name="T8" fmla="*/ 234 w 1032"/>
                <a:gd name="T9" fmla="*/ 0 h 869"/>
              </a:gdLst>
              <a:ahLst/>
              <a:cxnLst>
                <a:cxn ang="0">
                  <a:pos x="T0" y="T1"/>
                </a:cxn>
                <a:cxn ang="0">
                  <a:pos x="T2" y="T3"/>
                </a:cxn>
                <a:cxn ang="0">
                  <a:pos x="T4" y="T5"/>
                </a:cxn>
                <a:cxn ang="0">
                  <a:pos x="T6" y="T7"/>
                </a:cxn>
                <a:cxn ang="0">
                  <a:pos x="T8" y="T9"/>
                </a:cxn>
              </a:cxnLst>
              <a:rect l="0" t="0" r="r" b="b"/>
              <a:pathLst>
                <a:path w="1032" h="869">
                  <a:moveTo>
                    <a:pt x="234" y="0"/>
                  </a:moveTo>
                  <a:lnTo>
                    <a:pt x="1032" y="469"/>
                  </a:lnTo>
                  <a:lnTo>
                    <a:pt x="797" y="869"/>
                  </a:lnTo>
                  <a:lnTo>
                    <a:pt x="0" y="400"/>
                  </a:lnTo>
                  <a:lnTo>
                    <a:pt x="23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99"/>
            <p:cNvSpPr/>
            <p:nvPr/>
          </p:nvSpPr>
          <p:spPr bwMode="auto">
            <a:xfrm>
              <a:off x="4086226" y="2971800"/>
              <a:ext cx="623888" cy="522288"/>
            </a:xfrm>
            <a:custGeom>
              <a:avLst/>
              <a:gdLst>
                <a:gd name="T0" fmla="*/ 43 w 166"/>
                <a:gd name="T1" fmla="*/ 2 h 139"/>
                <a:gd name="T2" fmla="*/ 161 w 166"/>
                <a:gd name="T3" fmla="*/ 71 h 139"/>
                <a:gd name="T4" fmla="*/ 164 w 166"/>
                <a:gd name="T5" fmla="*/ 81 h 139"/>
                <a:gd name="T6" fmla="*/ 133 w 166"/>
                <a:gd name="T7" fmla="*/ 134 h 139"/>
                <a:gd name="T8" fmla="*/ 123 w 166"/>
                <a:gd name="T9" fmla="*/ 137 h 139"/>
                <a:gd name="T10" fmla="*/ 5 w 166"/>
                <a:gd name="T11" fmla="*/ 67 h 139"/>
                <a:gd name="T12" fmla="*/ 2 w 166"/>
                <a:gd name="T13" fmla="*/ 57 h 139"/>
                <a:gd name="T14" fmla="*/ 33 w 166"/>
                <a:gd name="T15" fmla="*/ 5 h 139"/>
                <a:gd name="T16" fmla="*/ 43 w 166"/>
                <a:gd name="T17" fmla="*/ 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139">
                  <a:moveTo>
                    <a:pt x="43" y="2"/>
                  </a:moveTo>
                  <a:cubicBezTo>
                    <a:pt x="161" y="71"/>
                    <a:pt x="161" y="71"/>
                    <a:pt x="161" y="71"/>
                  </a:cubicBezTo>
                  <a:cubicBezTo>
                    <a:pt x="165" y="73"/>
                    <a:pt x="166" y="78"/>
                    <a:pt x="164" y="81"/>
                  </a:cubicBezTo>
                  <a:cubicBezTo>
                    <a:pt x="133" y="134"/>
                    <a:pt x="133" y="134"/>
                    <a:pt x="133" y="134"/>
                  </a:cubicBezTo>
                  <a:cubicBezTo>
                    <a:pt x="131" y="137"/>
                    <a:pt x="126" y="139"/>
                    <a:pt x="123" y="137"/>
                  </a:cubicBezTo>
                  <a:cubicBezTo>
                    <a:pt x="5" y="67"/>
                    <a:pt x="5" y="67"/>
                    <a:pt x="5" y="67"/>
                  </a:cubicBezTo>
                  <a:cubicBezTo>
                    <a:pt x="1" y="65"/>
                    <a:pt x="0" y="61"/>
                    <a:pt x="2" y="57"/>
                  </a:cubicBezTo>
                  <a:cubicBezTo>
                    <a:pt x="33" y="5"/>
                    <a:pt x="33" y="5"/>
                    <a:pt x="33" y="5"/>
                  </a:cubicBezTo>
                  <a:cubicBezTo>
                    <a:pt x="35" y="1"/>
                    <a:pt x="40" y="0"/>
                    <a:pt x="43" y="2"/>
                  </a:cubicBezTo>
                  <a:close/>
                </a:path>
              </a:pathLst>
            </a:custGeom>
            <a:solidFill>
              <a:srgbClr val="54B37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100"/>
            <p:cNvSpPr/>
            <p:nvPr/>
          </p:nvSpPr>
          <p:spPr bwMode="auto">
            <a:xfrm>
              <a:off x="1047751" y="3600450"/>
              <a:ext cx="652463" cy="885825"/>
            </a:xfrm>
            <a:custGeom>
              <a:avLst/>
              <a:gdLst>
                <a:gd name="T0" fmla="*/ 0 w 174"/>
                <a:gd name="T1" fmla="*/ 33 h 236"/>
                <a:gd name="T2" fmla="*/ 57 w 174"/>
                <a:gd name="T3" fmla="*/ 17 h 236"/>
                <a:gd name="T4" fmla="*/ 114 w 174"/>
                <a:gd name="T5" fmla="*/ 0 h 236"/>
                <a:gd name="T6" fmla="*/ 144 w 174"/>
                <a:gd name="T7" fmla="*/ 102 h 236"/>
                <a:gd name="T8" fmla="*/ 174 w 174"/>
                <a:gd name="T9" fmla="*/ 203 h 236"/>
                <a:gd name="T10" fmla="*/ 118 w 174"/>
                <a:gd name="T11" fmla="*/ 220 h 236"/>
                <a:gd name="T12" fmla="*/ 61 w 174"/>
                <a:gd name="T13" fmla="*/ 236 h 236"/>
                <a:gd name="T14" fmla="*/ 30 w 174"/>
                <a:gd name="T15" fmla="*/ 135 h 236"/>
                <a:gd name="T16" fmla="*/ 0 w 174"/>
                <a:gd name="T17" fmla="*/ 33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236">
                  <a:moveTo>
                    <a:pt x="0" y="33"/>
                  </a:moveTo>
                  <a:cubicBezTo>
                    <a:pt x="19" y="28"/>
                    <a:pt x="38" y="22"/>
                    <a:pt x="57" y="17"/>
                  </a:cubicBezTo>
                  <a:cubicBezTo>
                    <a:pt x="76" y="11"/>
                    <a:pt x="95" y="6"/>
                    <a:pt x="114" y="0"/>
                  </a:cubicBezTo>
                  <a:cubicBezTo>
                    <a:pt x="124" y="34"/>
                    <a:pt x="134" y="68"/>
                    <a:pt x="144" y="102"/>
                  </a:cubicBezTo>
                  <a:cubicBezTo>
                    <a:pt x="154" y="136"/>
                    <a:pt x="164" y="169"/>
                    <a:pt x="174" y="203"/>
                  </a:cubicBezTo>
                  <a:cubicBezTo>
                    <a:pt x="155" y="209"/>
                    <a:pt x="136" y="214"/>
                    <a:pt x="118" y="220"/>
                  </a:cubicBezTo>
                  <a:cubicBezTo>
                    <a:pt x="99" y="225"/>
                    <a:pt x="80" y="231"/>
                    <a:pt x="61" y="236"/>
                  </a:cubicBezTo>
                  <a:cubicBezTo>
                    <a:pt x="51" y="202"/>
                    <a:pt x="41" y="169"/>
                    <a:pt x="30" y="135"/>
                  </a:cubicBezTo>
                  <a:cubicBezTo>
                    <a:pt x="20" y="101"/>
                    <a:pt x="10" y="67"/>
                    <a:pt x="0" y="3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101"/>
            <p:cNvSpPr/>
            <p:nvPr/>
          </p:nvSpPr>
          <p:spPr bwMode="auto">
            <a:xfrm>
              <a:off x="1047751" y="3600450"/>
              <a:ext cx="439738" cy="160338"/>
            </a:xfrm>
            <a:custGeom>
              <a:avLst/>
              <a:gdLst>
                <a:gd name="T0" fmla="*/ 0 w 117"/>
                <a:gd name="T1" fmla="*/ 33 h 43"/>
                <a:gd name="T2" fmla="*/ 57 w 117"/>
                <a:gd name="T3" fmla="*/ 17 h 43"/>
                <a:gd name="T4" fmla="*/ 114 w 117"/>
                <a:gd name="T5" fmla="*/ 0 h 43"/>
                <a:gd name="T6" fmla="*/ 117 w 117"/>
                <a:gd name="T7" fmla="*/ 10 h 43"/>
                <a:gd name="T8" fmla="*/ 60 w 117"/>
                <a:gd name="T9" fmla="*/ 26 h 43"/>
                <a:gd name="T10" fmla="*/ 3 w 117"/>
                <a:gd name="T11" fmla="*/ 43 h 43"/>
                <a:gd name="T12" fmla="*/ 0 w 117"/>
                <a:gd name="T13" fmla="*/ 33 h 43"/>
              </a:gdLst>
              <a:ahLst/>
              <a:cxnLst>
                <a:cxn ang="0">
                  <a:pos x="T0" y="T1"/>
                </a:cxn>
                <a:cxn ang="0">
                  <a:pos x="T2" y="T3"/>
                </a:cxn>
                <a:cxn ang="0">
                  <a:pos x="T4" y="T5"/>
                </a:cxn>
                <a:cxn ang="0">
                  <a:pos x="T6" y="T7"/>
                </a:cxn>
                <a:cxn ang="0">
                  <a:pos x="T8" y="T9"/>
                </a:cxn>
                <a:cxn ang="0">
                  <a:pos x="T10" y="T11"/>
                </a:cxn>
                <a:cxn ang="0">
                  <a:pos x="T12" y="T13"/>
                </a:cxn>
              </a:cxnLst>
              <a:rect l="0" t="0" r="r" b="b"/>
              <a:pathLst>
                <a:path w="117" h="43">
                  <a:moveTo>
                    <a:pt x="0" y="33"/>
                  </a:moveTo>
                  <a:cubicBezTo>
                    <a:pt x="19" y="28"/>
                    <a:pt x="38" y="22"/>
                    <a:pt x="57" y="17"/>
                  </a:cubicBezTo>
                  <a:cubicBezTo>
                    <a:pt x="76" y="11"/>
                    <a:pt x="95" y="6"/>
                    <a:pt x="114" y="0"/>
                  </a:cubicBezTo>
                  <a:cubicBezTo>
                    <a:pt x="115" y="3"/>
                    <a:pt x="116" y="7"/>
                    <a:pt x="117" y="10"/>
                  </a:cubicBezTo>
                  <a:cubicBezTo>
                    <a:pt x="98" y="15"/>
                    <a:pt x="79" y="21"/>
                    <a:pt x="60" y="26"/>
                  </a:cubicBezTo>
                  <a:cubicBezTo>
                    <a:pt x="41" y="32"/>
                    <a:pt x="22" y="37"/>
                    <a:pt x="3" y="43"/>
                  </a:cubicBezTo>
                  <a:cubicBezTo>
                    <a:pt x="2" y="40"/>
                    <a:pt x="1" y="36"/>
                    <a:pt x="0" y="33"/>
                  </a:cubicBezTo>
                  <a:close/>
                </a:path>
              </a:pathLst>
            </a:custGeom>
            <a:solidFill>
              <a:srgbClr val="FFDC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102"/>
            <p:cNvSpPr/>
            <p:nvPr/>
          </p:nvSpPr>
          <p:spPr bwMode="auto">
            <a:xfrm>
              <a:off x="1177926" y="3694113"/>
              <a:ext cx="219075" cy="112713"/>
            </a:xfrm>
            <a:custGeom>
              <a:avLst/>
              <a:gdLst>
                <a:gd name="T0" fmla="*/ 0 w 58"/>
                <a:gd name="T1" fmla="*/ 15 h 30"/>
                <a:gd name="T2" fmla="*/ 27 w 58"/>
                <a:gd name="T3" fmla="*/ 7 h 30"/>
                <a:gd name="T4" fmla="*/ 53 w 58"/>
                <a:gd name="T5" fmla="*/ 0 h 30"/>
                <a:gd name="T6" fmla="*/ 58 w 58"/>
                <a:gd name="T7" fmla="*/ 15 h 30"/>
                <a:gd name="T8" fmla="*/ 31 w 58"/>
                <a:gd name="T9" fmla="*/ 22 h 30"/>
                <a:gd name="T10" fmla="*/ 5 w 58"/>
                <a:gd name="T11" fmla="*/ 30 h 30"/>
                <a:gd name="T12" fmla="*/ 0 w 58"/>
                <a:gd name="T13" fmla="*/ 15 h 30"/>
              </a:gdLst>
              <a:ahLst/>
              <a:cxnLst>
                <a:cxn ang="0">
                  <a:pos x="T0" y="T1"/>
                </a:cxn>
                <a:cxn ang="0">
                  <a:pos x="T2" y="T3"/>
                </a:cxn>
                <a:cxn ang="0">
                  <a:pos x="T4" y="T5"/>
                </a:cxn>
                <a:cxn ang="0">
                  <a:pos x="T6" y="T7"/>
                </a:cxn>
                <a:cxn ang="0">
                  <a:pos x="T8" y="T9"/>
                </a:cxn>
                <a:cxn ang="0">
                  <a:pos x="T10" y="T11"/>
                </a:cxn>
                <a:cxn ang="0">
                  <a:pos x="T12" y="T13"/>
                </a:cxn>
              </a:cxnLst>
              <a:rect l="0" t="0" r="r" b="b"/>
              <a:pathLst>
                <a:path w="58" h="30">
                  <a:moveTo>
                    <a:pt x="0" y="15"/>
                  </a:moveTo>
                  <a:cubicBezTo>
                    <a:pt x="9" y="13"/>
                    <a:pt x="18" y="10"/>
                    <a:pt x="27" y="7"/>
                  </a:cubicBezTo>
                  <a:cubicBezTo>
                    <a:pt x="36" y="5"/>
                    <a:pt x="44" y="2"/>
                    <a:pt x="53" y="0"/>
                  </a:cubicBezTo>
                  <a:cubicBezTo>
                    <a:pt x="55" y="5"/>
                    <a:pt x="56" y="10"/>
                    <a:pt x="58" y="15"/>
                  </a:cubicBezTo>
                  <a:cubicBezTo>
                    <a:pt x="49" y="17"/>
                    <a:pt x="40" y="20"/>
                    <a:pt x="31" y="22"/>
                  </a:cubicBezTo>
                  <a:cubicBezTo>
                    <a:pt x="22" y="25"/>
                    <a:pt x="14" y="28"/>
                    <a:pt x="5" y="30"/>
                  </a:cubicBezTo>
                  <a:cubicBezTo>
                    <a:pt x="3" y="25"/>
                    <a:pt x="2" y="20"/>
                    <a:pt x="0" y="15"/>
                  </a:cubicBezTo>
                  <a:close/>
                </a:path>
              </a:pathLst>
            </a:custGeom>
            <a:solidFill>
              <a:srgbClr val="7FB4E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103"/>
            <p:cNvSpPr/>
            <p:nvPr/>
          </p:nvSpPr>
          <p:spPr bwMode="auto">
            <a:xfrm>
              <a:off x="1103313" y="3784600"/>
              <a:ext cx="473075" cy="277813"/>
            </a:xfrm>
            <a:custGeom>
              <a:avLst/>
              <a:gdLst>
                <a:gd name="T0" fmla="*/ 0 w 126"/>
                <a:gd name="T1" fmla="*/ 33 h 74"/>
                <a:gd name="T2" fmla="*/ 56 w 126"/>
                <a:gd name="T3" fmla="*/ 16 h 74"/>
                <a:gd name="T4" fmla="*/ 113 w 126"/>
                <a:gd name="T5" fmla="*/ 0 h 74"/>
                <a:gd name="T6" fmla="*/ 126 w 126"/>
                <a:gd name="T7" fmla="*/ 41 h 74"/>
                <a:gd name="T8" fmla="*/ 69 w 126"/>
                <a:gd name="T9" fmla="*/ 58 h 74"/>
                <a:gd name="T10" fmla="*/ 12 w 126"/>
                <a:gd name="T11" fmla="*/ 74 h 74"/>
                <a:gd name="T12" fmla="*/ 0 w 126"/>
                <a:gd name="T13" fmla="*/ 33 h 74"/>
              </a:gdLst>
              <a:ahLst/>
              <a:cxnLst>
                <a:cxn ang="0">
                  <a:pos x="T0" y="T1"/>
                </a:cxn>
                <a:cxn ang="0">
                  <a:pos x="T2" y="T3"/>
                </a:cxn>
                <a:cxn ang="0">
                  <a:pos x="T4" y="T5"/>
                </a:cxn>
                <a:cxn ang="0">
                  <a:pos x="T6" y="T7"/>
                </a:cxn>
                <a:cxn ang="0">
                  <a:pos x="T8" y="T9"/>
                </a:cxn>
                <a:cxn ang="0">
                  <a:pos x="T10" y="T11"/>
                </a:cxn>
                <a:cxn ang="0">
                  <a:pos x="T12" y="T13"/>
                </a:cxn>
              </a:cxnLst>
              <a:rect l="0" t="0" r="r" b="b"/>
              <a:pathLst>
                <a:path w="126" h="74">
                  <a:moveTo>
                    <a:pt x="0" y="33"/>
                  </a:moveTo>
                  <a:cubicBezTo>
                    <a:pt x="19" y="27"/>
                    <a:pt x="38" y="22"/>
                    <a:pt x="56" y="16"/>
                  </a:cubicBezTo>
                  <a:cubicBezTo>
                    <a:pt x="75" y="11"/>
                    <a:pt x="94" y="5"/>
                    <a:pt x="113" y="0"/>
                  </a:cubicBezTo>
                  <a:cubicBezTo>
                    <a:pt x="117" y="13"/>
                    <a:pt x="121" y="27"/>
                    <a:pt x="126" y="41"/>
                  </a:cubicBezTo>
                  <a:cubicBezTo>
                    <a:pt x="107" y="46"/>
                    <a:pt x="88" y="52"/>
                    <a:pt x="69" y="58"/>
                  </a:cubicBezTo>
                  <a:cubicBezTo>
                    <a:pt x="50" y="63"/>
                    <a:pt x="31" y="68"/>
                    <a:pt x="12" y="74"/>
                  </a:cubicBezTo>
                  <a:cubicBezTo>
                    <a:pt x="8" y="60"/>
                    <a:pt x="4" y="46"/>
                    <a:pt x="0" y="33"/>
                  </a:cubicBezTo>
                  <a:close/>
                </a:path>
              </a:pathLst>
            </a:custGeom>
            <a:solidFill>
              <a:srgbClr val="FFDC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104"/>
            <p:cNvSpPr/>
            <p:nvPr/>
          </p:nvSpPr>
          <p:spPr bwMode="auto">
            <a:xfrm>
              <a:off x="1171576" y="3760788"/>
              <a:ext cx="269875" cy="101600"/>
            </a:xfrm>
            <a:custGeom>
              <a:avLst/>
              <a:gdLst>
                <a:gd name="T0" fmla="*/ 2 w 72"/>
                <a:gd name="T1" fmla="*/ 27 h 27"/>
                <a:gd name="T2" fmla="*/ 37 w 72"/>
                <a:gd name="T3" fmla="*/ 17 h 27"/>
                <a:gd name="T4" fmla="*/ 72 w 72"/>
                <a:gd name="T5" fmla="*/ 6 h 27"/>
                <a:gd name="T6" fmla="*/ 70 w 72"/>
                <a:gd name="T7" fmla="*/ 0 h 27"/>
                <a:gd name="T8" fmla="*/ 35 w 72"/>
                <a:gd name="T9" fmla="*/ 10 h 27"/>
                <a:gd name="T10" fmla="*/ 0 w 72"/>
                <a:gd name="T11" fmla="*/ 20 h 27"/>
                <a:gd name="T12" fmla="*/ 2 w 72"/>
                <a:gd name="T13" fmla="*/ 27 h 27"/>
              </a:gdLst>
              <a:ahLst/>
              <a:cxnLst>
                <a:cxn ang="0">
                  <a:pos x="T0" y="T1"/>
                </a:cxn>
                <a:cxn ang="0">
                  <a:pos x="T2" y="T3"/>
                </a:cxn>
                <a:cxn ang="0">
                  <a:pos x="T4" y="T5"/>
                </a:cxn>
                <a:cxn ang="0">
                  <a:pos x="T6" y="T7"/>
                </a:cxn>
                <a:cxn ang="0">
                  <a:pos x="T8" y="T9"/>
                </a:cxn>
                <a:cxn ang="0">
                  <a:pos x="T10" y="T11"/>
                </a:cxn>
                <a:cxn ang="0">
                  <a:pos x="T12" y="T13"/>
                </a:cxn>
              </a:cxnLst>
              <a:rect l="0" t="0" r="r" b="b"/>
              <a:pathLst>
                <a:path w="72" h="27">
                  <a:moveTo>
                    <a:pt x="2" y="27"/>
                  </a:moveTo>
                  <a:cubicBezTo>
                    <a:pt x="14" y="23"/>
                    <a:pt x="25" y="20"/>
                    <a:pt x="37" y="17"/>
                  </a:cubicBezTo>
                  <a:cubicBezTo>
                    <a:pt x="49" y="13"/>
                    <a:pt x="60" y="10"/>
                    <a:pt x="72" y="6"/>
                  </a:cubicBezTo>
                  <a:cubicBezTo>
                    <a:pt x="71" y="4"/>
                    <a:pt x="71" y="2"/>
                    <a:pt x="70" y="0"/>
                  </a:cubicBezTo>
                  <a:cubicBezTo>
                    <a:pt x="58" y="4"/>
                    <a:pt x="47" y="7"/>
                    <a:pt x="35" y="10"/>
                  </a:cubicBezTo>
                  <a:cubicBezTo>
                    <a:pt x="23" y="14"/>
                    <a:pt x="12" y="17"/>
                    <a:pt x="0" y="20"/>
                  </a:cubicBezTo>
                  <a:cubicBezTo>
                    <a:pt x="1" y="23"/>
                    <a:pt x="1" y="25"/>
                    <a:pt x="2" y="27"/>
                  </a:cubicBezTo>
                  <a:close/>
                </a:path>
              </a:pathLst>
            </a:custGeom>
            <a:solidFill>
              <a:srgbClr val="CAE4F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105"/>
            <p:cNvSpPr/>
            <p:nvPr/>
          </p:nvSpPr>
          <p:spPr bwMode="auto">
            <a:xfrm>
              <a:off x="1254126" y="4294188"/>
              <a:ext cx="446088" cy="192088"/>
            </a:xfrm>
            <a:custGeom>
              <a:avLst/>
              <a:gdLst>
                <a:gd name="T0" fmla="*/ 0 w 119"/>
                <a:gd name="T1" fmla="*/ 33 h 51"/>
                <a:gd name="T2" fmla="*/ 57 w 119"/>
                <a:gd name="T3" fmla="*/ 17 h 51"/>
                <a:gd name="T4" fmla="*/ 114 w 119"/>
                <a:gd name="T5" fmla="*/ 0 h 51"/>
                <a:gd name="T6" fmla="*/ 119 w 119"/>
                <a:gd name="T7" fmla="*/ 18 h 51"/>
                <a:gd name="T8" fmla="*/ 63 w 119"/>
                <a:gd name="T9" fmla="*/ 35 h 51"/>
                <a:gd name="T10" fmla="*/ 6 w 119"/>
                <a:gd name="T11" fmla="*/ 51 h 51"/>
                <a:gd name="T12" fmla="*/ 0 w 119"/>
                <a:gd name="T13" fmla="*/ 33 h 51"/>
              </a:gdLst>
              <a:ahLst/>
              <a:cxnLst>
                <a:cxn ang="0">
                  <a:pos x="T0" y="T1"/>
                </a:cxn>
                <a:cxn ang="0">
                  <a:pos x="T2" y="T3"/>
                </a:cxn>
                <a:cxn ang="0">
                  <a:pos x="T4" y="T5"/>
                </a:cxn>
                <a:cxn ang="0">
                  <a:pos x="T6" y="T7"/>
                </a:cxn>
                <a:cxn ang="0">
                  <a:pos x="T8" y="T9"/>
                </a:cxn>
                <a:cxn ang="0">
                  <a:pos x="T10" y="T11"/>
                </a:cxn>
                <a:cxn ang="0">
                  <a:pos x="T12" y="T13"/>
                </a:cxn>
              </a:cxnLst>
              <a:rect l="0" t="0" r="r" b="b"/>
              <a:pathLst>
                <a:path w="119" h="51">
                  <a:moveTo>
                    <a:pt x="0" y="33"/>
                  </a:moveTo>
                  <a:cubicBezTo>
                    <a:pt x="19" y="28"/>
                    <a:pt x="38" y="22"/>
                    <a:pt x="57" y="17"/>
                  </a:cubicBezTo>
                  <a:cubicBezTo>
                    <a:pt x="76" y="11"/>
                    <a:pt x="95" y="6"/>
                    <a:pt x="114" y="0"/>
                  </a:cubicBezTo>
                  <a:cubicBezTo>
                    <a:pt x="116" y="6"/>
                    <a:pt x="118" y="12"/>
                    <a:pt x="119" y="18"/>
                  </a:cubicBezTo>
                  <a:cubicBezTo>
                    <a:pt x="100" y="24"/>
                    <a:pt x="81" y="29"/>
                    <a:pt x="63" y="35"/>
                  </a:cubicBezTo>
                  <a:cubicBezTo>
                    <a:pt x="44" y="40"/>
                    <a:pt x="25" y="46"/>
                    <a:pt x="6" y="51"/>
                  </a:cubicBezTo>
                  <a:cubicBezTo>
                    <a:pt x="4" y="45"/>
                    <a:pt x="2" y="39"/>
                    <a:pt x="0" y="33"/>
                  </a:cubicBezTo>
                  <a:close/>
                </a:path>
              </a:pathLst>
            </a:custGeom>
            <a:solidFill>
              <a:srgbClr val="FFDC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106"/>
            <p:cNvSpPr/>
            <p:nvPr/>
          </p:nvSpPr>
          <p:spPr bwMode="auto">
            <a:xfrm>
              <a:off x="1227138" y="4197350"/>
              <a:ext cx="112713" cy="55563"/>
            </a:xfrm>
            <a:custGeom>
              <a:avLst/>
              <a:gdLst>
                <a:gd name="T0" fmla="*/ 2 w 30"/>
                <a:gd name="T1" fmla="*/ 15 h 15"/>
                <a:gd name="T2" fmla="*/ 16 w 30"/>
                <a:gd name="T3" fmla="*/ 11 h 15"/>
                <a:gd name="T4" fmla="*/ 30 w 30"/>
                <a:gd name="T5" fmla="*/ 6 h 15"/>
                <a:gd name="T6" fmla="*/ 28 w 30"/>
                <a:gd name="T7" fmla="*/ 0 h 15"/>
                <a:gd name="T8" fmla="*/ 14 w 30"/>
                <a:gd name="T9" fmla="*/ 4 h 15"/>
                <a:gd name="T10" fmla="*/ 0 w 30"/>
                <a:gd name="T11" fmla="*/ 8 h 15"/>
                <a:gd name="T12" fmla="*/ 2 w 30"/>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30" h="15">
                  <a:moveTo>
                    <a:pt x="2" y="15"/>
                  </a:moveTo>
                  <a:cubicBezTo>
                    <a:pt x="6" y="13"/>
                    <a:pt x="11" y="12"/>
                    <a:pt x="16" y="11"/>
                  </a:cubicBezTo>
                  <a:cubicBezTo>
                    <a:pt x="21" y="9"/>
                    <a:pt x="25" y="8"/>
                    <a:pt x="30" y="6"/>
                  </a:cubicBezTo>
                  <a:cubicBezTo>
                    <a:pt x="29" y="4"/>
                    <a:pt x="29" y="2"/>
                    <a:pt x="28" y="0"/>
                  </a:cubicBezTo>
                  <a:cubicBezTo>
                    <a:pt x="23" y="2"/>
                    <a:pt x="19" y="3"/>
                    <a:pt x="14" y="4"/>
                  </a:cubicBezTo>
                  <a:cubicBezTo>
                    <a:pt x="9" y="6"/>
                    <a:pt x="4" y="7"/>
                    <a:pt x="0" y="8"/>
                  </a:cubicBezTo>
                  <a:cubicBezTo>
                    <a:pt x="0" y="11"/>
                    <a:pt x="1" y="13"/>
                    <a:pt x="2" y="15"/>
                  </a:cubicBezTo>
                  <a:close/>
                </a:path>
              </a:pathLst>
            </a:custGeom>
            <a:solidFill>
              <a:srgbClr val="CAE4F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107"/>
            <p:cNvSpPr/>
            <p:nvPr/>
          </p:nvSpPr>
          <p:spPr bwMode="auto">
            <a:xfrm>
              <a:off x="1238251" y="4238625"/>
              <a:ext cx="112713" cy="55563"/>
            </a:xfrm>
            <a:custGeom>
              <a:avLst/>
              <a:gdLst>
                <a:gd name="T0" fmla="*/ 2 w 30"/>
                <a:gd name="T1" fmla="*/ 15 h 15"/>
                <a:gd name="T2" fmla="*/ 16 w 30"/>
                <a:gd name="T3" fmla="*/ 10 h 15"/>
                <a:gd name="T4" fmla="*/ 30 w 30"/>
                <a:gd name="T5" fmla="*/ 6 h 15"/>
                <a:gd name="T6" fmla="*/ 28 w 30"/>
                <a:gd name="T7" fmla="*/ 0 h 15"/>
                <a:gd name="T8" fmla="*/ 14 w 30"/>
                <a:gd name="T9" fmla="*/ 4 h 15"/>
                <a:gd name="T10" fmla="*/ 0 w 30"/>
                <a:gd name="T11" fmla="*/ 8 h 15"/>
                <a:gd name="T12" fmla="*/ 2 w 30"/>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30" h="15">
                  <a:moveTo>
                    <a:pt x="2" y="15"/>
                  </a:moveTo>
                  <a:cubicBezTo>
                    <a:pt x="7" y="13"/>
                    <a:pt x="11" y="12"/>
                    <a:pt x="16" y="10"/>
                  </a:cubicBezTo>
                  <a:cubicBezTo>
                    <a:pt x="21" y="9"/>
                    <a:pt x="26" y="8"/>
                    <a:pt x="30" y="6"/>
                  </a:cubicBezTo>
                  <a:cubicBezTo>
                    <a:pt x="30" y="4"/>
                    <a:pt x="29" y="2"/>
                    <a:pt x="28" y="0"/>
                  </a:cubicBezTo>
                  <a:cubicBezTo>
                    <a:pt x="24" y="1"/>
                    <a:pt x="19" y="3"/>
                    <a:pt x="14" y="4"/>
                  </a:cubicBezTo>
                  <a:cubicBezTo>
                    <a:pt x="9" y="6"/>
                    <a:pt x="5" y="7"/>
                    <a:pt x="0" y="8"/>
                  </a:cubicBezTo>
                  <a:cubicBezTo>
                    <a:pt x="1" y="10"/>
                    <a:pt x="1" y="12"/>
                    <a:pt x="2" y="15"/>
                  </a:cubicBezTo>
                  <a:close/>
                </a:path>
              </a:pathLst>
            </a:custGeom>
            <a:solidFill>
              <a:srgbClr val="CAE4F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108"/>
            <p:cNvSpPr/>
            <p:nvPr/>
          </p:nvSpPr>
          <p:spPr bwMode="auto">
            <a:xfrm>
              <a:off x="1249363" y="4279900"/>
              <a:ext cx="117475" cy="52388"/>
            </a:xfrm>
            <a:custGeom>
              <a:avLst/>
              <a:gdLst>
                <a:gd name="T0" fmla="*/ 2 w 31"/>
                <a:gd name="T1" fmla="*/ 14 h 14"/>
                <a:gd name="T2" fmla="*/ 16 w 31"/>
                <a:gd name="T3" fmla="*/ 10 h 14"/>
                <a:gd name="T4" fmla="*/ 31 w 31"/>
                <a:gd name="T5" fmla="*/ 6 h 14"/>
                <a:gd name="T6" fmla="*/ 29 w 31"/>
                <a:gd name="T7" fmla="*/ 0 h 14"/>
                <a:gd name="T8" fmla="*/ 14 w 31"/>
                <a:gd name="T9" fmla="*/ 4 h 14"/>
                <a:gd name="T10" fmla="*/ 0 w 31"/>
                <a:gd name="T11" fmla="*/ 8 h 14"/>
                <a:gd name="T12" fmla="*/ 2 w 31"/>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31" h="14">
                  <a:moveTo>
                    <a:pt x="2" y="14"/>
                  </a:moveTo>
                  <a:cubicBezTo>
                    <a:pt x="7" y="13"/>
                    <a:pt x="12" y="12"/>
                    <a:pt x="16" y="10"/>
                  </a:cubicBezTo>
                  <a:cubicBezTo>
                    <a:pt x="21" y="9"/>
                    <a:pt x="26" y="7"/>
                    <a:pt x="31" y="6"/>
                  </a:cubicBezTo>
                  <a:cubicBezTo>
                    <a:pt x="30" y="4"/>
                    <a:pt x="29" y="2"/>
                    <a:pt x="29" y="0"/>
                  </a:cubicBezTo>
                  <a:cubicBezTo>
                    <a:pt x="24" y="1"/>
                    <a:pt x="19" y="3"/>
                    <a:pt x="14" y="4"/>
                  </a:cubicBezTo>
                  <a:cubicBezTo>
                    <a:pt x="10" y="5"/>
                    <a:pt x="5" y="7"/>
                    <a:pt x="0" y="8"/>
                  </a:cubicBezTo>
                  <a:cubicBezTo>
                    <a:pt x="1" y="10"/>
                    <a:pt x="1" y="12"/>
                    <a:pt x="2" y="14"/>
                  </a:cubicBezTo>
                  <a:close/>
                </a:path>
              </a:pathLst>
            </a:custGeom>
            <a:solidFill>
              <a:srgbClr val="CAE4F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109"/>
            <p:cNvSpPr/>
            <p:nvPr/>
          </p:nvSpPr>
          <p:spPr bwMode="auto">
            <a:xfrm>
              <a:off x="1262063" y="4332288"/>
              <a:ext cx="74613" cy="41275"/>
            </a:xfrm>
            <a:custGeom>
              <a:avLst/>
              <a:gdLst>
                <a:gd name="T0" fmla="*/ 2 w 20"/>
                <a:gd name="T1" fmla="*/ 11 h 11"/>
                <a:gd name="T2" fmla="*/ 20 w 20"/>
                <a:gd name="T3" fmla="*/ 6 h 11"/>
                <a:gd name="T4" fmla="*/ 18 w 20"/>
                <a:gd name="T5" fmla="*/ 0 h 11"/>
                <a:gd name="T6" fmla="*/ 0 w 20"/>
                <a:gd name="T7" fmla="*/ 5 h 11"/>
                <a:gd name="T8" fmla="*/ 2 w 20"/>
                <a:gd name="T9" fmla="*/ 11 h 11"/>
              </a:gdLst>
              <a:ahLst/>
              <a:cxnLst>
                <a:cxn ang="0">
                  <a:pos x="T0" y="T1"/>
                </a:cxn>
                <a:cxn ang="0">
                  <a:pos x="T2" y="T3"/>
                </a:cxn>
                <a:cxn ang="0">
                  <a:pos x="T4" y="T5"/>
                </a:cxn>
                <a:cxn ang="0">
                  <a:pos x="T6" y="T7"/>
                </a:cxn>
                <a:cxn ang="0">
                  <a:pos x="T8" y="T9"/>
                </a:cxn>
              </a:cxnLst>
              <a:rect l="0" t="0" r="r" b="b"/>
              <a:pathLst>
                <a:path w="20" h="11">
                  <a:moveTo>
                    <a:pt x="2" y="11"/>
                  </a:moveTo>
                  <a:cubicBezTo>
                    <a:pt x="8" y="9"/>
                    <a:pt x="14" y="8"/>
                    <a:pt x="20" y="6"/>
                  </a:cubicBezTo>
                  <a:cubicBezTo>
                    <a:pt x="20" y="4"/>
                    <a:pt x="19" y="2"/>
                    <a:pt x="18" y="0"/>
                  </a:cubicBezTo>
                  <a:cubicBezTo>
                    <a:pt x="12" y="1"/>
                    <a:pt x="6" y="3"/>
                    <a:pt x="0" y="5"/>
                  </a:cubicBezTo>
                  <a:cubicBezTo>
                    <a:pt x="1" y="7"/>
                    <a:pt x="2" y="9"/>
                    <a:pt x="2" y="11"/>
                  </a:cubicBezTo>
                  <a:close/>
                </a:path>
              </a:pathLst>
            </a:custGeom>
            <a:solidFill>
              <a:srgbClr val="CAE4F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110"/>
            <p:cNvSpPr/>
            <p:nvPr/>
          </p:nvSpPr>
          <p:spPr bwMode="auto">
            <a:xfrm>
              <a:off x="1358901" y="4159250"/>
              <a:ext cx="115888" cy="52388"/>
            </a:xfrm>
            <a:custGeom>
              <a:avLst/>
              <a:gdLst>
                <a:gd name="T0" fmla="*/ 2 w 31"/>
                <a:gd name="T1" fmla="*/ 14 h 14"/>
                <a:gd name="T2" fmla="*/ 16 w 31"/>
                <a:gd name="T3" fmla="*/ 10 h 14"/>
                <a:gd name="T4" fmla="*/ 31 w 31"/>
                <a:gd name="T5" fmla="*/ 6 h 14"/>
                <a:gd name="T6" fmla="*/ 29 w 31"/>
                <a:gd name="T7" fmla="*/ 0 h 14"/>
                <a:gd name="T8" fmla="*/ 15 w 31"/>
                <a:gd name="T9" fmla="*/ 4 h 14"/>
                <a:gd name="T10" fmla="*/ 0 w 31"/>
                <a:gd name="T11" fmla="*/ 8 h 14"/>
                <a:gd name="T12" fmla="*/ 2 w 31"/>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31" h="14">
                  <a:moveTo>
                    <a:pt x="2" y="14"/>
                  </a:moveTo>
                  <a:cubicBezTo>
                    <a:pt x="7" y="13"/>
                    <a:pt x="12" y="12"/>
                    <a:pt x="16" y="10"/>
                  </a:cubicBezTo>
                  <a:cubicBezTo>
                    <a:pt x="21" y="9"/>
                    <a:pt x="26" y="7"/>
                    <a:pt x="31" y="6"/>
                  </a:cubicBezTo>
                  <a:cubicBezTo>
                    <a:pt x="30" y="4"/>
                    <a:pt x="29" y="2"/>
                    <a:pt x="29" y="0"/>
                  </a:cubicBezTo>
                  <a:cubicBezTo>
                    <a:pt x="24" y="1"/>
                    <a:pt x="19" y="3"/>
                    <a:pt x="15" y="4"/>
                  </a:cubicBezTo>
                  <a:cubicBezTo>
                    <a:pt x="10" y="5"/>
                    <a:pt x="5" y="7"/>
                    <a:pt x="0" y="8"/>
                  </a:cubicBezTo>
                  <a:cubicBezTo>
                    <a:pt x="1" y="10"/>
                    <a:pt x="2" y="12"/>
                    <a:pt x="2" y="14"/>
                  </a:cubicBezTo>
                  <a:close/>
                </a:path>
              </a:pathLst>
            </a:custGeom>
            <a:solidFill>
              <a:srgbClr val="CAE4F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111"/>
            <p:cNvSpPr/>
            <p:nvPr/>
          </p:nvSpPr>
          <p:spPr bwMode="auto">
            <a:xfrm>
              <a:off x="1374776" y="4200525"/>
              <a:ext cx="112713" cy="52388"/>
            </a:xfrm>
            <a:custGeom>
              <a:avLst/>
              <a:gdLst>
                <a:gd name="T0" fmla="*/ 1 w 30"/>
                <a:gd name="T1" fmla="*/ 14 h 14"/>
                <a:gd name="T2" fmla="*/ 16 w 30"/>
                <a:gd name="T3" fmla="*/ 10 h 14"/>
                <a:gd name="T4" fmla="*/ 30 w 30"/>
                <a:gd name="T5" fmla="*/ 6 h 14"/>
                <a:gd name="T6" fmla="*/ 28 w 30"/>
                <a:gd name="T7" fmla="*/ 0 h 14"/>
                <a:gd name="T8" fmla="*/ 14 w 30"/>
                <a:gd name="T9" fmla="*/ 4 h 14"/>
                <a:gd name="T10" fmla="*/ 0 w 30"/>
                <a:gd name="T11" fmla="*/ 8 h 14"/>
                <a:gd name="T12" fmla="*/ 1 w 30"/>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30" h="14">
                  <a:moveTo>
                    <a:pt x="1" y="14"/>
                  </a:moveTo>
                  <a:cubicBezTo>
                    <a:pt x="6" y="13"/>
                    <a:pt x="11" y="11"/>
                    <a:pt x="16" y="10"/>
                  </a:cubicBezTo>
                  <a:cubicBezTo>
                    <a:pt x="20" y="9"/>
                    <a:pt x="25" y="7"/>
                    <a:pt x="30" y="6"/>
                  </a:cubicBezTo>
                  <a:cubicBezTo>
                    <a:pt x="29" y="4"/>
                    <a:pt x="29" y="2"/>
                    <a:pt x="28" y="0"/>
                  </a:cubicBezTo>
                  <a:cubicBezTo>
                    <a:pt x="23" y="1"/>
                    <a:pt x="19" y="2"/>
                    <a:pt x="14" y="4"/>
                  </a:cubicBezTo>
                  <a:cubicBezTo>
                    <a:pt x="9" y="5"/>
                    <a:pt x="4" y="7"/>
                    <a:pt x="0" y="8"/>
                  </a:cubicBezTo>
                  <a:cubicBezTo>
                    <a:pt x="0" y="10"/>
                    <a:pt x="1" y="12"/>
                    <a:pt x="1" y="14"/>
                  </a:cubicBezTo>
                  <a:close/>
                </a:path>
              </a:pathLst>
            </a:custGeom>
            <a:solidFill>
              <a:srgbClr val="CAE4F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112"/>
            <p:cNvSpPr/>
            <p:nvPr/>
          </p:nvSpPr>
          <p:spPr bwMode="auto">
            <a:xfrm>
              <a:off x="1385888" y="4238625"/>
              <a:ext cx="112713" cy="55563"/>
            </a:xfrm>
            <a:custGeom>
              <a:avLst/>
              <a:gdLst>
                <a:gd name="T0" fmla="*/ 2 w 30"/>
                <a:gd name="T1" fmla="*/ 15 h 15"/>
                <a:gd name="T2" fmla="*/ 16 w 30"/>
                <a:gd name="T3" fmla="*/ 11 h 15"/>
                <a:gd name="T4" fmla="*/ 30 w 30"/>
                <a:gd name="T5" fmla="*/ 7 h 15"/>
                <a:gd name="T6" fmla="*/ 28 w 30"/>
                <a:gd name="T7" fmla="*/ 0 h 15"/>
                <a:gd name="T8" fmla="*/ 14 w 30"/>
                <a:gd name="T9" fmla="*/ 5 h 15"/>
                <a:gd name="T10" fmla="*/ 0 w 30"/>
                <a:gd name="T11" fmla="*/ 9 h 15"/>
                <a:gd name="T12" fmla="*/ 2 w 30"/>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30" h="15">
                  <a:moveTo>
                    <a:pt x="2" y="15"/>
                  </a:moveTo>
                  <a:cubicBezTo>
                    <a:pt x="6" y="14"/>
                    <a:pt x="11" y="12"/>
                    <a:pt x="16" y="11"/>
                  </a:cubicBezTo>
                  <a:cubicBezTo>
                    <a:pt x="21" y="9"/>
                    <a:pt x="25" y="8"/>
                    <a:pt x="30" y="7"/>
                  </a:cubicBezTo>
                  <a:cubicBezTo>
                    <a:pt x="30" y="5"/>
                    <a:pt x="29" y="3"/>
                    <a:pt x="28" y="0"/>
                  </a:cubicBezTo>
                  <a:cubicBezTo>
                    <a:pt x="24" y="2"/>
                    <a:pt x="19" y="3"/>
                    <a:pt x="14" y="5"/>
                  </a:cubicBezTo>
                  <a:cubicBezTo>
                    <a:pt x="9" y="6"/>
                    <a:pt x="5" y="7"/>
                    <a:pt x="0" y="9"/>
                  </a:cubicBezTo>
                  <a:cubicBezTo>
                    <a:pt x="0" y="11"/>
                    <a:pt x="1" y="13"/>
                    <a:pt x="2" y="15"/>
                  </a:cubicBezTo>
                  <a:close/>
                </a:path>
              </a:pathLst>
            </a:custGeom>
            <a:solidFill>
              <a:srgbClr val="CAE4F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113"/>
            <p:cNvSpPr/>
            <p:nvPr/>
          </p:nvSpPr>
          <p:spPr bwMode="auto">
            <a:xfrm>
              <a:off x="1397001" y="4291013"/>
              <a:ext cx="74613" cy="44450"/>
            </a:xfrm>
            <a:custGeom>
              <a:avLst/>
              <a:gdLst>
                <a:gd name="T0" fmla="*/ 2 w 20"/>
                <a:gd name="T1" fmla="*/ 12 h 12"/>
                <a:gd name="T2" fmla="*/ 20 w 20"/>
                <a:gd name="T3" fmla="*/ 7 h 12"/>
                <a:gd name="T4" fmla="*/ 18 w 20"/>
                <a:gd name="T5" fmla="*/ 0 h 12"/>
                <a:gd name="T6" fmla="*/ 0 w 20"/>
                <a:gd name="T7" fmla="*/ 6 h 12"/>
                <a:gd name="T8" fmla="*/ 2 w 20"/>
                <a:gd name="T9" fmla="*/ 12 h 12"/>
              </a:gdLst>
              <a:ahLst/>
              <a:cxnLst>
                <a:cxn ang="0">
                  <a:pos x="T0" y="T1"/>
                </a:cxn>
                <a:cxn ang="0">
                  <a:pos x="T2" y="T3"/>
                </a:cxn>
                <a:cxn ang="0">
                  <a:pos x="T4" y="T5"/>
                </a:cxn>
                <a:cxn ang="0">
                  <a:pos x="T6" y="T7"/>
                </a:cxn>
                <a:cxn ang="0">
                  <a:pos x="T8" y="T9"/>
                </a:cxn>
              </a:cxnLst>
              <a:rect l="0" t="0" r="r" b="b"/>
              <a:pathLst>
                <a:path w="20" h="12">
                  <a:moveTo>
                    <a:pt x="2" y="12"/>
                  </a:moveTo>
                  <a:cubicBezTo>
                    <a:pt x="8" y="10"/>
                    <a:pt x="14" y="8"/>
                    <a:pt x="20" y="7"/>
                  </a:cubicBezTo>
                  <a:cubicBezTo>
                    <a:pt x="19" y="4"/>
                    <a:pt x="19" y="2"/>
                    <a:pt x="18" y="0"/>
                  </a:cubicBezTo>
                  <a:cubicBezTo>
                    <a:pt x="12" y="2"/>
                    <a:pt x="6" y="4"/>
                    <a:pt x="0" y="6"/>
                  </a:cubicBezTo>
                  <a:cubicBezTo>
                    <a:pt x="1" y="8"/>
                    <a:pt x="1" y="10"/>
                    <a:pt x="2" y="12"/>
                  </a:cubicBezTo>
                  <a:close/>
                </a:path>
              </a:pathLst>
            </a:custGeom>
            <a:solidFill>
              <a:srgbClr val="CAE4F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114"/>
            <p:cNvSpPr/>
            <p:nvPr/>
          </p:nvSpPr>
          <p:spPr bwMode="auto">
            <a:xfrm>
              <a:off x="1493838" y="4117975"/>
              <a:ext cx="112713" cy="57150"/>
            </a:xfrm>
            <a:custGeom>
              <a:avLst/>
              <a:gdLst>
                <a:gd name="T0" fmla="*/ 2 w 30"/>
                <a:gd name="T1" fmla="*/ 15 h 15"/>
                <a:gd name="T2" fmla="*/ 16 w 30"/>
                <a:gd name="T3" fmla="*/ 11 h 15"/>
                <a:gd name="T4" fmla="*/ 30 w 30"/>
                <a:gd name="T5" fmla="*/ 7 h 15"/>
                <a:gd name="T6" fmla="*/ 29 w 30"/>
                <a:gd name="T7" fmla="*/ 0 h 15"/>
                <a:gd name="T8" fmla="*/ 14 w 30"/>
                <a:gd name="T9" fmla="*/ 5 h 15"/>
                <a:gd name="T10" fmla="*/ 0 w 30"/>
                <a:gd name="T11" fmla="*/ 9 h 15"/>
                <a:gd name="T12" fmla="*/ 2 w 30"/>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30" h="15">
                  <a:moveTo>
                    <a:pt x="2" y="15"/>
                  </a:moveTo>
                  <a:cubicBezTo>
                    <a:pt x="7" y="14"/>
                    <a:pt x="11" y="12"/>
                    <a:pt x="16" y="11"/>
                  </a:cubicBezTo>
                  <a:cubicBezTo>
                    <a:pt x="21" y="9"/>
                    <a:pt x="26" y="8"/>
                    <a:pt x="30" y="7"/>
                  </a:cubicBezTo>
                  <a:cubicBezTo>
                    <a:pt x="30" y="5"/>
                    <a:pt x="29" y="2"/>
                    <a:pt x="29" y="0"/>
                  </a:cubicBezTo>
                  <a:cubicBezTo>
                    <a:pt x="24" y="2"/>
                    <a:pt x="19" y="3"/>
                    <a:pt x="14" y="5"/>
                  </a:cubicBezTo>
                  <a:cubicBezTo>
                    <a:pt x="10" y="6"/>
                    <a:pt x="5" y="7"/>
                    <a:pt x="0" y="9"/>
                  </a:cubicBezTo>
                  <a:cubicBezTo>
                    <a:pt x="1" y="11"/>
                    <a:pt x="1" y="13"/>
                    <a:pt x="2" y="15"/>
                  </a:cubicBezTo>
                  <a:close/>
                </a:path>
              </a:pathLst>
            </a:custGeom>
            <a:solidFill>
              <a:srgbClr val="CAE4F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115"/>
            <p:cNvSpPr/>
            <p:nvPr/>
          </p:nvSpPr>
          <p:spPr bwMode="auto">
            <a:xfrm>
              <a:off x="1504951" y="4159250"/>
              <a:ext cx="117475" cy="57150"/>
            </a:xfrm>
            <a:custGeom>
              <a:avLst/>
              <a:gdLst>
                <a:gd name="T0" fmla="*/ 2 w 31"/>
                <a:gd name="T1" fmla="*/ 15 h 15"/>
                <a:gd name="T2" fmla="*/ 16 w 31"/>
                <a:gd name="T3" fmla="*/ 11 h 15"/>
                <a:gd name="T4" fmla="*/ 31 w 31"/>
                <a:gd name="T5" fmla="*/ 7 h 15"/>
                <a:gd name="T6" fmla="*/ 29 w 31"/>
                <a:gd name="T7" fmla="*/ 0 h 15"/>
                <a:gd name="T8" fmla="*/ 15 w 31"/>
                <a:gd name="T9" fmla="*/ 4 h 15"/>
                <a:gd name="T10" fmla="*/ 0 w 31"/>
                <a:gd name="T11" fmla="*/ 9 h 15"/>
                <a:gd name="T12" fmla="*/ 2 w 31"/>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31" h="15">
                  <a:moveTo>
                    <a:pt x="2" y="15"/>
                  </a:moveTo>
                  <a:cubicBezTo>
                    <a:pt x="7" y="13"/>
                    <a:pt x="12" y="12"/>
                    <a:pt x="16" y="11"/>
                  </a:cubicBezTo>
                  <a:cubicBezTo>
                    <a:pt x="21" y="9"/>
                    <a:pt x="26" y="8"/>
                    <a:pt x="31" y="7"/>
                  </a:cubicBezTo>
                  <a:cubicBezTo>
                    <a:pt x="30" y="4"/>
                    <a:pt x="29" y="2"/>
                    <a:pt x="29" y="0"/>
                  </a:cubicBezTo>
                  <a:cubicBezTo>
                    <a:pt x="24" y="2"/>
                    <a:pt x="19" y="3"/>
                    <a:pt x="15" y="4"/>
                  </a:cubicBezTo>
                  <a:cubicBezTo>
                    <a:pt x="10" y="6"/>
                    <a:pt x="5" y="7"/>
                    <a:pt x="0" y="9"/>
                  </a:cubicBezTo>
                  <a:cubicBezTo>
                    <a:pt x="1" y="11"/>
                    <a:pt x="1" y="13"/>
                    <a:pt x="2" y="15"/>
                  </a:cubicBezTo>
                  <a:close/>
                </a:path>
              </a:pathLst>
            </a:custGeom>
            <a:solidFill>
              <a:srgbClr val="CAE4F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116"/>
            <p:cNvSpPr/>
            <p:nvPr/>
          </p:nvSpPr>
          <p:spPr bwMode="auto">
            <a:xfrm>
              <a:off x="1516063" y="4200525"/>
              <a:ext cx="117475" cy="57150"/>
            </a:xfrm>
            <a:custGeom>
              <a:avLst/>
              <a:gdLst>
                <a:gd name="T0" fmla="*/ 2 w 31"/>
                <a:gd name="T1" fmla="*/ 15 h 15"/>
                <a:gd name="T2" fmla="*/ 17 w 31"/>
                <a:gd name="T3" fmla="*/ 10 h 15"/>
                <a:gd name="T4" fmla="*/ 31 w 31"/>
                <a:gd name="T5" fmla="*/ 6 h 15"/>
                <a:gd name="T6" fmla="*/ 29 w 31"/>
                <a:gd name="T7" fmla="*/ 0 h 15"/>
                <a:gd name="T8" fmla="*/ 15 w 31"/>
                <a:gd name="T9" fmla="*/ 4 h 15"/>
                <a:gd name="T10" fmla="*/ 0 w 31"/>
                <a:gd name="T11" fmla="*/ 8 h 15"/>
                <a:gd name="T12" fmla="*/ 2 w 31"/>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31" h="15">
                  <a:moveTo>
                    <a:pt x="2" y="15"/>
                  </a:moveTo>
                  <a:cubicBezTo>
                    <a:pt x="7" y="13"/>
                    <a:pt x="12" y="12"/>
                    <a:pt x="17" y="10"/>
                  </a:cubicBezTo>
                  <a:cubicBezTo>
                    <a:pt x="21" y="9"/>
                    <a:pt x="26" y="8"/>
                    <a:pt x="31" y="6"/>
                  </a:cubicBezTo>
                  <a:cubicBezTo>
                    <a:pt x="30" y="4"/>
                    <a:pt x="30" y="2"/>
                    <a:pt x="29" y="0"/>
                  </a:cubicBezTo>
                  <a:cubicBezTo>
                    <a:pt x="24" y="1"/>
                    <a:pt x="19" y="3"/>
                    <a:pt x="15" y="4"/>
                  </a:cubicBezTo>
                  <a:cubicBezTo>
                    <a:pt x="10" y="6"/>
                    <a:pt x="5" y="7"/>
                    <a:pt x="0" y="8"/>
                  </a:cubicBezTo>
                  <a:cubicBezTo>
                    <a:pt x="1" y="10"/>
                    <a:pt x="2" y="13"/>
                    <a:pt x="2" y="15"/>
                  </a:cubicBezTo>
                  <a:close/>
                </a:path>
              </a:pathLst>
            </a:custGeom>
            <a:solidFill>
              <a:srgbClr val="CAE4F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117"/>
            <p:cNvSpPr/>
            <p:nvPr/>
          </p:nvSpPr>
          <p:spPr bwMode="auto">
            <a:xfrm>
              <a:off x="1531938" y="4252913"/>
              <a:ext cx="74613" cy="41275"/>
            </a:xfrm>
            <a:custGeom>
              <a:avLst/>
              <a:gdLst>
                <a:gd name="T0" fmla="*/ 2 w 20"/>
                <a:gd name="T1" fmla="*/ 11 h 11"/>
                <a:gd name="T2" fmla="*/ 20 w 20"/>
                <a:gd name="T3" fmla="*/ 6 h 11"/>
                <a:gd name="T4" fmla="*/ 18 w 20"/>
                <a:gd name="T5" fmla="*/ 0 h 11"/>
                <a:gd name="T6" fmla="*/ 0 w 20"/>
                <a:gd name="T7" fmla="*/ 5 h 11"/>
                <a:gd name="T8" fmla="*/ 2 w 20"/>
                <a:gd name="T9" fmla="*/ 11 h 11"/>
              </a:gdLst>
              <a:ahLst/>
              <a:cxnLst>
                <a:cxn ang="0">
                  <a:pos x="T0" y="T1"/>
                </a:cxn>
                <a:cxn ang="0">
                  <a:pos x="T2" y="T3"/>
                </a:cxn>
                <a:cxn ang="0">
                  <a:pos x="T4" y="T5"/>
                </a:cxn>
                <a:cxn ang="0">
                  <a:pos x="T6" y="T7"/>
                </a:cxn>
                <a:cxn ang="0">
                  <a:pos x="T8" y="T9"/>
                </a:cxn>
              </a:cxnLst>
              <a:rect l="0" t="0" r="r" b="b"/>
              <a:pathLst>
                <a:path w="20" h="11">
                  <a:moveTo>
                    <a:pt x="2" y="11"/>
                  </a:moveTo>
                  <a:cubicBezTo>
                    <a:pt x="8" y="10"/>
                    <a:pt x="14" y="8"/>
                    <a:pt x="20" y="6"/>
                  </a:cubicBezTo>
                  <a:cubicBezTo>
                    <a:pt x="19" y="4"/>
                    <a:pt x="18" y="2"/>
                    <a:pt x="18" y="0"/>
                  </a:cubicBezTo>
                  <a:cubicBezTo>
                    <a:pt x="12" y="2"/>
                    <a:pt x="6" y="3"/>
                    <a:pt x="0" y="5"/>
                  </a:cubicBezTo>
                  <a:cubicBezTo>
                    <a:pt x="0" y="7"/>
                    <a:pt x="1" y="9"/>
                    <a:pt x="2" y="11"/>
                  </a:cubicBezTo>
                  <a:close/>
                </a:path>
              </a:pathLst>
            </a:custGeom>
            <a:solidFill>
              <a:srgbClr val="CAE4F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118"/>
            <p:cNvSpPr/>
            <p:nvPr/>
          </p:nvSpPr>
          <p:spPr bwMode="auto">
            <a:xfrm>
              <a:off x="1460501" y="3983038"/>
              <a:ext cx="127000" cy="142875"/>
            </a:xfrm>
            <a:custGeom>
              <a:avLst/>
              <a:gdLst>
                <a:gd name="T0" fmla="*/ 12 w 34"/>
                <a:gd name="T1" fmla="*/ 2 h 38"/>
                <a:gd name="T2" fmla="*/ 31 w 34"/>
                <a:gd name="T3" fmla="*/ 15 h 38"/>
                <a:gd name="T4" fmla="*/ 22 w 34"/>
                <a:gd name="T5" fmla="*/ 36 h 38"/>
                <a:gd name="T6" fmla="*/ 3 w 34"/>
                <a:gd name="T7" fmla="*/ 23 h 38"/>
                <a:gd name="T8" fmla="*/ 12 w 34"/>
                <a:gd name="T9" fmla="*/ 2 h 38"/>
              </a:gdLst>
              <a:ahLst/>
              <a:cxnLst>
                <a:cxn ang="0">
                  <a:pos x="T0" y="T1"/>
                </a:cxn>
                <a:cxn ang="0">
                  <a:pos x="T2" y="T3"/>
                </a:cxn>
                <a:cxn ang="0">
                  <a:pos x="T4" y="T5"/>
                </a:cxn>
                <a:cxn ang="0">
                  <a:pos x="T6" y="T7"/>
                </a:cxn>
                <a:cxn ang="0">
                  <a:pos x="T8" y="T9"/>
                </a:cxn>
              </a:cxnLst>
              <a:rect l="0" t="0" r="r" b="b"/>
              <a:pathLst>
                <a:path w="34" h="38">
                  <a:moveTo>
                    <a:pt x="12" y="2"/>
                  </a:moveTo>
                  <a:cubicBezTo>
                    <a:pt x="20" y="0"/>
                    <a:pt x="28" y="6"/>
                    <a:pt x="31" y="15"/>
                  </a:cubicBezTo>
                  <a:cubicBezTo>
                    <a:pt x="34" y="24"/>
                    <a:pt x="30" y="34"/>
                    <a:pt x="22" y="36"/>
                  </a:cubicBezTo>
                  <a:cubicBezTo>
                    <a:pt x="14" y="38"/>
                    <a:pt x="5" y="33"/>
                    <a:pt x="3" y="23"/>
                  </a:cubicBezTo>
                  <a:cubicBezTo>
                    <a:pt x="0" y="14"/>
                    <a:pt x="4" y="5"/>
                    <a:pt x="12" y="2"/>
                  </a:cubicBezTo>
                  <a:close/>
                </a:path>
              </a:pathLst>
            </a:custGeom>
            <a:solidFill>
              <a:srgbClr val="7FB4E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119"/>
            <p:cNvSpPr/>
            <p:nvPr/>
          </p:nvSpPr>
          <p:spPr bwMode="auto">
            <a:xfrm>
              <a:off x="1193801" y="4062413"/>
              <a:ext cx="127000" cy="142875"/>
            </a:xfrm>
            <a:custGeom>
              <a:avLst/>
              <a:gdLst>
                <a:gd name="T0" fmla="*/ 12 w 34"/>
                <a:gd name="T1" fmla="*/ 2 h 38"/>
                <a:gd name="T2" fmla="*/ 31 w 34"/>
                <a:gd name="T3" fmla="*/ 15 h 38"/>
                <a:gd name="T4" fmla="*/ 22 w 34"/>
                <a:gd name="T5" fmla="*/ 36 h 38"/>
                <a:gd name="T6" fmla="*/ 2 w 34"/>
                <a:gd name="T7" fmla="*/ 23 h 38"/>
                <a:gd name="T8" fmla="*/ 12 w 34"/>
                <a:gd name="T9" fmla="*/ 2 h 38"/>
              </a:gdLst>
              <a:ahLst/>
              <a:cxnLst>
                <a:cxn ang="0">
                  <a:pos x="T0" y="T1"/>
                </a:cxn>
                <a:cxn ang="0">
                  <a:pos x="T2" y="T3"/>
                </a:cxn>
                <a:cxn ang="0">
                  <a:pos x="T4" y="T5"/>
                </a:cxn>
                <a:cxn ang="0">
                  <a:pos x="T6" y="T7"/>
                </a:cxn>
                <a:cxn ang="0">
                  <a:pos x="T8" y="T9"/>
                </a:cxn>
              </a:cxnLst>
              <a:rect l="0" t="0" r="r" b="b"/>
              <a:pathLst>
                <a:path w="34" h="38">
                  <a:moveTo>
                    <a:pt x="12" y="2"/>
                  </a:moveTo>
                  <a:cubicBezTo>
                    <a:pt x="19" y="0"/>
                    <a:pt x="28" y="6"/>
                    <a:pt x="31" y="15"/>
                  </a:cubicBezTo>
                  <a:cubicBezTo>
                    <a:pt x="34" y="24"/>
                    <a:pt x="29" y="33"/>
                    <a:pt x="22" y="36"/>
                  </a:cubicBezTo>
                  <a:cubicBezTo>
                    <a:pt x="14" y="38"/>
                    <a:pt x="5" y="32"/>
                    <a:pt x="2" y="23"/>
                  </a:cubicBezTo>
                  <a:cubicBezTo>
                    <a:pt x="0" y="14"/>
                    <a:pt x="4" y="4"/>
                    <a:pt x="12" y="2"/>
                  </a:cubicBezTo>
                  <a:close/>
                </a:path>
              </a:pathLst>
            </a:custGeom>
            <a:solidFill>
              <a:srgbClr val="FFDC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120"/>
            <p:cNvSpPr/>
            <p:nvPr/>
          </p:nvSpPr>
          <p:spPr bwMode="auto">
            <a:xfrm>
              <a:off x="1325563" y="4024313"/>
              <a:ext cx="127000" cy="142875"/>
            </a:xfrm>
            <a:custGeom>
              <a:avLst/>
              <a:gdLst>
                <a:gd name="T0" fmla="*/ 12 w 34"/>
                <a:gd name="T1" fmla="*/ 2 h 38"/>
                <a:gd name="T2" fmla="*/ 32 w 34"/>
                <a:gd name="T3" fmla="*/ 14 h 38"/>
                <a:gd name="T4" fmla="*/ 22 w 34"/>
                <a:gd name="T5" fmla="*/ 35 h 38"/>
                <a:gd name="T6" fmla="*/ 3 w 34"/>
                <a:gd name="T7" fmla="*/ 23 h 38"/>
                <a:gd name="T8" fmla="*/ 12 w 34"/>
                <a:gd name="T9" fmla="*/ 2 h 38"/>
              </a:gdLst>
              <a:ahLst/>
              <a:cxnLst>
                <a:cxn ang="0">
                  <a:pos x="T0" y="T1"/>
                </a:cxn>
                <a:cxn ang="0">
                  <a:pos x="T2" y="T3"/>
                </a:cxn>
                <a:cxn ang="0">
                  <a:pos x="T4" y="T5"/>
                </a:cxn>
                <a:cxn ang="0">
                  <a:pos x="T6" y="T7"/>
                </a:cxn>
                <a:cxn ang="0">
                  <a:pos x="T8" y="T9"/>
                </a:cxn>
              </a:cxnLst>
              <a:rect l="0" t="0" r="r" b="b"/>
              <a:pathLst>
                <a:path w="34" h="38">
                  <a:moveTo>
                    <a:pt x="12" y="2"/>
                  </a:moveTo>
                  <a:cubicBezTo>
                    <a:pt x="20" y="0"/>
                    <a:pt x="29" y="5"/>
                    <a:pt x="32" y="14"/>
                  </a:cubicBezTo>
                  <a:cubicBezTo>
                    <a:pt x="34" y="24"/>
                    <a:pt x="30" y="33"/>
                    <a:pt x="22" y="35"/>
                  </a:cubicBezTo>
                  <a:cubicBezTo>
                    <a:pt x="14" y="38"/>
                    <a:pt x="6" y="32"/>
                    <a:pt x="3" y="23"/>
                  </a:cubicBezTo>
                  <a:cubicBezTo>
                    <a:pt x="0" y="13"/>
                    <a:pt x="4" y="4"/>
                    <a:pt x="12" y="2"/>
                  </a:cubicBezTo>
                  <a:close/>
                </a:path>
              </a:pathLst>
            </a:custGeom>
            <a:solidFill>
              <a:srgbClr val="ED7B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23" name="组合 122"/>
          <p:cNvGrpSpPr/>
          <p:nvPr/>
        </p:nvGrpSpPr>
        <p:grpSpPr>
          <a:xfrm>
            <a:off x="6138863" y="1932929"/>
            <a:ext cx="5124223" cy="1284832"/>
            <a:chOff x="695327" y="1340768"/>
            <a:chExt cx="5249757" cy="1584178"/>
          </a:xfrm>
        </p:grpSpPr>
        <p:grpSp>
          <p:nvGrpSpPr>
            <p:cNvPr id="124" name="组合 123"/>
            <p:cNvGrpSpPr/>
            <p:nvPr/>
          </p:nvGrpSpPr>
          <p:grpSpPr>
            <a:xfrm>
              <a:off x="695327" y="1340768"/>
              <a:ext cx="5249757" cy="1584178"/>
              <a:chOff x="695327" y="1340768"/>
              <a:chExt cx="5249757" cy="1584178"/>
            </a:xfrm>
          </p:grpSpPr>
          <p:sp>
            <p:nvSpPr>
              <p:cNvPr id="128" name="任意多边形 127"/>
              <p:cNvSpPr/>
              <p:nvPr/>
            </p:nvSpPr>
            <p:spPr>
              <a:xfrm rot="5400000">
                <a:off x="3652066" y="631927"/>
                <a:ext cx="1584175" cy="3001860"/>
              </a:xfrm>
              <a:custGeom>
                <a:avLst/>
                <a:gdLst>
                  <a:gd name="connsiteX0" fmla="*/ 0 w 1584175"/>
                  <a:gd name="connsiteY0" fmla="*/ 3001860 h 3001860"/>
                  <a:gd name="connsiteX1" fmla="*/ 0 w 1584175"/>
                  <a:gd name="connsiteY1" fmla="*/ 168778 h 3001860"/>
                  <a:gd name="connsiteX2" fmla="*/ 168778 w 1584175"/>
                  <a:gd name="connsiteY2" fmla="*/ 0 h 3001860"/>
                  <a:gd name="connsiteX3" fmla="*/ 1415397 w 1584175"/>
                  <a:gd name="connsiteY3" fmla="*/ 0 h 3001860"/>
                  <a:gd name="connsiteX4" fmla="*/ 1584175 w 1584175"/>
                  <a:gd name="connsiteY4" fmla="*/ 168778 h 3001860"/>
                  <a:gd name="connsiteX5" fmla="*/ 1584175 w 1584175"/>
                  <a:gd name="connsiteY5" fmla="*/ 3001860 h 3001860"/>
                  <a:gd name="connsiteX6" fmla="*/ 931060 w 1584175"/>
                  <a:gd name="connsiteY6" fmla="*/ 3001860 h 3001860"/>
                  <a:gd name="connsiteX7" fmla="*/ 792087 w 1584175"/>
                  <a:gd name="connsiteY7" fmla="*/ 2793401 h 3001860"/>
                  <a:gd name="connsiteX8" fmla="*/ 653114 w 1584175"/>
                  <a:gd name="connsiteY8" fmla="*/ 3001860 h 3001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4175" h="3001860">
                    <a:moveTo>
                      <a:pt x="0" y="3001860"/>
                    </a:moveTo>
                    <a:lnTo>
                      <a:pt x="0" y="168778"/>
                    </a:lnTo>
                    <a:cubicBezTo>
                      <a:pt x="0" y="75564"/>
                      <a:pt x="75564" y="0"/>
                      <a:pt x="168778" y="0"/>
                    </a:cubicBezTo>
                    <a:lnTo>
                      <a:pt x="1415397" y="0"/>
                    </a:lnTo>
                    <a:cubicBezTo>
                      <a:pt x="1508611" y="0"/>
                      <a:pt x="1584175" y="75564"/>
                      <a:pt x="1584175" y="168778"/>
                    </a:cubicBezTo>
                    <a:lnTo>
                      <a:pt x="1584175" y="3001860"/>
                    </a:lnTo>
                    <a:lnTo>
                      <a:pt x="931060" y="3001860"/>
                    </a:lnTo>
                    <a:lnTo>
                      <a:pt x="792087" y="2793401"/>
                    </a:lnTo>
                    <a:lnTo>
                      <a:pt x="653114" y="300186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nvGrpSpPr>
              <p:cNvPr id="129" name="组合 128"/>
              <p:cNvGrpSpPr/>
              <p:nvPr/>
            </p:nvGrpSpPr>
            <p:grpSpPr>
              <a:xfrm>
                <a:off x="695327" y="1340768"/>
                <a:ext cx="2429687" cy="1584178"/>
                <a:chOff x="695327" y="1340768"/>
                <a:chExt cx="2429687" cy="1584178"/>
              </a:xfrm>
            </p:grpSpPr>
            <p:sp>
              <p:nvSpPr>
                <p:cNvPr id="130" name="同侧圆角矩形 129"/>
                <p:cNvSpPr/>
                <p:nvPr/>
              </p:nvSpPr>
              <p:spPr>
                <a:xfrm rot="16200000">
                  <a:off x="1019399" y="1016696"/>
                  <a:ext cx="1584178" cy="2232321"/>
                </a:xfrm>
                <a:prstGeom prst="round2SameRect">
                  <a:avLst/>
                </a:prstGeom>
                <a:solidFill>
                  <a:srgbClr val="FBC7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131" name="等腰三角形 130"/>
                <p:cNvSpPr/>
                <p:nvPr/>
              </p:nvSpPr>
              <p:spPr>
                <a:xfrm rot="5400000">
                  <a:off x="2872986" y="2024844"/>
                  <a:ext cx="288032" cy="216024"/>
                </a:xfrm>
                <a:prstGeom prst="triangle">
                  <a:avLst/>
                </a:prstGeom>
                <a:solidFill>
                  <a:srgbClr val="FBC7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grpSp>
        <p:sp>
          <p:nvSpPr>
            <p:cNvPr id="125" name="TextBox 26"/>
            <p:cNvSpPr txBox="1"/>
            <p:nvPr/>
          </p:nvSpPr>
          <p:spPr>
            <a:xfrm>
              <a:off x="977971" y="1917413"/>
              <a:ext cx="1739044" cy="531277"/>
            </a:xfrm>
            <a:prstGeom prst="rect">
              <a:avLst/>
            </a:prstGeom>
            <a:noFill/>
          </p:spPr>
          <p:txBody>
            <a:bodyPr wrap="square" lIns="0" tIns="0" rIns="0" bIns="0" rtlCol="0">
              <a:spAutoFit/>
            </a:bodyPr>
            <a:lstStyle/>
            <a:p>
              <a:pPr algn="ctr"/>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添加内容</a:t>
              </a:r>
              <a:endPar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27" name="TextBox 29"/>
            <p:cNvSpPr txBox="1"/>
            <p:nvPr/>
          </p:nvSpPr>
          <p:spPr>
            <a:xfrm>
              <a:off x="3316989" y="1681029"/>
              <a:ext cx="2271218" cy="1024605"/>
            </a:xfrm>
            <a:prstGeom prst="rect">
              <a:avLst/>
            </a:prstGeom>
            <a:noFill/>
          </p:spPr>
          <p:txBody>
            <a:bodyPr wrap="square" lIns="0" tIns="0" rIns="0" bIns="0" rtlCol="0">
              <a:spAutoFit/>
            </a:bodyPr>
            <a:lstStyle/>
            <a:p>
              <a:pPr algn="just"/>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本模版具备基本构架，合理的编排好了现成的图文位置</a:t>
              </a:r>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32" name="组合 131"/>
          <p:cNvGrpSpPr/>
          <p:nvPr/>
        </p:nvGrpSpPr>
        <p:grpSpPr>
          <a:xfrm>
            <a:off x="6138864" y="3359620"/>
            <a:ext cx="5124222" cy="1284832"/>
            <a:chOff x="695328" y="3080719"/>
            <a:chExt cx="5249756" cy="1584178"/>
          </a:xfrm>
        </p:grpSpPr>
        <p:grpSp>
          <p:nvGrpSpPr>
            <p:cNvPr id="133" name="组合 132"/>
            <p:cNvGrpSpPr/>
            <p:nvPr/>
          </p:nvGrpSpPr>
          <p:grpSpPr>
            <a:xfrm>
              <a:off x="695328" y="3080719"/>
              <a:ext cx="5249756" cy="1584178"/>
              <a:chOff x="695328" y="3080719"/>
              <a:chExt cx="5249756" cy="1584178"/>
            </a:xfrm>
          </p:grpSpPr>
          <p:sp>
            <p:nvSpPr>
              <p:cNvPr id="136" name="任意多边形 135"/>
              <p:cNvSpPr/>
              <p:nvPr/>
            </p:nvSpPr>
            <p:spPr>
              <a:xfrm rot="5400000">
                <a:off x="3652066" y="2371878"/>
                <a:ext cx="1584175" cy="3001860"/>
              </a:xfrm>
              <a:custGeom>
                <a:avLst/>
                <a:gdLst>
                  <a:gd name="connsiteX0" fmla="*/ 0 w 1584175"/>
                  <a:gd name="connsiteY0" fmla="*/ 3001860 h 3001860"/>
                  <a:gd name="connsiteX1" fmla="*/ 0 w 1584175"/>
                  <a:gd name="connsiteY1" fmla="*/ 168778 h 3001860"/>
                  <a:gd name="connsiteX2" fmla="*/ 168778 w 1584175"/>
                  <a:gd name="connsiteY2" fmla="*/ 0 h 3001860"/>
                  <a:gd name="connsiteX3" fmla="*/ 1415397 w 1584175"/>
                  <a:gd name="connsiteY3" fmla="*/ 0 h 3001860"/>
                  <a:gd name="connsiteX4" fmla="*/ 1584175 w 1584175"/>
                  <a:gd name="connsiteY4" fmla="*/ 168778 h 3001860"/>
                  <a:gd name="connsiteX5" fmla="*/ 1584175 w 1584175"/>
                  <a:gd name="connsiteY5" fmla="*/ 3001860 h 3001860"/>
                  <a:gd name="connsiteX6" fmla="*/ 931060 w 1584175"/>
                  <a:gd name="connsiteY6" fmla="*/ 3001860 h 3001860"/>
                  <a:gd name="connsiteX7" fmla="*/ 792087 w 1584175"/>
                  <a:gd name="connsiteY7" fmla="*/ 2793401 h 3001860"/>
                  <a:gd name="connsiteX8" fmla="*/ 653114 w 1584175"/>
                  <a:gd name="connsiteY8" fmla="*/ 3001860 h 3001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4175" h="3001860">
                    <a:moveTo>
                      <a:pt x="0" y="3001860"/>
                    </a:moveTo>
                    <a:lnTo>
                      <a:pt x="0" y="168778"/>
                    </a:lnTo>
                    <a:cubicBezTo>
                      <a:pt x="0" y="75564"/>
                      <a:pt x="75564" y="0"/>
                      <a:pt x="168778" y="0"/>
                    </a:cubicBezTo>
                    <a:lnTo>
                      <a:pt x="1415397" y="0"/>
                    </a:lnTo>
                    <a:cubicBezTo>
                      <a:pt x="1508611" y="0"/>
                      <a:pt x="1584175" y="75564"/>
                      <a:pt x="1584175" y="168778"/>
                    </a:cubicBezTo>
                    <a:lnTo>
                      <a:pt x="1584175" y="3001860"/>
                    </a:lnTo>
                    <a:lnTo>
                      <a:pt x="931060" y="3001860"/>
                    </a:lnTo>
                    <a:lnTo>
                      <a:pt x="792087" y="2793401"/>
                    </a:lnTo>
                    <a:lnTo>
                      <a:pt x="653114" y="300186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nvGrpSpPr>
              <p:cNvPr id="137" name="组合 136"/>
              <p:cNvGrpSpPr/>
              <p:nvPr/>
            </p:nvGrpSpPr>
            <p:grpSpPr>
              <a:xfrm>
                <a:off x="695328" y="3080719"/>
                <a:ext cx="2429686" cy="1584178"/>
                <a:chOff x="695328" y="3080719"/>
                <a:chExt cx="2429686" cy="1584178"/>
              </a:xfrm>
            </p:grpSpPr>
            <p:sp>
              <p:nvSpPr>
                <p:cNvPr id="138" name="同侧圆角矩形 137"/>
                <p:cNvSpPr/>
                <p:nvPr/>
              </p:nvSpPr>
              <p:spPr>
                <a:xfrm rot="16200000">
                  <a:off x="1019401" y="2756646"/>
                  <a:ext cx="1584178" cy="2232324"/>
                </a:xfrm>
                <a:prstGeom prst="round2SameRect">
                  <a:avLst/>
                </a:prstGeom>
                <a:solidFill>
                  <a:srgbClr val="FBC7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139" name="等腰三角形 138"/>
                <p:cNvSpPr/>
                <p:nvPr/>
              </p:nvSpPr>
              <p:spPr>
                <a:xfrm rot="5400000">
                  <a:off x="2872986" y="3764795"/>
                  <a:ext cx="288032" cy="216024"/>
                </a:xfrm>
                <a:prstGeom prst="triangle">
                  <a:avLst/>
                </a:prstGeom>
                <a:solidFill>
                  <a:srgbClr val="FBC7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grpSp>
        <p:sp>
          <p:nvSpPr>
            <p:cNvPr id="134" name="TextBox 26"/>
            <p:cNvSpPr txBox="1"/>
            <p:nvPr/>
          </p:nvSpPr>
          <p:spPr>
            <a:xfrm>
              <a:off x="977971" y="3679538"/>
              <a:ext cx="1739044" cy="531277"/>
            </a:xfrm>
            <a:prstGeom prst="rect">
              <a:avLst/>
            </a:prstGeom>
            <a:noFill/>
          </p:spPr>
          <p:txBody>
            <a:bodyPr wrap="square" lIns="0" tIns="0" rIns="0" bIns="0" rtlCol="0">
              <a:spAutoFit/>
            </a:bodyPr>
            <a:lstStyle/>
            <a:p>
              <a:pPr algn="ctr"/>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添加内容</a:t>
              </a:r>
              <a:endPar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35" name="TextBox 29"/>
            <p:cNvSpPr txBox="1"/>
            <p:nvPr/>
          </p:nvSpPr>
          <p:spPr>
            <a:xfrm>
              <a:off x="3306577" y="3363016"/>
              <a:ext cx="2281630" cy="1024606"/>
            </a:xfrm>
            <a:prstGeom prst="rect">
              <a:avLst/>
            </a:prstGeom>
            <a:noFill/>
          </p:spPr>
          <p:txBody>
            <a:bodyPr wrap="square" lIns="0" tIns="0" rIns="0" bIns="0" rtlCol="0">
              <a:spAutoFit/>
            </a:bodyPr>
            <a:lstStyle/>
            <a:p>
              <a:pPr algn="just"/>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本模版具备基本构架，合理的编排好了现成的图文位置</a:t>
              </a:r>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40" name="组合 139"/>
          <p:cNvGrpSpPr/>
          <p:nvPr/>
        </p:nvGrpSpPr>
        <p:grpSpPr>
          <a:xfrm>
            <a:off x="6138864" y="4786312"/>
            <a:ext cx="5124222" cy="1284832"/>
            <a:chOff x="695328" y="4820670"/>
            <a:chExt cx="5249756" cy="1584178"/>
          </a:xfrm>
        </p:grpSpPr>
        <p:grpSp>
          <p:nvGrpSpPr>
            <p:cNvPr id="141" name="组合 140"/>
            <p:cNvGrpSpPr/>
            <p:nvPr/>
          </p:nvGrpSpPr>
          <p:grpSpPr>
            <a:xfrm>
              <a:off x="695328" y="4820670"/>
              <a:ext cx="5249756" cy="1584178"/>
              <a:chOff x="695328" y="4820670"/>
              <a:chExt cx="5249756" cy="1584178"/>
            </a:xfrm>
          </p:grpSpPr>
          <p:sp>
            <p:nvSpPr>
              <p:cNvPr id="145" name="任意多边形 144"/>
              <p:cNvSpPr/>
              <p:nvPr/>
            </p:nvSpPr>
            <p:spPr>
              <a:xfrm rot="5400000">
                <a:off x="3652066" y="4111829"/>
                <a:ext cx="1584175" cy="3001860"/>
              </a:xfrm>
              <a:custGeom>
                <a:avLst/>
                <a:gdLst>
                  <a:gd name="connsiteX0" fmla="*/ 0 w 1584175"/>
                  <a:gd name="connsiteY0" fmla="*/ 3001860 h 3001860"/>
                  <a:gd name="connsiteX1" fmla="*/ 0 w 1584175"/>
                  <a:gd name="connsiteY1" fmla="*/ 168778 h 3001860"/>
                  <a:gd name="connsiteX2" fmla="*/ 168778 w 1584175"/>
                  <a:gd name="connsiteY2" fmla="*/ 0 h 3001860"/>
                  <a:gd name="connsiteX3" fmla="*/ 1415397 w 1584175"/>
                  <a:gd name="connsiteY3" fmla="*/ 0 h 3001860"/>
                  <a:gd name="connsiteX4" fmla="*/ 1584175 w 1584175"/>
                  <a:gd name="connsiteY4" fmla="*/ 168778 h 3001860"/>
                  <a:gd name="connsiteX5" fmla="*/ 1584175 w 1584175"/>
                  <a:gd name="connsiteY5" fmla="*/ 3001860 h 3001860"/>
                  <a:gd name="connsiteX6" fmla="*/ 931060 w 1584175"/>
                  <a:gd name="connsiteY6" fmla="*/ 3001860 h 3001860"/>
                  <a:gd name="connsiteX7" fmla="*/ 792087 w 1584175"/>
                  <a:gd name="connsiteY7" fmla="*/ 2793401 h 3001860"/>
                  <a:gd name="connsiteX8" fmla="*/ 653114 w 1584175"/>
                  <a:gd name="connsiteY8" fmla="*/ 3001860 h 3001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4175" h="3001860">
                    <a:moveTo>
                      <a:pt x="0" y="3001860"/>
                    </a:moveTo>
                    <a:lnTo>
                      <a:pt x="0" y="168778"/>
                    </a:lnTo>
                    <a:cubicBezTo>
                      <a:pt x="0" y="75564"/>
                      <a:pt x="75564" y="0"/>
                      <a:pt x="168778" y="0"/>
                    </a:cubicBezTo>
                    <a:lnTo>
                      <a:pt x="1415397" y="0"/>
                    </a:lnTo>
                    <a:cubicBezTo>
                      <a:pt x="1508611" y="0"/>
                      <a:pt x="1584175" y="75564"/>
                      <a:pt x="1584175" y="168778"/>
                    </a:cubicBezTo>
                    <a:lnTo>
                      <a:pt x="1584175" y="3001860"/>
                    </a:lnTo>
                    <a:lnTo>
                      <a:pt x="931060" y="3001860"/>
                    </a:lnTo>
                    <a:lnTo>
                      <a:pt x="792087" y="2793401"/>
                    </a:lnTo>
                    <a:lnTo>
                      <a:pt x="653114" y="300186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nvGrpSpPr>
              <p:cNvPr id="146" name="组合 145"/>
              <p:cNvGrpSpPr/>
              <p:nvPr/>
            </p:nvGrpSpPr>
            <p:grpSpPr>
              <a:xfrm>
                <a:off x="695328" y="4820670"/>
                <a:ext cx="2429686" cy="1584178"/>
                <a:chOff x="695328" y="4820670"/>
                <a:chExt cx="2429686" cy="1584178"/>
              </a:xfrm>
            </p:grpSpPr>
            <p:sp>
              <p:nvSpPr>
                <p:cNvPr id="147" name="同侧圆角矩形 146"/>
                <p:cNvSpPr/>
                <p:nvPr/>
              </p:nvSpPr>
              <p:spPr>
                <a:xfrm rot="16200000">
                  <a:off x="1019401" y="4496597"/>
                  <a:ext cx="1584178" cy="2232324"/>
                </a:xfrm>
                <a:prstGeom prst="round2SameRect">
                  <a:avLst/>
                </a:prstGeom>
                <a:solidFill>
                  <a:srgbClr val="FBC7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148" name="等腰三角形 147"/>
                <p:cNvSpPr/>
                <p:nvPr/>
              </p:nvSpPr>
              <p:spPr>
                <a:xfrm rot="5400000">
                  <a:off x="2872986" y="5504746"/>
                  <a:ext cx="288032" cy="216024"/>
                </a:xfrm>
                <a:prstGeom prst="triangle">
                  <a:avLst/>
                </a:prstGeom>
                <a:solidFill>
                  <a:srgbClr val="FBC7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grpSp>
        <p:sp>
          <p:nvSpPr>
            <p:cNvPr id="142" name="TextBox 26"/>
            <p:cNvSpPr txBox="1"/>
            <p:nvPr/>
          </p:nvSpPr>
          <p:spPr>
            <a:xfrm>
              <a:off x="977971" y="5403563"/>
              <a:ext cx="1739044" cy="531277"/>
            </a:xfrm>
            <a:prstGeom prst="rect">
              <a:avLst/>
            </a:prstGeom>
            <a:noFill/>
          </p:spPr>
          <p:txBody>
            <a:bodyPr wrap="square" lIns="0" tIns="0" rIns="0" bIns="0" rtlCol="0">
              <a:spAutoFit/>
            </a:bodyPr>
            <a:lstStyle/>
            <a:p>
              <a:pPr algn="ctr"/>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添加内容</a:t>
              </a:r>
              <a:endPar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44" name="TextBox 29"/>
            <p:cNvSpPr txBox="1"/>
            <p:nvPr/>
          </p:nvSpPr>
          <p:spPr>
            <a:xfrm>
              <a:off x="3430581" y="5135810"/>
              <a:ext cx="2187365" cy="1024606"/>
            </a:xfrm>
            <a:prstGeom prst="rect">
              <a:avLst/>
            </a:prstGeom>
            <a:noFill/>
          </p:spPr>
          <p:txBody>
            <a:bodyPr wrap="square" lIns="0" tIns="0" rIns="0" bIns="0" rtlCol="0">
              <a:spAutoFit/>
            </a:bodyPr>
            <a:lstStyle/>
            <a:p>
              <a:pPr algn="just"/>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本模版具备基本构架，合理的编排好了现成的图文位置</a:t>
              </a:r>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149" name="等腰三角形 148"/>
          <p:cNvSpPr/>
          <p:nvPr/>
        </p:nvSpPr>
        <p:spPr>
          <a:xfrm rot="10800000">
            <a:off x="5786628" y="0"/>
            <a:ext cx="618744" cy="406400"/>
          </a:xfrm>
          <a:prstGeom prst="triangle">
            <a:avLst/>
          </a:prstGeom>
          <a:solidFill>
            <a:srgbClr val="FBC7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文本框 149"/>
          <p:cNvSpPr txBox="1"/>
          <p:nvPr/>
        </p:nvSpPr>
        <p:spPr>
          <a:xfrm>
            <a:off x="5182929" y="556066"/>
            <a:ext cx="1826141" cy="584775"/>
          </a:xfrm>
          <a:prstGeom prst="rect">
            <a:avLst/>
          </a:prstGeom>
          <a:noFill/>
        </p:spPr>
        <p:txBody>
          <a:bodyPr wrap="none" rtlCol="0">
            <a:spAutoFit/>
          </a:bodyPr>
          <a:lstStyle/>
          <a:p>
            <a:r>
              <a:rPr lang="zh-CN" altLang="en-US" sz="3200" dirty="0">
                <a:solidFill>
                  <a:schemeClr val="tx1">
                    <a:lumMod val="75000"/>
                    <a:lumOff val="25000"/>
                  </a:schemeClr>
                </a:solidFill>
                <a:latin typeface="方正尚酷简体" panose="03000509000000000000" pitchFamily="65" charset="-122"/>
                <a:ea typeface="方正尚酷简体" panose="03000509000000000000" pitchFamily="65" charset="-122"/>
              </a:rPr>
              <a:t>服务设想</a:t>
            </a:r>
            <a:endParaRPr lang="zh-CN" altLang="en-US" sz="3200" dirty="0">
              <a:solidFill>
                <a:schemeClr val="tx1">
                  <a:lumMod val="75000"/>
                  <a:lumOff val="25000"/>
                </a:schemeClr>
              </a:solidFill>
              <a:latin typeface="方正尚酷简体" panose="03000509000000000000" pitchFamily="65" charset="-122"/>
              <a:ea typeface="方正尚酷简体" panose="03000509000000000000" pitchFamily="65" charset="-122"/>
            </a:endParaRPr>
          </a:p>
        </p:txBody>
      </p:sp>
      <p:cxnSp>
        <p:nvCxnSpPr>
          <p:cNvPr id="151" name="直接连接符 150"/>
          <p:cNvCxnSpPr/>
          <p:nvPr/>
        </p:nvCxnSpPr>
        <p:spPr>
          <a:xfrm>
            <a:off x="5579364" y="1282700"/>
            <a:ext cx="982472" cy="0"/>
          </a:xfrm>
          <a:prstGeom prst="line">
            <a:avLst/>
          </a:prstGeom>
          <a:ln>
            <a:solidFill>
              <a:srgbClr val="FBC764"/>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22"/>
                                        </p:tgtEl>
                                        <p:attrNameLst>
                                          <p:attrName>style.visibility</p:attrName>
                                        </p:attrNameLst>
                                      </p:cBhvr>
                                      <p:to>
                                        <p:strVal val="visible"/>
                                      </p:to>
                                    </p:set>
                                    <p:animEffect transition="in" filter="fade">
                                      <p:cBhvr>
                                        <p:cTn id="7" dur="1000"/>
                                        <p:tgtEl>
                                          <p:spTgt spid="122"/>
                                        </p:tgtEl>
                                      </p:cBhvr>
                                    </p:animEffect>
                                    <p:anim calcmode="lin" valueType="num">
                                      <p:cBhvr>
                                        <p:cTn id="8" dur="1000" fill="hold"/>
                                        <p:tgtEl>
                                          <p:spTgt spid="122"/>
                                        </p:tgtEl>
                                        <p:attrNameLst>
                                          <p:attrName>ppt_x</p:attrName>
                                        </p:attrNameLst>
                                      </p:cBhvr>
                                      <p:tavLst>
                                        <p:tav tm="0">
                                          <p:val>
                                            <p:strVal val="#ppt_x"/>
                                          </p:val>
                                        </p:tav>
                                        <p:tav tm="100000">
                                          <p:val>
                                            <p:strVal val="#ppt_x"/>
                                          </p:val>
                                        </p:tav>
                                      </p:tavLst>
                                    </p:anim>
                                    <p:anim calcmode="lin" valueType="num">
                                      <p:cBhvr>
                                        <p:cTn id="9" dur="1000" fill="hold"/>
                                        <p:tgtEl>
                                          <p:spTgt spid="12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123"/>
                                        </p:tgtEl>
                                        <p:attrNameLst>
                                          <p:attrName>style.visibility</p:attrName>
                                        </p:attrNameLst>
                                      </p:cBhvr>
                                      <p:to>
                                        <p:strVal val="visible"/>
                                      </p:to>
                                    </p:set>
                                    <p:anim calcmode="lin" valueType="num">
                                      <p:cBhvr additive="base">
                                        <p:cTn id="13" dur="500" fill="hold"/>
                                        <p:tgtEl>
                                          <p:spTgt spid="123"/>
                                        </p:tgtEl>
                                        <p:attrNameLst>
                                          <p:attrName>ppt_x</p:attrName>
                                        </p:attrNameLst>
                                      </p:cBhvr>
                                      <p:tavLst>
                                        <p:tav tm="0">
                                          <p:val>
                                            <p:strVal val="1+#ppt_w/2"/>
                                          </p:val>
                                        </p:tav>
                                        <p:tav tm="100000">
                                          <p:val>
                                            <p:strVal val="#ppt_x"/>
                                          </p:val>
                                        </p:tav>
                                      </p:tavLst>
                                    </p:anim>
                                    <p:anim calcmode="lin" valueType="num">
                                      <p:cBhvr additive="base">
                                        <p:cTn id="14" dur="500" fill="hold"/>
                                        <p:tgtEl>
                                          <p:spTgt spid="123"/>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300"/>
                                  </p:stCondLst>
                                  <p:childTnLst>
                                    <p:set>
                                      <p:cBhvr>
                                        <p:cTn id="16" dur="1" fill="hold">
                                          <p:stCondLst>
                                            <p:cond delay="0"/>
                                          </p:stCondLst>
                                        </p:cTn>
                                        <p:tgtEl>
                                          <p:spTgt spid="132"/>
                                        </p:tgtEl>
                                        <p:attrNameLst>
                                          <p:attrName>style.visibility</p:attrName>
                                        </p:attrNameLst>
                                      </p:cBhvr>
                                      <p:to>
                                        <p:strVal val="visible"/>
                                      </p:to>
                                    </p:set>
                                    <p:anim calcmode="lin" valueType="num">
                                      <p:cBhvr additive="base">
                                        <p:cTn id="17" dur="500" fill="hold"/>
                                        <p:tgtEl>
                                          <p:spTgt spid="132"/>
                                        </p:tgtEl>
                                        <p:attrNameLst>
                                          <p:attrName>ppt_x</p:attrName>
                                        </p:attrNameLst>
                                      </p:cBhvr>
                                      <p:tavLst>
                                        <p:tav tm="0">
                                          <p:val>
                                            <p:strVal val="1+#ppt_w/2"/>
                                          </p:val>
                                        </p:tav>
                                        <p:tav tm="100000">
                                          <p:val>
                                            <p:strVal val="#ppt_x"/>
                                          </p:val>
                                        </p:tav>
                                      </p:tavLst>
                                    </p:anim>
                                    <p:anim calcmode="lin" valueType="num">
                                      <p:cBhvr additive="base">
                                        <p:cTn id="18" dur="500" fill="hold"/>
                                        <p:tgtEl>
                                          <p:spTgt spid="132"/>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600"/>
                                  </p:stCondLst>
                                  <p:childTnLst>
                                    <p:set>
                                      <p:cBhvr>
                                        <p:cTn id="20" dur="1" fill="hold">
                                          <p:stCondLst>
                                            <p:cond delay="0"/>
                                          </p:stCondLst>
                                        </p:cTn>
                                        <p:tgtEl>
                                          <p:spTgt spid="140"/>
                                        </p:tgtEl>
                                        <p:attrNameLst>
                                          <p:attrName>style.visibility</p:attrName>
                                        </p:attrNameLst>
                                      </p:cBhvr>
                                      <p:to>
                                        <p:strVal val="visible"/>
                                      </p:to>
                                    </p:set>
                                    <p:anim calcmode="lin" valueType="num">
                                      <p:cBhvr additive="base">
                                        <p:cTn id="21" dur="500" fill="hold"/>
                                        <p:tgtEl>
                                          <p:spTgt spid="140"/>
                                        </p:tgtEl>
                                        <p:attrNameLst>
                                          <p:attrName>ppt_x</p:attrName>
                                        </p:attrNameLst>
                                      </p:cBhvr>
                                      <p:tavLst>
                                        <p:tav tm="0">
                                          <p:val>
                                            <p:strVal val="1+#ppt_w/2"/>
                                          </p:val>
                                        </p:tav>
                                        <p:tav tm="100000">
                                          <p:val>
                                            <p:strVal val="#ppt_x"/>
                                          </p:val>
                                        </p:tav>
                                      </p:tavLst>
                                    </p:anim>
                                    <p:anim calcmode="lin" valueType="num">
                                      <p:cBhvr additive="base">
                                        <p:cTn id="22" dur="500" fill="hold"/>
                                        <p:tgtEl>
                                          <p:spTgt spid="1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4384676" y="1189612"/>
            <a:ext cx="7575928" cy="6518511"/>
          </a:xfrm>
          <a:prstGeom prst="rect">
            <a:avLst/>
          </a:prstGeom>
        </p:spPr>
      </p:pic>
      <p:sp>
        <p:nvSpPr>
          <p:cNvPr id="14" name="文本框 13"/>
          <p:cNvSpPr txBox="1"/>
          <p:nvPr/>
        </p:nvSpPr>
        <p:spPr>
          <a:xfrm>
            <a:off x="998728" y="3647682"/>
            <a:ext cx="2339102" cy="523220"/>
          </a:xfrm>
          <a:prstGeom prst="rect">
            <a:avLst/>
          </a:prstGeom>
          <a:noFill/>
        </p:spPr>
        <p:txBody>
          <a:bodyPr wrap="none" rtlCol="0">
            <a:spAutoFit/>
          </a:bodyPr>
          <a:lstStyle/>
          <a:p>
            <a:r>
              <a:rPr lang="zh-CN" altLang="en-US" sz="2800" dirty="0">
                <a:solidFill>
                  <a:schemeClr val="tx1">
                    <a:lumMod val="75000"/>
                    <a:lumOff val="25000"/>
                  </a:schemeClr>
                </a:solidFill>
                <a:latin typeface="方正尚酷简体" panose="03000509000000000000" pitchFamily="65" charset="-122"/>
                <a:ea typeface="方正尚酷简体" panose="03000509000000000000" pitchFamily="65" charset="-122"/>
              </a:rPr>
              <a:t>添加标题内容</a:t>
            </a:r>
            <a:endParaRPr lang="zh-CN" altLang="en-US" sz="2800" dirty="0">
              <a:solidFill>
                <a:schemeClr val="tx1">
                  <a:lumMod val="75000"/>
                  <a:lumOff val="25000"/>
                </a:schemeClr>
              </a:solidFill>
              <a:latin typeface="方正尚酷简体" panose="03000509000000000000" pitchFamily="65" charset="-122"/>
              <a:ea typeface="方正尚酷简体" panose="03000509000000000000" pitchFamily="65" charset="-122"/>
            </a:endParaRPr>
          </a:p>
        </p:txBody>
      </p:sp>
      <p:cxnSp>
        <p:nvCxnSpPr>
          <p:cNvPr id="15" name="直接连接符 14"/>
          <p:cNvCxnSpPr/>
          <p:nvPr/>
        </p:nvCxnSpPr>
        <p:spPr>
          <a:xfrm>
            <a:off x="1074928" y="4190468"/>
            <a:ext cx="445991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6" name="Shape 285"/>
          <p:cNvSpPr txBox="1"/>
          <p:nvPr/>
        </p:nvSpPr>
        <p:spPr>
          <a:xfrm>
            <a:off x="986028" y="4265082"/>
            <a:ext cx="4800600" cy="1241501"/>
          </a:xfrm>
          <a:prstGeom prst="rect">
            <a:avLst/>
          </a:prstGeom>
          <a:noFill/>
          <a:ln>
            <a:noFill/>
          </a:ln>
        </p:spPr>
        <p:txBody>
          <a:bodyPr lIns="91413" tIns="45700" rIns="91413" bIns="45700" anchor="t" anchorCtr="0">
            <a:noAutofit/>
          </a:bodyPr>
          <a:lstStyle/>
          <a:p>
            <a:pPr>
              <a:lnSpc>
                <a:spcPct val="150000"/>
              </a:lnSpc>
            </a:pPr>
            <a:r>
              <a:rPr lang="zh-CN" altLang="en-US" sz="1600" dirty="0">
                <a:latin typeface="微软雅黑" panose="020B0503020204020204" pitchFamily="34" charset="-122"/>
                <a:ea typeface="微软雅黑" panose="020B0503020204020204" pitchFamily="34" charset="-122"/>
              </a:rPr>
              <a:t>本模版具备基本构架，合理美观的编排好了现成的图文位置，结合本企业的具体情况更换即可，版块结构可根据具体实用情况将前后秩序重新排列使用</a:t>
            </a:r>
            <a:endParaRPr lang="en-US" altLang="zh-CN" sz="1600" dirty="0">
              <a:latin typeface="微软雅黑" panose="020B0503020204020204" pitchFamily="34" charset="-122"/>
              <a:ea typeface="微软雅黑" panose="020B0503020204020204" pitchFamily="34" charset="-122"/>
            </a:endParaRPr>
          </a:p>
        </p:txBody>
      </p:sp>
      <p:grpSp>
        <p:nvGrpSpPr>
          <p:cNvPr id="322" name="组合 321"/>
          <p:cNvGrpSpPr/>
          <p:nvPr/>
        </p:nvGrpSpPr>
        <p:grpSpPr>
          <a:xfrm>
            <a:off x="858032" y="1407428"/>
            <a:ext cx="2262540" cy="2063869"/>
            <a:chOff x="2763733" y="1744677"/>
            <a:chExt cx="2528761" cy="2306714"/>
          </a:xfrm>
        </p:grpSpPr>
        <p:grpSp>
          <p:nvGrpSpPr>
            <p:cNvPr id="241" name="组合 240"/>
            <p:cNvGrpSpPr/>
            <p:nvPr/>
          </p:nvGrpSpPr>
          <p:grpSpPr>
            <a:xfrm>
              <a:off x="2763733" y="1744677"/>
              <a:ext cx="2228153" cy="2306714"/>
              <a:chOff x="8147050" y="2863850"/>
              <a:chExt cx="2611438" cy="2703513"/>
            </a:xfrm>
          </p:grpSpPr>
          <p:sp>
            <p:nvSpPr>
              <p:cNvPr id="242" name="Freeform 5"/>
              <p:cNvSpPr/>
              <p:nvPr/>
            </p:nvSpPr>
            <p:spPr bwMode="auto">
              <a:xfrm>
                <a:off x="8158163" y="2871788"/>
                <a:ext cx="2374900" cy="2689225"/>
              </a:xfrm>
              <a:custGeom>
                <a:avLst/>
                <a:gdLst>
                  <a:gd name="T0" fmla="*/ 1496 w 1496"/>
                  <a:gd name="T1" fmla="*/ 1267 h 1694"/>
                  <a:gd name="T2" fmla="*/ 599 w 1496"/>
                  <a:gd name="T3" fmla="*/ 1694 h 1694"/>
                  <a:gd name="T4" fmla="*/ 0 w 1496"/>
                  <a:gd name="T5" fmla="*/ 426 h 1694"/>
                  <a:gd name="T6" fmla="*/ 895 w 1496"/>
                  <a:gd name="T7" fmla="*/ 0 h 1694"/>
                  <a:gd name="T8" fmla="*/ 1496 w 1496"/>
                  <a:gd name="T9" fmla="*/ 1267 h 1694"/>
                </a:gdLst>
                <a:ahLst/>
                <a:cxnLst>
                  <a:cxn ang="0">
                    <a:pos x="T0" y="T1"/>
                  </a:cxn>
                  <a:cxn ang="0">
                    <a:pos x="T2" y="T3"/>
                  </a:cxn>
                  <a:cxn ang="0">
                    <a:pos x="T4" y="T5"/>
                  </a:cxn>
                  <a:cxn ang="0">
                    <a:pos x="T6" y="T7"/>
                  </a:cxn>
                  <a:cxn ang="0">
                    <a:pos x="T8" y="T9"/>
                  </a:cxn>
                </a:cxnLst>
                <a:rect l="0" t="0" r="r" b="b"/>
                <a:pathLst>
                  <a:path w="1496" h="1694">
                    <a:moveTo>
                      <a:pt x="1496" y="1267"/>
                    </a:moveTo>
                    <a:lnTo>
                      <a:pt x="599" y="1694"/>
                    </a:lnTo>
                    <a:lnTo>
                      <a:pt x="0" y="426"/>
                    </a:lnTo>
                    <a:lnTo>
                      <a:pt x="895" y="0"/>
                    </a:lnTo>
                    <a:lnTo>
                      <a:pt x="1496" y="126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3" name="Freeform 6"/>
              <p:cNvSpPr/>
              <p:nvPr/>
            </p:nvSpPr>
            <p:spPr bwMode="auto">
              <a:xfrm>
                <a:off x="8158163" y="2871788"/>
                <a:ext cx="2374900" cy="2689225"/>
              </a:xfrm>
              <a:custGeom>
                <a:avLst/>
                <a:gdLst>
                  <a:gd name="T0" fmla="*/ 1496 w 1496"/>
                  <a:gd name="T1" fmla="*/ 1267 h 1694"/>
                  <a:gd name="T2" fmla="*/ 599 w 1496"/>
                  <a:gd name="T3" fmla="*/ 1694 h 1694"/>
                  <a:gd name="T4" fmla="*/ 0 w 1496"/>
                  <a:gd name="T5" fmla="*/ 426 h 1694"/>
                  <a:gd name="T6" fmla="*/ 895 w 1496"/>
                  <a:gd name="T7" fmla="*/ 0 h 1694"/>
                  <a:gd name="T8" fmla="*/ 1496 w 1496"/>
                  <a:gd name="T9" fmla="*/ 1267 h 1694"/>
                </a:gdLst>
                <a:ahLst/>
                <a:cxnLst>
                  <a:cxn ang="0">
                    <a:pos x="T0" y="T1"/>
                  </a:cxn>
                  <a:cxn ang="0">
                    <a:pos x="T2" y="T3"/>
                  </a:cxn>
                  <a:cxn ang="0">
                    <a:pos x="T4" y="T5"/>
                  </a:cxn>
                  <a:cxn ang="0">
                    <a:pos x="T6" y="T7"/>
                  </a:cxn>
                  <a:cxn ang="0">
                    <a:pos x="T8" y="T9"/>
                  </a:cxn>
                </a:cxnLst>
                <a:rect l="0" t="0" r="r" b="b"/>
                <a:pathLst>
                  <a:path w="1496" h="1694">
                    <a:moveTo>
                      <a:pt x="1496" y="1267"/>
                    </a:moveTo>
                    <a:lnTo>
                      <a:pt x="599" y="1694"/>
                    </a:lnTo>
                    <a:lnTo>
                      <a:pt x="0" y="426"/>
                    </a:lnTo>
                    <a:lnTo>
                      <a:pt x="895" y="0"/>
                    </a:lnTo>
                    <a:lnTo>
                      <a:pt x="1496" y="126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4" name="Freeform 7"/>
              <p:cNvSpPr>
                <a:spLocks noEditPoints="1"/>
              </p:cNvSpPr>
              <p:nvPr/>
            </p:nvSpPr>
            <p:spPr bwMode="auto">
              <a:xfrm>
                <a:off x="8147050" y="2863850"/>
                <a:ext cx="2393950" cy="2703513"/>
              </a:xfrm>
              <a:custGeom>
                <a:avLst/>
                <a:gdLst>
                  <a:gd name="T0" fmla="*/ 606 w 1508"/>
                  <a:gd name="T1" fmla="*/ 1703 h 1703"/>
                  <a:gd name="T2" fmla="*/ 0 w 1508"/>
                  <a:gd name="T3" fmla="*/ 429 h 1703"/>
                  <a:gd name="T4" fmla="*/ 904 w 1508"/>
                  <a:gd name="T5" fmla="*/ 0 h 1703"/>
                  <a:gd name="T6" fmla="*/ 1508 w 1508"/>
                  <a:gd name="T7" fmla="*/ 1275 h 1703"/>
                  <a:gd name="T8" fmla="*/ 606 w 1508"/>
                  <a:gd name="T9" fmla="*/ 1703 h 1703"/>
                  <a:gd name="T10" fmla="*/ 11 w 1508"/>
                  <a:gd name="T11" fmla="*/ 433 h 1703"/>
                  <a:gd name="T12" fmla="*/ 608 w 1508"/>
                  <a:gd name="T13" fmla="*/ 1691 h 1703"/>
                  <a:gd name="T14" fmla="*/ 1496 w 1508"/>
                  <a:gd name="T15" fmla="*/ 1270 h 1703"/>
                  <a:gd name="T16" fmla="*/ 899 w 1508"/>
                  <a:gd name="T17" fmla="*/ 12 h 1703"/>
                  <a:gd name="T18" fmla="*/ 11 w 1508"/>
                  <a:gd name="T19" fmla="*/ 433 h 1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8" h="1703">
                    <a:moveTo>
                      <a:pt x="606" y="1703"/>
                    </a:moveTo>
                    <a:lnTo>
                      <a:pt x="0" y="429"/>
                    </a:lnTo>
                    <a:lnTo>
                      <a:pt x="904" y="0"/>
                    </a:lnTo>
                    <a:lnTo>
                      <a:pt x="1508" y="1275"/>
                    </a:lnTo>
                    <a:lnTo>
                      <a:pt x="606" y="1703"/>
                    </a:lnTo>
                    <a:close/>
                    <a:moveTo>
                      <a:pt x="11" y="433"/>
                    </a:moveTo>
                    <a:lnTo>
                      <a:pt x="608" y="1691"/>
                    </a:lnTo>
                    <a:lnTo>
                      <a:pt x="1496" y="1270"/>
                    </a:lnTo>
                    <a:lnTo>
                      <a:pt x="899" y="12"/>
                    </a:lnTo>
                    <a:lnTo>
                      <a:pt x="11" y="433"/>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5" name="Freeform 8"/>
              <p:cNvSpPr>
                <a:spLocks noEditPoints="1"/>
              </p:cNvSpPr>
              <p:nvPr/>
            </p:nvSpPr>
            <p:spPr bwMode="auto">
              <a:xfrm>
                <a:off x="8147050" y="2863850"/>
                <a:ext cx="2393950" cy="2703513"/>
              </a:xfrm>
              <a:custGeom>
                <a:avLst/>
                <a:gdLst>
                  <a:gd name="T0" fmla="*/ 606 w 1508"/>
                  <a:gd name="T1" fmla="*/ 1703 h 1703"/>
                  <a:gd name="T2" fmla="*/ 0 w 1508"/>
                  <a:gd name="T3" fmla="*/ 429 h 1703"/>
                  <a:gd name="T4" fmla="*/ 904 w 1508"/>
                  <a:gd name="T5" fmla="*/ 0 h 1703"/>
                  <a:gd name="T6" fmla="*/ 1508 w 1508"/>
                  <a:gd name="T7" fmla="*/ 1275 h 1703"/>
                  <a:gd name="T8" fmla="*/ 606 w 1508"/>
                  <a:gd name="T9" fmla="*/ 1703 h 1703"/>
                  <a:gd name="T10" fmla="*/ 11 w 1508"/>
                  <a:gd name="T11" fmla="*/ 433 h 1703"/>
                  <a:gd name="T12" fmla="*/ 608 w 1508"/>
                  <a:gd name="T13" fmla="*/ 1691 h 1703"/>
                  <a:gd name="T14" fmla="*/ 1496 w 1508"/>
                  <a:gd name="T15" fmla="*/ 1270 h 1703"/>
                  <a:gd name="T16" fmla="*/ 899 w 1508"/>
                  <a:gd name="T17" fmla="*/ 12 h 1703"/>
                  <a:gd name="T18" fmla="*/ 11 w 1508"/>
                  <a:gd name="T19" fmla="*/ 433 h 1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8" h="1703">
                    <a:moveTo>
                      <a:pt x="606" y="1703"/>
                    </a:moveTo>
                    <a:lnTo>
                      <a:pt x="0" y="429"/>
                    </a:lnTo>
                    <a:lnTo>
                      <a:pt x="904" y="0"/>
                    </a:lnTo>
                    <a:lnTo>
                      <a:pt x="1508" y="1275"/>
                    </a:lnTo>
                    <a:lnTo>
                      <a:pt x="606" y="1703"/>
                    </a:lnTo>
                    <a:moveTo>
                      <a:pt x="11" y="433"/>
                    </a:moveTo>
                    <a:lnTo>
                      <a:pt x="608" y="1691"/>
                    </a:lnTo>
                    <a:lnTo>
                      <a:pt x="1496" y="1270"/>
                    </a:lnTo>
                    <a:lnTo>
                      <a:pt x="899" y="12"/>
                    </a:lnTo>
                    <a:lnTo>
                      <a:pt x="11" y="43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6" name="Freeform 9"/>
              <p:cNvSpPr/>
              <p:nvPr/>
            </p:nvSpPr>
            <p:spPr bwMode="auto">
              <a:xfrm>
                <a:off x="8947150" y="4522788"/>
                <a:ext cx="508000" cy="250825"/>
              </a:xfrm>
              <a:custGeom>
                <a:avLst/>
                <a:gdLst>
                  <a:gd name="T0" fmla="*/ 5 w 320"/>
                  <a:gd name="T1" fmla="*/ 158 h 158"/>
                  <a:gd name="T2" fmla="*/ 0 w 320"/>
                  <a:gd name="T3" fmla="*/ 149 h 158"/>
                  <a:gd name="T4" fmla="*/ 317 w 320"/>
                  <a:gd name="T5" fmla="*/ 0 h 158"/>
                  <a:gd name="T6" fmla="*/ 320 w 320"/>
                  <a:gd name="T7" fmla="*/ 9 h 158"/>
                  <a:gd name="T8" fmla="*/ 5 w 320"/>
                  <a:gd name="T9" fmla="*/ 158 h 158"/>
                </a:gdLst>
                <a:ahLst/>
                <a:cxnLst>
                  <a:cxn ang="0">
                    <a:pos x="T0" y="T1"/>
                  </a:cxn>
                  <a:cxn ang="0">
                    <a:pos x="T2" y="T3"/>
                  </a:cxn>
                  <a:cxn ang="0">
                    <a:pos x="T4" y="T5"/>
                  </a:cxn>
                  <a:cxn ang="0">
                    <a:pos x="T6" y="T7"/>
                  </a:cxn>
                  <a:cxn ang="0">
                    <a:pos x="T8" y="T9"/>
                  </a:cxn>
                </a:cxnLst>
                <a:rect l="0" t="0" r="r" b="b"/>
                <a:pathLst>
                  <a:path w="320" h="158">
                    <a:moveTo>
                      <a:pt x="5" y="158"/>
                    </a:moveTo>
                    <a:lnTo>
                      <a:pt x="0" y="149"/>
                    </a:lnTo>
                    <a:lnTo>
                      <a:pt x="317" y="0"/>
                    </a:lnTo>
                    <a:lnTo>
                      <a:pt x="320" y="9"/>
                    </a:lnTo>
                    <a:lnTo>
                      <a:pt x="5" y="158"/>
                    </a:lnTo>
                    <a:close/>
                  </a:path>
                </a:pathLst>
              </a:custGeom>
              <a:solidFill>
                <a:srgbClr val="2C5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7" name="Freeform 10"/>
              <p:cNvSpPr/>
              <p:nvPr/>
            </p:nvSpPr>
            <p:spPr bwMode="auto">
              <a:xfrm>
                <a:off x="8991600" y="4344988"/>
                <a:ext cx="1065213" cy="512763"/>
              </a:xfrm>
              <a:custGeom>
                <a:avLst/>
                <a:gdLst>
                  <a:gd name="T0" fmla="*/ 3 w 671"/>
                  <a:gd name="T1" fmla="*/ 323 h 323"/>
                  <a:gd name="T2" fmla="*/ 0 w 671"/>
                  <a:gd name="T3" fmla="*/ 318 h 323"/>
                  <a:gd name="T4" fmla="*/ 668 w 671"/>
                  <a:gd name="T5" fmla="*/ 0 h 323"/>
                  <a:gd name="T6" fmla="*/ 671 w 671"/>
                  <a:gd name="T7" fmla="*/ 5 h 323"/>
                  <a:gd name="T8" fmla="*/ 3 w 671"/>
                  <a:gd name="T9" fmla="*/ 323 h 323"/>
                </a:gdLst>
                <a:ahLst/>
                <a:cxnLst>
                  <a:cxn ang="0">
                    <a:pos x="T0" y="T1"/>
                  </a:cxn>
                  <a:cxn ang="0">
                    <a:pos x="T2" y="T3"/>
                  </a:cxn>
                  <a:cxn ang="0">
                    <a:pos x="T4" y="T5"/>
                  </a:cxn>
                  <a:cxn ang="0">
                    <a:pos x="T6" y="T7"/>
                  </a:cxn>
                  <a:cxn ang="0">
                    <a:pos x="T8" y="T9"/>
                  </a:cxn>
                </a:cxnLst>
                <a:rect l="0" t="0" r="r" b="b"/>
                <a:pathLst>
                  <a:path w="671" h="323">
                    <a:moveTo>
                      <a:pt x="3" y="323"/>
                    </a:moveTo>
                    <a:lnTo>
                      <a:pt x="0" y="318"/>
                    </a:lnTo>
                    <a:lnTo>
                      <a:pt x="668" y="0"/>
                    </a:lnTo>
                    <a:lnTo>
                      <a:pt x="671" y="5"/>
                    </a:lnTo>
                    <a:lnTo>
                      <a:pt x="3" y="323"/>
                    </a:lnTo>
                    <a:close/>
                  </a:path>
                </a:pathLst>
              </a:custGeom>
              <a:solidFill>
                <a:srgbClr val="2C5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8" name="Freeform 11"/>
              <p:cNvSpPr/>
              <p:nvPr/>
            </p:nvSpPr>
            <p:spPr bwMode="auto">
              <a:xfrm>
                <a:off x="9029700" y="4533900"/>
                <a:ext cx="849313" cy="406400"/>
              </a:xfrm>
              <a:custGeom>
                <a:avLst/>
                <a:gdLst>
                  <a:gd name="T0" fmla="*/ 2 w 535"/>
                  <a:gd name="T1" fmla="*/ 256 h 256"/>
                  <a:gd name="T2" fmla="*/ 0 w 535"/>
                  <a:gd name="T3" fmla="*/ 251 h 256"/>
                  <a:gd name="T4" fmla="*/ 533 w 535"/>
                  <a:gd name="T5" fmla="*/ 0 h 256"/>
                  <a:gd name="T6" fmla="*/ 535 w 535"/>
                  <a:gd name="T7" fmla="*/ 5 h 256"/>
                  <a:gd name="T8" fmla="*/ 2 w 535"/>
                  <a:gd name="T9" fmla="*/ 256 h 256"/>
                </a:gdLst>
                <a:ahLst/>
                <a:cxnLst>
                  <a:cxn ang="0">
                    <a:pos x="T0" y="T1"/>
                  </a:cxn>
                  <a:cxn ang="0">
                    <a:pos x="T2" y="T3"/>
                  </a:cxn>
                  <a:cxn ang="0">
                    <a:pos x="T4" y="T5"/>
                  </a:cxn>
                  <a:cxn ang="0">
                    <a:pos x="T6" y="T7"/>
                  </a:cxn>
                  <a:cxn ang="0">
                    <a:pos x="T8" y="T9"/>
                  </a:cxn>
                </a:cxnLst>
                <a:rect l="0" t="0" r="r" b="b"/>
                <a:pathLst>
                  <a:path w="535" h="256">
                    <a:moveTo>
                      <a:pt x="2" y="256"/>
                    </a:moveTo>
                    <a:lnTo>
                      <a:pt x="0" y="251"/>
                    </a:lnTo>
                    <a:lnTo>
                      <a:pt x="533" y="0"/>
                    </a:lnTo>
                    <a:lnTo>
                      <a:pt x="535" y="5"/>
                    </a:lnTo>
                    <a:lnTo>
                      <a:pt x="2" y="256"/>
                    </a:lnTo>
                    <a:close/>
                  </a:path>
                </a:pathLst>
              </a:custGeom>
              <a:solidFill>
                <a:srgbClr val="2C5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9" name="Freeform 12"/>
              <p:cNvSpPr/>
              <p:nvPr/>
            </p:nvSpPr>
            <p:spPr bwMode="auto">
              <a:xfrm>
                <a:off x="9480550" y="4691063"/>
                <a:ext cx="307975" cy="158750"/>
              </a:xfrm>
              <a:custGeom>
                <a:avLst/>
                <a:gdLst>
                  <a:gd name="T0" fmla="*/ 5 w 194"/>
                  <a:gd name="T1" fmla="*/ 100 h 100"/>
                  <a:gd name="T2" fmla="*/ 0 w 194"/>
                  <a:gd name="T3" fmla="*/ 90 h 100"/>
                  <a:gd name="T4" fmla="*/ 192 w 194"/>
                  <a:gd name="T5" fmla="*/ 0 h 100"/>
                  <a:gd name="T6" fmla="*/ 194 w 194"/>
                  <a:gd name="T7" fmla="*/ 10 h 100"/>
                  <a:gd name="T8" fmla="*/ 5 w 194"/>
                  <a:gd name="T9" fmla="*/ 100 h 100"/>
                </a:gdLst>
                <a:ahLst/>
                <a:cxnLst>
                  <a:cxn ang="0">
                    <a:pos x="T0" y="T1"/>
                  </a:cxn>
                  <a:cxn ang="0">
                    <a:pos x="T2" y="T3"/>
                  </a:cxn>
                  <a:cxn ang="0">
                    <a:pos x="T4" y="T5"/>
                  </a:cxn>
                  <a:cxn ang="0">
                    <a:pos x="T6" y="T7"/>
                  </a:cxn>
                  <a:cxn ang="0">
                    <a:pos x="T8" y="T9"/>
                  </a:cxn>
                </a:cxnLst>
                <a:rect l="0" t="0" r="r" b="b"/>
                <a:pathLst>
                  <a:path w="194" h="100">
                    <a:moveTo>
                      <a:pt x="5" y="100"/>
                    </a:moveTo>
                    <a:lnTo>
                      <a:pt x="0" y="90"/>
                    </a:lnTo>
                    <a:lnTo>
                      <a:pt x="192" y="0"/>
                    </a:lnTo>
                    <a:lnTo>
                      <a:pt x="194" y="10"/>
                    </a:lnTo>
                    <a:lnTo>
                      <a:pt x="5" y="100"/>
                    </a:lnTo>
                    <a:close/>
                  </a:path>
                </a:pathLst>
              </a:custGeom>
              <a:solidFill>
                <a:srgbClr val="2C5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0" name="Freeform 13"/>
              <p:cNvSpPr/>
              <p:nvPr/>
            </p:nvSpPr>
            <p:spPr bwMode="auto">
              <a:xfrm>
                <a:off x="9521825" y="4616450"/>
                <a:ext cx="650875" cy="315913"/>
              </a:xfrm>
              <a:custGeom>
                <a:avLst/>
                <a:gdLst>
                  <a:gd name="T0" fmla="*/ 3 w 410"/>
                  <a:gd name="T1" fmla="*/ 199 h 199"/>
                  <a:gd name="T2" fmla="*/ 0 w 410"/>
                  <a:gd name="T3" fmla="*/ 194 h 199"/>
                  <a:gd name="T4" fmla="*/ 408 w 410"/>
                  <a:gd name="T5" fmla="*/ 0 h 199"/>
                  <a:gd name="T6" fmla="*/ 410 w 410"/>
                  <a:gd name="T7" fmla="*/ 5 h 199"/>
                  <a:gd name="T8" fmla="*/ 3 w 410"/>
                  <a:gd name="T9" fmla="*/ 199 h 199"/>
                </a:gdLst>
                <a:ahLst/>
                <a:cxnLst>
                  <a:cxn ang="0">
                    <a:pos x="T0" y="T1"/>
                  </a:cxn>
                  <a:cxn ang="0">
                    <a:pos x="T2" y="T3"/>
                  </a:cxn>
                  <a:cxn ang="0">
                    <a:pos x="T4" y="T5"/>
                  </a:cxn>
                  <a:cxn ang="0">
                    <a:pos x="T6" y="T7"/>
                  </a:cxn>
                  <a:cxn ang="0">
                    <a:pos x="T8" y="T9"/>
                  </a:cxn>
                </a:cxnLst>
                <a:rect l="0" t="0" r="r" b="b"/>
                <a:pathLst>
                  <a:path w="410" h="199">
                    <a:moveTo>
                      <a:pt x="3" y="199"/>
                    </a:moveTo>
                    <a:lnTo>
                      <a:pt x="0" y="194"/>
                    </a:lnTo>
                    <a:lnTo>
                      <a:pt x="408" y="0"/>
                    </a:lnTo>
                    <a:lnTo>
                      <a:pt x="410" y="5"/>
                    </a:lnTo>
                    <a:lnTo>
                      <a:pt x="3" y="199"/>
                    </a:lnTo>
                    <a:close/>
                  </a:path>
                </a:pathLst>
              </a:custGeom>
              <a:solidFill>
                <a:srgbClr val="2C5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1" name="Freeform 14"/>
              <p:cNvSpPr/>
              <p:nvPr/>
            </p:nvSpPr>
            <p:spPr bwMode="auto">
              <a:xfrm>
                <a:off x="9563100" y="4743450"/>
                <a:ext cx="565150" cy="274638"/>
              </a:xfrm>
              <a:custGeom>
                <a:avLst/>
                <a:gdLst>
                  <a:gd name="T0" fmla="*/ 3 w 356"/>
                  <a:gd name="T1" fmla="*/ 173 h 173"/>
                  <a:gd name="T2" fmla="*/ 0 w 356"/>
                  <a:gd name="T3" fmla="*/ 169 h 173"/>
                  <a:gd name="T4" fmla="*/ 353 w 356"/>
                  <a:gd name="T5" fmla="*/ 0 h 173"/>
                  <a:gd name="T6" fmla="*/ 356 w 356"/>
                  <a:gd name="T7" fmla="*/ 5 h 173"/>
                  <a:gd name="T8" fmla="*/ 3 w 356"/>
                  <a:gd name="T9" fmla="*/ 173 h 173"/>
                </a:gdLst>
                <a:ahLst/>
                <a:cxnLst>
                  <a:cxn ang="0">
                    <a:pos x="T0" y="T1"/>
                  </a:cxn>
                  <a:cxn ang="0">
                    <a:pos x="T2" y="T3"/>
                  </a:cxn>
                  <a:cxn ang="0">
                    <a:pos x="T4" y="T5"/>
                  </a:cxn>
                  <a:cxn ang="0">
                    <a:pos x="T6" y="T7"/>
                  </a:cxn>
                  <a:cxn ang="0">
                    <a:pos x="T8" y="T9"/>
                  </a:cxn>
                </a:cxnLst>
                <a:rect l="0" t="0" r="r" b="b"/>
                <a:pathLst>
                  <a:path w="356" h="173">
                    <a:moveTo>
                      <a:pt x="3" y="173"/>
                    </a:moveTo>
                    <a:lnTo>
                      <a:pt x="0" y="169"/>
                    </a:lnTo>
                    <a:lnTo>
                      <a:pt x="353" y="0"/>
                    </a:lnTo>
                    <a:lnTo>
                      <a:pt x="356" y="5"/>
                    </a:lnTo>
                    <a:lnTo>
                      <a:pt x="3" y="173"/>
                    </a:lnTo>
                    <a:close/>
                  </a:path>
                </a:pathLst>
              </a:custGeom>
              <a:solidFill>
                <a:srgbClr val="2C5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2" name="Freeform 15"/>
              <p:cNvSpPr/>
              <p:nvPr/>
            </p:nvSpPr>
            <p:spPr bwMode="auto">
              <a:xfrm>
                <a:off x="8886825" y="4127500"/>
                <a:ext cx="1057275" cy="508000"/>
              </a:xfrm>
              <a:custGeom>
                <a:avLst/>
                <a:gdLst>
                  <a:gd name="T0" fmla="*/ 3 w 666"/>
                  <a:gd name="T1" fmla="*/ 320 h 320"/>
                  <a:gd name="T2" fmla="*/ 0 w 666"/>
                  <a:gd name="T3" fmla="*/ 315 h 320"/>
                  <a:gd name="T4" fmla="*/ 663 w 666"/>
                  <a:gd name="T5" fmla="*/ 0 h 320"/>
                  <a:gd name="T6" fmla="*/ 666 w 666"/>
                  <a:gd name="T7" fmla="*/ 5 h 320"/>
                  <a:gd name="T8" fmla="*/ 3 w 666"/>
                  <a:gd name="T9" fmla="*/ 320 h 320"/>
                </a:gdLst>
                <a:ahLst/>
                <a:cxnLst>
                  <a:cxn ang="0">
                    <a:pos x="T0" y="T1"/>
                  </a:cxn>
                  <a:cxn ang="0">
                    <a:pos x="T2" y="T3"/>
                  </a:cxn>
                  <a:cxn ang="0">
                    <a:pos x="T4" y="T5"/>
                  </a:cxn>
                  <a:cxn ang="0">
                    <a:pos x="T6" y="T7"/>
                  </a:cxn>
                  <a:cxn ang="0">
                    <a:pos x="T8" y="T9"/>
                  </a:cxn>
                </a:cxnLst>
                <a:rect l="0" t="0" r="r" b="b"/>
                <a:pathLst>
                  <a:path w="666" h="320">
                    <a:moveTo>
                      <a:pt x="3" y="320"/>
                    </a:moveTo>
                    <a:lnTo>
                      <a:pt x="0" y="315"/>
                    </a:lnTo>
                    <a:lnTo>
                      <a:pt x="663" y="0"/>
                    </a:lnTo>
                    <a:lnTo>
                      <a:pt x="666" y="5"/>
                    </a:lnTo>
                    <a:lnTo>
                      <a:pt x="3" y="320"/>
                    </a:lnTo>
                    <a:close/>
                  </a:path>
                </a:pathLst>
              </a:custGeom>
              <a:solidFill>
                <a:srgbClr val="2C5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3" name="Freeform 16"/>
              <p:cNvSpPr/>
              <p:nvPr/>
            </p:nvSpPr>
            <p:spPr bwMode="auto">
              <a:xfrm>
                <a:off x="8634413" y="4100513"/>
                <a:ext cx="257175" cy="530225"/>
              </a:xfrm>
              <a:custGeom>
                <a:avLst/>
                <a:gdLst>
                  <a:gd name="T0" fmla="*/ 157 w 162"/>
                  <a:gd name="T1" fmla="*/ 334 h 334"/>
                  <a:gd name="T2" fmla="*/ 0 w 162"/>
                  <a:gd name="T3" fmla="*/ 3 h 334"/>
                  <a:gd name="T4" fmla="*/ 5 w 162"/>
                  <a:gd name="T5" fmla="*/ 0 h 334"/>
                  <a:gd name="T6" fmla="*/ 162 w 162"/>
                  <a:gd name="T7" fmla="*/ 332 h 334"/>
                  <a:gd name="T8" fmla="*/ 157 w 162"/>
                  <a:gd name="T9" fmla="*/ 334 h 334"/>
                </a:gdLst>
                <a:ahLst/>
                <a:cxnLst>
                  <a:cxn ang="0">
                    <a:pos x="T0" y="T1"/>
                  </a:cxn>
                  <a:cxn ang="0">
                    <a:pos x="T2" y="T3"/>
                  </a:cxn>
                  <a:cxn ang="0">
                    <a:pos x="T4" y="T5"/>
                  </a:cxn>
                  <a:cxn ang="0">
                    <a:pos x="T6" y="T7"/>
                  </a:cxn>
                  <a:cxn ang="0">
                    <a:pos x="T8" y="T9"/>
                  </a:cxn>
                </a:cxnLst>
                <a:rect l="0" t="0" r="r" b="b"/>
                <a:pathLst>
                  <a:path w="162" h="334">
                    <a:moveTo>
                      <a:pt x="157" y="334"/>
                    </a:moveTo>
                    <a:lnTo>
                      <a:pt x="0" y="3"/>
                    </a:lnTo>
                    <a:lnTo>
                      <a:pt x="5" y="0"/>
                    </a:lnTo>
                    <a:lnTo>
                      <a:pt x="162" y="332"/>
                    </a:lnTo>
                    <a:lnTo>
                      <a:pt x="157" y="334"/>
                    </a:lnTo>
                    <a:close/>
                  </a:path>
                </a:pathLst>
              </a:custGeom>
              <a:solidFill>
                <a:srgbClr val="2C5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4" name="Freeform 17"/>
              <p:cNvSpPr/>
              <p:nvPr/>
            </p:nvSpPr>
            <p:spPr bwMode="auto">
              <a:xfrm>
                <a:off x="8853488" y="4443413"/>
                <a:ext cx="104775" cy="161925"/>
              </a:xfrm>
              <a:custGeom>
                <a:avLst/>
                <a:gdLst>
                  <a:gd name="T0" fmla="*/ 66 w 66"/>
                  <a:gd name="T1" fmla="*/ 92 h 102"/>
                  <a:gd name="T2" fmla="*/ 45 w 66"/>
                  <a:gd name="T3" fmla="*/ 102 h 102"/>
                  <a:gd name="T4" fmla="*/ 0 w 66"/>
                  <a:gd name="T5" fmla="*/ 9 h 102"/>
                  <a:gd name="T6" fmla="*/ 21 w 66"/>
                  <a:gd name="T7" fmla="*/ 0 h 102"/>
                  <a:gd name="T8" fmla="*/ 66 w 66"/>
                  <a:gd name="T9" fmla="*/ 92 h 102"/>
                </a:gdLst>
                <a:ahLst/>
                <a:cxnLst>
                  <a:cxn ang="0">
                    <a:pos x="T0" y="T1"/>
                  </a:cxn>
                  <a:cxn ang="0">
                    <a:pos x="T2" y="T3"/>
                  </a:cxn>
                  <a:cxn ang="0">
                    <a:pos x="T4" y="T5"/>
                  </a:cxn>
                  <a:cxn ang="0">
                    <a:pos x="T6" y="T7"/>
                  </a:cxn>
                  <a:cxn ang="0">
                    <a:pos x="T8" y="T9"/>
                  </a:cxn>
                </a:cxnLst>
                <a:rect l="0" t="0" r="r" b="b"/>
                <a:pathLst>
                  <a:path w="66" h="102">
                    <a:moveTo>
                      <a:pt x="66" y="92"/>
                    </a:moveTo>
                    <a:lnTo>
                      <a:pt x="45" y="102"/>
                    </a:lnTo>
                    <a:lnTo>
                      <a:pt x="0" y="9"/>
                    </a:lnTo>
                    <a:lnTo>
                      <a:pt x="21" y="0"/>
                    </a:lnTo>
                    <a:lnTo>
                      <a:pt x="66" y="92"/>
                    </a:lnTo>
                    <a:close/>
                  </a:path>
                </a:pathLst>
              </a:custGeom>
              <a:solidFill>
                <a:srgbClr val="59B3C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5" name="Freeform 18"/>
              <p:cNvSpPr/>
              <p:nvPr/>
            </p:nvSpPr>
            <p:spPr bwMode="auto">
              <a:xfrm>
                <a:off x="8916988" y="4470400"/>
                <a:ext cx="82550" cy="115888"/>
              </a:xfrm>
              <a:custGeom>
                <a:avLst/>
                <a:gdLst>
                  <a:gd name="T0" fmla="*/ 52 w 52"/>
                  <a:gd name="T1" fmla="*/ 64 h 73"/>
                  <a:gd name="T2" fmla="*/ 31 w 52"/>
                  <a:gd name="T3" fmla="*/ 73 h 73"/>
                  <a:gd name="T4" fmla="*/ 0 w 52"/>
                  <a:gd name="T5" fmla="*/ 9 h 73"/>
                  <a:gd name="T6" fmla="*/ 21 w 52"/>
                  <a:gd name="T7" fmla="*/ 0 h 73"/>
                  <a:gd name="T8" fmla="*/ 52 w 52"/>
                  <a:gd name="T9" fmla="*/ 64 h 73"/>
                </a:gdLst>
                <a:ahLst/>
                <a:cxnLst>
                  <a:cxn ang="0">
                    <a:pos x="T0" y="T1"/>
                  </a:cxn>
                  <a:cxn ang="0">
                    <a:pos x="T2" y="T3"/>
                  </a:cxn>
                  <a:cxn ang="0">
                    <a:pos x="T4" y="T5"/>
                  </a:cxn>
                  <a:cxn ang="0">
                    <a:pos x="T6" y="T7"/>
                  </a:cxn>
                  <a:cxn ang="0">
                    <a:pos x="T8" y="T9"/>
                  </a:cxn>
                </a:cxnLst>
                <a:rect l="0" t="0" r="r" b="b"/>
                <a:pathLst>
                  <a:path w="52" h="73">
                    <a:moveTo>
                      <a:pt x="52" y="64"/>
                    </a:moveTo>
                    <a:lnTo>
                      <a:pt x="31" y="73"/>
                    </a:lnTo>
                    <a:lnTo>
                      <a:pt x="0" y="9"/>
                    </a:lnTo>
                    <a:lnTo>
                      <a:pt x="21" y="0"/>
                    </a:lnTo>
                    <a:lnTo>
                      <a:pt x="52" y="64"/>
                    </a:lnTo>
                    <a:close/>
                  </a:path>
                </a:pathLst>
              </a:custGeom>
              <a:solidFill>
                <a:srgbClr val="2C5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6" name="Freeform 19"/>
              <p:cNvSpPr/>
              <p:nvPr/>
            </p:nvSpPr>
            <p:spPr bwMode="auto">
              <a:xfrm>
                <a:off x="8864600" y="4251325"/>
                <a:ext cx="176213" cy="315913"/>
              </a:xfrm>
              <a:custGeom>
                <a:avLst/>
                <a:gdLst>
                  <a:gd name="T0" fmla="*/ 111 w 111"/>
                  <a:gd name="T1" fmla="*/ 190 h 199"/>
                  <a:gd name="T2" fmla="*/ 90 w 111"/>
                  <a:gd name="T3" fmla="*/ 199 h 199"/>
                  <a:gd name="T4" fmla="*/ 0 w 111"/>
                  <a:gd name="T5" fmla="*/ 10 h 199"/>
                  <a:gd name="T6" fmla="*/ 21 w 111"/>
                  <a:gd name="T7" fmla="*/ 0 h 199"/>
                  <a:gd name="T8" fmla="*/ 111 w 111"/>
                  <a:gd name="T9" fmla="*/ 190 h 199"/>
                </a:gdLst>
                <a:ahLst/>
                <a:cxnLst>
                  <a:cxn ang="0">
                    <a:pos x="T0" y="T1"/>
                  </a:cxn>
                  <a:cxn ang="0">
                    <a:pos x="T2" y="T3"/>
                  </a:cxn>
                  <a:cxn ang="0">
                    <a:pos x="T4" y="T5"/>
                  </a:cxn>
                  <a:cxn ang="0">
                    <a:pos x="T6" y="T7"/>
                  </a:cxn>
                  <a:cxn ang="0">
                    <a:pos x="T8" y="T9"/>
                  </a:cxn>
                </a:cxnLst>
                <a:rect l="0" t="0" r="r" b="b"/>
                <a:pathLst>
                  <a:path w="111" h="199">
                    <a:moveTo>
                      <a:pt x="111" y="190"/>
                    </a:moveTo>
                    <a:lnTo>
                      <a:pt x="90" y="199"/>
                    </a:lnTo>
                    <a:lnTo>
                      <a:pt x="0" y="10"/>
                    </a:lnTo>
                    <a:lnTo>
                      <a:pt x="21" y="0"/>
                    </a:lnTo>
                    <a:lnTo>
                      <a:pt x="111" y="190"/>
                    </a:lnTo>
                    <a:close/>
                  </a:path>
                </a:pathLst>
              </a:custGeom>
              <a:solidFill>
                <a:srgbClr val="A4D8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7" name="Freeform 20"/>
              <p:cNvSpPr/>
              <p:nvPr/>
            </p:nvSpPr>
            <p:spPr bwMode="auto">
              <a:xfrm>
                <a:off x="8974138" y="4259263"/>
                <a:ext cx="149225" cy="266700"/>
              </a:xfrm>
              <a:custGeom>
                <a:avLst/>
                <a:gdLst>
                  <a:gd name="T0" fmla="*/ 94 w 94"/>
                  <a:gd name="T1" fmla="*/ 159 h 168"/>
                  <a:gd name="T2" fmla="*/ 75 w 94"/>
                  <a:gd name="T3" fmla="*/ 168 h 168"/>
                  <a:gd name="T4" fmla="*/ 0 w 94"/>
                  <a:gd name="T5" fmla="*/ 9 h 168"/>
                  <a:gd name="T6" fmla="*/ 19 w 94"/>
                  <a:gd name="T7" fmla="*/ 0 h 168"/>
                  <a:gd name="T8" fmla="*/ 94 w 94"/>
                  <a:gd name="T9" fmla="*/ 159 h 168"/>
                </a:gdLst>
                <a:ahLst/>
                <a:cxnLst>
                  <a:cxn ang="0">
                    <a:pos x="T0" y="T1"/>
                  </a:cxn>
                  <a:cxn ang="0">
                    <a:pos x="T2" y="T3"/>
                  </a:cxn>
                  <a:cxn ang="0">
                    <a:pos x="T4" y="T5"/>
                  </a:cxn>
                  <a:cxn ang="0">
                    <a:pos x="T6" y="T7"/>
                  </a:cxn>
                  <a:cxn ang="0">
                    <a:pos x="T8" y="T9"/>
                  </a:cxn>
                </a:cxnLst>
                <a:rect l="0" t="0" r="r" b="b"/>
                <a:pathLst>
                  <a:path w="94" h="168">
                    <a:moveTo>
                      <a:pt x="94" y="159"/>
                    </a:moveTo>
                    <a:lnTo>
                      <a:pt x="75" y="168"/>
                    </a:lnTo>
                    <a:lnTo>
                      <a:pt x="0" y="9"/>
                    </a:lnTo>
                    <a:lnTo>
                      <a:pt x="19" y="0"/>
                    </a:lnTo>
                    <a:lnTo>
                      <a:pt x="94" y="159"/>
                    </a:lnTo>
                    <a:close/>
                  </a:path>
                </a:pathLst>
              </a:custGeom>
              <a:solidFill>
                <a:srgbClr val="59B3C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8" name="Freeform 21"/>
              <p:cNvSpPr/>
              <p:nvPr/>
            </p:nvSpPr>
            <p:spPr bwMode="auto">
              <a:xfrm>
                <a:off x="9037638" y="4292600"/>
                <a:ext cx="127000" cy="214313"/>
              </a:xfrm>
              <a:custGeom>
                <a:avLst/>
                <a:gdLst>
                  <a:gd name="T0" fmla="*/ 80 w 80"/>
                  <a:gd name="T1" fmla="*/ 126 h 135"/>
                  <a:gd name="T2" fmla="*/ 59 w 80"/>
                  <a:gd name="T3" fmla="*/ 135 h 135"/>
                  <a:gd name="T4" fmla="*/ 0 w 80"/>
                  <a:gd name="T5" fmla="*/ 10 h 135"/>
                  <a:gd name="T6" fmla="*/ 21 w 80"/>
                  <a:gd name="T7" fmla="*/ 0 h 135"/>
                  <a:gd name="T8" fmla="*/ 80 w 80"/>
                  <a:gd name="T9" fmla="*/ 126 h 135"/>
                </a:gdLst>
                <a:ahLst/>
                <a:cxnLst>
                  <a:cxn ang="0">
                    <a:pos x="T0" y="T1"/>
                  </a:cxn>
                  <a:cxn ang="0">
                    <a:pos x="T2" y="T3"/>
                  </a:cxn>
                  <a:cxn ang="0">
                    <a:pos x="T4" y="T5"/>
                  </a:cxn>
                  <a:cxn ang="0">
                    <a:pos x="T6" y="T7"/>
                  </a:cxn>
                  <a:cxn ang="0">
                    <a:pos x="T8" y="T9"/>
                  </a:cxn>
                </a:cxnLst>
                <a:rect l="0" t="0" r="r" b="b"/>
                <a:pathLst>
                  <a:path w="80" h="135">
                    <a:moveTo>
                      <a:pt x="80" y="126"/>
                    </a:moveTo>
                    <a:lnTo>
                      <a:pt x="59" y="135"/>
                    </a:lnTo>
                    <a:lnTo>
                      <a:pt x="0" y="10"/>
                    </a:lnTo>
                    <a:lnTo>
                      <a:pt x="21" y="0"/>
                    </a:lnTo>
                    <a:lnTo>
                      <a:pt x="80" y="126"/>
                    </a:lnTo>
                    <a:close/>
                  </a:path>
                </a:pathLst>
              </a:custGeom>
              <a:solidFill>
                <a:srgbClr val="2C5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9" name="Freeform 22"/>
              <p:cNvSpPr/>
              <p:nvPr/>
            </p:nvSpPr>
            <p:spPr bwMode="auto">
              <a:xfrm>
                <a:off x="9067800" y="4251325"/>
                <a:ext cx="138113" cy="236538"/>
              </a:xfrm>
              <a:custGeom>
                <a:avLst/>
                <a:gdLst>
                  <a:gd name="T0" fmla="*/ 87 w 87"/>
                  <a:gd name="T1" fmla="*/ 140 h 149"/>
                  <a:gd name="T2" fmla="*/ 66 w 87"/>
                  <a:gd name="T3" fmla="*/ 149 h 149"/>
                  <a:gd name="T4" fmla="*/ 0 w 87"/>
                  <a:gd name="T5" fmla="*/ 10 h 149"/>
                  <a:gd name="T6" fmla="*/ 21 w 87"/>
                  <a:gd name="T7" fmla="*/ 0 h 149"/>
                  <a:gd name="T8" fmla="*/ 87 w 87"/>
                  <a:gd name="T9" fmla="*/ 140 h 149"/>
                </a:gdLst>
                <a:ahLst/>
                <a:cxnLst>
                  <a:cxn ang="0">
                    <a:pos x="T0" y="T1"/>
                  </a:cxn>
                  <a:cxn ang="0">
                    <a:pos x="T2" y="T3"/>
                  </a:cxn>
                  <a:cxn ang="0">
                    <a:pos x="T4" y="T5"/>
                  </a:cxn>
                  <a:cxn ang="0">
                    <a:pos x="T6" y="T7"/>
                  </a:cxn>
                  <a:cxn ang="0">
                    <a:pos x="T8" y="T9"/>
                  </a:cxn>
                </a:cxnLst>
                <a:rect l="0" t="0" r="r" b="b"/>
                <a:pathLst>
                  <a:path w="87" h="149">
                    <a:moveTo>
                      <a:pt x="87" y="140"/>
                    </a:moveTo>
                    <a:lnTo>
                      <a:pt x="66" y="149"/>
                    </a:lnTo>
                    <a:lnTo>
                      <a:pt x="0" y="10"/>
                    </a:lnTo>
                    <a:lnTo>
                      <a:pt x="21" y="0"/>
                    </a:lnTo>
                    <a:lnTo>
                      <a:pt x="87" y="140"/>
                    </a:lnTo>
                    <a:close/>
                  </a:path>
                </a:pathLst>
              </a:custGeom>
              <a:solidFill>
                <a:srgbClr val="A4D8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0" name="Freeform 23"/>
              <p:cNvSpPr/>
              <p:nvPr/>
            </p:nvSpPr>
            <p:spPr bwMode="auto">
              <a:xfrm>
                <a:off x="9161463" y="4229100"/>
                <a:ext cx="128588" cy="217488"/>
              </a:xfrm>
              <a:custGeom>
                <a:avLst/>
                <a:gdLst>
                  <a:gd name="T0" fmla="*/ 81 w 81"/>
                  <a:gd name="T1" fmla="*/ 128 h 137"/>
                  <a:gd name="T2" fmla="*/ 62 w 81"/>
                  <a:gd name="T3" fmla="*/ 137 h 137"/>
                  <a:gd name="T4" fmla="*/ 0 w 81"/>
                  <a:gd name="T5" fmla="*/ 9 h 137"/>
                  <a:gd name="T6" fmla="*/ 21 w 81"/>
                  <a:gd name="T7" fmla="*/ 0 h 137"/>
                  <a:gd name="T8" fmla="*/ 81 w 81"/>
                  <a:gd name="T9" fmla="*/ 128 h 137"/>
                </a:gdLst>
                <a:ahLst/>
                <a:cxnLst>
                  <a:cxn ang="0">
                    <a:pos x="T0" y="T1"/>
                  </a:cxn>
                  <a:cxn ang="0">
                    <a:pos x="T2" y="T3"/>
                  </a:cxn>
                  <a:cxn ang="0">
                    <a:pos x="T4" y="T5"/>
                  </a:cxn>
                  <a:cxn ang="0">
                    <a:pos x="T6" y="T7"/>
                  </a:cxn>
                  <a:cxn ang="0">
                    <a:pos x="T8" y="T9"/>
                  </a:cxn>
                </a:cxnLst>
                <a:rect l="0" t="0" r="r" b="b"/>
                <a:pathLst>
                  <a:path w="81" h="137">
                    <a:moveTo>
                      <a:pt x="81" y="128"/>
                    </a:moveTo>
                    <a:lnTo>
                      <a:pt x="62" y="137"/>
                    </a:lnTo>
                    <a:lnTo>
                      <a:pt x="0" y="9"/>
                    </a:lnTo>
                    <a:lnTo>
                      <a:pt x="21" y="0"/>
                    </a:lnTo>
                    <a:lnTo>
                      <a:pt x="81" y="128"/>
                    </a:lnTo>
                    <a:close/>
                  </a:path>
                </a:pathLst>
              </a:custGeom>
              <a:solidFill>
                <a:srgbClr val="59B3C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1" name="Freeform 24"/>
              <p:cNvSpPr/>
              <p:nvPr/>
            </p:nvSpPr>
            <p:spPr bwMode="auto">
              <a:xfrm>
                <a:off x="9224963" y="4254500"/>
                <a:ext cx="106363" cy="173038"/>
              </a:xfrm>
              <a:custGeom>
                <a:avLst/>
                <a:gdLst>
                  <a:gd name="T0" fmla="*/ 67 w 67"/>
                  <a:gd name="T1" fmla="*/ 100 h 109"/>
                  <a:gd name="T2" fmla="*/ 48 w 67"/>
                  <a:gd name="T3" fmla="*/ 109 h 109"/>
                  <a:gd name="T4" fmla="*/ 0 w 67"/>
                  <a:gd name="T5" fmla="*/ 10 h 109"/>
                  <a:gd name="T6" fmla="*/ 19 w 67"/>
                  <a:gd name="T7" fmla="*/ 0 h 109"/>
                  <a:gd name="T8" fmla="*/ 67 w 67"/>
                  <a:gd name="T9" fmla="*/ 100 h 109"/>
                </a:gdLst>
                <a:ahLst/>
                <a:cxnLst>
                  <a:cxn ang="0">
                    <a:pos x="T0" y="T1"/>
                  </a:cxn>
                  <a:cxn ang="0">
                    <a:pos x="T2" y="T3"/>
                  </a:cxn>
                  <a:cxn ang="0">
                    <a:pos x="T4" y="T5"/>
                  </a:cxn>
                  <a:cxn ang="0">
                    <a:pos x="T6" y="T7"/>
                  </a:cxn>
                  <a:cxn ang="0">
                    <a:pos x="T8" y="T9"/>
                  </a:cxn>
                </a:cxnLst>
                <a:rect l="0" t="0" r="r" b="b"/>
                <a:pathLst>
                  <a:path w="67" h="109">
                    <a:moveTo>
                      <a:pt x="67" y="100"/>
                    </a:moveTo>
                    <a:lnTo>
                      <a:pt x="48" y="109"/>
                    </a:lnTo>
                    <a:lnTo>
                      <a:pt x="0" y="10"/>
                    </a:lnTo>
                    <a:lnTo>
                      <a:pt x="19" y="0"/>
                    </a:lnTo>
                    <a:lnTo>
                      <a:pt x="67" y="100"/>
                    </a:lnTo>
                    <a:close/>
                  </a:path>
                </a:pathLst>
              </a:custGeom>
              <a:solidFill>
                <a:srgbClr val="2C5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2" name="Freeform 25"/>
              <p:cNvSpPr/>
              <p:nvPr/>
            </p:nvSpPr>
            <p:spPr bwMode="auto">
              <a:xfrm>
                <a:off x="9199563" y="4094163"/>
                <a:ext cx="173038" cy="315913"/>
              </a:xfrm>
              <a:custGeom>
                <a:avLst/>
                <a:gdLst>
                  <a:gd name="T0" fmla="*/ 109 w 109"/>
                  <a:gd name="T1" fmla="*/ 189 h 199"/>
                  <a:gd name="T2" fmla="*/ 90 w 109"/>
                  <a:gd name="T3" fmla="*/ 199 h 199"/>
                  <a:gd name="T4" fmla="*/ 0 w 109"/>
                  <a:gd name="T5" fmla="*/ 9 h 199"/>
                  <a:gd name="T6" fmla="*/ 19 w 109"/>
                  <a:gd name="T7" fmla="*/ 0 h 199"/>
                  <a:gd name="T8" fmla="*/ 109 w 109"/>
                  <a:gd name="T9" fmla="*/ 189 h 199"/>
                </a:gdLst>
                <a:ahLst/>
                <a:cxnLst>
                  <a:cxn ang="0">
                    <a:pos x="T0" y="T1"/>
                  </a:cxn>
                  <a:cxn ang="0">
                    <a:pos x="T2" y="T3"/>
                  </a:cxn>
                  <a:cxn ang="0">
                    <a:pos x="T4" y="T5"/>
                  </a:cxn>
                  <a:cxn ang="0">
                    <a:pos x="T6" y="T7"/>
                  </a:cxn>
                  <a:cxn ang="0">
                    <a:pos x="T8" y="T9"/>
                  </a:cxn>
                </a:cxnLst>
                <a:rect l="0" t="0" r="r" b="b"/>
                <a:pathLst>
                  <a:path w="109" h="199">
                    <a:moveTo>
                      <a:pt x="109" y="189"/>
                    </a:moveTo>
                    <a:lnTo>
                      <a:pt x="90" y="199"/>
                    </a:lnTo>
                    <a:lnTo>
                      <a:pt x="0" y="9"/>
                    </a:lnTo>
                    <a:lnTo>
                      <a:pt x="19" y="0"/>
                    </a:lnTo>
                    <a:lnTo>
                      <a:pt x="109" y="189"/>
                    </a:lnTo>
                    <a:close/>
                  </a:path>
                </a:pathLst>
              </a:custGeom>
              <a:solidFill>
                <a:srgbClr val="A4D8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3" name="Freeform 26"/>
              <p:cNvSpPr/>
              <p:nvPr/>
            </p:nvSpPr>
            <p:spPr bwMode="auto">
              <a:xfrm>
                <a:off x="9213850" y="3910013"/>
                <a:ext cx="244475" cy="458788"/>
              </a:xfrm>
              <a:custGeom>
                <a:avLst/>
                <a:gdLst>
                  <a:gd name="T0" fmla="*/ 154 w 154"/>
                  <a:gd name="T1" fmla="*/ 279 h 289"/>
                  <a:gd name="T2" fmla="*/ 133 w 154"/>
                  <a:gd name="T3" fmla="*/ 289 h 289"/>
                  <a:gd name="T4" fmla="*/ 0 w 154"/>
                  <a:gd name="T5" fmla="*/ 9 h 289"/>
                  <a:gd name="T6" fmla="*/ 21 w 154"/>
                  <a:gd name="T7" fmla="*/ 0 h 289"/>
                  <a:gd name="T8" fmla="*/ 154 w 154"/>
                  <a:gd name="T9" fmla="*/ 279 h 289"/>
                </a:gdLst>
                <a:ahLst/>
                <a:cxnLst>
                  <a:cxn ang="0">
                    <a:pos x="T0" y="T1"/>
                  </a:cxn>
                  <a:cxn ang="0">
                    <a:pos x="T2" y="T3"/>
                  </a:cxn>
                  <a:cxn ang="0">
                    <a:pos x="T4" y="T5"/>
                  </a:cxn>
                  <a:cxn ang="0">
                    <a:pos x="T6" y="T7"/>
                  </a:cxn>
                  <a:cxn ang="0">
                    <a:pos x="T8" y="T9"/>
                  </a:cxn>
                </a:cxnLst>
                <a:rect l="0" t="0" r="r" b="b"/>
                <a:pathLst>
                  <a:path w="154" h="289">
                    <a:moveTo>
                      <a:pt x="154" y="279"/>
                    </a:moveTo>
                    <a:lnTo>
                      <a:pt x="133" y="289"/>
                    </a:lnTo>
                    <a:lnTo>
                      <a:pt x="0" y="9"/>
                    </a:lnTo>
                    <a:lnTo>
                      <a:pt x="21" y="0"/>
                    </a:lnTo>
                    <a:lnTo>
                      <a:pt x="154" y="279"/>
                    </a:lnTo>
                    <a:close/>
                  </a:path>
                </a:pathLst>
              </a:custGeom>
              <a:solidFill>
                <a:srgbClr val="59B3C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4" name="Freeform 27"/>
              <p:cNvSpPr/>
              <p:nvPr/>
            </p:nvSpPr>
            <p:spPr bwMode="auto">
              <a:xfrm>
                <a:off x="9318625" y="4025900"/>
                <a:ext cx="180975" cy="323850"/>
              </a:xfrm>
              <a:custGeom>
                <a:avLst/>
                <a:gdLst>
                  <a:gd name="T0" fmla="*/ 114 w 114"/>
                  <a:gd name="T1" fmla="*/ 194 h 204"/>
                  <a:gd name="T2" fmla="*/ 93 w 114"/>
                  <a:gd name="T3" fmla="*/ 204 h 204"/>
                  <a:gd name="T4" fmla="*/ 0 w 114"/>
                  <a:gd name="T5" fmla="*/ 9 h 204"/>
                  <a:gd name="T6" fmla="*/ 22 w 114"/>
                  <a:gd name="T7" fmla="*/ 0 h 204"/>
                  <a:gd name="T8" fmla="*/ 114 w 114"/>
                  <a:gd name="T9" fmla="*/ 194 h 204"/>
                </a:gdLst>
                <a:ahLst/>
                <a:cxnLst>
                  <a:cxn ang="0">
                    <a:pos x="T0" y="T1"/>
                  </a:cxn>
                  <a:cxn ang="0">
                    <a:pos x="T2" y="T3"/>
                  </a:cxn>
                  <a:cxn ang="0">
                    <a:pos x="T4" y="T5"/>
                  </a:cxn>
                  <a:cxn ang="0">
                    <a:pos x="T6" y="T7"/>
                  </a:cxn>
                  <a:cxn ang="0">
                    <a:pos x="T8" y="T9"/>
                  </a:cxn>
                </a:cxnLst>
                <a:rect l="0" t="0" r="r" b="b"/>
                <a:pathLst>
                  <a:path w="114" h="204">
                    <a:moveTo>
                      <a:pt x="114" y="194"/>
                    </a:moveTo>
                    <a:lnTo>
                      <a:pt x="93" y="204"/>
                    </a:lnTo>
                    <a:lnTo>
                      <a:pt x="0" y="9"/>
                    </a:lnTo>
                    <a:lnTo>
                      <a:pt x="22" y="0"/>
                    </a:lnTo>
                    <a:lnTo>
                      <a:pt x="114" y="194"/>
                    </a:lnTo>
                    <a:close/>
                  </a:path>
                </a:pathLst>
              </a:custGeom>
              <a:solidFill>
                <a:srgbClr val="2C5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5" name="Freeform 28"/>
              <p:cNvSpPr/>
              <p:nvPr/>
            </p:nvSpPr>
            <p:spPr bwMode="auto">
              <a:xfrm>
                <a:off x="9323388" y="3921125"/>
                <a:ext cx="217488" cy="409575"/>
              </a:xfrm>
              <a:custGeom>
                <a:avLst/>
                <a:gdLst>
                  <a:gd name="T0" fmla="*/ 137 w 137"/>
                  <a:gd name="T1" fmla="*/ 248 h 258"/>
                  <a:gd name="T2" fmla="*/ 116 w 137"/>
                  <a:gd name="T3" fmla="*/ 258 h 258"/>
                  <a:gd name="T4" fmla="*/ 0 w 137"/>
                  <a:gd name="T5" fmla="*/ 9 h 258"/>
                  <a:gd name="T6" fmla="*/ 19 w 137"/>
                  <a:gd name="T7" fmla="*/ 0 h 258"/>
                  <a:gd name="T8" fmla="*/ 137 w 137"/>
                  <a:gd name="T9" fmla="*/ 248 h 258"/>
                </a:gdLst>
                <a:ahLst/>
                <a:cxnLst>
                  <a:cxn ang="0">
                    <a:pos x="T0" y="T1"/>
                  </a:cxn>
                  <a:cxn ang="0">
                    <a:pos x="T2" y="T3"/>
                  </a:cxn>
                  <a:cxn ang="0">
                    <a:pos x="T4" y="T5"/>
                  </a:cxn>
                  <a:cxn ang="0">
                    <a:pos x="T6" y="T7"/>
                  </a:cxn>
                  <a:cxn ang="0">
                    <a:pos x="T8" y="T9"/>
                  </a:cxn>
                </a:cxnLst>
                <a:rect l="0" t="0" r="r" b="b"/>
                <a:pathLst>
                  <a:path w="137" h="258">
                    <a:moveTo>
                      <a:pt x="137" y="248"/>
                    </a:moveTo>
                    <a:lnTo>
                      <a:pt x="116" y="258"/>
                    </a:lnTo>
                    <a:lnTo>
                      <a:pt x="0" y="9"/>
                    </a:lnTo>
                    <a:lnTo>
                      <a:pt x="19" y="0"/>
                    </a:lnTo>
                    <a:lnTo>
                      <a:pt x="137" y="248"/>
                    </a:lnTo>
                    <a:close/>
                  </a:path>
                </a:pathLst>
              </a:custGeom>
              <a:solidFill>
                <a:srgbClr val="A4D8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6" name="Freeform 29"/>
              <p:cNvSpPr/>
              <p:nvPr/>
            </p:nvSpPr>
            <p:spPr bwMode="auto">
              <a:xfrm>
                <a:off x="9526588" y="4135438"/>
                <a:ext cx="96838" cy="153988"/>
              </a:xfrm>
              <a:custGeom>
                <a:avLst/>
                <a:gdLst>
                  <a:gd name="T0" fmla="*/ 61 w 61"/>
                  <a:gd name="T1" fmla="*/ 87 h 97"/>
                  <a:gd name="T2" fmla="*/ 42 w 61"/>
                  <a:gd name="T3" fmla="*/ 97 h 97"/>
                  <a:gd name="T4" fmla="*/ 0 w 61"/>
                  <a:gd name="T5" fmla="*/ 9 h 97"/>
                  <a:gd name="T6" fmla="*/ 21 w 61"/>
                  <a:gd name="T7" fmla="*/ 0 h 97"/>
                  <a:gd name="T8" fmla="*/ 61 w 61"/>
                  <a:gd name="T9" fmla="*/ 87 h 97"/>
                </a:gdLst>
                <a:ahLst/>
                <a:cxnLst>
                  <a:cxn ang="0">
                    <a:pos x="T0" y="T1"/>
                  </a:cxn>
                  <a:cxn ang="0">
                    <a:pos x="T2" y="T3"/>
                  </a:cxn>
                  <a:cxn ang="0">
                    <a:pos x="T4" y="T5"/>
                  </a:cxn>
                  <a:cxn ang="0">
                    <a:pos x="T6" y="T7"/>
                  </a:cxn>
                  <a:cxn ang="0">
                    <a:pos x="T8" y="T9"/>
                  </a:cxn>
                </a:cxnLst>
                <a:rect l="0" t="0" r="r" b="b"/>
                <a:pathLst>
                  <a:path w="61" h="97">
                    <a:moveTo>
                      <a:pt x="61" y="87"/>
                    </a:moveTo>
                    <a:lnTo>
                      <a:pt x="42" y="97"/>
                    </a:lnTo>
                    <a:lnTo>
                      <a:pt x="0" y="9"/>
                    </a:lnTo>
                    <a:lnTo>
                      <a:pt x="21" y="0"/>
                    </a:lnTo>
                    <a:lnTo>
                      <a:pt x="61" y="87"/>
                    </a:lnTo>
                    <a:close/>
                  </a:path>
                </a:pathLst>
              </a:custGeom>
              <a:solidFill>
                <a:srgbClr val="59B3C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7" name="Freeform 30"/>
              <p:cNvSpPr/>
              <p:nvPr/>
            </p:nvSpPr>
            <p:spPr bwMode="auto">
              <a:xfrm>
                <a:off x="9601200" y="4191000"/>
                <a:ext cx="63500" cy="79375"/>
              </a:xfrm>
              <a:custGeom>
                <a:avLst/>
                <a:gdLst>
                  <a:gd name="T0" fmla="*/ 40 w 40"/>
                  <a:gd name="T1" fmla="*/ 40 h 50"/>
                  <a:gd name="T2" fmla="*/ 21 w 40"/>
                  <a:gd name="T3" fmla="*/ 50 h 50"/>
                  <a:gd name="T4" fmla="*/ 0 w 40"/>
                  <a:gd name="T5" fmla="*/ 10 h 50"/>
                  <a:gd name="T6" fmla="*/ 21 w 40"/>
                  <a:gd name="T7" fmla="*/ 0 h 50"/>
                  <a:gd name="T8" fmla="*/ 40 w 40"/>
                  <a:gd name="T9" fmla="*/ 40 h 50"/>
                </a:gdLst>
                <a:ahLst/>
                <a:cxnLst>
                  <a:cxn ang="0">
                    <a:pos x="T0" y="T1"/>
                  </a:cxn>
                  <a:cxn ang="0">
                    <a:pos x="T2" y="T3"/>
                  </a:cxn>
                  <a:cxn ang="0">
                    <a:pos x="T4" y="T5"/>
                  </a:cxn>
                  <a:cxn ang="0">
                    <a:pos x="T6" y="T7"/>
                  </a:cxn>
                  <a:cxn ang="0">
                    <a:pos x="T8" y="T9"/>
                  </a:cxn>
                </a:cxnLst>
                <a:rect l="0" t="0" r="r" b="b"/>
                <a:pathLst>
                  <a:path w="40" h="50">
                    <a:moveTo>
                      <a:pt x="40" y="40"/>
                    </a:moveTo>
                    <a:lnTo>
                      <a:pt x="21" y="50"/>
                    </a:lnTo>
                    <a:lnTo>
                      <a:pt x="0" y="10"/>
                    </a:lnTo>
                    <a:lnTo>
                      <a:pt x="21" y="0"/>
                    </a:lnTo>
                    <a:lnTo>
                      <a:pt x="40" y="40"/>
                    </a:lnTo>
                    <a:close/>
                  </a:path>
                </a:pathLst>
              </a:custGeom>
              <a:solidFill>
                <a:srgbClr val="2C5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8" name="Freeform 31"/>
              <p:cNvSpPr/>
              <p:nvPr/>
            </p:nvSpPr>
            <p:spPr bwMode="auto">
              <a:xfrm>
                <a:off x="9609138" y="4094163"/>
                <a:ext cx="96838" cy="157163"/>
              </a:xfrm>
              <a:custGeom>
                <a:avLst/>
                <a:gdLst>
                  <a:gd name="T0" fmla="*/ 61 w 61"/>
                  <a:gd name="T1" fmla="*/ 87 h 99"/>
                  <a:gd name="T2" fmla="*/ 40 w 61"/>
                  <a:gd name="T3" fmla="*/ 99 h 99"/>
                  <a:gd name="T4" fmla="*/ 0 w 61"/>
                  <a:gd name="T5" fmla="*/ 9 h 99"/>
                  <a:gd name="T6" fmla="*/ 19 w 61"/>
                  <a:gd name="T7" fmla="*/ 0 h 99"/>
                  <a:gd name="T8" fmla="*/ 61 w 61"/>
                  <a:gd name="T9" fmla="*/ 87 h 99"/>
                </a:gdLst>
                <a:ahLst/>
                <a:cxnLst>
                  <a:cxn ang="0">
                    <a:pos x="T0" y="T1"/>
                  </a:cxn>
                  <a:cxn ang="0">
                    <a:pos x="T2" y="T3"/>
                  </a:cxn>
                  <a:cxn ang="0">
                    <a:pos x="T4" y="T5"/>
                  </a:cxn>
                  <a:cxn ang="0">
                    <a:pos x="T6" y="T7"/>
                  </a:cxn>
                  <a:cxn ang="0">
                    <a:pos x="T8" y="T9"/>
                  </a:cxn>
                </a:cxnLst>
                <a:rect l="0" t="0" r="r" b="b"/>
                <a:pathLst>
                  <a:path w="61" h="99">
                    <a:moveTo>
                      <a:pt x="61" y="87"/>
                    </a:moveTo>
                    <a:lnTo>
                      <a:pt x="40" y="99"/>
                    </a:lnTo>
                    <a:lnTo>
                      <a:pt x="0" y="9"/>
                    </a:lnTo>
                    <a:lnTo>
                      <a:pt x="19" y="0"/>
                    </a:lnTo>
                    <a:lnTo>
                      <a:pt x="61" y="87"/>
                    </a:lnTo>
                    <a:close/>
                  </a:path>
                </a:pathLst>
              </a:custGeom>
              <a:solidFill>
                <a:srgbClr val="A4D8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9" name="Freeform 32"/>
              <p:cNvSpPr/>
              <p:nvPr/>
            </p:nvSpPr>
            <p:spPr bwMode="auto">
              <a:xfrm>
                <a:off x="9639300" y="3943350"/>
                <a:ext cx="153988" cy="266700"/>
              </a:xfrm>
              <a:custGeom>
                <a:avLst/>
                <a:gdLst>
                  <a:gd name="T0" fmla="*/ 97 w 97"/>
                  <a:gd name="T1" fmla="*/ 159 h 168"/>
                  <a:gd name="T2" fmla="*/ 76 w 97"/>
                  <a:gd name="T3" fmla="*/ 168 h 168"/>
                  <a:gd name="T4" fmla="*/ 0 w 97"/>
                  <a:gd name="T5" fmla="*/ 9 h 168"/>
                  <a:gd name="T6" fmla="*/ 21 w 97"/>
                  <a:gd name="T7" fmla="*/ 0 h 168"/>
                  <a:gd name="T8" fmla="*/ 97 w 97"/>
                  <a:gd name="T9" fmla="*/ 159 h 168"/>
                </a:gdLst>
                <a:ahLst/>
                <a:cxnLst>
                  <a:cxn ang="0">
                    <a:pos x="T0" y="T1"/>
                  </a:cxn>
                  <a:cxn ang="0">
                    <a:pos x="T2" y="T3"/>
                  </a:cxn>
                  <a:cxn ang="0">
                    <a:pos x="T4" y="T5"/>
                  </a:cxn>
                  <a:cxn ang="0">
                    <a:pos x="T6" y="T7"/>
                  </a:cxn>
                  <a:cxn ang="0">
                    <a:pos x="T8" y="T9"/>
                  </a:cxn>
                </a:cxnLst>
                <a:rect l="0" t="0" r="r" b="b"/>
                <a:pathLst>
                  <a:path w="97" h="168">
                    <a:moveTo>
                      <a:pt x="97" y="159"/>
                    </a:moveTo>
                    <a:lnTo>
                      <a:pt x="76" y="168"/>
                    </a:lnTo>
                    <a:lnTo>
                      <a:pt x="0" y="9"/>
                    </a:lnTo>
                    <a:lnTo>
                      <a:pt x="21" y="0"/>
                    </a:lnTo>
                    <a:lnTo>
                      <a:pt x="97" y="159"/>
                    </a:lnTo>
                    <a:close/>
                  </a:path>
                </a:pathLst>
              </a:custGeom>
              <a:solidFill>
                <a:srgbClr val="59B3C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0" name="Freeform 33"/>
              <p:cNvSpPr/>
              <p:nvPr/>
            </p:nvSpPr>
            <p:spPr bwMode="auto">
              <a:xfrm>
                <a:off x="9590088" y="3732213"/>
                <a:ext cx="244475" cy="458788"/>
              </a:xfrm>
              <a:custGeom>
                <a:avLst/>
                <a:gdLst>
                  <a:gd name="T0" fmla="*/ 154 w 154"/>
                  <a:gd name="T1" fmla="*/ 280 h 289"/>
                  <a:gd name="T2" fmla="*/ 133 w 154"/>
                  <a:gd name="T3" fmla="*/ 289 h 289"/>
                  <a:gd name="T4" fmla="*/ 0 w 154"/>
                  <a:gd name="T5" fmla="*/ 10 h 289"/>
                  <a:gd name="T6" fmla="*/ 21 w 154"/>
                  <a:gd name="T7" fmla="*/ 0 h 289"/>
                  <a:gd name="T8" fmla="*/ 154 w 154"/>
                  <a:gd name="T9" fmla="*/ 280 h 289"/>
                </a:gdLst>
                <a:ahLst/>
                <a:cxnLst>
                  <a:cxn ang="0">
                    <a:pos x="T0" y="T1"/>
                  </a:cxn>
                  <a:cxn ang="0">
                    <a:pos x="T2" y="T3"/>
                  </a:cxn>
                  <a:cxn ang="0">
                    <a:pos x="T4" y="T5"/>
                  </a:cxn>
                  <a:cxn ang="0">
                    <a:pos x="T6" y="T7"/>
                  </a:cxn>
                  <a:cxn ang="0">
                    <a:pos x="T8" y="T9"/>
                  </a:cxn>
                </a:cxnLst>
                <a:rect l="0" t="0" r="r" b="b"/>
                <a:pathLst>
                  <a:path w="154" h="289">
                    <a:moveTo>
                      <a:pt x="154" y="280"/>
                    </a:moveTo>
                    <a:lnTo>
                      <a:pt x="133" y="289"/>
                    </a:lnTo>
                    <a:lnTo>
                      <a:pt x="0" y="10"/>
                    </a:lnTo>
                    <a:lnTo>
                      <a:pt x="21" y="0"/>
                    </a:lnTo>
                    <a:lnTo>
                      <a:pt x="154" y="280"/>
                    </a:lnTo>
                    <a:close/>
                  </a:path>
                </a:pathLst>
              </a:custGeom>
              <a:solidFill>
                <a:srgbClr val="2C5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1" name="Freeform 34"/>
              <p:cNvSpPr/>
              <p:nvPr/>
            </p:nvSpPr>
            <p:spPr bwMode="auto">
              <a:xfrm>
                <a:off x="9688513" y="3833813"/>
                <a:ext cx="184150" cy="334963"/>
              </a:xfrm>
              <a:custGeom>
                <a:avLst/>
                <a:gdLst>
                  <a:gd name="T0" fmla="*/ 116 w 116"/>
                  <a:gd name="T1" fmla="*/ 202 h 211"/>
                  <a:gd name="T2" fmla="*/ 97 w 116"/>
                  <a:gd name="T3" fmla="*/ 211 h 211"/>
                  <a:gd name="T4" fmla="*/ 0 w 116"/>
                  <a:gd name="T5" fmla="*/ 10 h 211"/>
                  <a:gd name="T6" fmla="*/ 21 w 116"/>
                  <a:gd name="T7" fmla="*/ 0 h 211"/>
                  <a:gd name="T8" fmla="*/ 116 w 116"/>
                  <a:gd name="T9" fmla="*/ 202 h 211"/>
                </a:gdLst>
                <a:ahLst/>
                <a:cxnLst>
                  <a:cxn ang="0">
                    <a:pos x="T0" y="T1"/>
                  </a:cxn>
                  <a:cxn ang="0">
                    <a:pos x="T2" y="T3"/>
                  </a:cxn>
                  <a:cxn ang="0">
                    <a:pos x="T4" y="T5"/>
                  </a:cxn>
                  <a:cxn ang="0">
                    <a:pos x="T6" y="T7"/>
                  </a:cxn>
                  <a:cxn ang="0">
                    <a:pos x="T8" y="T9"/>
                  </a:cxn>
                </a:cxnLst>
                <a:rect l="0" t="0" r="r" b="b"/>
                <a:pathLst>
                  <a:path w="116" h="211">
                    <a:moveTo>
                      <a:pt x="116" y="202"/>
                    </a:moveTo>
                    <a:lnTo>
                      <a:pt x="97" y="211"/>
                    </a:lnTo>
                    <a:lnTo>
                      <a:pt x="0" y="10"/>
                    </a:lnTo>
                    <a:lnTo>
                      <a:pt x="21" y="0"/>
                    </a:lnTo>
                    <a:lnTo>
                      <a:pt x="116" y="202"/>
                    </a:lnTo>
                    <a:close/>
                  </a:path>
                </a:pathLst>
              </a:custGeom>
              <a:solidFill>
                <a:srgbClr val="A4D8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2" name="Freeform 35"/>
              <p:cNvSpPr/>
              <p:nvPr/>
            </p:nvSpPr>
            <p:spPr bwMode="auto">
              <a:xfrm>
                <a:off x="9078913" y="4875213"/>
                <a:ext cx="409575" cy="339725"/>
              </a:xfrm>
              <a:custGeom>
                <a:avLst/>
                <a:gdLst>
                  <a:gd name="T0" fmla="*/ 258 w 258"/>
                  <a:gd name="T1" fmla="*/ 116 h 214"/>
                  <a:gd name="T2" fmla="*/ 54 w 258"/>
                  <a:gd name="T3" fmla="*/ 214 h 214"/>
                  <a:gd name="T4" fmla="*/ 0 w 258"/>
                  <a:gd name="T5" fmla="*/ 98 h 214"/>
                  <a:gd name="T6" fmla="*/ 204 w 258"/>
                  <a:gd name="T7" fmla="*/ 0 h 214"/>
                  <a:gd name="T8" fmla="*/ 258 w 258"/>
                  <a:gd name="T9" fmla="*/ 116 h 214"/>
                </a:gdLst>
                <a:ahLst/>
                <a:cxnLst>
                  <a:cxn ang="0">
                    <a:pos x="T0" y="T1"/>
                  </a:cxn>
                  <a:cxn ang="0">
                    <a:pos x="T2" y="T3"/>
                  </a:cxn>
                  <a:cxn ang="0">
                    <a:pos x="T4" y="T5"/>
                  </a:cxn>
                  <a:cxn ang="0">
                    <a:pos x="T6" y="T7"/>
                  </a:cxn>
                  <a:cxn ang="0">
                    <a:pos x="T8" y="T9"/>
                  </a:cxn>
                </a:cxnLst>
                <a:rect l="0" t="0" r="r" b="b"/>
                <a:pathLst>
                  <a:path w="258" h="214">
                    <a:moveTo>
                      <a:pt x="258" y="116"/>
                    </a:moveTo>
                    <a:lnTo>
                      <a:pt x="54" y="214"/>
                    </a:lnTo>
                    <a:lnTo>
                      <a:pt x="0" y="98"/>
                    </a:lnTo>
                    <a:lnTo>
                      <a:pt x="204" y="0"/>
                    </a:lnTo>
                    <a:lnTo>
                      <a:pt x="258" y="116"/>
                    </a:lnTo>
                    <a:close/>
                  </a:path>
                </a:pathLst>
              </a:custGeom>
              <a:solidFill>
                <a:srgbClr val="CCEE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3" name="Freeform 36"/>
              <p:cNvSpPr>
                <a:spLocks noEditPoints="1"/>
              </p:cNvSpPr>
              <p:nvPr/>
            </p:nvSpPr>
            <p:spPr bwMode="auto">
              <a:xfrm>
                <a:off x="9070975" y="4872038"/>
                <a:ext cx="420688" cy="346075"/>
              </a:xfrm>
              <a:custGeom>
                <a:avLst/>
                <a:gdLst>
                  <a:gd name="T0" fmla="*/ 25 w 112"/>
                  <a:gd name="T1" fmla="*/ 92 h 92"/>
                  <a:gd name="T2" fmla="*/ 24 w 112"/>
                  <a:gd name="T3" fmla="*/ 92 h 92"/>
                  <a:gd name="T4" fmla="*/ 24 w 112"/>
                  <a:gd name="T5" fmla="*/ 91 h 92"/>
                  <a:gd name="T6" fmla="*/ 1 w 112"/>
                  <a:gd name="T7" fmla="*/ 43 h 92"/>
                  <a:gd name="T8" fmla="*/ 1 w 112"/>
                  <a:gd name="T9" fmla="*/ 41 h 92"/>
                  <a:gd name="T10" fmla="*/ 87 w 112"/>
                  <a:gd name="T11" fmla="*/ 0 h 92"/>
                  <a:gd name="T12" fmla="*/ 88 w 112"/>
                  <a:gd name="T13" fmla="*/ 0 h 92"/>
                  <a:gd name="T14" fmla="*/ 89 w 112"/>
                  <a:gd name="T15" fmla="*/ 1 h 92"/>
                  <a:gd name="T16" fmla="*/ 112 w 112"/>
                  <a:gd name="T17" fmla="*/ 50 h 92"/>
                  <a:gd name="T18" fmla="*/ 111 w 112"/>
                  <a:gd name="T19" fmla="*/ 51 h 92"/>
                  <a:gd name="T20" fmla="*/ 25 w 112"/>
                  <a:gd name="T21" fmla="*/ 92 h 92"/>
                  <a:gd name="T22" fmla="*/ 3 w 112"/>
                  <a:gd name="T23" fmla="*/ 43 h 92"/>
                  <a:gd name="T24" fmla="*/ 25 w 112"/>
                  <a:gd name="T25" fmla="*/ 89 h 92"/>
                  <a:gd name="T26" fmla="*/ 109 w 112"/>
                  <a:gd name="T27" fmla="*/ 49 h 92"/>
                  <a:gd name="T28" fmla="*/ 87 w 112"/>
                  <a:gd name="T29" fmla="*/ 3 h 92"/>
                  <a:gd name="T30" fmla="*/ 3 w 112"/>
                  <a:gd name="T31" fmla="*/ 4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2" h="92">
                    <a:moveTo>
                      <a:pt x="25" y="92"/>
                    </a:moveTo>
                    <a:cubicBezTo>
                      <a:pt x="24" y="92"/>
                      <a:pt x="24" y="92"/>
                      <a:pt x="24" y="92"/>
                    </a:cubicBezTo>
                    <a:cubicBezTo>
                      <a:pt x="24" y="91"/>
                      <a:pt x="24" y="91"/>
                      <a:pt x="24" y="91"/>
                    </a:cubicBezTo>
                    <a:cubicBezTo>
                      <a:pt x="1" y="43"/>
                      <a:pt x="1" y="43"/>
                      <a:pt x="1" y="43"/>
                    </a:cubicBezTo>
                    <a:cubicBezTo>
                      <a:pt x="0" y="42"/>
                      <a:pt x="1" y="41"/>
                      <a:pt x="1" y="41"/>
                    </a:cubicBezTo>
                    <a:cubicBezTo>
                      <a:pt x="87" y="0"/>
                      <a:pt x="87" y="0"/>
                      <a:pt x="87" y="0"/>
                    </a:cubicBezTo>
                    <a:cubicBezTo>
                      <a:pt x="88" y="0"/>
                      <a:pt x="88" y="0"/>
                      <a:pt x="88" y="0"/>
                    </a:cubicBezTo>
                    <a:cubicBezTo>
                      <a:pt x="89" y="1"/>
                      <a:pt x="89" y="1"/>
                      <a:pt x="89" y="1"/>
                    </a:cubicBezTo>
                    <a:cubicBezTo>
                      <a:pt x="112" y="50"/>
                      <a:pt x="112" y="50"/>
                      <a:pt x="112" y="50"/>
                    </a:cubicBezTo>
                    <a:cubicBezTo>
                      <a:pt x="112" y="50"/>
                      <a:pt x="112" y="51"/>
                      <a:pt x="111" y="51"/>
                    </a:cubicBezTo>
                    <a:cubicBezTo>
                      <a:pt x="25" y="92"/>
                      <a:pt x="25" y="92"/>
                      <a:pt x="25" y="92"/>
                    </a:cubicBezTo>
                    <a:close/>
                    <a:moveTo>
                      <a:pt x="3" y="43"/>
                    </a:moveTo>
                    <a:cubicBezTo>
                      <a:pt x="25" y="89"/>
                      <a:pt x="25" y="89"/>
                      <a:pt x="25" y="89"/>
                    </a:cubicBezTo>
                    <a:cubicBezTo>
                      <a:pt x="109" y="49"/>
                      <a:pt x="109" y="49"/>
                      <a:pt x="109" y="49"/>
                    </a:cubicBezTo>
                    <a:cubicBezTo>
                      <a:pt x="87" y="3"/>
                      <a:pt x="87" y="3"/>
                      <a:pt x="87" y="3"/>
                    </a:cubicBezTo>
                    <a:lnTo>
                      <a:pt x="3" y="43"/>
                    </a:lnTo>
                    <a:close/>
                  </a:path>
                </a:pathLst>
              </a:custGeom>
              <a:solidFill>
                <a:srgbClr val="2C5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4" name="Freeform 37"/>
              <p:cNvSpPr/>
              <p:nvPr/>
            </p:nvSpPr>
            <p:spPr bwMode="auto">
              <a:xfrm>
                <a:off x="8504238" y="3454400"/>
                <a:ext cx="785813" cy="384175"/>
              </a:xfrm>
              <a:custGeom>
                <a:avLst/>
                <a:gdLst>
                  <a:gd name="T0" fmla="*/ 4 w 495"/>
                  <a:gd name="T1" fmla="*/ 242 h 242"/>
                  <a:gd name="T2" fmla="*/ 0 w 495"/>
                  <a:gd name="T3" fmla="*/ 232 h 242"/>
                  <a:gd name="T4" fmla="*/ 490 w 495"/>
                  <a:gd name="T5" fmla="*/ 0 h 242"/>
                  <a:gd name="T6" fmla="*/ 495 w 495"/>
                  <a:gd name="T7" fmla="*/ 9 h 242"/>
                  <a:gd name="T8" fmla="*/ 4 w 495"/>
                  <a:gd name="T9" fmla="*/ 242 h 242"/>
                </a:gdLst>
                <a:ahLst/>
                <a:cxnLst>
                  <a:cxn ang="0">
                    <a:pos x="T0" y="T1"/>
                  </a:cxn>
                  <a:cxn ang="0">
                    <a:pos x="T2" y="T3"/>
                  </a:cxn>
                  <a:cxn ang="0">
                    <a:pos x="T4" y="T5"/>
                  </a:cxn>
                  <a:cxn ang="0">
                    <a:pos x="T6" y="T7"/>
                  </a:cxn>
                  <a:cxn ang="0">
                    <a:pos x="T8" y="T9"/>
                  </a:cxn>
                </a:cxnLst>
                <a:rect l="0" t="0" r="r" b="b"/>
                <a:pathLst>
                  <a:path w="495" h="242">
                    <a:moveTo>
                      <a:pt x="4" y="242"/>
                    </a:moveTo>
                    <a:lnTo>
                      <a:pt x="0" y="232"/>
                    </a:lnTo>
                    <a:lnTo>
                      <a:pt x="490" y="0"/>
                    </a:lnTo>
                    <a:lnTo>
                      <a:pt x="495" y="9"/>
                    </a:lnTo>
                    <a:lnTo>
                      <a:pt x="4" y="242"/>
                    </a:lnTo>
                    <a:close/>
                  </a:path>
                </a:pathLst>
              </a:custGeom>
              <a:solidFill>
                <a:srgbClr val="2C5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5" name="Freeform 38"/>
              <p:cNvSpPr/>
              <p:nvPr/>
            </p:nvSpPr>
            <p:spPr bwMode="auto">
              <a:xfrm>
                <a:off x="8548688" y="3638550"/>
                <a:ext cx="579438" cy="282575"/>
              </a:xfrm>
              <a:custGeom>
                <a:avLst/>
                <a:gdLst>
                  <a:gd name="T0" fmla="*/ 0 w 365"/>
                  <a:gd name="T1" fmla="*/ 178 h 178"/>
                  <a:gd name="T2" fmla="*/ 0 w 365"/>
                  <a:gd name="T3" fmla="*/ 173 h 178"/>
                  <a:gd name="T4" fmla="*/ 362 w 365"/>
                  <a:gd name="T5" fmla="*/ 0 h 178"/>
                  <a:gd name="T6" fmla="*/ 365 w 365"/>
                  <a:gd name="T7" fmla="*/ 5 h 178"/>
                  <a:gd name="T8" fmla="*/ 0 w 365"/>
                  <a:gd name="T9" fmla="*/ 178 h 178"/>
                </a:gdLst>
                <a:ahLst/>
                <a:cxnLst>
                  <a:cxn ang="0">
                    <a:pos x="T0" y="T1"/>
                  </a:cxn>
                  <a:cxn ang="0">
                    <a:pos x="T2" y="T3"/>
                  </a:cxn>
                  <a:cxn ang="0">
                    <a:pos x="T4" y="T5"/>
                  </a:cxn>
                  <a:cxn ang="0">
                    <a:pos x="T6" y="T7"/>
                  </a:cxn>
                  <a:cxn ang="0">
                    <a:pos x="T8" y="T9"/>
                  </a:cxn>
                </a:cxnLst>
                <a:rect l="0" t="0" r="r" b="b"/>
                <a:pathLst>
                  <a:path w="365" h="178">
                    <a:moveTo>
                      <a:pt x="0" y="178"/>
                    </a:moveTo>
                    <a:lnTo>
                      <a:pt x="0" y="173"/>
                    </a:lnTo>
                    <a:lnTo>
                      <a:pt x="362" y="0"/>
                    </a:lnTo>
                    <a:lnTo>
                      <a:pt x="365" y="5"/>
                    </a:lnTo>
                    <a:lnTo>
                      <a:pt x="0" y="178"/>
                    </a:lnTo>
                    <a:close/>
                  </a:path>
                </a:pathLst>
              </a:custGeom>
              <a:solidFill>
                <a:srgbClr val="2C5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6" name="Freeform 39"/>
              <p:cNvSpPr>
                <a:spLocks noEditPoints="1"/>
              </p:cNvSpPr>
              <p:nvPr/>
            </p:nvSpPr>
            <p:spPr bwMode="auto">
              <a:xfrm>
                <a:off x="8413750" y="3201988"/>
                <a:ext cx="973138" cy="522288"/>
              </a:xfrm>
              <a:custGeom>
                <a:avLst/>
                <a:gdLst>
                  <a:gd name="T0" fmla="*/ 21 w 613"/>
                  <a:gd name="T1" fmla="*/ 329 h 329"/>
                  <a:gd name="T2" fmla="*/ 0 w 613"/>
                  <a:gd name="T3" fmla="*/ 282 h 329"/>
                  <a:gd name="T4" fmla="*/ 592 w 613"/>
                  <a:gd name="T5" fmla="*/ 0 h 329"/>
                  <a:gd name="T6" fmla="*/ 613 w 613"/>
                  <a:gd name="T7" fmla="*/ 47 h 329"/>
                  <a:gd name="T8" fmla="*/ 21 w 613"/>
                  <a:gd name="T9" fmla="*/ 329 h 329"/>
                  <a:gd name="T10" fmla="*/ 14 w 613"/>
                  <a:gd name="T11" fmla="*/ 287 h 329"/>
                  <a:gd name="T12" fmla="*/ 26 w 613"/>
                  <a:gd name="T13" fmla="*/ 315 h 329"/>
                  <a:gd name="T14" fmla="*/ 599 w 613"/>
                  <a:gd name="T15" fmla="*/ 43 h 329"/>
                  <a:gd name="T16" fmla="*/ 587 w 613"/>
                  <a:gd name="T17" fmla="*/ 14 h 329"/>
                  <a:gd name="T18" fmla="*/ 14 w 613"/>
                  <a:gd name="T19" fmla="*/ 287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3" h="329">
                    <a:moveTo>
                      <a:pt x="21" y="329"/>
                    </a:moveTo>
                    <a:lnTo>
                      <a:pt x="0" y="282"/>
                    </a:lnTo>
                    <a:lnTo>
                      <a:pt x="592" y="0"/>
                    </a:lnTo>
                    <a:lnTo>
                      <a:pt x="613" y="47"/>
                    </a:lnTo>
                    <a:lnTo>
                      <a:pt x="21" y="329"/>
                    </a:lnTo>
                    <a:close/>
                    <a:moveTo>
                      <a:pt x="14" y="287"/>
                    </a:moveTo>
                    <a:lnTo>
                      <a:pt x="26" y="315"/>
                    </a:lnTo>
                    <a:lnTo>
                      <a:pt x="599" y="43"/>
                    </a:lnTo>
                    <a:lnTo>
                      <a:pt x="587" y="14"/>
                    </a:lnTo>
                    <a:lnTo>
                      <a:pt x="14" y="287"/>
                    </a:lnTo>
                    <a:close/>
                  </a:path>
                </a:pathLst>
              </a:custGeom>
              <a:solidFill>
                <a:srgbClr val="2C5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7" name="Freeform 40"/>
              <p:cNvSpPr/>
              <p:nvPr/>
            </p:nvSpPr>
            <p:spPr bwMode="auto">
              <a:xfrm>
                <a:off x="8578850" y="3951288"/>
                <a:ext cx="82550" cy="85725"/>
              </a:xfrm>
              <a:custGeom>
                <a:avLst/>
                <a:gdLst>
                  <a:gd name="T0" fmla="*/ 52 w 52"/>
                  <a:gd name="T1" fmla="*/ 35 h 54"/>
                  <a:gd name="T2" fmla="*/ 17 w 52"/>
                  <a:gd name="T3" fmla="*/ 54 h 54"/>
                  <a:gd name="T4" fmla="*/ 0 w 52"/>
                  <a:gd name="T5" fmla="*/ 16 h 54"/>
                  <a:gd name="T6" fmla="*/ 35 w 52"/>
                  <a:gd name="T7" fmla="*/ 0 h 54"/>
                  <a:gd name="T8" fmla="*/ 52 w 52"/>
                  <a:gd name="T9" fmla="*/ 35 h 54"/>
                </a:gdLst>
                <a:ahLst/>
                <a:cxnLst>
                  <a:cxn ang="0">
                    <a:pos x="T0" y="T1"/>
                  </a:cxn>
                  <a:cxn ang="0">
                    <a:pos x="T2" y="T3"/>
                  </a:cxn>
                  <a:cxn ang="0">
                    <a:pos x="T4" y="T5"/>
                  </a:cxn>
                  <a:cxn ang="0">
                    <a:pos x="T6" y="T7"/>
                  </a:cxn>
                  <a:cxn ang="0">
                    <a:pos x="T8" y="T9"/>
                  </a:cxn>
                </a:cxnLst>
                <a:rect l="0" t="0" r="r" b="b"/>
                <a:pathLst>
                  <a:path w="52" h="54">
                    <a:moveTo>
                      <a:pt x="52" y="35"/>
                    </a:moveTo>
                    <a:lnTo>
                      <a:pt x="17" y="54"/>
                    </a:lnTo>
                    <a:lnTo>
                      <a:pt x="0" y="16"/>
                    </a:lnTo>
                    <a:lnTo>
                      <a:pt x="35" y="0"/>
                    </a:lnTo>
                    <a:lnTo>
                      <a:pt x="52" y="35"/>
                    </a:lnTo>
                    <a:close/>
                  </a:path>
                </a:pathLst>
              </a:custGeom>
              <a:solidFill>
                <a:srgbClr val="59B3C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8" name="Freeform 41"/>
              <p:cNvSpPr/>
              <p:nvPr/>
            </p:nvSpPr>
            <p:spPr bwMode="auto">
              <a:xfrm>
                <a:off x="8677275" y="3890963"/>
                <a:ext cx="149225" cy="77788"/>
              </a:xfrm>
              <a:custGeom>
                <a:avLst/>
                <a:gdLst>
                  <a:gd name="T0" fmla="*/ 0 w 94"/>
                  <a:gd name="T1" fmla="*/ 49 h 49"/>
                  <a:gd name="T2" fmla="*/ 0 w 94"/>
                  <a:gd name="T3" fmla="*/ 45 h 49"/>
                  <a:gd name="T4" fmla="*/ 92 w 94"/>
                  <a:gd name="T5" fmla="*/ 0 h 49"/>
                  <a:gd name="T6" fmla="*/ 94 w 94"/>
                  <a:gd name="T7" fmla="*/ 4 h 49"/>
                  <a:gd name="T8" fmla="*/ 0 w 94"/>
                  <a:gd name="T9" fmla="*/ 49 h 49"/>
                </a:gdLst>
                <a:ahLst/>
                <a:cxnLst>
                  <a:cxn ang="0">
                    <a:pos x="T0" y="T1"/>
                  </a:cxn>
                  <a:cxn ang="0">
                    <a:pos x="T2" y="T3"/>
                  </a:cxn>
                  <a:cxn ang="0">
                    <a:pos x="T4" y="T5"/>
                  </a:cxn>
                  <a:cxn ang="0">
                    <a:pos x="T6" y="T7"/>
                  </a:cxn>
                  <a:cxn ang="0">
                    <a:pos x="T8" y="T9"/>
                  </a:cxn>
                </a:cxnLst>
                <a:rect l="0" t="0" r="r" b="b"/>
                <a:pathLst>
                  <a:path w="94" h="49">
                    <a:moveTo>
                      <a:pt x="0" y="49"/>
                    </a:moveTo>
                    <a:lnTo>
                      <a:pt x="0" y="45"/>
                    </a:lnTo>
                    <a:lnTo>
                      <a:pt x="92" y="0"/>
                    </a:lnTo>
                    <a:lnTo>
                      <a:pt x="94" y="4"/>
                    </a:lnTo>
                    <a:lnTo>
                      <a:pt x="0" y="49"/>
                    </a:lnTo>
                    <a:close/>
                  </a:path>
                </a:pathLst>
              </a:custGeom>
              <a:solidFill>
                <a:srgbClr val="2C5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9" name="Freeform 42"/>
              <p:cNvSpPr/>
              <p:nvPr/>
            </p:nvSpPr>
            <p:spPr bwMode="auto">
              <a:xfrm>
                <a:off x="8867775" y="3811588"/>
                <a:ext cx="87313" cy="85725"/>
              </a:xfrm>
              <a:custGeom>
                <a:avLst/>
                <a:gdLst>
                  <a:gd name="T0" fmla="*/ 55 w 55"/>
                  <a:gd name="T1" fmla="*/ 38 h 54"/>
                  <a:gd name="T2" fmla="*/ 19 w 55"/>
                  <a:gd name="T3" fmla="*/ 54 h 54"/>
                  <a:gd name="T4" fmla="*/ 0 w 55"/>
                  <a:gd name="T5" fmla="*/ 19 h 54"/>
                  <a:gd name="T6" fmla="*/ 38 w 55"/>
                  <a:gd name="T7" fmla="*/ 0 h 54"/>
                  <a:gd name="T8" fmla="*/ 55 w 55"/>
                  <a:gd name="T9" fmla="*/ 38 h 54"/>
                </a:gdLst>
                <a:ahLst/>
                <a:cxnLst>
                  <a:cxn ang="0">
                    <a:pos x="T0" y="T1"/>
                  </a:cxn>
                  <a:cxn ang="0">
                    <a:pos x="T2" y="T3"/>
                  </a:cxn>
                  <a:cxn ang="0">
                    <a:pos x="T4" y="T5"/>
                  </a:cxn>
                  <a:cxn ang="0">
                    <a:pos x="T6" y="T7"/>
                  </a:cxn>
                  <a:cxn ang="0">
                    <a:pos x="T8" y="T9"/>
                  </a:cxn>
                </a:cxnLst>
                <a:rect l="0" t="0" r="r" b="b"/>
                <a:pathLst>
                  <a:path w="55" h="54">
                    <a:moveTo>
                      <a:pt x="55" y="38"/>
                    </a:moveTo>
                    <a:lnTo>
                      <a:pt x="19" y="54"/>
                    </a:lnTo>
                    <a:lnTo>
                      <a:pt x="0" y="19"/>
                    </a:lnTo>
                    <a:lnTo>
                      <a:pt x="38" y="0"/>
                    </a:lnTo>
                    <a:lnTo>
                      <a:pt x="55" y="38"/>
                    </a:lnTo>
                    <a:close/>
                  </a:path>
                </a:pathLst>
              </a:custGeom>
              <a:solidFill>
                <a:srgbClr val="2C5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0" name="Freeform 43"/>
              <p:cNvSpPr/>
              <p:nvPr/>
            </p:nvSpPr>
            <p:spPr bwMode="auto">
              <a:xfrm>
                <a:off x="8966200" y="3754438"/>
                <a:ext cx="153988" cy="79375"/>
              </a:xfrm>
              <a:custGeom>
                <a:avLst/>
                <a:gdLst>
                  <a:gd name="T0" fmla="*/ 2 w 97"/>
                  <a:gd name="T1" fmla="*/ 50 h 50"/>
                  <a:gd name="T2" fmla="*/ 0 w 97"/>
                  <a:gd name="T3" fmla="*/ 45 h 50"/>
                  <a:gd name="T4" fmla="*/ 95 w 97"/>
                  <a:gd name="T5" fmla="*/ 0 h 50"/>
                  <a:gd name="T6" fmla="*/ 97 w 97"/>
                  <a:gd name="T7" fmla="*/ 5 h 50"/>
                  <a:gd name="T8" fmla="*/ 2 w 97"/>
                  <a:gd name="T9" fmla="*/ 50 h 50"/>
                </a:gdLst>
                <a:ahLst/>
                <a:cxnLst>
                  <a:cxn ang="0">
                    <a:pos x="T0" y="T1"/>
                  </a:cxn>
                  <a:cxn ang="0">
                    <a:pos x="T2" y="T3"/>
                  </a:cxn>
                  <a:cxn ang="0">
                    <a:pos x="T4" y="T5"/>
                  </a:cxn>
                  <a:cxn ang="0">
                    <a:pos x="T6" y="T7"/>
                  </a:cxn>
                  <a:cxn ang="0">
                    <a:pos x="T8" y="T9"/>
                  </a:cxn>
                </a:cxnLst>
                <a:rect l="0" t="0" r="r" b="b"/>
                <a:pathLst>
                  <a:path w="97" h="50">
                    <a:moveTo>
                      <a:pt x="2" y="50"/>
                    </a:moveTo>
                    <a:lnTo>
                      <a:pt x="0" y="45"/>
                    </a:lnTo>
                    <a:lnTo>
                      <a:pt x="95" y="0"/>
                    </a:lnTo>
                    <a:lnTo>
                      <a:pt x="97" y="5"/>
                    </a:lnTo>
                    <a:lnTo>
                      <a:pt x="2" y="50"/>
                    </a:lnTo>
                    <a:close/>
                  </a:path>
                </a:pathLst>
              </a:custGeom>
              <a:solidFill>
                <a:srgbClr val="2C5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1" name="Freeform 44"/>
              <p:cNvSpPr/>
              <p:nvPr/>
            </p:nvSpPr>
            <p:spPr bwMode="auto">
              <a:xfrm>
                <a:off x="9161463" y="3676650"/>
                <a:ext cx="82550" cy="82550"/>
              </a:xfrm>
              <a:custGeom>
                <a:avLst/>
                <a:gdLst>
                  <a:gd name="T0" fmla="*/ 52 w 52"/>
                  <a:gd name="T1" fmla="*/ 35 h 52"/>
                  <a:gd name="T2" fmla="*/ 17 w 52"/>
                  <a:gd name="T3" fmla="*/ 52 h 52"/>
                  <a:gd name="T4" fmla="*/ 0 w 52"/>
                  <a:gd name="T5" fmla="*/ 16 h 52"/>
                  <a:gd name="T6" fmla="*/ 36 w 52"/>
                  <a:gd name="T7" fmla="*/ 0 h 52"/>
                  <a:gd name="T8" fmla="*/ 52 w 52"/>
                  <a:gd name="T9" fmla="*/ 35 h 52"/>
                </a:gdLst>
                <a:ahLst/>
                <a:cxnLst>
                  <a:cxn ang="0">
                    <a:pos x="T0" y="T1"/>
                  </a:cxn>
                  <a:cxn ang="0">
                    <a:pos x="T2" y="T3"/>
                  </a:cxn>
                  <a:cxn ang="0">
                    <a:pos x="T4" y="T5"/>
                  </a:cxn>
                  <a:cxn ang="0">
                    <a:pos x="T6" y="T7"/>
                  </a:cxn>
                  <a:cxn ang="0">
                    <a:pos x="T8" y="T9"/>
                  </a:cxn>
                </a:cxnLst>
                <a:rect l="0" t="0" r="r" b="b"/>
                <a:pathLst>
                  <a:path w="52" h="52">
                    <a:moveTo>
                      <a:pt x="52" y="35"/>
                    </a:moveTo>
                    <a:lnTo>
                      <a:pt x="17" y="52"/>
                    </a:lnTo>
                    <a:lnTo>
                      <a:pt x="0" y="16"/>
                    </a:lnTo>
                    <a:lnTo>
                      <a:pt x="36" y="0"/>
                    </a:lnTo>
                    <a:lnTo>
                      <a:pt x="52" y="35"/>
                    </a:lnTo>
                    <a:close/>
                  </a:path>
                </a:pathLst>
              </a:custGeom>
              <a:solidFill>
                <a:srgbClr val="A4D8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2" name="Freeform 45"/>
              <p:cNvSpPr/>
              <p:nvPr/>
            </p:nvSpPr>
            <p:spPr bwMode="auto">
              <a:xfrm>
                <a:off x="9255125" y="3616325"/>
                <a:ext cx="153988" cy="77788"/>
              </a:xfrm>
              <a:custGeom>
                <a:avLst/>
                <a:gdLst>
                  <a:gd name="T0" fmla="*/ 3 w 97"/>
                  <a:gd name="T1" fmla="*/ 49 h 49"/>
                  <a:gd name="T2" fmla="*/ 0 w 97"/>
                  <a:gd name="T3" fmla="*/ 45 h 49"/>
                  <a:gd name="T4" fmla="*/ 95 w 97"/>
                  <a:gd name="T5" fmla="*/ 0 h 49"/>
                  <a:gd name="T6" fmla="*/ 97 w 97"/>
                  <a:gd name="T7" fmla="*/ 4 h 49"/>
                  <a:gd name="T8" fmla="*/ 3 w 97"/>
                  <a:gd name="T9" fmla="*/ 49 h 49"/>
                </a:gdLst>
                <a:ahLst/>
                <a:cxnLst>
                  <a:cxn ang="0">
                    <a:pos x="T0" y="T1"/>
                  </a:cxn>
                  <a:cxn ang="0">
                    <a:pos x="T2" y="T3"/>
                  </a:cxn>
                  <a:cxn ang="0">
                    <a:pos x="T4" y="T5"/>
                  </a:cxn>
                  <a:cxn ang="0">
                    <a:pos x="T6" y="T7"/>
                  </a:cxn>
                  <a:cxn ang="0">
                    <a:pos x="T8" y="T9"/>
                  </a:cxn>
                </a:cxnLst>
                <a:rect l="0" t="0" r="r" b="b"/>
                <a:pathLst>
                  <a:path w="97" h="49">
                    <a:moveTo>
                      <a:pt x="3" y="49"/>
                    </a:moveTo>
                    <a:lnTo>
                      <a:pt x="0" y="45"/>
                    </a:lnTo>
                    <a:lnTo>
                      <a:pt x="95" y="0"/>
                    </a:lnTo>
                    <a:lnTo>
                      <a:pt x="97" y="4"/>
                    </a:lnTo>
                    <a:lnTo>
                      <a:pt x="3" y="49"/>
                    </a:lnTo>
                    <a:close/>
                  </a:path>
                </a:pathLst>
              </a:custGeom>
              <a:solidFill>
                <a:srgbClr val="2C5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3" name="Freeform 46"/>
              <p:cNvSpPr/>
              <p:nvPr/>
            </p:nvSpPr>
            <p:spPr bwMode="auto">
              <a:xfrm>
                <a:off x="9458325" y="3540125"/>
                <a:ext cx="71438" cy="76200"/>
              </a:xfrm>
              <a:custGeom>
                <a:avLst/>
                <a:gdLst>
                  <a:gd name="T0" fmla="*/ 0 w 45"/>
                  <a:gd name="T1" fmla="*/ 17 h 48"/>
                  <a:gd name="T2" fmla="*/ 31 w 45"/>
                  <a:gd name="T3" fmla="*/ 0 h 48"/>
                  <a:gd name="T4" fmla="*/ 45 w 45"/>
                  <a:gd name="T5" fmla="*/ 34 h 48"/>
                  <a:gd name="T6" fmla="*/ 14 w 45"/>
                  <a:gd name="T7" fmla="*/ 48 h 48"/>
                  <a:gd name="T8" fmla="*/ 0 w 45"/>
                  <a:gd name="T9" fmla="*/ 17 h 48"/>
                </a:gdLst>
                <a:ahLst/>
                <a:cxnLst>
                  <a:cxn ang="0">
                    <a:pos x="T0" y="T1"/>
                  </a:cxn>
                  <a:cxn ang="0">
                    <a:pos x="T2" y="T3"/>
                  </a:cxn>
                  <a:cxn ang="0">
                    <a:pos x="T4" y="T5"/>
                  </a:cxn>
                  <a:cxn ang="0">
                    <a:pos x="T6" y="T7"/>
                  </a:cxn>
                  <a:cxn ang="0">
                    <a:pos x="T8" y="T9"/>
                  </a:cxn>
                </a:cxnLst>
                <a:rect l="0" t="0" r="r" b="b"/>
                <a:pathLst>
                  <a:path w="45" h="48">
                    <a:moveTo>
                      <a:pt x="0" y="17"/>
                    </a:moveTo>
                    <a:lnTo>
                      <a:pt x="31" y="0"/>
                    </a:lnTo>
                    <a:lnTo>
                      <a:pt x="45" y="34"/>
                    </a:lnTo>
                    <a:lnTo>
                      <a:pt x="14" y="48"/>
                    </a:lnTo>
                    <a:lnTo>
                      <a:pt x="0" y="1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4" name="Freeform 47"/>
              <p:cNvSpPr>
                <a:spLocks noEditPoints="1"/>
              </p:cNvSpPr>
              <p:nvPr/>
            </p:nvSpPr>
            <p:spPr bwMode="auto">
              <a:xfrm>
                <a:off x="9450388" y="3536950"/>
                <a:ext cx="87313" cy="82550"/>
              </a:xfrm>
              <a:custGeom>
                <a:avLst/>
                <a:gdLst>
                  <a:gd name="T0" fmla="*/ 34 w 55"/>
                  <a:gd name="T1" fmla="*/ 7 h 52"/>
                  <a:gd name="T2" fmla="*/ 48 w 55"/>
                  <a:gd name="T3" fmla="*/ 33 h 52"/>
                  <a:gd name="T4" fmla="*/ 19 w 55"/>
                  <a:gd name="T5" fmla="*/ 45 h 52"/>
                  <a:gd name="T6" fmla="*/ 7 w 55"/>
                  <a:gd name="T7" fmla="*/ 19 h 52"/>
                  <a:gd name="T8" fmla="*/ 34 w 55"/>
                  <a:gd name="T9" fmla="*/ 7 h 52"/>
                  <a:gd name="T10" fmla="*/ 36 w 55"/>
                  <a:gd name="T11" fmla="*/ 0 h 52"/>
                  <a:gd name="T12" fmla="*/ 0 w 55"/>
                  <a:gd name="T13" fmla="*/ 17 h 52"/>
                  <a:gd name="T14" fmla="*/ 17 w 55"/>
                  <a:gd name="T15" fmla="*/ 52 h 52"/>
                  <a:gd name="T16" fmla="*/ 55 w 55"/>
                  <a:gd name="T17" fmla="*/ 36 h 52"/>
                  <a:gd name="T18" fmla="*/ 36 w 55"/>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52">
                    <a:moveTo>
                      <a:pt x="34" y="7"/>
                    </a:moveTo>
                    <a:lnTo>
                      <a:pt x="48" y="33"/>
                    </a:lnTo>
                    <a:lnTo>
                      <a:pt x="19" y="45"/>
                    </a:lnTo>
                    <a:lnTo>
                      <a:pt x="7" y="19"/>
                    </a:lnTo>
                    <a:lnTo>
                      <a:pt x="34" y="7"/>
                    </a:lnTo>
                    <a:close/>
                    <a:moveTo>
                      <a:pt x="36" y="0"/>
                    </a:moveTo>
                    <a:lnTo>
                      <a:pt x="0" y="17"/>
                    </a:lnTo>
                    <a:lnTo>
                      <a:pt x="17" y="52"/>
                    </a:lnTo>
                    <a:lnTo>
                      <a:pt x="55" y="36"/>
                    </a:lnTo>
                    <a:lnTo>
                      <a:pt x="36" y="0"/>
                    </a:lnTo>
                    <a:close/>
                  </a:path>
                </a:pathLst>
              </a:custGeom>
              <a:solidFill>
                <a:srgbClr val="2C5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5" name="Freeform 48"/>
              <p:cNvSpPr/>
              <p:nvPr/>
            </p:nvSpPr>
            <p:spPr bwMode="auto">
              <a:xfrm>
                <a:off x="9548813" y="3476625"/>
                <a:ext cx="150813" cy="79375"/>
              </a:xfrm>
              <a:custGeom>
                <a:avLst/>
                <a:gdLst>
                  <a:gd name="T0" fmla="*/ 2 w 95"/>
                  <a:gd name="T1" fmla="*/ 50 h 50"/>
                  <a:gd name="T2" fmla="*/ 0 w 95"/>
                  <a:gd name="T3" fmla="*/ 45 h 50"/>
                  <a:gd name="T4" fmla="*/ 95 w 95"/>
                  <a:gd name="T5" fmla="*/ 0 h 50"/>
                  <a:gd name="T6" fmla="*/ 95 w 95"/>
                  <a:gd name="T7" fmla="*/ 5 h 50"/>
                  <a:gd name="T8" fmla="*/ 2 w 95"/>
                  <a:gd name="T9" fmla="*/ 50 h 50"/>
                </a:gdLst>
                <a:ahLst/>
                <a:cxnLst>
                  <a:cxn ang="0">
                    <a:pos x="T0" y="T1"/>
                  </a:cxn>
                  <a:cxn ang="0">
                    <a:pos x="T2" y="T3"/>
                  </a:cxn>
                  <a:cxn ang="0">
                    <a:pos x="T4" y="T5"/>
                  </a:cxn>
                  <a:cxn ang="0">
                    <a:pos x="T6" y="T7"/>
                  </a:cxn>
                  <a:cxn ang="0">
                    <a:pos x="T8" y="T9"/>
                  </a:cxn>
                </a:cxnLst>
                <a:rect l="0" t="0" r="r" b="b"/>
                <a:pathLst>
                  <a:path w="95" h="50">
                    <a:moveTo>
                      <a:pt x="2" y="50"/>
                    </a:moveTo>
                    <a:lnTo>
                      <a:pt x="0" y="45"/>
                    </a:lnTo>
                    <a:lnTo>
                      <a:pt x="95" y="0"/>
                    </a:lnTo>
                    <a:lnTo>
                      <a:pt x="95" y="5"/>
                    </a:lnTo>
                    <a:lnTo>
                      <a:pt x="2" y="50"/>
                    </a:lnTo>
                    <a:close/>
                  </a:path>
                </a:pathLst>
              </a:custGeom>
              <a:solidFill>
                <a:srgbClr val="2C5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6" name="Freeform 61"/>
              <p:cNvSpPr/>
              <p:nvPr/>
            </p:nvSpPr>
            <p:spPr bwMode="auto">
              <a:xfrm>
                <a:off x="9567863" y="3228975"/>
                <a:ext cx="1127125" cy="387350"/>
              </a:xfrm>
              <a:custGeom>
                <a:avLst/>
                <a:gdLst>
                  <a:gd name="T0" fmla="*/ 300 w 300"/>
                  <a:gd name="T1" fmla="*/ 95 h 103"/>
                  <a:gd name="T2" fmla="*/ 299 w 300"/>
                  <a:gd name="T3" fmla="*/ 92 h 103"/>
                  <a:gd name="T4" fmla="*/ 213 w 300"/>
                  <a:gd name="T5" fmla="*/ 31 h 103"/>
                  <a:gd name="T6" fmla="*/ 19 w 300"/>
                  <a:gd name="T7" fmla="*/ 1 h 103"/>
                  <a:gd name="T8" fmla="*/ 1 w 300"/>
                  <a:gd name="T9" fmla="*/ 1 h 103"/>
                  <a:gd name="T10" fmla="*/ 0 w 300"/>
                  <a:gd name="T11" fmla="*/ 19 h 103"/>
                  <a:gd name="T12" fmla="*/ 7 w 300"/>
                  <a:gd name="T13" fmla="*/ 20 h 103"/>
                  <a:gd name="T14" fmla="*/ 203 w 300"/>
                  <a:gd name="T15" fmla="*/ 41 h 103"/>
                  <a:gd name="T16" fmla="*/ 291 w 300"/>
                  <a:gd name="T17" fmla="*/ 103 h 103"/>
                  <a:gd name="T18" fmla="*/ 300 w 300"/>
                  <a:gd name="T19" fmla="*/ 9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0" h="103">
                    <a:moveTo>
                      <a:pt x="300" y="95"/>
                    </a:moveTo>
                    <a:cubicBezTo>
                      <a:pt x="300" y="94"/>
                      <a:pt x="299" y="93"/>
                      <a:pt x="299" y="92"/>
                    </a:cubicBezTo>
                    <a:cubicBezTo>
                      <a:pt x="271" y="64"/>
                      <a:pt x="233" y="34"/>
                      <a:pt x="213" y="31"/>
                    </a:cubicBezTo>
                    <a:cubicBezTo>
                      <a:pt x="19" y="1"/>
                      <a:pt x="19" y="1"/>
                      <a:pt x="19" y="1"/>
                    </a:cubicBezTo>
                    <a:cubicBezTo>
                      <a:pt x="13" y="0"/>
                      <a:pt x="7" y="0"/>
                      <a:pt x="1" y="1"/>
                    </a:cubicBezTo>
                    <a:cubicBezTo>
                      <a:pt x="0" y="19"/>
                      <a:pt x="0" y="19"/>
                      <a:pt x="0" y="19"/>
                    </a:cubicBezTo>
                    <a:cubicBezTo>
                      <a:pt x="2" y="19"/>
                      <a:pt x="5" y="19"/>
                      <a:pt x="7" y="20"/>
                    </a:cubicBezTo>
                    <a:cubicBezTo>
                      <a:pt x="203" y="41"/>
                      <a:pt x="203" y="41"/>
                      <a:pt x="203" y="41"/>
                    </a:cubicBezTo>
                    <a:cubicBezTo>
                      <a:pt x="224" y="44"/>
                      <a:pt x="263" y="72"/>
                      <a:pt x="291" y="103"/>
                    </a:cubicBezTo>
                    <a:cubicBezTo>
                      <a:pt x="296" y="103"/>
                      <a:pt x="299" y="100"/>
                      <a:pt x="300" y="95"/>
                    </a:cubicBezTo>
                  </a:path>
                </a:pathLst>
              </a:custGeom>
              <a:solidFill>
                <a:srgbClr val="2C5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7" name="Freeform 62"/>
              <p:cNvSpPr/>
              <p:nvPr/>
            </p:nvSpPr>
            <p:spPr bwMode="auto">
              <a:xfrm>
                <a:off x="9567863" y="3292475"/>
                <a:ext cx="1119188" cy="323850"/>
              </a:xfrm>
              <a:custGeom>
                <a:avLst/>
                <a:gdLst>
                  <a:gd name="T0" fmla="*/ 293 w 298"/>
                  <a:gd name="T1" fmla="*/ 84 h 86"/>
                  <a:gd name="T2" fmla="*/ 204 w 298"/>
                  <a:gd name="T3" fmla="*/ 22 h 86"/>
                  <a:gd name="T4" fmla="*/ 7 w 298"/>
                  <a:gd name="T5" fmla="*/ 1 h 86"/>
                  <a:gd name="T6" fmla="*/ 0 w 298"/>
                  <a:gd name="T7" fmla="*/ 0 h 86"/>
                  <a:gd name="T8" fmla="*/ 0 w 298"/>
                  <a:gd name="T9" fmla="*/ 2 h 86"/>
                  <a:gd name="T10" fmla="*/ 7 w 298"/>
                  <a:gd name="T11" fmla="*/ 3 h 86"/>
                  <a:gd name="T12" fmla="*/ 203 w 298"/>
                  <a:gd name="T13" fmla="*/ 24 h 86"/>
                  <a:gd name="T14" fmla="*/ 291 w 298"/>
                  <a:gd name="T15" fmla="*/ 86 h 86"/>
                  <a:gd name="T16" fmla="*/ 298 w 298"/>
                  <a:gd name="T17" fmla="*/ 83 h 86"/>
                  <a:gd name="T18" fmla="*/ 293 w 298"/>
                  <a:gd name="T19" fmla="*/ 84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8" h="86">
                    <a:moveTo>
                      <a:pt x="293" y="84"/>
                    </a:moveTo>
                    <a:cubicBezTo>
                      <a:pt x="264" y="53"/>
                      <a:pt x="226" y="25"/>
                      <a:pt x="204" y="22"/>
                    </a:cubicBezTo>
                    <a:cubicBezTo>
                      <a:pt x="7" y="1"/>
                      <a:pt x="7" y="1"/>
                      <a:pt x="7" y="1"/>
                    </a:cubicBezTo>
                    <a:cubicBezTo>
                      <a:pt x="5" y="0"/>
                      <a:pt x="3" y="0"/>
                      <a:pt x="0" y="0"/>
                    </a:cubicBezTo>
                    <a:cubicBezTo>
                      <a:pt x="0" y="2"/>
                      <a:pt x="0" y="2"/>
                      <a:pt x="0" y="2"/>
                    </a:cubicBezTo>
                    <a:cubicBezTo>
                      <a:pt x="2" y="2"/>
                      <a:pt x="5" y="2"/>
                      <a:pt x="7" y="3"/>
                    </a:cubicBezTo>
                    <a:cubicBezTo>
                      <a:pt x="203" y="24"/>
                      <a:pt x="203" y="24"/>
                      <a:pt x="203" y="24"/>
                    </a:cubicBezTo>
                    <a:cubicBezTo>
                      <a:pt x="224" y="27"/>
                      <a:pt x="263" y="55"/>
                      <a:pt x="291" y="86"/>
                    </a:cubicBezTo>
                    <a:cubicBezTo>
                      <a:pt x="294" y="86"/>
                      <a:pt x="296" y="85"/>
                      <a:pt x="298" y="83"/>
                    </a:cubicBezTo>
                    <a:cubicBezTo>
                      <a:pt x="297" y="84"/>
                      <a:pt x="295" y="84"/>
                      <a:pt x="293" y="84"/>
                    </a:cubicBezTo>
                  </a:path>
                </a:pathLst>
              </a:custGeom>
              <a:solidFill>
                <a:srgbClr val="0E303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8" name="Freeform 63"/>
              <p:cNvSpPr/>
              <p:nvPr/>
            </p:nvSpPr>
            <p:spPr bwMode="auto">
              <a:xfrm>
                <a:off x="9590088" y="3303588"/>
                <a:ext cx="1162050" cy="241300"/>
              </a:xfrm>
              <a:custGeom>
                <a:avLst/>
                <a:gdLst>
                  <a:gd name="T0" fmla="*/ 1 w 309"/>
                  <a:gd name="T1" fmla="*/ 55 h 64"/>
                  <a:gd name="T2" fmla="*/ 2 w 309"/>
                  <a:gd name="T3" fmla="*/ 52 h 64"/>
                  <a:gd name="T4" fmla="*/ 96 w 309"/>
                  <a:gd name="T5" fmla="*/ 3 h 64"/>
                  <a:gd name="T6" fmla="*/ 291 w 309"/>
                  <a:gd name="T7" fmla="*/ 0 h 64"/>
                  <a:gd name="T8" fmla="*/ 309 w 309"/>
                  <a:gd name="T9" fmla="*/ 2 h 64"/>
                  <a:gd name="T10" fmla="*/ 308 w 309"/>
                  <a:gd name="T11" fmla="*/ 21 h 64"/>
                  <a:gd name="T12" fmla="*/ 301 w 309"/>
                  <a:gd name="T13" fmla="*/ 20 h 64"/>
                  <a:gd name="T14" fmla="*/ 104 w 309"/>
                  <a:gd name="T15" fmla="*/ 15 h 64"/>
                  <a:gd name="T16" fmla="*/ 8 w 309"/>
                  <a:gd name="T17" fmla="*/ 64 h 64"/>
                  <a:gd name="T18" fmla="*/ 1 w 309"/>
                  <a:gd name="T19" fmla="*/ 5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9" h="64">
                    <a:moveTo>
                      <a:pt x="1" y="55"/>
                    </a:moveTo>
                    <a:cubicBezTo>
                      <a:pt x="1" y="54"/>
                      <a:pt x="1" y="53"/>
                      <a:pt x="2" y="52"/>
                    </a:cubicBezTo>
                    <a:cubicBezTo>
                      <a:pt x="33" y="28"/>
                      <a:pt x="75" y="3"/>
                      <a:pt x="96" y="3"/>
                    </a:cubicBezTo>
                    <a:cubicBezTo>
                      <a:pt x="291" y="0"/>
                      <a:pt x="291" y="0"/>
                      <a:pt x="291" y="0"/>
                    </a:cubicBezTo>
                    <a:cubicBezTo>
                      <a:pt x="297" y="0"/>
                      <a:pt x="303" y="1"/>
                      <a:pt x="309" y="2"/>
                    </a:cubicBezTo>
                    <a:cubicBezTo>
                      <a:pt x="308" y="21"/>
                      <a:pt x="308" y="21"/>
                      <a:pt x="308" y="21"/>
                    </a:cubicBezTo>
                    <a:cubicBezTo>
                      <a:pt x="306" y="21"/>
                      <a:pt x="303" y="20"/>
                      <a:pt x="301" y="20"/>
                    </a:cubicBezTo>
                    <a:cubicBezTo>
                      <a:pt x="104" y="15"/>
                      <a:pt x="104" y="15"/>
                      <a:pt x="104" y="15"/>
                    </a:cubicBezTo>
                    <a:cubicBezTo>
                      <a:pt x="83" y="14"/>
                      <a:pt x="41" y="37"/>
                      <a:pt x="8" y="64"/>
                    </a:cubicBezTo>
                    <a:cubicBezTo>
                      <a:pt x="4" y="64"/>
                      <a:pt x="0" y="60"/>
                      <a:pt x="1" y="55"/>
                    </a:cubicBezTo>
                  </a:path>
                </a:pathLst>
              </a:custGeom>
              <a:solidFill>
                <a:srgbClr val="2C5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9" name="Freeform 64"/>
              <p:cNvSpPr/>
              <p:nvPr/>
            </p:nvSpPr>
            <p:spPr bwMode="auto">
              <a:xfrm>
                <a:off x="9598025" y="3349625"/>
                <a:ext cx="1149350" cy="195263"/>
              </a:xfrm>
              <a:custGeom>
                <a:avLst/>
                <a:gdLst>
                  <a:gd name="T0" fmla="*/ 4 w 306"/>
                  <a:gd name="T1" fmla="*/ 50 h 52"/>
                  <a:gd name="T2" fmla="*/ 101 w 306"/>
                  <a:gd name="T3" fmla="*/ 1 h 52"/>
                  <a:gd name="T4" fmla="*/ 299 w 306"/>
                  <a:gd name="T5" fmla="*/ 6 h 52"/>
                  <a:gd name="T6" fmla="*/ 306 w 306"/>
                  <a:gd name="T7" fmla="*/ 7 h 52"/>
                  <a:gd name="T8" fmla="*/ 306 w 306"/>
                  <a:gd name="T9" fmla="*/ 9 h 52"/>
                  <a:gd name="T10" fmla="*/ 299 w 306"/>
                  <a:gd name="T11" fmla="*/ 8 h 52"/>
                  <a:gd name="T12" fmla="*/ 102 w 306"/>
                  <a:gd name="T13" fmla="*/ 3 h 52"/>
                  <a:gd name="T14" fmla="*/ 6 w 306"/>
                  <a:gd name="T15" fmla="*/ 52 h 52"/>
                  <a:gd name="T16" fmla="*/ 0 w 306"/>
                  <a:gd name="T17" fmla="*/ 48 h 52"/>
                  <a:gd name="T18" fmla="*/ 4 w 306"/>
                  <a:gd name="T19" fmla="*/ 5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6" h="52">
                    <a:moveTo>
                      <a:pt x="4" y="50"/>
                    </a:moveTo>
                    <a:cubicBezTo>
                      <a:pt x="37" y="23"/>
                      <a:pt x="79" y="0"/>
                      <a:pt x="101" y="1"/>
                    </a:cubicBezTo>
                    <a:cubicBezTo>
                      <a:pt x="299" y="6"/>
                      <a:pt x="299" y="6"/>
                      <a:pt x="299" y="6"/>
                    </a:cubicBezTo>
                    <a:cubicBezTo>
                      <a:pt x="301" y="6"/>
                      <a:pt x="304" y="7"/>
                      <a:pt x="306" y="7"/>
                    </a:cubicBezTo>
                    <a:cubicBezTo>
                      <a:pt x="306" y="9"/>
                      <a:pt x="306" y="9"/>
                      <a:pt x="306" y="9"/>
                    </a:cubicBezTo>
                    <a:cubicBezTo>
                      <a:pt x="304" y="9"/>
                      <a:pt x="301" y="8"/>
                      <a:pt x="299" y="8"/>
                    </a:cubicBezTo>
                    <a:cubicBezTo>
                      <a:pt x="102" y="3"/>
                      <a:pt x="102" y="3"/>
                      <a:pt x="102" y="3"/>
                    </a:cubicBezTo>
                    <a:cubicBezTo>
                      <a:pt x="81" y="2"/>
                      <a:pt x="39" y="25"/>
                      <a:pt x="6" y="52"/>
                    </a:cubicBezTo>
                    <a:cubicBezTo>
                      <a:pt x="3" y="52"/>
                      <a:pt x="1" y="50"/>
                      <a:pt x="0" y="48"/>
                    </a:cubicBezTo>
                    <a:cubicBezTo>
                      <a:pt x="1" y="49"/>
                      <a:pt x="2" y="50"/>
                      <a:pt x="4" y="50"/>
                    </a:cubicBezTo>
                  </a:path>
                </a:pathLst>
              </a:custGeom>
              <a:solidFill>
                <a:srgbClr val="0E303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0" name="Freeform 65"/>
              <p:cNvSpPr/>
              <p:nvPr/>
            </p:nvSpPr>
            <p:spPr bwMode="auto">
              <a:xfrm>
                <a:off x="9574213" y="3138488"/>
                <a:ext cx="554038" cy="109538"/>
              </a:xfrm>
              <a:custGeom>
                <a:avLst/>
                <a:gdLst>
                  <a:gd name="T0" fmla="*/ 13 w 147"/>
                  <a:gd name="T1" fmla="*/ 20 h 29"/>
                  <a:gd name="T2" fmla="*/ 29 w 147"/>
                  <a:gd name="T3" fmla="*/ 8 h 29"/>
                  <a:gd name="T4" fmla="*/ 127 w 147"/>
                  <a:gd name="T5" fmla="*/ 16 h 29"/>
                  <a:gd name="T6" fmla="*/ 141 w 147"/>
                  <a:gd name="T7" fmla="*/ 29 h 29"/>
                  <a:gd name="T8" fmla="*/ 147 w 147"/>
                  <a:gd name="T9" fmla="*/ 29 h 29"/>
                  <a:gd name="T10" fmla="*/ 128 w 147"/>
                  <a:gd name="T11" fmla="*/ 9 h 29"/>
                  <a:gd name="T12" fmla="*/ 79 w 147"/>
                  <a:gd name="T13" fmla="*/ 1 h 29"/>
                  <a:gd name="T14" fmla="*/ 29 w 147"/>
                  <a:gd name="T15" fmla="*/ 2 h 29"/>
                  <a:gd name="T16" fmla="*/ 3 w 147"/>
                  <a:gd name="T17" fmla="*/ 14 h 29"/>
                  <a:gd name="T18" fmla="*/ 0 w 147"/>
                  <a:gd name="T19" fmla="*/ 17 h 29"/>
                  <a:gd name="T20" fmla="*/ 0 w 147"/>
                  <a:gd name="T21" fmla="*/ 19 h 29"/>
                  <a:gd name="T22" fmla="*/ 13 w 147"/>
                  <a:gd name="T23" fmla="*/ 2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7" h="29">
                    <a:moveTo>
                      <a:pt x="13" y="20"/>
                    </a:moveTo>
                    <a:cubicBezTo>
                      <a:pt x="16" y="14"/>
                      <a:pt x="22" y="9"/>
                      <a:pt x="29" y="8"/>
                    </a:cubicBezTo>
                    <a:cubicBezTo>
                      <a:pt x="62" y="5"/>
                      <a:pt x="95" y="8"/>
                      <a:pt x="127" y="16"/>
                    </a:cubicBezTo>
                    <a:cubicBezTo>
                      <a:pt x="133" y="17"/>
                      <a:pt x="139" y="23"/>
                      <a:pt x="141" y="29"/>
                    </a:cubicBezTo>
                    <a:cubicBezTo>
                      <a:pt x="147" y="29"/>
                      <a:pt x="147" y="29"/>
                      <a:pt x="147" y="29"/>
                    </a:cubicBezTo>
                    <a:cubicBezTo>
                      <a:pt x="145" y="20"/>
                      <a:pt x="137" y="12"/>
                      <a:pt x="128" y="9"/>
                    </a:cubicBezTo>
                    <a:cubicBezTo>
                      <a:pt x="112" y="5"/>
                      <a:pt x="95" y="2"/>
                      <a:pt x="79" y="1"/>
                    </a:cubicBezTo>
                    <a:cubicBezTo>
                      <a:pt x="62" y="0"/>
                      <a:pt x="46" y="0"/>
                      <a:pt x="29" y="2"/>
                    </a:cubicBezTo>
                    <a:cubicBezTo>
                      <a:pt x="21" y="2"/>
                      <a:pt x="3" y="14"/>
                      <a:pt x="3" y="14"/>
                    </a:cubicBezTo>
                    <a:cubicBezTo>
                      <a:pt x="1" y="14"/>
                      <a:pt x="0" y="15"/>
                      <a:pt x="0" y="17"/>
                    </a:cubicBezTo>
                    <a:cubicBezTo>
                      <a:pt x="0" y="18"/>
                      <a:pt x="0" y="19"/>
                      <a:pt x="0" y="19"/>
                    </a:cubicBezTo>
                    <a:cubicBezTo>
                      <a:pt x="13" y="20"/>
                      <a:pt x="13" y="20"/>
                      <a:pt x="13" y="20"/>
                    </a:cubicBezTo>
                  </a:path>
                </a:pathLst>
              </a:custGeom>
              <a:solidFill>
                <a:srgbClr val="0E303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1" name="Freeform 66"/>
              <p:cNvSpPr>
                <a:spLocks noEditPoints="1"/>
              </p:cNvSpPr>
              <p:nvPr/>
            </p:nvSpPr>
            <p:spPr bwMode="auto">
              <a:xfrm>
                <a:off x="9729788" y="3176588"/>
                <a:ext cx="385763" cy="184150"/>
              </a:xfrm>
              <a:custGeom>
                <a:avLst/>
                <a:gdLst>
                  <a:gd name="T0" fmla="*/ 19 w 103"/>
                  <a:gd name="T1" fmla="*/ 40 h 49"/>
                  <a:gd name="T2" fmla="*/ 23 w 103"/>
                  <a:gd name="T3" fmla="*/ 49 h 49"/>
                  <a:gd name="T4" fmla="*/ 38 w 103"/>
                  <a:gd name="T5" fmla="*/ 42 h 49"/>
                  <a:gd name="T6" fmla="*/ 19 w 103"/>
                  <a:gd name="T7" fmla="*/ 40 h 49"/>
                  <a:gd name="T8" fmla="*/ 14 w 103"/>
                  <a:gd name="T9" fmla="*/ 0 h 49"/>
                  <a:gd name="T10" fmla="*/ 0 w 103"/>
                  <a:gd name="T11" fmla="*/ 0 h 49"/>
                  <a:gd name="T12" fmla="*/ 9 w 103"/>
                  <a:gd name="T13" fmla="*/ 20 h 49"/>
                  <a:gd name="T14" fmla="*/ 101 w 103"/>
                  <a:gd name="T15" fmla="*/ 34 h 49"/>
                  <a:gd name="T16" fmla="*/ 101 w 103"/>
                  <a:gd name="T17" fmla="*/ 30 h 49"/>
                  <a:gd name="T18" fmla="*/ 86 w 103"/>
                  <a:gd name="T19" fmla="*/ 8 h 49"/>
                  <a:gd name="T20" fmla="*/ 14 w 103"/>
                  <a:gd name="T21"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3" h="49">
                    <a:moveTo>
                      <a:pt x="19" y="40"/>
                    </a:moveTo>
                    <a:cubicBezTo>
                      <a:pt x="23" y="49"/>
                      <a:pt x="23" y="49"/>
                      <a:pt x="23" y="49"/>
                    </a:cubicBezTo>
                    <a:cubicBezTo>
                      <a:pt x="28" y="46"/>
                      <a:pt x="34" y="44"/>
                      <a:pt x="38" y="42"/>
                    </a:cubicBezTo>
                    <a:cubicBezTo>
                      <a:pt x="19" y="40"/>
                      <a:pt x="19" y="40"/>
                      <a:pt x="19" y="40"/>
                    </a:cubicBezTo>
                    <a:moveTo>
                      <a:pt x="14" y="0"/>
                    </a:moveTo>
                    <a:cubicBezTo>
                      <a:pt x="9" y="0"/>
                      <a:pt x="5" y="0"/>
                      <a:pt x="0" y="0"/>
                    </a:cubicBezTo>
                    <a:cubicBezTo>
                      <a:pt x="9" y="20"/>
                      <a:pt x="9" y="20"/>
                      <a:pt x="9" y="20"/>
                    </a:cubicBezTo>
                    <a:cubicBezTo>
                      <a:pt x="101" y="34"/>
                      <a:pt x="101" y="34"/>
                      <a:pt x="101" y="34"/>
                    </a:cubicBezTo>
                    <a:cubicBezTo>
                      <a:pt x="101" y="33"/>
                      <a:pt x="101" y="31"/>
                      <a:pt x="101" y="30"/>
                    </a:cubicBezTo>
                    <a:cubicBezTo>
                      <a:pt x="103" y="20"/>
                      <a:pt x="95" y="11"/>
                      <a:pt x="86" y="8"/>
                    </a:cubicBezTo>
                    <a:cubicBezTo>
                      <a:pt x="62" y="3"/>
                      <a:pt x="38" y="0"/>
                      <a:pt x="14"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2" name="Freeform 67"/>
              <p:cNvSpPr>
                <a:spLocks noEditPoints="1"/>
              </p:cNvSpPr>
              <p:nvPr/>
            </p:nvSpPr>
            <p:spPr bwMode="auto">
              <a:xfrm>
                <a:off x="9617075" y="3176588"/>
                <a:ext cx="187325" cy="266700"/>
              </a:xfrm>
              <a:custGeom>
                <a:avLst/>
                <a:gdLst>
                  <a:gd name="T0" fmla="*/ 0 w 50"/>
                  <a:gd name="T1" fmla="*/ 34 h 71"/>
                  <a:gd name="T2" fmla="*/ 3 w 50"/>
                  <a:gd name="T3" fmla="*/ 53 h 71"/>
                  <a:gd name="T4" fmla="*/ 16 w 50"/>
                  <a:gd name="T5" fmla="*/ 71 h 71"/>
                  <a:gd name="T6" fmla="*/ 50 w 50"/>
                  <a:gd name="T7" fmla="*/ 50 h 71"/>
                  <a:gd name="T8" fmla="*/ 45 w 50"/>
                  <a:gd name="T9" fmla="*/ 39 h 71"/>
                  <a:gd name="T10" fmla="*/ 0 w 50"/>
                  <a:gd name="T11" fmla="*/ 34 h 71"/>
                  <a:gd name="T12" fmla="*/ 26 w 50"/>
                  <a:gd name="T13" fmla="*/ 0 h 71"/>
                  <a:gd name="T14" fmla="*/ 18 w 50"/>
                  <a:gd name="T15" fmla="*/ 1 h 71"/>
                  <a:gd name="T16" fmla="*/ 1 w 50"/>
                  <a:gd name="T17" fmla="*/ 14 h 71"/>
                  <a:gd name="T18" fmla="*/ 6 w 50"/>
                  <a:gd name="T19" fmla="*/ 15 h 71"/>
                  <a:gd name="T20" fmla="*/ 35 w 50"/>
                  <a:gd name="T21" fmla="*/ 19 h 71"/>
                  <a:gd name="T22" fmla="*/ 26 w 50"/>
                  <a:gd name="T23"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0" h="71">
                    <a:moveTo>
                      <a:pt x="0" y="34"/>
                    </a:moveTo>
                    <a:cubicBezTo>
                      <a:pt x="0" y="41"/>
                      <a:pt x="1" y="47"/>
                      <a:pt x="3" y="53"/>
                    </a:cubicBezTo>
                    <a:cubicBezTo>
                      <a:pt x="4" y="61"/>
                      <a:pt x="10" y="68"/>
                      <a:pt x="16" y="71"/>
                    </a:cubicBezTo>
                    <a:cubicBezTo>
                      <a:pt x="27" y="63"/>
                      <a:pt x="39" y="56"/>
                      <a:pt x="50" y="50"/>
                    </a:cubicBezTo>
                    <a:cubicBezTo>
                      <a:pt x="45" y="39"/>
                      <a:pt x="45" y="39"/>
                      <a:pt x="45" y="39"/>
                    </a:cubicBezTo>
                    <a:cubicBezTo>
                      <a:pt x="0" y="34"/>
                      <a:pt x="0" y="34"/>
                      <a:pt x="0" y="34"/>
                    </a:cubicBezTo>
                    <a:moveTo>
                      <a:pt x="26" y="0"/>
                    </a:moveTo>
                    <a:cubicBezTo>
                      <a:pt x="23" y="0"/>
                      <a:pt x="21" y="1"/>
                      <a:pt x="18" y="1"/>
                    </a:cubicBezTo>
                    <a:cubicBezTo>
                      <a:pt x="10" y="2"/>
                      <a:pt x="3" y="7"/>
                      <a:pt x="1" y="14"/>
                    </a:cubicBezTo>
                    <a:cubicBezTo>
                      <a:pt x="3" y="14"/>
                      <a:pt x="5" y="15"/>
                      <a:pt x="6" y="15"/>
                    </a:cubicBezTo>
                    <a:cubicBezTo>
                      <a:pt x="35" y="19"/>
                      <a:pt x="35" y="19"/>
                      <a:pt x="35" y="19"/>
                    </a:cubicBezTo>
                    <a:cubicBezTo>
                      <a:pt x="26" y="0"/>
                      <a:pt x="26" y="0"/>
                      <a:pt x="26"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3" name="Freeform 68"/>
              <p:cNvSpPr>
                <a:spLocks noEditPoints="1"/>
              </p:cNvSpPr>
              <p:nvPr/>
            </p:nvSpPr>
            <p:spPr bwMode="auto">
              <a:xfrm>
                <a:off x="9713913" y="3176588"/>
                <a:ext cx="101600" cy="187325"/>
              </a:xfrm>
              <a:custGeom>
                <a:avLst/>
                <a:gdLst>
                  <a:gd name="T0" fmla="*/ 19 w 27"/>
                  <a:gd name="T1" fmla="*/ 39 h 50"/>
                  <a:gd name="T2" fmla="*/ 24 w 27"/>
                  <a:gd name="T3" fmla="*/ 50 h 50"/>
                  <a:gd name="T4" fmla="*/ 27 w 27"/>
                  <a:gd name="T5" fmla="*/ 49 h 50"/>
                  <a:gd name="T6" fmla="*/ 23 w 27"/>
                  <a:gd name="T7" fmla="*/ 40 h 50"/>
                  <a:gd name="T8" fmla="*/ 19 w 27"/>
                  <a:gd name="T9" fmla="*/ 39 h 50"/>
                  <a:gd name="T10" fmla="*/ 4 w 27"/>
                  <a:gd name="T11" fmla="*/ 0 h 50"/>
                  <a:gd name="T12" fmla="*/ 0 w 27"/>
                  <a:gd name="T13" fmla="*/ 0 h 50"/>
                  <a:gd name="T14" fmla="*/ 9 w 27"/>
                  <a:gd name="T15" fmla="*/ 19 h 50"/>
                  <a:gd name="T16" fmla="*/ 13 w 27"/>
                  <a:gd name="T17" fmla="*/ 20 h 50"/>
                  <a:gd name="T18" fmla="*/ 4 w 27"/>
                  <a:gd name="T1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50">
                    <a:moveTo>
                      <a:pt x="19" y="39"/>
                    </a:moveTo>
                    <a:cubicBezTo>
                      <a:pt x="24" y="50"/>
                      <a:pt x="24" y="50"/>
                      <a:pt x="24" y="50"/>
                    </a:cubicBezTo>
                    <a:cubicBezTo>
                      <a:pt x="25" y="50"/>
                      <a:pt x="26" y="49"/>
                      <a:pt x="27" y="49"/>
                    </a:cubicBezTo>
                    <a:cubicBezTo>
                      <a:pt x="23" y="40"/>
                      <a:pt x="23" y="40"/>
                      <a:pt x="23" y="40"/>
                    </a:cubicBezTo>
                    <a:cubicBezTo>
                      <a:pt x="19" y="39"/>
                      <a:pt x="19" y="39"/>
                      <a:pt x="19" y="39"/>
                    </a:cubicBezTo>
                    <a:moveTo>
                      <a:pt x="4" y="0"/>
                    </a:moveTo>
                    <a:cubicBezTo>
                      <a:pt x="3" y="0"/>
                      <a:pt x="1" y="0"/>
                      <a:pt x="0" y="0"/>
                    </a:cubicBezTo>
                    <a:cubicBezTo>
                      <a:pt x="9" y="19"/>
                      <a:pt x="9" y="19"/>
                      <a:pt x="9" y="19"/>
                    </a:cubicBezTo>
                    <a:cubicBezTo>
                      <a:pt x="13" y="20"/>
                      <a:pt x="13" y="20"/>
                      <a:pt x="13" y="20"/>
                    </a:cubicBezTo>
                    <a:cubicBezTo>
                      <a:pt x="4" y="0"/>
                      <a:pt x="4" y="0"/>
                      <a:pt x="4" y="0"/>
                    </a:cubicBezTo>
                  </a:path>
                </a:pathLst>
              </a:custGeom>
              <a:solidFill>
                <a:srgbClr val="DBDBD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4" name="Freeform 69"/>
              <p:cNvSpPr/>
              <p:nvPr/>
            </p:nvSpPr>
            <p:spPr bwMode="auto">
              <a:xfrm>
                <a:off x="9612313" y="3228975"/>
                <a:ext cx="496888" cy="96838"/>
              </a:xfrm>
              <a:custGeom>
                <a:avLst/>
                <a:gdLst>
                  <a:gd name="T0" fmla="*/ 2 w 132"/>
                  <a:gd name="T1" fmla="*/ 0 h 26"/>
                  <a:gd name="T2" fmla="*/ 0 w 132"/>
                  <a:gd name="T3" fmla="*/ 6 h 26"/>
                  <a:gd name="T4" fmla="*/ 1 w 132"/>
                  <a:gd name="T5" fmla="*/ 18 h 26"/>
                  <a:gd name="T6" fmla="*/ 74 w 132"/>
                  <a:gd name="T7" fmla="*/ 26 h 26"/>
                  <a:gd name="T8" fmla="*/ 90 w 132"/>
                  <a:gd name="T9" fmla="*/ 23 h 26"/>
                  <a:gd name="T10" fmla="*/ 132 w 132"/>
                  <a:gd name="T11" fmla="*/ 22 h 26"/>
                  <a:gd name="T12" fmla="*/ 132 w 132"/>
                  <a:gd name="T13" fmla="*/ 20 h 26"/>
                  <a:gd name="T14" fmla="*/ 40 w 132"/>
                  <a:gd name="T15" fmla="*/ 6 h 26"/>
                  <a:gd name="T16" fmla="*/ 36 w 132"/>
                  <a:gd name="T17" fmla="*/ 5 h 26"/>
                  <a:gd name="T18" fmla="*/ 7 w 132"/>
                  <a:gd name="T19" fmla="*/ 1 h 26"/>
                  <a:gd name="T20" fmla="*/ 2 w 132"/>
                  <a:gd name="T21"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6">
                    <a:moveTo>
                      <a:pt x="2" y="0"/>
                    </a:moveTo>
                    <a:cubicBezTo>
                      <a:pt x="1" y="2"/>
                      <a:pt x="0" y="4"/>
                      <a:pt x="0" y="6"/>
                    </a:cubicBezTo>
                    <a:cubicBezTo>
                      <a:pt x="0" y="10"/>
                      <a:pt x="0" y="14"/>
                      <a:pt x="1" y="18"/>
                    </a:cubicBezTo>
                    <a:cubicBezTo>
                      <a:pt x="74" y="26"/>
                      <a:pt x="74" y="26"/>
                      <a:pt x="74" y="26"/>
                    </a:cubicBezTo>
                    <a:cubicBezTo>
                      <a:pt x="80" y="24"/>
                      <a:pt x="85" y="23"/>
                      <a:pt x="90" y="23"/>
                    </a:cubicBezTo>
                    <a:cubicBezTo>
                      <a:pt x="132" y="22"/>
                      <a:pt x="132" y="22"/>
                      <a:pt x="132" y="22"/>
                    </a:cubicBezTo>
                    <a:cubicBezTo>
                      <a:pt x="132" y="22"/>
                      <a:pt x="132" y="21"/>
                      <a:pt x="132" y="20"/>
                    </a:cubicBezTo>
                    <a:cubicBezTo>
                      <a:pt x="40" y="6"/>
                      <a:pt x="40" y="6"/>
                      <a:pt x="40" y="6"/>
                    </a:cubicBezTo>
                    <a:cubicBezTo>
                      <a:pt x="36" y="5"/>
                      <a:pt x="36" y="5"/>
                      <a:pt x="36" y="5"/>
                    </a:cubicBezTo>
                    <a:cubicBezTo>
                      <a:pt x="7" y="1"/>
                      <a:pt x="7" y="1"/>
                      <a:pt x="7" y="1"/>
                    </a:cubicBezTo>
                    <a:cubicBezTo>
                      <a:pt x="6" y="1"/>
                      <a:pt x="4" y="0"/>
                      <a:pt x="2" y="0"/>
                    </a:cubicBezTo>
                  </a:path>
                </a:pathLst>
              </a:custGeom>
              <a:solidFill>
                <a:srgbClr val="6C8A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5" name="Freeform 70"/>
              <p:cNvSpPr/>
              <p:nvPr/>
            </p:nvSpPr>
            <p:spPr bwMode="auto">
              <a:xfrm>
                <a:off x="9617075" y="3295650"/>
                <a:ext cx="273050" cy="38100"/>
              </a:xfrm>
              <a:custGeom>
                <a:avLst/>
                <a:gdLst>
                  <a:gd name="T0" fmla="*/ 0 w 73"/>
                  <a:gd name="T1" fmla="*/ 0 h 10"/>
                  <a:gd name="T2" fmla="*/ 0 w 73"/>
                  <a:gd name="T3" fmla="*/ 2 h 10"/>
                  <a:gd name="T4" fmla="*/ 68 w 73"/>
                  <a:gd name="T5" fmla="*/ 10 h 10"/>
                  <a:gd name="T6" fmla="*/ 73 w 73"/>
                  <a:gd name="T7" fmla="*/ 8 h 10"/>
                  <a:gd name="T8" fmla="*/ 0 w 73"/>
                  <a:gd name="T9" fmla="*/ 0 h 10"/>
                </a:gdLst>
                <a:ahLst/>
                <a:cxnLst>
                  <a:cxn ang="0">
                    <a:pos x="T0" y="T1"/>
                  </a:cxn>
                  <a:cxn ang="0">
                    <a:pos x="T2" y="T3"/>
                  </a:cxn>
                  <a:cxn ang="0">
                    <a:pos x="T4" y="T5"/>
                  </a:cxn>
                  <a:cxn ang="0">
                    <a:pos x="T6" y="T7"/>
                  </a:cxn>
                  <a:cxn ang="0">
                    <a:pos x="T8" y="T9"/>
                  </a:cxn>
                </a:cxnLst>
                <a:rect l="0" t="0" r="r" b="b"/>
                <a:pathLst>
                  <a:path w="73" h="10">
                    <a:moveTo>
                      <a:pt x="0" y="0"/>
                    </a:moveTo>
                    <a:cubicBezTo>
                      <a:pt x="0" y="1"/>
                      <a:pt x="0" y="2"/>
                      <a:pt x="0" y="2"/>
                    </a:cubicBezTo>
                    <a:cubicBezTo>
                      <a:pt x="68" y="10"/>
                      <a:pt x="68" y="10"/>
                      <a:pt x="68" y="10"/>
                    </a:cubicBezTo>
                    <a:cubicBezTo>
                      <a:pt x="70" y="9"/>
                      <a:pt x="71" y="9"/>
                      <a:pt x="73" y="8"/>
                    </a:cubicBezTo>
                    <a:cubicBezTo>
                      <a:pt x="0" y="0"/>
                      <a:pt x="0" y="0"/>
                      <a:pt x="0" y="0"/>
                    </a:cubicBezTo>
                  </a:path>
                </a:pathLst>
              </a:custGeom>
              <a:solidFill>
                <a:srgbClr val="576F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6" name="Freeform 71"/>
              <p:cNvSpPr/>
              <p:nvPr/>
            </p:nvSpPr>
            <p:spPr bwMode="auto">
              <a:xfrm>
                <a:off x="9837738" y="3360738"/>
                <a:ext cx="260350" cy="107950"/>
              </a:xfrm>
              <a:custGeom>
                <a:avLst/>
                <a:gdLst>
                  <a:gd name="T0" fmla="*/ 37 w 69"/>
                  <a:gd name="T1" fmla="*/ 0 h 29"/>
                  <a:gd name="T2" fmla="*/ 0 w 69"/>
                  <a:gd name="T3" fmla="*/ 11 h 29"/>
                  <a:gd name="T4" fmla="*/ 7 w 69"/>
                  <a:gd name="T5" fmla="*/ 28 h 29"/>
                  <a:gd name="T6" fmla="*/ 44 w 69"/>
                  <a:gd name="T7" fmla="*/ 29 h 29"/>
                  <a:gd name="T8" fmla="*/ 44 w 69"/>
                  <a:gd name="T9" fmla="*/ 29 h 29"/>
                  <a:gd name="T10" fmla="*/ 65 w 69"/>
                  <a:gd name="T11" fmla="*/ 13 h 29"/>
                  <a:gd name="T12" fmla="*/ 69 w 69"/>
                  <a:gd name="T13" fmla="*/ 1 h 29"/>
                  <a:gd name="T14" fmla="*/ 38 w 69"/>
                  <a:gd name="T15" fmla="*/ 0 h 29"/>
                  <a:gd name="T16" fmla="*/ 37 w 69"/>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29">
                    <a:moveTo>
                      <a:pt x="37" y="0"/>
                    </a:moveTo>
                    <a:cubicBezTo>
                      <a:pt x="28" y="0"/>
                      <a:pt x="14" y="4"/>
                      <a:pt x="0" y="11"/>
                    </a:cubicBezTo>
                    <a:cubicBezTo>
                      <a:pt x="7" y="28"/>
                      <a:pt x="7" y="28"/>
                      <a:pt x="7" y="28"/>
                    </a:cubicBezTo>
                    <a:cubicBezTo>
                      <a:pt x="19" y="29"/>
                      <a:pt x="32" y="29"/>
                      <a:pt x="44" y="29"/>
                    </a:cubicBezTo>
                    <a:cubicBezTo>
                      <a:pt x="44" y="29"/>
                      <a:pt x="44" y="29"/>
                      <a:pt x="44" y="29"/>
                    </a:cubicBezTo>
                    <a:cubicBezTo>
                      <a:pt x="51" y="29"/>
                      <a:pt x="61" y="22"/>
                      <a:pt x="65" y="13"/>
                    </a:cubicBezTo>
                    <a:cubicBezTo>
                      <a:pt x="66" y="9"/>
                      <a:pt x="68" y="5"/>
                      <a:pt x="69" y="1"/>
                    </a:cubicBezTo>
                    <a:cubicBezTo>
                      <a:pt x="38" y="0"/>
                      <a:pt x="38" y="0"/>
                      <a:pt x="38" y="0"/>
                    </a:cubicBezTo>
                    <a:cubicBezTo>
                      <a:pt x="38" y="0"/>
                      <a:pt x="37" y="0"/>
                      <a:pt x="37"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7" name="Freeform 72"/>
              <p:cNvSpPr/>
              <p:nvPr/>
            </p:nvSpPr>
            <p:spPr bwMode="auto">
              <a:xfrm>
                <a:off x="9744075" y="3408363"/>
                <a:ext cx="104775" cy="57150"/>
              </a:xfrm>
              <a:custGeom>
                <a:avLst/>
                <a:gdLst>
                  <a:gd name="T0" fmla="*/ 21 w 28"/>
                  <a:gd name="T1" fmla="*/ 0 h 15"/>
                  <a:gd name="T2" fmla="*/ 0 w 28"/>
                  <a:gd name="T3" fmla="*/ 12 h 15"/>
                  <a:gd name="T4" fmla="*/ 28 w 28"/>
                  <a:gd name="T5" fmla="*/ 15 h 15"/>
                  <a:gd name="T6" fmla="*/ 21 w 28"/>
                  <a:gd name="T7" fmla="*/ 0 h 15"/>
                </a:gdLst>
                <a:ahLst/>
                <a:cxnLst>
                  <a:cxn ang="0">
                    <a:pos x="T0" y="T1"/>
                  </a:cxn>
                  <a:cxn ang="0">
                    <a:pos x="T2" y="T3"/>
                  </a:cxn>
                  <a:cxn ang="0">
                    <a:pos x="T4" y="T5"/>
                  </a:cxn>
                  <a:cxn ang="0">
                    <a:pos x="T6" y="T7"/>
                  </a:cxn>
                </a:cxnLst>
                <a:rect l="0" t="0" r="r" b="b"/>
                <a:pathLst>
                  <a:path w="28" h="15">
                    <a:moveTo>
                      <a:pt x="21" y="0"/>
                    </a:moveTo>
                    <a:cubicBezTo>
                      <a:pt x="14" y="4"/>
                      <a:pt x="7" y="8"/>
                      <a:pt x="0" y="12"/>
                    </a:cubicBezTo>
                    <a:cubicBezTo>
                      <a:pt x="9" y="13"/>
                      <a:pt x="19" y="14"/>
                      <a:pt x="28" y="15"/>
                    </a:cubicBezTo>
                    <a:cubicBezTo>
                      <a:pt x="21" y="0"/>
                      <a:pt x="21" y="0"/>
                      <a:pt x="21"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8" name="Freeform 73"/>
              <p:cNvSpPr/>
              <p:nvPr/>
            </p:nvSpPr>
            <p:spPr bwMode="auto">
              <a:xfrm>
                <a:off x="9823450" y="3402013"/>
                <a:ext cx="41275" cy="63500"/>
              </a:xfrm>
              <a:custGeom>
                <a:avLst/>
                <a:gdLst>
                  <a:gd name="T0" fmla="*/ 4 w 11"/>
                  <a:gd name="T1" fmla="*/ 0 h 17"/>
                  <a:gd name="T2" fmla="*/ 0 w 11"/>
                  <a:gd name="T3" fmla="*/ 2 h 17"/>
                  <a:gd name="T4" fmla="*/ 7 w 11"/>
                  <a:gd name="T5" fmla="*/ 17 h 17"/>
                  <a:gd name="T6" fmla="*/ 11 w 11"/>
                  <a:gd name="T7" fmla="*/ 17 h 17"/>
                  <a:gd name="T8" fmla="*/ 4 w 11"/>
                  <a:gd name="T9" fmla="*/ 0 h 17"/>
                </a:gdLst>
                <a:ahLst/>
                <a:cxnLst>
                  <a:cxn ang="0">
                    <a:pos x="T0" y="T1"/>
                  </a:cxn>
                  <a:cxn ang="0">
                    <a:pos x="T2" y="T3"/>
                  </a:cxn>
                  <a:cxn ang="0">
                    <a:pos x="T4" y="T5"/>
                  </a:cxn>
                  <a:cxn ang="0">
                    <a:pos x="T6" y="T7"/>
                  </a:cxn>
                  <a:cxn ang="0">
                    <a:pos x="T8" y="T9"/>
                  </a:cxn>
                </a:cxnLst>
                <a:rect l="0" t="0" r="r" b="b"/>
                <a:pathLst>
                  <a:path w="11" h="17">
                    <a:moveTo>
                      <a:pt x="4" y="0"/>
                    </a:moveTo>
                    <a:cubicBezTo>
                      <a:pt x="3" y="1"/>
                      <a:pt x="1" y="2"/>
                      <a:pt x="0" y="2"/>
                    </a:cubicBezTo>
                    <a:cubicBezTo>
                      <a:pt x="7" y="17"/>
                      <a:pt x="7" y="17"/>
                      <a:pt x="7" y="17"/>
                    </a:cubicBezTo>
                    <a:cubicBezTo>
                      <a:pt x="9" y="17"/>
                      <a:pt x="10" y="17"/>
                      <a:pt x="11" y="17"/>
                    </a:cubicBezTo>
                    <a:cubicBezTo>
                      <a:pt x="4" y="0"/>
                      <a:pt x="4" y="0"/>
                      <a:pt x="4" y="0"/>
                    </a:cubicBezTo>
                  </a:path>
                </a:pathLst>
              </a:custGeom>
              <a:solidFill>
                <a:srgbClr val="DBDBD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9" name="Freeform 74"/>
              <p:cNvSpPr/>
              <p:nvPr/>
            </p:nvSpPr>
            <p:spPr bwMode="auto">
              <a:xfrm>
                <a:off x="9675813" y="3311525"/>
                <a:ext cx="433388" cy="142875"/>
              </a:xfrm>
              <a:custGeom>
                <a:avLst/>
                <a:gdLst>
                  <a:gd name="T0" fmla="*/ 115 w 115"/>
                  <a:gd name="T1" fmla="*/ 0 h 38"/>
                  <a:gd name="T2" fmla="*/ 73 w 115"/>
                  <a:gd name="T3" fmla="*/ 1 h 38"/>
                  <a:gd name="T4" fmla="*/ 57 w 115"/>
                  <a:gd name="T5" fmla="*/ 4 h 38"/>
                  <a:gd name="T6" fmla="*/ 52 w 115"/>
                  <a:gd name="T7" fmla="*/ 6 h 38"/>
                  <a:gd name="T8" fmla="*/ 52 w 115"/>
                  <a:gd name="T9" fmla="*/ 6 h 38"/>
                  <a:gd name="T10" fmla="*/ 37 w 115"/>
                  <a:gd name="T11" fmla="*/ 13 h 38"/>
                  <a:gd name="T12" fmla="*/ 34 w 115"/>
                  <a:gd name="T13" fmla="*/ 14 h 38"/>
                  <a:gd name="T14" fmla="*/ 0 w 115"/>
                  <a:gd name="T15" fmla="*/ 35 h 38"/>
                  <a:gd name="T16" fmla="*/ 5 w 115"/>
                  <a:gd name="T17" fmla="*/ 37 h 38"/>
                  <a:gd name="T18" fmla="*/ 14 w 115"/>
                  <a:gd name="T19" fmla="*/ 38 h 38"/>
                  <a:gd name="T20" fmla="*/ 79 w 115"/>
                  <a:gd name="T21" fmla="*/ 11 h 38"/>
                  <a:gd name="T22" fmla="*/ 80 w 115"/>
                  <a:gd name="T23" fmla="*/ 11 h 38"/>
                  <a:gd name="T24" fmla="*/ 112 w 115"/>
                  <a:gd name="T25" fmla="*/ 12 h 38"/>
                  <a:gd name="T26" fmla="*/ 115 w 115"/>
                  <a:gd name="T2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38">
                    <a:moveTo>
                      <a:pt x="115" y="0"/>
                    </a:moveTo>
                    <a:cubicBezTo>
                      <a:pt x="73" y="1"/>
                      <a:pt x="73" y="1"/>
                      <a:pt x="73" y="1"/>
                    </a:cubicBezTo>
                    <a:cubicBezTo>
                      <a:pt x="68" y="1"/>
                      <a:pt x="63" y="2"/>
                      <a:pt x="57" y="4"/>
                    </a:cubicBezTo>
                    <a:cubicBezTo>
                      <a:pt x="55" y="5"/>
                      <a:pt x="54" y="5"/>
                      <a:pt x="52" y="6"/>
                    </a:cubicBezTo>
                    <a:cubicBezTo>
                      <a:pt x="52" y="6"/>
                      <a:pt x="52" y="6"/>
                      <a:pt x="52" y="6"/>
                    </a:cubicBezTo>
                    <a:cubicBezTo>
                      <a:pt x="48" y="8"/>
                      <a:pt x="42" y="10"/>
                      <a:pt x="37" y="13"/>
                    </a:cubicBezTo>
                    <a:cubicBezTo>
                      <a:pt x="36" y="13"/>
                      <a:pt x="35" y="14"/>
                      <a:pt x="34" y="14"/>
                    </a:cubicBezTo>
                    <a:cubicBezTo>
                      <a:pt x="23" y="20"/>
                      <a:pt x="11" y="27"/>
                      <a:pt x="0" y="35"/>
                    </a:cubicBezTo>
                    <a:cubicBezTo>
                      <a:pt x="1" y="36"/>
                      <a:pt x="3" y="37"/>
                      <a:pt x="5" y="37"/>
                    </a:cubicBezTo>
                    <a:cubicBezTo>
                      <a:pt x="8" y="37"/>
                      <a:pt x="11" y="37"/>
                      <a:pt x="14" y="38"/>
                    </a:cubicBezTo>
                    <a:cubicBezTo>
                      <a:pt x="39" y="22"/>
                      <a:pt x="64" y="11"/>
                      <a:pt x="79" y="11"/>
                    </a:cubicBezTo>
                    <a:cubicBezTo>
                      <a:pt x="79" y="11"/>
                      <a:pt x="80" y="11"/>
                      <a:pt x="80" y="11"/>
                    </a:cubicBezTo>
                    <a:cubicBezTo>
                      <a:pt x="112" y="12"/>
                      <a:pt x="112" y="12"/>
                      <a:pt x="112" y="12"/>
                    </a:cubicBezTo>
                    <a:cubicBezTo>
                      <a:pt x="113" y="8"/>
                      <a:pt x="114" y="4"/>
                      <a:pt x="115" y="0"/>
                    </a:cubicBezTo>
                  </a:path>
                </a:pathLst>
              </a:custGeom>
              <a:solidFill>
                <a:srgbClr val="6C8A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0" name="Freeform 75"/>
              <p:cNvSpPr/>
              <p:nvPr/>
            </p:nvSpPr>
            <p:spPr bwMode="auto">
              <a:xfrm>
                <a:off x="9729788" y="3352800"/>
                <a:ext cx="368300" cy="101600"/>
              </a:xfrm>
              <a:custGeom>
                <a:avLst/>
                <a:gdLst>
                  <a:gd name="T0" fmla="*/ 65 w 98"/>
                  <a:gd name="T1" fmla="*/ 0 h 27"/>
                  <a:gd name="T2" fmla="*/ 0 w 98"/>
                  <a:gd name="T3" fmla="*/ 27 h 27"/>
                  <a:gd name="T4" fmla="*/ 4 w 98"/>
                  <a:gd name="T5" fmla="*/ 27 h 27"/>
                  <a:gd name="T6" fmla="*/ 66 w 98"/>
                  <a:gd name="T7" fmla="*/ 2 h 27"/>
                  <a:gd name="T8" fmla="*/ 67 w 98"/>
                  <a:gd name="T9" fmla="*/ 2 h 27"/>
                  <a:gd name="T10" fmla="*/ 98 w 98"/>
                  <a:gd name="T11" fmla="*/ 3 h 27"/>
                  <a:gd name="T12" fmla="*/ 98 w 98"/>
                  <a:gd name="T13" fmla="*/ 1 h 27"/>
                  <a:gd name="T14" fmla="*/ 66 w 98"/>
                  <a:gd name="T15" fmla="*/ 0 h 27"/>
                  <a:gd name="T16" fmla="*/ 65 w 98"/>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27">
                    <a:moveTo>
                      <a:pt x="65" y="0"/>
                    </a:moveTo>
                    <a:cubicBezTo>
                      <a:pt x="50" y="0"/>
                      <a:pt x="25" y="11"/>
                      <a:pt x="0" y="27"/>
                    </a:cubicBezTo>
                    <a:cubicBezTo>
                      <a:pt x="1" y="27"/>
                      <a:pt x="3" y="27"/>
                      <a:pt x="4" y="27"/>
                    </a:cubicBezTo>
                    <a:cubicBezTo>
                      <a:pt x="28" y="12"/>
                      <a:pt x="52" y="2"/>
                      <a:pt x="66" y="2"/>
                    </a:cubicBezTo>
                    <a:cubicBezTo>
                      <a:pt x="66" y="2"/>
                      <a:pt x="67" y="2"/>
                      <a:pt x="67" y="2"/>
                    </a:cubicBezTo>
                    <a:cubicBezTo>
                      <a:pt x="98" y="3"/>
                      <a:pt x="98" y="3"/>
                      <a:pt x="98" y="3"/>
                    </a:cubicBezTo>
                    <a:cubicBezTo>
                      <a:pt x="98" y="2"/>
                      <a:pt x="98" y="1"/>
                      <a:pt x="98" y="1"/>
                    </a:cubicBezTo>
                    <a:cubicBezTo>
                      <a:pt x="66" y="0"/>
                      <a:pt x="66" y="0"/>
                      <a:pt x="66" y="0"/>
                    </a:cubicBezTo>
                    <a:cubicBezTo>
                      <a:pt x="66" y="0"/>
                      <a:pt x="65" y="0"/>
                      <a:pt x="65" y="0"/>
                    </a:cubicBezTo>
                  </a:path>
                </a:pathLst>
              </a:custGeom>
              <a:solidFill>
                <a:srgbClr val="576F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1" name="Freeform 76"/>
              <p:cNvSpPr>
                <a:spLocks noEditPoints="1"/>
              </p:cNvSpPr>
              <p:nvPr/>
            </p:nvSpPr>
            <p:spPr bwMode="auto">
              <a:xfrm>
                <a:off x="9567863" y="3149600"/>
                <a:ext cx="571500" cy="346075"/>
              </a:xfrm>
              <a:custGeom>
                <a:avLst/>
                <a:gdLst>
                  <a:gd name="T0" fmla="*/ 129 w 152"/>
                  <a:gd name="T1" fmla="*/ 9 h 92"/>
                  <a:gd name="T2" fmla="*/ 81 w 152"/>
                  <a:gd name="T3" fmla="*/ 1 h 92"/>
                  <a:gd name="T4" fmla="*/ 31 w 152"/>
                  <a:gd name="T5" fmla="*/ 1 h 92"/>
                  <a:gd name="T6" fmla="*/ 5 w 152"/>
                  <a:gd name="T7" fmla="*/ 13 h 92"/>
                  <a:gd name="T8" fmla="*/ 2 w 152"/>
                  <a:gd name="T9" fmla="*/ 17 h 92"/>
                  <a:gd name="T10" fmla="*/ 0 w 152"/>
                  <a:gd name="T11" fmla="*/ 39 h 92"/>
                  <a:gd name="T12" fmla="*/ 3 w 152"/>
                  <a:gd name="T13" fmla="*/ 42 h 92"/>
                  <a:gd name="T14" fmla="*/ 8 w 152"/>
                  <a:gd name="T15" fmla="*/ 50 h 92"/>
                  <a:gd name="T16" fmla="*/ 10 w 152"/>
                  <a:gd name="T17" fmla="*/ 62 h 92"/>
                  <a:gd name="T18" fmla="*/ 33 w 152"/>
                  <a:gd name="T19" fmla="*/ 86 h 92"/>
                  <a:gd name="T20" fmla="*/ 74 w 152"/>
                  <a:gd name="T21" fmla="*/ 90 h 92"/>
                  <a:gd name="T22" fmla="*/ 116 w 152"/>
                  <a:gd name="T23" fmla="*/ 92 h 92"/>
                  <a:gd name="T24" fmla="*/ 142 w 152"/>
                  <a:gd name="T25" fmla="*/ 72 h 92"/>
                  <a:gd name="T26" fmla="*/ 150 w 152"/>
                  <a:gd name="T27" fmla="*/ 38 h 92"/>
                  <a:gd name="T28" fmla="*/ 129 w 152"/>
                  <a:gd name="T29" fmla="*/ 9 h 92"/>
                  <a:gd name="T30" fmla="*/ 137 w 152"/>
                  <a:gd name="T31" fmla="*/ 69 h 92"/>
                  <a:gd name="T32" fmla="*/ 116 w 152"/>
                  <a:gd name="T33" fmla="*/ 85 h 92"/>
                  <a:gd name="T34" fmla="*/ 34 w 152"/>
                  <a:gd name="T35" fmla="*/ 80 h 92"/>
                  <a:gd name="T36" fmla="*/ 16 w 152"/>
                  <a:gd name="T37" fmla="*/ 60 h 92"/>
                  <a:gd name="T38" fmla="*/ 12 w 152"/>
                  <a:gd name="T39" fmla="*/ 27 h 92"/>
                  <a:gd name="T40" fmla="*/ 31 w 152"/>
                  <a:gd name="T41" fmla="*/ 8 h 92"/>
                  <a:gd name="T42" fmla="*/ 129 w 152"/>
                  <a:gd name="T43" fmla="*/ 15 h 92"/>
                  <a:gd name="T44" fmla="*/ 144 w 152"/>
                  <a:gd name="T45" fmla="*/ 37 h 92"/>
                  <a:gd name="T46" fmla="*/ 137 w 152"/>
                  <a:gd name="T47" fmla="*/ 6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2" h="92">
                    <a:moveTo>
                      <a:pt x="129" y="9"/>
                    </a:moveTo>
                    <a:cubicBezTo>
                      <a:pt x="113" y="5"/>
                      <a:pt x="97" y="2"/>
                      <a:pt x="81" y="1"/>
                    </a:cubicBezTo>
                    <a:cubicBezTo>
                      <a:pt x="64" y="0"/>
                      <a:pt x="48" y="0"/>
                      <a:pt x="31" y="1"/>
                    </a:cubicBezTo>
                    <a:cubicBezTo>
                      <a:pt x="23" y="2"/>
                      <a:pt x="5" y="13"/>
                      <a:pt x="5" y="13"/>
                    </a:cubicBezTo>
                    <a:cubicBezTo>
                      <a:pt x="3" y="13"/>
                      <a:pt x="2" y="15"/>
                      <a:pt x="2" y="17"/>
                    </a:cubicBezTo>
                    <a:cubicBezTo>
                      <a:pt x="1" y="24"/>
                      <a:pt x="1" y="31"/>
                      <a:pt x="0" y="39"/>
                    </a:cubicBezTo>
                    <a:cubicBezTo>
                      <a:pt x="0" y="40"/>
                      <a:pt x="1" y="41"/>
                      <a:pt x="3" y="42"/>
                    </a:cubicBezTo>
                    <a:cubicBezTo>
                      <a:pt x="5" y="43"/>
                      <a:pt x="8" y="47"/>
                      <a:pt x="8" y="50"/>
                    </a:cubicBezTo>
                    <a:cubicBezTo>
                      <a:pt x="8" y="54"/>
                      <a:pt x="9" y="58"/>
                      <a:pt x="10" y="62"/>
                    </a:cubicBezTo>
                    <a:cubicBezTo>
                      <a:pt x="13" y="74"/>
                      <a:pt x="23" y="85"/>
                      <a:pt x="33" y="86"/>
                    </a:cubicBezTo>
                    <a:cubicBezTo>
                      <a:pt x="47" y="88"/>
                      <a:pt x="61" y="89"/>
                      <a:pt x="74" y="90"/>
                    </a:cubicBezTo>
                    <a:cubicBezTo>
                      <a:pt x="88" y="91"/>
                      <a:pt x="102" y="92"/>
                      <a:pt x="116" y="92"/>
                    </a:cubicBezTo>
                    <a:cubicBezTo>
                      <a:pt x="126" y="92"/>
                      <a:pt x="138" y="83"/>
                      <a:pt x="142" y="72"/>
                    </a:cubicBezTo>
                    <a:cubicBezTo>
                      <a:pt x="146" y="60"/>
                      <a:pt x="149" y="49"/>
                      <a:pt x="150" y="38"/>
                    </a:cubicBezTo>
                    <a:cubicBezTo>
                      <a:pt x="152" y="26"/>
                      <a:pt x="142" y="12"/>
                      <a:pt x="129" y="9"/>
                    </a:cubicBezTo>
                    <a:close/>
                    <a:moveTo>
                      <a:pt x="137" y="69"/>
                    </a:moveTo>
                    <a:cubicBezTo>
                      <a:pt x="133" y="78"/>
                      <a:pt x="123" y="86"/>
                      <a:pt x="116" y="85"/>
                    </a:cubicBezTo>
                    <a:cubicBezTo>
                      <a:pt x="88" y="85"/>
                      <a:pt x="61" y="83"/>
                      <a:pt x="34" y="80"/>
                    </a:cubicBezTo>
                    <a:cubicBezTo>
                      <a:pt x="27" y="79"/>
                      <a:pt x="18" y="70"/>
                      <a:pt x="16" y="60"/>
                    </a:cubicBezTo>
                    <a:cubicBezTo>
                      <a:pt x="13" y="49"/>
                      <a:pt x="12" y="38"/>
                      <a:pt x="12" y="27"/>
                    </a:cubicBezTo>
                    <a:cubicBezTo>
                      <a:pt x="13" y="18"/>
                      <a:pt x="22" y="9"/>
                      <a:pt x="31" y="8"/>
                    </a:cubicBezTo>
                    <a:cubicBezTo>
                      <a:pt x="64" y="5"/>
                      <a:pt x="97" y="8"/>
                      <a:pt x="129" y="15"/>
                    </a:cubicBezTo>
                    <a:cubicBezTo>
                      <a:pt x="138" y="18"/>
                      <a:pt x="146" y="27"/>
                      <a:pt x="144" y="37"/>
                    </a:cubicBezTo>
                    <a:cubicBezTo>
                      <a:pt x="143" y="48"/>
                      <a:pt x="141" y="58"/>
                      <a:pt x="137" y="69"/>
                    </a:cubicBezTo>
                    <a:close/>
                  </a:path>
                </a:pathLst>
              </a:custGeom>
              <a:solidFill>
                <a:srgbClr val="0E303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2" name="Freeform 77"/>
              <p:cNvSpPr/>
              <p:nvPr/>
            </p:nvSpPr>
            <p:spPr bwMode="auto">
              <a:xfrm>
                <a:off x="9604375" y="3160713"/>
                <a:ext cx="488950" cy="252413"/>
              </a:xfrm>
              <a:custGeom>
                <a:avLst/>
                <a:gdLst>
                  <a:gd name="T0" fmla="*/ 10 w 130"/>
                  <a:gd name="T1" fmla="*/ 67 h 67"/>
                  <a:gd name="T2" fmla="*/ 6 w 130"/>
                  <a:gd name="T3" fmla="*/ 57 h 67"/>
                  <a:gd name="T4" fmla="*/ 2 w 130"/>
                  <a:gd name="T5" fmla="*/ 24 h 67"/>
                  <a:gd name="T6" fmla="*/ 21 w 130"/>
                  <a:gd name="T7" fmla="*/ 5 h 67"/>
                  <a:gd name="T8" fmla="*/ 119 w 130"/>
                  <a:gd name="T9" fmla="*/ 12 h 67"/>
                  <a:gd name="T10" fmla="*/ 130 w 130"/>
                  <a:gd name="T11" fmla="*/ 20 h 67"/>
                  <a:gd name="T12" fmla="*/ 117 w 130"/>
                  <a:gd name="T13" fmla="*/ 10 h 67"/>
                  <a:gd name="T14" fmla="*/ 19 w 130"/>
                  <a:gd name="T15" fmla="*/ 3 h 67"/>
                  <a:gd name="T16" fmla="*/ 1 w 130"/>
                  <a:gd name="T17" fmla="*/ 22 h 67"/>
                  <a:gd name="T18" fmla="*/ 4 w 130"/>
                  <a:gd name="T19" fmla="*/ 55 h 67"/>
                  <a:gd name="T20" fmla="*/ 10 w 130"/>
                  <a:gd name="T21"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0" h="67">
                    <a:moveTo>
                      <a:pt x="10" y="67"/>
                    </a:moveTo>
                    <a:cubicBezTo>
                      <a:pt x="8" y="64"/>
                      <a:pt x="6" y="61"/>
                      <a:pt x="6" y="57"/>
                    </a:cubicBezTo>
                    <a:cubicBezTo>
                      <a:pt x="3" y="46"/>
                      <a:pt x="2" y="35"/>
                      <a:pt x="2" y="24"/>
                    </a:cubicBezTo>
                    <a:cubicBezTo>
                      <a:pt x="3" y="15"/>
                      <a:pt x="12" y="6"/>
                      <a:pt x="21" y="5"/>
                    </a:cubicBezTo>
                    <a:cubicBezTo>
                      <a:pt x="54" y="2"/>
                      <a:pt x="87" y="5"/>
                      <a:pt x="119" y="12"/>
                    </a:cubicBezTo>
                    <a:cubicBezTo>
                      <a:pt x="123" y="13"/>
                      <a:pt x="127" y="16"/>
                      <a:pt x="130" y="20"/>
                    </a:cubicBezTo>
                    <a:cubicBezTo>
                      <a:pt x="127" y="15"/>
                      <a:pt x="122" y="11"/>
                      <a:pt x="117" y="10"/>
                    </a:cubicBezTo>
                    <a:cubicBezTo>
                      <a:pt x="85" y="2"/>
                      <a:pt x="52" y="0"/>
                      <a:pt x="19" y="3"/>
                    </a:cubicBezTo>
                    <a:cubicBezTo>
                      <a:pt x="10" y="4"/>
                      <a:pt x="1" y="13"/>
                      <a:pt x="1" y="22"/>
                    </a:cubicBezTo>
                    <a:cubicBezTo>
                      <a:pt x="0" y="33"/>
                      <a:pt x="1" y="44"/>
                      <a:pt x="4" y="55"/>
                    </a:cubicBezTo>
                    <a:cubicBezTo>
                      <a:pt x="5" y="60"/>
                      <a:pt x="7" y="64"/>
                      <a:pt x="10" y="67"/>
                    </a:cubicBezTo>
                    <a:close/>
                  </a:path>
                </a:pathLst>
              </a:custGeom>
              <a:solidFill>
                <a:srgbClr val="2C5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3" name="Freeform 78"/>
              <p:cNvSpPr/>
              <p:nvPr/>
            </p:nvSpPr>
            <p:spPr bwMode="auto">
              <a:xfrm>
                <a:off x="10202863" y="3179763"/>
                <a:ext cx="555625" cy="112713"/>
              </a:xfrm>
              <a:custGeom>
                <a:avLst/>
                <a:gdLst>
                  <a:gd name="T0" fmla="*/ 135 w 148"/>
                  <a:gd name="T1" fmla="*/ 29 h 30"/>
                  <a:gd name="T2" fmla="*/ 120 w 148"/>
                  <a:gd name="T3" fmla="*/ 15 h 30"/>
                  <a:gd name="T4" fmla="*/ 22 w 148"/>
                  <a:gd name="T5" fmla="*/ 9 h 30"/>
                  <a:gd name="T6" fmla="*/ 6 w 148"/>
                  <a:gd name="T7" fmla="*/ 20 h 30"/>
                  <a:gd name="T8" fmla="*/ 0 w 148"/>
                  <a:gd name="T9" fmla="*/ 20 h 30"/>
                  <a:gd name="T10" fmla="*/ 22 w 148"/>
                  <a:gd name="T11" fmla="*/ 2 h 30"/>
                  <a:gd name="T12" fmla="*/ 72 w 148"/>
                  <a:gd name="T13" fmla="*/ 1 h 30"/>
                  <a:gd name="T14" fmla="*/ 121 w 148"/>
                  <a:gd name="T15" fmla="*/ 8 h 30"/>
                  <a:gd name="T16" fmla="*/ 145 w 148"/>
                  <a:gd name="T17" fmla="*/ 24 h 30"/>
                  <a:gd name="T18" fmla="*/ 148 w 148"/>
                  <a:gd name="T19" fmla="*/ 28 h 30"/>
                  <a:gd name="T20" fmla="*/ 148 w 148"/>
                  <a:gd name="T21" fmla="*/ 30 h 30"/>
                  <a:gd name="T22" fmla="*/ 135 w 148"/>
                  <a:gd name="T23" fmla="*/ 2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8" h="30">
                    <a:moveTo>
                      <a:pt x="135" y="29"/>
                    </a:moveTo>
                    <a:cubicBezTo>
                      <a:pt x="132" y="22"/>
                      <a:pt x="127" y="17"/>
                      <a:pt x="120" y="15"/>
                    </a:cubicBezTo>
                    <a:cubicBezTo>
                      <a:pt x="88" y="8"/>
                      <a:pt x="55" y="5"/>
                      <a:pt x="22" y="9"/>
                    </a:cubicBezTo>
                    <a:cubicBezTo>
                      <a:pt x="16" y="10"/>
                      <a:pt x="9" y="14"/>
                      <a:pt x="6" y="20"/>
                    </a:cubicBezTo>
                    <a:cubicBezTo>
                      <a:pt x="0" y="20"/>
                      <a:pt x="0" y="20"/>
                      <a:pt x="0" y="20"/>
                    </a:cubicBezTo>
                    <a:cubicBezTo>
                      <a:pt x="4" y="11"/>
                      <a:pt x="13" y="3"/>
                      <a:pt x="22" y="2"/>
                    </a:cubicBezTo>
                    <a:cubicBezTo>
                      <a:pt x="39" y="0"/>
                      <a:pt x="55" y="0"/>
                      <a:pt x="72" y="1"/>
                    </a:cubicBezTo>
                    <a:cubicBezTo>
                      <a:pt x="88" y="2"/>
                      <a:pt x="105" y="5"/>
                      <a:pt x="121" y="8"/>
                    </a:cubicBezTo>
                    <a:cubicBezTo>
                      <a:pt x="129" y="10"/>
                      <a:pt x="145" y="24"/>
                      <a:pt x="145" y="24"/>
                    </a:cubicBezTo>
                    <a:cubicBezTo>
                      <a:pt x="147" y="24"/>
                      <a:pt x="148" y="26"/>
                      <a:pt x="148" y="28"/>
                    </a:cubicBezTo>
                    <a:cubicBezTo>
                      <a:pt x="148" y="29"/>
                      <a:pt x="148" y="29"/>
                      <a:pt x="148" y="30"/>
                    </a:cubicBezTo>
                    <a:cubicBezTo>
                      <a:pt x="135" y="29"/>
                      <a:pt x="135" y="29"/>
                      <a:pt x="135" y="29"/>
                    </a:cubicBezTo>
                  </a:path>
                </a:pathLst>
              </a:custGeom>
              <a:solidFill>
                <a:srgbClr val="0E303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4" name="Freeform 79"/>
              <p:cNvSpPr>
                <a:spLocks noEditPoints="1"/>
              </p:cNvSpPr>
              <p:nvPr/>
            </p:nvSpPr>
            <p:spPr bwMode="auto">
              <a:xfrm>
                <a:off x="10213975" y="3217863"/>
                <a:ext cx="496888" cy="292100"/>
              </a:xfrm>
              <a:custGeom>
                <a:avLst/>
                <a:gdLst>
                  <a:gd name="T0" fmla="*/ 60 w 132"/>
                  <a:gd name="T1" fmla="*/ 41 h 78"/>
                  <a:gd name="T2" fmla="*/ 109 w 132"/>
                  <a:gd name="T3" fmla="*/ 78 h 78"/>
                  <a:gd name="T4" fmla="*/ 125 w 132"/>
                  <a:gd name="T5" fmla="*/ 62 h 78"/>
                  <a:gd name="T6" fmla="*/ 130 w 132"/>
                  <a:gd name="T7" fmla="*/ 43 h 78"/>
                  <a:gd name="T8" fmla="*/ 60 w 132"/>
                  <a:gd name="T9" fmla="*/ 41 h 78"/>
                  <a:gd name="T10" fmla="*/ 1 w 132"/>
                  <a:gd name="T11" fmla="*/ 41 h 78"/>
                  <a:gd name="T12" fmla="*/ 4 w 132"/>
                  <a:gd name="T13" fmla="*/ 54 h 78"/>
                  <a:gd name="T14" fmla="*/ 22 w 132"/>
                  <a:gd name="T15" fmla="*/ 73 h 78"/>
                  <a:gd name="T16" fmla="*/ 90 w 132"/>
                  <a:gd name="T17" fmla="*/ 78 h 78"/>
                  <a:gd name="T18" fmla="*/ 31 w 132"/>
                  <a:gd name="T19" fmla="*/ 44 h 78"/>
                  <a:gd name="T20" fmla="*/ 1 w 132"/>
                  <a:gd name="T21" fmla="*/ 41 h 78"/>
                  <a:gd name="T22" fmla="*/ 49 w 132"/>
                  <a:gd name="T23" fmla="*/ 0 h 78"/>
                  <a:gd name="T24" fmla="*/ 19 w 132"/>
                  <a:gd name="T25" fmla="*/ 2 h 78"/>
                  <a:gd name="T26" fmla="*/ 0 w 132"/>
                  <a:gd name="T27" fmla="*/ 21 h 78"/>
                  <a:gd name="T28" fmla="*/ 0 w 132"/>
                  <a:gd name="T29" fmla="*/ 25 h 78"/>
                  <a:gd name="T30" fmla="*/ 125 w 132"/>
                  <a:gd name="T31" fmla="*/ 23 h 78"/>
                  <a:gd name="T32" fmla="*/ 126 w 132"/>
                  <a:gd name="T33" fmla="*/ 23 h 78"/>
                  <a:gd name="T34" fmla="*/ 132 w 132"/>
                  <a:gd name="T35" fmla="*/ 23 h 78"/>
                  <a:gd name="T36" fmla="*/ 117 w 132"/>
                  <a:gd name="T37" fmla="*/ 8 h 78"/>
                  <a:gd name="T38" fmla="*/ 49 w 132"/>
                  <a:gd name="T39"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2" h="78">
                    <a:moveTo>
                      <a:pt x="60" y="41"/>
                    </a:moveTo>
                    <a:cubicBezTo>
                      <a:pt x="75" y="49"/>
                      <a:pt x="92" y="63"/>
                      <a:pt x="109" y="78"/>
                    </a:cubicBezTo>
                    <a:cubicBezTo>
                      <a:pt x="115" y="75"/>
                      <a:pt x="122" y="69"/>
                      <a:pt x="125" y="62"/>
                    </a:cubicBezTo>
                    <a:cubicBezTo>
                      <a:pt x="127" y="56"/>
                      <a:pt x="129" y="49"/>
                      <a:pt x="130" y="43"/>
                    </a:cubicBezTo>
                    <a:cubicBezTo>
                      <a:pt x="60" y="41"/>
                      <a:pt x="60" y="41"/>
                      <a:pt x="60" y="41"/>
                    </a:cubicBezTo>
                    <a:moveTo>
                      <a:pt x="1" y="41"/>
                    </a:moveTo>
                    <a:cubicBezTo>
                      <a:pt x="2" y="45"/>
                      <a:pt x="3" y="50"/>
                      <a:pt x="4" y="54"/>
                    </a:cubicBezTo>
                    <a:cubicBezTo>
                      <a:pt x="6" y="63"/>
                      <a:pt x="15" y="72"/>
                      <a:pt x="22" y="73"/>
                    </a:cubicBezTo>
                    <a:cubicBezTo>
                      <a:pt x="45" y="76"/>
                      <a:pt x="67" y="77"/>
                      <a:pt x="90" y="78"/>
                    </a:cubicBezTo>
                    <a:cubicBezTo>
                      <a:pt x="68" y="60"/>
                      <a:pt x="45" y="46"/>
                      <a:pt x="31" y="44"/>
                    </a:cubicBezTo>
                    <a:cubicBezTo>
                      <a:pt x="1" y="41"/>
                      <a:pt x="1" y="41"/>
                      <a:pt x="1" y="41"/>
                    </a:cubicBezTo>
                    <a:moveTo>
                      <a:pt x="49" y="0"/>
                    </a:moveTo>
                    <a:cubicBezTo>
                      <a:pt x="39" y="0"/>
                      <a:pt x="29" y="1"/>
                      <a:pt x="19" y="2"/>
                    </a:cubicBezTo>
                    <a:cubicBezTo>
                      <a:pt x="10" y="3"/>
                      <a:pt x="1" y="11"/>
                      <a:pt x="0" y="21"/>
                    </a:cubicBezTo>
                    <a:cubicBezTo>
                      <a:pt x="0" y="22"/>
                      <a:pt x="0" y="23"/>
                      <a:pt x="0" y="25"/>
                    </a:cubicBezTo>
                    <a:cubicBezTo>
                      <a:pt x="125" y="23"/>
                      <a:pt x="125" y="23"/>
                      <a:pt x="125" y="23"/>
                    </a:cubicBezTo>
                    <a:cubicBezTo>
                      <a:pt x="125" y="23"/>
                      <a:pt x="126" y="23"/>
                      <a:pt x="126" y="23"/>
                    </a:cubicBezTo>
                    <a:cubicBezTo>
                      <a:pt x="128" y="23"/>
                      <a:pt x="130" y="23"/>
                      <a:pt x="132" y="23"/>
                    </a:cubicBezTo>
                    <a:cubicBezTo>
                      <a:pt x="130" y="16"/>
                      <a:pt x="124" y="9"/>
                      <a:pt x="117" y="8"/>
                    </a:cubicBezTo>
                    <a:cubicBezTo>
                      <a:pt x="94" y="3"/>
                      <a:pt x="72" y="0"/>
                      <a:pt x="49"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5" name="Freeform 80"/>
              <p:cNvSpPr/>
              <p:nvPr/>
            </p:nvSpPr>
            <p:spPr bwMode="auto">
              <a:xfrm>
                <a:off x="10252075" y="3367088"/>
                <a:ext cx="371475" cy="142875"/>
              </a:xfrm>
              <a:custGeom>
                <a:avLst/>
                <a:gdLst>
                  <a:gd name="T0" fmla="*/ 0 w 99"/>
                  <a:gd name="T1" fmla="*/ 0 h 38"/>
                  <a:gd name="T2" fmla="*/ 22 w 99"/>
                  <a:gd name="T3" fmla="*/ 2 h 38"/>
                  <a:gd name="T4" fmla="*/ 84 w 99"/>
                  <a:gd name="T5" fmla="*/ 38 h 38"/>
                  <a:gd name="T6" fmla="*/ 94 w 99"/>
                  <a:gd name="T7" fmla="*/ 38 h 38"/>
                  <a:gd name="T8" fmla="*/ 94 w 99"/>
                  <a:gd name="T9" fmla="*/ 38 h 38"/>
                  <a:gd name="T10" fmla="*/ 99 w 99"/>
                  <a:gd name="T11" fmla="*/ 38 h 38"/>
                  <a:gd name="T12" fmla="*/ 50 w 99"/>
                  <a:gd name="T13" fmla="*/ 1 h 38"/>
                  <a:gd name="T14" fmla="*/ 0 w 99"/>
                  <a:gd name="T15" fmla="*/ 0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38">
                    <a:moveTo>
                      <a:pt x="0" y="0"/>
                    </a:moveTo>
                    <a:cubicBezTo>
                      <a:pt x="22" y="2"/>
                      <a:pt x="22" y="2"/>
                      <a:pt x="22" y="2"/>
                    </a:cubicBezTo>
                    <a:cubicBezTo>
                      <a:pt x="37" y="4"/>
                      <a:pt x="61" y="19"/>
                      <a:pt x="84" y="38"/>
                    </a:cubicBezTo>
                    <a:cubicBezTo>
                      <a:pt x="87" y="38"/>
                      <a:pt x="90" y="38"/>
                      <a:pt x="94" y="38"/>
                    </a:cubicBezTo>
                    <a:cubicBezTo>
                      <a:pt x="94" y="38"/>
                      <a:pt x="94" y="38"/>
                      <a:pt x="94" y="38"/>
                    </a:cubicBezTo>
                    <a:cubicBezTo>
                      <a:pt x="95" y="38"/>
                      <a:pt x="97" y="38"/>
                      <a:pt x="99" y="38"/>
                    </a:cubicBezTo>
                    <a:cubicBezTo>
                      <a:pt x="82" y="23"/>
                      <a:pt x="65" y="9"/>
                      <a:pt x="50" y="1"/>
                    </a:cubicBezTo>
                    <a:cubicBezTo>
                      <a:pt x="0" y="0"/>
                      <a:pt x="0" y="0"/>
                      <a:pt x="0" y="0"/>
                    </a:cubicBezTo>
                  </a:path>
                </a:pathLst>
              </a:custGeom>
              <a:solidFill>
                <a:srgbClr val="6C8A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6" name="Freeform 81"/>
              <p:cNvSpPr/>
              <p:nvPr/>
            </p:nvSpPr>
            <p:spPr bwMode="auto">
              <a:xfrm>
                <a:off x="10217150" y="3367088"/>
                <a:ext cx="350838" cy="142875"/>
              </a:xfrm>
              <a:custGeom>
                <a:avLst/>
                <a:gdLst>
                  <a:gd name="T0" fmla="*/ 0 w 93"/>
                  <a:gd name="T1" fmla="*/ 0 h 38"/>
                  <a:gd name="T2" fmla="*/ 0 w 93"/>
                  <a:gd name="T3" fmla="*/ 1 h 38"/>
                  <a:gd name="T4" fmla="*/ 30 w 93"/>
                  <a:gd name="T5" fmla="*/ 4 h 38"/>
                  <a:gd name="T6" fmla="*/ 89 w 93"/>
                  <a:gd name="T7" fmla="*/ 38 h 38"/>
                  <a:gd name="T8" fmla="*/ 93 w 93"/>
                  <a:gd name="T9" fmla="*/ 38 h 38"/>
                  <a:gd name="T10" fmla="*/ 31 w 93"/>
                  <a:gd name="T11" fmla="*/ 2 h 38"/>
                  <a:gd name="T12" fmla="*/ 9 w 93"/>
                  <a:gd name="T13" fmla="*/ 0 h 38"/>
                  <a:gd name="T14" fmla="*/ 0 w 93"/>
                  <a:gd name="T15" fmla="*/ 0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38">
                    <a:moveTo>
                      <a:pt x="0" y="0"/>
                    </a:moveTo>
                    <a:cubicBezTo>
                      <a:pt x="0" y="0"/>
                      <a:pt x="0" y="1"/>
                      <a:pt x="0" y="1"/>
                    </a:cubicBezTo>
                    <a:cubicBezTo>
                      <a:pt x="30" y="4"/>
                      <a:pt x="30" y="4"/>
                      <a:pt x="30" y="4"/>
                    </a:cubicBezTo>
                    <a:cubicBezTo>
                      <a:pt x="44" y="6"/>
                      <a:pt x="67" y="20"/>
                      <a:pt x="89" y="38"/>
                    </a:cubicBezTo>
                    <a:cubicBezTo>
                      <a:pt x="90" y="38"/>
                      <a:pt x="92" y="38"/>
                      <a:pt x="93" y="38"/>
                    </a:cubicBezTo>
                    <a:cubicBezTo>
                      <a:pt x="70" y="19"/>
                      <a:pt x="46" y="4"/>
                      <a:pt x="31" y="2"/>
                    </a:cubicBezTo>
                    <a:cubicBezTo>
                      <a:pt x="9" y="0"/>
                      <a:pt x="9" y="0"/>
                      <a:pt x="9" y="0"/>
                    </a:cubicBezTo>
                    <a:cubicBezTo>
                      <a:pt x="0" y="0"/>
                      <a:pt x="0" y="0"/>
                      <a:pt x="0" y="0"/>
                    </a:cubicBezTo>
                  </a:path>
                </a:pathLst>
              </a:custGeom>
              <a:solidFill>
                <a:srgbClr val="576F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7" name="Freeform 82"/>
              <p:cNvSpPr/>
              <p:nvPr/>
            </p:nvSpPr>
            <p:spPr bwMode="auto">
              <a:xfrm>
                <a:off x="10213975" y="3303588"/>
                <a:ext cx="500063" cy="68263"/>
              </a:xfrm>
              <a:custGeom>
                <a:avLst/>
                <a:gdLst>
                  <a:gd name="T0" fmla="*/ 126 w 133"/>
                  <a:gd name="T1" fmla="*/ 0 h 18"/>
                  <a:gd name="T2" fmla="*/ 125 w 133"/>
                  <a:gd name="T3" fmla="*/ 0 h 18"/>
                  <a:gd name="T4" fmla="*/ 0 w 133"/>
                  <a:gd name="T5" fmla="*/ 2 h 18"/>
                  <a:gd name="T6" fmla="*/ 1 w 133"/>
                  <a:gd name="T7" fmla="*/ 15 h 18"/>
                  <a:gd name="T8" fmla="*/ 131 w 133"/>
                  <a:gd name="T9" fmla="*/ 18 h 18"/>
                  <a:gd name="T10" fmla="*/ 133 w 133"/>
                  <a:gd name="T11" fmla="*/ 6 h 18"/>
                  <a:gd name="T12" fmla="*/ 132 w 133"/>
                  <a:gd name="T13" fmla="*/ 0 h 18"/>
                  <a:gd name="T14" fmla="*/ 126 w 133"/>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3" h="18">
                    <a:moveTo>
                      <a:pt x="126" y="0"/>
                    </a:moveTo>
                    <a:cubicBezTo>
                      <a:pt x="126" y="0"/>
                      <a:pt x="125" y="0"/>
                      <a:pt x="125" y="0"/>
                    </a:cubicBezTo>
                    <a:cubicBezTo>
                      <a:pt x="0" y="2"/>
                      <a:pt x="0" y="2"/>
                      <a:pt x="0" y="2"/>
                    </a:cubicBezTo>
                    <a:cubicBezTo>
                      <a:pt x="0" y="6"/>
                      <a:pt x="1" y="10"/>
                      <a:pt x="1" y="15"/>
                    </a:cubicBezTo>
                    <a:cubicBezTo>
                      <a:pt x="131" y="18"/>
                      <a:pt x="131" y="18"/>
                      <a:pt x="131" y="18"/>
                    </a:cubicBezTo>
                    <a:cubicBezTo>
                      <a:pt x="131" y="14"/>
                      <a:pt x="132" y="10"/>
                      <a:pt x="133" y="6"/>
                    </a:cubicBezTo>
                    <a:cubicBezTo>
                      <a:pt x="133" y="4"/>
                      <a:pt x="133" y="2"/>
                      <a:pt x="132" y="0"/>
                    </a:cubicBezTo>
                    <a:cubicBezTo>
                      <a:pt x="130" y="0"/>
                      <a:pt x="128" y="0"/>
                      <a:pt x="126" y="0"/>
                    </a:cubicBezTo>
                  </a:path>
                </a:pathLst>
              </a:custGeom>
              <a:solidFill>
                <a:srgbClr val="6C8A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8" name="Freeform 83"/>
              <p:cNvSpPr/>
              <p:nvPr/>
            </p:nvSpPr>
            <p:spPr bwMode="auto">
              <a:xfrm>
                <a:off x="10217150" y="3360738"/>
                <a:ext cx="488950" cy="17463"/>
              </a:xfrm>
              <a:custGeom>
                <a:avLst/>
                <a:gdLst>
                  <a:gd name="T0" fmla="*/ 0 w 130"/>
                  <a:gd name="T1" fmla="*/ 0 h 5"/>
                  <a:gd name="T2" fmla="*/ 0 w 130"/>
                  <a:gd name="T3" fmla="*/ 2 h 5"/>
                  <a:gd name="T4" fmla="*/ 129 w 130"/>
                  <a:gd name="T5" fmla="*/ 5 h 5"/>
                  <a:gd name="T6" fmla="*/ 130 w 130"/>
                  <a:gd name="T7" fmla="*/ 3 h 5"/>
                  <a:gd name="T8" fmla="*/ 0 w 130"/>
                  <a:gd name="T9" fmla="*/ 0 h 5"/>
                </a:gdLst>
                <a:ahLst/>
                <a:cxnLst>
                  <a:cxn ang="0">
                    <a:pos x="T0" y="T1"/>
                  </a:cxn>
                  <a:cxn ang="0">
                    <a:pos x="T2" y="T3"/>
                  </a:cxn>
                  <a:cxn ang="0">
                    <a:pos x="T4" y="T5"/>
                  </a:cxn>
                  <a:cxn ang="0">
                    <a:pos x="T6" y="T7"/>
                  </a:cxn>
                  <a:cxn ang="0">
                    <a:pos x="T8" y="T9"/>
                  </a:cxn>
                </a:cxnLst>
                <a:rect l="0" t="0" r="r" b="b"/>
                <a:pathLst>
                  <a:path w="130" h="5">
                    <a:moveTo>
                      <a:pt x="0" y="0"/>
                    </a:moveTo>
                    <a:cubicBezTo>
                      <a:pt x="0" y="0"/>
                      <a:pt x="0" y="1"/>
                      <a:pt x="0" y="2"/>
                    </a:cubicBezTo>
                    <a:cubicBezTo>
                      <a:pt x="129" y="5"/>
                      <a:pt x="129" y="5"/>
                      <a:pt x="129" y="5"/>
                    </a:cubicBezTo>
                    <a:cubicBezTo>
                      <a:pt x="129" y="5"/>
                      <a:pt x="129" y="4"/>
                      <a:pt x="130" y="3"/>
                    </a:cubicBezTo>
                    <a:cubicBezTo>
                      <a:pt x="0" y="0"/>
                      <a:pt x="0" y="0"/>
                      <a:pt x="0" y="0"/>
                    </a:cubicBezTo>
                  </a:path>
                </a:pathLst>
              </a:custGeom>
              <a:solidFill>
                <a:srgbClr val="576F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9" name="Freeform 84"/>
              <p:cNvSpPr>
                <a:spLocks noEditPoints="1"/>
              </p:cNvSpPr>
              <p:nvPr/>
            </p:nvSpPr>
            <p:spPr bwMode="auto">
              <a:xfrm>
                <a:off x="10191750" y="3190875"/>
                <a:ext cx="566738" cy="346075"/>
              </a:xfrm>
              <a:custGeom>
                <a:avLst/>
                <a:gdLst>
                  <a:gd name="T0" fmla="*/ 25 w 151"/>
                  <a:gd name="T1" fmla="*/ 2 h 92"/>
                  <a:gd name="T2" fmla="*/ 75 w 151"/>
                  <a:gd name="T3" fmla="*/ 1 h 92"/>
                  <a:gd name="T4" fmla="*/ 124 w 151"/>
                  <a:gd name="T5" fmla="*/ 8 h 92"/>
                  <a:gd name="T6" fmla="*/ 148 w 151"/>
                  <a:gd name="T7" fmla="*/ 23 h 92"/>
                  <a:gd name="T8" fmla="*/ 151 w 151"/>
                  <a:gd name="T9" fmla="*/ 28 h 92"/>
                  <a:gd name="T10" fmla="*/ 149 w 151"/>
                  <a:gd name="T11" fmla="*/ 49 h 92"/>
                  <a:gd name="T12" fmla="*/ 146 w 151"/>
                  <a:gd name="T13" fmla="*/ 52 h 92"/>
                  <a:gd name="T14" fmla="*/ 140 w 151"/>
                  <a:gd name="T15" fmla="*/ 59 h 92"/>
                  <a:gd name="T16" fmla="*/ 136 w 151"/>
                  <a:gd name="T17" fmla="*/ 71 h 92"/>
                  <a:gd name="T18" fmla="*/ 110 w 151"/>
                  <a:gd name="T19" fmla="*/ 92 h 92"/>
                  <a:gd name="T20" fmla="*/ 68 w 151"/>
                  <a:gd name="T21" fmla="*/ 90 h 92"/>
                  <a:gd name="T22" fmla="*/ 27 w 151"/>
                  <a:gd name="T23" fmla="*/ 86 h 92"/>
                  <a:gd name="T24" fmla="*/ 4 w 151"/>
                  <a:gd name="T25" fmla="*/ 62 h 92"/>
                  <a:gd name="T26" fmla="*/ 1 w 151"/>
                  <a:gd name="T27" fmla="*/ 28 h 92"/>
                  <a:gd name="T28" fmla="*/ 25 w 151"/>
                  <a:gd name="T29" fmla="*/ 2 h 92"/>
                  <a:gd name="T30" fmla="*/ 10 w 151"/>
                  <a:gd name="T31" fmla="*/ 61 h 92"/>
                  <a:gd name="T32" fmla="*/ 28 w 151"/>
                  <a:gd name="T33" fmla="*/ 80 h 92"/>
                  <a:gd name="T34" fmla="*/ 110 w 151"/>
                  <a:gd name="T35" fmla="*/ 85 h 92"/>
                  <a:gd name="T36" fmla="*/ 131 w 151"/>
                  <a:gd name="T37" fmla="*/ 69 h 92"/>
                  <a:gd name="T38" fmla="*/ 139 w 151"/>
                  <a:gd name="T39" fmla="*/ 36 h 92"/>
                  <a:gd name="T40" fmla="*/ 123 w 151"/>
                  <a:gd name="T41" fmla="*/ 15 h 92"/>
                  <a:gd name="T42" fmla="*/ 25 w 151"/>
                  <a:gd name="T43" fmla="*/ 9 h 92"/>
                  <a:gd name="T44" fmla="*/ 6 w 151"/>
                  <a:gd name="T45" fmla="*/ 28 h 92"/>
                  <a:gd name="T46" fmla="*/ 10 w 151"/>
                  <a:gd name="T47" fmla="*/ 61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1" h="92">
                    <a:moveTo>
                      <a:pt x="25" y="2"/>
                    </a:moveTo>
                    <a:cubicBezTo>
                      <a:pt x="42" y="0"/>
                      <a:pt x="58" y="0"/>
                      <a:pt x="75" y="1"/>
                    </a:cubicBezTo>
                    <a:cubicBezTo>
                      <a:pt x="91" y="2"/>
                      <a:pt x="107" y="5"/>
                      <a:pt x="124" y="8"/>
                    </a:cubicBezTo>
                    <a:cubicBezTo>
                      <a:pt x="131" y="10"/>
                      <a:pt x="148" y="23"/>
                      <a:pt x="148" y="23"/>
                    </a:cubicBezTo>
                    <a:cubicBezTo>
                      <a:pt x="150" y="24"/>
                      <a:pt x="151" y="26"/>
                      <a:pt x="151" y="28"/>
                    </a:cubicBezTo>
                    <a:cubicBezTo>
                      <a:pt x="150" y="35"/>
                      <a:pt x="150" y="42"/>
                      <a:pt x="149" y="49"/>
                    </a:cubicBezTo>
                    <a:cubicBezTo>
                      <a:pt x="149" y="51"/>
                      <a:pt x="147" y="52"/>
                      <a:pt x="146" y="52"/>
                    </a:cubicBezTo>
                    <a:cubicBezTo>
                      <a:pt x="144" y="53"/>
                      <a:pt x="141" y="57"/>
                      <a:pt x="140" y="59"/>
                    </a:cubicBezTo>
                    <a:cubicBezTo>
                      <a:pt x="139" y="63"/>
                      <a:pt x="138" y="67"/>
                      <a:pt x="136" y="71"/>
                    </a:cubicBezTo>
                    <a:cubicBezTo>
                      <a:pt x="132" y="82"/>
                      <a:pt x="120" y="92"/>
                      <a:pt x="110" y="92"/>
                    </a:cubicBezTo>
                    <a:cubicBezTo>
                      <a:pt x="96" y="92"/>
                      <a:pt x="82" y="91"/>
                      <a:pt x="68" y="90"/>
                    </a:cubicBezTo>
                    <a:cubicBezTo>
                      <a:pt x="55" y="89"/>
                      <a:pt x="41" y="88"/>
                      <a:pt x="27" y="86"/>
                    </a:cubicBezTo>
                    <a:cubicBezTo>
                      <a:pt x="17" y="85"/>
                      <a:pt x="7" y="74"/>
                      <a:pt x="4" y="62"/>
                    </a:cubicBezTo>
                    <a:cubicBezTo>
                      <a:pt x="1" y="51"/>
                      <a:pt x="0" y="39"/>
                      <a:pt x="1" y="28"/>
                    </a:cubicBezTo>
                    <a:cubicBezTo>
                      <a:pt x="1" y="16"/>
                      <a:pt x="12" y="4"/>
                      <a:pt x="25" y="2"/>
                    </a:cubicBezTo>
                    <a:close/>
                    <a:moveTo>
                      <a:pt x="10" y="61"/>
                    </a:moveTo>
                    <a:cubicBezTo>
                      <a:pt x="12" y="70"/>
                      <a:pt x="21" y="79"/>
                      <a:pt x="28" y="80"/>
                    </a:cubicBezTo>
                    <a:cubicBezTo>
                      <a:pt x="55" y="83"/>
                      <a:pt x="82" y="85"/>
                      <a:pt x="110" y="85"/>
                    </a:cubicBezTo>
                    <a:cubicBezTo>
                      <a:pt x="117" y="86"/>
                      <a:pt x="127" y="78"/>
                      <a:pt x="131" y="69"/>
                    </a:cubicBezTo>
                    <a:cubicBezTo>
                      <a:pt x="135" y="58"/>
                      <a:pt x="137" y="47"/>
                      <a:pt x="139" y="36"/>
                    </a:cubicBezTo>
                    <a:cubicBezTo>
                      <a:pt x="140" y="27"/>
                      <a:pt x="132" y="17"/>
                      <a:pt x="123" y="15"/>
                    </a:cubicBezTo>
                    <a:cubicBezTo>
                      <a:pt x="91" y="7"/>
                      <a:pt x="58" y="5"/>
                      <a:pt x="25" y="9"/>
                    </a:cubicBezTo>
                    <a:cubicBezTo>
                      <a:pt x="16" y="10"/>
                      <a:pt x="7" y="18"/>
                      <a:pt x="6" y="28"/>
                    </a:cubicBezTo>
                    <a:cubicBezTo>
                      <a:pt x="6" y="39"/>
                      <a:pt x="7" y="50"/>
                      <a:pt x="10" y="61"/>
                    </a:cubicBezTo>
                    <a:close/>
                  </a:path>
                </a:pathLst>
              </a:custGeom>
              <a:solidFill>
                <a:srgbClr val="0E303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0" name="Freeform 85"/>
              <p:cNvSpPr/>
              <p:nvPr/>
            </p:nvSpPr>
            <p:spPr bwMode="auto">
              <a:xfrm>
                <a:off x="10240963" y="3201988"/>
                <a:ext cx="484188" cy="282575"/>
              </a:xfrm>
              <a:custGeom>
                <a:avLst/>
                <a:gdLst>
                  <a:gd name="T0" fmla="*/ 112 w 129"/>
                  <a:gd name="T1" fmla="*/ 75 h 75"/>
                  <a:gd name="T2" fmla="*/ 118 w 129"/>
                  <a:gd name="T3" fmla="*/ 66 h 75"/>
                  <a:gd name="T4" fmla="*/ 126 w 129"/>
                  <a:gd name="T5" fmla="*/ 33 h 75"/>
                  <a:gd name="T6" fmla="*/ 110 w 129"/>
                  <a:gd name="T7" fmla="*/ 12 h 75"/>
                  <a:gd name="T8" fmla="*/ 12 w 129"/>
                  <a:gd name="T9" fmla="*/ 6 h 75"/>
                  <a:gd name="T10" fmla="*/ 0 w 129"/>
                  <a:gd name="T11" fmla="*/ 11 h 75"/>
                  <a:gd name="T12" fmla="*/ 14 w 129"/>
                  <a:gd name="T13" fmla="*/ 3 h 75"/>
                  <a:gd name="T14" fmla="*/ 112 w 129"/>
                  <a:gd name="T15" fmla="*/ 10 h 75"/>
                  <a:gd name="T16" fmla="*/ 128 w 129"/>
                  <a:gd name="T17" fmla="*/ 31 h 75"/>
                  <a:gd name="T18" fmla="*/ 120 w 129"/>
                  <a:gd name="T19" fmla="*/ 64 h 75"/>
                  <a:gd name="T20" fmla="*/ 112 w 129"/>
                  <a:gd name="T21"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9" h="75">
                    <a:moveTo>
                      <a:pt x="112" y="75"/>
                    </a:moveTo>
                    <a:cubicBezTo>
                      <a:pt x="115" y="72"/>
                      <a:pt x="117" y="69"/>
                      <a:pt x="118" y="66"/>
                    </a:cubicBezTo>
                    <a:cubicBezTo>
                      <a:pt x="122" y="55"/>
                      <a:pt x="124" y="44"/>
                      <a:pt x="126" y="33"/>
                    </a:cubicBezTo>
                    <a:cubicBezTo>
                      <a:pt x="127" y="24"/>
                      <a:pt x="119" y="14"/>
                      <a:pt x="110" y="12"/>
                    </a:cubicBezTo>
                    <a:cubicBezTo>
                      <a:pt x="78" y="4"/>
                      <a:pt x="45" y="2"/>
                      <a:pt x="12" y="6"/>
                    </a:cubicBezTo>
                    <a:cubicBezTo>
                      <a:pt x="8" y="6"/>
                      <a:pt x="3" y="8"/>
                      <a:pt x="0" y="11"/>
                    </a:cubicBezTo>
                    <a:cubicBezTo>
                      <a:pt x="3" y="7"/>
                      <a:pt x="9" y="4"/>
                      <a:pt x="14" y="3"/>
                    </a:cubicBezTo>
                    <a:cubicBezTo>
                      <a:pt x="47" y="0"/>
                      <a:pt x="80" y="2"/>
                      <a:pt x="112" y="10"/>
                    </a:cubicBezTo>
                    <a:cubicBezTo>
                      <a:pt x="121" y="12"/>
                      <a:pt x="129" y="22"/>
                      <a:pt x="128" y="31"/>
                    </a:cubicBezTo>
                    <a:cubicBezTo>
                      <a:pt x="126" y="42"/>
                      <a:pt x="124" y="53"/>
                      <a:pt x="120" y="64"/>
                    </a:cubicBezTo>
                    <a:cubicBezTo>
                      <a:pt x="118" y="68"/>
                      <a:pt x="116" y="72"/>
                      <a:pt x="112" y="75"/>
                    </a:cubicBezTo>
                    <a:close/>
                  </a:path>
                </a:pathLst>
              </a:custGeom>
              <a:solidFill>
                <a:srgbClr val="2C5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1" name="Freeform 86"/>
              <p:cNvSpPr/>
              <p:nvPr/>
            </p:nvSpPr>
            <p:spPr bwMode="auto">
              <a:xfrm>
                <a:off x="10109200" y="3217863"/>
                <a:ext cx="66675" cy="112713"/>
              </a:xfrm>
              <a:custGeom>
                <a:avLst/>
                <a:gdLst>
                  <a:gd name="T0" fmla="*/ 18 w 18"/>
                  <a:gd name="T1" fmla="*/ 4 h 30"/>
                  <a:gd name="T2" fmla="*/ 0 w 18"/>
                  <a:gd name="T3" fmla="*/ 0 h 30"/>
                  <a:gd name="T4" fmla="*/ 4 w 18"/>
                  <a:gd name="T5" fmla="*/ 30 h 30"/>
                  <a:gd name="T6" fmla="*/ 16 w 18"/>
                  <a:gd name="T7" fmla="*/ 22 h 30"/>
                  <a:gd name="T8" fmla="*/ 18 w 18"/>
                  <a:gd name="T9" fmla="*/ 4 h 30"/>
                </a:gdLst>
                <a:ahLst/>
                <a:cxnLst>
                  <a:cxn ang="0">
                    <a:pos x="T0" y="T1"/>
                  </a:cxn>
                  <a:cxn ang="0">
                    <a:pos x="T2" y="T3"/>
                  </a:cxn>
                  <a:cxn ang="0">
                    <a:pos x="T4" y="T5"/>
                  </a:cxn>
                  <a:cxn ang="0">
                    <a:pos x="T6" y="T7"/>
                  </a:cxn>
                  <a:cxn ang="0">
                    <a:pos x="T8" y="T9"/>
                  </a:cxn>
                </a:cxnLst>
                <a:rect l="0" t="0" r="r" b="b"/>
                <a:pathLst>
                  <a:path w="18" h="30">
                    <a:moveTo>
                      <a:pt x="18" y="4"/>
                    </a:moveTo>
                    <a:cubicBezTo>
                      <a:pt x="12" y="4"/>
                      <a:pt x="6" y="3"/>
                      <a:pt x="0" y="0"/>
                    </a:cubicBezTo>
                    <a:cubicBezTo>
                      <a:pt x="5" y="8"/>
                      <a:pt x="7" y="22"/>
                      <a:pt x="4" y="30"/>
                    </a:cubicBezTo>
                    <a:cubicBezTo>
                      <a:pt x="6" y="23"/>
                      <a:pt x="12" y="21"/>
                      <a:pt x="16" y="22"/>
                    </a:cubicBezTo>
                    <a:lnTo>
                      <a:pt x="18" y="4"/>
                    </a:lnTo>
                    <a:close/>
                  </a:path>
                </a:pathLst>
              </a:custGeom>
              <a:solidFill>
                <a:srgbClr val="0E303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2" name="Freeform 87"/>
              <p:cNvSpPr/>
              <p:nvPr/>
            </p:nvSpPr>
            <p:spPr bwMode="auto">
              <a:xfrm>
                <a:off x="10153650" y="3224213"/>
                <a:ext cx="71438" cy="109538"/>
              </a:xfrm>
              <a:custGeom>
                <a:avLst/>
                <a:gdLst>
                  <a:gd name="T0" fmla="*/ 1 w 19"/>
                  <a:gd name="T1" fmla="*/ 2 h 29"/>
                  <a:gd name="T2" fmla="*/ 19 w 19"/>
                  <a:gd name="T3" fmla="*/ 0 h 29"/>
                  <a:gd name="T4" fmla="*/ 11 w 19"/>
                  <a:gd name="T5" fmla="*/ 29 h 29"/>
                  <a:gd name="T6" fmla="*/ 0 w 19"/>
                  <a:gd name="T7" fmla="*/ 20 h 29"/>
                  <a:gd name="T8" fmla="*/ 1 w 19"/>
                  <a:gd name="T9" fmla="*/ 2 h 29"/>
                </a:gdLst>
                <a:ahLst/>
                <a:cxnLst>
                  <a:cxn ang="0">
                    <a:pos x="T0" y="T1"/>
                  </a:cxn>
                  <a:cxn ang="0">
                    <a:pos x="T2" y="T3"/>
                  </a:cxn>
                  <a:cxn ang="0">
                    <a:pos x="T4" y="T5"/>
                  </a:cxn>
                  <a:cxn ang="0">
                    <a:pos x="T6" y="T7"/>
                  </a:cxn>
                  <a:cxn ang="0">
                    <a:pos x="T8" y="T9"/>
                  </a:cxn>
                </a:cxnLst>
                <a:rect l="0" t="0" r="r" b="b"/>
                <a:pathLst>
                  <a:path w="19" h="29">
                    <a:moveTo>
                      <a:pt x="1" y="2"/>
                    </a:moveTo>
                    <a:cubicBezTo>
                      <a:pt x="7" y="3"/>
                      <a:pt x="13" y="2"/>
                      <a:pt x="19" y="0"/>
                    </a:cubicBezTo>
                    <a:cubicBezTo>
                      <a:pt x="13" y="8"/>
                      <a:pt x="10" y="21"/>
                      <a:pt x="11" y="29"/>
                    </a:cubicBezTo>
                    <a:cubicBezTo>
                      <a:pt x="10" y="22"/>
                      <a:pt x="5" y="19"/>
                      <a:pt x="0" y="20"/>
                    </a:cubicBezTo>
                    <a:lnTo>
                      <a:pt x="1" y="2"/>
                    </a:lnTo>
                    <a:close/>
                  </a:path>
                </a:pathLst>
              </a:custGeom>
              <a:solidFill>
                <a:srgbClr val="0E303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 name="组合 2"/>
            <p:cNvGrpSpPr/>
            <p:nvPr/>
          </p:nvGrpSpPr>
          <p:grpSpPr>
            <a:xfrm>
              <a:off x="4054244" y="2874827"/>
              <a:ext cx="1238250" cy="393700"/>
              <a:chOff x="4489673" y="2874827"/>
              <a:chExt cx="1238250" cy="393700"/>
            </a:xfrm>
          </p:grpSpPr>
          <p:sp>
            <p:nvSpPr>
              <p:cNvPr id="313" name="Freeform 185"/>
              <p:cNvSpPr/>
              <p:nvPr/>
            </p:nvSpPr>
            <p:spPr bwMode="auto">
              <a:xfrm>
                <a:off x="4489673" y="2874827"/>
                <a:ext cx="1238250" cy="393700"/>
              </a:xfrm>
              <a:custGeom>
                <a:avLst/>
                <a:gdLst>
                  <a:gd name="T0" fmla="*/ 38 w 329"/>
                  <a:gd name="T1" fmla="*/ 105 h 105"/>
                  <a:gd name="T2" fmla="*/ 0 w 329"/>
                  <a:gd name="T3" fmla="*/ 99 h 105"/>
                  <a:gd name="T4" fmla="*/ 30 w 329"/>
                  <a:gd name="T5" fmla="*/ 75 h 105"/>
                  <a:gd name="T6" fmla="*/ 313 w 329"/>
                  <a:gd name="T7" fmla="*/ 1 h 105"/>
                  <a:gd name="T8" fmla="*/ 324 w 329"/>
                  <a:gd name="T9" fmla="*/ 8 h 105"/>
                  <a:gd name="T10" fmla="*/ 328 w 329"/>
                  <a:gd name="T11" fmla="*/ 22 h 105"/>
                  <a:gd name="T12" fmla="*/ 321 w 329"/>
                  <a:gd name="T13" fmla="*/ 32 h 105"/>
                  <a:gd name="T14" fmla="*/ 38 w 329"/>
                  <a:gd name="T15" fmla="*/ 105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9" h="105">
                    <a:moveTo>
                      <a:pt x="38" y="105"/>
                    </a:moveTo>
                    <a:cubicBezTo>
                      <a:pt x="0" y="99"/>
                      <a:pt x="0" y="99"/>
                      <a:pt x="0" y="99"/>
                    </a:cubicBezTo>
                    <a:cubicBezTo>
                      <a:pt x="30" y="75"/>
                      <a:pt x="30" y="75"/>
                      <a:pt x="30" y="75"/>
                    </a:cubicBezTo>
                    <a:cubicBezTo>
                      <a:pt x="313" y="1"/>
                      <a:pt x="313" y="1"/>
                      <a:pt x="313" y="1"/>
                    </a:cubicBezTo>
                    <a:cubicBezTo>
                      <a:pt x="318" y="0"/>
                      <a:pt x="323" y="3"/>
                      <a:pt x="324" y="8"/>
                    </a:cubicBezTo>
                    <a:cubicBezTo>
                      <a:pt x="328" y="22"/>
                      <a:pt x="328" y="22"/>
                      <a:pt x="328" y="22"/>
                    </a:cubicBezTo>
                    <a:cubicBezTo>
                      <a:pt x="329" y="26"/>
                      <a:pt x="326" y="31"/>
                      <a:pt x="321" y="32"/>
                    </a:cubicBezTo>
                    <a:lnTo>
                      <a:pt x="38" y="105"/>
                    </a:lnTo>
                    <a:close/>
                  </a:path>
                </a:pathLst>
              </a:custGeom>
              <a:solidFill>
                <a:srgbClr val="F85A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4" name="Freeform 186"/>
              <p:cNvSpPr/>
              <p:nvPr/>
            </p:nvSpPr>
            <p:spPr bwMode="auto">
              <a:xfrm>
                <a:off x="4489673" y="2930389"/>
                <a:ext cx="1238250" cy="338138"/>
              </a:xfrm>
              <a:custGeom>
                <a:avLst/>
                <a:gdLst>
                  <a:gd name="T0" fmla="*/ 38 w 329"/>
                  <a:gd name="T1" fmla="*/ 90 h 90"/>
                  <a:gd name="T2" fmla="*/ 0 w 329"/>
                  <a:gd name="T3" fmla="*/ 84 h 90"/>
                  <a:gd name="T4" fmla="*/ 36 w 329"/>
                  <a:gd name="T5" fmla="*/ 75 h 90"/>
                  <a:gd name="T6" fmla="*/ 326 w 329"/>
                  <a:gd name="T7" fmla="*/ 0 h 90"/>
                  <a:gd name="T8" fmla="*/ 328 w 329"/>
                  <a:gd name="T9" fmla="*/ 7 h 90"/>
                  <a:gd name="T10" fmla="*/ 321 w 329"/>
                  <a:gd name="T11" fmla="*/ 17 h 90"/>
                  <a:gd name="T12" fmla="*/ 38 w 329"/>
                  <a:gd name="T13" fmla="*/ 90 h 90"/>
                </a:gdLst>
                <a:ahLst/>
                <a:cxnLst>
                  <a:cxn ang="0">
                    <a:pos x="T0" y="T1"/>
                  </a:cxn>
                  <a:cxn ang="0">
                    <a:pos x="T2" y="T3"/>
                  </a:cxn>
                  <a:cxn ang="0">
                    <a:pos x="T4" y="T5"/>
                  </a:cxn>
                  <a:cxn ang="0">
                    <a:pos x="T6" y="T7"/>
                  </a:cxn>
                  <a:cxn ang="0">
                    <a:pos x="T8" y="T9"/>
                  </a:cxn>
                  <a:cxn ang="0">
                    <a:pos x="T10" y="T11"/>
                  </a:cxn>
                  <a:cxn ang="0">
                    <a:pos x="T12" y="T13"/>
                  </a:cxn>
                </a:cxnLst>
                <a:rect l="0" t="0" r="r" b="b"/>
                <a:pathLst>
                  <a:path w="329" h="90">
                    <a:moveTo>
                      <a:pt x="38" y="90"/>
                    </a:moveTo>
                    <a:cubicBezTo>
                      <a:pt x="0" y="84"/>
                      <a:pt x="0" y="84"/>
                      <a:pt x="0" y="84"/>
                    </a:cubicBezTo>
                    <a:cubicBezTo>
                      <a:pt x="36" y="75"/>
                      <a:pt x="36" y="75"/>
                      <a:pt x="36" y="75"/>
                    </a:cubicBezTo>
                    <a:cubicBezTo>
                      <a:pt x="326" y="0"/>
                      <a:pt x="326" y="0"/>
                      <a:pt x="326" y="0"/>
                    </a:cubicBezTo>
                    <a:cubicBezTo>
                      <a:pt x="328" y="7"/>
                      <a:pt x="328" y="7"/>
                      <a:pt x="328" y="7"/>
                    </a:cubicBezTo>
                    <a:cubicBezTo>
                      <a:pt x="329" y="11"/>
                      <a:pt x="326" y="16"/>
                      <a:pt x="321" y="17"/>
                    </a:cubicBezTo>
                    <a:lnTo>
                      <a:pt x="38" y="90"/>
                    </a:lnTo>
                    <a:close/>
                  </a:path>
                </a:pathLst>
              </a:custGeom>
              <a:solidFill>
                <a:srgbClr val="C622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5" name="Freeform 187"/>
              <p:cNvSpPr/>
              <p:nvPr/>
            </p:nvSpPr>
            <p:spPr bwMode="auto">
              <a:xfrm>
                <a:off x="4489673" y="2892289"/>
                <a:ext cx="1162050" cy="376238"/>
              </a:xfrm>
              <a:custGeom>
                <a:avLst/>
                <a:gdLst>
                  <a:gd name="T0" fmla="*/ 38 w 309"/>
                  <a:gd name="T1" fmla="*/ 100 h 100"/>
                  <a:gd name="T2" fmla="*/ 0 w 309"/>
                  <a:gd name="T3" fmla="*/ 94 h 100"/>
                  <a:gd name="T4" fmla="*/ 30 w 309"/>
                  <a:gd name="T5" fmla="*/ 70 h 100"/>
                  <a:gd name="T6" fmla="*/ 301 w 309"/>
                  <a:gd name="T7" fmla="*/ 0 h 100"/>
                  <a:gd name="T8" fmla="*/ 309 w 309"/>
                  <a:gd name="T9" fmla="*/ 30 h 100"/>
                  <a:gd name="T10" fmla="*/ 38 w 309"/>
                  <a:gd name="T11" fmla="*/ 100 h 100"/>
                </a:gdLst>
                <a:ahLst/>
                <a:cxnLst>
                  <a:cxn ang="0">
                    <a:pos x="T0" y="T1"/>
                  </a:cxn>
                  <a:cxn ang="0">
                    <a:pos x="T2" y="T3"/>
                  </a:cxn>
                  <a:cxn ang="0">
                    <a:pos x="T4" y="T5"/>
                  </a:cxn>
                  <a:cxn ang="0">
                    <a:pos x="T6" y="T7"/>
                  </a:cxn>
                  <a:cxn ang="0">
                    <a:pos x="T8" y="T9"/>
                  </a:cxn>
                  <a:cxn ang="0">
                    <a:pos x="T10" y="T11"/>
                  </a:cxn>
                </a:cxnLst>
                <a:rect l="0" t="0" r="r" b="b"/>
                <a:pathLst>
                  <a:path w="309" h="100">
                    <a:moveTo>
                      <a:pt x="38" y="100"/>
                    </a:moveTo>
                    <a:cubicBezTo>
                      <a:pt x="0" y="94"/>
                      <a:pt x="0" y="94"/>
                      <a:pt x="0" y="94"/>
                    </a:cubicBezTo>
                    <a:cubicBezTo>
                      <a:pt x="30" y="70"/>
                      <a:pt x="30" y="70"/>
                      <a:pt x="30" y="70"/>
                    </a:cubicBezTo>
                    <a:cubicBezTo>
                      <a:pt x="301" y="0"/>
                      <a:pt x="301" y="0"/>
                      <a:pt x="301" y="0"/>
                    </a:cubicBezTo>
                    <a:cubicBezTo>
                      <a:pt x="306" y="10"/>
                      <a:pt x="308" y="20"/>
                      <a:pt x="309" y="30"/>
                    </a:cubicBezTo>
                    <a:lnTo>
                      <a:pt x="38" y="10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6" name="Freeform 188"/>
              <p:cNvSpPr/>
              <p:nvPr/>
            </p:nvSpPr>
            <p:spPr bwMode="auto">
              <a:xfrm>
                <a:off x="4489673" y="2949439"/>
                <a:ext cx="1162050" cy="319088"/>
              </a:xfrm>
              <a:custGeom>
                <a:avLst/>
                <a:gdLst>
                  <a:gd name="T0" fmla="*/ 38 w 309"/>
                  <a:gd name="T1" fmla="*/ 85 h 85"/>
                  <a:gd name="T2" fmla="*/ 0 w 309"/>
                  <a:gd name="T3" fmla="*/ 79 h 85"/>
                  <a:gd name="T4" fmla="*/ 36 w 309"/>
                  <a:gd name="T5" fmla="*/ 70 h 85"/>
                  <a:gd name="T6" fmla="*/ 306 w 309"/>
                  <a:gd name="T7" fmla="*/ 0 h 85"/>
                  <a:gd name="T8" fmla="*/ 309 w 309"/>
                  <a:gd name="T9" fmla="*/ 15 h 85"/>
                  <a:gd name="T10" fmla="*/ 38 w 309"/>
                  <a:gd name="T11" fmla="*/ 85 h 85"/>
                </a:gdLst>
                <a:ahLst/>
                <a:cxnLst>
                  <a:cxn ang="0">
                    <a:pos x="T0" y="T1"/>
                  </a:cxn>
                  <a:cxn ang="0">
                    <a:pos x="T2" y="T3"/>
                  </a:cxn>
                  <a:cxn ang="0">
                    <a:pos x="T4" y="T5"/>
                  </a:cxn>
                  <a:cxn ang="0">
                    <a:pos x="T6" y="T7"/>
                  </a:cxn>
                  <a:cxn ang="0">
                    <a:pos x="T8" y="T9"/>
                  </a:cxn>
                  <a:cxn ang="0">
                    <a:pos x="T10" y="T11"/>
                  </a:cxn>
                </a:cxnLst>
                <a:rect l="0" t="0" r="r" b="b"/>
                <a:pathLst>
                  <a:path w="309" h="85">
                    <a:moveTo>
                      <a:pt x="38" y="85"/>
                    </a:moveTo>
                    <a:cubicBezTo>
                      <a:pt x="0" y="79"/>
                      <a:pt x="0" y="79"/>
                      <a:pt x="0" y="79"/>
                    </a:cubicBezTo>
                    <a:cubicBezTo>
                      <a:pt x="36" y="70"/>
                      <a:pt x="36" y="70"/>
                      <a:pt x="36" y="70"/>
                    </a:cubicBezTo>
                    <a:cubicBezTo>
                      <a:pt x="306" y="0"/>
                      <a:pt x="306" y="0"/>
                      <a:pt x="306" y="0"/>
                    </a:cubicBezTo>
                    <a:cubicBezTo>
                      <a:pt x="308" y="5"/>
                      <a:pt x="309" y="10"/>
                      <a:pt x="309" y="15"/>
                    </a:cubicBezTo>
                    <a:lnTo>
                      <a:pt x="38" y="85"/>
                    </a:lnTo>
                    <a:close/>
                  </a:path>
                </a:pathLst>
              </a:custGeom>
              <a:solidFill>
                <a:srgbClr val="D0D0D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7" name="Freeform 189"/>
              <p:cNvSpPr/>
              <p:nvPr/>
            </p:nvSpPr>
            <p:spPr bwMode="auto">
              <a:xfrm>
                <a:off x="4489673" y="2900227"/>
                <a:ext cx="1125538" cy="368300"/>
              </a:xfrm>
              <a:custGeom>
                <a:avLst/>
                <a:gdLst>
                  <a:gd name="T0" fmla="*/ 38 w 299"/>
                  <a:gd name="T1" fmla="*/ 98 h 98"/>
                  <a:gd name="T2" fmla="*/ 0 w 299"/>
                  <a:gd name="T3" fmla="*/ 92 h 98"/>
                  <a:gd name="T4" fmla="*/ 30 w 299"/>
                  <a:gd name="T5" fmla="*/ 68 h 98"/>
                  <a:gd name="T6" fmla="*/ 291 w 299"/>
                  <a:gd name="T7" fmla="*/ 0 h 98"/>
                  <a:gd name="T8" fmla="*/ 299 w 299"/>
                  <a:gd name="T9" fmla="*/ 31 h 98"/>
                  <a:gd name="T10" fmla="*/ 38 w 299"/>
                  <a:gd name="T11" fmla="*/ 98 h 98"/>
                </a:gdLst>
                <a:ahLst/>
                <a:cxnLst>
                  <a:cxn ang="0">
                    <a:pos x="T0" y="T1"/>
                  </a:cxn>
                  <a:cxn ang="0">
                    <a:pos x="T2" y="T3"/>
                  </a:cxn>
                  <a:cxn ang="0">
                    <a:pos x="T4" y="T5"/>
                  </a:cxn>
                  <a:cxn ang="0">
                    <a:pos x="T6" y="T7"/>
                  </a:cxn>
                  <a:cxn ang="0">
                    <a:pos x="T8" y="T9"/>
                  </a:cxn>
                  <a:cxn ang="0">
                    <a:pos x="T10" y="T11"/>
                  </a:cxn>
                </a:cxnLst>
                <a:rect l="0" t="0" r="r" b="b"/>
                <a:pathLst>
                  <a:path w="299" h="98">
                    <a:moveTo>
                      <a:pt x="38" y="98"/>
                    </a:moveTo>
                    <a:cubicBezTo>
                      <a:pt x="0" y="92"/>
                      <a:pt x="0" y="92"/>
                      <a:pt x="0" y="92"/>
                    </a:cubicBezTo>
                    <a:cubicBezTo>
                      <a:pt x="30" y="68"/>
                      <a:pt x="30" y="68"/>
                      <a:pt x="30" y="68"/>
                    </a:cubicBezTo>
                    <a:cubicBezTo>
                      <a:pt x="291" y="0"/>
                      <a:pt x="291" y="0"/>
                      <a:pt x="291" y="0"/>
                    </a:cubicBezTo>
                    <a:cubicBezTo>
                      <a:pt x="296" y="11"/>
                      <a:pt x="299" y="21"/>
                      <a:pt x="299" y="31"/>
                    </a:cubicBezTo>
                    <a:lnTo>
                      <a:pt x="38" y="98"/>
                    </a:lnTo>
                    <a:close/>
                  </a:path>
                </a:pathLst>
              </a:custGeom>
              <a:solidFill>
                <a:srgbClr val="FFAE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8" name="Freeform 190"/>
              <p:cNvSpPr/>
              <p:nvPr/>
            </p:nvSpPr>
            <p:spPr bwMode="auto">
              <a:xfrm>
                <a:off x="4489673" y="2957377"/>
                <a:ext cx="1125538" cy="311150"/>
              </a:xfrm>
              <a:custGeom>
                <a:avLst/>
                <a:gdLst>
                  <a:gd name="T0" fmla="*/ 38 w 299"/>
                  <a:gd name="T1" fmla="*/ 83 h 83"/>
                  <a:gd name="T2" fmla="*/ 0 w 299"/>
                  <a:gd name="T3" fmla="*/ 77 h 83"/>
                  <a:gd name="T4" fmla="*/ 36 w 299"/>
                  <a:gd name="T5" fmla="*/ 68 h 83"/>
                  <a:gd name="T6" fmla="*/ 297 w 299"/>
                  <a:gd name="T7" fmla="*/ 0 h 83"/>
                  <a:gd name="T8" fmla="*/ 299 w 299"/>
                  <a:gd name="T9" fmla="*/ 16 h 83"/>
                  <a:gd name="T10" fmla="*/ 38 w 299"/>
                  <a:gd name="T11" fmla="*/ 83 h 83"/>
                </a:gdLst>
                <a:ahLst/>
                <a:cxnLst>
                  <a:cxn ang="0">
                    <a:pos x="T0" y="T1"/>
                  </a:cxn>
                  <a:cxn ang="0">
                    <a:pos x="T2" y="T3"/>
                  </a:cxn>
                  <a:cxn ang="0">
                    <a:pos x="T4" y="T5"/>
                  </a:cxn>
                  <a:cxn ang="0">
                    <a:pos x="T6" y="T7"/>
                  </a:cxn>
                  <a:cxn ang="0">
                    <a:pos x="T8" y="T9"/>
                  </a:cxn>
                  <a:cxn ang="0">
                    <a:pos x="T10" y="T11"/>
                  </a:cxn>
                </a:cxnLst>
                <a:rect l="0" t="0" r="r" b="b"/>
                <a:pathLst>
                  <a:path w="299" h="83">
                    <a:moveTo>
                      <a:pt x="38" y="83"/>
                    </a:moveTo>
                    <a:cubicBezTo>
                      <a:pt x="0" y="77"/>
                      <a:pt x="0" y="77"/>
                      <a:pt x="0" y="77"/>
                    </a:cubicBezTo>
                    <a:cubicBezTo>
                      <a:pt x="36" y="68"/>
                      <a:pt x="36" y="68"/>
                      <a:pt x="36" y="68"/>
                    </a:cubicBezTo>
                    <a:cubicBezTo>
                      <a:pt x="297" y="0"/>
                      <a:pt x="297" y="0"/>
                      <a:pt x="297" y="0"/>
                    </a:cubicBezTo>
                    <a:cubicBezTo>
                      <a:pt x="298" y="5"/>
                      <a:pt x="299" y="11"/>
                      <a:pt x="299" y="16"/>
                    </a:cubicBezTo>
                    <a:lnTo>
                      <a:pt x="38" y="83"/>
                    </a:lnTo>
                    <a:close/>
                  </a:path>
                </a:pathLst>
              </a:custGeom>
              <a:solidFill>
                <a:srgbClr val="FF90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9" name="Freeform 191"/>
              <p:cNvSpPr/>
              <p:nvPr/>
            </p:nvSpPr>
            <p:spPr bwMode="auto">
              <a:xfrm>
                <a:off x="4489673" y="3155814"/>
                <a:ext cx="142875" cy="112713"/>
              </a:xfrm>
              <a:custGeom>
                <a:avLst/>
                <a:gdLst>
                  <a:gd name="T0" fmla="*/ 38 w 38"/>
                  <a:gd name="T1" fmla="*/ 30 h 30"/>
                  <a:gd name="T2" fmla="*/ 0 w 38"/>
                  <a:gd name="T3" fmla="*/ 24 h 30"/>
                  <a:gd name="T4" fmla="*/ 30 w 38"/>
                  <a:gd name="T5" fmla="*/ 0 h 30"/>
                  <a:gd name="T6" fmla="*/ 36 w 38"/>
                  <a:gd name="T7" fmla="*/ 15 h 30"/>
                  <a:gd name="T8" fmla="*/ 38 w 38"/>
                  <a:gd name="T9" fmla="*/ 30 h 30"/>
                </a:gdLst>
                <a:ahLst/>
                <a:cxnLst>
                  <a:cxn ang="0">
                    <a:pos x="T0" y="T1"/>
                  </a:cxn>
                  <a:cxn ang="0">
                    <a:pos x="T2" y="T3"/>
                  </a:cxn>
                  <a:cxn ang="0">
                    <a:pos x="T4" y="T5"/>
                  </a:cxn>
                  <a:cxn ang="0">
                    <a:pos x="T6" y="T7"/>
                  </a:cxn>
                  <a:cxn ang="0">
                    <a:pos x="T8" y="T9"/>
                  </a:cxn>
                </a:cxnLst>
                <a:rect l="0" t="0" r="r" b="b"/>
                <a:pathLst>
                  <a:path w="38" h="30">
                    <a:moveTo>
                      <a:pt x="38" y="30"/>
                    </a:moveTo>
                    <a:cubicBezTo>
                      <a:pt x="0" y="24"/>
                      <a:pt x="0" y="24"/>
                      <a:pt x="0" y="24"/>
                    </a:cubicBezTo>
                    <a:cubicBezTo>
                      <a:pt x="30" y="0"/>
                      <a:pt x="30" y="0"/>
                      <a:pt x="30" y="0"/>
                    </a:cubicBezTo>
                    <a:cubicBezTo>
                      <a:pt x="33" y="4"/>
                      <a:pt x="34" y="9"/>
                      <a:pt x="36" y="15"/>
                    </a:cubicBezTo>
                    <a:cubicBezTo>
                      <a:pt x="37" y="20"/>
                      <a:pt x="38" y="25"/>
                      <a:pt x="38" y="30"/>
                    </a:cubicBezTo>
                    <a:close/>
                  </a:path>
                </a:pathLst>
              </a:custGeom>
              <a:solidFill>
                <a:srgbClr val="F0B16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0" name="Freeform 192"/>
              <p:cNvSpPr/>
              <p:nvPr/>
            </p:nvSpPr>
            <p:spPr bwMode="auto">
              <a:xfrm>
                <a:off x="4489673" y="3212964"/>
                <a:ext cx="142875" cy="55563"/>
              </a:xfrm>
              <a:custGeom>
                <a:avLst/>
                <a:gdLst>
                  <a:gd name="T0" fmla="*/ 38 w 38"/>
                  <a:gd name="T1" fmla="*/ 15 h 15"/>
                  <a:gd name="T2" fmla="*/ 0 w 38"/>
                  <a:gd name="T3" fmla="*/ 9 h 15"/>
                  <a:gd name="T4" fmla="*/ 36 w 38"/>
                  <a:gd name="T5" fmla="*/ 0 h 15"/>
                  <a:gd name="T6" fmla="*/ 38 w 38"/>
                  <a:gd name="T7" fmla="*/ 15 h 15"/>
                </a:gdLst>
                <a:ahLst/>
                <a:cxnLst>
                  <a:cxn ang="0">
                    <a:pos x="T0" y="T1"/>
                  </a:cxn>
                  <a:cxn ang="0">
                    <a:pos x="T2" y="T3"/>
                  </a:cxn>
                  <a:cxn ang="0">
                    <a:pos x="T4" y="T5"/>
                  </a:cxn>
                  <a:cxn ang="0">
                    <a:pos x="T6" y="T7"/>
                  </a:cxn>
                </a:cxnLst>
                <a:rect l="0" t="0" r="r" b="b"/>
                <a:pathLst>
                  <a:path w="38" h="15">
                    <a:moveTo>
                      <a:pt x="38" y="15"/>
                    </a:moveTo>
                    <a:cubicBezTo>
                      <a:pt x="0" y="9"/>
                      <a:pt x="0" y="9"/>
                      <a:pt x="0" y="9"/>
                    </a:cubicBezTo>
                    <a:cubicBezTo>
                      <a:pt x="36" y="0"/>
                      <a:pt x="36" y="0"/>
                      <a:pt x="36" y="0"/>
                    </a:cubicBezTo>
                    <a:cubicBezTo>
                      <a:pt x="37" y="5"/>
                      <a:pt x="38" y="10"/>
                      <a:pt x="38" y="15"/>
                    </a:cubicBezTo>
                    <a:close/>
                  </a:path>
                </a:pathLst>
              </a:custGeom>
              <a:solidFill>
                <a:srgbClr val="C78B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1" name="Freeform 193"/>
              <p:cNvSpPr/>
              <p:nvPr/>
            </p:nvSpPr>
            <p:spPr bwMode="auto">
              <a:xfrm>
                <a:off x="4489673" y="3216139"/>
                <a:ext cx="49213" cy="38100"/>
              </a:xfrm>
              <a:custGeom>
                <a:avLst/>
                <a:gdLst>
                  <a:gd name="T0" fmla="*/ 13 w 13"/>
                  <a:gd name="T1" fmla="*/ 10 h 10"/>
                  <a:gd name="T2" fmla="*/ 0 w 13"/>
                  <a:gd name="T3" fmla="*/ 8 h 10"/>
                  <a:gd name="T4" fmla="*/ 10 w 13"/>
                  <a:gd name="T5" fmla="*/ 0 h 10"/>
                  <a:gd name="T6" fmla="*/ 12 w 13"/>
                  <a:gd name="T7" fmla="*/ 5 h 10"/>
                  <a:gd name="T8" fmla="*/ 13 w 13"/>
                  <a:gd name="T9" fmla="*/ 10 h 10"/>
                </a:gdLst>
                <a:ahLst/>
                <a:cxnLst>
                  <a:cxn ang="0">
                    <a:pos x="T0" y="T1"/>
                  </a:cxn>
                  <a:cxn ang="0">
                    <a:pos x="T2" y="T3"/>
                  </a:cxn>
                  <a:cxn ang="0">
                    <a:pos x="T4" y="T5"/>
                  </a:cxn>
                  <a:cxn ang="0">
                    <a:pos x="T6" y="T7"/>
                  </a:cxn>
                  <a:cxn ang="0">
                    <a:pos x="T8" y="T9"/>
                  </a:cxn>
                </a:cxnLst>
                <a:rect l="0" t="0" r="r" b="b"/>
                <a:pathLst>
                  <a:path w="13" h="10">
                    <a:moveTo>
                      <a:pt x="13" y="10"/>
                    </a:moveTo>
                    <a:cubicBezTo>
                      <a:pt x="0" y="8"/>
                      <a:pt x="0" y="8"/>
                      <a:pt x="0" y="8"/>
                    </a:cubicBezTo>
                    <a:cubicBezTo>
                      <a:pt x="10" y="0"/>
                      <a:pt x="10" y="0"/>
                      <a:pt x="10" y="0"/>
                    </a:cubicBezTo>
                    <a:cubicBezTo>
                      <a:pt x="11" y="2"/>
                      <a:pt x="11" y="3"/>
                      <a:pt x="12" y="5"/>
                    </a:cubicBezTo>
                    <a:cubicBezTo>
                      <a:pt x="12" y="7"/>
                      <a:pt x="12" y="8"/>
                      <a:pt x="13" y="10"/>
                    </a:cubicBezTo>
                    <a:close/>
                  </a:path>
                </a:pathLst>
              </a:custGeom>
              <a:solidFill>
                <a:srgbClr val="1E1E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323" name="等腰三角形 322"/>
          <p:cNvSpPr/>
          <p:nvPr/>
        </p:nvSpPr>
        <p:spPr>
          <a:xfrm rot="10800000">
            <a:off x="5786628" y="0"/>
            <a:ext cx="618744" cy="406400"/>
          </a:xfrm>
          <a:prstGeom prst="triangle">
            <a:avLst/>
          </a:prstGeom>
          <a:solidFill>
            <a:srgbClr val="FBC7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4" name="文本框 323"/>
          <p:cNvSpPr txBox="1"/>
          <p:nvPr/>
        </p:nvSpPr>
        <p:spPr>
          <a:xfrm>
            <a:off x="5182929" y="593420"/>
            <a:ext cx="1826141" cy="584775"/>
          </a:xfrm>
          <a:prstGeom prst="rect">
            <a:avLst/>
          </a:prstGeom>
          <a:noFill/>
        </p:spPr>
        <p:txBody>
          <a:bodyPr wrap="none" rtlCol="0">
            <a:spAutoFit/>
          </a:bodyPr>
          <a:lstStyle/>
          <a:p>
            <a:r>
              <a:rPr lang="zh-CN" altLang="en-US" sz="3200" dirty="0">
                <a:solidFill>
                  <a:schemeClr val="tx1">
                    <a:lumMod val="75000"/>
                    <a:lumOff val="25000"/>
                  </a:schemeClr>
                </a:solidFill>
                <a:latin typeface="方正尚酷简体" panose="03000509000000000000" pitchFamily="65" charset="-122"/>
                <a:ea typeface="方正尚酷简体" panose="03000509000000000000" pitchFamily="65" charset="-122"/>
              </a:rPr>
              <a:t>服务设想</a:t>
            </a:r>
            <a:endParaRPr lang="zh-CN" altLang="en-US" sz="3200" dirty="0">
              <a:solidFill>
                <a:schemeClr val="tx1">
                  <a:lumMod val="75000"/>
                  <a:lumOff val="25000"/>
                </a:schemeClr>
              </a:solidFill>
              <a:latin typeface="方正尚酷简体" panose="03000509000000000000" pitchFamily="65" charset="-122"/>
              <a:ea typeface="方正尚酷简体" panose="03000509000000000000" pitchFamily="65" charset="-122"/>
            </a:endParaRPr>
          </a:p>
        </p:txBody>
      </p:sp>
      <p:cxnSp>
        <p:nvCxnSpPr>
          <p:cNvPr id="325" name="直接连接符 324"/>
          <p:cNvCxnSpPr/>
          <p:nvPr/>
        </p:nvCxnSpPr>
        <p:spPr>
          <a:xfrm>
            <a:off x="5579364" y="1282700"/>
            <a:ext cx="982472" cy="0"/>
          </a:xfrm>
          <a:prstGeom prst="line">
            <a:avLst/>
          </a:prstGeom>
          <a:ln>
            <a:solidFill>
              <a:srgbClr val="FBC764"/>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322"/>
                                        </p:tgtEl>
                                        <p:attrNameLst>
                                          <p:attrName>style.visibility</p:attrName>
                                        </p:attrNameLst>
                                      </p:cBhvr>
                                      <p:to>
                                        <p:strVal val="visible"/>
                                      </p:to>
                                    </p:set>
                                    <p:anim calcmode="lin" valueType="num">
                                      <p:cBhvr>
                                        <p:cTn id="11" dur="500" fill="hold"/>
                                        <p:tgtEl>
                                          <p:spTgt spid="322"/>
                                        </p:tgtEl>
                                        <p:attrNameLst>
                                          <p:attrName>ppt_w</p:attrName>
                                        </p:attrNameLst>
                                      </p:cBhvr>
                                      <p:tavLst>
                                        <p:tav tm="0">
                                          <p:val>
                                            <p:fltVal val="0"/>
                                          </p:val>
                                        </p:tav>
                                        <p:tav tm="100000">
                                          <p:val>
                                            <p:strVal val="#ppt_w"/>
                                          </p:val>
                                        </p:tav>
                                      </p:tavLst>
                                    </p:anim>
                                    <p:anim calcmode="lin" valueType="num">
                                      <p:cBhvr>
                                        <p:cTn id="12" dur="500" fill="hold"/>
                                        <p:tgtEl>
                                          <p:spTgt spid="322"/>
                                        </p:tgtEl>
                                        <p:attrNameLst>
                                          <p:attrName>ppt_h</p:attrName>
                                        </p:attrNameLst>
                                      </p:cBhvr>
                                      <p:tavLst>
                                        <p:tav tm="0">
                                          <p:val>
                                            <p:fltVal val="0"/>
                                          </p:val>
                                        </p:tav>
                                        <p:tav tm="100000">
                                          <p:val>
                                            <p:strVal val="#ppt_h"/>
                                          </p:val>
                                        </p:tav>
                                      </p:tavLst>
                                    </p:anim>
                                    <p:animEffect transition="in" filter="fade">
                                      <p:cBhvr>
                                        <p:cTn id="13" dur="500"/>
                                        <p:tgtEl>
                                          <p:spTgt spid="322"/>
                                        </p:tgtEl>
                                      </p:cBhvr>
                                    </p:animEffect>
                                  </p:childTnLst>
                                </p:cTn>
                              </p:par>
                            </p:childTnLst>
                          </p:cTn>
                        </p:par>
                        <p:par>
                          <p:cTn id="14" fill="hold">
                            <p:stCondLst>
                              <p:cond delay="1500"/>
                            </p:stCondLst>
                            <p:childTnLst>
                              <p:par>
                                <p:cTn id="15" presetID="12" presetClass="entr" presetSubtype="4"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p:tgtEl>
                                          <p:spTgt spid="14"/>
                                        </p:tgtEl>
                                        <p:attrNameLst>
                                          <p:attrName>ppt_y</p:attrName>
                                        </p:attrNameLst>
                                      </p:cBhvr>
                                      <p:tavLst>
                                        <p:tav tm="0">
                                          <p:val>
                                            <p:strVal val="#ppt_y+#ppt_h*1.125000"/>
                                          </p:val>
                                        </p:tav>
                                        <p:tav tm="100000">
                                          <p:val>
                                            <p:strVal val="#ppt_y"/>
                                          </p:val>
                                        </p:tav>
                                      </p:tavLst>
                                    </p:anim>
                                    <p:animEffect transition="in" filter="wipe(up)">
                                      <p:cBhvr>
                                        <p:cTn id="18" dur="500"/>
                                        <p:tgtEl>
                                          <p:spTgt spid="14"/>
                                        </p:tgtEl>
                                      </p:cBhvr>
                                    </p:animEffect>
                                  </p:childTnLst>
                                </p:cTn>
                              </p:par>
                            </p:childTnLst>
                          </p:cTn>
                        </p:par>
                        <p:par>
                          <p:cTn id="19" fill="hold">
                            <p:stCondLst>
                              <p:cond delay="2000"/>
                            </p:stCondLst>
                            <p:childTnLst>
                              <p:par>
                                <p:cTn id="20" presetID="22" presetClass="entr" presetSubtype="8"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500"/>
                                        <p:tgtEl>
                                          <p:spTgt spid="15"/>
                                        </p:tgtEl>
                                      </p:cBhvr>
                                    </p:animEffect>
                                  </p:childTnLst>
                                </p:cTn>
                              </p:par>
                            </p:childTnLst>
                          </p:cTn>
                        </p:par>
                        <p:par>
                          <p:cTn id="23" fill="hold">
                            <p:stCondLst>
                              <p:cond delay="2500"/>
                            </p:stCondLst>
                            <p:childTnLst>
                              <p:par>
                                <p:cTn id="24" presetID="53" presetClass="entr" presetSubtype="16" fill="hold" grpId="0" nodeType="afterEffect">
                                  <p:stCondLst>
                                    <p:cond delay="0"/>
                                  </p:stCondLst>
                                  <p:iterate type="lt">
                                    <p:tmPct val="5000"/>
                                  </p:iterate>
                                  <p:childTnLst>
                                    <p:set>
                                      <p:cBhvr>
                                        <p:cTn id="25" dur="1" fill="hold">
                                          <p:stCondLst>
                                            <p:cond delay="0"/>
                                          </p:stCondLst>
                                        </p:cTn>
                                        <p:tgtEl>
                                          <p:spTgt spid="16"/>
                                        </p:tgtEl>
                                        <p:attrNameLst>
                                          <p:attrName>style.visibility</p:attrName>
                                        </p:attrNameLst>
                                      </p:cBhvr>
                                      <p:to>
                                        <p:strVal val="visible"/>
                                      </p:to>
                                    </p:set>
                                    <p:anim calcmode="lin" valueType="num">
                                      <p:cBhvr>
                                        <p:cTn id="26" dur="500" fill="hold"/>
                                        <p:tgtEl>
                                          <p:spTgt spid="16"/>
                                        </p:tgtEl>
                                        <p:attrNameLst>
                                          <p:attrName>ppt_w</p:attrName>
                                        </p:attrNameLst>
                                      </p:cBhvr>
                                      <p:tavLst>
                                        <p:tav tm="0">
                                          <p:val>
                                            <p:fltVal val="0"/>
                                          </p:val>
                                        </p:tav>
                                        <p:tav tm="100000">
                                          <p:val>
                                            <p:strVal val="#ppt_w"/>
                                          </p:val>
                                        </p:tav>
                                      </p:tavLst>
                                    </p:anim>
                                    <p:anim calcmode="lin" valueType="num">
                                      <p:cBhvr>
                                        <p:cTn id="27" dur="500" fill="hold"/>
                                        <p:tgtEl>
                                          <p:spTgt spid="16"/>
                                        </p:tgtEl>
                                        <p:attrNameLst>
                                          <p:attrName>ppt_h</p:attrName>
                                        </p:attrNameLst>
                                      </p:cBhvr>
                                      <p:tavLst>
                                        <p:tav tm="0">
                                          <p:val>
                                            <p:fltVal val="0"/>
                                          </p:val>
                                        </p:tav>
                                        <p:tav tm="100000">
                                          <p:val>
                                            <p:strVal val="#ppt_h"/>
                                          </p:val>
                                        </p:tav>
                                      </p:tavLst>
                                    </p:anim>
                                    <p:animEffect transition="in" filter="fade">
                                      <p:cBhvr>
                                        <p:cTn id="2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BC764"/>
        </a:solidFill>
        <a:effectLst/>
      </p:bgPr>
    </p:bg>
    <p:spTree>
      <p:nvGrpSpPr>
        <p:cNvPr id="1" name=""/>
        <p:cNvGrpSpPr/>
        <p:nvPr/>
      </p:nvGrpSpPr>
      <p:grpSpPr>
        <a:xfrm>
          <a:off x="0" y="0"/>
          <a:ext cx="0" cy="0"/>
          <a:chOff x="0" y="0"/>
          <a:chExt cx="0" cy="0"/>
        </a:xfrm>
      </p:grpSpPr>
      <p:grpSp>
        <p:nvGrpSpPr>
          <p:cNvPr id="577" name="组合 576"/>
          <p:cNvGrpSpPr/>
          <p:nvPr/>
        </p:nvGrpSpPr>
        <p:grpSpPr>
          <a:xfrm>
            <a:off x="9826022" y="878421"/>
            <a:ext cx="386012" cy="1105263"/>
            <a:chOff x="7573963" y="-439737"/>
            <a:chExt cx="627063" cy="1795463"/>
          </a:xfrm>
        </p:grpSpPr>
        <p:sp>
          <p:nvSpPr>
            <p:cNvPr id="372" name="Freeform 5"/>
            <p:cNvSpPr/>
            <p:nvPr/>
          </p:nvSpPr>
          <p:spPr bwMode="auto">
            <a:xfrm>
              <a:off x="7716838" y="781050"/>
              <a:ext cx="82550" cy="93663"/>
            </a:xfrm>
            <a:custGeom>
              <a:avLst/>
              <a:gdLst>
                <a:gd name="T0" fmla="*/ 52 w 52"/>
                <a:gd name="T1" fmla="*/ 54 h 59"/>
                <a:gd name="T2" fmla="*/ 47 w 52"/>
                <a:gd name="T3" fmla="*/ 0 h 59"/>
                <a:gd name="T4" fmla="*/ 0 w 52"/>
                <a:gd name="T5" fmla="*/ 5 h 59"/>
                <a:gd name="T6" fmla="*/ 7 w 52"/>
                <a:gd name="T7" fmla="*/ 59 h 59"/>
                <a:gd name="T8" fmla="*/ 52 w 52"/>
                <a:gd name="T9" fmla="*/ 54 h 59"/>
              </a:gdLst>
              <a:ahLst/>
              <a:cxnLst>
                <a:cxn ang="0">
                  <a:pos x="T0" y="T1"/>
                </a:cxn>
                <a:cxn ang="0">
                  <a:pos x="T2" y="T3"/>
                </a:cxn>
                <a:cxn ang="0">
                  <a:pos x="T4" y="T5"/>
                </a:cxn>
                <a:cxn ang="0">
                  <a:pos x="T6" y="T7"/>
                </a:cxn>
                <a:cxn ang="0">
                  <a:pos x="T8" y="T9"/>
                </a:cxn>
              </a:cxnLst>
              <a:rect l="0" t="0" r="r" b="b"/>
              <a:pathLst>
                <a:path w="52" h="59">
                  <a:moveTo>
                    <a:pt x="52" y="54"/>
                  </a:moveTo>
                  <a:lnTo>
                    <a:pt x="47" y="0"/>
                  </a:lnTo>
                  <a:lnTo>
                    <a:pt x="0" y="5"/>
                  </a:lnTo>
                  <a:lnTo>
                    <a:pt x="7" y="59"/>
                  </a:lnTo>
                  <a:lnTo>
                    <a:pt x="52" y="5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3" name="Freeform 6"/>
            <p:cNvSpPr/>
            <p:nvPr/>
          </p:nvSpPr>
          <p:spPr bwMode="auto">
            <a:xfrm>
              <a:off x="7791450" y="776288"/>
              <a:ext cx="15875" cy="90488"/>
            </a:xfrm>
            <a:custGeom>
              <a:avLst/>
              <a:gdLst>
                <a:gd name="T0" fmla="*/ 10 w 10"/>
                <a:gd name="T1" fmla="*/ 57 h 57"/>
                <a:gd name="T2" fmla="*/ 3 w 10"/>
                <a:gd name="T3" fmla="*/ 0 h 57"/>
                <a:gd name="T4" fmla="*/ 0 w 10"/>
                <a:gd name="T5" fmla="*/ 3 h 57"/>
                <a:gd name="T6" fmla="*/ 5 w 10"/>
                <a:gd name="T7" fmla="*/ 57 h 57"/>
                <a:gd name="T8" fmla="*/ 10 w 10"/>
                <a:gd name="T9" fmla="*/ 57 h 57"/>
              </a:gdLst>
              <a:ahLst/>
              <a:cxnLst>
                <a:cxn ang="0">
                  <a:pos x="T0" y="T1"/>
                </a:cxn>
                <a:cxn ang="0">
                  <a:pos x="T2" y="T3"/>
                </a:cxn>
                <a:cxn ang="0">
                  <a:pos x="T4" y="T5"/>
                </a:cxn>
                <a:cxn ang="0">
                  <a:pos x="T6" y="T7"/>
                </a:cxn>
                <a:cxn ang="0">
                  <a:pos x="T8" y="T9"/>
                </a:cxn>
              </a:cxnLst>
              <a:rect l="0" t="0" r="r" b="b"/>
              <a:pathLst>
                <a:path w="10" h="57">
                  <a:moveTo>
                    <a:pt x="10" y="57"/>
                  </a:moveTo>
                  <a:lnTo>
                    <a:pt x="3" y="0"/>
                  </a:lnTo>
                  <a:lnTo>
                    <a:pt x="0" y="3"/>
                  </a:lnTo>
                  <a:lnTo>
                    <a:pt x="5" y="57"/>
                  </a:lnTo>
                  <a:lnTo>
                    <a:pt x="10" y="5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4" name="Freeform 7"/>
            <p:cNvSpPr/>
            <p:nvPr/>
          </p:nvSpPr>
          <p:spPr bwMode="auto">
            <a:xfrm>
              <a:off x="7796213" y="776288"/>
              <a:ext cx="19050" cy="90488"/>
            </a:xfrm>
            <a:custGeom>
              <a:avLst/>
              <a:gdLst>
                <a:gd name="T0" fmla="*/ 12 w 12"/>
                <a:gd name="T1" fmla="*/ 55 h 57"/>
                <a:gd name="T2" fmla="*/ 5 w 12"/>
                <a:gd name="T3" fmla="*/ 0 h 57"/>
                <a:gd name="T4" fmla="*/ 0 w 12"/>
                <a:gd name="T5" fmla="*/ 0 h 57"/>
                <a:gd name="T6" fmla="*/ 7 w 12"/>
                <a:gd name="T7" fmla="*/ 57 h 57"/>
                <a:gd name="T8" fmla="*/ 12 w 12"/>
                <a:gd name="T9" fmla="*/ 55 h 57"/>
              </a:gdLst>
              <a:ahLst/>
              <a:cxnLst>
                <a:cxn ang="0">
                  <a:pos x="T0" y="T1"/>
                </a:cxn>
                <a:cxn ang="0">
                  <a:pos x="T2" y="T3"/>
                </a:cxn>
                <a:cxn ang="0">
                  <a:pos x="T4" y="T5"/>
                </a:cxn>
                <a:cxn ang="0">
                  <a:pos x="T6" y="T7"/>
                </a:cxn>
                <a:cxn ang="0">
                  <a:pos x="T8" y="T9"/>
                </a:cxn>
              </a:cxnLst>
              <a:rect l="0" t="0" r="r" b="b"/>
              <a:pathLst>
                <a:path w="12" h="57">
                  <a:moveTo>
                    <a:pt x="12" y="55"/>
                  </a:moveTo>
                  <a:lnTo>
                    <a:pt x="5" y="0"/>
                  </a:lnTo>
                  <a:lnTo>
                    <a:pt x="0" y="0"/>
                  </a:lnTo>
                  <a:lnTo>
                    <a:pt x="7" y="57"/>
                  </a:lnTo>
                  <a:lnTo>
                    <a:pt x="12" y="55"/>
                  </a:lnTo>
                  <a:close/>
                </a:path>
              </a:pathLst>
            </a:custGeom>
            <a:solidFill>
              <a:srgbClr val="FEFEF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5" name="Freeform 8"/>
            <p:cNvSpPr/>
            <p:nvPr/>
          </p:nvSpPr>
          <p:spPr bwMode="auto">
            <a:xfrm>
              <a:off x="7804150" y="776288"/>
              <a:ext cx="14288" cy="87313"/>
            </a:xfrm>
            <a:custGeom>
              <a:avLst/>
              <a:gdLst>
                <a:gd name="T0" fmla="*/ 9 w 9"/>
                <a:gd name="T1" fmla="*/ 55 h 55"/>
                <a:gd name="T2" fmla="*/ 4 w 9"/>
                <a:gd name="T3" fmla="*/ 0 h 55"/>
                <a:gd name="T4" fmla="*/ 0 w 9"/>
                <a:gd name="T5" fmla="*/ 0 h 55"/>
                <a:gd name="T6" fmla="*/ 7 w 9"/>
                <a:gd name="T7" fmla="*/ 55 h 55"/>
                <a:gd name="T8" fmla="*/ 9 w 9"/>
                <a:gd name="T9" fmla="*/ 55 h 55"/>
              </a:gdLst>
              <a:ahLst/>
              <a:cxnLst>
                <a:cxn ang="0">
                  <a:pos x="T0" y="T1"/>
                </a:cxn>
                <a:cxn ang="0">
                  <a:pos x="T2" y="T3"/>
                </a:cxn>
                <a:cxn ang="0">
                  <a:pos x="T4" y="T5"/>
                </a:cxn>
                <a:cxn ang="0">
                  <a:pos x="T6" y="T7"/>
                </a:cxn>
                <a:cxn ang="0">
                  <a:pos x="T8" y="T9"/>
                </a:cxn>
              </a:cxnLst>
              <a:rect l="0" t="0" r="r" b="b"/>
              <a:pathLst>
                <a:path w="9" h="55">
                  <a:moveTo>
                    <a:pt x="9" y="55"/>
                  </a:moveTo>
                  <a:lnTo>
                    <a:pt x="4" y="0"/>
                  </a:lnTo>
                  <a:lnTo>
                    <a:pt x="0" y="0"/>
                  </a:lnTo>
                  <a:lnTo>
                    <a:pt x="7" y="55"/>
                  </a:lnTo>
                  <a:lnTo>
                    <a:pt x="9" y="55"/>
                  </a:lnTo>
                  <a:close/>
                </a:path>
              </a:pathLst>
            </a:custGeom>
            <a:solidFill>
              <a:srgbClr val="FDFDF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6" name="Freeform 9"/>
            <p:cNvSpPr/>
            <p:nvPr/>
          </p:nvSpPr>
          <p:spPr bwMode="auto">
            <a:xfrm>
              <a:off x="7810500" y="776288"/>
              <a:ext cx="15875" cy="87313"/>
            </a:xfrm>
            <a:custGeom>
              <a:avLst/>
              <a:gdLst>
                <a:gd name="T0" fmla="*/ 10 w 10"/>
                <a:gd name="T1" fmla="*/ 55 h 55"/>
                <a:gd name="T2" fmla="*/ 3 w 10"/>
                <a:gd name="T3" fmla="*/ 0 h 55"/>
                <a:gd name="T4" fmla="*/ 0 w 10"/>
                <a:gd name="T5" fmla="*/ 0 h 55"/>
                <a:gd name="T6" fmla="*/ 5 w 10"/>
                <a:gd name="T7" fmla="*/ 55 h 55"/>
                <a:gd name="T8" fmla="*/ 10 w 10"/>
                <a:gd name="T9" fmla="*/ 55 h 55"/>
              </a:gdLst>
              <a:ahLst/>
              <a:cxnLst>
                <a:cxn ang="0">
                  <a:pos x="T0" y="T1"/>
                </a:cxn>
                <a:cxn ang="0">
                  <a:pos x="T2" y="T3"/>
                </a:cxn>
                <a:cxn ang="0">
                  <a:pos x="T4" y="T5"/>
                </a:cxn>
                <a:cxn ang="0">
                  <a:pos x="T6" y="T7"/>
                </a:cxn>
                <a:cxn ang="0">
                  <a:pos x="T8" y="T9"/>
                </a:cxn>
              </a:cxnLst>
              <a:rect l="0" t="0" r="r" b="b"/>
              <a:pathLst>
                <a:path w="10" h="55">
                  <a:moveTo>
                    <a:pt x="10" y="55"/>
                  </a:moveTo>
                  <a:lnTo>
                    <a:pt x="3" y="0"/>
                  </a:lnTo>
                  <a:lnTo>
                    <a:pt x="0" y="0"/>
                  </a:lnTo>
                  <a:lnTo>
                    <a:pt x="5" y="55"/>
                  </a:lnTo>
                  <a:lnTo>
                    <a:pt x="10" y="55"/>
                  </a:lnTo>
                  <a:close/>
                </a:path>
              </a:pathLst>
            </a:custGeom>
            <a:solidFill>
              <a:srgbClr val="FCFCF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7" name="Freeform 10"/>
            <p:cNvSpPr/>
            <p:nvPr/>
          </p:nvSpPr>
          <p:spPr bwMode="auto">
            <a:xfrm>
              <a:off x="7815263" y="776288"/>
              <a:ext cx="14288" cy="87313"/>
            </a:xfrm>
            <a:custGeom>
              <a:avLst/>
              <a:gdLst>
                <a:gd name="T0" fmla="*/ 9 w 9"/>
                <a:gd name="T1" fmla="*/ 55 h 55"/>
                <a:gd name="T2" fmla="*/ 4 w 9"/>
                <a:gd name="T3" fmla="*/ 0 h 55"/>
                <a:gd name="T4" fmla="*/ 0 w 9"/>
                <a:gd name="T5" fmla="*/ 0 h 55"/>
                <a:gd name="T6" fmla="*/ 7 w 9"/>
                <a:gd name="T7" fmla="*/ 55 h 55"/>
                <a:gd name="T8" fmla="*/ 9 w 9"/>
                <a:gd name="T9" fmla="*/ 55 h 55"/>
              </a:gdLst>
              <a:ahLst/>
              <a:cxnLst>
                <a:cxn ang="0">
                  <a:pos x="T0" y="T1"/>
                </a:cxn>
                <a:cxn ang="0">
                  <a:pos x="T2" y="T3"/>
                </a:cxn>
                <a:cxn ang="0">
                  <a:pos x="T4" y="T5"/>
                </a:cxn>
                <a:cxn ang="0">
                  <a:pos x="T6" y="T7"/>
                </a:cxn>
                <a:cxn ang="0">
                  <a:pos x="T8" y="T9"/>
                </a:cxn>
              </a:cxnLst>
              <a:rect l="0" t="0" r="r" b="b"/>
              <a:pathLst>
                <a:path w="9" h="55">
                  <a:moveTo>
                    <a:pt x="9" y="55"/>
                  </a:moveTo>
                  <a:lnTo>
                    <a:pt x="4" y="0"/>
                  </a:lnTo>
                  <a:lnTo>
                    <a:pt x="0" y="0"/>
                  </a:lnTo>
                  <a:lnTo>
                    <a:pt x="7" y="55"/>
                  </a:lnTo>
                  <a:lnTo>
                    <a:pt x="9" y="55"/>
                  </a:lnTo>
                  <a:close/>
                </a:path>
              </a:pathLst>
            </a:custGeom>
            <a:solidFill>
              <a:srgbClr val="FBFBF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8" name="Freeform 11"/>
            <p:cNvSpPr/>
            <p:nvPr/>
          </p:nvSpPr>
          <p:spPr bwMode="auto">
            <a:xfrm>
              <a:off x="7821613" y="776288"/>
              <a:ext cx="15875" cy="87313"/>
            </a:xfrm>
            <a:custGeom>
              <a:avLst/>
              <a:gdLst>
                <a:gd name="T0" fmla="*/ 10 w 10"/>
                <a:gd name="T1" fmla="*/ 55 h 55"/>
                <a:gd name="T2" fmla="*/ 3 w 10"/>
                <a:gd name="T3" fmla="*/ 0 h 55"/>
                <a:gd name="T4" fmla="*/ 0 w 10"/>
                <a:gd name="T5" fmla="*/ 0 h 55"/>
                <a:gd name="T6" fmla="*/ 5 w 10"/>
                <a:gd name="T7" fmla="*/ 55 h 55"/>
                <a:gd name="T8" fmla="*/ 10 w 10"/>
                <a:gd name="T9" fmla="*/ 55 h 55"/>
              </a:gdLst>
              <a:ahLst/>
              <a:cxnLst>
                <a:cxn ang="0">
                  <a:pos x="T0" y="T1"/>
                </a:cxn>
                <a:cxn ang="0">
                  <a:pos x="T2" y="T3"/>
                </a:cxn>
                <a:cxn ang="0">
                  <a:pos x="T4" y="T5"/>
                </a:cxn>
                <a:cxn ang="0">
                  <a:pos x="T6" y="T7"/>
                </a:cxn>
                <a:cxn ang="0">
                  <a:pos x="T8" y="T9"/>
                </a:cxn>
              </a:cxnLst>
              <a:rect l="0" t="0" r="r" b="b"/>
              <a:pathLst>
                <a:path w="10" h="55">
                  <a:moveTo>
                    <a:pt x="10" y="55"/>
                  </a:moveTo>
                  <a:lnTo>
                    <a:pt x="3" y="0"/>
                  </a:lnTo>
                  <a:lnTo>
                    <a:pt x="0" y="0"/>
                  </a:lnTo>
                  <a:lnTo>
                    <a:pt x="5" y="55"/>
                  </a:lnTo>
                  <a:lnTo>
                    <a:pt x="10" y="55"/>
                  </a:lnTo>
                  <a:close/>
                </a:path>
              </a:pathLst>
            </a:custGeom>
            <a:solidFill>
              <a:srgbClr val="FAFAF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9" name="Freeform 12"/>
            <p:cNvSpPr/>
            <p:nvPr/>
          </p:nvSpPr>
          <p:spPr bwMode="auto">
            <a:xfrm>
              <a:off x="7826375" y="773113"/>
              <a:ext cx="19050" cy="90488"/>
            </a:xfrm>
            <a:custGeom>
              <a:avLst/>
              <a:gdLst>
                <a:gd name="T0" fmla="*/ 12 w 12"/>
                <a:gd name="T1" fmla="*/ 57 h 57"/>
                <a:gd name="T2" fmla="*/ 4 w 12"/>
                <a:gd name="T3" fmla="*/ 0 h 57"/>
                <a:gd name="T4" fmla="*/ 0 w 12"/>
                <a:gd name="T5" fmla="*/ 2 h 57"/>
                <a:gd name="T6" fmla="*/ 7 w 12"/>
                <a:gd name="T7" fmla="*/ 57 h 57"/>
                <a:gd name="T8" fmla="*/ 12 w 12"/>
                <a:gd name="T9" fmla="*/ 57 h 57"/>
              </a:gdLst>
              <a:ahLst/>
              <a:cxnLst>
                <a:cxn ang="0">
                  <a:pos x="T0" y="T1"/>
                </a:cxn>
                <a:cxn ang="0">
                  <a:pos x="T2" y="T3"/>
                </a:cxn>
                <a:cxn ang="0">
                  <a:pos x="T4" y="T5"/>
                </a:cxn>
                <a:cxn ang="0">
                  <a:pos x="T6" y="T7"/>
                </a:cxn>
                <a:cxn ang="0">
                  <a:pos x="T8" y="T9"/>
                </a:cxn>
              </a:cxnLst>
              <a:rect l="0" t="0" r="r" b="b"/>
              <a:pathLst>
                <a:path w="12" h="57">
                  <a:moveTo>
                    <a:pt x="12" y="57"/>
                  </a:moveTo>
                  <a:lnTo>
                    <a:pt x="4" y="0"/>
                  </a:lnTo>
                  <a:lnTo>
                    <a:pt x="0" y="2"/>
                  </a:lnTo>
                  <a:lnTo>
                    <a:pt x="7" y="57"/>
                  </a:lnTo>
                  <a:lnTo>
                    <a:pt x="12" y="57"/>
                  </a:lnTo>
                  <a:close/>
                </a:path>
              </a:pathLst>
            </a:custGeom>
            <a:solidFill>
              <a:srgbClr val="F9F9F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0" name="Freeform 13"/>
            <p:cNvSpPr/>
            <p:nvPr/>
          </p:nvSpPr>
          <p:spPr bwMode="auto">
            <a:xfrm>
              <a:off x="7832725" y="773113"/>
              <a:ext cx="15875" cy="90488"/>
            </a:xfrm>
            <a:custGeom>
              <a:avLst/>
              <a:gdLst>
                <a:gd name="T0" fmla="*/ 10 w 10"/>
                <a:gd name="T1" fmla="*/ 54 h 57"/>
                <a:gd name="T2" fmla="*/ 5 w 10"/>
                <a:gd name="T3" fmla="*/ 0 h 57"/>
                <a:gd name="T4" fmla="*/ 0 w 10"/>
                <a:gd name="T5" fmla="*/ 0 h 57"/>
                <a:gd name="T6" fmla="*/ 8 w 10"/>
                <a:gd name="T7" fmla="*/ 57 h 57"/>
                <a:gd name="T8" fmla="*/ 10 w 10"/>
                <a:gd name="T9" fmla="*/ 54 h 57"/>
              </a:gdLst>
              <a:ahLst/>
              <a:cxnLst>
                <a:cxn ang="0">
                  <a:pos x="T0" y="T1"/>
                </a:cxn>
                <a:cxn ang="0">
                  <a:pos x="T2" y="T3"/>
                </a:cxn>
                <a:cxn ang="0">
                  <a:pos x="T4" y="T5"/>
                </a:cxn>
                <a:cxn ang="0">
                  <a:pos x="T6" y="T7"/>
                </a:cxn>
                <a:cxn ang="0">
                  <a:pos x="T8" y="T9"/>
                </a:cxn>
              </a:cxnLst>
              <a:rect l="0" t="0" r="r" b="b"/>
              <a:pathLst>
                <a:path w="10" h="57">
                  <a:moveTo>
                    <a:pt x="10" y="54"/>
                  </a:moveTo>
                  <a:lnTo>
                    <a:pt x="5" y="0"/>
                  </a:lnTo>
                  <a:lnTo>
                    <a:pt x="0" y="0"/>
                  </a:lnTo>
                  <a:lnTo>
                    <a:pt x="8" y="57"/>
                  </a:lnTo>
                  <a:lnTo>
                    <a:pt x="10" y="54"/>
                  </a:lnTo>
                  <a:close/>
                </a:path>
              </a:pathLst>
            </a:cu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1" name="Freeform 14"/>
            <p:cNvSpPr/>
            <p:nvPr/>
          </p:nvSpPr>
          <p:spPr bwMode="auto">
            <a:xfrm>
              <a:off x="7840663" y="773113"/>
              <a:ext cx="15875" cy="85725"/>
            </a:xfrm>
            <a:custGeom>
              <a:avLst/>
              <a:gdLst>
                <a:gd name="T0" fmla="*/ 10 w 10"/>
                <a:gd name="T1" fmla="*/ 54 h 54"/>
                <a:gd name="T2" fmla="*/ 3 w 10"/>
                <a:gd name="T3" fmla="*/ 0 h 54"/>
                <a:gd name="T4" fmla="*/ 0 w 10"/>
                <a:gd name="T5" fmla="*/ 0 h 54"/>
                <a:gd name="T6" fmla="*/ 5 w 10"/>
                <a:gd name="T7" fmla="*/ 54 h 54"/>
                <a:gd name="T8" fmla="*/ 10 w 10"/>
                <a:gd name="T9" fmla="*/ 54 h 54"/>
              </a:gdLst>
              <a:ahLst/>
              <a:cxnLst>
                <a:cxn ang="0">
                  <a:pos x="T0" y="T1"/>
                </a:cxn>
                <a:cxn ang="0">
                  <a:pos x="T2" y="T3"/>
                </a:cxn>
                <a:cxn ang="0">
                  <a:pos x="T4" y="T5"/>
                </a:cxn>
                <a:cxn ang="0">
                  <a:pos x="T6" y="T7"/>
                </a:cxn>
                <a:cxn ang="0">
                  <a:pos x="T8" y="T9"/>
                </a:cxn>
              </a:cxnLst>
              <a:rect l="0" t="0" r="r" b="b"/>
              <a:pathLst>
                <a:path w="10" h="54">
                  <a:moveTo>
                    <a:pt x="10" y="54"/>
                  </a:moveTo>
                  <a:lnTo>
                    <a:pt x="3" y="0"/>
                  </a:lnTo>
                  <a:lnTo>
                    <a:pt x="0" y="0"/>
                  </a:lnTo>
                  <a:lnTo>
                    <a:pt x="5" y="54"/>
                  </a:lnTo>
                  <a:lnTo>
                    <a:pt x="10" y="54"/>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2" name="Freeform 15"/>
            <p:cNvSpPr/>
            <p:nvPr/>
          </p:nvSpPr>
          <p:spPr bwMode="auto">
            <a:xfrm>
              <a:off x="7845425" y="773113"/>
              <a:ext cx="17463" cy="85725"/>
            </a:xfrm>
            <a:custGeom>
              <a:avLst/>
              <a:gdLst>
                <a:gd name="T0" fmla="*/ 11 w 11"/>
                <a:gd name="T1" fmla="*/ 54 h 54"/>
                <a:gd name="T2" fmla="*/ 4 w 11"/>
                <a:gd name="T3" fmla="*/ 0 h 54"/>
                <a:gd name="T4" fmla="*/ 0 w 11"/>
                <a:gd name="T5" fmla="*/ 0 h 54"/>
                <a:gd name="T6" fmla="*/ 7 w 11"/>
                <a:gd name="T7" fmla="*/ 54 h 54"/>
                <a:gd name="T8" fmla="*/ 11 w 11"/>
                <a:gd name="T9" fmla="*/ 54 h 54"/>
              </a:gdLst>
              <a:ahLst/>
              <a:cxnLst>
                <a:cxn ang="0">
                  <a:pos x="T0" y="T1"/>
                </a:cxn>
                <a:cxn ang="0">
                  <a:pos x="T2" y="T3"/>
                </a:cxn>
                <a:cxn ang="0">
                  <a:pos x="T4" y="T5"/>
                </a:cxn>
                <a:cxn ang="0">
                  <a:pos x="T6" y="T7"/>
                </a:cxn>
                <a:cxn ang="0">
                  <a:pos x="T8" y="T9"/>
                </a:cxn>
              </a:cxnLst>
              <a:rect l="0" t="0" r="r" b="b"/>
              <a:pathLst>
                <a:path w="11" h="54">
                  <a:moveTo>
                    <a:pt x="11" y="54"/>
                  </a:moveTo>
                  <a:lnTo>
                    <a:pt x="4" y="0"/>
                  </a:lnTo>
                  <a:lnTo>
                    <a:pt x="0" y="0"/>
                  </a:lnTo>
                  <a:lnTo>
                    <a:pt x="7" y="54"/>
                  </a:lnTo>
                  <a:lnTo>
                    <a:pt x="11" y="54"/>
                  </a:lnTo>
                  <a:close/>
                </a:path>
              </a:pathLst>
            </a:custGeom>
            <a:solidFill>
              <a:srgbClr val="F6F6F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3" name="Freeform 16"/>
            <p:cNvSpPr/>
            <p:nvPr/>
          </p:nvSpPr>
          <p:spPr bwMode="auto">
            <a:xfrm>
              <a:off x="7851775" y="773113"/>
              <a:ext cx="15875" cy="85725"/>
            </a:xfrm>
            <a:custGeom>
              <a:avLst/>
              <a:gdLst>
                <a:gd name="T0" fmla="*/ 10 w 10"/>
                <a:gd name="T1" fmla="*/ 54 h 54"/>
                <a:gd name="T2" fmla="*/ 5 w 10"/>
                <a:gd name="T3" fmla="*/ 0 h 54"/>
                <a:gd name="T4" fmla="*/ 0 w 10"/>
                <a:gd name="T5" fmla="*/ 0 h 54"/>
                <a:gd name="T6" fmla="*/ 7 w 10"/>
                <a:gd name="T7" fmla="*/ 54 h 54"/>
                <a:gd name="T8" fmla="*/ 10 w 10"/>
                <a:gd name="T9" fmla="*/ 54 h 54"/>
              </a:gdLst>
              <a:ahLst/>
              <a:cxnLst>
                <a:cxn ang="0">
                  <a:pos x="T0" y="T1"/>
                </a:cxn>
                <a:cxn ang="0">
                  <a:pos x="T2" y="T3"/>
                </a:cxn>
                <a:cxn ang="0">
                  <a:pos x="T4" y="T5"/>
                </a:cxn>
                <a:cxn ang="0">
                  <a:pos x="T6" y="T7"/>
                </a:cxn>
                <a:cxn ang="0">
                  <a:pos x="T8" y="T9"/>
                </a:cxn>
              </a:cxnLst>
              <a:rect l="0" t="0" r="r" b="b"/>
              <a:pathLst>
                <a:path w="10" h="54">
                  <a:moveTo>
                    <a:pt x="10" y="54"/>
                  </a:moveTo>
                  <a:lnTo>
                    <a:pt x="5" y="0"/>
                  </a:lnTo>
                  <a:lnTo>
                    <a:pt x="0" y="0"/>
                  </a:lnTo>
                  <a:lnTo>
                    <a:pt x="7" y="54"/>
                  </a:lnTo>
                  <a:lnTo>
                    <a:pt x="10" y="54"/>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4" name="Freeform 17"/>
            <p:cNvSpPr/>
            <p:nvPr/>
          </p:nvSpPr>
          <p:spPr bwMode="auto">
            <a:xfrm>
              <a:off x="7859713" y="769938"/>
              <a:ext cx="14288" cy="88900"/>
            </a:xfrm>
            <a:custGeom>
              <a:avLst/>
              <a:gdLst>
                <a:gd name="T0" fmla="*/ 9 w 9"/>
                <a:gd name="T1" fmla="*/ 56 h 56"/>
                <a:gd name="T2" fmla="*/ 2 w 9"/>
                <a:gd name="T3" fmla="*/ 0 h 56"/>
                <a:gd name="T4" fmla="*/ 0 w 9"/>
                <a:gd name="T5" fmla="*/ 2 h 56"/>
                <a:gd name="T6" fmla="*/ 5 w 9"/>
                <a:gd name="T7" fmla="*/ 56 h 56"/>
                <a:gd name="T8" fmla="*/ 9 w 9"/>
                <a:gd name="T9" fmla="*/ 56 h 56"/>
              </a:gdLst>
              <a:ahLst/>
              <a:cxnLst>
                <a:cxn ang="0">
                  <a:pos x="T0" y="T1"/>
                </a:cxn>
                <a:cxn ang="0">
                  <a:pos x="T2" y="T3"/>
                </a:cxn>
                <a:cxn ang="0">
                  <a:pos x="T4" y="T5"/>
                </a:cxn>
                <a:cxn ang="0">
                  <a:pos x="T6" y="T7"/>
                </a:cxn>
                <a:cxn ang="0">
                  <a:pos x="T8" y="T9"/>
                </a:cxn>
              </a:cxnLst>
              <a:rect l="0" t="0" r="r" b="b"/>
              <a:pathLst>
                <a:path w="9" h="56">
                  <a:moveTo>
                    <a:pt x="9" y="56"/>
                  </a:moveTo>
                  <a:lnTo>
                    <a:pt x="2" y="0"/>
                  </a:lnTo>
                  <a:lnTo>
                    <a:pt x="0" y="2"/>
                  </a:lnTo>
                  <a:lnTo>
                    <a:pt x="5" y="56"/>
                  </a:lnTo>
                  <a:lnTo>
                    <a:pt x="9" y="56"/>
                  </a:lnTo>
                  <a:close/>
                </a:path>
              </a:pathLst>
            </a:custGeom>
            <a:solidFill>
              <a:srgbClr val="F4F4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5" name="Freeform 18"/>
            <p:cNvSpPr/>
            <p:nvPr/>
          </p:nvSpPr>
          <p:spPr bwMode="auto">
            <a:xfrm>
              <a:off x="7862888" y="769938"/>
              <a:ext cx="19050" cy="88900"/>
            </a:xfrm>
            <a:custGeom>
              <a:avLst/>
              <a:gdLst>
                <a:gd name="T0" fmla="*/ 12 w 12"/>
                <a:gd name="T1" fmla="*/ 54 h 56"/>
                <a:gd name="T2" fmla="*/ 5 w 12"/>
                <a:gd name="T3" fmla="*/ 0 h 56"/>
                <a:gd name="T4" fmla="*/ 0 w 12"/>
                <a:gd name="T5" fmla="*/ 0 h 56"/>
                <a:gd name="T6" fmla="*/ 7 w 12"/>
                <a:gd name="T7" fmla="*/ 56 h 56"/>
                <a:gd name="T8" fmla="*/ 12 w 12"/>
                <a:gd name="T9" fmla="*/ 54 h 56"/>
              </a:gdLst>
              <a:ahLst/>
              <a:cxnLst>
                <a:cxn ang="0">
                  <a:pos x="T0" y="T1"/>
                </a:cxn>
                <a:cxn ang="0">
                  <a:pos x="T2" y="T3"/>
                </a:cxn>
                <a:cxn ang="0">
                  <a:pos x="T4" y="T5"/>
                </a:cxn>
                <a:cxn ang="0">
                  <a:pos x="T6" y="T7"/>
                </a:cxn>
                <a:cxn ang="0">
                  <a:pos x="T8" y="T9"/>
                </a:cxn>
              </a:cxnLst>
              <a:rect l="0" t="0" r="r" b="b"/>
              <a:pathLst>
                <a:path w="12" h="56">
                  <a:moveTo>
                    <a:pt x="12" y="54"/>
                  </a:moveTo>
                  <a:lnTo>
                    <a:pt x="5" y="0"/>
                  </a:lnTo>
                  <a:lnTo>
                    <a:pt x="0" y="0"/>
                  </a:lnTo>
                  <a:lnTo>
                    <a:pt x="7" y="56"/>
                  </a:lnTo>
                  <a:lnTo>
                    <a:pt x="12" y="54"/>
                  </a:lnTo>
                  <a:close/>
                </a:path>
              </a:pathLst>
            </a:custGeom>
            <a:solidFill>
              <a:srgbClr val="F3F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6" name="Freeform 19"/>
            <p:cNvSpPr/>
            <p:nvPr/>
          </p:nvSpPr>
          <p:spPr bwMode="auto">
            <a:xfrm>
              <a:off x="7870825" y="769938"/>
              <a:ext cx="15875" cy="85725"/>
            </a:xfrm>
            <a:custGeom>
              <a:avLst/>
              <a:gdLst>
                <a:gd name="T0" fmla="*/ 10 w 10"/>
                <a:gd name="T1" fmla="*/ 54 h 54"/>
                <a:gd name="T2" fmla="*/ 5 w 10"/>
                <a:gd name="T3" fmla="*/ 0 h 54"/>
                <a:gd name="T4" fmla="*/ 0 w 10"/>
                <a:gd name="T5" fmla="*/ 0 h 54"/>
                <a:gd name="T6" fmla="*/ 7 w 10"/>
                <a:gd name="T7" fmla="*/ 54 h 54"/>
                <a:gd name="T8" fmla="*/ 10 w 10"/>
                <a:gd name="T9" fmla="*/ 54 h 54"/>
              </a:gdLst>
              <a:ahLst/>
              <a:cxnLst>
                <a:cxn ang="0">
                  <a:pos x="T0" y="T1"/>
                </a:cxn>
                <a:cxn ang="0">
                  <a:pos x="T2" y="T3"/>
                </a:cxn>
                <a:cxn ang="0">
                  <a:pos x="T4" y="T5"/>
                </a:cxn>
                <a:cxn ang="0">
                  <a:pos x="T6" y="T7"/>
                </a:cxn>
                <a:cxn ang="0">
                  <a:pos x="T8" y="T9"/>
                </a:cxn>
              </a:cxnLst>
              <a:rect l="0" t="0" r="r" b="b"/>
              <a:pathLst>
                <a:path w="10" h="54">
                  <a:moveTo>
                    <a:pt x="10" y="54"/>
                  </a:moveTo>
                  <a:lnTo>
                    <a:pt x="5" y="0"/>
                  </a:lnTo>
                  <a:lnTo>
                    <a:pt x="0" y="0"/>
                  </a:lnTo>
                  <a:lnTo>
                    <a:pt x="7" y="54"/>
                  </a:lnTo>
                  <a:lnTo>
                    <a:pt x="10" y="54"/>
                  </a:lnTo>
                  <a:close/>
                </a:path>
              </a:pathLst>
            </a:custGeom>
            <a:solidFill>
              <a:srgbClr val="F2F2F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7" name="Freeform 20"/>
            <p:cNvSpPr/>
            <p:nvPr/>
          </p:nvSpPr>
          <p:spPr bwMode="auto">
            <a:xfrm>
              <a:off x="7878763" y="769938"/>
              <a:ext cx="14288" cy="85725"/>
            </a:xfrm>
            <a:custGeom>
              <a:avLst/>
              <a:gdLst>
                <a:gd name="T0" fmla="*/ 9 w 9"/>
                <a:gd name="T1" fmla="*/ 54 h 54"/>
                <a:gd name="T2" fmla="*/ 2 w 9"/>
                <a:gd name="T3" fmla="*/ 0 h 54"/>
                <a:gd name="T4" fmla="*/ 0 w 9"/>
                <a:gd name="T5" fmla="*/ 0 h 54"/>
                <a:gd name="T6" fmla="*/ 5 w 9"/>
                <a:gd name="T7" fmla="*/ 54 h 54"/>
                <a:gd name="T8" fmla="*/ 9 w 9"/>
                <a:gd name="T9" fmla="*/ 54 h 54"/>
              </a:gdLst>
              <a:ahLst/>
              <a:cxnLst>
                <a:cxn ang="0">
                  <a:pos x="T0" y="T1"/>
                </a:cxn>
                <a:cxn ang="0">
                  <a:pos x="T2" y="T3"/>
                </a:cxn>
                <a:cxn ang="0">
                  <a:pos x="T4" y="T5"/>
                </a:cxn>
                <a:cxn ang="0">
                  <a:pos x="T6" y="T7"/>
                </a:cxn>
                <a:cxn ang="0">
                  <a:pos x="T8" y="T9"/>
                </a:cxn>
              </a:cxnLst>
              <a:rect l="0" t="0" r="r" b="b"/>
              <a:pathLst>
                <a:path w="9" h="54">
                  <a:moveTo>
                    <a:pt x="9" y="54"/>
                  </a:moveTo>
                  <a:lnTo>
                    <a:pt x="2" y="0"/>
                  </a:lnTo>
                  <a:lnTo>
                    <a:pt x="0" y="0"/>
                  </a:lnTo>
                  <a:lnTo>
                    <a:pt x="5" y="54"/>
                  </a:lnTo>
                  <a:lnTo>
                    <a:pt x="9" y="54"/>
                  </a:lnTo>
                  <a:close/>
                </a:path>
              </a:pathLst>
            </a:custGeom>
            <a:solidFill>
              <a:srgbClr val="F1F1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8" name="Freeform 21"/>
            <p:cNvSpPr/>
            <p:nvPr/>
          </p:nvSpPr>
          <p:spPr bwMode="auto">
            <a:xfrm>
              <a:off x="7881938" y="769938"/>
              <a:ext cx="15875" cy="85725"/>
            </a:xfrm>
            <a:custGeom>
              <a:avLst/>
              <a:gdLst>
                <a:gd name="T0" fmla="*/ 10 w 10"/>
                <a:gd name="T1" fmla="*/ 54 h 54"/>
                <a:gd name="T2" fmla="*/ 5 w 10"/>
                <a:gd name="T3" fmla="*/ 0 h 54"/>
                <a:gd name="T4" fmla="*/ 0 w 10"/>
                <a:gd name="T5" fmla="*/ 0 h 54"/>
                <a:gd name="T6" fmla="*/ 7 w 10"/>
                <a:gd name="T7" fmla="*/ 54 h 54"/>
                <a:gd name="T8" fmla="*/ 10 w 10"/>
                <a:gd name="T9" fmla="*/ 54 h 54"/>
              </a:gdLst>
              <a:ahLst/>
              <a:cxnLst>
                <a:cxn ang="0">
                  <a:pos x="T0" y="T1"/>
                </a:cxn>
                <a:cxn ang="0">
                  <a:pos x="T2" y="T3"/>
                </a:cxn>
                <a:cxn ang="0">
                  <a:pos x="T4" y="T5"/>
                </a:cxn>
                <a:cxn ang="0">
                  <a:pos x="T6" y="T7"/>
                </a:cxn>
                <a:cxn ang="0">
                  <a:pos x="T8" y="T9"/>
                </a:cxn>
              </a:cxnLst>
              <a:rect l="0" t="0" r="r" b="b"/>
              <a:pathLst>
                <a:path w="10" h="54">
                  <a:moveTo>
                    <a:pt x="10" y="54"/>
                  </a:moveTo>
                  <a:lnTo>
                    <a:pt x="5" y="0"/>
                  </a:lnTo>
                  <a:lnTo>
                    <a:pt x="0" y="0"/>
                  </a:lnTo>
                  <a:lnTo>
                    <a:pt x="7" y="54"/>
                  </a:lnTo>
                  <a:lnTo>
                    <a:pt x="10" y="54"/>
                  </a:lnTo>
                  <a:close/>
                </a:path>
              </a:pathLst>
            </a:custGeom>
            <a:solidFill>
              <a:srgbClr val="F0F0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9" name="Freeform 22"/>
            <p:cNvSpPr/>
            <p:nvPr/>
          </p:nvSpPr>
          <p:spPr bwMode="auto">
            <a:xfrm>
              <a:off x="7889875" y="769938"/>
              <a:ext cx="14288" cy="85725"/>
            </a:xfrm>
            <a:custGeom>
              <a:avLst/>
              <a:gdLst>
                <a:gd name="T0" fmla="*/ 9 w 9"/>
                <a:gd name="T1" fmla="*/ 54 h 54"/>
                <a:gd name="T2" fmla="*/ 2 w 9"/>
                <a:gd name="T3" fmla="*/ 0 h 54"/>
                <a:gd name="T4" fmla="*/ 0 w 9"/>
                <a:gd name="T5" fmla="*/ 0 h 54"/>
                <a:gd name="T6" fmla="*/ 5 w 9"/>
                <a:gd name="T7" fmla="*/ 54 h 54"/>
                <a:gd name="T8" fmla="*/ 9 w 9"/>
                <a:gd name="T9" fmla="*/ 54 h 54"/>
              </a:gdLst>
              <a:ahLst/>
              <a:cxnLst>
                <a:cxn ang="0">
                  <a:pos x="T0" y="T1"/>
                </a:cxn>
                <a:cxn ang="0">
                  <a:pos x="T2" y="T3"/>
                </a:cxn>
                <a:cxn ang="0">
                  <a:pos x="T4" y="T5"/>
                </a:cxn>
                <a:cxn ang="0">
                  <a:pos x="T6" y="T7"/>
                </a:cxn>
                <a:cxn ang="0">
                  <a:pos x="T8" y="T9"/>
                </a:cxn>
              </a:cxnLst>
              <a:rect l="0" t="0" r="r" b="b"/>
              <a:pathLst>
                <a:path w="9" h="54">
                  <a:moveTo>
                    <a:pt x="9" y="54"/>
                  </a:moveTo>
                  <a:lnTo>
                    <a:pt x="2" y="0"/>
                  </a:lnTo>
                  <a:lnTo>
                    <a:pt x="0" y="0"/>
                  </a:lnTo>
                  <a:lnTo>
                    <a:pt x="5" y="54"/>
                  </a:lnTo>
                  <a:lnTo>
                    <a:pt x="9" y="54"/>
                  </a:lnTo>
                  <a:close/>
                </a:path>
              </a:pathLst>
            </a:custGeom>
            <a:solidFill>
              <a:srgbClr val="EFEF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0" name="Freeform 23"/>
            <p:cNvSpPr/>
            <p:nvPr/>
          </p:nvSpPr>
          <p:spPr bwMode="auto">
            <a:xfrm>
              <a:off x="7893050" y="765175"/>
              <a:ext cx="19050" cy="90488"/>
            </a:xfrm>
            <a:custGeom>
              <a:avLst/>
              <a:gdLst>
                <a:gd name="T0" fmla="*/ 12 w 12"/>
                <a:gd name="T1" fmla="*/ 57 h 57"/>
                <a:gd name="T2" fmla="*/ 5 w 12"/>
                <a:gd name="T3" fmla="*/ 0 h 57"/>
                <a:gd name="T4" fmla="*/ 0 w 12"/>
                <a:gd name="T5" fmla="*/ 3 h 57"/>
                <a:gd name="T6" fmla="*/ 7 w 12"/>
                <a:gd name="T7" fmla="*/ 57 h 57"/>
                <a:gd name="T8" fmla="*/ 12 w 12"/>
                <a:gd name="T9" fmla="*/ 57 h 57"/>
              </a:gdLst>
              <a:ahLst/>
              <a:cxnLst>
                <a:cxn ang="0">
                  <a:pos x="T0" y="T1"/>
                </a:cxn>
                <a:cxn ang="0">
                  <a:pos x="T2" y="T3"/>
                </a:cxn>
                <a:cxn ang="0">
                  <a:pos x="T4" y="T5"/>
                </a:cxn>
                <a:cxn ang="0">
                  <a:pos x="T6" y="T7"/>
                </a:cxn>
                <a:cxn ang="0">
                  <a:pos x="T8" y="T9"/>
                </a:cxn>
              </a:cxnLst>
              <a:rect l="0" t="0" r="r" b="b"/>
              <a:pathLst>
                <a:path w="12" h="57">
                  <a:moveTo>
                    <a:pt x="12" y="57"/>
                  </a:moveTo>
                  <a:lnTo>
                    <a:pt x="5" y="0"/>
                  </a:lnTo>
                  <a:lnTo>
                    <a:pt x="0" y="3"/>
                  </a:lnTo>
                  <a:lnTo>
                    <a:pt x="7" y="57"/>
                  </a:lnTo>
                  <a:lnTo>
                    <a:pt x="12" y="57"/>
                  </a:lnTo>
                  <a:close/>
                </a:path>
              </a:pathLst>
            </a:custGeom>
            <a:solidFill>
              <a:srgbClr val="EEEEE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1" name="Freeform 24"/>
            <p:cNvSpPr/>
            <p:nvPr/>
          </p:nvSpPr>
          <p:spPr bwMode="auto">
            <a:xfrm>
              <a:off x="7900988" y="765175"/>
              <a:ext cx="15875" cy="90488"/>
            </a:xfrm>
            <a:custGeom>
              <a:avLst/>
              <a:gdLst>
                <a:gd name="T0" fmla="*/ 10 w 10"/>
                <a:gd name="T1" fmla="*/ 55 h 57"/>
                <a:gd name="T2" fmla="*/ 5 w 10"/>
                <a:gd name="T3" fmla="*/ 0 h 57"/>
                <a:gd name="T4" fmla="*/ 0 w 10"/>
                <a:gd name="T5" fmla="*/ 0 h 57"/>
                <a:gd name="T6" fmla="*/ 7 w 10"/>
                <a:gd name="T7" fmla="*/ 57 h 57"/>
                <a:gd name="T8" fmla="*/ 10 w 10"/>
                <a:gd name="T9" fmla="*/ 55 h 57"/>
              </a:gdLst>
              <a:ahLst/>
              <a:cxnLst>
                <a:cxn ang="0">
                  <a:pos x="T0" y="T1"/>
                </a:cxn>
                <a:cxn ang="0">
                  <a:pos x="T2" y="T3"/>
                </a:cxn>
                <a:cxn ang="0">
                  <a:pos x="T4" y="T5"/>
                </a:cxn>
                <a:cxn ang="0">
                  <a:pos x="T6" y="T7"/>
                </a:cxn>
                <a:cxn ang="0">
                  <a:pos x="T8" y="T9"/>
                </a:cxn>
              </a:cxnLst>
              <a:rect l="0" t="0" r="r" b="b"/>
              <a:pathLst>
                <a:path w="10" h="57">
                  <a:moveTo>
                    <a:pt x="10" y="55"/>
                  </a:moveTo>
                  <a:lnTo>
                    <a:pt x="5" y="0"/>
                  </a:lnTo>
                  <a:lnTo>
                    <a:pt x="0" y="0"/>
                  </a:lnTo>
                  <a:lnTo>
                    <a:pt x="7" y="57"/>
                  </a:lnTo>
                  <a:lnTo>
                    <a:pt x="10" y="55"/>
                  </a:lnTo>
                  <a:close/>
                </a:path>
              </a:pathLst>
            </a:custGeom>
            <a:solidFill>
              <a:srgbClr val="EDEDE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2" name="Freeform 25"/>
            <p:cNvSpPr/>
            <p:nvPr/>
          </p:nvSpPr>
          <p:spPr bwMode="auto">
            <a:xfrm>
              <a:off x="7908925" y="765175"/>
              <a:ext cx="14288" cy="87313"/>
            </a:xfrm>
            <a:custGeom>
              <a:avLst/>
              <a:gdLst>
                <a:gd name="T0" fmla="*/ 9 w 9"/>
                <a:gd name="T1" fmla="*/ 55 h 55"/>
                <a:gd name="T2" fmla="*/ 2 w 9"/>
                <a:gd name="T3" fmla="*/ 0 h 55"/>
                <a:gd name="T4" fmla="*/ 0 w 9"/>
                <a:gd name="T5" fmla="*/ 0 h 55"/>
                <a:gd name="T6" fmla="*/ 5 w 9"/>
                <a:gd name="T7" fmla="*/ 55 h 55"/>
                <a:gd name="T8" fmla="*/ 9 w 9"/>
                <a:gd name="T9" fmla="*/ 55 h 55"/>
              </a:gdLst>
              <a:ahLst/>
              <a:cxnLst>
                <a:cxn ang="0">
                  <a:pos x="T0" y="T1"/>
                </a:cxn>
                <a:cxn ang="0">
                  <a:pos x="T2" y="T3"/>
                </a:cxn>
                <a:cxn ang="0">
                  <a:pos x="T4" y="T5"/>
                </a:cxn>
                <a:cxn ang="0">
                  <a:pos x="T6" y="T7"/>
                </a:cxn>
                <a:cxn ang="0">
                  <a:pos x="T8" y="T9"/>
                </a:cxn>
              </a:cxnLst>
              <a:rect l="0" t="0" r="r" b="b"/>
              <a:pathLst>
                <a:path w="9" h="55">
                  <a:moveTo>
                    <a:pt x="9" y="55"/>
                  </a:moveTo>
                  <a:lnTo>
                    <a:pt x="2" y="0"/>
                  </a:lnTo>
                  <a:lnTo>
                    <a:pt x="0" y="0"/>
                  </a:lnTo>
                  <a:lnTo>
                    <a:pt x="5" y="55"/>
                  </a:lnTo>
                  <a:lnTo>
                    <a:pt x="9" y="55"/>
                  </a:lnTo>
                  <a:close/>
                </a:path>
              </a:pathLst>
            </a:custGeom>
            <a:solidFill>
              <a:srgbClr val="ECECE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3" name="Freeform 26"/>
            <p:cNvSpPr/>
            <p:nvPr/>
          </p:nvSpPr>
          <p:spPr bwMode="auto">
            <a:xfrm>
              <a:off x="7912100" y="765175"/>
              <a:ext cx="19050" cy="87313"/>
            </a:xfrm>
            <a:custGeom>
              <a:avLst/>
              <a:gdLst>
                <a:gd name="T0" fmla="*/ 12 w 12"/>
                <a:gd name="T1" fmla="*/ 55 h 55"/>
                <a:gd name="T2" fmla="*/ 5 w 12"/>
                <a:gd name="T3" fmla="*/ 0 h 55"/>
                <a:gd name="T4" fmla="*/ 0 w 12"/>
                <a:gd name="T5" fmla="*/ 0 h 55"/>
                <a:gd name="T6" fmla="*/ 7 w 12"/>
                <a:gd name="T7" fmla="*/ 55 h 55"/>
                <a:gd name="T8" fmla="*/ 12 w 12"/>
                <a:gd name="T9" fmla="*/ 55 h 55"/>
              </a:gdLst>
              <a:ahLst/>
              <a:cxnLst>
                <a:cxn ang="0">
                  <a:pos x="T0" y="T1"/>
                </a:cxn>
                <a:cxn ang="0">
                  <a:pos x="T2" y="T3"/>
                </a:cxn>
                <a:cxn ang="0">
                  <a:pos x="T4" y="T5"/>
                </a:cxn>
                <a:cxn ang="0">
                  <a:pos x="T6" y="T7"/>
                </a:cxn>
                <a:cxn ang="0">
                  <a:pos x="T8" y="T9"/>
                </a:cxn>
              </a:cxnLst>
              <a:rect l="0" t="0" r="r" b="b"/>
              <a:pathLst>
                <a:path w="12" h="55">
                  <a:moveTo>
                    <a:pt x="12" y="55"/>
                  </a:moveTo>
                  <a:lnTo>
                    <a:pt x="5" y="0"/>
                  </a:lnTo>
                  <a:lnTo>
                    <a:pt x="0" y="0"/>
                  </a:lnTo>
                  <a:lnTo>
                    <a:pt x="7" y="55"/>
                  </a:lnTo>
                  <a:lnTo>
                    <a:pt x="12" y="55"/>
                  </a:lnTo>
                  <a:close/>
                </a:path>
              </a:pathLst>
            </a:custGeom>
            <a:solidFill>
              <a:srgbClr val="EBEB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4" name="Freeform 27"/>
            <p:cNvSpPr/>
            <p:nvPr/>
          </p:nvSpPr>
          <p:spPr bwMode="auto">
            <a:xfrm>
              <a:off x="7920038" y="765175"/>
              <a:ext cx="14288" cy="87313"/>
            </a:xfrm>
            <a:custGeom>
              <a:avLst/>
              <a:gdLst>
                <a:gd name="T0" fmla="*/ 9 w 9"/>
                <a:gd name="T1" fmla="*/ 55 h 55"/>
                <a:gd name="T2" fmla="*/ 5 w 9"/>
                <a:gd name="T3" fmla="*/ 0 h 55"/>
                <a:gd name="T4" fmla="*/ 0 w 9"/>
                <a:gd name="T5" fmla="*/ 0 h 55"/>
                <a:gd name="T6" fmla="*/ 7 w 9"/>
                <a:gd name="T7" fmla="*/ 55 h 55"/>
                <a:gd name="T8" fmla="*/ 9 w 9"/>
                <a:gd name="T9" fmla="*/ 55 h 55"/>
              </a:gdLst>
              <a:ahLst/>
              <a:cxnLst>
                <a:cxn ang="0">
                  <a:pos x="T0" y="T1"/>
                </a:cxn>
                <a:cxn ang="0">
                  <a:pos x="T2" y="T3"/>
                </a:cxn>
                <a:cxn ang="0">
                  <a:pos x="T4" y="T5"/>
                </a:cxn>
                <a:cxn ang="0">
                  <a:pos x="T6" y="T7"/>
                </a:cxn>
                <a:cxn ang="0">
                  <a:pos x="T8" y="T9"/>
                </a:cxn>
              </a:cxnLst>
              <a:rect l="0" t="0" r="r" b="b"/>
              <a:pathLst>
                <a:path w="9" h="55">
                  <a:moveTo>
                    <a:pt x="9" y="55"/>
                  </a:moveTo>
                  <a:lnTo>
                    <a:pt x="5" y="0"/>
                  </a:lnTo>
                  <a:lnTo>
                    <a:pt x="0" y="0"/>
                  </a:lnTo>
                  <a:lnTo>
                    <a:pt x="7" y="55"/>
                  </a:lnTo>
                  <a:lnTo>
                    <a:pt x="9" y="55"/>
                  </a:lnTo>
                  <a:close/>
                </a:path>
              </a:pathLst>
            </a:custGeom>
            <a:solidFill>
              <a:srgbClr val="EAEA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5" name="Freeform 28"/>
            <p:cNvSpPr/>
            <p:nvPr/>
          </p:nvSpPr>
          <p:spPr bwMode="auto">
            <a:xfrm>
              <a:off x="7927975" y="762000"/>
              <a:ext cx="14288" cy="90488"/>
            </a:xfrm>
            <a:custGeom>
              <a:avLst/>
              <a:gdLst>
                <a:gd name="T0" fmla="*/ 9 w 9"/>
                <a:gd name="T1" fmla="*/ 57 h 57"/>
                <a:gd name="T2" fmla="*/ 2 w 9"/>
                <a:gd name="T3" fmla="*/ 0 h 57"/>
                <a:gd name="T4" fmla="*/ 0 w 9"/>
                <a:gd name="T5" fmla="*/ 2 h 57"/>
                <a:gd name="T6" fmla="*/ 4 w 9"/>
                <a:gd name="T7" fmla="*/ 57 h 57"/>
                <a:gd name="T8" fmla="*/ 9 w 9"/>
                <a:gd name="T9" fmla="*/ 57 h 57"/>
              </a:gdLst>
              <a:ahLst/>
              <a:cxnLst>
                <a:cxn ang="0">
                  <a:pos x="T0" y="T1"/>
                </a:cxn>
                <a:cxn ang="0">
                  <a:pos x="T2" y="T3"/>
                </a:cxn>
                <a:cxn ang="0">
                  <a:pos x="T4" y="T5"/>
                </a:cxn>
                <a:cxn ang="0">
                  <a:pos x="T6" y="T7"/>
                </a:cxn>
                <a:cxn ang="0">
                  <a:pos x="T8" y="T9"/>
                </a:cxn>
              </a:cxnLst>
              <a:rect l="0" t="0" r="r" b="b"/>
              <a:pathLst>
                <a:path w="9" h="57">
                  <a:moveTo>
                    <a:pt x="9" y="57"/>
                  </a:moveTo>
                  <a:lnTo>
                    <a:pt x="2" y="0"/>
                  </a:lnTo>
                  <a:lnTo>
                    <a:pt x="0" y="2"/>
                  </a:lnTo>
                  <a:lnTo>
                    <a:pt x="4" y="57"/>
                  </a:lnTo>
                  <a:lnTo>
                    <a:pt x="9" y="57"/>
                  </a:lnTo>
                  <a:close/>
                </a:path>
              </a:pathLst>
            </a:custGeom>
            <a:solidFill>
              <a:srgbClr val="E9EA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6" name="Freeform 29"/>
            <p:cNvSpPr/>
            <p:nvPr/>
          </p:nvSpPr>
          <p:spPr bwMode="auto">
            <a:xfrm>
              <a:off x="7931150" y="762000"/>
              <a:ext cx="19050" cy="90488"/>
            </a:xfrm>
            <a:custGeom>
              <a:avLst/>
              <a:gdLst>
                <a:gd name="T0" fmla="*/ 12 w 12"/>
                <a:gd name="T1" fmla="*/ 54 h 57"/>
                <a:gd name="T2" fmla="*/ 5 w 12"/>
                <a:gd name="T3" fmla="*/ 0 h 57"/>
                <a:gd name="T4" fmla="*/ 0 w 12"/>
                <a:gd name="T5" fmla="*/ 0 h 57"/>
                <a:gd name="T6" fmla="*/ 7 w 12"/>
                <a:gd name="T7" fmla="*/ 57 h 57"/>
                <a:gd name="T8" fmla="*/ 12 w 12"/>
                <a:gd name="T9" fmla="*/ 54 h 57"/>
              </a:gdLst>
              <a:ahLst/>
              <a:cxnLst>
                <a:cxn ang="0">
                  <a:pos x="T0" y="T1"/>
                </a:cxn>
                <a:cxn ang="0">
                  <a:pos x="T2" y="T3"/>
                </a:cxn>
                <a:cxn ang="0">
                  <a:pos x="T4" y="T5"/>
                </a:cxn>
                <a:cxn ang="0">
                  <a:pos x="T6" y="T7"/>
                </a:cxn>
                <a:cxn ang="0">
                  <a:pos x="T8" y="T9"/>
                </a:cxn>
              </a:cxnLst>
              <a:rect l="0" t="0" r="r" b="b"/>
              <a:pathLst>
                <a:path w="12" h="57">
                  <a:moveTo>
                    <a:pt x="12" y="54"/>
                  </a:moveTo>
                  <a:lnTo>
                    <a:pt x="5" y="0"/>
                  </a:lnTo>
                  <a:lnTo>
                    <a:pt x="0" y="0"/>
                  </a:lnTo>
                  <a:lnTo>
                    <a:pt x="7" y="57"/>
                  </a:lnTo>
                  <a:lnTo>
                    <a:pt x="12" y="54"/>
                  </a:lnTo>
                  <a:close/>
                </a:path>
              </a:pathLst>
            </a:custGeom>
            <a:solidFill>
              <a:srgbClr val="E8E9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7" name="Freeform 30"/>
            <p:cNvSpPr/>
            <p:nvPr/>
          </p:nvSpPr>
          <p:spPr bwMode="auto">
            <a:xfrm>
              <a:off x="7939088" y="762000"/>
              <a:ext cx="14288" cy="85725"/>
            </a:xfrm>
            <a:custGeom>
              <a:avLst/>
              <a:gdLst>
                <a:gd name="T0" fmla="*/ 9 w 9"/>
                <a:gd name="T1" fmla="*/ 54 h 54"/>
                <a:gd name="T2" fmla="*/ 4 w 9"/>
                <a:gd name="T3" fmla="*/ 0 h 54"/>
                <a:gd name="T4" fmla="*/ 0 w 9"/>
                <a:gd name="T5" fmla="*/ 0 h 54"/>
                <a:gd name="T6" fmla="*/ 7 w 9"/>
                <a:gd name="T7" fmla="*/ 54 h 54"/>
                <a:gd name="T8" fmla="*/ 9 w 9"/>
                <a:gd name="T9" fmla="*/ 54 h 54"/>
              </a:gdLst>
              <a:ahLst/>
              <a:cxnLst>
                <a:cxn ang="0">
                  <a:pos x="T0" y="T1"/>
                </a:cxn>
                <a:cxn ang="0">
                  <a:pos x="T2" y="T3"/>
                </a:cxn>
                <a:cxn ang="0">
                  <a:pos x="T4" y="T5"/>
                </a:cxn>
                <a:cxn ang="0">
                  <a:pos x="T6" y="T7"/>
                </a:cxn>
                <a:cxn ang="0">
                  <a:pos x="T8" y="T9"/>
                </a:cxn>
              </a:cxnLst>
              <a:rect l="0" t="0" r="r" b="b"/>
              <a:pathLst>
                <a:path w="9" h="54">
                  <a:moveTo>
                    <a:pt x="9" y="54"/>
                  </a:moveTo>
                  <a:lnTo>
                    <a:pt x="4" y="0"/>
                  </a:lnTo>
                  <a:lnTo>
                    <a:pt x="0" y="0"/>
                  </a:lnTo>
                  <a:lnTo>
                    <a:pt x="7" y="54"/>
                  </a:lnTo>
                  <a:lnTo>
                    <a:pt x="9" y="54"/>
                  </a:lnTo>
                  <a:close/>
                </a:path>
              </a:pathLst>
            </a:custGeom>
            <a:solidFill>
              <a:srgbClr val="E7E8E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8" name="Freeform 31"/>
            <p:cNvSpPr/>
            <p:nvPr/>
          </p:nvSpPr>
          <p:spPr bwMode="auto">
            <a:xfrm>
              <a:off x="7945438" y="762000"/>
              <a:ext cx="15875" cy="85725"/>
            </a:xfrm>
            <a:custGeom>
              <a:avLst/>
              <a:gdLst>
                <a:gd name="T0" fmla="*/ 10 w 10"/>
                <a:gd name="T1" fmla="*/ 54 h 54"/>
                <a:gd name="T2" fmla="*/ 3 w 10"/>
                <a:gd name="T3" fmla="*/ 0 h 54"/>
                <a:gd name="T4" fmla="*/ 0 w 10"/>
                <a:gd name="T5" fmla="*/ 0 h 54"/>
                <a:gd name="T6" fmla="*/ 5 w 10"/>
                <a:gd name="T7" fmla="*/ 54 h 54"/>
                <a:gd name="T8" fmla="*/ 10 w 10"/>
                <a:gd name="T9" fmla="*/ 54 h 54"/>
              </a:gdLst>
              <a:ahLst/>
              <a:cxnLst>
                <a:cxn ang="0">
                  <a:pos x="T0" y="T1"/>
                </a:cxn>
                <a:cxn ang="0">
                  <a:pos x="T2" y="T3"/>
                </a:cxn>
                <a:cxn ang="0">
                  <a:pos x="T4" y="T5"/>
                </a:cxn>
                <a:cxn ang="0">
                  <a:pos x="T6" y="T7"/>
                </a:cxn>
                <a:cxn ang="0">
                  <a:pos x="T8" y="T9"/>
                </a:cxn>
              </a:cxnLst>
              <a:rect l="0" t="0" r="r" b="b"/>
              <a:pathLst>
                <a:path w="10" h="54">
                  <a:moveTo>
                    <a:pt x="10" y="54"/>
                  </a:moveTo>
                  <a:lnTo>
                    <a:pt x="3" y="0"/>
                  </a:lnTo>
                  <a:lnTo>
                    <a:pt x="0" y="0"/>
                  </a:lnTo>
                  <a:lnTo>
                    <a:pt x="5" y="54"/>
                  </a:lnTo>
                  <a:lnTo>
                    <a:pt x="10" y="54"/>
                  </a:lnTo>
                  <a:close/>
                </a:path>
              </a:pathLst>
            </a:custGeom>
            <a:solidFill>
              <a:srgbClr val="E6E7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9" name="Freeform 32"/>
            <p:cNvSpPr/>
            <p:nvPr/>
          </p:nvSpPr>
          <p:spPr bwMode="auto">
            <a:xfrm>
              <a:off x="7950200" y="762000"/>
              <a:ext cx="14288" cy="85725"/>
            </a:xfrm>
            <a:custGeom>
              <a:avLst/>
              <a:gdLst>
                <a:gd name="T0" fmla="*/ 9 w 9"/>
                <a:gd name="T1" fmla="*/ 54 h 54"/>
                <a:gd name="T2" fmla="*/ 5 w 9"/>
                <a:gd name="T3" fmla="*/ 0 h 54"/>
                <a:gd name="T4" fmla="*/ 0 w 9"/>
                <a:gd name="T5" fmla="*/ 0 h 54"/>
                <a:gd name="T6" fmla="*/ 7 w 9"/>
                <a:gd name="T7" fmla="*/ 54 h 54"/>
                <a:gd name="T8" fmla="*/ 9 w 9"/>
                <a:gd name="T9" fmla="*/ 54 h 54"/>
              </a:gdLst>
              <a:ahLst/>
              <a:cxnLst>
                <a:cxn ang="0">
                  <a:pos x="T0" y="T1"/>
                </a:cxn>
                <a:cxn ang="0">
                  <a:pos x="T2" y="T3"/>
                </a:cxn>
                <a:cxn ang="0">
                  <a:pos x="T4" y="T5"/>
                </a:cxn>
                <a:cxn ang="0">
                  <a:pos x="T6" y="T7"/>
                </a:cxn>
                <a:cxn ang="0">
                  <a:pos x="T8" y="T9"/>
                </a:cxn>
              </a:cxnLst>
              <a:rect l="0" t="0" r="r" b="b"/>
              <a:pathLst>
                <a:path w="9" h="54">
                  <a:moveTo>
                    <a:pt x="9" y="54"/>
                  </a:moveTo>
                  <a:lnTo>
                    <a:pt x="5" y="0"/>
                  </a:lnTo>
                  <a:lnTo>
                    <a:pt x="0" y="0"/>
                  </a:lnTo>
                  <a:lnTo>
                    <a:pt x="7" y="54"/>
                  </a:lnTo>
                  <a:lnTo>
                    <a:pt x="9" y="54"/>
                  </a:lnTo>
                  <a:close/>
                </a:path>
              </a:pathLst>
            </a:custGeom>
            <a:solidFill>
              <a:srgbClr val="E5E6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0" name="Freeform 33"/>
            <p:cNvSpPr/>
            <p:nvPr/>
          </p:nvSpPr>
          <p:spPr bwMode="auto">
            <a:xfrm>
              <a:off x="7958138" y="762000"/>
              <a:ext cx="14288" cy="85725"/>
            </a:xfrm>
            <a:custGeom>
              <a:avLst/>
              <a:gdLst>
                <a:gd name="T0" fmla="*/ 9 w 9"/>
                <a:gd name="T1" fmla="*/ 54 h 54"/>
                <a:gd name="T2" fmla="*/ 2 w 9"/>
                <a:gd name="T3" fmla="*/ 0 h 54"/>
                <a:gd name="T4" fmla="*/ 0 w 9"/>
                <a:gd name="T5" fmla="*/ 0 h 54"/>
                <a:gd name="T6" fmla="*/ 4 w 9"/>
                <a:gd name="T7" fmla="*/ 54 h 54"/>
                <a:gd name="T8" fmla="*/ 9 w 9"/>
                <a:gd name="T9" fmla="*/ 54 h 54"/>
              </a:gdLst>
              <a:ahLst/>
              <a:cxnLst>
                <a:cxn ang="0">
                  <a:pos x="T0" y="T1"/>
                </a:cxn>
                <a:cxn ang="0">
                  <a:pos x="T2" y="T3"/>
                </a:cxn>
                <a:cxn ang="0">
                  <a:pos x="T4" y="T5"/>
                </a:cxn>
                <a:cxn ang="0">
                  <a:pos x="T6" y="T7"/>
                </a:cxn>
                <a:cxn ang="0">
                  <a:pos x="T8" y="T9"/>
                </a:cxn>
              </a:cxnLst>
              <a:rect l="0" t="0" r="r" b="b"/>
              <a:pathLst>
                <a:path w="9" h="54">
                  <a:moveTo>
                    <a:pt x="9" y="54"/>
                  </a:moveTo>
                  <a:lnTo>
                    <a:pt x="2" y="0"/>
                  </a:lnTo>
                  <a:lnTo>
                    <a:pt x="0" y="0"/>
                  </a:lnTo>
                  <a:lnTo>
                    <a:pt x="4" y="54"/>
                  </a:lnTo>
                  <a:lnTo>
                    <a:pt x="9" y="54"/>
                  </a:lnTo>
                  <a:close/>
                </a:path>
              </a:pathLst>
            </a:custGeom>
            <a:solidFill>
              <a:srgbClr val="E4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1" name="Freeform 34"/>
            <p:cNvSpPr/>
            <p:nvPr/>
          </p:nvSpPr>
          <p:spPr bwMode="auto">
            <a:xfrm>
              <a:off x="7961313" y="758825"/>
              <a:ext cx="19050" cy="88900"/>
            </a:xfrm>
            <a:custGeom>
              <a:avLst/>
              <a:gdLst>
                <a:gd name="T0" fmla="*/ 12 w 12"/>
                <a:gd name="T1" fmla="*/ 56 h 56"/>
                <a:gd name="T2" fmla="*/ 5 w 12"/>
                <a:gd name="T3" fmla="*/ 0 h 56"/>
                <a:gd name="T4" fmla="*/ 0 w 12"/>
                <a:gd name="T5" fmla="*/ 2 h 56"/>
                <a:gd name="T6" fmla="*/ 7 w 12"/>
                <a:gd name="T7" fmla="*/ 56 h 56"/>
                <a:gd name="T8" fmla="*/ 12 w 12"/>
                <a:gd name="T9" fmla="*/ 56 h 56"/>
              </a:gdLst>
              <a:ahLst/>
              <a:cxnLst>
                <a:cxn ang="0">
                  <a:pos x="T0" y="T1"/>
                </a:cxn>
                <a:cxn ang="0">
                  <a:pos x="T2" y="T3"/>
                </a:cxn>
                <a:cxn ang="0">
                  <a:pos x="T4" y="T5"/>
                </a:cxn>
                <a:cxn ang="0">
                  <a:pos x="T6" y="T7"/>
                </a:cxn>
                <a:cxn ang="0">
                  <a:pos x="T8" y="T9"/>
                </a:cxn>
              </a:cxnLst>
              <a:rect l="0" t="0" r="r" b="b"/>
              <a:pathLst>
                <a:path w="12" h="56">
                  <a:moveTo>
                    <a:pt x="12" y="56"/>
                  </a:moveTo>
                  <a:lnTo>
                    <a:pt x="5" y="0"/>
                  </a:lnTo>
                  <a:lnTo>
                    <a:pt x="0" y="2"/>
                  </a:lnTo>
                  <a:lnTo>
                    <a:pt x="7" y="56"/>
                  </a:lnTo>
                  <a:lnTo>
                    <a:pt x="12" y="56"/>
                  </a:lnTo>
                  <a:close/>
                </a:path>
              </a:pathLst>
            </a:custGeom>
            <a:solidFill>
              <a:srgbClr val="E3E4E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2" name="Freeform 35"/>
            <p:cNvSpPr/>
            <p:nvPr/>
          </p:nvSpPr>
          <p:spPr bwMode="auto">
            <a:xfrm>
              <a:off x="7969250" y="758825"/>
              <a:ext cx="14288" cy="88900"/>
            </a:xfrm>
            <a:custGeom>
              <a:avLst/>
              <a:gdLst>
                <a:gd name="T0" fmla="*/ 9 w 9"/>
                <a:gd name="T1" fmla="*/ 54 h 56"/>
                <a:gd name="T2" fmla="*/ 4 w 9"/>
                <a:gd name="T3" fmla="*/ 0 h 56"/>
                <a:gd name="T4" fmla="*/ 0 w 9"/>
                <a:gd name="T5" fmla="*/ 0 h 56"/>
                <a:gd name="T6" fmla="*/ 7 w 9"/>
                <a:gd name="T7" fmla="*/ 56 h 56"/>
                <a:gd name="T8" fmla="*/ 9 w 9"/>
                <a:gd name="T9" fmla="*/ 54 h 56"/>
              </a:gdLst>
              <a:ahLst/>
              <a:cxnLst>
                <a:cxn ang="0">
                  <a:pos x="T0" y="T1"/>
                </a:cxn>
                <a:cxn ang="0">
                  <a:pos x="T2" y="T3"/>
                </a:cxn>
                <a:cxn ang="0">
                  <a:pos x="T4" y="T5"/>
                </a:cxn>
                <a:cxn ang="0">
                  <a:pos x="T6" y="T7"/>
                </a:cxn>
                <a:cxn ang="0">
                  <a:pos x="T8" y="T9"/>
                </a:cxn>
              </a:cxnLst>
              <a:rect l="0" t="0" r="r" b="b"/>
              <a:pathLst>
                <a:path w="9" h="56">
                  <a:moveTo>
                    <a:pt x="9" y="54"/>
                  </a:moveTo>
                  <a:lnTo>
                    <a:pt x="4" y="0"/>
                  </a:lnTo>
                  <a:lnTo>
                    <a:pt x="0" y="0"/>
                  </a:lnTo>
                  <a:lnTo>
                    <a:pt x="7" y="56"/>
                  </a:lnTo>
                  <a:lnTo>
                    <a:pt x="9" y="54"/>
                  </a:lnTo>
                  <a:close/>
                </a:path>
              </a:pathLst>
            </a:custGeom>
            <a:solidFill>
              <a:srgbClr val="E2E3E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3" name="Freeform 36"/>
            <p:cNvSpPr/>
            <p:nvPr/>
          </p:nvSpPr>
          <p:spPr bwMode="auto">
            <a:xfrm>
              <a:off x="7975600" y="758825"/>
              <a:ext cx="15875" cy="85725"/>
            </a:xfrm>
            <a:custGeom>
              <a:avLst/>
              <a:gdLst>
                <a:gd name="T0" fmla="*/ 10 w 10"/>
                <a:gd name="T1" fmla="*/ 54 h 54"/>
                <a:gd name="T2" fmla="*/ 3 w 10"/>
                <a:gd name="T3" fmla="*/ 0 h 54"/>
                <a:gd name="T4" fmla="*/ 0 w 10"/>
                <a:gd name="T5" fmla="*/ 0 h 54"/>
                <a:gd name="T6" fmla="*/ 5 w 10"/>
                <a:gd name="T7" fmla="*/ 54 h 54"/>
                <a:gd name="T8" fmla="*/ 10 w 10"/>
                <a:gd name="T9" fmla="*/ 54 h 54"/>
              </a:gdLst>
              <a:ahLst/>
              <a:cxnLst>
                <a:cxn ang="0">
                  <a:pos x="T0" y="T1"/>
                </a:cxn>
                <a:cxn ang="0">
                  <a:pos x="T2" y="T3"/>
                </a:cxn>
                <a:cxn ang="0">
                  <a:pos x="T4" y="T5"/>
                </a:cxn>
                <a:cxn ang="0">
                  <a:pos x="T6" y="T7"/>
                </a:cxn>
                <a:cxn ang="0">
                  <a:pos x="T8" y="T9"/>
                </a:cxn>
              </a:cxnLst>
              <a:rect l="0" t="0" r="r" b="b"/>
              <a:pathLst>
                <a:path w="10" h="54">
                  <a:moveTo>
                    <a:pt x="10" y="54"/>
                  </a:moveTo>
                  <a:lnTo>
                    <a:pt x="3" y="0"/>
                  </a:lnTo>
                  <a:lnTo>
                    <a:pt x="0" y="0"/>
                  </a:lnTo>
                  <a:lnTo>
                    <a:pt x="5" y="54"/>
                  </a:lnTo>
                  <a:lnTo>
                    <a:pt x="10" y="54"/>
                  </a:lnTo>
                  <a:close/>
                </a:path>
              </a:pathLst>
            </a:custGeom>
            <a:solidFill>
              <a:srgbClr val="E1E2E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4" name="Freeform 37"/>
            <p:cNvSpPr/>
            <p:nvPr/>
          </p:nvSpPr>
          <p:spPr bwMode="auto">
            <a:xfrm>
              <a:off x="7980363" y="758825"/>
              <a:ext cx="19050" cy="85725"/>
            </a:xfrm>
            <a:custGeom>
              <a:avLst/>
              <a:gdLst>
                <a:gd name="T0" fmla="*/ 12 w 12"/>
                <a:gd name="T1" fmla="*/ 54 h 54"/>
                <a:gd name="T2" fmla="*/ 4 w 12"/>
                <a:gd name="T3" fmla="*/ 0 h 54"/>
                <a:gd name="T4" fmla="*/ 0 w 12"/>
                <a:gd name="T5" fmla="*/ 0 h 54"/>
                <a:gd name="T6" fmla="*/ 7 w 12"/>
                <a:gd name="T7" fmla="*/ 54 h 54"/>
                <a:gd name="T8" fmla="*/ 12 w 12"/>
                <a:gd name="T9" fmla="*/ 54 h 54"/>
              </a:gdLst>
              <a:ahLst/>
              <a:cxnLst>
                <a:cxn ang="0">
                  <a:pos x="T0" y="T1"/>
                </a:cxn>
                <a:cxn ang="0">
                  <a:pos x="T2" y="T3"/>
                </a:cxn>
                <a:cxn ang="0">
                  <a:pos x="T4" y="T5"/>
                </a:cxn>
                <a:cxn ang="0">
                  <a:pos x="T6" y="T7"/>
                </a:cxn>
                <a:cxn ang="0">
                  <a:pos x="T8" y="T9"/>
                </a:cxn>
              </a:cxnLst>
              <a:rect l="0" t="0" r="r" b="b"/>
              <a:pathLst>
                <a:path w="12" h="54">
                  <a:moveTo>
                    <a:pt x="12" y="54"/>
                  </a:moveTo>
                  <a:lnTo>
                    <a:pt x="4" y="0"/>
                  </a:lnTo>
                  <a:lnTo>
                    <a:pt x="0" y="0"/>
                  </a:lnTo>
                  <a:lnTo>
                    <a:pt x="7" y="54"/>
                  </a:lnTo>
                  <a:lnTo>
                    <a:pt x="12" y="54"/>
                  </a:lnTo>
                  <a:close/>
                </a:path>
              </a:pathLst>
            </a:custGeom>
            <a:solidFill>
              <a:srgbClr val="E0E1E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5" name="Freeform 38"/>
            <p:cNvSpPr/>
            <p:nvPr/>
          </p:nvSpPr>
          <p:spPr bwMode="auto">
            <a:xfrm>
              <a:off x="7986713" y="758825"/>
              <a:ext cx="15875" cy="85725"/>
            </a:xfrm>
            <a:custGeom>
              <a:avLst/>
              <a:gdLst>
                <a:gd name="T0" fmla="*/ 10 w 10"/>
                <a:gd name="T1" fmla="*/ 54 h 54"/>
                <a:gd name="T2" fmla="*/ 5 w 10"/>
                <a:gd name="T3" fmla="*/ 0 h 54"/>
                <a:gd name="T4" fmla="*/ 0 w 10"/>
                <a:gd name="T5" fmla="*/ 0 h 54"/>
                <a:gd name="T6" fmla="*/ 8 w 10"/>
                <a:gd name="T7" fmla="*/ 54 h 54"/>
                <a:gd name="T8" fmla="*/ 10 w 10"/>
                <a:gd name="T9" fmla="*/ 54 h 54"/>
              </a:gdLst>
              <a:ahLst/>
              <a:cxnLst>
                <a:cxn ang="0">
                  <a:pos x="T0" y="T1"/>
                </a:cxn>
                <a:cxn ang="0">
                  <a:pos x="T2" y="T3"/>
                </a:cxn>
                <a:cxn ang="0">
                  <a:pos x="T4" y="T5"/>
                </a:cxn>
                <a:cxn ang="0">
                  <a:pos x="T6" y="T7"/>
                </a:cxn>
                <a:cxn ang="0">
                  <a:pos x="T8" y="T9"/>
                </a:cxn>
              </a:cxnLst>
              <a:rect l="0" t="0" r="r" b="b"/>
              <a:pathLst>
                <a:path w="10" h="54">
                  <a:moveTo>
                    <a:pt x="10" y="54"/>
                  </a:moveTo>
                  <a:lnTo>
                    <a:pt x="5" y="0"/>
                  </a:lnTo>
                  <a:lnTo>
                    <a:pt x="0" y="0"/>
                  </a:lnTo>
                  <a:lnTo>
                    <a:pt x="8" y="54"/>
                  </a:lnTo>
                  <a:lnTo>
                    <a:pt x="10" y="54"/>
                  </a:lnTo>
                  <a:close/>
                </a:path>
              </a:pathLst>
            </a:custGeom>
            <a:solidFill>
              <a:srgbClr val="DFE0E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6" name="Freeform 39"/>
            <p:cNvSpPr/>
            <p:nvPr/>
          </p:nvSpPr>
          <p:spPr bwMode="auto">
            <a:xfrm>
              <a:off x="7994650" y="754063"/>
              <a:ext cx="15875" cy="90488"/>
            </a:xfrm>
            <a:custGeom>
              <a:avLst/>
              <a:gdLst>
                <a:gd name="T0" fmla="*/ 10 w 10"/>
                <a:gd name="T1" fmla="*/ 57 h 57"/>
                <a:gd name="T2" fmla="*/ 3 w 10"/>
                <a:gd name="T3" fmla="*/ 0 h 57"/>
                <a:gd name="T4" fmla="*/ 0 w 10"/>
                <a:gd name="T5" fmla="*/ 3 h 57"/>
                <a:gd name="T6" fmla="*/ 5 w 10"/>
                <a:gd name="T7" fmla="*/ 57 h 57"/>
                <a:gd name="T8" fmla="*/ 10 w 10"/>
                <a:gd name="T9" fmla="*/ 57 h 57"/>
              </a:gdLst>
              <a:ahLst/>
              <a:cxnLst>
                <a:cxn ang="0">
                  <a:pos x="T0" y="T1"/>
                </a:cxn>
                <a:cxn ang="0">
                  <a:pos x="T2" y="T3"/>
                </a:cxn>
                <a:cxn ang="0">
                  <a:pos x="T4" y="T5"/>
                </a:cxn>
                <a:cxn ang="0">
                  <a:pos x="T6" y="T7"/>
                </a:cxn>
                <a:cxn ang="0">
                  <a:pos x="T8" y="T9"/>
                </a:cxn>
              </a:cxnLst>
              <a:rect l="0" t="0" r="r" b="b"/>
              <a:pathLst>
                <a:path w="10" h="57">
                  <a:moveTo>
                    <a:pt x="10" y="57"/>
                  </a:moveTo>
                  <a:lnTo>
                    <a:pt x="3" y="0"/>
                  </a:lnTo>
                  <a:lnTo>
                    <a:pt x="0" y="3"/>
                  </a:lnTo>
                  <a:lnTo>
                    <a:pt x="5" y="57"/>
                  </a:lnTo>
                  <a:lnTo>
                    <a:pt x="10" y="57"/>
                  </a:lnTo>
                  <a:close/>
                </a:path>
              </a:pathLst>
            </a:custGeom>
            <a:solidFill>
              <a:srgbClr val="DEDF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7" name="Freeform 40"/>
            <p:cNvSpPr/>
            <p:nvPr/>
          </p:nvSpPr>
          <p:spPr bwMode="auto">
            <a:xfrm>
              <a:off x="7999413" y="754063"/>
              <a:ext cx="17463" cy="90488"/>
            </a:xfrm>
            <a:custGeom>
              <a:avLst/>
              <a:gdLst>
                <a:gd name="T0" fmla="*/ 11 w 11"/>
                <a:gd name="T1" fmla="*/ 55 h 57"/>
                <a:gd name="T2" fmla="*/ 4 w 11"/>
                <a:gd name="T3" fmla="*/ 0 h 57"/>
                <a:gd name="T4" fmla="*/ 0 w 11"/>
                <a:gd name="T5" fmla="*/ 0 h 57"/>
                <a:gd name="T6" fmla="*/ 7 w 11"/>
                <a:gd name="T7" fmla="*/ 57 h 57"/>
                <a:gd name="T8" fmla="*/ 11 w 11"/>
                <a:gd name="T9" fmla="*/ 55 h 57"/>
              </a:gdLst>
              <a:ahLst/>
              <a:cxnLst>
                <a:cxn ang="0">
                  <a:pos x="T0" y="T1"/>
                </a:cxn>
                <a:cxn ang="0">
                  <a:pos x="T2" y="T3"/>
                </a:cxn>
                <a:cxn ang="0">
                  <a:pos x="T4" y="T5"/>
                </a:cxn>
                <a:cxn ang="0">
                  <a:pos x="T6" y="T7"/>
                </a:cxn>
                <a:cxn ang="0">
                  <a:pos x="T8" y="T9"/>
                </a:cxn>
              </a:cxnLst>
              <a:rect l="0" t="0" r="r" b="b"/>
              <a:pathLst>
                <a:path w="11" h="57">
                  <a:moveTo>
                    <a:pt x="11" y="55"/>
                  </a:moveTo>
                  <a:lnTo>
                    <a:pt x="4" y="0"/>
                  </a:lnTo>
                  <a:lnTo>
                    <a:pt x="0" y="0"/>
                  </a:lnTo>
                  <a:lnTo>
                    <a:pt x="7" y="57"/>
                  </a:lnTo>
                  <a:lnTo>
                    <a:pt x="11" y="55"/>
                  </a:lnTo>
                  <a:close/>
                </a:path>
              </a:pathLst>
            </a:custGeom>
            <a:solidFill>
              <a:srgbClr val="DDDED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8" name="Freeform 41"/>
            <p:cNvSpPr/>
            <p:nvPr/>
          </p:nvSpPr>
          <p:spPr bwMode="auto">
            <a:xfrm>
              <a:off x="8005763" y="754063"/>
              <a:ext cx="15875" cy="87313"/>
            </a:xfrm>
            <a:custGeom>
              <a:avLst/>
              <a:gdLst>
                <a:gd name="T0" fmla="*/ 10 w 10"/>
                <a:gd name="T1" fmla="*/ 55 h 55"/>
                <a:gd name="T2" fmla="*/ 5 w 10"/>
                <a:gd name="T3" fmla="*/ 0 h 55"/>
                <a:gd name="T4" fmla="*/ 0 w 10"/>
                <a:gd name="T5" fmla="*/ 0 h 55"/>
                <a:gd name="T6" fmla="*/ 7 w 10"/>
                <a:gd name="T7" fmla="*/ 55 h 55"/>
                <a:gd name="T8" fmla="*/ 10 w 10"/>
                <a:gd name="T9" fmla="*/ 55 h 55"/>
              </a:gdLst>
              <a:ahLst/>
              <a:cxnLst>
                <a:cxn ang="0">
                  <a:pos x="T0" y="T1"/>
                </a:cxn>
                <a:cxn ang="0">
                  <a:pos x="T2" y="T3"/>
                </a:cxn>
                <a:cxn ang="0">
                  <a:pos x="T4" y="T5"/>
                </a:cxn>
                <a:cxn ang="0">
                  <a:pos x="T6" y="T7"/>
                </a:cxn>
                <a:cxn ang="0">
                  <a:pos x="T8" y="T9"/>
                </a:cxn>
              </a:cxnLst>
              <a:rect l="0" t="0" r="r" b="b"/>
              <a:pathLst>
                <a:path w="10" h="55">
                  <a:moveTo>
                    <a:pt x="10" y="55"/>
                  </a:moveTo>
                  <a:lnTo>
                    <a:pt x="5" y="0"/>
                  </a:lnTo>
                  <a:lnTo>
                    <a:pt x="0" y="0"/>
                  </a:lnTo>
                  <a:lnTo>
                    <a:pt x="7" y="55"/>
                  </a:lnTo>
                  <a:lnTo>
                    <a:pt x="10" y="55"/>
                  </a:lnTo>
                  <a:close/>
                </a:path>
              </a:pathLst>
            </a:custGeom>
            <a:solidFill>
              <a:srgbClr val="DCDD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9" name="Freeform 42"/>
            <p:cNvSpPr/>
            <p:nvPr/>
          </p:nvSpPr>
          <p:spPr bwMode="auto">
            <a:xfrm>
              <a:off x="8013700" y="754063"/>
              <a:ext cx="14288" cy="87313"/>
            </a:xfrm>
            <a:custGeom>
              <a:avLst/>
              <a:gdLst>
                <a:gd name="T0" fmla="*/ 9 w 9"/>
                <a:gd name="T1" fmla="*/ 55 h 55"/>
                <a:gd name="T2" fmla="*/ 2 w 9"/>
                <a:gd name="T3" fmla="*/ 0 h 55"/>
                <a:gd name="T4" fmla="*/ 0 w 9"/>
                <a:gd name="T5" fmla="*/ 0 h 55"/>
                <a:gd name="T6" fmla="*/ 5 w 9"/>
                <a:gd name="T7" fmla="*/ 55 h 55"/>
                <a:gd name="T8" fmla="*/ 9 w 9"/>
                <a:gd name="T9" fmla="*/ 55 h 55"/>
              </a:gdLst>
              <a:ahLst/>
              <a:cxnLst>
                <a:cxn ang="0">
                  <a:pos x="T0" y="T1"/>
                </a:cxn>
                <a:cxn ang="0">
                  <a:pos x="T2" y="T3"/>
                </a:cxn>
                <a:cxn ang="0">
                  <a:pos x="T4" y="T5"/>
                </a:cxn>
                <a:cxn ang="0">
                  <a:pos x="T6" y="T7"/>
                </a:cxn>
                <a:cxn ang="0">
                  <a:pos x="T8" y="T9"/>
                </a:cxn>
              </a:cxnLst>
              <a:rect l="0" t="0" r="r" b="b"/>
              <a:pathLst>
                <a:path w="9" h="55">
                  <a:moveTo>
                    <a:pt x="9" y="55"/>
                  </a:moveTo>
                  <a:lnTo>
                    <a:pt x="2" y="0"/>
                  </a:lnTo>
                  <a:lnTo>
                    <a:pt x="0" y="0"/>
                  </a:lnTo>
                  <a:lnTo>
                    <a:pt x="5" y="55"/>
                  </a:lnTo>
                  <a:lnTo>
                    <a:pt x="9" y="55"/>
                  </a:lnTo>
                  <a:close/>
                </a:path>
              </a:pathLst>
            </a:custGeom>
            <a:solidFill>
              <a:srgbClr val="DBDC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0" name="Freeform 43"/>
            <p:cNvSpPr/>
            <p:nvPr/>
          </p:nvSpPr>
          <p:spPr bwMode="auto">
            <a:xfrm>
              <a:off x="8016875" y="754063"/>
              <a:ext cx="15875" cy="87313"/>
            </a:xfrm>
            <a:custGeom>
              <a:avLst/>
              <a:gdLst>
                <a:gd name="T0" fmla="*/ 10 w 10"/>
                <a:gd name="T1" fmla="*/ 55 h 55"/>
                <a:gd name="T2" fmla="*/ 5 w 10"/>
                <a:gd name="T3" fmla="*/ 0 h 55"/>
                <a:gd name="T4" fmla="*/ 0 w 10"/>
                <a:gd name="T5" fmla="*/ 0 h 55"/>
                <a:gd name="T6" fmla="*/ 7 w 10"/>
                <a:gd name="T7" fmla="*/ 55 h 55"/>
                <a:gd name="T8" fmla="*/ 10 w 10"/>
                <a:gd name="T9" fmla="*/ 55 h 55"/>
              </a:gdLst>
              <a:ahLst/>
              <a:cxnLst>
                <a:cxn ang="0">
                  <a:pos x="T0" y="T1"/>
                </a:cxn>
                <a:cxn ang="0">
                  <a:pos x="T2" y="T3"/>
                </a:cxn>
                <a:cxn ang="0">
                  <a:pos x="T4" y="T5"/>
                </a:cxn>
                <a:cxn ang="0">
                  <a:pos x="T6" y="T7"/>
                </a:cxn>
                <a:cxn ang="0">
                  <a:pos x="T8" y="T9"/>
                </a:cxn>
              </a:cxnLst>
              <a:rect l="0" t="0" r="r" b="b"/>
              <a:pathLst>
                <a:path w="10" h="55">
                  <a:moveTo>
                    <a:pt x="10" y="55"/>
                  </a:moveTo>
                  <a:lnTo>
                    <a:pt x="5" y="0"/>
                  </a:lnTo>
                  <a:lnTo>
                    <a:pt x="0" y="0"/>
                  </a:lnTo>
                  <a:lnTo>
                    <a:pt x="7" y="55"/>
                  </a:lnTo>
                  <a:lnTo>
                    <a:pt x="10" y="55"/>
                  </a:lnTo>
                  <a:close/>
                </a:path>
              </a:pathLst>
            </a:custGeom>
            <a:solidFill>
              <a:srgbClr val="DADBD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1" name="Freeform 44"/>
            <p:cNvSpPr/>
            <p:nvPr/>
          </p:nvSpPr>
          <p:spPr bwMode="auto">
            <a:xfrm>
              <a:off x="8024813" y="754063"/>
              <a:ext cx="15875" cy="87313"/>
            </a:xfrm>
            <a:custGeom>
              <a:avLst/>
              <a:gdLst>
                <a:gd name="T0" fmla="*/ 10 w 10"/>
                <a:gd name="T1" fmla="*/ 55 h 55"/>
                <a:gd name="T2" fmla="*/ 2 w 10"/>
                <a:gd name="T3" fmla="*/ 0 h 55"/>
                <a:gd name="T4" fmla="*/ 0 w 10"/>
                <a:gd name="T5" fmla="*/ 0 h 55"/>
                <a:gd name="T6" fmla="*/ 5 w 10"/>
                <a:gd name="T7" fmla="*/ 55 h 55"/>
                <a:gd name="T8" fmla="*/ 10 w 10"/>
                <a:gd name="T9" fmla="*/ 55 h 55"/>
              </a:gdLst>
              <a:ahLst/>
              <a:cxnLst>
                <a:cxn ang="0">
                  <a:pos x="T0" y="T1"/>
                </a:cxn>
                <a:cxn ang="0">
                  <a:pos x="T2" y="T3"/>
                </a:cxn>
                <a:cxn ang="0">
                  <a:pos x="T4" y="T5"/>
                </a:cxn>
                <a:cxn ang="0">
                  <a:pos x="T6" y="T7"/>
                </a:cxn>
                <a:cxn ang="0">
                  <a:pos x="T8" y="T9"/>
                </a:cxn>
              </a:cxnLst>
              <a:rect l="0" t="0" r="r" b="b"/>
              <a:pathLst>
                <a:path w="10" h="55">
                  <a:moveTo>
                    <a:pt x="10" y="55"/>
                  </a:moveTo>
                  <a:lnTo>
                    <a:pt x="2" y="0"/>
                  </a:lnTo>
                  <a:lnTo>
                    <a:pt x="0" y="0"/>
                  </a:lnTo>
                  <a:lnTo>
                    <a:pt x="5" y="55"/>
                  </a:lnTo>
                  <a:lnTo>
                    <a:pt x="10" y="55"/>
                  </a:lnTo>
                  <a:close/>
                </a:path>
              </a:pathLst>
            </a:custGeom>
            <a:solidFill>
              <a:srgbClr val="D9DAD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2" name="Freeform 45"/>
            <p:cNvSpPr/>
            <p:nvPr/>
          </p:nvSpPr>
          <p:spPr bwMode="auto">
            <a:xfrm>
              <a:off x="8027988" y="750888"/>
              <a:ext cx="19050" cy="90488"/>
            </a:xfrm>
            <a:custGeom>
              <a:avLst/>
              <a:gdLst>
                <a:gd name="T0" fmla="*/ 12 w 12"/>
                <a:gd name="T1" fmla="*/ 57 h 57"/>
                <a:gd name="T2" fmla="*/ 5 w 12"/>
                <a:gd name="T3" fmla="*/ 0 h 57"/>
                <a:gd name="T4" fmla="*/ 0 w 12"/>
                <a:gd name="T5" fmla="*/ 2 h 57"/>
                <a:gd name="T6" fmla="*/ 8 w 12"/>
                <a:gd name="T7" fmla="*/ 57 h 57"/>
                <a:gd name="T8" fmla="*/ 12 w 12"/>
                <a:gd name="T9" fmla="*/ 57 h 57"/>
              </a:gdLst>
              <a:ahLst/>
              <a:cxnLst>
                <a:cxn ang="0">
                  <a:pos x="T0" y="T1"/>
                </a:cxn>
                <a:cxn ang="0">
                  <a:pos x="T2" y="T3"/>
                </a:cxn>
                <a:cxn ang="0">
                  <a:pos x="T4" y="T5"/>
                </a:cxn>
                <a:cxn ang="0">
                  <a:pos x="T6" y="T7"/>
                </a:cxn>
                <a:cxn ang="0">
                  <a:pos x="T8" y="T9"/>
                </a:cxn>
              </a:cxnLst>
              <a:rect l="0" t="0" r="r" b="b"/>
              <a:pathLst>
                <a:path w="12" h="57">
                  <a:moveTo>
                    <a:pt x="12" y="57"/>
                  </a:moveTo>
                  <a:lnTo>
                    <a:pt x="5" y="0"/>
                  </a:lnTo>
                  <a:lnTo>
                    <a:pt x="0" y="2"/>
                  </a:lnTo>
                  <a:lnTo>
                    <a:pt x="8" y="57"/>
                  </a:lnTo>
                  <a:lnTo>
                    <a:pt x="12" y="57"/>
                  </a:lnTo>
                  <a:close/>
                </a:path>
              </a:pathLst>
            </a:custGeom>
            <a:solidFill>
              <a:srgbClr val="D8D9D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3" name="Freeform 46"/>
            <p:cNvSpPr/>
            <p:nvPr/>
          </p:nvSpPr>
          <p:spPr bwMode="auto">
            <a:xfrm>
              <a:off x="8035925" y="750888"/>
              <a:ext cx="15875" cy="90488"/>
            </a:xfrm>
            <a:custGeom>
              <a:avLst/>
              <a:gdLst>
                <a:gd name="T0" fmla="*/ 10 w 10"/>
                <a:gd name="T1" fmla="*/ 54 h 57"/>
                <a:gd name="T2" fmla="*/ 5 w 10"/>
                <a:gd name="T3" fmla="*/ 0 h 57"/>
                <a:gd name="T4" fmla="*/ 0 w 10"/>
                <a:gd name="T5" fmla="*/ 0 h 57"/>
                <a:gd name="T6" fmla="*/ 7 w 10"/>
                <a:gd name="T7" fmla="*/ 57 h 57"/>
                <a:gd name="T8" fmla="*/ 10 w 10"/>
                <a:gd name="T9" fmla="*/ 54 h 57"/>
              </a:gdLst>
              <a:ahLst/>
              <a:cxnLst>
                <a:cxn ang="0">
                  <a:pos x="T0" y="T1"/>
                </a:cxn>
                <a:cxn ang="0">
                  <a:pos x="T2" y="T3"/>
                </a:cxn>
                <a:cxn ang="0">
                  <a:pos x="T4" y="T5"/>
                </a:cxn>
                <a:cxn ang="0">
                  <a:pos x="T6" y="T7"/>
                </a:cxn>
                <a:cxn ang="0">
                  <a:pos x="T8" y="T9"/>
                </a:cxn>
              </a:cxnLst>
              <a:rect l="0" t="0" r="r" b="b"/>
              <a:pathLst>
                <a:path w="10" h="57">
                  <a:moveTo>
                    <a:pt x="10" y="54"/>
                  </a:moveTo>
                  <a:lnTo>
                    <a:pt x="5" y="0"/>
                  </a:lnTo>
                  <a:lnTo>
                    <a:pt x="0" y="0"/>
                  </a:lnTo>
                  <a:lnTo>
                    <a:pt x="7" y="57"/>
                  </a:lnTo>
                  <a:lnTo>
                    <a:pt x="10" y="54"/>
                  </a:lnTo>
                  <a:close/>
                </a:path>
              </a:pathLst>
            </a:custGeom>
            <a:solidFill>
              <a:srgbClr val="D7D8D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4" name="Freeform 47"/>
            <p:cNvSpPr/>
            <p:nvPr/>
          </p:nvSpPr>
          <p:spPr bwMode="auto">
            <a:xfrm>
              <a:off x="8043863" y="750888"/>
              <a:ext cx="14288" cy="85725"/>
            </a:xfrm>
            <a:custGeom>
              <a:avLst/>
              <a:gdLst>
                <a:gd name="T0" fmla="*/ 9 w 9"/>
                <a:gd name="T1" fmla="*/ 54 h 54"/>
                <a:gd name="T2" fmla="*/ 2 w 9"/>
                <a:gd name="T3" fmla="*/ 0 h 54"/>
                <a:gd name="T4" fmla="*/ 0 w 9"/>
                <a:gd name="T5" fmla="*/ 0 h 54"/>
                <a:gd name="T6" fmla="*/ 5 w 9"/>
                <a:gd name="T7" fmla="*/ 54 h 54"/>
                <a:gd name="T8" fmla="*/ 9 w 9"/>
                <a:gd name="T9" fmla="*/ 54 h 54"/>
              </a:gdLst>
              <a:ahLst/>
              <a:cxnLst>
                <a:cxn ang="0">
                  <a:pos x="T0" y="T1"/>
                </a:cxn>
                <a:cxn ang="0">
                  <a:pos x="T2" y="T3"/>
                </a:cxn>
                <a:cxn ang="0">
                  <a:pos x="T4" y="T5"/>
                </a:cxn>
                <a:cxn ang="0">
                  <a:pos x="T6" y="T7"/>
                </a:cxn>
                <a:cxn ang="0">
                  <a:pos x="T8" y="T9"/>
                </a:cxn>
              </a:cxnLst>
              <a:rect l="0" t="0" r="r" b="b"/>
              <a:pathLst>
                <a:path w="9" h="54">
                  <a:moveTo>
                    <a:pt x="9" y="54"/>
                  </a:moveTo>
                  <a:lnTo>
                    <a:pt x="2" y="0"/>
                  </a:lnTo>
                  <a:lnTo>
                    <a:pt x="0" y="0"/>
                  </a:lnTo>
                  <a:lnTo>
                    <a:pt x="5" y="54"/>
                  </a:lnTo>
                  <a:lnTo>
                    <a:pt x="9" y="54"/>
                  </a:lnTo>
                  <a:close/>
                </a:path>
              </a:pathLst>
            </a:custGeom>
            <a:solidFill>
              <a:srgbClr val="D6D7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5" name="Freeform 48"/>
            <p:cNvSpPr/>
            <p:nvPr/>
          </p:nvSpPr>
          <p:spPr bwMode="auto">
            <a:xfrm>
              <a:off x="8047038" y="750888"/>
              <a:ext cx="19050" cy="85725"/>
            </a:xfrm>
            <a:custGeom>
              <a:avLst/>
              <a:gdLst>
                <a:gd name="T0" fmla="*/ 12 w 12"/>
                <a:gd name="T1" fmla="*/ 54 h 54"/>
                <a:gd name="T2" fmla="*/ 5 w 12"/>
                <a:gd name="T3" fmla="*/ 0 h 54"/>
                <a:gd name="T4" fmla="*/ 0 w 12"/>
                <a:gd name="T5" fmla="*/ 0 h 54"/>
                <a:gd name="T6" fmla="*/ 7 w 12"/>
                <a:gd name="T7" fmla="*/ 54 h 54"/>
                <a:gd name="T8" fmla="*/ 12 w 12"/>
                <a:gd name="T9" fmla="*/ 54 h 54"/>
              </a:gdLst>
              <a:ahLst/>
              <a:cxnLst>
                <a:cxn ang="0">
                  <a:pos x="T0" y="T1"/>
                </a:cxn>
                <a:cxn ang="0">
                  <a:pos x="T2" y="T3"/>
                </a:cxn>
                <a:cxn ang="0">
                  <a:pos x="T4" y="T5"/>
                </a:cxn>
                <a:cxn ang="0">
                  <a:pos x="T6" y="T7"/>
                </a:cxn>
                <a:cxn ang="0">
                  <a:pos x="T8" y="T9"/>
                </a:cxn>
              </a:cxnLst>
              <a:rect l="0" t="0" r="r" b="b"/>
              <a:pathLst>
                <a:path w="12" h="54">
                  <a:moveTo>
                    <a:pt x="12" y="54"/>
                  </a:moveTo>
                  <a:lnTo>
                    <a:pt x="5" y="0"/>
                  </a:lnTo>
                  <a:lnTo>
                    <a:pt x="0" y="0"/>
                  </a:lnTo>
                  <a:lnTo>
                    <a:pt x="7" y="54"/>
                  </a:lnTo>
                  <a:lnTo>
                    <a:pt x="12" y="54"/>
                  </a:lnTo>
                  <a:close/>
                </a:path>
              </a:pathLst>
            </a:custGeom>
            <a:solidFill>
              <a:srgbClr val="D5D6D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6" name="Freeform 49"/>
            <p:cNvSpPr/>
            <p:nvPr/>
          </p:nvSpPr>
          <p:spPr bwMode="auto">
            <a:xfrm>
              <a:off x="8054975" y="750888"/>
              <a:ext cx="14288" cy="85725"/>
            </a:xfrm>
            <a:custGeom>
              <a:avLst/>
              <a:gdLst>
                <a:gd name="T0" fmla="*/ 9 w 9"/>
                <a:gd name="T1" fmla="*/ 54 h 54"/>
                <a:gd name="T2" fmla="*/ 5 w 9"/>
                <a:gd name="T3" fmla="*/ 0 h 54"/>
                <a:gd name="T4" fmla="*/ 0 w 9"/>
                <a:gd name="T5" fmla="*/ 0 h 54"/>
                <a:gd name="T6" fmla="*/ 7 w 9"/>
                <a:gd name="T7" fmla="*/ 54 h 54"/>
                <a:gd name="T8" fmla="*/ 9 w 9"/>
                <a:gd name="T9" fmla="*/ 54 h 54"/>
              </a:gdLst>
              <a:ahLst/>
              <a:cxnLst>
                <a:cxn ang="0">
                  <a:pos x="T0" y="T1"/>
                </a:cxn>
                <a:cxn ang="0">
                  <a:pos x="T2" y="T3"/>
                </a:cxn>
                <a:cxn ang="0">
                  <a:pos x="T4" y="T5"/>
                </a:cxn>
                <a:cxn ang="0">
                  <a:pos x="T6" y="T7"/>
                </a:cxn>
                <a:cxn ang="0">
                  <a:pos x="T8" y="T9"/>
                </a:cxn>
              </a:cxnLst>
              <a:rect l="0" t="0" r="r" b="b"/>
              <a:pathLst>
                <a:path w="9" h="54">
                  <a:moveTo>
                    <a:pt x="9" y="54"/>
                  </a:moveTo>
                  <a:lnTo>
                    <a:pt x="5" y="0"/>
                  </a:lnTo>
                  <a:lnTo>
                    <a:pt x="0" y="0"/>
                  </a:lnTo>
                  <a:lnTo>
                    <a:pt x="7" y="54"/>
                  </a:lnTo>
                  <a:lnTo>
                    <a:pt x="9" y="54"/>
                  </a:lnTo>
                  <a:close/>
                </a:path>
              </a:pathLst>
            </a:custGeom>
            <a:solidFill>
              <a:srgbClr val="D3D5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7" name="Freeform 50"/>
            <p:cNvSpPr/>
            <p:nvPr/>
          </p:nvSpPr>
          <p:spPr bwMode="auto">
            <a:xfrm>
              <a:off x="8062913" y="747713"/>
              <a:ext cx="14288" cy="88900"/>
            </a:xfrm>
            <a:custGeom>
              <a:avLst/>
              <a:gdLst>
                <a:gd name="T0" fmla="*/ 9 w 9"/>
                <a:gd name="T1" fmla="*/ 56 h 56"/>
                <a:gd name="T2" fmla="*/ 2 w 9"/>
                <a:gd name="T3" fmla="*/ 0 h 56"/>
                <a:gd name="T4" fmla="*/ 0 w 9"/>
                <a:gd name="T5" fmla="*/ 2 h 56"/>
                <a:gd name="T6" fmla="*/ 4 w 9"/>
                <a:gd name="T7" fmla="*/ 56 h 56"/>
                <a:gd name="T8" fmla="*/ 9 w 9"/>
                <a:gd name="T9" fmla="*/ 56 h 56"/>
              </a:gdLst>
              <a:ahLst/>
              <a:cxnLst>
                <a:cxn ang="0">
                  <a:pos x="T0" y="T1"/>
                </a:cxn>
                <a:cxn ang="0">
                  <a:pos x="T2" y="T3"/>
                </a:cxn>
                <a:cxn ang="0">
                  <a:pos x="T4" y="T5"/>
                </a:cxn>
                <a:cxn ang="0">
                  <a:pos x="T6" y="T7"/>
                </a:cxn>
                <a:cxn ang="0">
                  <a:pos x="T8" y="T9"/>
                </a:cxn>
              </a:cxnLst>
              <a:rect l="0" t="0" r="r" b="b"/>
              <a:pathLst>
                <a:path w="9" h="56">
                  <a:moveTo>
                    <a:pt x="9" y="56"/>
                  </a:moveTo>
                  <a:lnTo>
                    <a:pt x="2" y="0"/>
                  </a:lnTo>
                  <a:lnTo>
                    <a:pt x="0" y="2"/>
                  </a:lnTo>
                  <a:lnTo>
                    <a:pt x="4" y="56"/>
                  </a:lnTo>
                  <a:lnTo>
                    <a:pt x="9" y="56"/>
                  </a:lnTo>
                  <a:close/>
                </a:path>
              </a:pathLst>
            </a:custGeom>
            <a:solidFill>
              <a:srgbClr val="D2D4D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8" name="Freeform 51"/>
            <p:cNvSpPr/>
            <p:nvPr/>
          </p:nvSpPr>
          <p:spPr bwMode="auto">
            <a:xfrm>
              <a:off x="8066088" y="747713"/>
              <a:ext cx="15875" cy="88900"/>
            </a:xfrm>
            <a:custGeom>
              <a:avLst/>
              <a:gdLst>
                <a:gd name="T0" fmla="*/ 10 w 10"/>
                <a:gd name="T1" fmla="*/ 54 h 56"/>
                <a:gd name="T2" fmla="*/ 5 w 10"/>
                <a:gd name="T3" fmla="*/ 0 h 56"/>
                <a:gd name="T4" fmla="*/ 0 w 10"/>
                <a:gd name="T5" fmla="*/ 0 h 56"/>
                <a:gd name="T6" fmla="*/ 7 w 10"/>
                <a:gd name="T7" fmla="*/ 56 h 56"/>
                <a:gd name="T8" fmla="*/ 10 w 10"/>
                <a:gd name="T9" fmla="*/ 54 h 56"/>
              </a:gdLst>
              <a:ahLst/>
              <a:cxnLst>
                <a:cxn ang="0">
                  <a:pos x="T0" y="T1"/>
                </a:cxn>
                <a:cxn ang="0">
                  <a:pos x="T2" y="T3"/>
                </a:cxn>
                <a:cxn ang="0">
                  <a:pos x="T4" y="T5"/>
                </a:cxn>
                <a:cxn ang="0">
                  <a:pos x="T6" y="T7"/>
                </a:cxn>
                <a:cxn ang="0">
                  <a:pos x="T8" y="T9"/>
                </a:cxn>
              </a:cxnLst>
              <a:rect l="0" t="0" r="r" b="b"/>
              <a:pathLst>
                <a:path w="10" h="56">
                  <a:moveTo>
                    <a:pt x="10" y="54"/>
                  </a:moveTo>
                  <a:lnTo>
                    <a:pt x="5" y="0"/>
                  </a:lnTo>
                  <a:lnTo>
                    <a:pt x="0" y="0"/>
                  </a:lnTo>
                  <a:lnTo>
                    <a:pt x="7" y="56"/>
                  </a:lnTo>
                  <a:lnTo>
                    <a:pt x="10" y="54"/>
                  </a:lnTo>
                  <a:close/>
                </a:path>
              </a:pathLst>
            </a:custGeom>
            <a:solidFill>
              <a:srgbClr val="D1D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9" name="Freeform 52"/>
            <p:cNvSpPr/>
            <p:nvPr/>
          </p:nvSpPr>
          <p:spPr bwMode="auto">
            <a:xfrm>
              <a:off x="8074025" y="747713"/>
              <a:ext cx="14288" cy="85725"/>
            </a:xfrm>
            <a:custGeom>
              <a:avLst/>
              <a:gdLst>
                <a:gd name="T0" fmla="*/ 9 w 9"/>
                <a:gd name="T1" fmla="*/ 54 h 54"/>
                <a:gd name="T2" fmla="*/ 5 w 9"/>
                <a:gd name="T3" fmla="*/ 0 h 54"/>
                <a:gd name="T4" fmla="*/ 0 w 9"/>
                <a:gd name="T5" fmla="*/ 0 h 54"/>
                <a:gd name="T6" fmla="*/ 5 w 9"/>
                <a:gd name="T7" fmla="*/ 54 h 54"/>
                <a:gd name="T8" fmla="*/ 9 w 9"/>
                <a:gd name="T9" fmla="*/ 54 h 54"/>
              </a:gdLst>
              <a:ahLst/>
              <a:cxnLst>
                <a:cxn ang="0">
                  <a:pos x="T0" y="T1"/>
                </a:cxn>
                <a:cxn ang="0">
                  <a:pos x="T2" y="T3"/>
                </a:cxn>
                <a:cxn ang="0">
                  <a:pos x="T4" y="T5"/>
                </a:cxn>
                <a:cxn ang="0">
                  <a:pos x="T6" y="T7"/>
                </a:cxn>
                <a:cxn ang="0">
                  <a:pos x="T8" y="T9"/>
                </a:cxn>
              </a:cxnLst>
              <a:rect l="0" t="0" r="r" b="b"/>
              <a:pathLst>
                <a:path w="9" h="54">
                  <a:moveTo>
                    <a:pt x="9" y="54"/>
                  </a:moveTo>
                  <a:lnTo>
                    <a:pt x="5" y="0"/>
                  </a:lnTo>
                  <a:lnTo>
                    <a:pt x="0" y="0"/>
                  </a:lnTo>
                  <a:lnTo>
                    <a:pt x="5" y="54"/>
                  </a:lnTo>
                  <a:lnTo>
                    <a:pt x="9" y="54"/>
                  </a:lnTo>
                  <a:close/>
                </a:path>
              </a:pathLst>
            </a:custGeom>
            <a:solidFill>
              <a:srgbClr val="D0D2D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0" name="Freeform 53"/>
            <p:cNvSpPr/>
            <p:nvPr/>
          </p:nvSpPr>
          <p:spPr bwMode="auto">
            <a:xfrm>
              <a:off x="8081963" y="747713"/>
              <a:ext cx="14288" cy="85725"/>
            </a:xfrm>
            <a:custGeom>
              <a:avLst/>
              <a:gdLst>
                <a:gd name="T0" fmla="*/ 9 w 9"/>
                <a:gd name="T1" fmla="*/ 54 h 54"/>
                <a:gd name="T2" fmla="*/ 2 w 9"/>
                <a:gd name="T3" fmla="*/ 0 h 54"/>
                <a:gd name="T4" fmla="*/ 0 w 9"/>
                <a:gd name="T5" fmla="*/ 0 h 54"/>
                <a:gd name="T6" fmla="*/ 4 w 9"/>
                <a:gd name="T7" fmla="*/ 54 h 54"/>
                <a:gd name="T8" fmla="*/ 9 w 9"/>
                <a:gd name="T9" fmla="*/ 54 h 54"/>
              </a:gdLst>
              <a:ahLst/>
              <a:cxnLst>
                <a:cxn ang="0">
                  <a:pos x="T0" y="T1"/>
                </a:cxn>
                <a:cxn ang="0">
                  <a:pos x="T2" y="T3"/>
                </a:cxn>
                <a:cxn ang="0">
                  <a:pos x="T4" y="T5"/>
                </a:cxn>
                <a:cxn ang="0">
                  <a:pos x="T6" y="T7"/>
                </a:cxn>
                <a:cxn ang="0">
                  <a:pos x="T8" y="T9"/>
                </a:cxn>
              </a:cxnLst>
              <a:rect l="0" t="0" r="r" b="b"/>
              <a:pathLst>
                <a:path w="9" h="54">
                  <a:moveTo>
                    <a:pt x="9" y="54"/>
                  </a:moveTo>
                  <a:lnTo>
                    <a:pt x="2" y="0"/>
                  </a:lnTo>
                  <a:lnTo>
                    <a:pt x="0" y="0"/>
                  </a:lnTo>
                  <a:lnTo>
                    <a:pt x="4" y="54"/>
                  </a:lnTo>
                  <a:lnTo>
                    <a:pt x="9" y="54"/>
                  </a:lnTo>
                  <a:close/>
                </a:path>
              </a:pathLst>
            </a:custGeom>
            <a:solidFill>
              <a:srgbClr val="CFD1D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1" name="Freeform 54"/>
            <p:cNvSpPr/>
            <p:nvPr/>
          </p:nvSpPr>
          <p:spPr bwMode="auto">
            <a:xfrm>
              <a:off x="8085138" y="747713"/>
              <a:ext cx="14288" cy="85725"/>
            </a:xfrm>
            <a:custGeom>
              <a:avLst/>
              <a:gdLst>
                <a:gd name="T0" fmla="*/ 9 w 9"/>
                <a:gd name="T1" fmla="*/ 54 h 54"/>
                <a:gd name="T2" fmla="*/ 5 w 9"/>
                <a:gd name="T3" fmla="*/ 0 h 54"/>
                <a:gd name="T4" fmla="*/ 0 w 9"/>
                <a:gd name="T5" fmla="*/ 0 h 54"/>
                <a:gd name="T6" fmla="*/ 7 w 9"/>
                <a:gd name="T7" fmla="*/ 54 h 54"/>
                <a:gd name="T8" fmla="*/ 9 w 9"/>
                <a:gd name="T9" fmla="*/ 54 h 54"/>
              </a:gdLst>
              <a:ahLst/>
              <a:cxnLst>
                <a:cxn ang="0">
                  <a:pos x="T0" y="T1"/>
                </a:cxn>
                <a:cxn ang="0">
                  <a:pos x="T2" y="T3"/>
                </a:cxn>
                <a:cxn ang="0">
                  <a:pos x="T4" y="T5"/>
                </a:cxn>
                <a:cxn ang="0">
                  <a:pos x="T6" y="T7"/>
                </a:cxn>
                <a:cxn ang="0">
                  <a:pos x="T8" y="T9"/>
                </a:cxn>
              </a:cxnLst>
              <a:rect l="0" t="0" r="r" b="b"/>
              <a:pathLst>
                <a:path w="9" h="54">
                  <a:moveTo>
                    <a:pt x="9" y="54"/>
                  </a:moveTo>
                  <a:lnTo>
                    <a:pt x="5" y="0"/>
                  </a:lnTo>
                  <a:lnTo>
                    <a:pt x="0" y="0"/>
                  </a:lnTo>
                  <a:lnTo>
                    <a:pt x="7" y="54"/>
                  </a:lnTo>
                  <a:lnTo>
                    <a:pt x="9" y="54"/>
                  </a:lnTo>
                  <a:close/>
                </a:path>
              </a:pathLst>
            </a:custGeom>
            <a:solidFill>
              <a:srgbClr val="CED0D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2" name="Freeform 55"/>
            <p:cNvSpPr/>
            <p:nvPr/>
          </p:nvSpPr>
          <p:spPr bwMode="auto">
            <a:xfrm>
              <a:off x="8093075" y="747713"/>
              <a:ext cx="14288" cy="85725"/>
            </a:xfrm>
            <a:custGeom>
              <a:avLst/>
              <a:gdLst>
                <a:gd name="T0" fmla="*/ 9 w 9"/>
                <a:gd name="T1" fmla="*/ 54 h 54"/>
                <a:gd name="T2" fmla="*/ 2 w 9"/>
                <a:gd name="T3" fmla="*/ 0 h 54"/>
                <a:gd name="T4" fmla="*/ 0 w 9"/>
                <a:gd name="T5" fmla="*/ 0 h 54"/>
                <a:gd name="T6" fmla="*/ 4 w 9"/>
                <a:gd name="T7" fmla="*/ 54 h 54"/>
                <a:gd name="T8" fmla="*/ 9 w 9"/>
                <a:gd name="T9" fmla="*/ 54 h 54"/>
              </a:gdLst>
              <a:ahLst/>
              <a:cxnLst>
                <a:cxn ang="0">
                  <a:pos x="T0" y="T1"/>
                </a:cxn>
                <a:cxn ang="0">
                  <a:pos x="T2" y="T3"/>
                </a:cxn>
                <a:cxn ang="0">
                  <a:pos x="T4" y="T5"/>
                </a:cxn>
                <a:cxn ang="0">
                  <a:pos x="T6" y="T7"/>
                </a:cxn>
                <a:cxn ang="0">
                  <a:pos x="T8" y="T9"/>
                </a:cxn>
              </a:cxnLst>
              <a:rect l="0" t="0" r="r" b="b"/>
              <a:pathLst>
                <a:path w="9" h="54">
                  <a:moveTo>
                    <a:pt x="9" y="54"/>
                  </a:moveTo>
                  <a:lnTo>
                    <a:pt x="2" y="0"/>
                  </a:lnTo>
                  <a:lnTo>
                    <a:pt x="0" y="0"/>
                  </a:lnTo>
                  <a:lnTo>
                    <a:pt x="4" y="54"/>
                  </a:lnTo>
                  <a:lnTo>
                    <a:pt x="9" y="54"/>
                  </a:lnTo>
                  <a:close/>
                </a:path>
              </a:pathLst>
            </a:custGeom>
            <a:solidFill>
              <a:srgbClr val="CDCFD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3" name="Freeform 56"/>
            <p:cNvSpPr/>
            <p:nvPr/>
          </p:nvSpPr>
          <p:spPr bwMode="auto">
            <a:xfrm>
              <a:off x="8096250" y="742950"/>
              <a:ext cx="19050" cy="90488"/>
            </a:xfrm>
            <a:custGeom>
              <a:avLst/>
              <a:gdLst>
                <a:gd name="T0" fmla="*/ 12 w 12"/>
                <a:gd name="T1" fmla="*/ 57 h 57"/>
                <a:gd name="T2" fmla="*/ 5 w 12"/>
                <a:gd name="T3" fmla="*/ 0 h 57"/>
                <a:gd name="T4" fmla="*/ 0 w 12"/>
                <a:gd name="T5" fmla="*/ 3 h 57"/>
                <a:gd name="T6" fmla="*/ 7 w 12"/>
                <a:gd name="T7" fmla="*/ 57 h 57"/>
                <a:gd name="T8" fmla="*/ 12 w 12"/>
                <a:gd name="T9" fmla="*/ 57 h 57"/>
              </a:gdLst>
              <a:ahLst/>
              <a:cxnLst>
                <a:cxn ang="0">
                  <a:pos x="T0" y="T1"/>
                </a:cxn>
                <a:cxn ang="0">
                  <a:pos x="T2" y="T3"/>
                </a:cxn>
                <a:cxn ang="0">
                  <a:pos x="T4" y="T5"/>
                </a:cxn>
                <a:cxn ang="0">
                  <a:pos x="T6" y="T7"/>
                </a:cxn>
                <a:cxn ang="0">
                  <a:pos x="T8" y="T9"/>
                </a:cxn>
              </a:cxnLst>
              <a:rect l="0" t="0" r="r" b="b"/>
              <a:pathLst>
                <a:path w="12" h="57">
                  <a:moveTo>
                    <a:pt x="12" y="57"/>
                  </a:moveTo>
                  <a:lnTo>
                    <a:pt x="5" y="0"/>
                  </a:lnTo>
                  <a:lnTo>
                    <a:pt x="0" y="3"/>
                  </a:lnTo>
                  <a:lnTo>
                    <a:pt x="7" y="57"/>
                  </a:lnTo>
                  <a:lnTo>
                    <a:pt x="12" y="57"/>
                  </a:lnTo>
                  <a:close/>
                </a:path>
              </a:pathLst>
            </a:custGeom>
            <a:solidFill>
              <a:srgbClr val="CCCEC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4" name="Freeform 57"/>
            <p:cNvSpPr/>
            <p:nvPr/>
          </p:nvSpPr>
          <p:spPr bwMode="auto">
            <a:xfrm>
              <a:off x="8104188" y="742950"/>
              <a:ext cx="14288" cy="90488"/>
            </a:xfrm>
            <a:custGeom>
              <a:avLst/>
              <a:gdLst>
                <a:gd name="T0" fmla="*/ 9 w 9"/>
                <a:gd name="T1" fmla="*/ 55 h 57"/>
                <a:gd name="T2" fmla="*/ 4 w 9"/>
                <a:gd name="T3" fmla="*/ 0 h 57"/>
                <a:gd name="T4" fmla="*/ 0 w 9"/>
                <a:gd name="T5" fmla="*/ 0 h 57"/>
                <a:gd name="T6" fmla="*/ 7 w 9"/>
                <a:gd name="T7" fmla="*/ 57 h 57"/>
                <a:gd name="T8" fmla="*/ 9 w 9"/>
                <a:gd name="T9" fmla="*/ 55 h 57"/>
              </a:gdLst>
              <a:ahLst/>
              <a:cxnLst>
                <a:cxn ang="0">
                  <a:pos x="T0" y="T1"/>
                </a:cxn>
                <a:cxn ang="0">
                  <a:pos x="T2" y="T3"/>
                </a:cxn>
                <a:cxn ang="0">
                  <a:pos x="T4" y="T5"/>
                </a:cxn>
                <a:cxn ang="0">
                  <a:pos x="T6" y="T7"/>
                </a:cxn>
                <a:cxn ang="0">
                  <a:pos x="T8" y="T9"/>
                </a:cxn>
              </a:cxnLst>
              <a:rect l="0" t="0" r="r" b="b"/>
              <a:pathLst>
                <a:path w="9" h="57">
                  <a:moveTo>
                    <a:pt x="9" y="55"/>
                  </a:moveTo>
                  <a:lnTo>
                    <a:pt x="4" y="0"/>
                  </a:lnTo>
                  <a:lnTo>
                    <a:pt x="0" y="0"/>
                  </a:lnTo>
                  <a:lnTo>
                    <a:pt x="7" y="57"/>
                  </a:lnTo>
                  <a:lnTo>
                    <a:pt x="9" y="55"/>
                  </a:lnTo>
                  <a:close/>
                </a:path>
              </a:pathLst>
            </a:custGeom>
            <a:solidFill>
              <a:srgbClr val="CBCDC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5" name="Freeform 58"/>
            <p:cNvSpPr/>
            <p:nvPr/>
          </p:nvSpPr>
          <p:spPr bwMode="auto">
            <a:xfrm>
              <a:off x="8110538" y="742950"/>
              <a:ext cx="15875" cy="87313"/>
            </a:xfrm>
            <a:custGeom>
              <a:avLst/>
              <a:gdLst>
                <a:gd name="T0" fmla="*/ 10 w 10"/>
                <a:gd name="T1" fmla="*/ 55 h 55"/>
                <a:gd name="T2" fmla="*/ 3 w 10"/>
                <a:gd name="T3" fmla="*/ 0 h 55"/>
                <a:gd name="T4" fmla="*/ 0 w 10"/>
                <a:gd name="T5" fmla="*/ 0 h 55"/>
                <a:gd name="T6" fmla="*/ 5 w 10"/>
                <a:gd name="T7" fmla="*/ 55 h 55"/>
                <a:gd name="T8" fmla="*/ 10 w 10"/>
                <a:gd name="T9" fmla="*/ 55 h 55"/>
              </a:gdLst>
              <a:ahLst/>
              <a:cxnLst>
                <a:cxn ang="0">
                  <a:pos x="T0" y="T1"/>
                </a:cxn>
                <a:cxn ang="0">
                  <a:pos x="T2" y="T3"/>
                </a:cxn>
                <a:cxn ang="0">
                  <a:pos x="T4" y="T5"/>
                </a:cxn>
                <a:cxn ang="0">
                  <a:pos x="T6" y="T7"/>
                </a:cxn>
                <a:cxn ang="0">
                  <a:pos x="T8" y="T9"/>
                </a:cxn>
              </a:cxnLst>
              <a:rect l="0" t="0" r="r" b="b"/>
              <a:pathLst>
                <a:path w="10" h="55">
                  <a:moveTo>
                    <a:pt x="10" y="55"/>
                  </a:moveTo>
                  <a:lnTo>
                    <a:pt x="3" y="0"/>
                  </a:lnTo>
                  <a:lnTo>
                    <a:pt x="0" y="0"/>
                  </a:lnTo>
                  <a:lnTo>
                    <a:pt x="5" y="55"/>
                  </a:lnTo>
                  <a:lnTo>
                    <a:pt x="10" y="55"/>
                  </a:lnTo>
                  <a:close/>
                </a:path>
              </a:pathLst>
            </a:custGeom>
            <a:solidFill>
              <a:srgbClr val="CACC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6" name="Freeform 59"/>
            <p:cNvSpPr/>
            <p:nvPr/>
          </p:nvSpPr>
          <p:spPr bwMode="auto">
            <a:xfrm>
              <a:off x="8115300" y="742950"/>
              <a:ext cx="19050" cy="87313"/>
            </a:xfrm>
            <a:custGeom>
              <a:avLst/>
              <a:gdLst>
                <a:gd name="T0" fmla="*/ 12 w 12"/>
                <a:gd name="T1" fmla="*/ 55 h 55"/>
                <a:gd name="T2" fmla="*/ 5 w 12"/>
                <a:gd name="T3" fmla="*/ 0 h 55"/>
                <a:gd name="T4" fmla="*/ 0 w 12"/>
                <a:gd name="T5" fmla="*/ 0 h 55"/>
                <a:gd name="T6" fmla="*/ 7 w 12"/>
                <a:gd name="T7" fmla="*/ 55 h 55"/>
                <a:gd name="T8" fmla="*/ 12 w 12"/>
                <a:gd name="T9" fmla="*/ 55 h 55"/>
              </a:gdLst>
              <a:ahLst/>
              <a:cxnLst>
                <a:cxn ang="0">
                  <a:pos x="T0" y="T1"/>
                </a:cxn>
                <a:cxn ang="0">
                  <a:pos x="T2" y="T3"/>
                </a:cxn>
                <a:cxn ang="0">
                  <a:pos x="T4" y="T5"/>
                </a:cxn>
                <a:cxn ang="0">
                  <a:pos x="T6" y="T7"/>
                </a:cxn>
                <a:cxn ang="0">
                  <a:pos x="T8" y="T9"/>
                </a:cxn>
              </a:cxnLst>
              <a:rect l="0" t="0" r="r" b="b"/>
              <a:pathLst>
                <a:path w="12" h="55">
                  <a:moveTo>
                    <a:pt x="12" y="55"/>
                  </a:moveTo>
                  <a:lnTo>
                    <a:pt x="5" y="0"/>
                  </a:lnTo>
                  <a:lnTo>
                    <a:pt x="0" y="0"/>
                  </a:lnTo>
                  <a:lnTo>
                    <a:pt x="7" y="55"/>
                  </a:lnTo>
                  <a:lnTo>
                    <a:pt x="12" y="55"/>
                  </a:lnTo>
                  <a:close/>
                </a:path>
              </a:pathLst>
            </a:custGeom>
            <a:solidFill>
              <a:srgbClr val="C9CB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7" name="Freeform 60"/>
            <p:cNvSpPr/>
            <p:nvPr/>
          </p:nvSpPr>
          <p:spPr bwMode="auto">
            <a:xfrm>
              <a:off x="8123238" y="742950"/>
              <a:ext cx="14288" cy="87313"/>
            </a:xfrm>
            <a:custGeom>
              <a:avLst/>
              <a:gdLst>
                <a:gd name="T0" fmla="*/ 9 w 9"/>
                <a:gd name="T1" fmla="*/ 55 h 55"/>
                <a:gd name="T2" fmla="*/ 4 w 9"/>
                <a:gd name="T3" fmla="*/ 0 h 55"/>
                <a:gd name="T4" fmla="*/ 0 w 9"/>
                <a:gd name="T5" fmla="*/ 0 h 55"/>
                <a:gd name="T6" fmla="*/ 7 w 9"/>
                <a:gd name="T7" fmla="*/ 55 h 55"/>
                <a:gd name="T8" fmla="*/ 9 w 9"/>
                <a:gd name="T9" fmla="*/ 55 h 55"/>
              </a:gdLst>
              <a:ahLst/>
              <a:cxnLst>
                <a:cxn ang="0">
                  <a:pos x="T0" y="T1"/>
                </a:cxn>
                <a:cxn ang="0">
                  <a:pos x="T2" y="T3"/>
                </a:cxn>
                <a:cxn ang="0">
                  <a:pos x="T4" y="T5"/>
                </a:cxn>
                <a:cxn ang="0">
                  <a:pos x="T6" y="T7"/>
                </a:cxn>
                <a:cxn ang="0">
                  <a:pos x="T8" y="T9"/>
                </a:cxn>
              </a:cxnLst>
              <a:rect l="0" t="0" r="r" b="b"/>
              <a:pathLst>
                <a:path w="9" h="55">
                  <a:moveTo>
                    <a:pt x="9" y="55"/>
                  </a:moveTo>
                  <a:lnTo>
                    <a:pt x="4" y="0"/>
                  </a:lnTo>
                  <a:lnTo>
                    <a:pt x="0" y="0"/>
                  </a:lnTo>
                  <a:lnTo>
                    <a:pt x="7" y="55"/>
                  </a:lnTo>
                  <a:lnTo>
                    <a:pt x="9" y="55"/>
                  </a:lnTo>
                  <a:close/>
                </a:path>
              </a:pathLst>
            </a:custGeom>
            <a:solidFill>
              <a:srgbClr val="C8CA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8" name="Freeform 61"/>
            <p:cNvSpPr/>
            <p:nvPr/>
          </p:nvSpPr>
          <p:spPr bwMode="auto">
            <a:xfrm>
              <a:off x="8129588" y="739775"/>
              <a:ext cx="15875" cy="90488"/>
            </a:xfrm>
            <a:custGeom>
              <a:avLst/>
              <a:gdLst>
                <a:gd name="T0" fmla="*/ 10 w 10"/>
                <a:gd name="T1" fmla="*/ 57 h 57"/>
                <a:gd name="T2" fmla="*/ 3 w 10"/>
                <a:gd name="T3" fmla="*/ 0 h 57"/>
                <a:gd name="T4" fmla="*/ 0 w 10"/>
                <a:gd name="T5" fmla="*/ 2 h 57"/>
                <a:gd name="T6" fmla="*/ 5 w 10"/>
                <a:gd name="T7" fmla="*/ 57 h 57"/>
                <a:gd name="T8" fmla="*/ 10 w 10"/>
                <a:gd name="T9" fmla="*/ 57 h 57"/>
              </a:gdLst>
              <a:ahLst/>
              <a:cxnLst>
                <a:cxn ang="0">
                  <a:pos x="T0" y="T1"/>
                </a:cxn>
                <a:cxn ang="0">
                  <a:pos x="T2" y="T3"/>
                </a:cxn>
                <a:cxn ang="0">
                  <a:pos x="T4" y="T5"/>
                </a:cxn>
                <a:cxn ang="0">
                  <a:pos x="T6" y="T7"/>
                </a:cxn>
                <a:cxn ang="0">
                  <a:pos x="T8" y="T9"/>
                </a:cxn>
              </a:cxnLst>
              <a:rect l="0" t="0" r="r" b="b"/>
              <a:pathLst>
                <a:path w="10" h="57">
                  <a:moveTo>
                    <a:pt x="10" y="57"/>
                  </a:moveTo>
                  <a:lnTo>
                    <a:pt x="3" y="0"/>
                  </a:lnTo>
                  <a:lnTo>
                    <a:pt x="0" y="2"/>
                  </a:lnTo>
                  <a:lnTo>
                    <a:pt x="5" y="57"/>
                  </a:lnTo>
                  <a:lnTo>
                    <a:pt x="10" y="57"/>
                  </a:lnTo>
                  <a:close/>
                </a:path>
              </a:pathLst>
            </a:custGeom>
            <a:solidFill>
              <a:srgbClr val="C7C9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9" name="Freeform 62"/>
            <p:cNvSpPr/>
            <p:nvPr/>
          </p:nvSpPr>
          <p:spPr bwMode="auto">
            <a:xfrm>
              <a:off x="8134350" y="739775"/>
              <a:ext cx="17463" cy="90488"/>
            </a:xfrm>
            <a:custGeom>
              <a:avLst/>
              <a:gdLst>
                <a:gd name="T0" fmla="*/ 11 w 11"/>
                <a:gd name="T1" fmla="*/ 54 h 57"/>
                <a:gd name="T2" fmla="*/ 4 w 11"/>
                <a:gd name="T3" fmla="*/ 0 h 57"/>
                <a:gd name="T4" fmla="*/ 0 w 11"/>
                <a:gd name="T5" fmla="*/ 0 h 57"/>
                <a:gd name="T6" fmla="*/ 7 w 11"/>
                <a:gd name="T7" fmla="*/ 57 h 57"/>
                <a:gd name="T8" fmla="*/ 11 w 11"/>
                <a:gd name="T9" fmla="*/ 54 h 57"/>
              </a:gdLst>
              <a:ahLst/>
              <a:cxnLst>
                <a:cxn ang="0">
                  <a:pos x="T0" y="T1"/>
                </a:cxn>
                <a:cxn ang="0">
                  <a:pos x="T2" y="T3"/>
                </a:cxn>
                <a:cxn ang="0">
                  <a:pos x="T4" y="T5"/>
                </a:cxn>
                <a:cxn ang="0">
                  <a:pos x="T6" y="T7"/>
                </a:cxn>
                <a:cxn ang="0">
                  <a:pos x="T8" y="T9"/>
                </a:cxn>
              </a:cxnLst>
              <a:rect l="0" t="0" r="r" b="b"/>
              <a:pathLst>
                <a:path w="11" h="57">
                  <a:moveTo>
                    <a:pt x="11" y="54"/>
                  </a:moveTo>
                  <a:lnTo>
                    <a:pt x="4" y="0"/>
                  </a:lnTo>
                  <a:lnTo>
                    <a:pt x="0" y="0"/>
                  </a:lnTo>
                  <a:lnTo>
                    <a:pt x="7" y="57"/>
                  </a:lnTo>
                  <a:lnTo>
                    <a:pt x="11" y="54"/>
                  </a:lnTo>
                  <a:close/>
                </a:path>
              </a:pathLst>
            </a:custGeom>
            <a:solidFill>
              <a:srgbClr val="C6C8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0" name="Freeform 63"/>
            <p:cNvSpPr/>
            <p:nvPr/>
          </p:nvSpPr>
          <p:spPr bwMode="auto">
            <a:xfrm>
              <a:off x="8140700" y="739775"/>
              <a:ext cx="15875" cy="85725"/>
            </a:xfrm>
            <a:custGeom>
              <a:avLst/>
              <a:gdLst>
                <a:gd name="T0" fmla="*/ 10 w 10"/>
                <a:gd name="T1" fmla="*/ 54 h 54"/>
                <a:gd name="T2" fmla="*/ 5 w 10"/>
                <a:gd name="T3" fmla="*/ 0 h 54"/>
                <a:gd name="T4" fmla="*/ 0 w 10"/>
                <a:gd name="T5" fmla="*/ 0 h 54"/>
                <a:gd name="T6" fmla="*/ 7 w 10"/>
                <a:gd name="T7" fmla="*/ 54 h 54"/>
                <a:gd name="T8" fmla="*/ 10 w 10"/>
                <a:gd name="T9" fmla="*/ 54 h 54"/>
              </a:gdLst>
              <a:ahLst/>
              <a:cxnLst>
                <a:cxn ang="0">
                  <a:pos x="T0" y="T1"/>
                </a:cxn>
                <a:cxn ang="0">
                  <a:pos x="T2" y="T3"/>
                </a:cxn>
                <a:cxn ang="0">
                  <a:pos x="T4" y="T5"/>
                </a:cxn>
                <a:cxn ang="0">
                  <a:pos x="T6" y="T7"/>
                </a:cxn>
                <a:cxn ang="0">
                  <a:pos x="T8" y="T9"/>
                </a:cxn>
              </a:cxnLst>
              <a:rect l="0" t="0" r="r" b="b"/>
              <a:pathLst>
                <a:path w="10" h="54">
                  <a:moveTo>
                    <a:pt x="10" y="54"/>
                  </a:moveTo>
                  <a:lnTo>
                    <a:pt x="5" y="0"/>
                  </a:lnTo>
                  <a:lnTo>
                    <a:pt x="0" y="0"/>
                  </a:lnTo>
                  <a:lnTo>
                    <a:pt x="7" y="54"/>
                  </a:lnTo>
                  <a:lnTo>
                    <a:pt x="10" y="54"/>
                  </a:lnTo>
                  <a:close/>
                </a:path>
              </a:pathLst>
            </a:custGeom>
            <a:solidFill>
              <a:srgbClr val="C5C7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1" name="Freeform 64"/>
            <p:cNvSpPr/>
            <p:nvPr/>
          </p:nvSpPr>
          <p:spPr bwMode="auto">
            <a:xfrm>
              <a:off x="8148638" y="739775"/>
              <a:ext cx="15875" cy="85725"/>
            </a:xfrm>
            <a:custGeom>
              <a:avLst/>
              <a:gdLst>
                <a:gd name="T0" fmla="*/ 10 w 10"/>
                <a:gd name="T1" fmla="*/ 54 h 54"/>
                <a:gd name="T2" fmla="*/ 2 w 10"/>
                <a:gd name="T3" fmla="*/ 0 h 54"/>
                <a:gd name="T4" fmla="*/ 0 w 10"/>
                <a:gd name="T5" fmla="*/ 0 h 54"/>
                <a:gd name="T6" fmla="*/ 5 w 10"/>
                <a:gd name="T7" fmla="*/ 54 h 54"/>
                <a:gd name="T8" fmla="*/ 10 w 10"/>
                <a:gd name="T9" fmla="*/ 54 h 54"/>
              </a:gdLst>
              <a:ahLst/>
              <a:cxnLst>
                <a:cxn ang="0">
                  <a:pos x="T0" y="T1"/>
                </a:cxn>
                <a:cxn ang="0">
                  <a:pos x="T2" y="T3"/>
                </a:cxn>
                <a:cxn ang="0">
                  <a:pos x="T4" y="T5"/>
                </a:cxn>
                <a:cxn ang="0">
                  <a:pos x="T6" y="T7"/>
                </a:cxn>
                <a:cxn ang="0">
                  <a:pos x="T8" y="T9"/>
                </a:cxn>
              </a:cxnLst>
              <a:rect l="0" t="0" r="r" b="b"/>
              <a:pathLst>
                <a:path w="10" h="54">
                  <a:moveTo>
                    <a:pt x="10" y="54"/>
                  </a:moveTo>
                  <a:lnTo>
                    <a:pt x="2" y="0"/>
                  </a:lnTo>
                  <a:lnTo>
                    <a:pt x="0" y="0"/>
                  </a:lnTo>
                  <a:lnTo>
                    <a:pt x="5" y="54"/>
                  </a:lnTo>
                  <a:lnTo>
                    <a:pt x="10" y="54"/>
                  </a:lnTo>
                  <a:close/>
                </a:path>
              </a:pathLst>
            </a:custGeom>
            <a:solidFill>
              <a:srgbClr val="C4C6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2" name="Freeform 65"/>
            <p:cNvSpPr/>
            <p:nvPr/>
          </p:nvSpPr>
          <p:spPr bwMode="auto">
            <a:xfrm>
              <a:off x="8151813" y="739775"/>
              <a:ext cx="15875" cy="85725"/>
            </a:xfrm>
            <a:custGeom>
              <a:avLst/>
              <a:gdLst>
                <a:gd name="T0" fmla="*/ 10 w 10"/>
                <a:gd name="T1" fmla="*/ 54 h 54"/>
                <a:gd name="T2" fmla="*/ 5 w 10"/>
                <a:gd name="T3" fmla="*/ 0 h 54"/>
                <a:gd name="T4" fmla="*/ 0 w 10"/>
                <a:gd name="T5" fmla="*/ 0 h 54"/>
                <a:gd name="T6" fmla="*/ 8 w 10"/>
                <a:gd name="T7" fmla="*/ 54 h 54"/>
                <a:gd name="T8" fmla="*/ 10 w 10"/>
                <a:gd name="T9" fmla="*/ 54 h 54"/>
              </a:gdLst>
              <a:ahLst/>
              <a:cxnLst>
                <a:cxn ang="0">
                  <a:pos x="T0" y="T1"/>
                </a:cxn>
                <a:cxn ang="0">
                  <a:pos x="T2" y="T3"/>
                </a:cxn>
                <a:cxn ang="0">
                  <a:pos x="T4" y="T5"/>
                </a:cxn>
                <a:cxn ang="0">
                  <a:pos x="T6" y="T7"/>
                </a:cxn>
                <a:cxn ang="0">
                  <a:pos x="T8" y="T9"/>
                </a:cxn>
              </a:cxnLst>
              <a:rect l="0" t="0" r="r" b="b"/>
              <a:pathLst>
                <a:path w="10" h="54">
                  <a:moveTo>
                    <a:pt x="10" y="54"/>
                  </a:moveTo>
                  <a:lnTo>
                    <a:pt x="5" y="0"/>
                  </a:lnTo>
                  <a:lnTo>
                    <a:pt x="0" y="0"/>
                  </a:lnTo>
                  <a:lnTo>
                    <a:pt x="8" y="54"/>
                  </a:lnTo>
                  <a:lnTo>
                    <a:pt x="10" y="54"/>
                  </a:lnTo>
                  <a:close/>
                </a:path>
              </a:pathLst>
            </a:custGeom>
            <a:solidFill>
              <a:srgbClr val="C3C5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3" name="Freeform 66"/>
            <p:cNvSpPr/>
            <p:nvPr/>
          </p:nvSpPr>
          <p:spPr bwMode="auto">
            <a:xfrm>
              <a:off x="8159750" y="739775"/>
              <a:ext cx="15875" cy="85725"/>
            </a:xfrm>
            <a:custGeom>
              <a:avLst/>
              <a:gdLst>
                <a:gd name="T0" fmla="*/ 10 w 10"/>
                <a:gd name="T1" fmla="*/ 54 h 54"/>
                <a:gd name="T2" fmla="*/ 3 w 10"/>
                <a:gd name="T3" fmla="*/ 0 h 54"/>
                <a:gd name="T4" fmla="*/ 0 w 10"/>
                <a:gd name="T5" fmla="*/ 0 h 54"/>
                <a:gd name="T6" fmla="*/ 5 w 10"/>
                <a:gd name="T7" fmla="*/ 54 h 54"/>
                <a:gd name="T8" fmla="*/ 10 w 10"/>
                <a:gd name="T9" fmla="*/ 54 h 54"/>
              </a:gdLst>
              <a:ahLst/>
              <a:cxnLst>
                <a:cxn ang="0">
                  <a:pos x="T0" y="T1"/>
                </a:cxn>
                <a:cxn ang="0">
                  <a:pos x="T2" y="T3"/>
                </a:cxn>
                <a:cxn ang="0">
                  <a:pos x="T4" y="T5"/>
                </a:cxn>
                <a:cxn ang="0">
                  <a:pos x="T6" y="T7"/>
                </a:cxn>
                <a:cxn ang="0">
                  <a:pos x="T8" y="T9"/>
                </a:cxn>
              </a:cxnLst>
              <a:rect l="0" t="0" r="r" b="b"/>
              <a:pathLst>
                <a:path w="10" h="54">
                  <a:moveTo>
                    <a:pt x="10" y="54"/>
                  </a:moveTo>
                  <a:lnTo>
                    <a:pt x="3" y="0"/>
                  </a:lnTo>
                  <a:lnTo>
                    <a:pt x="0" y="0"/>
                  </a:lnTo>
                  <a:lnTo>
                    <a:pt x="5" y="54"/>
                  </a:lnTo>
                  <a:lnTo>
                    <a:pt x="10" y="54"/>
                  </a:lnTo>
                  <a:close/>
                </a:path>
              </a:pathLst>
            </a:custGeom>
            <a:solidFill>
              <a:srgbClr val="C2C4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4" name="Freeform 67"/>
            <p:cNvSpPr/>
            <p:nvPr/>
          </p:nvSpPr>
          <p:spPr bwMode="auto">
            <a:xfrm>
              <a:off x="8164513" y="735013"/>
              <a:ext cx="14288" cy="90488"/>
            </a:xfrm>
            <a:custGeom>
              <a:avLst/>
              <a:gdLst>
                <a:gd name="T0" fmla="*/ 0 w 9"/>
                <a:gd name="T1" fmla="*/ 3 h 57"/>
                <a:gd name="T2" fmla="*/ 7 w 9"/>
                <a:gd name="T3" fmla="*/ 57 h 57"/>
                <a:gd name="T4" fmla="*/ 9 w 9"/>
                <a:gd name="T5" fmla="*/ 57 h 57"/>
                <a:gd name="T6" fmla="*/ 2 w 9"/>
                <a:gd name="T7" fmla="*/ 0 h 57"/>
                <a:gd name="T8" fmla="*/ 0 w 9"/>
                <a:gd name="T9" fmla="*/ 3 h 57"/>
              </a:gdLst>
              <a:ahLst/>
              <a:cxnLst>
                <a:cxn ang="0">
                  <a:pos x="T0" y="T1"/>
                </a:cxn>
                <a:cxn ang="0">
                  <a:pos x="T2" y="T3"/>
                </a:cxn>
                <a:cxn ang="0">
                  <a:pos x="T4" y="T5"/>
                </a:cxn>
                <a:cxn ang="0">
                  <a:pos x="T6" y="T7"/>
                </a:cxn>
                <a:cxn ang="0">
                  <a:pos x="T8" y="T9"/>
                </a:cxn>
              </a:cxnLst>
              <a:rect l="0" t="0" r="r" b="b"/>
              <a:pathLst>
                <a:path w="9" h="57">
                  <a:moveTo>
                    <a:pt x="0" y="3"/>
                  </a:moveTo>
                  <a:lnTo>
                    <a:pt x="7" y="57"/>
                  </a:lnTo>
                  <a:lnTo>
                    <a:pt x="9" y="57"/>
                  </a:lnTo>
                  <a:lnTo>
                    <a:pt x="2" y="0"/>
                  </a:lnTo>
                  <a:lnTo>
                    <a:pt x="0" y="3"/>
                  </a:lnTo>
                  <a:close/>
                </a:path>
              </a:pathLst>
            </a:custGeom>
            <a:solidFill>
              <a:srgbClr val="C1C3C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5" name="Freeform 68"/>
            <p:cNvSpPr/>
            <p:nvPr/>
          </p:nvSpPr>
          <p:spPr bwMode="auto">
            <a:xfrm>
              <a:off x="7927975" y="1166813"/>
              <a:ext cx="138113" cy="153988"/>
            </a:xfrm>
            <a:custGeom>
              <a:avLst/>
              <a:gdLst>
                <a:gd name="T0" fmla="*/ 0 w 87"/>
                <a:gd name="T1" fmla="*/ 7 h 97"/>
                <a:gd name="T2" fmla="*/ 16 w 87"/>
                <a:gd name="T3" fmla="*/ 59 h 97"/>
                <a:gd name="T4" fmla="*/ 87 w 87"/>
                <a:gd name="T5" fmla="*/ 97 h 97"/>
                <a:gd name="T6" fmla="*/ 87 w 87"/>
                <a:gd name="T7" fmla="*/ 85 h 97"/>
                <a:gd name="T8" fmla="*/ 85 w 87"/>
                <a:gd name="T9" fmla="*/ 0 h 97"/>
                <a:gd name="T10" fmla="*/ 0 w 87"/>
                <a:gd name="T11" fmla="*/ 7 h 97"/>
              </a:gdLst>
              <a:ahLst/>
              <a:cxnLst>
                <a:cxn ang="0">
                  <a:pos x="T0" y="T1"/>
                </a:cxn>
                <a:cxn ang="0">
                  <a:pos x="T2" y="T3"/>
                </a:cxn>
                <a:cxn ang="0">
                  <a:pos x="T4" y="T5"/>
                </a:cxn>
                <a:cxn ang="0">
                  <a:pos x="T6" y="T7"/>
                </a:cxn>
                <a:cxn ang="0">
                  <a:pos x="T8" y="T9"/>
                </a:cxn>
                <a:cxn ang="0">
                  <a:pos x="T10" y="T11"/>
                </a:cxn>
              </a:cxnLst>
              <a:rect l="0" t="0" r="r" b="b"/>
              <a:pathLst>
                <a:path w="87" h="97">
                  <a:moveTo>
                    <a:pt x="0" y="7"/>
                  </a:moveTo>
                  <a:lnTo>
                    <a:pt x="16" y="59"/>
                  </a:lnTo>
                  <a:lnTo>
                    <a:pt x="87" y="97"/>
                  </a:lnTo>
                  <a:lnTo>
                    <a:pt x="87" y="85"/>
                  </a:lnTo>
                  <a:lnTo>
                    <a:pt x="85" y="0"/>
                  </a:lnTo>
                  <a:lnTo>
                    <a:pt x="0" y="7"/>
                  </a:lnTo>
                  <a:close/>
                </a:path>
              </a:pathLst>
            </a:custGeom>
            <a:solidFill>
              <a:srgbClr val="7D7D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6" name="Freeform 69"/>
            <p:cNvSpPr/>
            <p:nvPr/>
          </p:nvSpPr>
          <p:spPr bwMode="auto">
            <a:xfrm>
              <a:off x="7950200" y="817563"/>
              <a:ext cx="228600" cy="357188"/>
            </a:xfrm>
            <a:custGeom>
              <a:avLst/>
              <a:gdLst>
                <a:gd name="T0" fmla="*/ 0 w 144"/>
                <a:gd name="T1" fmla="*/ 17 h 225"/>
                <a:gd name="T2" fmla="*/ 23 w 144"/>
                <a:gd name="T3" fmla="*/ 225 h 225"/>
                <a:gd name="T4" fmla="*/ 71 w 144"/>
                <a:gd name="T5" fmla="*/ 220 h 225"/>
                <a:gd name="T6" fmla="*/ 59 w 144"/>
                <a:gd name="T7" fmla="*/ 107 h 225"/>
                <a:gd name="T8" fmla="*/ 144 w 144"/>
                <a:gd name="T9" fmla="*/ 0 h 225"/>
                <a:gd name="T10" fmla="*/ 0 w 144"/>
                <a:gd name="T11" fmla="*/ 17 h 225"/>
              </a:gdLst>
              <a:ahLst/>
              <a:cxnLst>
                <a:cxn ang="0">
                  <a:pos x="T0" y="T1"/>
                </a:cxn>
                <a:cxn ang="0">
                  <a:pos x="T2" y="T3"/>
                </a:cxn>
                <a:cxn ang="0">
                  <a:pos x="T4" y="T5"/>
                </a:cxn>
                <a:cxn ang="0">
                  <a:pos x="T6" y="T7"/>
                </a:cxn>
                <a:cxn ang="0">
                  <a:pos x="T8" y="T9"/>
                </a:cxn>
                <a:cxn ang="0">
                  <a:pos x="T10" y="T11"/>
                </a:cxn>
              </a:cxnLst>
              <a:rect l="0" t="0" r="r" b="b"/>
              <a:pathLst>
                <a:path w="144" h="225">
                  <a:moveTo>
                    <a:pt x="0" y="17"/>
                  </a:moveTo>
                  <a:lnTo>
                    <a:pt x="23" y="225"/>
                  </a:lnTo>
                  <a:lnTo>
                    <a:pt x="71" y="220"/>
                  </a:lnTo>
                  <a:lnTo>
                    <a:pt x="59" y="107"/>
                  </a:lnTo>
                  <a:lnTo>
                    <a:pt x="144" y="0"/>
                  </a:lnTo>
                  <a:lnTo>
                    <a:pt x="0" y="17"/>
                  </a:lnTo>
                  <a:close/>
                </a:path>
              </a:pathLst>
            </a:custGeom>
            <a:solidFill>
              <a:srgbClr val="4FB9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7" name="Freeform 70"/>
            <p:cNvSpPr/>
            <p:nvPr/>
          </p:nvSpPr>
          <p:spPr bwMode="auto">
            <a:xfrm>
              <a:off x="7721600" y="844550"/>
              <a:ext cx="265113" cy="341313"/>
            </a:xfrm>
            <a:custGeom>
              <a:avLst/>
              <a:gdLst>
                <a:gd name="T0" fmla="*/ 144 w 167"/>
                <a:gd name="T1" fmla="*/ 0 h 215"/>
                <a:gd name="T2" fmla="*/ 167 w 167"/>
                <a:gd name="T3" fmla="*/ 208 h 215"/>
                <a:gd name="T4" fmla="*/ 118 w 167"/>
                <a:gd name="T5" fmla="*/ 215 h 215"/>
                <a:gd name="T6" fmla="*/ 106 w 167"/>
                <a:gd name="T7" fmla="*/ 99 h 215"/>
                <a:gd name="T8" fmla="*/ 0 w 167"/>
                <a:gd name="T9" fmla="*/ 17 h 215"/>
                <a:gd name="T10" fmla="*/ 144 w 167"/>
                <a:gd name="T11" fmla="*/ 0 h 215"/>
              </a:gdLst>
              <a:ahLst/>
              <a:cxnLst>
                <a:cxn ang="0">
                  <a:pos x="T0" y="T1"/>
                </a:cxn>
                <a:cxn ang="0">
                  <a:pos x="T2" y="T3"/>
                </a:cxn>
                <a:cxn ang="0">
                  <a:pos x="T4" y="T5"/>
                </a:cxn>
                <a:cxn ang="0">
                  <a:pos x="T6" y="T7"/>
                </a:cxn>
                <a:cxn ang="0">
                  <a:pos x="T8" y="T9"/>
                </a:cxn>
                <a:cxn ang="0">
                  <a:pos x="T10" y="T11"/>
                </a:cxn>
              </a:cxnLst>
              <a:rect l="0" t="0" r="r" b="b"/>
              <a:pathLst>
                <a:path w="167" h="215">
                  <a:moveTo>
                    <a:pt x="144" y="0"/>
                  </a:moveTo>
                  <a:lnTo>
                    <a:pt x="167" y="208"/>
                  </a:lnTo>
                  <a:lnTo>
                    <a:pt x="118" y="215"/>
                  </a:lnTo>
                  <a:lnTo>
                    <a:pt x="106" y="99"/>
                  </a:lnTo>
                  <a:lnTo>
                    <a:pt x="0" y="17"/>
                  </a:lnTo>
                  <a:lnTo>
                    <a:pt x="144" y="0"/>
                  </a:lnTo>
                  <a:close/>
                </a:path>
              </a:pathLst>
            </a:custGeom>
            <a:solidFill>
              <a:srgbClr val="96CEF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8" name="Freeform 71"/>
            <p:cNvSpPr/>
            <p:nvPr/>
          </p:nvSpPr>
          <p:spPr bwMode="auto">
            <a:xfrm>
              <a:off x="7589838" y="-393700"/>
              <a:ext cx="349250" cy="1182688"/>
            </a:xfrm>
            <a:custGeom>
              <a:avLst/>
              <a:gdLst>
                <a:gd name="T0" fmla="*/ 0 w 220"/>
                <a:gd name="T1" fmla="*/ 16 h 745"/>
                <a:gd name="T2" fmla="*/ 139 w 220"/>
                <a:gd name="T3" fmla="*/ 0 h 745"/>
                <a:gd name="T4" fmla="*/ 220 w 220"/>
                <a:gd name="T5" fmla="*/ 728 h 745"/>
                <a:gd name="T6" fmla="*/ 80 w 220"/>
                <a:gd name="T7" fmla="*/ 745 h 745"/>
                <a:gd name="T8" fmla="*/ 0 w 220"/>
                <a:gd name="T9" fmla="*/ 16 h 745"/>
              </a:gdLst>
              <a:ahLst/>
              <a:cxnLst>
                <a:cxn ang="0">
                  <a:pos x="T0" y="T1"/>
                </a:cxn>
                <a:cxn ang="0">
                  <a:pos x="T2" y="T3"/>
                </a:cxn>
                <a:cxn ang="0">
                  <a:pos x="T4" y="T5"/>
                </a:cxn>
                <a:cxn ang="0">
                  <a:pos x="T6" y="T7"/>
                </a:cxn>
                <a:cxn ang="0">
                  <a:pos x="T8" y="T9"/>
                </a:cxn>
              </a:cxnLst>
              <a:rect l="0" t="0" r="r" b="b"/>
              <a:pathLst>
                <a:path w="220" h="745">
                  <a:moveTo>
                    <a:pt x="0" y="16"/>
                  </a:moveTo>
                  <a:lnTo>
                    <a:pt x="139" y="0"/>
                  </a:lnTo>
                  <a:lnTo>
                    <a:pt x="220" y="728"/>
                  </a:lnTo>
                  <a:lnTo>
                    <a:pt x="80" y="745"/>
                  </a:lnTo>
                  <a:lnTo>
                    <a:pt x="0" y="16"/>
                  </a:lnTo>
                  <a:close/>
                </a:path>
              </a:pathLst>
            </a:custGeom>
            <a:solidFill>
              <a:srgbClr val="A3A4A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9" name="Freeform 72"/>
            <p:cNvSpPr/>
            <p:nvPr/>
          </p:nvSpPr>
          <p:spPr bwMode="auto">
            <a:xfrm>
              <a:off x="7810500" y="-415925"/>
              <a:ext cx="354013" cy="1177925"/>
            </a:xfrm>
            <a:custGeom>
              <a:avLst/>
              <a:gdLst>
                <a:gd name="T0" fmla="*/ 0 w 223"/>
                <a:gd name="T1" fmla="*/ 14 h 742"/>
                <a:gd name="T2" fmla="*/ 140 w 223"/>
                <a:gd name="T3" fmla="*/ 0 h 742"/>
                <a:gd name="T4" fmla="*/ 223 w 223"/>
                <a:gd name="T5" fmla="*/ 728 h 742"/>
                <a:gd name="T6" fmla="*/ 81 w 223"/>
                <a:gd name="T7" fmla="*/ 742 h 742"/>
                <a:gd name="T8" fmla="*/ 0 w 223"/>
                <a:gd name="T9" fmla="*/ 14 h 742"/>
              </a:gdLst>
              <a:ahLst/>
              <a:cxnLst>
                <a:cxn ang="0">
                  <a:pos x="T0" y="T1"/>
                </a:cxn>
                <a:cxn ang="0">
                  <a:pos x="T2" y="T3"/>
                </a:cxn>
                <a:cxn ang="0">
                  <a:pos x="T4" y="T5"/>
                </a:cxn>
                <a:cxn ang="0">
                  <a:pos x="T6" y="T7"/>
                </a:cxn>
                <a:cxn ang="0">
                  <a:pos x="T8" y="T9"/>
                </a:cxn>
              </a:cxnLst>
              <a:rect l="0" t="0" r="r" b="b"/>
              <a:pathLst>
                <a:path w="223" h="742">
                  <a:moveTo>
                    <a:pt x="0" y="14"/>
                  </a:moveTo>
                  <a:lnTo>
                    <a:pt x="140" y="0"/>
                  </a:lnTo>
                  <a:lnTo>
                    <a:pt x="223" y="728"/>
                  </a:lnTo>
                  <a:lnTo>
                    <a:pt x="81" y="742"/>
                  </a:lnTo>
                  <a:lnTo>
                    <a:pt x="0" y="14"/>
                  </a:lnTo>
                  <a:close/>
                </a:path>
              </a:pathLst>
            </a:custGeom>
            <a:solidFill>
              <a:srgbClr val="7D7D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0" name="Freeform 73"/>
            <p:cNvSpPr>
              <a:spLocks noEditPoints="1"/>
            </p:cNvSpPr>
            <p:nvPr/>
          </p:nvSpPr>
          <p:spPr bwMode="auto">
            <a:xfrm>
              <a:off x="7573963" y="-439737"/>
              <a:ext cx="627063" cy="1328738"/>
            </a:xfrm>
            <a:custGeom>
              <a:avLst/>
              <a:gdLst>
                <a:gd name="T0" fmla="*/ 395 w 395"/>
                <a:gd name="T1" fmla="*/ 804 h 837"/>
                <a:gd name="T2" fmla="*/ 90 w 395"/>
                <a:gd name="T3" fmla="*/ 837 h 837"/>
                <a:gd name="T4" fmla="*/ 0 w 395"/>
                <a:gd name="T5" fmla="*/ 34 h 837"/>
                <a:gd name="T6" fmla="*/ 305 w 395"/>
                <a:gd name="T7" fmla="*/ 0 h 837"/>
                <a:gd name="T8" fmla="*/ 395 w 395"/>
                <a:gd name="T9" fmla="*/ 804 h 837"/>
                <a:gd name="T10" fmla="*/ 111 w 395"/>
                <a:gd name="T11" fmla="*/ 811 h 837"/>
                <a:gd name="T12" fmla="*/ 367 w 395"/>
                <a:gd name="T13" fmla="*/ 781 h 837"/>
                <a:gd name="T14" fmla="*/ 282 w 395"/>
                <a:gd name="T15" fmla="*/ 26 h 837"/>
                <a:gd name="T16" fmla="*/ 26 w 395"/>
                <a:gd name="T17" fmla="*/ 55 h 837"/>
                <a:gd name="T18" fmla="*/ 111 w 395"/>
                <a:gd name="T19" fmla="*/ 811 h 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5" h="837">
                  <a:moveTo>
                    <a:pt x="395" y="804"/>
                  </a:moveTo>
                  <a:lnTo>
                    <a:pt x="90" y="837"/>
                  </a:lnTo>
                  <a:lnTo>
                    <a:pt x="0" y="34"/>
                  </a:lnTo>
                  <a:lnTo>
                    <a:pt x="305" y="0"/>
                  </a:lnTo>
                  <a:lnTo>
                    <a:pt x="395" y="804"/>
                  </a:lnTo>
                  <a:close/>
                  <a:moveTo>
                    <a:pt x="111" y="811"/>
                  </a:moveTo>
                  <a:lnTo>
                    <a:pt x="367" y="781"/>
                  </a:lnTo>
                  <a:lnTo>
                    <a:pt x="282" y="26"/>
                  </a:lnTo>
                  <a:lnTo>
                    <a:pt x="26" y="55"/>
                  </a:lnTo>
                  <a:lnTo>
                    <a:pt x="111" y="811"/>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1" name="Freeform 74"/>
            <p:cNvSpPr/>
            <p:nvPr/>
          </p:nvSpPr>
          <p:spPr bwMode="auto">
            <a:xfrm>
              <a:off x="7721600" y="717550"/>
              <a:ext cx="449263" cy="88900"/>
            </a:xfrm>
            <a:custGeom>
              <a:avLst/>
              <a:gdLst>
                <a:gd name="T0" fmla="*/ 281 w 283"/>
                <a:gd name="T1" fmla="*/ 0 h 56"/>
                <a:gd name="T2" fmla="*/ 0 w 283"/>
                <a:gd name="T3" fmla="*/ 30 h 56"/>
                <a:gd name="T4" fmla="*/ 2 w 283"/>
                <a:gd name="T5" fmla="*/ 56 h 56"/>
                <a:gd name="T6" fmla="*/ 283 w 283"/>
                <a:gd name="T7" fmla="*/ 26 h 56"/>
                <a:gd name="T8" fmla="*/ 281 w 283"/>
                <a:gd name="T9" fmla="*/ 0 h 56"/>
              </a:gdLst>
              <a:ahLst/>
              <a:cxnLst>
                <a:cxn ang="0">
                  <a:pos x="T0" y="T1"/>
                </a:cxn>
                <a:cxn ang="0">
                  <a:pos x="T2" y="T3"/>
                </a:cxn>
                <a:cxn ang="0">
                  <a:pos x="T4" y="T5"/>
                </a:cxn>
                <a:cxn ang="0">
                  <a:pos x="T6" y="T7"/>
                </a:cxn>
                <a:cxn ang="0">
                  <a:pos x="T8" y="T9"/>
                </a:cxn>
              </a:cxnLst>
              <a:rect l="0" t="0" r="r" b="b"/>
              <a:pathLst>
                <a:path w="283" h="56">
                  <a:moveTo>
                    <a:pt x="281" y="0"/>
                  </a:moveTo>
                  <a:lnTo>
                    <a:pt x="0" y="30"/>
                  </a:lnTo>
                  <a:lnTo>
                    <a:pt x="2" y="56"/>
                  </a:lnTo>
                  <a:lnTo>
                    <a:pt x="283" y="26"/>
                  </a:lnTo>
                  <a:lnTo>
                    <a:pt x="281" y="0"/>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2" name="Freeform 75"/>
            <p:cNvSpPr/>
            <p:nvPr/>
          </p:nvSpPr>
          <p:spPr bwMode="auto">
            <a:xfrm>
              <a:off x="7716838" y="811213"/>
              <a:ext cx="484188" cy="393700"/>
            </a:xfrm>
            <a:custGeom>
              <a:avLst/>
              <a:gdLst>
                <a:gd name="T0" fmla="*/ 14 w 305"/>
                <a:gd name="T1" fmla="*/ 30 h 248"/>
                <a:gd name="T2" fmla="*/ 0 w 305"/>
                <a:gd name="T3" fmla="*/ 49 h 248"/>
                <a:gd name="T4" fmla="*/ 104 w 305"/>
                <a:gd name="T5" fmla="*/ 127 h 248"/>
                <a:gd name="T6" fmla="*/ 118 w 305"/>
                <a:gd name="T7" fmla="*/ 248 h 248"/>
                <a:gd name="T8" fmla="*/ 232 w 305"/>
                <a:gd name="T9" fmla="*/ 236 h 248"/>
                <a:gd name="T10" fmla="*/ 218 w 305"/>
                <a:gd name="T11" fmla="*/ 116 h 248"/>
                <a:gd name="T12" fmla="*/ 305 w 305"/>
                <a:gd name="T13" fmla="*/ 16 h 248"/>
                <a:gd name="T14" fmla="*/ 286 w 305"/>
                <a:gd name="T15" fmla="*/ 0 h 248"/>
                <a:gd name="T16" fmla="*/ 192 w 305"/>
                <a:gd name="T17" fmla="*/ 106 h 248"/>
                <a:gd name="T18" fmla="*/ 204 w 305"/>
                <a:gd name="T19" fmla="*/ 215 h 248"/>
                <a:gd name="T20" fmla="*/ 140 w 305"/>
                <a:gd name="T21" fmla="*/ 222 h 248"/>
                <a:gd name="T22" fmla="*/ 128 w 305"/>
                <a:gd name="T23" fmla="*/ 113 h 248"/>
                <a:gd name="T24" fmla="*/ 14 w 305"/>
                <a:gd name="T25" fmla="*/ 3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5" h="248">
                  <a:moveTo>
                    <a:pt x="14" y="30"/>
                  </a:moveTo>
                  <a:lnTo>
                    <a:pt x="0" y="49"/>
                  </a:lnTo>
                  <a:lnTo>
                    <a:pt x="104" y="127"/>
                  </a:lnTo>
                  <a:lnTo>
                    <a:pt x="118" y="248"/>
                  </a:lnTo>
                  <a:lnTo>
                    <a:pt x="232" y="236"/>
                  </a:lnTo>
                  <a:lnTo>
                    <a:pt x="218" y="116"/>
                  </a:lnTo>
                  <a:lnTo>
                    <a:pt x="305" y="16"/>
                  </a:lnTo>
                  <a:lnTo>
                    <a:pt x="286" y="0"/>
                  </a:lnTo>
                  <a:lnTo>
                    <a:pt x="192" y="106"/>
                  </a:lnTo>
                  <a:lnTo>
                    <a:pt x="204" y="215"/>
                  </a:lnTo>
                  <a:lnTo>
                    <a:pt x="140" y="222"/>
                  </a:lnTo>
                  <a:lnTo>
                    <a:pt x="128" y="113"/>
                  </a:lnTo>
                  <a:lnTo>
                    <a:pt x="14" y="30"/>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3" name="Freeform 76"/>
            <p:cNvSpPr/>
            <p:nvPr/>
          </p:nvSpPr>
          <p:spPr bwMode="auto">
            <a:xfrm>
              <a:off x="7916863" y="1166813"/>
              <a:ext cx="176213" cy="188913"/>
            </a:xfrm>
            <a:custGeom>
              <a:avLst/>
              <a:gdLst>
                <a:gd name="T0" fmla="*/ 96 w 111"/>
                <a:gd name="T1" fmla="*/ 0 h 119"/>
                <a:gd name="T2" fmla="*/ 70 w 111"/>
                <a:gd name="T3" fmla="*/ 3 h 119"/>
                <a:gd name="T4" fmla="*/ 80 w 111"/>
                <a:gd name="T5" fmla="*/ 76 h 119"/>
                <a:gd name="T6" fmla="*/ 28 w 111"/>
                <a:gd name="T7" fmla="*/ 50 h 119"/>
                <a:gd name="T8" fmla="*/ 23 w 111"/>
                <a:gd name="T9" fmla="*/ 7 h 119"/>
                <a:gd name="T10" fmla="*/ 0 w 111"/>
                <a:gd name="T11" fmla="*/ 12 h 119"/>
                <a:gd name="T12" fmla="*/ 4 w 111"/>
                <a:gd name="T13" fmla="*/ 64 h 119"/>
                <a:gd name="T14" fmla="*/ 111 w 111"/>
                <a:gd name="T15" fmla="*/ 119 h 119"/>
                <a:gd name="T16" fmla="*/ 96 w 111"/>
                <a:gd name="T17"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 h="119">
                  <a:moveTo>
                    <a:pt x="96" y="0"/>
                  </a:moveTo>
                  <a:lnTo>
                    <a:pt x="70" y="3"/>
                  </a:lnTo>
                  <a:lnTo>
                    <a:pt x="80" y="76"/>
                  </a:lnTo>
                  <a:lnTo>
                    <a:pt x="28" y="50"/>
                  </a:lnTo>
                  <a:lnTo>
                    <a:pt x="23" y="7"/>
                  </a:lnTo>
                  <a:lnTo>
                    <a:pt x="0" y="12"/>
                  </a:lnTo>
                  <a:lnTo>
                    <a:pt x="4" y="64"/>
                  </a:lnTo>
                  <a:lnTo>
                    <a:pt x="111" y="119"/>
                  </a:lnTo>
                  <a:lnTo>
                    <a:pt x="96" y="0"/>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74" name="组合 573"/>
          <p:cNvGrpSpPr/>
          <p:nvPr/>
        </p:nvGrpSpPr>
        <p:grpSpPr>
          <a:xfrm>
            <a:off x="13568243" y="3824995"/>
            <a:ext cx="757388" cy="1361135"/>
            <a:chOff x="6718300" y="2649538"/>
            <a:chExt cx="1111250" cy="1997075"/>
          </a:xfrm>
        </p:grpSpPr>
        <p:sp>
          <p:nvSpPr>
            <p:cNvPr id="444" name="Freeform 77"/>
            <p:cNvSpPr/>
            <p:nvPr/>
          </p:nvSpPr>
          <p:spPr bwMode="auto">
            <a:xfrm>
              <a:off x="7507288" y="2676525"/>
              <a:ext cx="292100" cy="225425"/>
            </a:xfrm>
            <a:custGeom>
              <a:avLst/>
              <a:gdLst>
                <a:gd name="T0" fmla="*/ 184 w 184"/>
                <a:gd name="T1" fmla="*/ 75 h 142"/>
                <a:gd name="T2" fmla="*/ 33 w 184"/>
                <a:gd name="T3" fmla="*/ 0 h 142"/>
                <a:gd name="T4" fmla="*/ 0 w 184"/>
                <a:gd name="T5" fmla="*/ 68 h 142"/>
                <a:gd name="T6" fmla="*/ 153 w 184"/>
                <a:gd name="T7" fmla="*/ 142 h 142"/>
                <a:gd name="T8" fmla="*/ 184 w 184"/>
                <a:gd name="T9" fmla="*/ 75 h 142"/>
              </a:gdLst>
              <a:ahLst/>
              <a:cxnLst>
                <a:cxn ang="0">
                  <a:pos x="T0" y="T1"/>
                </a:cxn>
                <a:cxn ang="0">
                  <a:pos x="T2" y="T3"/>
                </a:cxn>
                <a:cxn ang="0">
                  <a:pos x="T4" y="T5"/>
                </a:cxn>
                <a:cxn ang="0">
                  <a:pos x="T6" y="T7"/>
                </a:cxn>
                <a:cxn ang="0">
                  <a:pos x="T8" y="T9"/>
                </a:cxn>
              </a:cxnLst>
              <a:rect l="0" t="0" r="r" b="b"/>
              <a:pathLst>
                <a:path w="184" h="142">
                  <a:moveTo>
                    <a:pt x="184" y="75"/>
                  </a:moveTo>
                  <a:lnTo>
                    <a:pt x="33" y="0"/>
                  </a:lnTo>
                  <a:lnTo>
                    <a:pt x="0" y="68"/>
                  </a:lnTo>
                  <a:lnTo>
                    <a:pt x="153" y="142"/>
                  </a:lnTo>
                  <a:lnTo>
                    <a:pt x="184" y="75"/>
                  </a:lnTo>
                  <a:close/>
                </a:path>
              </a:pathLst>
            </a:custGeom>
            <a:solidFill>
              <a:srgbClr val="FF1F3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5" name="Freeform 78"/>
            <p:cNvSpPr/>
            <p:nvPr/>
          </p:nvSpPr>
          <p:spPr bwMode="auto">
            <a:xfrm>
              <a:off x="7623175" y="2736850"/>
              <a:ext cx="173038" cy="165100"/>
            </a:xfrm>
            <a:custGeom>
              <a:avLst/>
              <a:gdLst>
                <a:gd name="T0" fmla="*/ 109 w 109"/>
                <a:gd name="T1" fmla="*/ 35 h 104"/>
                <a:gd name="T2" fmla="*/ 33 w 109"/>
                <a:gd name="T3" fmla="*/ 0 h 104"/>
                <a:gd name="T4" fmla="*/ 0 w 109"/>
                <a:gd name="T5" fmla="*/ 66 h 104"/>
                <a:gd name="T6" fmla="*/ 76 w 109"/>
                <a:gd name="T7" fmla="*/ 104 h 104"/>
                <a:gd name="T8" fmla="*/ 109 w 109"/>
                <a:gd name="T9" fmla="*/ 35 h 104"/>
              </a:gdLst>
              <a:ahLst/>
              <a:cxnLst>
                <a:cxn ang="0">
                  <a:pos x="T0" y="T1"/>
                </a:cxn>
                <a:cxn ang="0">
                  <a:pos x="T2" y="T3"/>
                </a:cxn>
                <a:cxn ang="0">
                  <a:pos x="T4" y="T5"/>
                </a:cxn>
                <a:cxn ang="0">
                  <a:pos x="T6" y="T7"/>
                </a:cxn>
                <a:cxn ang="0">
                  <a:pos x="T8" y="T9"/>
                </a:cxn>
              </a:cxnLst>
              <a:rect l="0" t="0" r="r" b="b"/>
              <a:pathLst>
                <a:path w="109" h="104">
                  <a:moveTo>
                    <a:pt x="109" y="35"/>
                  </a:moveTo>
                  <a:lnTo>
                    <a:pt x="33" y="0"/>
                  </a:lnTo>
                  <a:lnTo>
                    <a:pt x="0" y="66"/>
                  </a:lnTo>
                  <a:lnTo>
                    <a:pt x="76" y="104"/>
                  </a:lnTo>
                  <a:lnTo>
                    <a:pt x="109" y="35"/>
                  </a:lnTo>
                  <a:close/>
                </a:path>
              </a:pathLst>
            </a:custGeom>
            <a:solidFill>
              <a:srgbClr val="FF4A6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6" name="Freeform 79"/>
            <p:cNvSpPr/>
            <p:nvPr/>
          </p:nvSpPr>
          <p:spPr bwMode="auto">
            <a:xfrm>
              <a:off x="6861175" y="2901950"/>
              <a:ext cx="860425" cy="1557338"/>
            </a:xfrm>
            <a:custGeom>
              <a:avLst/>
              <a:gdLst>
                <a:gd name="T0" fmla="*/ 542 w 542"/>
                <a:gd name="T1" fmla="*/ 38 h 981"/>
                <a:gd name="T2" fmla="*/ 464 w 542"/>
                <a:gd name="T3" fmla="*/ 0 h 981"/>
                <a:gd name="T4" fmla="*/ 0 w 542"/>
                <a:gd name="T5" fmla="*/ 943 h 981"/>
                <a:gd name="T6" fmla="*/ 78 w 542"/>
                <a:gd name="T7" fmla="*/ 981 h 981"/>
                <a:gd name="T8" fmla="*/ 542 w 542"/>
                <a:gd name="T9" fmla="*/ 38 h 981"/>
              </a:gdLst>
              <a:ahLst/>
              <a:cxnLst>
                <a:cxn ang="0">
                  <a:pos x="T0" y="T1"/>
                </a:cxn>
                <a:cxn ang="0">
                  <a:pos x="T2" y="T3"/>
                </a:cxn>
                <a:cxn ang="0">
                  <a:pos x="T4" y="T5"/>
                </a:cxn>
                <a:cxn ang="0">
                  <a:pos x="T6" y="T7"/>
                </a:cxn>
                <a:cxn ang="0">
                  <a:pos x="T8" y="T9"/>
                </a:cxn>
              </a:cxnLst>
              <a:rect l="0" t="0" r="r" b="b"/>
              <a:pathLst>
                <a:path w="542" h="981">
                  <a:moveTo>
                    <a:pt x="542" y="38"/>
                  </a:moveTo>
                  <a:lnTo>
                    <a:pt x="464" y="0"/>
                  </a:lnTo>
                  <a:lnTo>
                    <a:pt x="0" y="943"/>
                  </a:lnTo>
                  <a:lnTo>
                    <a:pt x="78" y="981"/>
                  </a:lnTo>
                  <a:lnTo>
                    <a:pt x="542" y="38"/>
                  </a:lnTo>
                  <a:close/>
                </a:path>
              </a:pathLst>
            </a:custGeom>
            <a:solidFill>
              <a:srgbClr val="FC9F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7" name="Freeform 80"/>
            <p:cNvSpPr/>
            <p:nvPr/>
          </p:nvSpPr>
          <p:spPr bwMode="auto">
            <a:xfrm>
              <a:off x="6745288" y="2844800"/>
              <a:ext cx="858838" cy="1557338"/>
            </a:xfrm>
            <a:custGeom>
              <a:avLst/>
              <a:gdLst>
                <a:gd name="T0" fmla="*/ 541 w 541"/>
                <a:gd name="T1" fmla="*/ 38 h 981"/>
                <a:gd name="T2" fmla="*/ 463 w 541"/>
                <a:gd name="T3" fmla="*/ 0 h 981"/>
                <a:gd name="T4" fmla="*/ 0 w 541"/>
                <a:gd name="T5" fmla="*/ 944 h 981"/>
                <a:gd name="T6" fmla="*/ 78 w 541"/>
                <a:gd name="T7" fmla="*/ 981 h 981"/>
                <a:gd name="T8" fmla="*/ 541 w 541"/>
                <a:gd name="T9" fmla="*/ 38 h 981"/>
              </a:gdLst>
              <a:ahLst/>
              <a:cxnLst>
                <a:cxn ang="0">
                  <a:pos x="T0" y="T1"/>
                </a:cxn>
                <a:cxn ang="0">
                  <a:pos x="T2" y="T3"/>
                </a:cxn>
                <a:cxn ang="0">
                  <a:pos x="T4" y="T5"/>
                </a:cxn>
                <a:cxn ang="0">
                  <a:pos x="T6" y="T7"/>
                </a:cxn>
                <a:cxn ang="0">
                  <a:pos x="T8" y="T9"/>
                </a:cxn>
              </a:cxnLst>
              <a:rect l="0" t="0" r="r" b="b"/>
              <a:pathLst>
                <a:path w="541" h="981">
                  <a:moveTo>
                    <a:pt x="541" y="38"/>
                  </a:moveTo>
                  <a:lnTo>
                    <a:pt x="463" y="0"/>
                  </a:lnTo>
                  <a:lnTo>
                    <a:pt x="0" y="944"/>
                  </a:lnTo>
                  <a:lnTo>
                    <a:pt x="78" y="981"/>
                  </a:lnTo>
                  <a:lnTo>
                    <a:pt x="541" y="38"/>
                  </a:lnTo>
                  <a:close/>
                </a:path>
              </a:pathLst>
            </a:custGeom>
            <a:solidFill>
              <a:srgbClr val="F9841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8" name="Freeform 81"/>
            <p:cNvSpPr>
              <a:spLocks noEditPoints="1"/>
            </p:cNvSpPr>
            <p:nvPr/>
          </p:nvSpPr>
          <p:spPr bwMode="auto">
            <a:xfrm>
              <a:off x="6718300" y="2649538"/>
              <a:ext cx="1111250" cy="1839913"/>
            </a:xfrm>
            <a:custGeom>
              <a:avLst/>
              <a:gdLst>
                <a:gd name="T0" fmla="*/ 175 w 700"/>
                <a:gd name="T1" fmla="*/ 1159 h 1159"/>
                <a:gd name="T2" fmla="*/ 0 w 700"/>
                <a:gd name="T3" fmla="*/ 1071 h 1159"/>
                <a:gd name="T4" fmla="*/ 525 w 700"/>
                <a:gd name="T5" fmla="*/ 0 h 1159"/>
                <a:gd name="T6" fmla="*/ 700 w 700"/>
                <a:gd name="T7" fmla="*/ 85 h 1159"/>
                <a:gd name="T8" fmla="*/ 175 w 700"/>
                <a:gd name="T9" fmla="*/ 1159 h 1159"/>
                <a:gd name="T10" fmla="*/ 36 w 700"/>
                <a:gd name="T11" fmla="*/ 1060 h 1159"/>
                <a:gd name="T12" fmla="*/ 163 w 700"/>
                <a:gd name="T13" fmla="*/ 1123 h 1159"/>
                <a:gd name="T14" fmla="*/ 665 w 700"/>
                <a:gd name="T15" fmla="*/ 97 h 1159"/>
                <a:gd name="T16" fmla="*/ 537 w 700"/>
                <a:gd name="T17" fmla="*/ 36 h 1159"/>
                <a:gd name="T18" fmla="*/ 36 w 700"/>
                <a:gd name="T19" fmla="*/ 1060 h 1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0" h="1159">
                  <a:moveTo>
                    <a:pt x="175" y="1159"/>
                  </a:moveTo>
                  <a:lnTo>
                    <a:pt x="0" y="1071"/>
                  </a:lnTo>
                  <a:lnTo>
                    <a:pt x="525" y="0"/>
                  </a:lnTo>
                  <a:lnTo>
                    <a:pt x="700" y="85"/>
                  </a:lnTo>
                  <a:lnTo>
                    <a:pt x="175" y="1159"/>
                  </a:lnTo>
                  <a:close/>
                  <a:moveTo>
                    <a:pt x="36" y="1060"/>
                  </a:moveTo>
                  <a:lnTo>
                    <a:pt x="163" y="1123"/>
                  </a:lnTo>
                  <a:lnTo>
                    <a:pt x="665" y="97"/>
                  </a:lnTo>
                  <a:lnTo>
                    <a:pt x="537" y="36"/>
                  </a:lnTo>
                  <a:lnTo>
                    <a:pt x="36" y="1060"/>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9" name="Freeform 82"/>
            <p:cNvSpPr/>
            <p:nvPr/>
          </p:nvSpPr>
          <p:spPr bwMode="auto">
            <a:xfrm>
              <a:off x="6718300" y="4338638"/>
              <a:ext cx="277813" cy="307975"/>
            </a:xfrm>
            <a:custGeom>
              <a:avLst/>
              <a:gdLst>
                <a:gd name="T0" fmla="*/ 161 w 175"/>
                <a:gd name="T1" fmla="*/ 66 h 194"/>
                <a:gd name="T2" fmla="*/ 41 w 175"/>
                <a:gd name="T3" fmla="*/ 147 h 194"/>
                <a:gd name="T4" fmla="*/ 31 w 175"/>
                <a:gd name="T5" fmla="*/ 0 h 194"/>
                <a:gd name="T6" fmla="*/ 0 w 175"/>
                <a:gd name="T7" fmla="*/ 7 h 194"/>
                <a:gd name="T8" fmla="*/ 17 w 175"/>
                <a:gd name="T9" fmla="*/ 194 h 194"/>
                <a:gd name="T10" fmla="*/ 175 w 175"/>
                <a:gd name="T11" fmla="*/ 95 h 194"/>
                <a:gd name="T12" fmla="*/ 161 w 175"/>
                <a:gd name="T13" fmla="*/ 66 h 194"/>
              </a:gdLst>
              <a:ahLst/>
              <a:cxnLst>
                <a:cxn ang="0">
                  <a:pos x="T0" y="T1"/>
                </a:cxn>
                <a:cxn ang="0">
                  <a:pos x="T2" y="T3"/>
                </a:cxn>
                <a:cxn ang="0">
                  <a:pos x="T4" y="T5"/>
                </a:cxn>
                <a:cxn ang="0">
                  <a:pos x="T6" y="T7"/>
                </a:cxn>
                <a:cxn ang="0">
                  <a:pos x="T8" y="T9"/>
                </a:cxn>
                <a:cxn ang="0">
                  <a:pos x="T10" y="T11"/>
                </a:cxn>
                <a:cxn ang="0">
                  <a:pos x="T12" y="T13"/>
                </a:cxn>
              </a:cxnLst>
              <a:rect l="0" t="0" r="r" b="b"/>
              <a:pathLst>
                <a:path w="175" h="194">
                  <a:moveTo>
                    <a:pt x="161" y="66"/>
                  </a:moveTo>
                  <a:lnTo>
                    <a:pt x="41" y="147"/>
                  </a:lnTo>
                  <a:lnTo>
                    <a:pt x="31" y="0"/>
                  </a:lnTo>
                  <a:lnTo>
                    <a:pt x="0" y="7"/>
                  </a:lnTo>
                  <a:lnTo>
                    <a:pt x="17" y="194"/>
                  </a:lnTo>
                  <a:lnTo>
                    <a:pt x="175" y="95"/>
                  </a:lnTo>
                  <a:lnTo>
                    <a:pt x="161" y="66"/>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0" name="Freeform 83"/>
            <p:cNvSpPr/>
            <p:nvPr/>
          </p:nvSpPr>
          <p:spPr bwMode="auto">
            <a:xfrm>
              <a:off x="7499350" y="2767013"/>
              <a:ext cx="258763" cy="153988"/>
            </a:xfrm>
            <a:custGeom>
              <a:avLst/>
              <a:gdLst>
                <a:gd name="T0" fmla="*/ 163 w 163"/>
                <a:gd name="T1" fmla="*/ 73 h 97"/>
                <a:gd name="T2" fmla="*/ 12 w 163"/>
                <a:gd name="T3" fmla="*/ 0 h 97"/>
                <a:gd name="T4" fmla="*/ 0 w 163"/>
                <a:gd name="T5" fmla="*/ 23 h 97"/>
                <a:gd name="T6" fmla="*/ 151 w 163"/>
                <a:gd name="T7" fmla="*/ 97 h 97"/>
                <a:gd name="T8" fmla="*/ 163 w 163"/>
                <a:gd name="T9" fmla="*/ 73 h 97"/>
              </a:gdLst>
              <a:ahLst/>
              <a:cxnLst>
                <a:cxn ang="0">
                  <a:pos x="T0" y="T1"/>
                </a:cxn>
                <a:cxn ang="0">
                  <a:pos x="T2" y="T3"/>
                </a:cxn>
                <a:cxn ang="0">
                  <a:pos x="T4" y="T5"/>
                </a:cxn>
                <a:cxn ang="0">
                  <a:pos x="T6" y="T7"/>
                </a:cxn>
                <a:cxn ang="0">
                  <a:pos x="T8" y="T9"/>
                </a:cxn>
              </a:cxnLst>
              <a:rect l="0" t="0" r="r" b="b"/>
              <a:pathLst>
                <a:path w="163" h="97">
                  <a:moveTo>
                    <a:pt x="163" y="73"/>
                  </a:moveTo>
                  <a:lnTo>
                    <a:pt x="12" y="0"/>
                  </a:lnTo>
                  <a:lnTo>
                    <a:pt x="0" y="23"/>
                  </a:lnTo>
                  <a:lnTo>
                    <a:pt x="151" y="97"/>
                  </a:lnTo>
                  <a:lnTo>
                    <a:pt x="163" y="73"/>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1" name="Freeform 84"/>
            <p:cNvSpPr/>
            <p:nvPr/>
          </p:nvSpPr>
          <p:spPr bwMode="auto">
            <a:xfrm>
              <a:off x="7469188" y="2825750"/>
              <a:ext cx="258763" cy="153988"/>
            </a:xfrm>
            <a:custGeom>
              <a:avLst/>
              <a:gdLst>
                <a:gd name="T0" fmla="*/ 163 w 163"/>
                <a:gd name="T1" fmla="*/ 74 h 97"/>
                <a:gd name="T2" fmla="*/ 12 w 163"/>
                <a:gd name="T3" fmla="*/ 0 h 97"/>
                <a:gd name="T4" fmla="*/ 0 w 163"/>
                <a:gd name="T5" fmla="*/ 24 h 97"/>
                <a:gd name="T6" fmla="*/ 151 w 163"/>
                <a:gd name="T7" fmla="*/ 97 h 97"/>
                <a:gd name="T8" fmla="*/ 163 w 163"/>
                <a:gd name="T9" fmla="*/ 74 h 97"/>
              </a:gdLst>
              <a:ahLst/>
              <a:cxnLst>
                <a:cxn ang="0">
                  <a:pos x="T0" y="T1"/>
                </a:cxn>
                <a:cxn ang="0">
                  <a:pos x="T2" y="T3"/>
                </a:cxn>
                <a:cxn ang="0">
                  <a:pos x="T4" y="T5"/>
                </a:cxn>
                <a:cxn ang="0">
                  <a:pos x="T6" y="T7"/>
                </a:cxn>
                <a:cxn ang="0">
                  <a:pos x="T8" y="T9"/>
                </a:cxn>
              </a:cxnLst>
              <a:rect l="0" t="0" r="r" b="b"/>
              <a:pathLst>
                <a:path w="163" h="97">
                  <a:moveTo>
                    <a:pt x="163" y="74"/>
                  </a:moveTo>
                  <a:lnTo>
                    <a:pt x="12" y="0"/>
                  </a:lnTo>
                  <a:lnTo>
                    <a:pt x="0" y="24"/>
                  </a:lnTo>
                  <a:lnTo>
                    <a:pt x="151" y="97"/>
                  </a:lnTo>
                  <a:lnTo>
                    <a:pt x="163" y="74"/>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2" name="Freeform 85"/>
            <p:cNvSpPr/>
            <p:nvPr/>
          </p:nvSpPr>
          <p:spPr bwMode="auto">
            <a:xfrm>
              <a:off x="6745288" y="4525963"/>
              <a:ext cx="74613" cy="65088"/>
            </a:xfrm>
            <a:custGeom>
              <a:avLst/>
              <a:gdLst>
                <a:gd name="T0" fmla="*/ 38 w 47"/>
                <a:gd name="T1" fmla="*/ 41 h 41"/>
                <a:gd name="T2" fmla="*/ 0 w 47"/>
                <a:gd name="T3" fmla="*/ 22 h 41"/>
                <a:gd name="T4" fmla="*/ 9 w 47"/>
                <a:gd name="T5" fmla="*/ 0 h 41"/>
                <a:gd name="T6" fmla="*/ 47 w 47"/>
                <a:gd name="T7" fmla="*/ 19 h 41"/>
                <a:gd name="T8" fmla="*/ 38 w 47"/>
                <a:gd name="T9" fmla="*/ 41 h 41"/>
              </a:gdLst>
              <a:ahLst/>
              <a:cxnLst>
                <a:cxn ang="0">
                  <a:pos x="T0" y="T1"/>
                </a:cxn>
                <a:cxn ang="0">
                  <a:pos x="T2" y="T3"/>
                </a:cxn>
                <a:cxn ang="0">
                  <a:pos x="T4" y="T5"/>
                </a:cxn>
                <a:cxn ang="0">
                  <a:pos x="T6" y="T7"/>
                </a:cxn>
                <a:cxn ang="0">
                  <a:pos x="T8" y="T9"/>
                </a:cxn>
              </a:cxnLst>
              <a:rect l="0" t="0" r="r" b="b"/>
              <a:pathLst>
                <a:path w="47" h="41">
                  <a:moveTo>
                    <a:pt x="38" y="41"/>
                  </a:moveTo>
                  <a:lnTo>
                    <a:pt x="0" y="22"/>
                  </a:lnTo>
                  <a:lnTo>
                    <a:pt x="9" y="0"/>
                  </a:lnTo>
                  <a:lnTo>
                    <a:pt x="47" y="19"/>
                  </a:lnTo>
                  <a:lnTo>
                    <a:pt x="38" y="41"/>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69" name="Freeform 102"/>
          <p:cNvSpPr/>
          <p:nvPr/>
        </p:nvSpPr>
        <p:spPr bwMode="auto">
          <a:xfrm>
            <a:off x="8807561" y="-659491"/>
            <a:ext cx="322431" cy="345153"/>
          </a:xfrm>
          <a:custGeom>
            <a:avLst/>
            <a:gdLst>
              <a:gd name="T0" fmla="*/ 96 w 126"/>
              <a:gd name="T1" fmla="*/ 135 h 135"/>
              <a:gd name="T2" fmla="*/ 95 w 126"/>
              <a:gd name="T3" fmla="*/ 135 h 135"/>
              <a:gd name="T4" fmla="*/ 86 w 126"/>
              <a:gd name="T5" fmla="*/ 130 h 135"/>
              <a:gd name="T6" fmla="*/ 22 w 126"/>
              <a:gd name="T7" fmla="*/ 45 h 135"/>
              <a:gd name="T8" fmla="*/ 20 w 126"/>
              <a:gd name="T9" fmla="*/ 36 h 135"/>
              <a:gd name="T10" fmla="*/ 25 w 126"/>
              <a:gd name="T11" fmla="*/ 28 h 135"/>
              <a:gd name="T12" fmla="*/ 30 w 126"/>
              <a:gd name="T13" fmla="*/ 24 h 135"/>
              <a:gd name="T14" fmla="*/ 47 w 126"/>
              <a:gd name="T15" fmla="*/ 26 h 135"/>
              <a:gd name="T16" fmla="*/ 90 w 126"/>
              <a:gd name="T17" fmla="*/ 83 h 135"/>
              <a:gd name="T18" fmla="*/ 83 w 126"/>
              <a:gd name="T19" fmla="*/ 88 h 135"/>
              <a:gd name="T20" fmla="*/ 41 w 126"/>
              <a:gd name="T21" fmla="*/ 31 h 135"/>
              <a:gd name="T22" fmla="*/ 38 w 126"/>
              <a:gd name="T23" fmla="*/ 30 h 135"/>
              <a:gd name="T24" fmla="*/ 35 w 126"/>
              <a:gd name="T25" fmla="*/ 31 h 135"/>
              <a:gd name="T26" fmla="*/ 30 w 126"/>
              <a:gd name="T27" fmla="*/ 34 h 135"/>
              <a:gd name="T28" fmla="*/ 28 w 126"/>
              <a:gd name="T29" fmla="*/ 37 h 135"/>
              <a:gd name="T30" fmla="*/ 29 w 126"/>
              <a:gd name="T31" fmla="*/ 40 h 135"/>
              <a:gd name="T32" fmla="*/ 93 w 126"/>
              <a:gd name="T33" fmla="*/ 125 h 135"/>
              <a:gd name="T34" fmla="*/ 96 w 126"/>
              <a:gd name="T35" fmla="*/ 126 h 135"/>
              <a:gd name="T36" fmla="*/ 99 w 126"/>
              <a:gd name="T37" fmla="*/ 126 h 135"/>
              <a:gd name="T38" fmla="*/ 104 w 126"/>
              <a:gd name="T39" fmla="*/ 122 h 135"/>
              <a:gd name="T40" fmla="*/ 105 w 126"/>
              <a:gd name="T41" fmla="*/ 121 h 135"/>
              <a:gd name="T42" fmla="*/ 114 w 126"/>
              <a:gd name="T43" fmla="*/ 114 h 135"/>
              <a:gd name="T44" fmla="*/ 115 w 126"/>
              <a:gd name="T45" fmla="*/ 108 h 135"/>
              <a:gd name="T46" fmla="*/ 41 w 126"/>
              <a:gd name="T47" fmla="*/ 11 h 135"/>
              <a:gd name="T48" fmla="*/ 39 w 126"/>
              <a:gd name="T49" fmla="*/ 9 h 135"/>
              <a:gd name="T50" fmla="*/ 36 w 126"/>
              <a:gd name="T51" fmla="*/ 10 h 135"/>
              <a:gd name="T52" fmla="*/ 11 w 126"/>
              <a:gd name="T53" fmla="*/ 29 h 135"/>
              <a:gd name="T54" fmla="*/ 10 w 126"/>
              <a:gd name="T55" fmla="*/ 35 h 135"/>
              <a:gd name="T56" fmla="*/ 55 w 126"/>
              <a:gd name="T57" fmla="*/ 95 h 135"/>
              <a:gd name="T58" fmla="*/ 48 w 126"/>
              <a:gd name="T59" fmla="*/ 100 h 135"/>
              <a:gd name="T60" fmla="*/ 3 w 126"/>
              <a:gd name="T61" fmla="*/ 40 h 135"/>
              <a:gd name="T62" fmla="*/ 1 w 126"/>
              <a:gd name="T63" fmla="*/ 31 h 135"/>
              <a:gd name="T64" fmla="*/ 5 w 126"/>
              <a:gd name="T65" fmla="*/ 22 h 135"/>
              <a:gd name="T66" fmla="*/ 31 w 126"/>
              <a:gd name="T67" fmla="*/ 3 h 135"/>
              <a:gd name="T68" fmla="*/ 40 w 126"/>
              <a:gd name="T69" fmla="*/ 1 h 135"/>
              <a:gd name="T70" fmla="*/ 48 w 126"/>
              <a:gd name="T71" fmla="*/ 6 h 135"/>
              <a:gd name="T72" fmla="*/ 122 w 126"/>
              <a:gd name="T73" fmla="*/ 103 h 135"/>
              <a:gd name="T74" fmla="*/ 119 w 126"/>
              <a:gd name="T75" fmla="*/ 121 h 135"/>
              <a:gd name="T76" fmla="*/ 110 w 126"/>
              <a:gd name="T77" fmla="*/ 128 h 135"/>
              <a:gd name="T78" fmla="*/ 109 w 126"/>
              <a:gd name="T79" fmla="*/ 129 h 135"/>
              <a:gd name="T80" fmla="*/ 104 w 126"/>
              <a:gd name="T81" fmla="*/ 132 h 135"/>
              <a:gd name="T82" fmla="*/ 104 w 126"/>
              <a:gd name="T83" fmla="*/ 133 h 135"/>
              <a:gd name="T84" fmla="*/ 101 w 126"/>
              <a:gd name="T85" fmla="*/ 134 h 135"/>
              <a:gd name="T86" fmla="*/ 101 w 126"/>
              <a:gd name="T87" fmla="*/ 134 h 135"/>
              <a:gd name="T88" fmla="*/ 96 w 126"/>
              <a:gd name="T89" fmla="*/ 135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35">
                <a:moveTo>
                  <a:pt x="96" y="135"/>
                </a:moveTo>
                <a:cubicBezTo>
                  <a:pt x="96" y="135"/>
                  <a:pt x="95" y="135"/>
                  <a:pt x="95" y="135"/>
                </a:cubicBezTo>
                <a:cubicBezTo>
                  <a:pt x="91" y="134"/>
                  <a:pt x="88" y="133"/>
                  <a:pt x="86" y="130"/>
                </a:cubicBezTo>
                <a:cubicBezTo>
                  <a:pt x="22" y="45"/>
                  <a:pt x="22" y="45"/>
                  <a:pt x="22" y="45"/>
                </a:cubicBezTo>
                <a:cubicBezTo>
                  <a:pt x="20" y="43"/>
                  <a:pt x="19" y="39"/>
                  <a:pt x="20" y="36"/>
                </a:cubicBezTo>
                <a:cubicBezTo>
                  <a:pt x="20" y="33"/>
                  <a:pt x="22" y="30"/>
                  <a:pt x="25" y="28"/>
                </a:cubicBezTo>
                <a:cubicBezTo>
                  <a:pt x="30" y="24"/>
                  <a:pt x="30" y="24"/>
                  <a:pt x="30" y="24"/>
                </a:cubicBezTo>
                <a:cubicBezTo>
                  <a:pt x="35" y="20"/>
                  <a:pt x="43" y="21"/>
                  <a:pt x="47" y="26"/>
                </a:cubicBezTo>
                <a:cubicBezTo>
                  <a:pt x="90" y="83"/>
                  <a:pt x="90" y="83"/>
                  <a:pt x="90" y="83"/>
                </a:cubicBezTo>
                <a:cubicBezTo>
                  <a:pt x="83" y="88"/>
                  <a:pt x="83" y="88"/>
                  <a:pt x="83" y="88"/>
                </a:cubicBezTo>
                <a:cubicBezTo>
                  <a:pt x="41" y="31"/>
                  <a:pt x="41" y="31"/>
                  <a:pt x="41" y="31"/>
                </a:cubicBezTo>
                <a:cubicBezTo>
                  <a:pt x="40" y="31"/>
                  <a:pt x="39" y="30"/>
                  <a:pt x="38" y="30"/>
                </a:cubicBezTo>
                <a:cubicBezTo>
                  <a:pt x="37" y="30"/>
                  <a:pt x="36" y="30"/>
                  <a:pt x="35" y="31"/>
                </a:cubicBezTo>
                <a:cubicBezTo>
                  <a:pt x="30" y="34"/>
                  <a:pt x="30" y="34"/>
                  <a:pt x="30" y="34"/>
                </a:cubicBezTo>
                <a:cubicBezTo>
                  <a:pt x="29" y="35"/>
                  <a:pt x="28" y="36"/>
                  <a:pt x="28" y="37"/>
                </a:cubicBezTo>
                <a:cubicBezTo>
                  <a:pt x="28" y="38"/>
                  <a:pt x="28" y="39"/>
                  <a:pt x="29" y="40"/>
                </a:cubicBezTo>
                <a:cubicBezTo>
                  <a:pt x="93" y="125"/>
                  <a:pt x="93" y="125"/>
                  <a:pt x="93" y="125"/>
                </a:cubicBezTo>
                <a:cubicBezTo>
                  <a:pt x="94" y="126"/>
                  <a:pt x="95" y="126"/>
                  <a:pt x="96" y="126"/>
                </a:cubicBezTo>
                <a:cubicBezTo>
                  <a:pt x="97" y="127"/>
                  <a:pt x="98" y="126"/>
                  <a:pt x="99" y="126"/>
                </a:cubicBezTo>
                <a:cubicBezTo>
                  <a:pt x="104" y="122"/>
                  <a:pt x="104" y="122"/>
                  <a:pt x="104" y="122"/>
                </a:cubicBezTo>
                <a:cubicBezTo>
                  <a:pt x="104" y="122"/>
                  <a:pt x="104" y="121"/>
                  <a:pt x="105" y="121"/>
                </a:cubicBezTo>
                <a:cubicBezTo>
                  <a:pt x="114" y="114"/>
                  <a:pt x="114" y="114"/>
                  <a:pt x="114" y="114"/>
                </a:cubicBezTo>
                <a:cubicBezTo>
                  <a:pt x="116" y="113"/>
                  <a:pt x="117" y="110"/>
                  <a:pt x="115" y="108"/>
                </a:cubicBezTo>
                <a:cubicBezTo>
                  <a:pt x="41" y="11"/>
                  <a:pt x="41" y="11"/>
                  <a:pt x="41" y="11"/>
                </a:cubicBezTo>
                <a:cubicBezTo>
                  <a:pt x="41" y="10"/>
                  <a:pt x="40" y="9"/>
                  <a:pt x="39" y="9"/>
                </a:cubicBezTo>
                <a:cubicBezTo>
                  <a:pt x="38" y="9"/>
                  <a:pt x="36" y="9"/>
                  <a:pt x="36" y="10"/>
                </a:cubicBezTo>
                <a:cubicBezTo>
                  <a:pt x="11" y="29"/>
                  <a:pt x="11" y="29"/>
                  <a:pt x="11" y="29"/>
                </a:cubicBezTo>
                <a:cubicBezTo>
                  <a:pt x="9" y="30"/>
                  <a:pt x="8" y="33"/>
                  <a:pt x="10" y="35"/>
                </a:cubicBezTo>
                <a:cubicBezTo>
                  <a:pt x="55" y="95"/>
                  <a:pt x="55" y="95"/>
                  <a:pt x="55" y="95"/>
                </a:cubicBezTo>
                <a:cubicBezTo>
                  <a:pt x="48" y="100"/>
                  <a:pt x="48" y="100"/>
                  <a:pt x="48" y="100"/>
                </a:cubicBezTo>
                <a:cubicBezTo>
                  <a:pt x="3" y="40"/>
                  <a:pt x="3" y="40"/>
                  <a:pt x="3" y="40"/>
                </a:cubicBezTo>
                <a:cubicBezTo>
                  <a:pt x="1" y="37"/>
                  <a:pt x="0" y="34"/>
                  <a:pt x="1" y="31"/>
                </a:cubicBezTo>
                <a:cubicBezTo>
                  <a:pt x="1" y="27"/>
                  <a:pt x="3" y="24"/>
                  <a:pt x="5" y="22"/>
                </a:cubicBezTo>
                <a:cubicBezTo>
                  <a:pt x="31" y="3"/>
                  <a:pt x="31" y="3"/>
                  <a:pt x="31" y="3"/>
                </a:cubicBezTo>
                <a:cubicBezTo>
                  <a:pt x="33" y="1"/>
                  <a:pt x="36" y="0"/>
                  <a:pt x="40" y="1"/>
                </a:cubicBezTo>
                <a:cubicBezTo>
                  <a:pt x="43" y="1"/>
                  <a:pt x="46" y="3"/>
                  <a:pt x="48" y="6"/>
                </a:cubicBezTo>
                <a:cubicBezTo>
                  <a:pt x="122" y="103"/>
                  <a:pt x="122" y="103"/>
                  <a:pt x="122" y="103"/>
                </a:cubicBezTo>
                <a:cubicBezTo>
                  <a:pt x="126" y="109"/>
                  <a:pt x="125" y="116"/>
                  <a:pt x="119" y="121"/>
                </a:cubicBezTo>
                <a:cubicBezTo>
                  <a:pt x="110" y="128"/>
                  <a:pt x="110" y="128"/>
                  <a:pt x="110" y="128"/>
                </a:cubicBezTo>
                <a:cubicBezTo>
                  <a:pt x="109" y="128"/>
                  <a:pt x="109" y="128"/>
                  <a:pt x="109" y="129"/>
                </a:cubicBezTo>
                <a:cubicBezTo>
                  <a:pt x="104" y="132"/>
                  <a:pt x="104" y="132"/>
                  <a:pt x="104" y="132"/>
                </a:cubicBezTo>
                <a:cubicBezTo>
                  <a:pt x="104" y="132"/>
                  <a:pt x="104" y="132"/>
                  <a:pt x="104" y="133"/>
                </a:cubicBezTo>
                <a:cubicBezTo>
                  <a:pt x="101" y="134"/>
                  <a:pt x="101" y="134"/>
                  <a:pt x="101" y="134"/>
                </a:cubicBezTo>
                <a:cubicBezTo>
                  <a:pt x="101" y="134"/>
                  <a:pt x="101" y="134"/>
                  <a:pt x="101" y="134"/>
                </a:cubicBezTo>
                <a:cubicBezTo>
                  <a:pt x="99" y="135"/>
                  <a:pt x="98" y="135"/>
                  <a:pt x="96" y="135"/>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575" name="组合 574"/>
          <p:cNvGrpSpPr/>
          <p:nvPr/>
        </p:nvGrpSpPr>
        <p:grpSpPr>
          <a:xfrm>
            <a:off x="16453514" y="2418658"/>
            <a:ext cx="592927" cy="1974620"/>
            <a:chOff x="10404475" y="-982662"/>
            <a:chExt cx="869950" cy="2897188"/>
          </a:xfrm>
        </p:grpSpPr>
        <p:sp>
          <p:nvSpPr>
            <p:cNvPr id="470" name="Freeform 103"/>
            <p:cNvSpPr/>
            <p:nvPr/>
          </p:nvSpPr>
          <p:spPr bwMode="auto">
            <a:xfrm>
              <a:off x="10429875" y="-957262"/>
              <a:ext cx="819150" cy="2844800"/>
            </a:xfrm>
            <a:custGeom>
              <a:avLst/>
              <a:gdLst>
                <a:gd name="T0" fmla="*/ 516 w 516"/>
                <a:gd name="T1" fmla="*/ 1757 h 1792"/>
                <a:gd name="T2" fmla="*/ 277 w 516"/>
                <a:gd name="T3" fmla="*/ 1792 h 1792"/>
                <a:gd name="T4" fmla="*/ 0 w 516"/>
                <a:gd name="T5" fmla="*/ 38 h 1792"/>
                <a:gd name="T6" fmla="*/ 239 w 516"/>
                <a:gd name="T7" fmla="*/ 0 h 1792"/>
                <a:gd name="T8" fmla="*/ 516 w 516"/>
                <a:gd name="T9" fmla="*/ 1757 h 1792"/>
              </a:gdLst>
              <a:ahLst/>
              <a:cxnLst>
                <a:cxn ang="0">
                  <a:pos x="T0" y="T1"/>
                </a:cxn>
                <a:cxn ang="0">
                  <a:pos x="T2" y="T3"/>
                </a:cxn>
                <a:cxn ang="0">
                  <a:pos x="T4" y="T5"/>
                </a:cxn>
                <a:cxn ang="0">
                  <a:pos x="T6" y="T7"/>
                </a:cxn>
                <a:cxn ang="0">
                  <a:pos x="T8" y="T9"/>
                </a:cxn>
              </a:cxnLst>
              <a:rect l="0" t="0" r="r" b="b"/>
              <a:pathLst>
                <a:path w="516" h="1792">
                  <a:moveTo>
                    <a:pt x="516" y="1757"/>
                  </a:moveTo>
                  <a:lnTo>
                    <a:pt x="277" y="1792"/>
                  </a:lnTo>
                  <a:lnTo>
                    <a:pt x="0" y="38"/>
                  </a:lnTo>
                  <a:lnTo>
                    <a:pt x="239" y="0"/>
                  </a:lnTo>
                  <a:lnTo>
                    <a:pt x="516" y="1757"/>
                  </a:lnTo>
                  <a:close/>
                </a:path>
              </a:pathLst>
            </a:custGeom>
            <a:solidFill>
              <a:srgbClr val="F79A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1" name="Freeform 104"/>
            <p:cNvSpPr/>
            <p:nvPr/>
          </p:nvSpPr>
          <p:spPr bwMode="auto">
            <a:xfrm>
              <a:off x="10723563" y="-957262"/>
              <a:ext cx="525463" cy="2800350"/>
            </a:xfrm>
            <a:custGeom>
              <a:avLst/>
              <a:gdLst>
                <a:gd name="T0" fmla="*/ 331 w 331"/>
                <a:gd name="T1" fmla="*/ 1757 h 1764"/>
                <a:gd name="T2" fmla="*/ 276 w 331"/>
                <a:gd name="T3" fmla="*/ 1764 h 1764"/>
                <a:gd name="T4" fmla="*/ 0 w 331"/>
                <a:gd name="T5" fmla="*/ 10 h 1764"/>
                <a:gd name="T6" fmla="*/ 54 w 331"/>
                <a:gd name="T7" fmla="*/ 0 h 1764"/>
                <a:gd name="T8" fmla="*/ 331 w 331"/>
                <a:gd name="T9" fmla="*/ 1757 h 1764"/>
              </a:gdLst>
              <a:ahLst/>
              <a:cxnLst>
                <a:cxn ang="0">
                  <a:pos x="T0" y="T1"/>
                </a:cxn>
                <a:cxn ang="0">
                  <a:pos x="T2" y="T3"/>
                </a:cxn>
                <a:cxn ang="0">
                  <a:pos x="T4" y="T5"/>
                </a:cxn>
                <a:cxn ang="0">
                  <a:pos x="T6" y="T7"/>
                </a:cxn>
                <a:cxn ang="0">
                  <a:pos x="T8" y="T9"/>
                </a:cxn>
              </a:cxnLst>
              <a:rect l="0" t="0" r="r" b="b"/>
              <a:pathLst>
                <a:path w="331" h="1764">
                  <a:moveTo>
                    <a:pt x="331" y="1757"/>
                  </a:moveTo>
                  <a:lnTo>
                    <a:pt x="276" y="1764"/>
                  </a:lnTo>
                  <a:lnTo>
                    <a:pt x="0" y="10"/>
                  </a:lnTo>
                  <a:lnTo>
                    <a:pt x="54" y="0"/>
                  </a:lnTo>
                  <a:lnTo>
                    <a:pt x="331" y="1757"/>
                  </a:lnTo>
                  <a:close/>
                </a:path>
              </a:pathLst>
            </a:custGeom>
            <a:solidFill>
              <a:srgbClr val="F942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2" name="Freeform 105"/>
            <p:cNvSpPr/>
            <p:nvPr/>
          </p:nvSpPr>
          <p:spPr bwMode="auto">
            <a:xfrm>
              <a:off x="10456863" y="-911225"/>
              <a:ext cx="522288" cy="2795588"/>
            </a:xfrm>
            <a:custGeom>
              <a:avLst/>
              <a:gdLst>
                <a:gd name="T0" fmla="*/ 329 w 329"/>
                <a:gd name="T1" fmla="*/ 1754 h 1761"/>
                <a:gd name="T2" fmla="*/ 274 w 329"/>
                <a:gd name="T3" fmla="*/ 1761 h 1761"/>
                <a:gd name="T4" fmla="*/ 0 w 329"/>
                <a:gd name="T5" fmla="*/ 7 h 1761"/>
                <a:gd name="T6" fmla="*/ 54 w 329"/>
                <a:gd name="T7" fmla="*/ 0 h 1761"/>
                <a:gd name="T8" fmla="*/ 329 w 329"/>
                <a:gd name="T9" fmla="*/ 1754 h 1761"/>
              </a:gdLst>
              <a:ahLst/>
              <a:cxnLst>
                <a:cxn ang="0">
                  <a:pos x="T0" y="T1"/>
                </a:cxn>
                <a:cxn ang="0">
                  <a:pos x="T2" y="T3"/>
                </a:cxn>
                <a:cxn ang="0">
                  <a:pos x="T4" y="T5"/>
                </a:cxn>
                <a:cxn ang="0">
                  <a:pos x="T6" y="T7"/>
                </a:cxn>
                <a:cxn ang="0">
                  <a:pos x="T8" y="T9"/>
                </a:cxn>
              </a:cxnLst>
              <a:rect l="0" t="0" r="r" b="b"/>
              <a:pathLst>
                <a:path w="329" h="1761">
                  <a:moveTo>
                    <a:pt x="329" y="1754"/>
                  </a:moveTo>
                  <a:lnTo>
                    <a:pt x="274" y="1761"/>
                  </a:lnTo>
                  <a:lnTo>
                    <a:pt x="0" y="7"/>
                  </a:lnTo>
                  <a:lnTo>
                    <a:pt x="54" y="0"/>
                  </a:lnTo>
                  <a:lnTo>
                    <a:pt x="329" y="1754"/>
                  </a:lnTo>
                  <a:close/>
                </a:path>
              </a:pathLst>
            </a:custGeom>
            <a:solidFill>
              <a:srgbClr val="F5BC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3" name="Freeform 106"/>
            <p:cNvSpPr>
              <a:spLocks noEditPoints="1"/>
            </p:cNvSpPr>
            <p:nvPr/>
          </p:nvSpPr>
          <p:spPr bwMode="auto">
            <a:xfrm>
              <a:off x="10404475" y="-982662"/>
              <a:ext cx="869950" cy="2897188"/>
            </a:xfrm>
            <a:custGeom>
              <a:avLst/>
              <a:gdLst>
                <a:gd name="T0" fmla="*/ 548 w 548"/>
                <a:gd name="T1" fmla="*/ 1785 h 1825"/>
                <a:gd name="T2" fmla="*/ 281 w 548"/>
                <a:gd name="T3" fmla="*/ 1825 h 1825"/>
                <a:gd name="T4" fmla="*/ 0 w 548"/>
                <a:gd name="T5" fmla="*/ 42 h 1825"/>
                <a:gd name="T6" fmla="*/ 269 w 548"/>
                <a:gd name="T7" fmla="*/ 0 h 1825"/>
                <a:gd name="T8" fmla="*/ 548 w 548"/>
                <a:gd name="T9" fmla="*/ 1785 h 1825"/>
                <a:gd name="T10" fmla="*/ 305 w 548"/>
                <a:gd name="T11" fmla="*/ 1792 h 1825"/>
                <a:gd name="T12" fmla="*/ 515 w 548"/>
                <a:gd name="T13" fmla="*/ 1759 h 1825"/>
                <a:gd name="T14" fmla="*/ 243 w 548"/>
                <a:gd name="T15" fmla="*/ 33 h 1825"/>
                <a:gd name="T16" fmla="*/ 33 w 548"/>
                <a:gd name="T17" fmla="*/ 66 h 1825"/>
                <a:gd name="T18" fmla="*/ 305 w 548"/>
                <a:gd name="T19" fmla="*/ 1792 h 18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8" h="1825">
                  <a:moveTo>
                    <a:pt x="548" y="1785"/>
                  </a:moveTo>
                  <a:lnTo>
                    <a:pt x="281" y="1825"/>
                  </a:lnTo>
                  <a:lnTo>
                    <a:pt x="0" y="42"/>
                  </a:lnTo>
                  <a:lnTo>
                    <a:pt x="269" y="0"/>
                  </a:lnTo>
                  <a:lnTo>
                    <a:pt x="548" y="1785"/>
                  </a:lnTo>
                  <a:close/>
                  <a:moveTo>
                    <a:pt x="305" y="1792"/>
                  </a:moveTo>
                  <a:lnTo>
                    <a:pt x="515" y="1759"/>
                  </a:lnTo>
                  <a:lnTo>
                    <a:pt x="243" y="33"/>
                  </a:lnTo>
                  <a:lnTo>
                    <a:pt x="33" y="66"/>
                  </a:lnTo>
                  <a:lnTo>
                    <a:pt x="305" y="1792"/>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4" name="Freeform 107"/>
            <p:cNvSpPr/>
            <p:nvPr/>
          </p:nvSpPr>
          <p:spPr bwMode="auto">
            <a:xfrm>
              <a:off x="10594975" y="-825500"/>
              <a:ext cx="98425" cy="96838"/>
            </a:xfrm>
            <a:custGeom>
              <a:avLst/>
              <a:gdLst>
                <a:gd name="T0" fmla="*/ 25 w 26"/>
                <a:gd name="T1" fmla="*/ 11 h 26"/>
                <a:gd name="T2" fmla="*/ 15 w 26"/>
                <a:gd name="T3" fmla="*/ 25 h 26"/>
                <a:gd name="T4" fmla="*/ 1 w 26"/>
                <a:gd name="T5" fmla="*/ 15 h 26"/>
                <a:gd name="T6" fmla="*/ 11 w 26"/>
                <a:gd name="T7" fmla="*/ 1 h 26"/>
                <a:gd name="T8" fmla="*/ 25 w 26"/>
                <a:gd name="T9" fmla="*/ 11 h 26"/>
              </a:gdLst>
              <a:ahLst/>
              <a:cxnLst>
                <a:cxn ang="0">
                  <a:pos x="T0" y="T1"/>
                </a:cxn>
                <a:cxn ang="0">
                  <a:pos x="T2" y="T3"/>
                </a:cxn>
                <a:cxn ang="0">
                  <a:pos x="T4" y="T5"/>
                </a:cxn>
                <a:cxn ang="0">
                  <a:pos x="T6" y="T7"/>
                </a:cxn>
                <a:cxn ang="0">
                  <a:pos x="T8" y="T9"/>
                </a:cxn>
              </a:cxnLst>
              <a:rect l="0" t="0" r="r" b="b"/>
              <a:pathLst>
                <a:path w="26" h="26">
                  <a:moveTo>
                    <a:pt x="25" y="11"/>
                  </a:moveTo>
                  <a:cubicBezTo>
                    <a:pt x="26" y="18"/>
                    <a:pt x="22" y="24"/>
                    <a:pt x="15" y="25"/>
                  </a:cubicBezTo>
                  <a:cubicBezTo>
                    <a:pt x="8" y="26"/>
                    <a:pt x="2" y="22"/>
                    <a:pt x="1" y="15"/>
                  </a:cubicBezTo>
                  <a:cubicBezTo>
                    <a:pt x="0" y="8"/>
                    <a:pt x="4" y="2"/>
                    <a:pt x="11" y="1"/>
                  </a:cubicBezTo>
                  <a:cubicBezTo>
                    <a:pt x="18" y="0"/>
                    <a:pt x="24" y="4"/>
                    <a:pt x="25" y="11"/>
                  </a:cubicBezTo>
                  <a:close/>
                </a:path>
              </a:pathLst>
            </a:custGeom>
            <a:solidFill>
              <a:srgbClr val="F9F9F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5" name="Freeform 108"/>
            <p:cNvSpPr>
              <a:spLocks noEditPoints="1"/>
            </p:cNvSpPr>
            <p:nvPr/>
          </p:nvSpPr>
          <p:spPr bwMode="auto">
            <a:xfrm>
              <a:off x="10569575" y="-852487"/>
              <a:ext cx="149225" cy="150813"/>
            </a:xfrm>
            <a:custGeom>
              <a:avLst/>
              <a:gdLst>
                <a:gd name="T0" fmla="*/ 23 w 40"/>
                <a:gd name="T1" fmla="*/ 38 h 40"/>
                <a:gd name="T2" fmla="*/ 2 w 40"/>
                <a:gd name="T3" fmla="*/ 23 h 40"/>
                <a:gd name="T4" fmla="*/ 17 w 40"/>
                <a:gd name="T5" fmla="*/ 2 h 40"/>
                <a:gd name="T6" fmla="*/ 38 w 40"/>
                <a:gd name="T7" fmla="*/ 17 h 40"/>
                <a:gd name="T8" fmla="*/ 23 w 40"/>
                <a:gd name="T9" fmla="*/ 38 h 40"/>
                <a:gd name="T10" fmla="*/ 19 w 40"/>
                <a:gd name="T11" fmla="*/ 14 h 40"/>
                <a:gd name="T12" fmla="*/ 14 w 40"/>
                <a:gd name="T13" fmla="*/ 21 h 40"/>
                <a:gd name="T14" fmla="*/ 21 w 40"/>
                <a:gd name="T15" fmla="*/ 26 h 40"/>
                <a:gd name="T16" fmla="*/ 26 w 40"/>
                <a:gd name="T17" fmla="*/ 19 h 40"/>
                <a:gd name="T18" fmla="*/ 19 w 40"/>
                <a:gd name="T19" fmla="*/ 1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40">
                  <a:moveTo>
                    <a:pt x="23" y="38"/>
                  </a:moveTo>
                  <a:cubicBezTo>
                    <a:pt x="13" y="40"/>
                    <a:pt x="3" y="33"/>
                    <a:pt x="2" y="23"/>
                  </a:cubicBezTo>
                  <a:cubicBezTo>
                    <a:pt x="0" y="13"/>
                    <a:pt x="7" y="3"/>
                    <a:pt x="17" y="2"/>
                  </a:cubicBezTo>
                  <a:cubicBezTo>
                    <a:pt x="27" y="0"/>
                    <a:pt x="37" y="7"/>
                    <a:pt x="38" y="17"/>
                  </a:cubicBezTo>
                  <a:cubicBezTo>
                    <a:pt x="40" y="27"/>
                    <a:pt x="33" y="37"/>
                    <a:pt x="23" y="38"/>
                  </a:cubicBezTo>
                  <a:close/>
                  <a:moveTo>
                    <a:pt x="19" y="14"/>
                  </a:moveTo>
                  <a:cubicBezTo>
                    <a:pt x="16" y="14"/>
                    <a:pt x="13" y="18"/>
                    <a:pt x="14" y="21"/>
                  </a:cubicBezTo>
                  <a:cubicBezTo>
                    <a:pt x="14" y="25"/>
                    <a:pt x="18" y="27"/>
                    <a:pt x="21" y="26"/>
                  </a:cubicBezTo>
                  <a:cubicBezTo>
                    <a:pt x="25" y="26"/>
                    <a:pt x="27" y="23"/>
                    <a:pt x="26" y="19"/>
                  </a:cubicBezTo>
                  <a:cubicBezTo>
                    <a:pt x="26" y="16"/>
                    <a:pt x="23" y="13"/>
                    <a:pt x="19" y="14"/>
                  </a:cubicBez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6" name="Freeform 109"/>
            <p:cNvSpPr/>
            <p:nvPr/>
          </p:nvSpPr>
          <p:spPr bwMode="auto">
            <a:xfrm>
              <a:off x="10772775" y="-660400"/>
              <a:ext cx="85725" cy="25400"/>
            </a:xfrm>
            <a:custGeom>
              <a:avLst/>
              <a:gdLst>
                <a:gd name="T0" fmla="*/ 54 w 54"/>
                <a:gd name="T1" fmla="*/ 7 h 16"/>
                <a:gd name="T2" fmla="*/ 0 w 54"/>
                <a:gd name="T3" fmla="*/ 16 h 16"/>
                <a:gd name="T4" fmla="*/ 0 w 54"/>
                <a:gd name="T5" fmla="*/ 9 h 16"/>
                <a:gd name="T6" fmla="*/ 54 w 54"/>
                <a:gd name="T7" fmla="*/ 0 h 16"/>
                <a:gd name="T8" fmla="*/ 54 w 54"/>
                <a:gd name="T9" fmla="*/ 7 h 16"/>
              </a:gdLst>
              <a:ahLst/>
              <a:cxnLst>
                <a:cxn ang="0">
                  <a:pos x="T0" y="T1"/>
                </a:cxn>
                <a:cxn ang="0">
                  <a:pos x="T2" y="T3"/>
                </a:cxn>
                <a:cxn ang="0">
                  <a:pos x="T4" y="T5"/>
                </a:cxn>
                <a:cxn ang="0">
                  <a:pos x="T6" y="T7"/>
                </a:cxn>
                <a:cxn ang="0">
                  <a:pos x="T8" y="T9"/>
                </a:cxn>
              </a:cxnLst>
              <a:rect l="0" t="0" r="r" b="b"/>
              <a:pathLst>
                <a:path w="54" h="16">
                  <a:moveTo>
                    <a:pt x="54" y="7"/>
                  </a:moveTo>
                  <a:lnTo>
                    <a:pt x="0" y="16"/>
                  </a:lnTo>
                  <a:lnTo>
                    <a:pt x="0" y="9"/>
                  </a:lnTo>
                  <a:lnTo>
                    <a:pt x="54" y="0"/>
                  </a:lnTo>
                  <a:lnTo>
                    <a:pt x="54" y="7"/>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7" name="Freeform 110"/>
            <p:cNvSpPr/>
            <p:nvPr/>
          </p:nvSpPr>
          <p:spPr bwMode="auto">
            <a:xfrm>
              <a:off x="10795000" y="-498475"/>
              <a:ext cx="88900" cy="25400"/>
            </a:xfrm>
            <a:custGeom>
              <a:avLst/>
              <a:gdLst>
                <a:gd name="T0" fmla="*/ 56 w 56"/>
                <a:gd name="T1" fmla="*/ 7 h 16"/>
                <a:gd name="T2" fmla="*/ 2 w 56"/>
                <a:gd name="T3" fmla="*/ 16 h 16"/>
                <a:gd name="T4" fmla="*/ 0 w 56"/>
                <a:gd name="T5" fmla="*/ 9 h 16"/>
                <a:gd name="T6" fmla="*/ 56 w 56"/>
                <a:gd name="T7" fmla="*/ 0 h 16"/>
                <a:gd name="T8" fmla="*/ 56 w 56"/>
                <a:gd name="T9" fmla="*/ 7 h 16"/>
              </a:gdLst>
              <a:ahLst/>
              <a:cxnLst>
                <a:cxn ang="0">
                  <a:pos x="T0" y="T1"/>
                </a:cxn>
                <a:cxn ang="0">
                  <a:pos x="T2" y="T3"/>
                </a:cxn>
                <a:cxn ang="0">
                  <a:pos x="T4" y="T5"/>
                </a:cxn>
                <a:cxn ang="0">
                  <a:pos x="T6" y="T7"/>
                </a:cxn>
                <a:cxn ang="0">
                  <a:pos x="T8" y="T9"/>
                </a:cxn>
              </a:cxnLst>
              <a:rect l="0" t="0" r="r" b="b"/>
              <a:pathLst>
                <a:path w="56" h="16">
                  <a:moveTo>
                    <a:pt x="56" y="7"/>
                  </a:moveTo>
                  <a:lnTo>
                    <a:pt x="2" y="16"/>
                  </a:lnTo>
                  <a:lnTo>
                    <a:pt x="0" y="9"/>
                  </a:lnTo>
                  <a:lnTo>
                    <a:pt x="56" y="0"/>
                  </a:lnTo>
                  <a:lnTo>
                    <a:pt x="56" y="7"/>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8" name="Freeform 111"/>
            <p:cNvSpPr/>
            <p:nvPr/>
          </p:nvSpPr>
          <p:spPr bwMode="auto">
            <a:xfrm>
              <a:off x="10820400" y="-338137"/>
              <a:ext cx="90488" cy="22225"/>
            </a:xfrm>
            <a:custGeom>
              <a:avLst/>
              <a:gdLst>
                <a:gd name="T0" fmla="*/ 57 w 57"/>
                <a:gd name="T1" fmla="*/ 7 h 14"/>
                <a:gd name="T2" fmla="*/ 3 w 57"/>
                <a:gd name="T3" fmla="*/ 14 h 14"/>
                <a:gd name="T4" fmla="*/ 0 w 57"/>
                <a:gd name="T5" fmla="*/ 7 h 14"/>
                <a:gd name="T6" fmla="*/ 55 w 57"/>
                <a:gd name="T7" fmla="*/ 0 h 14"/>
                <a:gd name="T8" fmla="*/ 57 w 57"/>
                <a:gd name="T9" fmla="*/ 7 h 14"/>
              </a:gdLst>
              <a:ahLst/>
              <a:cxnLst>
                <a:cxn ang="0">
                  <a:pos x="T0" y="T1"/>
                </a:cxn>
                <a:cxn ang="0">
                  <a:pos x="T2" y="T3"/>
                </a:cxn>
                <a:cxn ang="0">
                  <a:pos x="T4" y="T5"/>
                </a:cxn>
                <a:cxn ang="0">
                  <a:pos x="T6" y="T7"/>
                </a:cxn>
                <a:cxn ang="0">
                  <a:pos x="T8" y="T9"/>
                </a:cxn>
              </a:cxnLst>
              <a:rect l="0" t="0" r="r" b="b"/>
              <a:pathLst>
                <a:path w="57" h="14">
                  <a:moveTo>
                    <a:pt x="57" y="7"/>
                  </a:moveTo>
                  <a:lnTo>
                    <a:pt x="3" y="14"/>
                  </a:lnTo>
                  <a:lnTo>
                    <a:pt x="0" y="7"/>
                  </a:lnTo>
                  <a:lnTo>
                    <a:pt x="55" y="0"/>
                  </a:lnTo>
                  <a:lnTo>
                    <a:pt x="57" y="7"/>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9" name="Freeform 112"/>
            <p:cNvSpPr/>
            <p:nvPr/>
          </p:nvSpPr>
          <p:spPr bwMode="auto">
            <a:xfrm>
              <a:off x="10847388" y="-179387"/>
              <a:ext cx="85725" cy="25400"/>
            </a:xfrm>
            <a:custGeom>
              <a:avLst/>
              <a:gdLst>
                <a:gd name="T0" fmla="*/ 54 w 54"/>
                <a:gd name="T1" fmla="*/ 7 h 16"/>
                <a:gd name="T2" fmla="*/ 0 w 54"/>
                <a:gd name="T3" fmla="*/ 16 h 16"/>
                <a:gd name="T4" fmla="*/ 0 w 54"/>
                <a:gd name="T5" fmla="*/ 9 h 16"/>
                <a:gd name="T6" fmla="*/ 54 w 54"/>
                <a:gd name="T7" fmla="*/ 0 h 16"/>
                <a:gd name="T8" fmla="*/ 54 w 54"/>
                <a:gd name="T9" fmla="*/ 7 h 16"/>
              </a:gdLst>
              <a:ahLst/>
              <a:cxnLst>
                <a:cxn ang="0">
                  <a:pos x="T0" y="T1"/>
                </a:cxn>
                <a:cxn ang="0">
                  <a:pos x="T2" y="T3"/>
                </a:cxn>
                <a:cxn ang="0">
                  <a:pos x="T4" y="T5"/>
                </a:cxn>
                <a:cxn ang="0">
                  <a:pos x="T6" y="T7"/>
                </a:cxn>
                <a:cxn ang="0">
                  <a:pos x="T8" y="T9"/>
                </a:cxn>
              </a:cxnLst>
              <a:rect l="0" t="0" r="r" b="b"/>
              <a:pathLst>
                <a:path w="54" h="16">
                  <a:moveTo>
                    <a:pt x="54" y="7"/>
                  </a:moveTo>
                  <a:lnTo>
                    <a:pt x="0" y="16"/>
                  </a:lnTo>
                  <a:lnTo>
                    <a:pt x="0" y="9"/>
                  </a:lnTo>
                  <a:lnTo>
                    <a:pt x="54" y="0"/>
                  </a:lnTo>
                  <a:lnTo>
                    <a:pt x="54" y="7"/>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0" name="Freeform 113"/>
            <p:cNvSpPr/>
            <p:nvPr/>
          </p:nvSpPr>
          <p:spPr bwMode="auto">
            <a:xfrm>
              <a:off x="10869613" y="-19050"/>
              <a:ext cx="90488" cy="26988"/>
            </a:xfrm>
            <a:custGeom>
              <a:avLst/>
              <a:gdLst>
                <a:gd name="T0" fmla="*/ 57 w 57"/>
                <a:gd name="T1" fmla="*/ 7 h 17"/>
                <a:gd name="T2" fmla="*/ 2 w 57"/>
                <a:gd name="T3" fmla="*/ 17 h 17"/>
                <a:gd name="T4" fmla="*/ 0 w 57"/>
                <a:gd name="T5" fmla="*/ 7 h 17"/>
                <a:gd name="T6" fmla="*/ 57 w 57"/>
                <a:gd name="T7" fmla="*/ 0 h 17"/>
                <a:gd name="T8" fmla="*/ 57 w 57"/>
                <a:gd name="T9" fmla="*/ 7 h 17"/>
              </a:gdLst>
              <a:ahLst/>
              <a:cxnLst>
                <a:cxn ang="0">
                  <a:pos x="T0" y="T1"/>
                </a:cxn>
                <a:cxn ang="0">
                  <a:pos x="T2" y="T3"/>
                </a:cxn>
                <a:cxn ang="0">
                  <a:pos x="T4" y="T5"/>
                </a:cxn>
                <a:cxn ang="0">
                  <a:pos x="T6" y="T7"/>
                </a:cxn>
                <a:cxn ang="0">
                  <a:pos x="T8" y="T9"/>
                </a:cxn>
              </a:cxnLst>
              <a:rect l="0" t="0" r="r" b="b"/>
              <a:pathLst>
                <a:path w="57" h="17">
                  <a:moveTo>
                    <a:pt x="57" y="7"/>
                  </a:moveTo>
                  <a:lnTo>
                    <a:pt x="2" y="17"/>
                  </a:lnTo>
                  <a:lnTo>
                    <a:pt x="0" y="7"/>
                  </a:lnTo>
                  <a:lnTo>
                    <a:pt x="57" y="0"/>
                  </a:lnTo>
                  <a:lnTo>
                    <a:pt x="57" y="7"/>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1" name="Freeform 114"/>
            <p:cNvSpPr/>
            <p:nvPr/>
          </p:nvSpPr>
          <p:spPr bwMode="auto">
            <a:xfrm>
              <a:off x="10896600" y="139700"/>
              <a:ext cx="88900" cy="25400"/>
            </a:xfrm>
            <a:custGeom>
              <a:avLst/>
              <a:gdLst>
                <a:gd name="T0" fmla="*/ 56 w 56"/>
                <a:gd name="T1" fmla="*/ 9 h 16"/>
                <a:gd name="T2" fmla="*/ 2 w 56"/>
                <a:gd name="T3" fmla="*/ 16 h 16"/>
                <a:gd name="T4" fmla="*/ 0 w 56"/>
                <a:gd name="T5" fmla="*/ 9 h 16"/>
                <a:gd name="T6" fmla="*/ 54 w 56"/>
                <a:gd name="T7" fmla="*/ 0 h 16"/>
                <a:gd name="T8" fmla="*/ 56 w 56"/>
                <a:gd name="T9" fmla="*/ 9 h 16"/>
              </a:gdLst>
              <a:ahLst/>
              <a:cxnLst>
                <a:cxn ang="0">
                  <a:pos x="T0" y="T1"/>
                </a:cxn>
                <a:cxn ang="0">
                  <a:pos x="T2" y="T3"/>
                </a:cxn>
                <a:cxn ang="0">
                  <a:pos x="T4" y="T5"/>
                </a:cxn>
                <a:cxn ang="0">
                  <a:pos x="T6" y="T7"/>
                </a:cxn>
                <a:cxn ang="0">
                  <a:pos x="T8" y="T9"/>
                </a:cxn>
              </a:cxnLst>
              <a:rect l="0" t="0" r="r" b="b"/>
              <a:pathLst>
                <a:path w="56" h="16">
                  <a:moveTo>
                    <a:pt x="56" y="9"/>
                  </a:moveTo>
                  <a:lnTo>
                    <a:pt x="2" y="16"/>
                  </a:lnTo>
                  <a:lnTo>
                    <a:pt x="0" y="9"/>
                  </a:lnTo>
                  <a:lnTo>
                    <a:pt x="54" y="0"/>
                  </a:lnTo>
                  <a:lnTo>
                    <a:pt x="56" y="9"/>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2" name="Freeform 115"/>
            <p:cNvSpPr/>
            <p:nvPr/>
          </p:nvSpPr>
          <p:spPr bwMode="auto">
            <a:xfrm>
              <a:off x="10922000" y="300038"/>
              <a:ext cx="85725" cy="26988"/>
            </a:xfrm>
            <a:custGeom>
              <a:avLst/>
              <a:gdLst>
                <a:gd name="T0" fmla="*/ 54 w 54"/>
                <a:gd name="T1" fmla="*/ 7 h 17"/>
                <a:gd name="T2" fmla="*/ 0 w 54"/>
                <a:gd name="T3" fmla="*/ 17 h 17"/>
                <a:gd name="T4" fmla="*/ 0 w 54"/>
                <a:gd name="T5" fmla="*/ 10 h 17"/>
                <a:gd name="T6" fmla="*/ 54 w 54"/>
                <a:gd name="T7" fmla="*/ 0 h 17"/>
                <a:gd name="T8" fmla="*/ 54 w 54"/>
                <a:gd name="T9" fmla="*/ 7 h 17"/>
              </a:gdLst>
              <a:ahLst/>
              <a:cxnLst>
                <a:cxn ang="0">
                  <a:pos x="T0" y="T1"/>
                </a:cxn>
                <a:cxn ang="0">
                  <a:pos x="T2" y="T3"/>
                </a:cxn>
                <a:cxn ang="0">
                  <a:pos x="T4" y="T5"/>
                </a:cxn>
                <a:cxn ang="0">
                  <a:pos x="T6" y="T7"/>
                </a:cxn>
                <a:cxn ang="0">
                  <a:pos x="T8" y="T9"/>
                </a:cxn>
              </a:cxnLst>
              <a:rect l="0" t="0" r="r" b="b"/>
              <a:pathLst>
                <a:path w="54" h="17">
                  <a:moveTo>
                    <a:pt x="54" y="7"/>
                  </a:moveTo>
                  <a:lnTo>
                    <a:pt x="0" y="17"/>
                  </a:lnTo>
                  <a:lnTo>
                    <a:pt x="0" y="10"/>
                  </a:lnTo>
                  <a:lnTo>
                    <a:pt x="54" y="0"/>
                  </a:lnTo>
                  <a:lnTo>
                    <a:pt x="54" y="7"/>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3" name="Freeform 116"/>
            <p:cNvSpPr/>
            <p:nvPr/>
          </p:nvSpPr>
          <p:spPr bwMode="auto">
            <a:xfrm>
              <a:off x="10944225" y="461963"/>
              <a:ext cx="90488" cy="22225"/>
            </a:xfrm>
            <a:custGeom>
              <a:avLst/>
              <a:gdLst>
                <a:gd name="T0" fmla="*/ 57 w 57"/>
                <a:gd name="T1" fmla="*/ 7 h 14"/>
                <a:gd name="T2" fmla="*/ 3 w 57"/>
                <a:gd name="T3" fmla="*/ 14 h 14"/>
                <a:gd name="T4" fmla="*/ 0 w 57"/>
                <a:gd name="T5" fmla="*/ 7 h 14"/>
                <a:gd name="T6" fmla="*/ 57 w 57"/>
                <a:gd name="T7" fmla="*/ 0 h 14"/>
                <a:gd name="T8" fmla="*/ 57 w 57"/>
                <a:gd name="T9" fmla="*/ 7 h 14"/>
              </a:gdLst>
              <a:ahLst/>
              <a:cxnLst>
                <a:cxn ang="0">
                  <a:pos x="T0" y="T1"/>
                </a:cxn>
                <a:cxn ang="0">
                  <a:pos x="T2" y="T3"/>
                </a:cxn>
                <a:cxn ang="0">
                  <a:pos x="T4" y="T5"/>
                </a:cxn>
                <a:cxn ang="0">
                  <a:pos x="T6" y="T7"/>
                </a:cxn>
                <a:cxn ang="0">
                  <a:pos x="T8" y="T9"/>
                </a:cxn>
              </a:cxnLst>
              <a:rect l="0" t="0" r="r" b="b"/>
              <a:pathLst>
                <a:path w="57" h="14">
                  <a:moveTo>
                    <a:pt x="57" y="7"/>
                  </a:moveTo>
                  <a:lnTo>
                    <a:pt x="3" y="14"/>
                  </a:lnTo>
                  <a:lnTo>
                    <a:pt x="0" y="7"/>
                  </a:lnTo>
                  <a:lnTo>
                    <a:pt x="57" y="0"/>
                  </a:lnTo>
                  <a:lnTo>
                    <a:pt x="57" y="7"/>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4" name="Freeform 117"/>
            <p:cNvSpPr/>
            <p:nvPr/>
          </p:nvSpPr>
          <p:spPr bwMode="auto">
            <a:xfrm>
              <a:off x="10971213" y="619125"/>
              <a:ext cx="90488" cy="26988"/>
            </a:xfrm>
            <a:custGeom>
              <a:avLst/>
              <a:gdLst>
                <a:gd name="T0" fmla="*/ 57 w 57"/>
                <a:gd name="T1" fmla="*/ 7 h 17"/>
                <a:gd name="T2" fmla="*/ 2 w 57"/>
                <a:gd name="T3" fmla="*/ 17 h 17"/>
                <a:gd name="T4" fmla="*/ 0 w 57"/>
                <a:gd name="T5" fmla="*/ 10 h 17"/>
                <a:gd name="T6" fmla="*/ 54 w 57"/>
                <a:gd name="T7" fmla="*/ 0 h 17"/>
                <a:gd name="T8" fmla="*/ 57 w 57"/>
                <a:gd name="T9" fmla="*/ 7 h 17"/>
              </a:gdLst>
              <a:ahLst/>
              <a:cxnLst>
                <a:cxn ang="0">
                  <a:pos x="T0" y="T1"/>
                </a:cxn>
                <a:cxn ang="0">
                  <a:pos x="T2" y="T3"/>
                </a:cxn>
                <a:cxn ang="0">
                  <a:pos x="T4" y="T5"/>
                </a:cxn>
                <a:cxn ang="0">
                  <a:pos x="T6" y="T7"/>
                </a:cxn>
                <a:cxn ang="0">
                  <a:pos x="T8" y="T9"/>
                </a:cxn>
              </a:cxnLst>
              <a:rect l="0" t="0" r="r" b="b"/>
              <a:pathLst>
                <a:path w="57" h="17">
                  <a:moveTo>
                    <a:pt x="57" y="7"/>
                  </a:moveTo>
                  <a:lnTo>
                    <a:pt x="2" y="17"/>
                  </a:lnTo>
                  <a:lnTo>
                    <a:pt x="0" y="10"/>
                  </a:lnTo>
                  <a:lnTo>
                    <a:pt x="54" y="0"/>
                  </a:lnTo>
                  <a:lnTo>
                    <a:pt x="57" y="7"/>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5" name="Freeform 118"/>
            <p:cNvSpPr/>
            <p:nvPr/>
          </p:nvSpPr>
          <p:spPr bwMode="auto">
            <a:xfrm>
              <a:off x="10996613" y="781050"/>
              <a:ext cx="90488" cy="25400"/>
            </a:xfrm>
            <a:custGeom>
              <a:avLst/>
              <a:gdLst>
                <a:gd name="T0" fmla="*/ 57 w 57"/>
                <a:gd name="T1" fmla="*/ 7 h 16"/>
                <a:gd name="T2" fmla="*/ 0 w 57"/>
                <a:gd name="T3" fmla="*/ 16 h 16"/>
                <a:gd name="T4" fmla="*/ 0 w 57"/>
                <a:gd name="T5" fmla="*/ 7 h 16"/>
                <a:gd name="T6" fmla="*/ 55 w 57"/>
                <a:gd name="T7" fmla="*/ 0 h 16"/>
                <a:gd name="T8" fmla="*/ 57 w 57"/>
                <a:gd name="T9" fmla="*/ 7 h 16"/>
              </a:gdLst>
              <a:ahLst/>
              <a:cxnLst>
                <a:cxn ang="0">
                  <a:pos x="T0" y="T1"/>
                </a:cxn>
                <a:cxn ang="0">
                  <a:pos x="T2" y="T3"/>
                </a:cxn>
                <a:cxn ang="0">
                  <a:pos x="T4" y="T5"/>
                </a:cxn>
                <a:cxn ang="0">
                  <a:pos x="T6" y="T7"/>
                </a:cxn>
                <a:cxn ang="0">
                  <a:pos x="T8" y="T9"/>
                </a:cxn>
              </a:cxnLst>
              <a:rect l="0" t="0" r="r" b="b"/>
              <a:pathLst>
                <a:path w="57" h="16">
                  <a:moveTo>
                    <a:pt x="57" y="7"/>
                  </a:moveTo>
                  <a:lnTo>
                    <a:pt x="0" y="16"/>
                  </a:lnTo>
                  <a:lnTo>
                    <a:pt x="0" y="7"/>
                  </a:lnTo>
                  <a:lnTo>
                    <a:pt x="55" y="0"/>
                  </a:lnTo>
                  <a:lnTo>
                    <a:pt x="57" y="7"/>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6" name="Freeform 119"/>
            <p:cNvSpPr/>
            <p:nvPr/>
          </p:nvSpPr>
          <p:spPr bwMode="auto">
            <a:xfrm>
              <a:off x="11023600" y="938213"/>
              <a:ext cx="85725" cy="26988"/>
            </a:xfrm>
            <a:custGeom>
              <a:avLst/>
              <a:gdLst>
                <a:gd name="T0" fmla="*/ 54 w 54"/>
                <a:gd name="T1" fmla="*/ 10 h 17"/>
                <a:gd name="T2" fmla="*/ 0 w 54"/>
                <a:gd name="T3" fmla="*/ 17 h 17"/>
                <a:gd name="T4" fmla="*/ 0 w 54"/>
                <a:gd name="T5" fmla="*/ 10 h 17"/>
                <a:gd name="T6" fmla="*/ 54 w 54"/>
                <a:gd name="T7" fmla="*/ 0 h 17"/>
                <a:gd name="T8" fmla="*/ 54 w 54"/>
                <a:gd name="T9" fmla="*/ 10 h 17"/>
              </a:gdLst>
              <a:ahLst/>
              <a:cxnLst>
                <a:cxn ang="0">
                  <a:pos x="T0" y="T1"/>
                </a:cxn>
                <a:cxn ang="0">
                  <a:pos x="T2" y="T3"/>
                </a:cxn>
                <a:cxn ang="0">
                  <a:pos x="T4" y="T5"/>
                </a:cxn>
                <a:cxn ang="0">
                  <a:pos x="T6" y="T7"/>
                </a:cxn>
                <a:cxn ang="0">
                  <a:pos x="T8" y="T9"/>
                </a:cxn>
              </a:cxnLst>
              <a:rect l="0" t="0" r="r" b="b"/>
              <a:pathLst>
                <a:path w="54" h="17">
                  <a:moveTo>
                    <a:pt x="54" y="10"/>
                  </a:moveTo>
                  <a:lnTo>
                    <a:pt x="0" y="17"/>
                  </a:lnTo>
                  <a:lnTo>
                    <a:pt x="0" y="10"/>
                  </a:lnTo>
                  <a:lnTo>
                    <a:pt x="54" y="0"/>
                  </a:lnTo>
                  <a:lnTo>
                    <a:pt x="54" y="10"/>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7" name="Freeform 120"/>
            <p:cNvSpPr/>
            <p:nvPr/>
          </p:nvSpPr>
          <p:spPr bwMode="auto">
            <a:xfrm>
              <a:off x="11045825" y="1100138"/>
              <a:ext cx="90488" cy="25400"/>
            </a:xfrm>
            <a:custGeom>
              <a:avLst/>
              <a:gdLst>
                <a:gd name="T0" fmla="*/ 57 w 57"/>
                <a:gd name="T1" fmla="*/ 7 h 16"/>
                <a:gd name="T2" fmla="*/ 2 w 57"/>
                <a:gd name="T3" fmla="*/ 16 h 16"/>
                <a:gd name="T4" fmla="*/ 0 w 57"/>
                <a:gd name="T5" fmla="*/ 9 h 16"/>
                <a:gd name="T6" fmla="*/ 54 w 57"/>
                <a:gd name="T7" fmla="*/ 0 h 16"/>
                <a:gd name="T8" fmla="*/ 57 w 57"/>
                <a:gd name="T9" fmla="*/ 7 h 16"/>
              </a:gdLst>
              <a:ahLst/>
              <a:cxnLst>
                <a:cxn ang="0">
                  <a:pos x="T0" y="T1"/>
                </a:cxn>
                <a:cxn ang="0">
                  <a:pos x="T2" y="T3"/>
                </a:cxn>
                <a:cxn ang="0">
                  <a:pos x="T4" y="T5"/>
                </a:cxn>
                <a:cxn ang="0">
                  <a:pos x="T6" y="T7"/>
                </a:cxn>
                <a:cxn ang="0">
                  <a:pos x="T8" y="T9"/>
                </a:cxn>
              </a:cxnLst>
              <a:rect l="0" t="0" r="r" b="b"/>
              <a:pathLst>
                <a:path w="57" h="16">
                  <a:moveTo>
                    <a:pt x="57" y="7"/>
                  </a:moveTo>
                  <a:lnTo>
                    <a:pt x="2" y="16"/>
                  </a:lnTo>
                  <a:lnTo>
                    <a:pt x="0" y="9"/>
                  </a:lnTo>
                  <a:lnTo>
                    <a:pt x="54" y="0"/>
                  </a:lnTo>
                  <a:lnTo>
                    <a:pt x="57" y="7"/>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8" name="Freeform 121"/>
            <p:cNvSpPr/>
            <p:nvPr/>
          </p:nvSpPr>
          <p:spPr bwMode="auto">
            <a:xfrm>
              <a:off x="11072813" y="1260475"/>
              <a:ext cx="88900" cy="23813"/>
            </a:xfrm>
            <a:custGeom>
              <a:avLst/>
              <a:gdLst>
                <a:gd name="T0" fmla="*/ 56 w 56"/>
                <a:gd name="T1" fmla="*/ 8 h 15"/>
                <a:gd name="T2" fmla="*/ 0 w 56"/>
                <a:gd name="T3" fmla="*/ 15 h 15"/>
                <a:gd name="T4" fmla="*/ 0 w 56"/>
                <a:gd name="T5" fmla="*/ 8 h 15"/>
                <a:gd name="T6" fmla="*/ 54 w 56"/>
                <a:gd name="T7" fmla="*/ 0 h 15"/>
                <a:gd name="T8" fmla="*/ 56 w 56"/>
                <a:gd name="T9" fmla="*/ 8 h 15"/>
              </a:gdLst>
              <a:ahLst/>
              <a:cxnLst>
                <a:cxn ang="0">
                  <a:pos x="T0" y="T1"/>
                </a:cxn>
                <a:cxn ang="0">
                  <a:pos x="T2" y="T3"/>
                </a:cxn>
                <a:cxn ang="0">
                  <a:pos x="T4" y="T5"/>
                </a:cxn>
                <a:cxn ang="0">
                  <a:pos x="T6" y="T7"/>
                </a:cxn>
                <a:cxn ang="0">
                  <a:pos x="T8" y="T9"/>
                </a:cxn>
              </a:cxnLst>
              <a:rect l="0" t="0" r="r" b="b"/>
              <a:pathLst>
                <a:path w="56" h="15">
                  <a:moveTo>
                    <a:pt x="56" y="8"/>
                  </a:moveTo>
                  <a:lnTo>
                    <a:pt x="0" y="15"/>
                  </a:lnTo>
                  <a:lnTo>
                    <a:pt x="0" y="8"/>
                  </a:lnTo>
                  <a:lnTo>
                    <a:pt x="54" y="0"/>
                  </a:lnTo>
                  <a:lnTo>
                    <a:pt x="56" y="8"/>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9" name="Freeform 122"/>
            <p:cNvSpPr/>
            <p:nvPr/>
          </p:nvSpPr>
          <p:spPr bwMode="auto">
            <a:xfrm>
              <a:off x="11098213" y="1419225"/>
              <a:ext cx="87313" cy="25400"/>
            </a:xfrm>
            <a:custGeom>
              <a:avLst/>
              <a:gdLst>
                <a:gd name="T0" fmla="*/ 55 w 55"/>
                <a:gd name="T1" fmla="*/ 7 h 16"/>
                <a:gd name="T2" fmla="*/ 0 w 55"/>
                <a:gd name="T3" fmla="*/ 16 h 16"/>
                <a:gd name="T4" fmla="*/ 0 w 55"/>
                <a:gd name="T5" fmla="*/ 9 h 16"/>
                <a:gd name="T6" fmla="*/ 55 w 55"/>
                <a:gd name="T7" fmla="*/ 0 h 16"/>
                <a:gd name="T8" fmla="*/ 55 w 55"/>
                <a:gd name="T9" fmla="*/ 7 h 16"/>
              </a:gdLst>
              <a:ahLst/>
              <a:cxnLst>
                <a:cxn ang="0">
                  <a:pos x="T0" y="T1"/>
                </a:cxn>
                <a:cxn ang="0">
                  <a:pos x="T2" y="T3"/>
                </a:cxn>
                <a:cxn ang="0">
                  <a:pos x="T4" y="T5"/>
                </a:cxn>
                <a:cxn ang="0">
                  <a:pos x="T6" y="T7"/>
                </a:cxn>
                <a:cxn ang="0">
                  <a:pos x="T8" y="T9"/>
                </a:cxn>
              </a:cxnLst>
              <a:rect l="0" t="0" r="r" b="b"/>
              <a:pathLst>
                <a:path w="55" h="16">
                  <a:moveTo>
                    <a:pt x="55" y="7"/>
                  </a:moveTo>
                  <a:lnTo>
                    <a:pt x="0" y="16"/>
                  </a:lnTo>
                  <a:lnTo>
                    <a:pt x="0" y="9"/>
                  </a:lnTo>
                  <a:lnTo>
                    <a:pt x="55" y="0"/>
                  </a:lnTo>
                  <a:lnTo>
                    <a:pt x="55" y="7"/>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0" name="Freeform 123"/>
            <p:cNvSpPr/>
            <p:nvPr/>
          </p:nvSpPr>
          <p:spPr bwMode="auto">
            <a:xfrm>
              <a:off x="11120438" y="1579563"/>
              <a:ext cx="90488" cy="26988"/>
            </a:xfrm>
            <a:custGeom>
              <a:avLst/>
              <a:gdLst>
                <a:gd name="T0" fmla="*/ 57 w 57"/>
                <a:gd name="T1" fmla="*/ 8 h 17"/>
                <a:gd name="T2" fmla="*/ 3 w 57"/>
                <a:gd name="T3" fmla="*/ 17 h 17"/>
                <a:gd name="T4" fmla="*/ 0 w 57"/>
                <a:gd name="T5" fmla="*/ 8 h 17"/>
                <a:gd name="T6" fmla="*/ 55 w 57"/>
                <a:gd name="T7" fmla="*/ 0 h 17"/>
                <a:gd name="T8" fmla="*/ 57 w 57"/>
                <a:gd name="T9" fmla="*/ 8 h 17"/>
              </a:gdLst>
              <a:ahLst/>
              <a:cxnLst>
                <a:cxn ang="0">
                  <a:pos x="T0" y="T1"/>
                </a:cxn>
                <a:cxn ang="0">
                  <a:pos x="T2" y="T3"/>
                </a:cxn>
                <a:cxn ang="0">
                  <a:pos x="T4" y="T5"/>
                </a:cxn>
                <a:cxn ang="0">
                  <a:pos x="T6" y="T7"/>
                </a:cxn>
                <a:cxn ang="0">
                  <a:pos x="T8" y="T9"/>
                </a:cxn>
              </a:cxnLst>
              <a:rect l="0" t="0" r="r" b="b"/>
              <a:pathLst>
                <a:path w="57" h="17">
                  <a:moveTo>
                    <a:pt x="57" y="8"/>
                  </a:moveTo>
                  <a:lnTo>
                    <a:pt x="3" y="17"/>
                  </a:lnTo>
                  <a:lnTo>
                    <a:pt x="0" y="8"/>
                  </a:lnTo>
                  <a:lnTo>
                    <a:pt x="55" y="0"/>
                  </a:lnTo>
                  <a:lnTo>
                    <a:pt x="57" y="8"/>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1" name="Freeform 124"/>
            <p:cNvSpPr/>
            <p:nvPr/>
          </p:nvSpPr>
          <p:spPr bwMode="auto">
            <a:xfrm>
              <a:off x="11147425" y="1738313"/>
              <a:ext cx="90488" cy="25400"/>
            </a:xfrm>
            <a:custGeom>
              <a:avLst/>
              <a:gdLst>
                <a:gd name="T0" fmla="*/ 57 w 57"/>
                <a:gd name="T1" fmla="*/ 9 h 16"/>
                <a:gd name="T2" fmla="*/ 0 w 57"/>
                <a:gd name="T3" fmla="*/ 16 h 16"/>
                <a:gd name="T4" fmla="*/ 0 w 57"/>
                <a:gd name="T5" fmla="*/ 9 h 16"/>
                <a:gd name="T6" fmla="*/ 54 w 57"/>
                <a:gd name="T7" fmla="*/ 0 h 16"/>
                <a:gd name="T8" fmla="*/ 57 w 57"/>
                <a:gd name="T9" fmla="*/ 9 h 16"/>
              </a:gdLst>
              <a:ahLst/>
              <a:cxnLst>
                <a:cxn ang="0">
                  <a:pos x="T0" y="T1"/>
                </a:cxn>
                <a:cxn ang="0">
                  <a:pos x="T2" y="T3"/>
                </a:cxn>
                <a:cxn ang="0">
                  <a:pos x="T4" y="T5"/>
                </a:cxn>
                <a:cxn ang="0">
                  <a:pos x="T6" y="T7"/>
                </a:cxn>
                <a:cxn ang="0">
                  <a:pos x="T8" y="T9"/>
                </a:cxn>
              </a:cxnLst>
              <a:rect l="0" t="0" r="r" b="b"/>
              <a:pathLst>
                <a:path w="57" h="16">
                  <a:moveTo>
                    <a:pt x="57" y="9"/>
                  </a:moveTo>
                  <a:lnTo>
                    <a:pt x="0" y="16"/>
                  </a:lnTo>
                  <a:lnTo>
                    <a:pt x="0" y="9"/>
                  </a:lnTo>
                  <a:lnTo>
                    <a:pt x="54" y="0"/>
                  </a:lnTo>
                  <a:lnTo>
                    <a:pt x="57" y="9"/>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76" name="组合 575"/>
          <p:cNvGrpSpPr/>
          <p:nvPr/>
        </p:nvGrpSpPr>
        <p:grpSpPr>
          <a:xfrm>
            <a:off x="7981819" y="6132187"/>
            <a:ext cx="1304872" cy="1136082"/>
            <a:chOff x="8374063" y="-1295400"/>
            <a:chExt cx="1914525" cy="1666875"/>
          </a:xfrm>
        </p:grpSpPr>
        <p:sp>
          <p:nvSpPr>
            <p:cNvPr id="492" name="Freeform 125"/>
            <p:cNvSpPr/>
            <p:nvPr/>
          </p:nvSpPr>
          <p:spPr bwMode="auto">
            <a:xfrm>
              <a:off x="8407400" y="-1295400"/>
              <a:ext cx="1846263" cy="1666875"/>
            </a:xfrm>
            <a:custGeom>
              <a:avLst/>
              <a:gdLst>
                <a:gd name="T0" fmla="*/ 478 w 492"/>
                <a:gd name="T1" fmla="*/ 341 h 444"/>
                <a:gd name="T2" fmla="*/ 410 w 492"/>
                <a:gd name="T3" fmla="*/ 301 h 444"/>
                <a:gd name="T4" fmla="*/ 406 w 492"/>
                <a:gd name="T5" fmla="*/ 299 h 444"/>
                <a:gd name="T6" fmla="*/ 324 w 492"/>
                <a:gd name="T7" fmla="*/ 55 h 444"/>
                <a:gd name="T8" fmla="*/ 55 w 492"/>
                <a:gd name="T9" fmla="*/ 126 h 444"/>
                <a:gd name="T10" fmla="*/ 126 w 492"/>
                <a:gd name="T11" fmla="*/ 395 h 444"/>
                <a:gd name="T12" fmla="*/ 377 w 492"/>
                <a:gd name="T13" fmla="*/ 348 h 444"/>
                <a:gd name="T14" fmla="*/ 381 w 492"/>
                <a:gd name="T15" fmla="*/ 351 h 444"/>
                <a:gd name="T16" fmla="*/ 449 w 492"/>
                <a:gd name="T17" fmla="*/ 390 h 444"/>
                <a:gd name="T18" fmla="*/ 480 w 492"/>
                <a:gd name="T19" fmla="*/ 382 h 444"/>
                <a:gd name="T20" fmla="*/ 486 w 492"/>
                <a:gd name="T21" fmla="*/ 371 h 444"/>
                <a:gd name="T22" fmla="*/ 478 w 492"/>
                <a:gd name="T23" fmla="*/ 341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92" h="444">
                  <a:moveTo>
                    <a:pt x="478" y="341"/>
                  </a:moveTo>
                  <a:cubicBezTo>
                    <a:pt x="410" y="301"/>
                    <a:pt x="410" y="301"/>
                    <a:pt x="410" y="301"/>
                  </a:cubicBezTo>
                  <a:cubicBezTo>
                    <a:pt x="409" y="300"/>
                    <a:pt x="408" y="300"/>
                    <a:pt x="406" y="299"/>
                  </a:cubicBezTo>
                  <a:cubicBezTo>
                    <a:pt x="443" y="210"/>
                    <a:pt x="410" y="105"/>
                    <a:pt x="324" y="55"/>
                  </a:cubicBezTo>
                  <a:cubicBezTo>
                    <a:pt x="230" y="0"/>
                    <a:pt x="110" y="32"/>
                    <a:pt x="55" y="126"/>
                  </a:cubicBezTo>
                  <a:cubicBezTo>
                    <a:pt x="0" y="220"/>
                    <a:pt x="32" y="340"/>
                    <a:pt x="126" y="395"/>
                  </a:cubicBezTo>
                  <a:cubicBezTo>
                    <a:pt x="211" y="444"/>
                    <a:pt x="317" y="422"/>
                    <a:pt x="377" y="348"/>
                  </a:cubicBezTo>
                  <a:cubicBezTo>
                    <a:pt x="379" y="349"/>
                    <a:pt x="380" y="350"/>
                    <a:pt x="381" y="351"/>
                  </a:cubicBezTo>
                  <a:cubicBezTo>
                    <a:pt x="449" y="390"/>
                    <a:pt x="449" y="390"/>
                    <a:pt x="449" y="390"/>
                  </a:cubicBezTo>
                  <a:cubicBezTo>
                    <a:pt x="460" y="397"/>
                    <a:pt x="473" y="393"/>
                    <a:pt x="480" y="382"/>
                  </a:cubicBezTo>
                  <a:cubicBezTo>
                    <a:pt x="486" y="371"/>
                    <a:pt x="486" y="371"/>
                    <a:pt x="486" y="371"/>
                  </a:cubicBezTo>
                  <a:cubicBezTo>
                    <a:pt x="492" y="361"/>
                    <a:pt x="489" y="347"/>
                    <a:pt x="478" y="341"/>
                  </a:cubicBez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3" name="Freeform 126"/>
            <p:cNvSpPr>
              <a:spLocks noEditPoints="1"/>
            </p:cNvSpPr>
            <p:nvPr/>
          </p:nvSpPr>
          <p:spPr bwMode="auto">
            <a:xfrm>
              <a:off x="8374063" y="-1219200"/>
              <a:ext cx="1914525" cy="1535113"/>
            </a:xfrm>
            <a:custGeom>
              <a:avLst/>
              <a:gdLst>
                <a:gd name="T0" fmla="*/ 233 w 510"/>
                <a:gd name="T1" fmla="*/ 409 h 409"/>
                <a:gd name="T2" fmla="*/ 131 w 510"/>
                <a:gd name="T3" fmla="*/ 381 h 409"/>
                <a:gd name="T4" fmla="*/ 57 w 510"/>
                <a:gd name="T5" fmla="*/ 102 h 409"/>
                <a:gd name="T6" fmla="*/ 234 w 510"/>
                <a:gd name="T7" fmla="*/ 0 h 409"/>
                <a:gd name="T8" fmla="*/ 337 w 510"/>
                <a:gd name="T9" fmla="*/ 28 h 409"/>
                <a:gd name="T10" fmla="*/ 425 w 510"/>
                <a:gd name="T11" fmla="*/ 276 h 409"/>
                <a:gd name="T12" fmla="*/ 491 w 510"/>
                <a:gd name="T13" fmla="*/ 314 h 409"/>
                <a:gd name="T14" fmla="*/ 502 w 510"/>
                <a:gd name="T15" fmla="*/ 355 h 409"/>
                <a:gd name="T16" fmla="*/ 496 w 510"/>
                <a:gd name="T17" fmla="*/ 366 h 409"/>
                <a:gd name="T18" fmla="*/ 469 w 510"/>
                <a:gd name="T19" fmla="*/ 381 h 409"/>
                <a:gd name="T20" fmla="*/ 469 w 510"/>
                <a:gd name="T21" fmla="*/ 381 h 409"/>
                <a:gd name="T22" fmla="*/ 454 w 510"/>
                <a:gd name="T23" fmla="*/ 377 h 409"/>
                <a:gd name="T24" fmla="*/ 388 w 510"/>
                <a:gd name="T25" fmla="*/ 339 h 409"/>
                <a:gd name="T26" fmla="*/ 233 w 510"/>
                <a:gd name="T27" fmla="*/ 409 h 409"/>
                <a:gd name="T28" fmla="*/ 234 w 510"/>
                <a:gd name="T29" fmla="*/ 16 h 409"/>
                <a:gd name="T30" fmla="*/ 71 w 510"/>
                <a:gd name="T31" fmla="*/ 110 h 409"/>
                <a:gd name="T32" fmla="*/ 139 w 510"/>
                <a:gd name="T33" fmla="*/ 368 h 409"/>
                <a:gd name="T34" fmla="*/ 233 w 510"/>
                <a:gd name="T35" fmla="*/ 393 h 409"/>
                <a:gd name="T36" fmla="*/ 380 w 510"/>
                <a:gd name="T37" fmla="*/ 323 h 409"/>
                <a:gd name="T38" fmla="*/ 386 w 510"/>
                <a:gd name="T39" fmla="*/ 317 h 409"/>
                <a:gd name="T40" fmla="*/ 392 w 510"/>
                <a:gd name="T41" fmla="*/ 322 h 409"/>
                <a:gd name="T42" fmla="*/ 394 w 510"/>
                <a:gd name="T43" fmla="*/ 324 h 409"/>
                <a:gd name="T44" fmla="*/ 462 w 510"/>
                <a:gd name="T45" fmla="*/ 363 h 409"/>
                <a:gd name="T46" fmla="*/ 469 w 510"/>
                <a:gd name="T47" fmla="*/ 365 h 409"/>
                <a:gd name="T48" fmla="*/ 482 w 510"/>
                <a:gd name="T49" fmla="*/ 358 h 409"/>
                <a:gd name="T50" fmla="*/ 488 w 510"/>
                <a:gd name="T51" fmla="*/ 347 h 409"/>
                <a:gd name="T52" fmla="*/ 483 w 510"/>
                <a:gd name="T53" fmla="*/ 327 h 409"/>
                <a:gd name="T54" fmla="*/ 415 w 510"/>
                <a:gd name="T55" fmla="*/ 288 h 409"/>
                <a:gd name="T56" fmla="*/ 413 w 510"/>
                <a:gd name="T57" fmla="*/ 287 h 409"/>
                <a:gd name="T58" fmla="*/ 405 w 510"/>
                <a:gd name="T59" fmla="*/ 284 h 409"/>
                <a:gd name="T60" fmla="*/ 408 w 510"/>
                <a:gd name="T61" fmla="*/ 276 h 409"/>
                <a:gd name="T62" fmla="*/ 329 w 510"/>
                <a:gd name="T63" fmla="*/ 42 h 409"/>
                <a:gd name="T64" fmla="*/ 234 w 510"/>
                <a:gd name="T65" fmla="*/ 16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10" h="409">
                  <a:moveTo>
                    <a:pt x="233" y="409"/>
                  </a:moveTo>
                  <a:cubicBezTo>
                    <a:pt x="197" y="409"/>
                    <a:pt x="162" y="400"/>
                    <a:pt x="131" y="381"/>
                  </a:cubicBezTo>
                  <a:cubicBezTo>
                    <a:pt x="33" y="325"/>
                    <a:pt x="0" y="199"/>
                    <a:pt x="57" y="102"/>
                  </a:cubicBezTo>
                  <a:cubicBezTo>
                    <a:pt x="93" y="39"/>
                    <a:pt x="161" y="0"/>
                    <a:pt x="234" y="0"/>
                  </a:cubicBezTo>
                  <a:cubicBezTo>
                    <a:pt x="270" y="0"/>
                    <a:pt x="305" y="10"/>
                    <a:pt x="337" y="28"/>
                  </a:cubicBezTo>
                  <a:cubicBezTo>
                    <a:pt x="422" y="78"/>
                    <a:pt x="460" y="183"/>
                    <a:pt x="425" y="276"/>
                  </a:cubicBezTo>
                  <a:cubicBezTo>
                    <a:pt x="491" y="314"/>
                    <a:pt x="491" y="314"/>
                    <a:pt x="491" y="314"/>
                  </a:cubicBezTo>
                  <a:cubicBezTo>
                    <a:pt x="505" y="322"/>
                    <a:pt x="510" y="341"/>
                    <a:pt x="502" y="355"/>
                  </a:cubicBezTo>
                  <a:cubicBezTo>
                    <a:pt x="496" y="366"/>
                    <a:pt x="496" y="366"/>
                    <a:pt x="496" y="366"/>
                  </a:cubicBezTo>
                  <a:cubicBezTo>
                    <a:pt x="490" y="376"/>
                    <a:pt x="480" y="381"/>
                    <a:pt x="469" y="381"/>
                  </a:cubicBezTo>
                  <a:cubicBezTo>
                    <a:pt x="469" y="381"/>
                    <a:pt x="469" y="381"/>
                    <a:pt x="469" y="381"/>
                  </a:cubicBezTo>
                  <a:cubicBezTo>
                    <a:pt x="464" y="381"/>
                    <a:pt x="458" y="380"/>
                    <a:pt x="454" y="377"/>
                  </a:cubicBezTo>
                  <a:cubicBezTo>
                    <a:pt x="388" y="339"/>
                    <a:pt x="388" y="339"/>
                    <a:pt x="388" y="339"/>
                  </a:cubicBezTo>
                  <a:cubicBezTo>
                    <a:pt x="349" y="384"/>
                    <a:pt x="293" y="409"/>
                    <a:pt x="233" y="409"/>
                  </a:cubicBezTo>
                  <a:close/>
                  <a:moveTo>
                    <a:pt x="234" y="16"/>
                  </a:moveTo>
                  <a:cubicBezTo>
                    <a:pt x="167" y="16"/>
                    <a:pt x="104" y="52"/>
                    <a:pt x="71" y="110"/>
                  </a:cubicBezTo>
                  <a:cubicBezTo>
                    <a:pt x="18" y="200"/>
                    <a:pt x="49" y="315"/>
                    <a:pt x="139" y="368"/>
                  </a:cubicBezTo>
                  <a:cubicBezTo>
                    <a:pt x="168" y="384"/>
                    <a:pt x="200" y="393"/>
                    <a:pt x="233" y="393"/>
                  </a:cubicBezTo>
                  <a:cubicBezTo>
                    <a:pt x="291" y="393"/>
                    <a:pt x="344" y="368"/>
                    <a:pt x="380" y="323"/>
                  </a:cubicBezTo>
                  <a:cubicBezTo>
                    <a:pt x="386" y="317"/>
                    <a:pt x="386" y="317"/>
                    <a:pt x="386" y="317"/>
                  </a:cubicBezTo>
                  <a:cubicBezTo>
                    <a:pt x="392" y="322"/>
                    <a:pt x="392" y="322"/>
                    <a:pt x="392" y="322"/>
                  </a:cubicBezTo>
                  <a:cubicBezTo>
                    <a:pt x="393" y="323"/>
                    <a:pt x="394" y="324"/>
                    <a:pt x="394" y="324"/>
                  </a:cubicBezTo>
                  <a:cubicBezTo>
                    <a:pt x="462" y="363"/>
                    <a:pt x="462" y="363"/>
                    <a:pt x="462" y="363"/>
                  </a:cubicBezTo>
                  <a:cubicBezTo>
                    <a:pt x="464" y="365"/>
                    <a:pt x="467" y="365"/>
                    <a:pt x="469" y="365"/>
                  </a:cubicBezTo>
                  <a:cubicBezTo>
                    <a:pt x="474" y="365"/>
                    <a:pt x="479" y="363"/>
                    <a:pt x="482" y="358"/>
                  </a:cubicBezTo>
                  <a:cubicBezTo>
                    <a:pt x="488" y="347"/>
                    <a:pt x="488" y="347"/>
                    <a:pt x="488" y="347"/>
                  </a:cubicBezTo>
                  <a:cubicBezTo>
                    <a:pt x="492" y="340"/>
                    <a:pt x="490" y="331"/>
                    <a:pt x="483" y="327"/>
                  </a:cubicBezTo>
                  <a:cubicBezTo>
                    <a:pt x="415" y="288"/>
                    <a:pt x="415" y="288"/>
                    <a:pt x="415" y="288"/>
                  </a:cubicBezTo>
                  <a:cubicBezTo>
                    <a:pt x="415" y="288"/>
                    <a:pt x="414" y="287"/>
                    <a:pt x="413" y="287"/>
                  </a:cubicBezTo>
                  <a:cubicBezTo>
                    <a:pt x="405" y="284"/>
                    <a:pt x="405" y="284"/>
                    <a:pt x="405" y="284"/>
                  </a:cubicBezTo>
                  <a:cubicBezTo>
                    <a:pt x="408" y="276"/>
                    <a:pt x="408" y="276"/>
                    <a:pt x="408" y="276"/>
                  </a:cubicBezTo>
                  <a:cubicBezTo>
                    <a:pt x="444" y="190"/>
                    <a:pt x="410" y="89"/>
                    <a:pt x="329" y="42"/>
                  </a:cubicBezTo>
                  <a:cubicBezTo>
                    <a:pt x="300" y="25"/>
                    <a:pt x="267" y="16"/>
                    <a:pt x="234" y="16"/>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4" name="Freeform 127"/>
            <p:cNvSpPr/>
            <p:nvPr/>
          </p:nvSpPr>
          <p:spPr bwMode="auto">
            <a:xfrm>
              <a:off x="8572500" y="-1130300"/>
              <a:ext cx="1358900" cy="1358900"/>
            </a:xfrm>
            <a:custGeom>
              <a:avLst/>
              <a:gdLst>
                <a:gd name="T0" fmla="*/ 318 w 362"/>
                <a:gd name="T1" fmla="*/ 261 h 362"/>
                <a:gd name="T2" fmla="*/ 101 w 362"/>
                <a:gd name="T3" fmla="*/ 318 h 362"/>
                <a:gd name="T4" fmla="*/ 44 w 362"/>
                <a:gd name="T5" fmla="*/ 101 h 362"/>
                <a:gd name="T6" fmla="*/ 261 w 362"/>
                <a:gd name="T7" fmla="*/ 44 h 362"/>
                <a:gd name="T8" fmla="*/ 318 w 362"/>
                <a:gd name="T9" fmla="*/ 261 h 362"/>
              </a:gdLst>
              <a:ahLst/>
              <a:cxnLst>
                <a:cxn ang="0">
                  <a:pos x="T0" y="T1"/>
                </a:cxn>
                <a:cxn ang="0">
                  <a:pos x="T2" y="T3"/>
                </a:cxn>
                <a:cxn ang="0">
                  <a:pos x="T4" y="T5"/>
                </a:cxn>
                <a:cxn ang="0">
                  <a:pos x="T6" y="T7"/>
                </a:cxn>
                <a:cxn ang="0">
                  <a:pos x="T8" y="T9"/>
                </a:cxn>
              </a:cxnLst>
              <a:rect l="0" t="0" r="r" b="b"/>
              <a:pathLst>
                <a:path w="362" h="362">
                  <a:moveTo>
                    <a:pt x="318" y="261"/>
                  </a:moveTo>
                  <a:cubicBezTo>
                    <a:pt x="274" y="336"/>
                    <a:pt x="177" y="362"/>
                    <a:pt x="101" y="318"/>
                  </a:cubicBezTo>
                  <a:cubicBezTo>
                    <a:pt x="26" y="274"/>
                    <a:pt x="0" y="177"/>
                    <a:pt x="44" y="101"/>
                  </a:cubicBezTo>
                  <a:cubicBezTo>
                    <a:pt x="88" y="25"/>
                    <a:pt x="185" y="0"/>
                    <a:pt x="261" y="44"/>
                  </a:cubicBezTo>
                  <a:cubicBezTo>
                    <a:pt x="337" y="88"/>
                    <a:pt x="362" y="185"/>
                    <a:pt x="318" y="261"/>
                  </a:cubicBezTo>
                  <a:close/>
                </a:path>
              </a:pathLst>
            </a:custGeom>
            <a:solidFill>
              <a:srgbClr val="9DDCE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5" name="Freeform 128"/>
            <p:cNvSpPr/>
            <p:nvPr/>
          </p:nvSpPr>
          <p:spPr bwMode="auto">
            <a:xfrm>
              <a:off x="8951913" y="-1009650"/>
              <a:ext cx="960438" cy="1204913"/>
            </a:xfrm>
            <a:custGeom>
              <a:avLst/>
              <a:gdLst>
                <a:gd name="T0" fmla="*/ 63 w 256"/>
                <a:gd name="T1" fmla="*/ 290 h 321"/>
                <a:gd name="T2" fmla="*/ 0 w 256"/>
                <a:gd name="T3" fmla="*/ 293 h 321"/>
                <a:gd name="T4" fmla="*/ 121 w 256"/>
                <a:gd name="T5" fmla="*/ 310 h 321"/>
                <a:gd name="T6" fmla="*/ 234 w 256"/>
                <a:gd name="T7" fmla="*/ 116 h 321"/>
                <a:gd name="T8" fmla="*/ 103 w 256"/>
                <a:gd name="T9" fmla="*/ 0 h 321"/>
                <a:gd name="T10" fmla="*/ 176 w 256"/>
                <a:gd name="T11" fmla="*/ 96 h 321"/>
                <a:gd name="T12" fmla="*/ 63 w 256"/>
                <a:gd name="T13" fmla="*/ 290 h 321"/>
              </a:gdLst>
              <a:ahLst/>
              <a:cxnLst>
                <a:cxn ang="0">
                  <a:pos x="T0" y="T1"/>
                </a:cxn>
                <a:cxn ang="0">
                  <a:pos x="T2" y="T3"/>
                </a:cxn>
                <a:cxn ang="0">
                  <a:pos x="T4" y="T5"/>
                </a:cxn>
                <a:cxn ang="0">
                  <a:pos x="T6" y="T7"/>
                </a:cxn>
                <a:cxn ang="0">
                  <a:pos x="T8" y="T9"/>
                </a:cxn>
                <a:cxn ang="0">
                  <a:pos x="T10" y="T11"/>
                </a:cxn>
                <a:cxn ang="0">
                  <a:pos x="T12" y="T13"/>
                </a:cxn>
              </a:cxnLst>
              <a:rect l="0" t="0" r="r" b="b"/>
              <a:pathLst>
                <a:path w="256" h="321">
                  <a:moveTo>
                    <a:pt x="63" y="290"/>
                  </a:moveTo>
                  <a:cubicBezTo>
                    <a:pt x="42" y="295"/>
                    <a:pt x="21" y="296"/>
                    <a:pt x="0" y="293"/>
                  </a:cubicBezTo>
                  <a:cubicBezTo>
                    <a:pt x="36" y="314"/>
                    <a:pt x="79" y="321"/>
                    <a:pt x="121" y="310"/>
                  </a:cubicBezTo>
                  <a:cubicBezTo>
                    <a:pt x="206" y="288"/>
                    <a:pt x="256" y="201"/>
                    <a:pt x="234" y="116"/>
                  </a:cubicBezTo>
                  <a:cubicBezTo>
                    <a:pt x="217" y="53"/>
                    <a:pt x="164" y="8"/>
                    <a:pt x="103" y="0"/>
                  </a:cubicBezTo>
                  <a:cubicBezTo>
                    <a:pt x="138" y="20"/>
                    <a:pt x="165" y="54"/>
                    <a:pt x="176" y="96"/>
                  </a:cubicBezTo>
                  <a:cubicBezTo>
                    <a:pt x="198" y="181"/>
                    <a:pt x="148" y="267"/>
                    <a:pt x="63" y="290"/>
                  </a:cubicBezTo>
                  <a:close/>
                </a:path>
              </a:pathLst>
            </a:custGeom>
            <a:solidFill>
              <a:srgbClr val="3BC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6" name="Freeform 129"/>
            <p:cNvSpPr>
              <a:spLocks noEditPoints="1"/>
            </p:cNvSpPr>
            <p:nvPr/>
          </p:nvSpPr>
          <p:spPr bwMode="auto">
            <a:xfrm>
              <a:off x="8613775" y="-1069975"/>
              <a:ext cx="1344613" cy="1235075"/>
            </a:xfrm>
            <a:custGeom>
              <a:avLst/>
              <a:gdLst>
                <a:gd name="T0" fmla="*/ 170 w 358"/>
                <a:gd name="T1" fmla="*/ 329 h 329"/>
                <a:gd name="T2" fmla="*/ 87 w 358"/>
                <a:gd name="T3" fmla="*/ 307 h 329"/>
                <a:gd name="T4" fmla="*/ 11 w 358"/>
                <a:gd name="T5" fmla="*/ 207 h 329"/>
                <a:gd name="T6" fmla="*/ 28 w 358"/>
                <a:gd name="T7" fmla="*/ 82 h 329"/>
                <a:gd name="T8" fmla="*/ 170 w 358"/>
                <a:gd name="T9" fmla="*/ 0 h 329"/>
                <a:gd name="T10" fmla="*/ 253 w 358"/>
                <a:gd name="T11" fmla="*/ 23 h 329"/>
                <a:gd name="T12" fmla="*/ 312 w 358"/>
                <a:gd name="T13" fmla="*/ 248 h 329"/>
                <a:gd name="T14" fmla="*/ 170 w 358"/>
                <a:gd name="T15" fmla="*/ 329 h 329"/>
                <a:gd name="T16" fmla="*/ 170 w 358"/>
                <a:gd name="T17" fmla="*/ 12 h 329"/>
                <a:gd name="T18" fmla="*/ 38 w 358"/>
                <a:gd name="T19" fmla="*/ 88 h 329"/>
                <a:gd name="T20" fmla="*/ 23 w 358"/>
                <a:gd name="T21" fmla="*/ 204 h 329"/>
                <a:gd name="T22" fmla="*/ 93 w 358"/>
                <a:gd name="T23" fmla="*/ 297 h 329"/>
                <a:gd name="T24" fmla="*/ 170 w 358"/>
                <a:gd name="T25" fmla="*/ 317 h 329"/>
                <a:gd name="T26" fmla="*/ 302 w 358"/>
                <a:gd name="T27" fmla="*/ 242 h 329"/>
                <a:gd name="T28" fmla="*/ 247 w 358"/>
                <a:gd name="T29" fmla="*/ 33 h 329"/>
                <a:gd name="T30" fmla="*/ 170 w 358"/>
                <a:gd name="T31" fmla="*/ 12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8" h="329">
                  <a:moveTo>
                    <a:pt x="170" y="329"/>
                  </a:moveTo>
                  <a:cubicBezTo>
                    <a:pt x="141" y="329"/>
                    <a:pt x="112" y="322"/>
                    <a:pt x="87" y="307"/>
                  </a:cubicBezTo>
                  <a:cubicBezTo>
                    <a:pt x="49" y="285"/>
                    <a:pt x="22" y="249"/>
                    <a:pt x="11" y="207"/>
                  </a:cubicBezTo>
                  <a:cubicBezTo>
                    <a:pt x="0" y="164"/>
                    <a:pt x="6" y="120"/>
                    <a:pt x="28" y="82"/>
                  </a:cubicBezTo>
                  <a:cubicBezTo>
                    <a:pt x="57" y="32"/>
                    <a:pt x="112" y="0"/>
                    <a:pt x="170" y="0"/>
                  </a:cubicBezTo>
                  <a:cubicBezTo>
                    <a:pt x="199" y="0"/>
                    <a:pt x="228" y="8"/>
                    <a:pt x="253" y="23"/>
                  </a:cubicBezTo>
                  <a:cubicBezTo>
                    <a:pt x="331" y="68"/>
                    <a:pt x="358" y="169"/>
                    <a:pt x="312" y="248"/>
                  </a:cubicBezTo>
                  <a:cubicBezTo>
                    <a:pt x="283" y="298"/>
                    <a:pt x="228" y="329"/>
                    <a:pt x="170" y="329"/>
                  </a:cubicBezTo>
                  <a:close/>
                  <a:moveTo>
                    <a:pt x="170" y="12"/>
                  </a:moveTo>
                  <a:cubicBezTo>
                    <a:pt x="116" y="12"/>
                    <a:pt x="65" y="41"/>
                    <a:pt x="38" y="88"/>
                  </a:cubicBezTo>
                  <a:cubicBezTo>
                    <a:pt x="18" y="123"/>
                    <a:pt x="12" y="164"/>
                    <a:pt x="23" y="204"/>
                  </a:cubicBezTo>
                  <a:cubicBezTo>
                    <a:pt x="33" y="243"/>
                    <a:pt x="58" y="276"/>
                    <a:pt x="93" y="297"/>
                  </a:cubicBezTo>
                  <a:cubicBezTo>
                    <a:pt x="117" y="310"/>
                    <a:pt x="143" y="317"/>
                    <a:pt x="170" y="317"/>
                  </a:cubicBezTo>
                  <a:cubicBezTo>
                    <a:pt x="224" y="317"/>
                    <a:pt x="275" y="288"/>
                    <a:pt x="302" y="242"/>
                  </a:cubicBezTo>
                  <a:cubicBezTo>
                    <a:pt x="344" y="169"/>
                    <a:pt x="320" y="75"/>
                    <a:pt x="247" y="33"/>
                  </a:cubicBezTo>
                  <a:cubicBezTo>
                    <a:pt x="224" y="19"/>
                    <a:pt x="197" y="12"/>
                    <a:pt x="170" y="12"/>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7" name="Freeform 130"/>
            <p:cNvSpPr/>
            <p:nvPr/>
          </p:nvSpPr>
          <p:spPr bwMode="auto">
            <a:xfrm>
              <a:off x="9312275" y="-619125"/>
              <a:ext cx="49213" cy="49213"/>
            </a:xfrm>
            <a:custGeom>
              <a:avLst/>
              <a:gdLst>
                <a:gd name="T0" fmla="*/ 11 w 13"/>
                <a:gd name="T1" fmla="*/ 10 h 13"/>
                <a:gd name="T2" fmla="*/ 4 w 13"/>
                <a:gd name="T3" fmla="*/ 12 h 13"/>
                <a:gd name="T4" fmla="*/ 2 w 13"/>
                <a:gd name="T5" fmla="*/ 4 h 13"/>
                <a:gd name="T6" fmla="*/ 9 w 13"/>
                <a:gd name="T7" fmla="*/ 2 h 13"/>
                <a:gd name="T8" fmla="*/ 11 w 13"/>
                <a:gd name="T9" fmla="*/ 10 h 13"/>
              </a:gdLst>
              <a:ahLst/>
              <a:cxnLst>
                <a:cxn ang="0">
                  <a:pos x="T0" y="T1"/>
                </a:cxn>
                <a:cxn ang="0">
                  <a:pos x="T2" y="T3"/>
                </a:cxn>
                <a:cxn ang="0">
                  <a:pos x="T4" y="T5"/>
                </a:cxn>
                <a:cxn ang="0">
                  <a:pos x="T6" y="T7"/>
                </a:cxn>
                <a:cxn ang="0">
                  <a:pos x="T8" y="T9"/>
                </a:cxn>
              </a:cxnLst>
              <a:rect l="0" t="0" r="r" b="b"/>
              <a:pathLst>
                <a:path w="13" h="13">
                  <a:moveTo>
                    <a:pt x="11" y="10"/>
                  </a:moveTo>
                  <a:cubicBezTo>
                    <a:pt x="10" y="12"/>
                    <a:pt x="6" y="13"/>
                    <a:pt x="4" y="12"/>
                  </a:cubicBezTo>
                  <a:cubicBezTo>
                    <a:pt x="1" y="10"/>
                    <a:pt x="0" y="7"/>
                    <a:pt x="2" y="4"/>
                  </a:cubicBezTo>
                  <a:cubicBezTo>
                    <a:pt x="3" y="1"/>
                    <a:pt x="6" y="0"/>
                    <a:pt x="9" y="2"/>
                  </a:cubicBezTo>
                  <a:cubicBezTo>
                    <a:pt x="12" y="4"/>
                    <a:pt x="13" y="7"/>
                    <a:pt x="11" y="10"/>
                  </a:cubicBezTo>
                  <a:close/>
                </a:path>
              </a:pathLst>
            </a:custGeom>
            <a:solidFill>
              <a:srgbClr val="B0EA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8" name="Freeform 131"/>
            <p:cNvSpPr/>
            <p:nvPr/>
          </p:nvSpPr>
          <p:spPr bwMode="auto">
            <a:xfrm>
              <a:off x="9356725" y="-311150"/>
              <a:ext cx="63500" cy="66675"/>
            </a:xfrm>
            <a:custGeom>
              <a:avLst/>
              <a:gdLst>
                <a:gd name="T0" fmla="*/ 15 w 17"/>
                <a:gd name="T1" fmla="*/ 13 h 18"/>
                <a:gd name="T2" fmla="*/ 5 w 17"/>
                <a:gd name="T3" fmla="*/ 16 h 18"/>
                <a:gd name="T4" fmla="*/ 2 w 17"/>
                <a:gd name="T5" fmla="*/ 5 h 18"/>
                <a:gd name="T6" fmla="*/ 12 w 17"/>
                <a:gd name="T7" fmla="*/ 3 h 18"/>
                <a:gd name="T8" fmla="*/ 15 w 17"/>
                <a:gd name="T9" fmla="*/ 13 h 18"/>
              </a:gdLst>
              <a:ahLst/>
              <a:cxnLst>
                <a:cxn ang="0">
                  <a:pos x="T0" y="T1"/>
                </a:cxn>
                <a:cxn ang="0">
                  <a:pos x="T2" y="T3"/>
                </a:cxn>
                <a:cxn ang="0">
                  <a:pos x="T4" y="T5"/>
                </a:cxn>
                <a:cxn ang="0">
                  <a:pos x="T6" y="T7"/>
                </a:cxn>
                <a:cxn ang="0">
                  <a:pos x="T8" y="T9"/>
                </a:cxn>
              </a:cxnLst>
              <a:rect l="0" t="0" r="r" b="b"/>
              <a:pathLst>
                <a:path w="17" h="18">
                  <a:moveTo>
                    <a:pt x="15" y="13"/>
                  </a:moveTo>
                  <a:cubicBezTo>
                    <a:pt x="13" y="16"/>
                    <a:pt x="8" y="18"/>
                    <a:pt x="5" y="16"/>
                  </a:cubicBezTo>
                  <a:cubicBezTo>
                    <a:pt x="1" y="13"/>
                    <a:pt x="0" y="9"/>
                    <a:pt x="2" y="5"/>
                  </a:cubicBezTo>
                  <a:cubicBezTo>
                    <a:pt x="4" y="2"/>
                    <a:pt x="9" y="0"/>
                    <a:pt x="12" y="3"/>
                  </a:cubicBezTo>
                  <a:cubicBezTo>
                    <a:pt x="16" y="5"/>
                    <a:pt x="17" y="9"/>
                    <a:pt x="15" y="13"/>
                  </a:cubicBezTo>
                  <a:close/>
                </a:path>
              </a:pathLst>
            </a:custGeom>
            <a:solidFill>
              <a:srgbClr val="BAF4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9" name="Freeform 132"/>
            <p:cNvSpPr/>
            <p:nvPr/>
          </p:nvSpPr>
          <p:spPr bwMode="auto">
            <a:xfrm>
              <a:off x="9485313" y="-498475"/>
              <a:ext cx="63500" cy="66675"/>
            </a:xfrm>
            <a:custGeom>
              <a:avLst/>
              <a:gdLst>
                <a:gd name="T0" fmla="*/ 15 w 17"/>
                <a:gd name="T1" fmla="*/ 13 h 18"/>
                <a:gd name="T2" fmla="*/ 4 w 17"/>
                <a:gd name="T3" fmla="*/ 15 h 18"/>
                <a:gd name="T4" fmla="*/ 2 w 17"/>
                <a:gd name="T5" fmla="*/ 5 h 18"/>
                <a:gd name="T6" fmla="*/ 12 w 17"/>
                <a:gd name="T7" fmla="*/ 2 h 18"/>
                <a:gd name="T8" fmla="*/ 15 w 17"/>
                <a:gd name="T9" fmla="*/ 13 h 18"/>
              </a:gdLst>
              <a:ahLst/>
              <a:cxnLst>
                <a:cxn ang="0">
                  <a:pos x="T0" y="T1"/>
                </a:cxn>
                <a:cxn ang="0">
                  <a:pos x="T2" y="T3"/>
                </a:cxn>
                <a:cxn ang="0">
                  <a:pos x="T4" y="T5"/>
                </a:cxn>
                <a:cxn ang="0">
                  <a:pos x="T6" y="T7"/>
                </a:cxn>
                <a:cxn ang="0">
                  <a:pos x="T8" y="T9"/>
                </a:cxn>
              </a:cxnLst>
              <a:rect l="0" t="0" r="r" b="b"/>
              <a:pathLst>
                <a:path w="17" h="18">
                  <a:moveTo>
                    <a:pt x="15" y="13"/>
                  </a:moveTo>
                  <a:cubicBezTo>
                    <a:pt x="13" y="16"/>
                    <a:pt x="8" y="18"/>
                    <a:pt x="4" y="15"/>
                  </a:cubicBezTo>
                  <a:cubicBezTo>
                    <a:pt x="1" y="13"/>
                    <a:pt x="0" y="9"/>
                    <a:pt x="2" y="5"/>
                  </a:cubicBezTo>
                  <a:cubicBezTo>
                    <a:pt x="4" y="2"/>
                    <a:pt x="8" y="0"/>
                    <a:pt x="12" y="2"/>
                  </a:cubicBezTo>
                  <a:cubicBezTo>
                    <a:pt x="16" y="5"/>
                    <a:pt x="17" y="9"/>
                    <a:pt x="15" y="13"/>
                  </a:cubicBezTo>
                  <a:close/>
                </a:path>
              </a:pathLst>
            </a:custGeom>
            <a:solidFill>
              <a:srgbClr val="BAF4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0" name="Freeform 133"/>
            <p:cNvSpPr/>
            <p:nvPr/>
          </p:nvSpPr>
          <p:spPr bwMode="auto">
            <a:xfrm>
              <a:off x="9048750" y="-487362"/>
              <a:ext cx="65088" cy="63500"/>
            </a:xfrm>
            <a:custGeom>
              <a:avLst/>
              <a:gdLst>
                <a:gd name="T0" fmla="*/ 15 w 17"/>
                <a:gd name="T1" fmla="*/ 12 h 17"/>
                <a:gd name="T2" fmla="*/ 5 w 17"/>
                <a:gd name="T3" fmla="*/ 15 h 17"/>
                <a:gd name="T4" fmla="*/ 2 w 17"/>
                <a:gd name="T5" fmla="*/ 5 h 17"/>
                <a:gd name="T6" fmla="*/ 13 w 17"/>
                <a:gd name="T7" fmla="*/ 2 h 17"/>
                <a:gd name="T8" fmla="*/ 15 w 17"/>
                <a:gd name="T9" fmla="*/ 12 h 17"/>
              </a:gdLst>
              <a:ahLst/>
              <a:cxnLst>
                <a:cxn ang="0">
                  <a:pos x="T0" y="T1"/>
                </a:cxn>
                <a:cxn ang="0">
                  <a:pos x="T2" y="T3"/>
                </a:cxn>
                <a:cxn ang="0">
                  <a:pos x="T4" y="T5"/>
                </a:cxn>
                <a:cxn ang="0">
                  <a:pos x="T6" y="T7"/>
                </a:cxn>
                <a:cxn ang="0">
                  <a:pos x="T8" y="T9"/>
                </a:cxn>
              </a:cxnLst>
              <a:rect l="0" t="0" r="r" b="b"/>
              <a:pathLst>
                <a:path w="17" h="17">
                  <a:moveTo>
                    <a:pt x="15" y="12"/>
                  </a:moveTo>
                  <a:cubicBezTo>
                    <a:pt x="13" y="16"/>
                    <a:pt x="9" y="17"/>
                    <a:pt x="5" y="15"/>
                  </a:cubicBezTo>
                  <a:cubicBezTo>
                    <a:pt x="1" y="13"/>
                    <a:pt x="0" y="8"/>
                    <a:pt x="2" y="5"/>
                  </a:cubicBezTo>
                  <a:cubicBezTo>
                    <a:pt x="4" y="1"/>
                    <a:pt x="9" y="0"/>
                    <a:pt x="13" y="2"/>
                  </a:cubicBezTo>
                  <a:cubicBezTo>
                    <a:pt x="16" y="4"/>
                    <a:pt x="17" y="9"/>
                    <a:pt x="15" y="12"/>
                  </a:cubicBezTo>
                  <a:close/>
                </a:path>
              </a:pathLst>
            </a:custGeom>
            <a:solidFill>
              <a:srgbClr val="BAF4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1" name="Freeform 134"/>
            <p:cNvSpPr/>
            <p:nvPr/>
          </p:nvSpPr>
          <p:spPr bwMode="auto">
            <a:xfrm>
              <a:off x="8951913" y="-787400"/>
              <a:ext cx="63500" cy="63500"/>
            </a:xfrm>
            <a:custGeom>
              <a:avLst/>
              <a:gdLst>
                <a:gd name="T0" fmla="*/ 15 w 17"/>
                <a:gd name="T1" fmla="*/ 13 h 17"/>
                <a:gd name="T2" fmla="*/ 4 w 17"/>
                <a:gd name="T3" fmla="*/ 15 h 17"/>
                <a:gd name="T4" fmla="*/ 2 w 17"/>
                <a:gd name="T5" fmla="*/ 5 h 17"/>
                <a:gd name="T6" fmla="*/ 12 w 17"/>
                <a:gd name="T7" fmla="*/ 2 h 17"/>
                <a:gd name="T8" fmla="*/ 15 w 17"/>
                <a:gd name="T9" fmla="*/ 13 h 17"/>
              </a:gdLst>
              <a:ahLst/>
              <a:cxnLst>
                <a:cxn ang="0">
                  <a:pos x="T0" y="T1"/>
                </a:cxn>
                <a:cxn ang="0">
                  <a:pos x="T2" y="T3"/>
                </a:cxn>
                <a:cxn ang="0">
                  <a:pos x="T4" y="T5"/>
                </a:cxn>
                <a:cxn ang="0">
                  <a:pos x="T6" y="T7"/>
                </a:cxn>
                <a:cxn ang="0">
                  <a:pos x="T8" y="T9"/>
                </a:cxn>
              </a:cxnLst>
              <a:rect l="0" t="0" r="r" b="b"/>
              <a:pathLst>
                <a:path w="17" h="17">
                  <a:moveTo>
                    <a:pt x="15" y="13"/>
                  </a:moveTo>
                  <a:cubicBezTo>
                    <a:pt x="13" y="16"/>
                    <a:pt x="8" y="17"/>
                    <a:pt x="4" y="15"/>
                  </a:cubicBezTo>
                  <a:cubicBezTo>
                    <a:pt x="1" y="13"/>
                    <a:pt x="0" y="9"/>
                    <a:pt x="2" y="5"/>
                  </a:cubicBezTo>
                  <a:cubicBezTo>
                    <a:pt x="4" y="2"/>
                    <a:pt x="8" y="0"/>
                    <a:pt x="12" y="2"/>
                  </a:cubicBezTo>
                  <a:cubicBezTo>
                    <a:pt x="15" y="4"/>
                    <a:pt x="17" y="9"/>
                    <a:pt x="15" y="13"/>
                  </a:cubicBezTo>
                  <a:close/>
                </a:path>
              </a:pathLst>
            </a:custGeom>
            <a:solidFill>
              <a:srgbClr val="9DDCE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2" name="Freeform 135"/>
            <p:cNvSpPr/>
            <p:nvPr/>
          </p:nvSpPr>
          <p:spPr bwMode="auto">
            <a:xfrm>
              <a:off x="9251950" y="-461962"/>
              <a:ext cx="44450" cy="46038"/>
            </a:xfrm>
            <a:custGeom>
              <a:avLst/>
              <a:gdLst>
                <a:gd name="T0" fmla="*/ 11 w 12"/>
                <a:gd name="T1" fmla="*/ 9 h 12"/>
                <a:gd name="T2" fmla="*/ 4 w 12"/>
                <a:gd name="T3" fmla="*/ 11 h 12"/>
                <a:gd name="T4" fmla="*/ 2 w 12"/>
                <a:gd name="T5" fmla="*/ 4 h 12"/>
                <a:gd name="T6" fmla="*/ 9 w 12"/>
                <a:gd name="T7" fmla="*/ 2 h 12"/>
                <a:gd name="T8" fmla="*/ 11 w 12"/>
                <a:gd name="T9" fmla="*/ 9 h 12"/>
              </a:gdLst>
              <a:ahLst/>
              <a:cxnLst>
                <a:cxn ang="0">
                  <a:pos x="T0" y="T1"/>
                </a:cxn>
                <a:cxn ang="0">
                  <a:pos x="T2" y="T3"/>
                </a:cxn>
                <a:cxn ang="0">
                  <a:pos x="T4" y="T5"/>
                </a:cxn>
                <a:cxn ang="0">
                  <a:pos x="T6" y="T7"/>
                </a:cxn>
                <a:cxn ang="0">
                  <a:pos x="T8" y="T9"/>
                </a:cxn>
              </a:cxnLst>
              <a:rect l="0" t="0" r="r" b="b"/>
              <a:pathLst>
                <a:path w="12" h="12">
                  <a:moveTo>
                    <a:pt x="11" y="9"/>
                  </a:moveTo>
                  <a:cubicBezTo>
                    <a:pt x="9" y="11"/>
                    <a:pt x="6" y="12"/>
                    <a:pt x="4" y="11"/>
                  </a:cubicBezTo>
                  <a:cubicBezTo>
                    <a:pt x="1" y="9"/>
                    <a:pt x="0" y="6"/>
                    <a:pt x="2" y="4"/>
                  </a:cubicBezTo>
                  <a:cubicBezTo>
                    <a:pt x="3" y="1"/>
                    <a:pt x="6" y="0"/>
                    <a:pt x="9" y="2"/>
                  </a:cubicBezTo>
                  <a:cubicBezTo>
                    <a:pt x="11" y="3"/>
                    <a:pt x="12" y="6"/>
                    <a:pt x="11" y="9"/>
                  </a:cubicBezTo>
                  <a:close/>
                </a:path>
              </a:pathLst>
            </a:custGeom>
            <a:solidFill>
              <a:srgbClr val="BAF4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3" name="Freeform 136"/>
            <p:cNvSpPr/>
            <p:nvPr/>
          </p:nvSpPr>
          <p:spPr bwMode="auto">
            <a:xfrm>
              <a:off x="8847138" y="-671512"/>
              <a:ext cx="44450" cy="44450"/>
            </a:xfrm>
            <a:custGeom>
              <a:avLst/>
              <a:gdLst>
                <a:gd name="T0" fmla="*/ 10 w 12"/>
                <a:gd name="T1" fmla="*/ 8 h 12"/>
                <a:gd name="T2" fmla="*/ 3 w 12"/>
                <a:gd name="T3" fmla="*/ 10 h 12"/>
                <a:gd name="T4" fmla="*/ 2 w 12"/>
                <a:gd name="T5" fmla="*/ 3 h 12"/>
                <a:gd name="T6" fmla="*/ 9 w 12"/>
                <a:gd name="T7" fmla="*/ 1 h 12"/>
                <a:gd name="T8" fmla="*/ 10 w 12"/>
                <a:gd name="T9" fmla="*/ 8 h 12"/>
              </a:gdLst>
              <a:ahLst/>
              <a:cxnLst>
                <a:cxn ang="0">
                  <a:pos x="T0" y="T1"/>
                </a:cxn>
                <a:cxn ang="0">
                  <a:pos x="T2" y="T3"/>
                </a:cxn>
                <a:cxn ang="0">
                  <a:pos x="T4" y="T5"/>
                </a:cxn>
                <a:cxn ang="0">
                  <a:pos x="T6" y="T7"/>
                </a:cxn>
                <a:cxn ang="0">
                  <a:pos x="T8" y="T9"/>
                </a:cxn>
              </a:cxnLst>
              <a:rect l="0" t="0" r="r" b="b"/>
              <a:pathLst>
                <a:path w="12" h="12">
                  <a:moveTo>
                    <a:pt x="10" y="8"/>
                  </a:moveTo>
                  <a:cubicBezTo>
                    <a:pt x="9" y="11"/>
                    <a:pt x="6" y="12"/>
                    <a:pt x="3" y="10"/>
                  </a:cubicBezTo>
                  <a:cubicBezTo>
                    <a:pt x="1" y="9"/>
                    <a:pt x="0" y="6"/>
                    <a:pt x="2" y="3"/>
                  </a:cubicBezTo>
                  <a:cubicBezTo>
                    <a:pt x="3" y="1"/>
                    <a:pt x="6" y="0"/>
                    <a:pt x="9" y="1"/>
                  </a:cubicBezTo>
                  <a:cubicBezTo>
                    <a:pt x="11" y="3"/>
                    <a:pt x="12" y="6"/>
                    <a:pt x="10" y="8"/>
                  </a:cubicBezTo>
                  <a:close/>
                </a:path>
              </a:pathLst>
            </a:custGeom>
            <a:solidFill>
              <a:srgbClr val="BAF4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4" name="Freeform 137"/>
            <p:cNvSpPr/>
            <p:nvPr/>
          </p:nvSpPr>
          <p:spPr bwMode="auto">
            <a:xfrm>
              <a:off x="9574213" y="-300037"/>
              <a:ext cx="41275" cy="44450"/>
            </a:xfrm>
            <a:custGeom>
              <a:avLst/>
              <a:gdLst>
                <a:gd name="T0" fmla="*/ 10 w 11"/>
                <a:gd name="T1" fmla="*/ 9 h 12"/>
                <a:gd name="T2" fmla="*/ 3 w 11"/>
                <a:gd name="T3" fmla="*/ 10 h 12"/>
                <a:gd name="T4" fmla="*/ 1 w 11"/>
                <a:gd name="T5" fmla="*/ 3 h 12"/>
                <a:gd name="T6" fmla="*/ 8 w 11"/>
                <a:gd name="T7" fmla="*/ 2 h 12"/>
                <a:gd name="T8" fmla="*/ 10 w 11"/>
                <a:gd name="T9" fmla="*/ 9 h 12"/>
              </a:gdLst>
              <a:ahLst/>
              <a:cxnLst>
                <a:cxn ang="0">
                  <a:pos x="T0" y="T1"/>
                </a:cxn>
                <a:cxn ang="0">
                  <a:pos x="T2" y="T3"/>
                </a:cxn>
                <a:cxn ang="0">
                  <a:pos x="T4" y="T5"/>
                </a:cxn>
                <a:cxn ang="0">
                  <a:pos x="T6" y="T7"/>
                </a:cxn>
                <a:cxn ang="0">
                  <a:pos x="T8" y="T9"/>
                </a:cxn>
              </a:cxnLst>
              <a:rect l="0" t="0" r="r" b="b"/>
              <a:pathLst>
                <a:path w="11" h="12">
                  <a:moveTo>
                    <a:pt x="10" y="9"/>
                  </a:moveTo>
                  <a:cubicBezTo>
                    <a:pt x="9" y="11"/>
                    <a:pt x="5" y="12"/>
                    <a:pt x="3" y="10"/>
                  </a:cubicBezTo>
                  <a:cubicBezTo>
                    <a:pt x="1" y="9"/>
                    <a:pt x="0" y="6"/>
                    <a:pt x="1" y="3"/>
                  </a:cubicBezTo>
                  <a:cubicBezTo>
                    <a:pt x="3" y="1"/>
                    <a:pt x="6" y="0"/>
                    <a:pt x="8" y="2"/>
                  </a:cubicBezTo>
                  <a:cubicBezTo>
                    <a:pt x="11" y="3"/>
                    <a:pt x="11" y="6"/>
                    <a:pt x="10" y="9"/>
                  </a:cubicBezTo>
                  <a:close/>
                </a:path>
              </a:pathLst>
            </a:custGeom>
            <a:solidFill>
              <a:srgbClr val="BAF4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5" name="Freeform 138"/>
            <p:cNvSpPr/>
            <p:nvPr/>
          </p:nvSpPr>
          <p:spPr bwMode="auto">
            <a:xfrm>
              <a:off x="9237663" y="-292100"/>
              <a:ext cx="44450" cy="44450"/>
            </a:xfrm>
            <a:custGeom>
              <a:avLst/>
              <a:gdLst>
                <a:gd name="T0" fmla="*/ 10 w 12"/>
                <a:gd name="T1" fmla="*/ 8 h 12"/>
                <a:gd name="T2" fmla="*/ 3 w 12"/>
                <a:gd name="T3" fmla="*/ 10 h 12"/>
                <a:gd name="T4" fmla="*/ 2 w 12"/>
                <a:gd name="T5" fmla="*/ 3 h 12"/>
                <a:gd name="T6" fmla="*/ 9 w 12"/>
                <a:gd name="T7" fmla="*/ 1 h 12"/>
                <a:gd name="T8" fmla="*/ 10 w 12"/>
                <a:gd name="T9" fmla="*/ 8 h 12"/>
              </a:gdLst>
              <a:ahLst/>
              <a:cxnLst>
                <a:cxn ang="0">
                  <a:pos x="T0" y="T1"/>
                </a:cxn>
                <a:cxn ang="0">
                  <a:pos x="T2" y="T3"/>
                </a:cxn>
                <a:cxn ang="0">
                  <a:pos x="T4" y="T5"/>
                </a:cxn>
                <a:cxn ang="0">
                  <a:pos x="T6" y="T7"/>
                </a:cxn>
                <a:cxn ang="0">
                  <a:pos x="T8" y="T9"/>
                </a:cxn>
              </a:cxnLst>
              <a:rect l="0" t="0" r="r" b="b"/>
              <a:pathLst>
                <a:path w="12" h="12">
                  <a:moveTo>
                    <a:pt x="10" y="8"/>
                  </a:moveTo>
                  <a:cubicBezTo>
                    <a:pt x="9" y="11"/>
                    <a:pt x="6" y="12"/>
                    <a:pt x="3" y="10"/>
                  </a:cubicBezTo>
                  <a:cubicBezTo>
                    <a:pt x="1" y="9"/>
                    <a:pt x="0" y="6"/>
                    <a:pt x="2" y="3"/>
                  </a:cubicBezTo>
                  <a:cubicBezTo>
                    <a:pt x="3" y="1"/>
                    <a:pt x="6" y="0"/>
                    <a:pt x="9" y="1"/>
                  </a:cubicBezTo>
                  <a:cubicBezTo>
                    <a:pt x="11" y="3"/>
                    <a:pt x="12" y="6"/>
                    <a:pt x="10" y="8"/>
                  </a:cubicBezTo>
                  <a:close/>
                </a:path>
              </a:pathLst>
            </a:custGeom>
            <a:solidFill>
              <a:srgbClr val="BAF4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6" name="Freeform 139"/>
            <p:cNvSpPr/>
            <p:nvPr/>
          </p:nvSpPr>
          <p:spPr bwMode="auto">
            <a:xfrm>
              <a:off x="8907463" y="-450850"/>
              <a:ext cx="44450" cy="46038"/>
            </a:xfrm>
            <a:custGeom>
              <a:avLst/>
              <a:gdLst>
                <a:gd name="T0" fmla="*/ 11 w 12"/>
                <a:gd name="T1" fmla="*/ 9 h 12"/>
                <a:gd name="T2" fmla="*/ 4 w 12"/>
                <a:gd name="T3" fmla="*/ 11 h 12"/>
                <a:gd name="T4" fmla="*/ 2 w 12"/>
                <a:gd name="T5" fmla="*/ 4 h 12"/>
                <a:gd name="T6" fmla="*/ 9 w 12"/>
                <a:gd name="T7" fmla="*/ 2 h 12"/>
                <a:gd name="T8" fmla="*/ 11 w 12"/>
                <a:gd name="T9" fmla="*/ 9 h 12"/>
              </a:gdLst>
              <a:ahLst/>
              <a:cxnLst>
                <a:cxn ang="0">
                  <a:pos x="T0" y="T1"/>
                </a:cxn>
                <a:cxn ang="0">
                  <a:pos x="T2" y="T3"/>
                </a:cxn>
                <a:cxn ang="0">
                  <a:pos x="T4" y="T5"/>
                </a:cxn>
                <a:cxn ang="0">
                  <a:pos x="T6" y="T7"/>
                </a:cxn>
                <a:cxn ang="0">
                  <a:pos x="T8" y="T9"/>
                </a:cxn>
              </a:cxnLst>
              <a:rect l="0" t="0" r="r" b="b"/>
              <a:pathLst>
                <a:path w="12" h="12">
                  <a:moveTo>
                    <a:pt x="11" y="9"/>
                  </a:moveTo>
                  <a:cubicBezTo>
                    <a:pt x="9" y="11"/>
                    <a:pt x="6" y="12"/>
                    <a:pt x="4" y="11"/>
                  </a:cubicBezTo>
                  <a:cubicBezTo>
                    <a:pt x="1" y="9"/>
                    <a:pt x="0" y="6"/>
                    <a:pt x="2" y="4"/>
                  </a:cubicBezTo>
                  <a:cubicBezTo>
                    <a:pt x="3" y="1"/>
                    <a:pt x="6" y="0"/>
                    <a:pt x="9" y="2"/>
                  </a:cubicBezTo>
                  <a:cubicBezTo>
                    <a:pt x="11" y="3"/>
                    <a:pt x="12" y="6"/>
                    <a:pt x="11" y="9"/>
                  </a:cubicBezTo>
                  <a:close/>
                </a:path>
              </a:pathLst>
            </a:custGeom>
            <a:solidFill>
              <a:srgbClr val="BAF4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7" name="Freeform 140"/>
            <p:cNvSpPr/>
            <p:nvPr/>
          </p:nvSpPr>
          <p:spPr bwMode="auto">
            <a:xfrm>
              <a:off x="9131300" y="-657225"/>
              <a:ext cx="46038" cy="46038"/>
            </a:xfrm>
            <a:custGeom>
              <a:avLst/>
              <a:gdLst>
                <a:gd name="T0" fmla="*/ 10 w 12"/>
                <a:gd name="T1" fmla="*/ 8 h 12"/>
                <a:gd name="T2" fmla="*/ 3 w 12"/>
                <a:gd name="T3" fmla="*/ 10 h 12"/>
                <a:gd name="T4" fmla="*/ 1 w 12"/>
                <a:gd name="T5" fmla="*/ 3 h 12"/>
                <a:gd name="T6" fmla="*/ 8 w 12"/>
                <a:gd name="T7" fmla="*/ 1 h 12"/>
                <a:gd name="T8" fmla="*/ 10 w 12"/>
                <a:gd name="T9" fmla="*/ 8 h 12"/>
              </a:gdLst>
              <a:ahLst/>
              <a:cxnLst>
                <a:cxn ang="0">
                  <a:pos x="T0" y="T1"/>
                </a:cxn>
                <a:cxn ang="0">
                  <a:pos x="T2" y="T3"/>
                </a:cxn>
                <a:cxn ang="0">
                  <a:pos x="T4" y="T5"/>
                </a:cxn>
                <a:cxn ang="0">
                  <a:pos x="T6" y="T7"/>
                </a:cxn>
                <a:cxn ang="0">
                  <a:pos x="T8" y="T9"/>
                </a:cxn>
              </a:cxnLst>
              <a:rect l="0" t="0" r="r" b="b"/>
              <a:pathLst>
                <a:path w="12" h="12">
                  <a:moveTo>
                    <a:pt x="10" y="8"/>
                  </a:moveTo>
                  <a:cubicBezTo>
                    <a:pt x="9" y="11"/>
                    <a:pt x="6" y="12"/>
                    <a:pt x="3" y="10"/>
                  </a:cubicBezTo>
                  <a:cubicBezTo>
                    <a:pt x="1" y="9"/>
                    <a:pt x="0" y="6"/>
                    <a:pt x="1" y="3"/>
                  </a:cubicBezTo>
                  <a:cubicBezTo>
                    <a:pt x="3" y="1"/>
                    <a:pt x="6" y="0"/>
                    <a:pt x="8" y="1"/>
                  </a:cubicBezTo>
                  <a:cubicBezTo>
                    <a:pt x="11" y="3"/>
                    <a:pt x="12" y="6"/>
                    <a:pt x="10" y="8"/>
                  </a:cubicBezTo>
                  <a:close/>
                </a:path>
              </a:pathLst>
            </a:custGeom>
            <a:solidFill>
              <a:srgbClr val="BAF4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8" name="Freeform 141"/>
            <p:cNvSpPr/>
            <p:nvPr/>
          </p:nvSpPr>
          <p:spPr bwMode="auto">
            <a:xfrm>
              <a:off x="9337675" y="-919162"/>
              <a:ext cx="46038" cy="44450"/>
            </a:xfrm>
            <a:custGeom>
              <a:avLst/>
              <a:gdLst>
                <a:gd name="T0" fmla="*/ 10 w 12"/>
                <a:gd name="T1" fmla="*/ 8 h 12"/>
                <a:gd name="T2" fmla="*/ 3 w 12"/>
                <a:gd name="T3" fmla="*/ 10 h 12"/>
                <a:gd name="T4" fmla="*/ 2 w 12"/>
                <a:gd name="T5" fmla="*/ 3 h 12"/>
                <a:gd name="T6" fmla="*/ 9 w 12"/>
                <a:gd name="T7" fmla="*/ 1 h 12"/>
                <a:gd name="T8" fmla="*/ 10 w 12"/>
                <a:gd name="T9" fmla="*/ 8 h 12"/>
              </a:gdLst>
              <a:ahLst/>
              <a:cxnLst>
                <a:cxn ang="0">
                  <a:pos x="T0" y="T1"/>
                </a:cxn>
                <a:cxn ang="0">
                  <a:pos x="T2" y="T3"/>
                </a:cxn>
                <a:cxn ang="0">
                  <a:pos x="T4" y="T5"/>
                </a:cxn>
                <a:cxn ang="0">
                  <a:pos x="T6" y="T7"/>
                </a:cxn>
                <a:cxn ang="0">
                  <a:pos x="T8" y="T9"/>
                </a:cxn>
              </a:cxnLst>
              <a:rect l="0" t="0" r="r" b="b"/>
              <a:pathLst>
                <a:path w="12" h="12">
                  <a:moveTo>
                    <a:pt x="10" y="8"/>
                  </a:moveTo>
                  <a:cubicBezTo>
                    <a:pt x="9" y="11"/>
                    <a:pt x="6" y="12"/>
                    <a:pt x="3" y="10"/>
                  </a:cubicBezTo>
                  <a:cubicBezTo>
                    <a:pt x="1" y="9"/>
                    <a:pt x="0" y="6"/>
                    <a:pt x="2" y="3"/>
                  </a:cubicBezTo>
                  <a:cubicBezTo>
                    <a:pt x="3" y="1"/>
                    <a:pt x="6" y="0"/>
                    <a:pt x="9" y="1"/>
                  </a:cubicBezTo>
                  <a:cubicBezTo>
                    <a:pt x="11" y="3"/>
                    <a:pt x="12" y="6"/>
                    <a:pt x="10" y="8"/>
                  </a:cubicBezTo>
                  <a:close/>
                </a:path>
              </a:pathLst>
            </a:custGeom>
            <a:solidFill>
              <a:srgbClr val="9DDCE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9" name="Freeform 142"/>
            <p:cNvSpPr/>
            <p:nvPr/>
          </p:nvSpPr>
          <p:spPr bwMode="auto">
            <a:xfrm>
              <a:off x="9391650" y="-468312"/>
              <a:ext cx="22225" cy="22225"/>
            </a:xfrm>
            <a:custGeom>
              <a:avLst/>
              <a:gdLst>
                <a:gd name="T0" fmla="*/ 5 w 6"/>
                <a:gd name="T1" fmla="*/ 4 h 6"/>
                <a:gd name="T2" fmla="*/ 2 w 6"/>
                <a:gd name="T3" fmla="*/ 5 h 6"/>
                <a:gd name="T4" fmla="*/ 1 w 6"/>
                <a:gd name="T5" fmla="*/ 2 h 6"/>
                <a:gd name="T6" fmla="*/ 4 w 6"/>
                <a:gd name="T7" fmla="*/ 1 h 6"/>
                <a:gd name="T8" fmla="*/ 5 w 6"/>
                <a:gd name="T9" fmla="*/ 4 h 6"/>
              </a:gdLst>
              <a:ahLst/>
              <a:cxnLst>
                <a:cxn ang="0">
                  <a:pos x="T0" y="T1"/>
                </a:cxn>
                <a:cxn ang="0">
                  <a:pos x="T2" y="T3"/>
                </a:cxn>
                <a:cxn ang="0">
                  <a:pos x="T4" y="T5"/>
                </a:cxn>
                <a:cxn ang="0">
                  <a:pos x="T6" y="T7"/>
                </a:cxn>
                <a:cxn ang="0">
                  <a:pos x="T8" y="T9"/>
                </a:cxn>
              </a:cxnLst>
              <a:rect l="0" t="0" r="r" b="b"/>
              <a:pathLst>
                <a:path w="6" h="6">
                  <a:moveTo>
                    <a:pt x="5" y="4"/>
                  </a:moveTo>
                  <a:cubicBezTo>
                    <a:pt x="4" y="6"/>
                    <a:pt x="3" y="6"/>
                    <a:pt x="2" y="5"/>
                  </a:cubicBezTo>
                  <a:cubicBezTo>
                    <a:pt x="0" y="5"/>
                    <a:pt x="0" y="3"/>
                    <a:pt x="1" y="2"/>
                  </a:cubicBezTo>
                  <a:cubicBezTo>
                    <a:pt x="1" y="1"/>
                    <a:pt x="3" y="0"/>
                    <a:pt x="4" y="1"/>
                  </a:cubicBezTo>
                  <a:cubicBezTo>
                    <a:pt x="5" y="2"/>
                    <a:pt x="6" y="3"/>
                    <a:pt x="5" y="4"/>
                  </a:cubicBezTo>
                  <a:close/>
                </a:path>
              </a:pathLst>
            </a:custGeom>
            <a:solidFill>
              <a:srgbClr val="BAF4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0" name="Freeform 143"/>
            <p:cNvSpPr/>
            <p:nvPr/>
          </p:nvSpPr>
          <p:spPr bwMode="auto">
            <a:xfrm>
              <a:off x="9642475" y="-484187"/>
              <a:ext cx="14288" cy="15875"/>
            </a:xfrm>
            <a:custGeom>
              <a:avLst/>
              <a:gdLst>
                <a:gd name="T0" fmla="*/ 4 w 4"/>
                <a:gd name="T1" fmla="*/ 3 h 4"/>
                <a:gd name="T2" fmla="*/ 1 w 4"/>
                <a:gd name="T3" fmla="*/ 4 h 4"/>
                <a:gd name="T4" fmla="*/ 1 w 4"/>
                <a:gd name="T5" fmla="*/ 1 h 4"/>
                <a:gd name="T6" fmla="*/ 3 w 4"/>
                <a:gd name="T7" fmla="*/ 1 h 4"/>
                <a:gd name="T8" fmla="*/ 4 w 4"/>
                <a:gd name="T9" fmla="*/ 3 h 4"/>
              </a:gdLst>
              <a:ahLst/>
              <a:cxnLst>
                <a:cxn ang="0">
                  <a:pos x="T0" y="T1"/>
                </a:cxn>
                <a:cxn ang="0">
                  <a:pos x="T2" y="T3"/>
                </a:cxn>
                <a:cxn ang="0">
                  <a:pos x="T4" y="T5"/>
                </a:cxn>
                <a:cxn ang="0">
                  <a:pos x="T6" y="T7"/>
                </a:cxn>
                <a:cxn ang="0">
                  <a:pos x="T8" y="T9"/>
                </a:cxn>
              </a:cxnLst>
              <a:rect l="0" t="0" r="r" b="b"/>
              <a:pathLst>
                <a:path w="4" h="4">
                  <a:moveTo>
                    <a:pt x="4" y="3"/>
                  </a:moveTo>
                  <a:cubicBezTo>
                    <a:pt x="3" y="4"/>
                    <a:pt x="2" y="4"/>
                    <a:pt x="1" y="4"/>
                  </a:cubicBezTo>
                  <a:cubicBezTo>
                    <a:pt x="1" y="3"/>
                    <a:pt x="0" y="2"/>
                    <a:pt x="1" y="1"/>
                  </a:cubicBezTo>
                  <a:cubicBezTo>
                    <a:pt x="1" y="1"/>
                    <a:pt x="2" y="0"/>
                    <a:pt x="3" y="1"/>
                  </a:cubicBezTo>
                  <a:cubicBezTo>
                    <a:pt x="4" y="1"/>
                    <a:pt x="4" y="2"/>
                    <a:pt x="4" y="3"/>
                  </a:cubicBezTo>
                  <a:close/>
                </a:path>
              </a:pathLst>
            </a:custGeom>
            <a:solidFill>
              <a:srgbClr val="BAF4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1" name="Freeform 144"/>
            <p:cNvSpPr/>
            <p:nvPr/>
          </p:nvSpPr>
          <p:spPr bwMode="auto">
            <a:xfrm>
              <a:off x="9413875" y="-746125"/>
              <a:ext cx="14288" cy="14288"/>
            </a:xfrm>
            <a:custGeom>
              <a:avLst/>
              <a:gdLst>
                <a:gd name="T0" fmla="*/ 3 w 4"/>
                <a:gd name="T1" fmla="*/ 3 h 4"/>
                <a:gd name="T2" fmla="*/ 1 w 4"/>
                <a:gd name="T3" fmla="*/ 4 h 4"/>
                <a:gd name="T4" fmla="*/ 0 w 4"/>
                <a:gd name="T5" fmla="*/ 1 h 4"/>
                <a:gd name="T6" fmla="*/ 3 w 4"/>
                <a:gd name="T7" fmla="*/ 1 h 4"/>
                <a:gd name="T8" fmla="*/ 3 w 4"/>
                <a:gd name="T9" fmla="*/ 3 h 4"/>
              </a:gdLst>
              <a:ahLst/>
              <a:cxnLst>
                <a:cxn ang="0">
                  <a:pos x="T0" y="T1"/>
                </a:cxn>
                <a:cxn ang="0">
                  <a:pos x="T2" y="T3"/>
                </a:cxn>
                <a:cxn ang="0">
                  <a:pos x="T4" y="T5"/>
                </a:cxn>
                <a:cxn ang="0">
                  <a:pos x="T6" y="T7"/>
                </a:cxn>
                <a:cxn ang="0">
                  <a:pos x="T8" y="T9"/>
                </a:cxn>
              </a:cxnLst>
              <a:rect l="0" t="0" r="r" b="b"/>
              <a:pathLst>
                <a:path w="4" h="4">
                  <a:moveTo>
                    <a:pt x="3" y="3"/>
                  </a:moveTo>
                  <a:cubicBezTo>
                    <a:pt x="3" y="4"/>
                    <a:pt x="2" y="4"/>
                    <a:pt x="1" y="4"/>
                  </a:cubicBezTo>
                  <a:cubicBezTo>
                    <a:pt x="0" y="3"/>
                    <a:pt x="0" y="2"/>
                    <a:pt x="0" y="1"/>
                  </a:cubicBezTo>
                  <a:cubicBezTo>
                    <a:pt x="1" y="1"/>
                    <a:pt x="2" y="0"/>
                    <a:pt x="3" y="1"/>
                  </a:cubicBezTo>
                  <a:cubicBezTo>
                    <a:pt x="3" y="1"/>
                    <a:pt x="4" y="2"/>
                    <a:pt x="3" y="3"/>
                  </a:cubicBezTo>
                  <a:close/>
                </a:path>
              </a:pathLst>
            </a:custGeom>
            <a:solidFill>
              <a:srgbClr val="BAF4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2" name="Freeform 145"/>
            <p:cNvSpPr/>
            <p:nvPr/>
          </p:nvSpPr>
          <p:spPr bwMode="auto">
            <a:xfrm>
              <a:off x="9491663" y="-168275"/>
              <a:ext cx="15875" cy="14288"/>
            </a:xfrm>
            <a:custGeom>
              <a:avLst/>
              <a:gdLst>
                <a:gd name="T0" fmla="*/ 3 w 4"/>
                <a:gd name="T1" fmla="*/ 3 h 4"/>
                <a:gd name="T2" fmla="*/ 1 w 4"/>
                <a:gd name="T3" fmla="*/ 3 h 4"/>
                <a:gd name="T4" fmla="*/ 0 w 4"/>
                <a:gd name="T5" fmla="*/ 1 h 4"/>
                <a:gd name="T6" fmla="*/ 3 w 4"/>
                <a:gd name="T7" fmla="*/ 0 h 4"/>
                <a:gd name="T8" fmla="*/ 3 w 4"/>
                <a:gd name="T9" fmla="*/ 3 h 4"/>
              </a:gdLst>
              <a:ahLst/>
              <a:cxnLst>
                <a:cxn ang="0">
                  <a:pos x="T0" y="T1"/>
                </a:cxn>
                <a:cxn ang="0">
                  <a:pos x="T2" y="T3"/>
                </a:cxn>
                <a:cxn ang="0">
                  <a:pos x="T4" y="T5"/>
                </a:cxn>
                <a:cxn ang="0">
                  <a:pos x="T6" y="T7"/>
                </a:cxn>
                <a:cxn ang="0">
                  <a:pos x="T8" y="T9"/>
                </a:cxn>
              </a:cxnLst>
              <a:rect l="0" t="0" r="r" b="b"/>
              <a:pathLst>
                <a:path w="4" h="4">
                  <a:moveTo>
                    <a:pt x="3" y="3"/>
                  </a:moveTo>
                  <a:cubicBezTo>
                    <a:pt x="3" y="4"/>
                    <a:pt x="2" y="4"/>
                    <a:pt x="1" y="3"/>
                  </a:cubicBezTo>
                  <a:cubicBezTo>
                    <a:pt x="0" y="3"/>
                    <a:pt x="0" y="2"/>
                    <a:pt x="0" y="1"/>
                  </a:cubicBezTo>
                  <a:cubicBezTo>
                    <a:pt x="1" y="0"/>
                    <a:pt x="2" y="0"/>
                    <a:pt x="3" y="0"/>
                  </a:cubicBezTo>
                  <a:cubicBezTo>
                    <a:pt x="3" y="1"/>
                    <a:pt x="4" y="2"/>
                    <a:pt x="3" y="3"/>
                  </a:cubicBezTo>
                  <a:close/>
                </a:path>
              </a:pathLst>
            </a:custGeom>
            <a:solidFill>
              <a:srgbClr val="BAF4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3" name="Freeform 146"/>
            <p:cNvSpPr/>
            <p:nvPr/>
          </p:nvSpPr>
          <p:spPr bwMode="auto">
            <a:xfrm>
              <a:off x="8966200" y="-588962"/>
              <a:ext cx="15875" cy="14288"/>
            </a:xfrm>
            <a:custGeom>
              <a:avLst/>
              <a:gdLst>
                <a:gd name="T0" fmla="*/ 4 w 4"/>
                <a:gd name="T1" fmla="*/ 3 h 4"/>
                <a:gd name="T2" fmla="*/ 2 w 4"/>
                <a:gd name="T3" fmla="*/ 3 h 4"/>
                <a:gd name="T4" fmla="*/ 1 w 4"/>
                <a:gd name="T5" fmla="*/ 1 h 4"/>
                <a:gd name="T6" fmla="*/ 3 w 4"/>
                <a:gd name="T7" fmla="*/ 0 h 4"/>
                <a:gd name="T8" fmla="*/ 4 w 4"/>
                <a:gd name="T9" fmla="*/ 3 h 4"/>
              </a:gdLst>
              <a:ahLst/>
              <a:cxnLst>
                <a:cxn ang="0">
                  <a:pos x="T0" y="T1"/>
                </a:cxn>
                <a:cxn ang="0">
                  <a:pos x="T2" y="T3"/>
                </a:cxn>
                <a:cxn ang="0">
                  <a:pos x="T4" y="T5"/>
                </a:cxn>
                <a:cxn ang="0">
                  <a:pos x="T6" y="T7"/>
                </a:cxn>
                <a:cxn ang="0">
                  <a:pos x="T8" y="T9"/>
                </a:cxn>
              </a:cxnLst>
              <a:rect l="0" t="0" r="r" b="b"/>
              <a:pathLst>
                <a:path w="4" h="4">
                  <a:moveTo>
                    <a:pt x="4" y="3"/>
                  </a:moveTo>
                  <a:cubicBezTo>
                    <a:pt x="3" y="4"/>
                    <a:pt x="2" y="4"/>
                    <a:pt x="2" y="3"/>
                  </a:cubicBezTo>
                  <a:cubicBezTo>
                    <a:pt x="1" y="3"/>
                    <a:pt x="0" y="2"/>
                    <a:pt x="1" y="1"/>
                  </a:cubicBezTo>
                  <a:cubicBezTo>
                    <a:pt x="1" y="0"/>
                    <a:pt x="2" y="0"/>
                    <a:pt x="3" y="0"/>
                  </a:cubicBezTo>
                  <a:cubicBezTo>
                    <a:pt x="4" y="1"/>
                    <a:pt x="4" y="2"/>
                    <a:pt x="4" y="3"/>
                  </a:cubicBezTo>
                  <a:close/>
                </a:path>
              </a:pathLst>
            </a:custGeom>
            <a:solidFill>
              <a:srgbClr val="BAF4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4" name="Freeform 147"/>
            <p:cNvSpPr/>
            <p:nvPr/>
          </p:nvSpPr>
          <p:spPr bwMode="auto">
            <a:xfrm>
              <a:off x="9653588" y="-635000"/>
              <a:ext cx="14288" cy="15875"/>
            </a:xfrm>
            <a:custGeom>
              <a:avLst/>
              <a:gdLst>
                <a:gd name="T0" fmla="*/ 3 w 4"/>
                <a:gd name="T1" fmla="*/ 3 h 4"/>
                <a:gd name="T2" fmla="*/ 1 w 4"/>
                <a:gd name="T3" fmla="*/ 3 h 4"/>
                <a:gd name="T4" fmla="*/ 0 w 4"/>
                <a:gd name="T5" fmla="*/ 1 h 4"/>
                <a:gd name="T6" fmla="*/ 3 w 4"/>
                <a:gd name="T7" fmla="*/ 1 h 4"/>
                <a:gd name="T8" fmla="*/ 3 w 4"/>
                <a:gd name="T9" fmla="*/ 3 h 4"/>
              </a:gdLst>
              <a:ahLst/>
              <a:cxnLst>
                <a:cxn ang="0">
                  <a:pos x="T0" y="T1"/>
                </a:cxn>
                <a:cxn ang="0">
                  <a:pos x="T2" y="T3"/>
                </a:cxn>
                <a:cxn ang="0">
                  <a:pos x="T4" y="T5"/>
                </a:cxn>
                <a:cxn ang="0">
                  <a:pos x="T6" y="T7"/>
                </a:cxn>
                <a:cxn ang="0">
                  <a:pos x="T8" y="T9"/>
                </a:cxn>
              </a:cxnLst>
              <a:rect l="0" t="0" r="r" b="b"/>
              <a:pathLst>
                <a:path w="4" h="4">
                  <a:moveTo>
                    <a:pt x="3" y="3"/>
                  </a:moveTo>
                  <a:cubicBezTo>
                    <a:pt x="3" y="4"/>
                    <a:pt x="2" y="4"/>
                    <a:pt x="1" y="3"/>
                  </a:cubicBezTo>
                  <a:cubicBezTo>
                    <a:pt x="0" y="3"/>
                    <a:pt x="0" y="2"/>
                    <a:pt x="0" y="1"/>
                  </a:cubicBezTo>
                  <a:cubicBezTo>
                    <a:pt x="1" y="0"/>
                    <a:pt x="2" y="0"/>
                    <a:pt x="3" y="1"/>
                  </a:cubicBezTo>
                  <a:cubicBezTo>
                    <a:pt x="4" y="1"/>
                    <a:pt x="4" y="2"/>
                    <a:pt x="3" y="3"/>
                  </a:cubicBezTo>
                  <a:close/>
                </a:path>
              </a:pathLst>
            </a:custGeom>
            <a:solidFill>
              <a:srgbClr val="BAF4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5" name="Freeform 148"/>
            <p:cNvSpPr/>
            <p:nvPr/>
          </p:nvSpPr>
          <p:spPr bwMode="auto">
            <a:xfrm>
              <a:off x="9248775" y="-712787"/>
              <a:ext cx="22225" cy="19050"/>
            </a:xfrm>
            <a:custGeom>
              <a:avLst/>
              <a:gdLst>
                <a:gd name="T0" fmla="*/ 5 w 6"/>
                <a:gd name="T1" fmla="*/ 4 h 5"/>
                <a:gd name="T2" fmla="*/ 2 w 6"/>
                <a:gd name="T3" fmla="*/ 5 h 5"/>
                <a:gd name="T4" fmla="*/ 1 w 6"/>
                <a:gd name="T5" fmla="*/ 1 h 5"/>
                <a:gd name="T6" fmla="*/ 4 w 6"/>
                <a:gd name="T7" fmla="*/ 0 h 5"/>
                <a:gd name="T8" fmla="*/ 5 w 6"/>
                <a:gd name="T9" fmla="*/ 4 h 5"/>
              </a:gdLst>
              <a:ahLst/>
              <a:cxnLst>
                <a:cxn ang="0">
                  <a:pos x="T0" y="T1"/>
                </a:cxn>
                <a:cxn ang="0">
                  <a:pos x="T2" y="T3"/>
                </a:cxn>
                <a:cxn ang="0">
                  <a:pos x="T4" y="T5"/>
                </a:cxn>
                <a:cxn ang="0">
                  <a:pos x="T6" y="T7"/>
                </a:cxn>
                <a:cxn ang="0">
                  <a:pos x="T8" y="T9"/>
                </a:cxn>
              </a:cxnLst>
              <a:rect l="0" t="0" r="r" b="b"/>
              <a:pathLst>
                <a:path w="6" h="5">
                  <a:moveTo>
                    <a:pt x="5" y="4"/>
                  </a:moveTo>
                  <a:cubicBezTo>
                    <a:pt x="4" y="5"/>
                    <a:pt x="3" y="5"/>
                    <a:pt x="2" y="5"/>
                  </a:cubicBezTo>
                  <a:cubicBezTo>
                    <a:pt x="0" y="4"/>
                    <a:pt x="0" y="2"/>
                    <a:pt x="1" y="1"/>
                  </a:cubicBezTo>
                  <a:cubicBezTo>
                    <a:pt x="1" y="0"/>
                    <a:pt x="3" y="0"/>
                    <a:pt x="4" y="0"/>
                  </a:cubicBezTo>
                  <a:cubicBezTo>
                    <a:pt x="5" y="1"/>
                    <a:pt x="6" y="3"/>
                    <a:pt x="5" y="4"/>
                  </a:cubicBezTo>
                  <a:close/>
                </a:path>
              </a:pathLst>
            </a:custGeom>
            <a:solidFill>
              <a:srgbClr val="BAF4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6" name="Freeform 149"/>
            <p:cNvSpPr/>
            <p:nvPr/>
          </p:nvSpPr>
          <p:spPr bwMode="auto">
            <a:xfrm>
              <a:off x="9120188" y="-869950"/>
              <a:ext cx="23813" cy="22225"/>
            </a:xfrm>
            <a:custGeom>
              <a:avLst/>
              <a:gdLst>
                <a:gd name="T0" fmla="*/ 5 w 6"/>
                <a:gd name="T1" fmla="*/ 4 h 6"/>
                <a:gd name="T2" fmla="*/ 2 w 6"/>
                <a:gd name="T3" fmla="*/ 5 h 6"/>
                <a:gd name="T4" fmla="*/ 1 w 6"/>
                <a:gd name="T5" fmla="*/ 2 h 6"/>
                <a:gd name="T6" fmla="*/ 4 w 6"/>
                <a:gd name="T7" fmla="*/ 1 h 6"/>
                <a:gd name="T8" fmla="*/ 5 w 6"/>
                <a:gd name="T9" fmla="*/ 4 h 6"/>
              </a:gdLst>
              <a:ahLst/>
              <a:cxnLst>
                <a:cxn ang="0">
                  <a:pos x="T0" y="T1"/>
                </a:cxn>
                <a:cxn ang="0">
                  <a:pos x="T2" y="T3"/>
                </a:cxn>
                <a:cxn ang="0">
                  <a:pos x="T4" y="T5"/>
                </a:cxn>
                <a:cxn ang="0">
                  <a:pos x="T6" y="T7"/>
                </a:cxn>
                <a:cxn ang="0">
                  <a:pos x="T8" y="T9"/>
                </a:cxn>
              </a:cxnLst>
              <a:rect l="0" t="0" r="r" b="b"/>
              <a:pathLst>
                <a:path w="6" h="6">
                  <a:moveTo>
                    <a:pt x="5" y="4"/>
                  </a:moveTo>
                  <a:cubicBezTo>
                    <a:pt x="4" y="6"/>
                    <a:pt x="3" y="6"/>
                    <a:pt x="2" y="5"/>
                  </a:cubicBezTo>
                  <a:cubicBezTo>
                    <a:pt x="0" y="5"/>
                    <a:pt x="0" y="3"/>
                    <a:pt x="1" y="2"/>
                  </a:cubicBezTo>
                  <a:cubicBezTo>
                    <a:pt x="1" y="1"/>
                    <a:pt x="3" y="0"/>
                    <a:pt x="4" y="1"/>
                  </a:cubicBezTo>
                  <a:cubicBezTo>
                    <a:pt x="5" y="2"/>
                    <a:pt x="6" y="3"/>
                    <a:pt x="5" y="4"/>
                  </a:cubicBezTo>
                  <a:close/>
                </a:path>
              </a:pathLst>
            </a:custGeom>
            <a:solidFill>
              <a:srgbClr val="BAF4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7" name="Freeform 150"/>
            <p:cNvSpPr/>
            <p:nvPr/>
          </p:nvSpPr>
          <p:spPr bwMode="auto">
            <a:xfrm>
              <a:off x="9056688" y="-338137"/>
              <a:ext cx="22225" cy="22225"/>
            </a:xfrm>
            <a:custGeom>
              <a:avLst/>
              <a:gdLst>
                <a:gd name="T0" fmla="*/ 5 w 6"/>
                <a:gd name="T1" fmla="*/ 5 h 6"/>
                <a:gd name="T2" fmla="*/ 2 w 6"/>
                <a:gd name="T3" fmla="*/ 6 h 6"/>
                <a:gd name="T4" fmla="*/ 1 w 6"/>
                <a:gd name="T5" fmla="*/ 2 h 6"/>
                <a:gd name="T6" fmla="*/ 4 w 6"/>
                <a:gd name="T7" fmla="*/ 1 h 6"/>
                <a:gd name="T8" fmla="*/ 5 w 6"/>
                <a:gd name="T9" fmla="*/ 5 h 6"/>
              </a:gdLst>
              <a:ahLst/>
              <a:cxnLst>
                <a:cxn ang="0">
                  <a:pos x="T0" y="T1"/>
                </a:cxn>
                <a:cxn ang="0">
                  <a:pos x="T2" y="T3"/>
                </a:cxn>
                <a:cxn ang="0">
                  <a:pos x="T4" y="T5"/>
                </a:cxn>
                <a:cxn ang="0">
                  <a:pos x="T6" y="T7"/>
                </a:cxn>
                <a:cxn ang="0">
                  <a:pos x="T8" y="T9"/>
                </a:cxn>
              </a:cxnLst>
              <a:rect l="0" t="0" r="r" b="b"/>
              <a:pathLst>
                <a:path w="6" h="6">
                  <a:moveTo>
                    <a:pt x="5" y="5"/>
                  </a:moveTo>
                  <a:cubicBezTo>
                    <a:pt x="4" y="6"/>
                    <a:pt x="3" y="6"/>
                    <a:pt x="2" y="6"/>
                  </a:cubicBezTo>
                  <a:cubicBezTo>
                    <a:pt x="0" y="5"/>
                    <a:pt x="0" y="3"/>
                    <a:pt x="1" y="2"/>
                  </a:cubicBezTo>
                  <a:cubicBezTo>
                    <a:pt x="1" y="1"/>
                    <a:pt x="3" y="0"/>
                    <a:pt x="4" y="1"/>
                  </a:cubicBezTo>
                  <a:cubicBezTo>
                    <a:pt x="5" y="2"/>
                    <a:pt x="6" y="3"/>
                    <a:pt x="5" y="5"/>
                  </a:cubicBezTo>
                  <a:close/>
                </a:path>
              </a:pathLst>
            </a:custGeom>
            <a:solidFill>
              <a:srgbClr val="BAF4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8" name="Freeform 151"/>
            <p:cNvSpPr/>
            <p:nvPr/>
          </p:nvSpPr>
          <p:spPr bwMode="auto">
            <a:xfrm>
              <a:off x="9131300" y="-146050"/>
              <a:ext cx="19050" cy="22225"/>
            </a:xfrm>
            <a:custGeom>
              <a:avLst/>
              <a:gdLst>
                <a:gd name="T0" fmla="*/ 5 w 5"/>
                <a:gd name="T1" fmla="*/ 4 h 6"/>
                <a:gd name="T2" fmla="*/ 1 w 5"/>
                <a:gd name="T3" fmla="*/ 5 h 6"/>
                <a:gd name="T4" fmla="*/ 0 w 5"/>
                <a:gd name="T5" fmla="*/ 2 h 6"/>
                <a:gd name="T6" fmla="*/ 4 w 5"/>
                <a:gd name="T7" fmla="*/ 1 h 6"/>
                <a:gd name="T8" fmla="*/ 5 w 5"/>
                <a:gd name="T9" fmla="*/ 4 h 6"/>
              </a:gdLst>
              <a:ahLst/>
              <a:cxnLst>
                <a:cxn ang="0">
                  <a:pos x="T0" y="T1"/>
                </a:cxn>
                <a:cxn ang="0">
                  <a:pos x="T2" y="T3"/>
                </a:cxn>
                <a:cxn ang="0">
                  <a:pos x="T4" y="T5"/>
                </a:cxn>
                <a:cxn ang="0">
                  <a:pos x="T6" y="T7"/>
                </a:cxn>
                <a:cxn ang="0">
                  <a:pos x="T8" y="T9"/>
                </a:cxn>
              </a:cxnLst>
              <a:rect l="0" t="0" r="r" b="b"/>
              <a:pathLst>
                <a:path w="5" h="6">
                  <a:moveTo>
                    <a:pt x="5" y="4"/>
                  </a:moveTo>
                  <a:cubicBezTo>
                    <a:pt x="4" y="6"/>
                    <a:pt x="2" y="6"/>
                    <a:pt x="1" y="5"/>
                  </a:cubicBezTo>
                  <a:cubicBezTo>
                    <a:pt x="0" y="5"/>
                    <a:pt x="0" y="3"/>
                    <a:pt x="0" y="2"/>
                  </a:cubicBezTo>
                  <a:cubicBezTo>
                    <a:pt x="1" y="1"/>
                    <a:pt x="3" y="0"/>
                    <a:pt x="4" y="1"/>
                  </a:cubicBezTo>
                  <a:cubicBezTo>
                    <a:pt x="5" y="2"/>
                    <a:pt x="5" y="3"/>
                    <a:pt x="5" y="4"/>
                  </a:cubicBezTo>
                  <a:close/>
                </a:path>
              </a:pathLst>
            </a:custGeom>
            <a:solidFill>
              <a:srgbClr val="BAF4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9" name="Freeform 152"/>
            <p:cNvSpPr/>
            <p:nvPr/>
          </p:nvSpPr>
          <p:spPr bwMode="auto">
            <a:xfrm>
              <a:off x="9507538" y="-649287"/>
              <a:ext cx="22225" cy="22225"/>
            </a:xfrm>
            <a:custGeom>
              <a:avLst/>
              <a:gdLst>
                <a:gd name="T0" fmla="*/ 5 w 6"/>
                <a:gd name="T1" fmla="*/ 5 h 6"/>
                <a:gd name="T2" fmla="*/ 1 w 6"/>
                <a:gd name="T3" fmla="*/ 5 h 6"/>
                <a:gd name="T4" fmla="*/ 0 w 6"/>
                <a:gd name="T5" fmla="*/ 2 h 6"/>
                <a:gd name="T6" fmla="*/ 4 w 6"/>
                <a:gd name="T7" fmla="*/ 1 h 6"/>
                <a:gd name="T8" fmla="*/ 5 w 6"/>
                <a:gd name="T9" fmla="*/ 5 h 6"/>
              </a:gdLst>
              <a:ahLst/>
              <a:cxnLst>
                <a:cxn ang="0">
                  <a:pos x="T0" y="T1"/>
                </a:cxn>
                <a:cxn ang="0">
                  <a:pos x="T2" y="T3"/>
                </a:cxn>
                <a:cxn ang="0">
                  <a:pos x="T4" y="T5"/>
                </a:cxn>
                <a:cxn ang="0">
                  <a:pos x="T6" y="T7"/>
                </a:cxn>
                <a:cxn ang="0">
                  <a:pos x="T8" y="T9"/>
                </a:cxn>
              </a:cxnLst>
              <a:rect l="0" t="0" r="r" b="b"/>
              <a:pathLst>
                <a:path w="6" h="6">
                  <a:moveTo>
                    <a:pt x="5" y="5"/>
                  </a:moveTo>
                  <a:cubicBezTo>
                    <a:pt x="4" y="6"/>
                    <a:pt x="3" y="6"/>
                    <a:pt x="1" y="5"/>
                  </a:cubicBezTo>
                  <a:cubicBezTo>
                    <a:pt x="0" y="5"/>
                    <a:pt x="0" y="3"/>
                    <a:pt x="0" y="2"/>
                  </a:cubicBezTo>
                  <a:cubicBezTo>
                    <a:pt x="1" y="1"/>
                    <a:pt x="3" y="0"/>
                    <a:pt x="4" y="1"/>
                  </a:cubicBezTo>
                  <a:cubicBezTo>
                    <a:pt x="5" y="2"/>
                    <a:pt x="6" y="3"/>
                    <a:pt x="5" y="5"/>
                  </a:cubicBezTo>
                  <a:close/>
                </a:path>
              </a:pathLst>
            </a:custGeom>
            <a:solidFill>
              <a:srgbClr val="BAF4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20" name="Freeform 153"/>
          <p:cNvSpPr/>
          <p:nvPr/>
        </p:nvSpPr>
        <p:spPr bwMode="auto">
          <a:xfrm>
            <a:off x="14843756" y="1218768"/>
            <a:ext cx="297546" cy="360301"/>
          </a:xfrm>
          <a:custGeom>
            <a:avLst/>
            <a:gdLst>
              <a:gd name="T0" fmla="*/ 76 w 116"/>
              <a:gd name="T1" fmla="*/ 141 h 141"/>
              <a:gd name="T2" fmla="*/ 65 w 116"/>
              <a:gd name="T3" fmla="*/ 135 h 141"/>
              <a:gd name="T4" fmla="*/ 2 w 116"/>
              <a:gd name="T5" fmla="*/ 30 h 141"/>
              <a:gd name="T6" fmla="*/ 0 w 116"/>
              <a:gd name="T7" fmla="*/ 21 h 141"/>
              <a:gd name="T8" fmla="*/ 6 w 116"/>
              <a:gd name="T9" fmla="*/ 13 h 141"/>
              <a:gd name="T10" fmla="*/ 26 w 116"/>
              <a:gd name="T11" fmla="*/ 1 h 141"/>
              <a:gd name="T12" fmla="*/ 26 w 116"/>
              <a:gd name="T13" fmla="*/ 2 h 141"/>
              <a:gd name="T14" fmla="*/ 40 w 116"/>
              <a:gd name="T15" fmla="*/ 7 h 141"/>
              <a:gd name="T16" fmla="*/ 95 w 116"/>
              <a:gd name="T17" fmla="*/ 98 h 141"/>
              <a:gd name="T18" fmla="*/ 96 w 116"/>
              <a:gd name="T19" fmla="*/ 108 h 141"/>
              <a:gd name="T20" fmla="*/ 90 w 116"/>
              <a:gd name="T21" fmla="*/ 116 h 141"/>
              <a:gd name="T22" fmla="*/ 85 w 116"/>
              <a:gd name="T23" fmla="*/ 119 h 141"/>
              <a:gd name="T24" fmla="*/ 68 w 116"/>
              <a:gd name="T25" fmla="*/ 115 h 141"/>
              <a:gd name="T26" fmla="*/ 31 w 116"/>
              <a:gd name="T27" fmla="*/ 54 h 141"/>
              <a:gd name="T28" fmla="*/ 39 w 116"/>
              <a:gd name="T29" fmla="*/ 50 h 141"/>
              <a:gd name="T30" fmla="*/ 75 w 116"/>
              <a:gd name="T31" fmla="*/ 110 h 141"/>
              <a:gd name="T32" fmla="*/ 81 w 116"/>
              <a:gd name="T33" fmla="*/ 112 h 141"/>
              <a:gd name="T34" fmla="*/ 86 w 116"/>
              <a:gd name="T35" fmla="*/ 108 h 141"/>
              <a:gd name="T36" fmla="*/ 88 w 116"/>
              <a:gd name="T37" fmla="*/ 106 h 141"/>
              <a:gd name="T38" fmla="*/ 88 w 116"/>
              <a:gd name="T39" fmla="*/ 103 h 141"/>
              <a:gd name="T40" fmla="*/ 33 w 116"/>
              <a:gd name="T41" fmla="*/ 12 h 141"/>
              <a:gd name="T42" fmla="*/ 27 w 116"/>
              <a:gd name="T43" fmla="*/ 10 h 141"/>
              <a:gd name="T44" fmla="*/ 10 w 116"/>
              <a:gd name="T45" fmla="*/ 20 h 141"/>
              <a:gd name="T46" fmla="*/ 9 w 116"/>
              <a:gd name="T47" fmla="*/ 23 h 141"/>
              <a:gd name="T48" fmla="*/ 9 w 116"/>
              <a:gd name="T49" fmla="*/ 26 h 141"/>
              <a:gd name="T50" fmla="*/ 72 w 116"/>
              <a:gd name="T51" fmla="*/ 130 h 141"/>
              <a:gd name="T52" fmla="*/ 78 w 116"/>
              <a:gd name="T53" fmla="*/ 132 h 141"/>
              <a:gd name="T54" fmla="*/ 105 w 116"/>
              <a:gd name="T55" fmla="*/ 116 h 141"/>
              <a:gd name="T56" fmla="*/ 107 w 116"/>
              <a:gd name="T57" fmla="*/ 113 h 141"/>
              <a:gd name="T58" fmla="*/ 106 w 116"/>
              <a:gd name="T59" fmla="*/ 110 h 141"/>
              <a:gd name="T60" fmla="*/ 67 w 116"/>
              <a:gd name="T61" fmla="*/ 46 h 141"/>
              <a:gd name="T62" fmla="*/ 75 w 116"/>
              <a:gd name="T63" fmla="*/ 41 h 141"/>
              <a:gd name="T64" fmla="*/ 113 w 116"/>
              <a:gd name="T65" fmla="*/ 106 h 141"/>
              <a:gd name="T66" fmla="*/ 115 w 116"/>
              <a:gd name="T67" fmla="*/ 115 h 141"/>
              <a:gd name="T68" fmla="*/ 109 w 116"/>
              <a:gd name="T69" fmla="*/ 123 h 141"/>
              <a:gd name="T70" fmla="*/ 82 w 116"/>
              <a:gd name="T71" fmla="*/ 139 h 141"/>
              <a:gd name="T72" fmla="*/ 76 w 116"/>
              <a:gd name="T73"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6" h="141">
                <a:moveTo>
                  <a:pt x="76" y="141"/>
                </a:moveTo>
                <a:cubicBezTo>
                  <a:pt x="71" y="141"/>
                  <a:pt x="67" y="139"/>
                  <a:pt x="65" y="135"/>
                </a:cubicBezTo>
                <a:cubicBezTo>
                  <a:pt x="2" y="30"/>
                  <a:pt x="2" y="30"/>
                  <a:pt x="2" y="30"/>
                </a:cubicBezTo>
                <a:cubicBezTo>
                  <a:pt x="0" y="27"/>
                  <a:pt x="0" y="24"/>
                  <a:pt x="0" y="21"/>
                </a:cubicBezTo>
                <a:cubicBezTo>
                  <a:pt x="1" y="18"/>
                  <a:pt x="3" y="15"/>
                  <a:pt x="6" y="13"/>
                </a:cubicBezTo>
                <a:cubicBezTo>
                  <a:pt x="26" y="1"/>
                  <a:pt x="26" y="1"/>
                  <a:pt x="26" y="1"/>
                </a:cubicBezTo>
                <a:cubicBezTo>
                  <a:pt x="26" y="2"/>
                  <a:pt x="26" y="2"/>
                  <a:pt x="26" y="2"/>
                </a:cubicBezTo>
                <a:cubicBezTo>
                  <a:pt x="31" y="0"/>
                  <a:pt x="37" y="2"/>
                  <a:pt x="40" y="7"/>
                </a:cubicBezTo>
                <a:cubicBezTo>
                  <a:pt x="95" y="98"/>
                  <a:pt x="95" y="98"/>
                  <a:pt x="95" y="98"/>
                </a:cubicBezTo>
                <a:cubicBezTo>
                  <a:pt x="96" y="101"/>
                  <a:pt x="97" y="105"/>
                  <a:pt x="96" y="108"/>
                </a:cubicBezTo>
                <a:cubicBezTo>
                  <a:pt x="95" y="111"/>
                  <a:pt x="93" y="114"/>
                  <a:pt x="90" y="116"/>
                </a:cubicBezTo>
                <a:cubicBezTo>
                  <a:pt x="85" y="119"/>
                  <a:pt x="85" y="119"/>
                  <a:pt x="85" y="119"/>
                </a:cubicBezTo>
                <a:cubicBezTo>
                  <a:pt x="79" y="122"/>
                  <a:pt x="71" y="120"/>
                  <a:pt x="68" y="115"/>
                </a:cubicBezTo>
                <a:cubicBezTo>
                  <a:pt x="31" y="54"/>
                  <a:pt x="31" y="54"/>
                  <a:pt x="31" y="54"/>
                </a:cubicBezTo>
                <a:cubicBezTo>
                  <a:pt x="39" y="50"/>
                  <a:pt x="39" y="50"/>
                  <a:pt x="39" y="50"/>
                </a:cubicBezTo>
                <a:cubicBezTo>
                  <a:pt x="75" y="110"/>
                  <a:pt x="75" y="110"/>
                  <a:pt x="75" y="110"/>
                </a:cubicBezTo>
                <a:cubicBezTo>
                  <a:pt x="76" y="112"/>
                  <a:pt x="79" y="113"/>
                  <a:pt x="81" y="112"/>
                </a:cubicBezTo>
                <a:cubicBezTo>
                  <a:pt x="86" y="108"/>
                  <a:pt x="86" y="108"/>
                  <a:pt x="86" y="108"/>
                </a:cubicBezTo>
                <a:cubicBezTo>
                  <a:pt x="87" y="108"/>
                  <a:pt x="88" y="107"/>
                  <a:pt x="88" y="106"/>
                </a:cubicBezTo>
                <a:cubicBezTo>
                  <a:pt x="88" y="105"/>
                  <a:pt x="88" y="104"/>
                  <a:pt x="88" y="103"/>
                </a:cubicBezTo>
                <a:cubicBezTo>
                  <a:pt x="33" y="12"/>
                  <a:pt x="33" y="12"/>
                  <a:pt x="33" y="12"/>
                </a:cubicBezTo>
                <a:cubicBezTo>
                  <a:pt x="32" y="10"/>
                  <a:pt x="29" y="9"/>
                  <a:pt x="27" y="10"/>
                </a:cubicBezTo>
                <a:cubicBezTo>
                  <a:pt x="10" y="20"/>
                  <a:pt x="10" y="20"/>
                  <a:pt x="10" y="20"/>
                </a:cubicBezTo>
                <a:cubicBezTo>
                  <a:pt x="9" y="21"/>
                  <a:pt x="9" y="22"/>
                  <a:pt x="9" y="23"/>
                </a:cubicBezTo>
                <a:cubicBezTo>
                  <a:pt x="8" y="24"/>
                  <a:pt x="8" y="25"/>
                  <a:pt x="9" y="26"/>
                </a:cubicBezTo>
                <a:cubicBezTo>
                  <a:pt x="72" y="130"/>
                  <a:pt x="72" y="130"/>
                  <a:pt x="72" y="130"/>
                </a:cubicBezTo>
                <a:cubicBezTo>
                  <a:pt x="73" y="132"/>
                  <a:pt x="76" y="133"/>
                  <a:pt x="78" y="132"/>
                </a:cubicBezTo>
                <a:cubicBezTo>
                  <a:pt x="105" y="116"/>
                  <a:pt x="105" y="116"/>
                  <a:pt x="105" y="116"/>
                </a:cubicBezTo>
                <a:cubicBezTo>
                  <a:pt x="106" y="115"/>
                  <a:pt x="106" y="114"/>
                  <a:pt x="107" y="113"/>
                </a:cubicBezTo>
                <a:cubicBezTo>
                  <a:pt x="107" y="112"/>
                  <a:pt x="107" y="111"/>
                  <a:pt x="106" y="110"/>
                </a:cubicBezTo>
                <a:cubicBezTo>
                  <a:pt x="67" y="46"/>
                  <a:pt x="67" y="46"/>
                  <a:pt x="67" y="46"/>
                </a:cubicBezTo>
                <a:cubicBezTo>
                  <a:pt x="75" y="41"/>
                  <a:pt x="75" y="41"/>
                  <a:pt x="75" y="41"/>
                </a:cubicBezTo>
                <a:cubicBezTo>
                  <a:pt x="113" y="106"/>
                  <a:pt x="113" y="106"/>
                  <a:pt x="113" y="106"/>
                </a:cubicBezTo>
                <a:cubicBezTo>
                  <a:pt x="115" y="108"/>
                  <a:pt x="116" y="112"/>
                  <a:pt x="115" y="115"/>
                </a:cubicBezTo>
                <a:cubicBezTo>
                  <a:pt x="114" y="118"/>
                  <a:pt x="112" y="121"/>
                  <a:pt x="109" y="123"/>
                </a:cubicBezTo>
                <a:cubicBezTo>
                  <a:pt x="82" y="139"/>
                  <a:pt x="82" y="139"/>
                  <a:pt x="82" y="139"/>
                </a:cubicBezTo>
                <a:cubicBezTo>
                  <a:pt x="80" y="140"/>
                  <a:pt x="78" y="141"/>
                  <a:pt x="76" y="141"/>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580" name="组合 579"/>
          <p:cNvGrpSpPr/>
          <p:nvPr/>
        </p:nvGrpSpPr>
        <p:grpSpPr>
          <a:xfrm rot="20405872">
            <a:off x="9972424" y="4993306"/>
            <a:ext cx="3424477" cy="3099882"/>
            <a:chOff x="8186738" y="2838450"/>
            <a:chExt cx="5024438" cy="4548188"/>
          </a:xfrm>
        </p:grpSpPr>
        <p:sp>
          <p:nvSpPr>
            <p:cNvPr id="521" name="Freeform 154"/>
            <p:cNvSpPr>
              <a:spLocks noEditPoints="1"/>
            </p:cNvSpPr>
            <p:nvPr/>
          </p:nvSpPr>
          <p:spPr bwMode="auto">
            <a:xfrm>
              <a:off x="9131300" y="4129088"/>
              <a:ext cx="330200" cy="333375"/>
            </a:xfrm>
            <a:custGeom>
              <a:avLst/>
              <a:gdLst>
                <a:gd name="T0" fmla="*/ 63 w 88"/>
                <a:gd name="T1" fmla="*/ 11 h 89"/>
                <a:gd name="T2" fmla="*/ 10 w 88"/>
                <a:gd name="T3" fmla="*/ 25 h 89"/>
                <a:gd name="T4" fmla="*/ 24 w 88"/>
                <a:gd name="T5" fmla="*/ 78 h 89"/>
                <a:gd name="T6" fmla="*/ 77 w 88"/>
                <a:gd name="T7" fmla="*/ 64 h 89"/>
                <a:gd name="T8" fmla="*/ 63 w 88"/>
                <a:gd name="T9" fmla="*/ 11 h 89"/>
                <a:gd name="T10" fmla="*/ 32 w 88"/>
                <a:gd name="T11" fmla="*/ 65 h 89"/>
                <a:gd name="T12" fmla="*/ 23 w 88"/>
                <a:gd name="T13" fmla="*/ 33 h 89"/>
                <a:gd name="T14" fmla="*/ 56 w 88"/>
                <a:gd name="T15" fmla="*/ 24 h 89"/>
                <a:gd name="T16" fmla="*/ 65 w 88"/>
                <a:gd name="T17" fmla="*/ 57 h 89"/>
                <a:gd name="T18" fmla="*/ 32 w 88"/>
                <a:gd name="T19" fmla="*/ 6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89">
                  <a:moveTo>
                    <a:pt x="63" y="11"/>
                  </a:moveTo>
                  <a:cubicBezTo>
                    <a:pt x="45" y="0"/>
                    <a:pt x="21" y="7"/>
                    <a:pt x="10" y="25"/>
                  </a:cubicBezTo>
                  <a:cubicBezTo>
                    <a:pt x="0" y="44"/>
                    <a:pt x="6" y="67"/>
                    <a:pt x="24" y="78"/>
                  </a:cubicBezTo>
                  <a:cubicBezTo>
                    <a:pt x="43" y="89"/>
                    <a:pt x="67" y="83"/>
                    <a:pt x="77" y="64"/>
                  </a:cubicBezTo>
                  <a:cubicBezTo>
                    <a:pt x="88" y="46"/>
                    <a:pt x="82" y="22"/>
                    <a:pt x="63" y="11"/>
                  </a:cubicBezTo>
                  <a:close/>
                  <a:moveTo>
                    <a:pt x="32" y="65"/>
                  </a:moveTo>
                  <a:cubicBezTo>
                    <a:pt x="21" y="59"/>
                    <a:pt x="17" y="44"/>
                    <a:pt x="23" y="33"/>
                  </a:cubicBezTo>
                  <a:cubicBezTo>
                    <a:pt x="30" y="21"/>
                    <a:pt x="45" y="17"/>
                    <a:pt x="56" y="24"/>
                  </a:cubicBezTo>
                  <a:cubicBezTo>
                    <a:pt x="67" y="31"/>
                    <a:pt x="71" y="45"/>
                    <a:pt x="65" y="57"/>
                  </a:cubicBezTo>
                  <a:cubicBezTo>
                    <a:pt x="58" y="68"/>
                    <a:pt x="43" y="72"/>
                    <a:pt x="32" y="65"/>
                  </a:cubicBezTo>
                  <a:close/>
                </a:path>
              </a:pathLst>
            </a:custGeom>
            <a:solidFill>
              <a:srgbClr val="C9C9D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2" name="Freeform 155"/>
            <p:cNvSpPr/>
            <p:nvPr/>
          </p:nvSpPr>
          <p:spPr bwMode="auto">
            <a:xfrm>
              <a:off x="8261350" y="2908300"/>
              <a:ext cx="4875213" cy="4406900"/>
            </a:xfrm>
            <a:custGeom>
              <a:avLst/>
              <a:gdLst>
                <a:gd name="T0" fmla="*/ 1287 w 1299"/>
                <a:gd name="T1" fmla="*/ 532 h 1174"/>
                <a:gd name="T2" fmla="*/ 383 w 1299"/>
                <a:gd name="T3" fmla="*/ 6 h 1174"/>
                <a:gd name="T4" fmla="*/ 357 w 1299"/>
                <a:gd name="T5" fmla="*/ 12 h 1174"/>
                <a:gd name="T6" fmla="*/ 316 w 1299"/>
                <a:gd name="T7" fmla="*/ 82 h 1174"/>
                <a:gd name="T8" fmla="*/ 501 w 1299"/>
                <a:gd name="T9" fmla="*/ 190 h 1174"/>
                <a:gd name="T10" fmla="*/ 518 w 1299"/>
                <a:gd name="T11" fmla="*/ 199 h 1174"/>
                <a:gd name="T12" fmla="*/ 1125 w 1299"/>
                <a:gd name="T13" fmla="*/ 553 h 1174"/>
                <a:gd name="T14" fmla="*/ 854 w 1299"/>
                <a:gd name="T15" fmla="*/ 1018 h 1174"/>
                <a:gd name="T16" fmla="*/ 250 w 1299"/>
                <a:gd name="T17" fmla="*/ 666 h 1174"/>
                <a:gd name="T18" fmla="*/ 231 w 1299"/>
                <a:gd name="T19" fmla="*/ 655 h 1174"/>
                <a:gd name="T20" fmla="*/ 46 w 1299"/>
                <a:gd name="T21" fmla="*/ 547 h 1174"/>
                <a:gd name="T22" fmla="*/ 5 w 1299"/>
                <a:gd name="T23" fmla="*/ 617 h 1174"/>
                <a:gd name="T24" fmla="*/ 12 w 1299"/>
                <a:gd name="T25" fmla="*/ 642 h 1174"/>
                <a:gd name="T26" fmla="*/ 917 w 1299"/>
                <a:gd name="T27" fmla="*/ 1169 h 1174"/>
                <a:gd name="T28" fmla="*/ 942 w 1299"/>
                <a:gd name="T29" fmla="*/ 1162 h 1174"/>
                <a:gd name="T30" fmla="*/ 1294 w 1299"/>
                <a:gd name="T31" fmla="*/ 558 h 1174"/>
                <a:gd name="T32" fmla="*/ 1287 w 1299"/>
                <a:gd name="T33" fmla="*/ 532 h 1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99" h="1174">
                  <a:moveTo>
                    <a:pt x="1287" y="532"/>
                  </a:moveTo>
                  <a:cubicBezTo>
                    <a:pt x="383" y="6"/>
                    <a:pt x="383" y="6"/>
                    <a:pt x="383" y="6"/>
                  </a:cubicBezTo>
                  <a:cubicBezTo>
                    <a:pt x="374" y="0"/>
                    <a:pt x="362" y="3"/>
                    <a:pt x="357" y="12"/>
                  </a:cubicBezTo>
                  <a:cubicBezTo>
                    <a:pt x="316" y="82"/>
                    <a:pt x="316" y="82"/>
                    <a:pt x="316" y="82"/>
                  </a:cubicBezTo>
                  <a:cubicBezTo>
                    <a:pt x="501" y="190"/>
                    <a:pt x="501" y="190"/>
                    <a:pt x="501" y="190"/>
                  </a:cubicBezTo>
                  <a:cubicBezTo>
                    <a:pt x="518" y="199"/>
                    <a:pt x="518" y="199"/>
                    <a:pt x="518" y="199"/>
                  </a:cubicBezTo>
                  <a:cubicBezTo>
                    <a:pt x="1125" y="553"/>
                    <a:pt x="1125" y="553"/>
                    <a:pt x="1125" y="553"/>
                  </a:cubicBezTo>
                  <a:cubicBezTo>
                    <a:pt x="854" y="1018"/>
                    <a:pt x="854" y="1018"/>
                    <a:pt x="854" y="1018"/>
                  </a:cubicBezTo>
                  <a:cubicBezTo>
                    <a:pt x="250" y="666"/>
                    <a:pt x="250" y="666"/>
                    <a:pt x="250" y="666"/>
                  </a:cubicBezTo>
                  <a:cubicBezTo>
                    <a:pt x="231" y="655"/>
                    <a:pt x="231" y="655"/>
                    <a:pt x="231" y="655"/>
                  </a:cubicBezTo>
                  <a:cubicBezTo>
                    <a:pt x="46" y="547"/>
                    <a:pt x="46" y="547"/>
                    <a:pt x="46" y="547"/>
                  </a:cubicBezTo>
                  <a:cubicBezTo>
                    <a:pt x="5" y="617"/>
                    <a:pt x="5" y="617"/>
                    <a:pt x="5" y="617"/>
                  </a:cubicBezTo>
                  <a:cubicBezTo>
                    <a:pt x="0" y="625"/>
                    <a:pt x="3" y="637"/>
                    <a:pt x="12" y="642"/>
                  </a:cubicBezTo>
                  <a:cubicBezTo>
                    <a:pt x="917" y="1169"/>
                    <a:pt x="917" y="1169"/>
                    <a:pt x="917" y="1169"/>
                  </a:cubicBezTo>
                  <a:cubicBezTo>
                    <a:pt x="925" y="1174"/>
                    <a:pt x="937" y="1171"/>
                    <a:pt x="942" y="1162"/>
                  </a:cubicBezTo>
                  <a:cubicBezTo>
                    <a:pt x="1294" y="558"/>
                    <a:pt x="1294" y="558"/>
                    <a:pt x="1294" y="558"/>
                  </a:cubicBezTo>
                  <a:cubicBezTo>
                    <a:pt x="1299" y="549"/>
                    <a:pt x="1296" y="537"/>
                    <a:pt x="1287" y="532"/>
                  </a:cubicBezTo>
                  <a:close/>
                </a:path>
              </a:pathLst>
            </a:custGeom>
            <a:solidFill>
              <a:srgbClr val="7D7D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3" name="Freeform 156"/>
            <p:cNvSpPr>
              <a:spLocks noEditPoints="1"/>
            </p:cNvSpPr>
            <p:nvPr/>
          </p:nvSpPr>
          <p:spPr bwMode="auto">
            <a:xfrm>
              <a:off x="8464550" y="3273425"/>
              <a:ext cx="1646238" cy="2038350"/>
            </a:xfrm>
            <a:custGeom>
              <a:avLst/>
              <a:gdLst>
                <a:gd name="T0" fmla="*/ 0 w 439"/>
                <a:gd name="T1" fmla="*/ 435 h 543"/>
                <a:gd name="T2" fmla="*/ 185 w 439"/>
                <a:gd name="T3" fmla="*/ 543 h 543"/>
                <a:gd name="T4" fmla="*/ 439 w 439"/>
                <a:gd name="T5" fmla="*/ 107 h 543"/>
                <a:gd name="T6" fmla="*/ 254 w 439"/>
                <a:gd name="T7" fmla="*/ 0 h 543"/>
                <a:gd name="T8" fmla="*/ 0 w 439"/>
                <a:gd name="T9" fmla="*/ 435 h 543"/>
                <a:gd name="T10" fmla="*/ 169 w 439"/>
                <a:gd name="T11" fmla="*/ 498 h 543"/>
                <a:gd name="T12" fmla="*/ 52 w 439"/>
                <a:gd name="T13" fmla="*/ 430 h 543"/>
                <a:gd name="T14" fmla="*/ 68 w 439"/>
                <a:gd name="T15" fmla="*/ 403 h 543"/>
                <a:gd name="T16" fmla="*/ 185 w 439"/>
                <a:gd name="T17" fmla="*/ 471 h 543"/>
                <a:gd name="T18" fmla="*/ 169 w 439"/>
                <a:gd name="T19" fmla="*/ 498 h 543"/>
                <a:gd name="T20" fmla="*/ 191 w 439"/>
                <a:gd name="T21" fmla="*/ 460 h 543"/>
                <a:gd name="T22" fmla="*/ 74 w 439"/>
                <a:gd name="T23" fmla="*/ 392 h 543"/>
                <a:gd name="T24" fmla="*/ 90 w 439"/>
                <a:gd name="T25" fmla="*/ 365 h 543"/>
                <a:gd name="T26" fmla="*/ 207 w 439"/>
                <a:gd name="T27" fmla="*/ 433 h 543"/>
                <a:gd name="T28" fmla="*/ 191 w 439"/>
                <a:gd name="T29" fmla="*/ 460 h 543"/>
                <a:gd name="T30" fmla="*/ 214 w 439"/>
                <a:gd name="T31" fmla="*/ 422 h 543"/>
                <a:gd name="T32" fmla="*/ 96 w 439"/>
                <a:gd name="T33" fmla="*/ 353 h 543"/>
                <a:gd name="T34" fmla="*/ 112 w 439"/>
                <a:gd name="T35" fmla="*/ 326 h 543"/>
                <a:gd name="T36" fmla="*/ 230 w 439"/>
                <a:gd name="T37" fmla="*/ 395 h 543"/>
                <a:gd name="T38" fmla="*/ 214 w 439"/>
                <a:gd name="T39" fmla="*/ 422 h 543"/>
                <a:gd name="T40" fmla="*/ 183 w 439"/>
                <a:gd name="T41" fmla="*/ 339 h 543"/>
                <a:gd name="T42" fmla="*/ 155 w 439"/>
                <a:gd name="T43" fmla="*/ 234 h 543"/>
                <a:gd name="T44" fmla="*/ 261 w 439"/>
                <a:gd name="T45" fmla="*/ 206 h 543"/>
                <a:gd name="T46" fmla="*/ 289 w 439"/>
                <a:gd name="T47" fmla="*/ 311 h 543"/>
                <a:gd name="T48" fmla="*/ 183 w 439"/>
                <a:gd name="T49" fmla="*/ 339 h 543"/>
                <a:gd name="T50" fmla="*/ 275 w 439"/>
                <a:gd name="T51" fmla="*/ 47 h 543"/>
                <a:gd name="T52" fmla="*/ 392 w 439"/>
                <a:gd name="T53" fmla="*/ 115 h 543"/>
                <a:gd name="T54" fmla="*/ 376 w 439"/>
                <a:gd name="T55" fmla="*/ 142 h 543"/>
                <a:gd name="T56" fmla="*/ 259 w 439"/>
                <a:gd name="T57" fmla="*/ 74 h 543"/>
                <a:gd name="T58" fmla="*/ 275 w 439"/>
                <a:gd name="T59" fmla="*/ 47 h 543"/>
                <a:gd name="T60" fmla="*/ 252 w 439"/>
                <a:gd name="T61" fmla="*/ 86 h 543"/>
                <a:gd name="T62" fmla="*/ 370 w 439"/>
                <a:gd name="T63" fmla="*/ 154 h 543"/>
                <a:gd name="T64" fmla="*/ 354 w 439"/>
                <a:gd name="T65" fmla="*/ 181 h 543"/>
                <a:gd name="T66" fmla="*/ 237 w 439"/>
                <a:gd name="T67" fmla="*/ 113 h 543"/>
                <a:gd name="T68" fmla="*/ 252 w 439"/>
                <a:gd name="T69" fmla="*/ 86 h 543"/>
                <a:gd name="T70" fmla="*/ 230 w 439"/>
                <a:gd name="T71" fmla="*/ 124 h 543"/>
                <a:gd name="T72" fmla="*/ 348 w 439"/>
                <a:gd name="T73" fmla="*/ 192 h 543"/>
                <a:gd name="T74" fmla="*/ 332 w 439"/>
                <a:gd name="T75" fmla="*/ 219 h 543"/>
                <a:gd name="T76" fmla="*/ 214 w 439"/>
                <a:gd name="T77" fmla="*/ 151 h 543"/>
                <a:gd name="T78" fmla="*/ 230 w 439"/>
                <a:gd name="T79" fmla="*/ 124 h 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39" h="543">
                  <a:moveTo>
                    <a:pt x="0" y="435"/>
                  </a:moveTo>
                  <a:cubicBezTo>
                    <a:pt x="185" y="543"/>
                    <a:pt x="185" y="543"/>
                    <a:pt x="185" y="543"/>
                  </a:cubicBezTo>
                  <a:cubicBezTo>
                    <a:pt x="439" y="107"/>
                    <a:pt x="439" y="107"/>
                    <a:pt x="439" y="107"/>
                  </a:cubicBezTo>
                  <a:cubicBezTo>
                    <a:pt x="254" y="0"/>
                    <a:pt x="254" y="0"/>
                    <a:pt x="254" y="0"/>
                  </a:cubicBezTo>
                  <a:lnTo>
                    <a:pt x="0" y="435"/>
                  </a:lnTo>
                  <a:close/>
                  <a:moveTo>
                    <a:pt x="169" y="498"/>
                  </a:moveTo>
                  <a:cubicBezTo>
                    <a:pt x="52" y="430"/>
                    <a:pt x="52" y="430"/>
                    <a:pt x="52" y="430"/>
                  </a:cubicBezTo>
                  <a:cubicBezTo>
                    <a:pt x="68" y="403"/>
                    <a:pt x="68" y="403"/>
                    <a:pt x="68" y="403"/>
                  </a:cubicBezTo>
                  <a:cubicBezTo>
                    <a:pt x="185" y="471"/>
                    <a:pt x="185" y="471"/>
                    <a:pt x="185" y="471"/>
                  </a:cubicBezTo>
                  <a:lnTo>
                    <a:pt x="169" y="498"/>
                  </a:lnTo>
                  <a:close/>
                  <a:moveTo>
                    <a:pt x="191" y="460"/>
                  </a:moveTo>
                  <a:cubicBezTo>
                    <a:pt x="74" y="392"/>
                    <a:pt x="74" y="392"/>
                    <a:pt x="74" y="392"/>
                  </a:cubicBezTo>
                  <a:cubicBezTo>
                    <a:pt x="90" y="365"/>
                    <a:pt x="90" y="365"/>
                    <a:pt x="90" y="365"/>
                  </a:cubicBezTo>
                  <a:cubicBezTo>
                    <a:pt x="207" y="433"/>
                    <a:pt x="207" y="433"/>
                    <a:pt x="207" y="433"/>
                  </a:cubicBezTo>
                  <a:lnTo>
                    <a:pt x="191" y="460"/>
                  </a:lnTo>
                  <a:close/>
                  <a:moveTo>
                    <a:pt x="214" y="422"/>
                  </a:moveTo>
                  <a:cubicBezTo>
                    <a:pt x="96" y="353"/>
                    <a:pt x="96" y="353"/>
                    <a:pt x="96" y="353"/>
                  </a:cubicBezTo>
                  <a:cubicBezTo>
                    <a:pt x="112" y="326"/>
                    <a:pt x="112" y="326"/>
                    <a:pt x="112" y="326"/>
                  </a:cubicBezTo>
                  <a:cubicBezTo>
                    <a:pt x="230" y="395"/>
                    <a:pt x="230" y="395"/>
                    <a:pt x="230" y="395"/>
                  </a:cubicBezTo>
                  <a:lnTo>
                    <a:pt x="214" y="422"/>
                  </a:lnTo>
                  <a:close/>
                  <a:moveTo>
                    <a:pt x="183" y="339"/>
                  </a:moveTo>
                  <a:cubicBezTo>
                    <a:pt x="146" y="318"/>
                    <a:pt x="134" y="271"/>
                    <a:pt x="155" y="234"/>
                  </a:cubicBezTo>
                  <a:cubicBezTo>
                    <a:pt x="177" y="197"/>
                    <a:pt x="224" y="185"/>
                    <a:pt x="261" y="206"/>
                  </a:cubicBezTo>
                  <a:cubicBezTo>
                    <a:pt x="297" y="227"/>
                    <a:pt x="310" y="275"/>
                    <a:pt x="289" y="311"/>
                  </a:cubicBezTo>
                  <a:cubicBezTo>
                    <a:pt x="267" y="348"/>
                    <a:pt x="220" y="361"/>
                    <a:pt x="183" y="339"/>
                  </a:cubicBezTo>
                  <a:close/>
                  <a:moveTo>
                    <a:pt x="275" y="47"/>
                  </a:moveTo>
                  <a:cubicBezTo>
                    <a:pt x="392" y="115"/>
                    <a:pt x="392" y="115"/>
                    <a:pt x="392" y="115"/>
                  </a:cubicBezTo>
                  <a:cubicBezTo>
                    <a:pt x="376" y="142"/>
                    <a:pt x="376" y="142"/>
                    <a:pt x="376" y="142"/>
                  </a:cubicBezTo>
                  <a:cubicBezTo>
                    <a:pt x="259" y="74"/>
                    <a:pt x="259" y="74"/>
                    <a:pt x="259" y="74"/>
                  </a:cubicBezTo>
                  <a:lnTo>
                    <a:pt x="275" y="47"/>
                  </a:lnTo>
                  <a:close/>
                  <a:moveTo>
                    <a:pt x="252" y="86"/>
                  </a:moveTo>
                  <a:cubicBezTo>
                    <a:pt x="370" y="154"/>
                    <a:pt x="370" y="154"/>
                    <a:pt x="370" y="154"/>
                  </a:cubicBezTo>
                  <a:cubicBezTo>
                    <a:pt x="354" y="181"/>
                    <a:pt x="354" y="181"/>
                    <a:pt x="354" y="181"/>
                  </a:cubicBezTo>
                  <a:cubicBezTo>
                    <a:pt x="237" y="113"/>
                    <a:pt x="237" y="113"/>
                    <a:pt x="237" y="113"/>
                  </a:cubicBezTo>
                  <a:lnTo>
                    <a:pt x="252" y="86"/>
                  </a:lnTo>
                  <a:close/>
                  <a:moveTo>
                    <a:pt x="230" y="124"/>
                  </a:moveTo>
                  <a:cubicBezTo>
                    <a:pt x="348" y="192"/>
                    <a:pt x="348" y="192"/>
                    <a:pt x="348" y="192"/>
                  </a:cubicBezTo>
                  <a:cubicBezTo>
                    <a:pt x="332" y="219"/>
                    <a:pt x="332" y="219"/>
                    <a:pt x="332" y="219"/>
                  </a:cubicBezTo>
                  <a:cubicBezTo>
                    <a:pt x="214" y="151"/>
                    <a:pt x="214" y="151"/>
                    <a:pt x="214" y="151"/>
                  </a:cubicBezTo>
                  <a:lnTo>
                    <a:pt x="230" y="124"/>
                  </a:lnTo>
                  <a:close/>
                </a:path>
              </a:pathLst>
            </a:custGeom>
            <a:solidFill>
              <a:srgbClr val="9C9DA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4" name="Freeform 157"/>
            <p:cNvSpPr>
              <a:spLocks noEditPoints="1"/>
            </p:cNvSpPr>
            <p:nvPr/>
          </p:nvSpPr>
          <p:spPr bwMode="auto">
            <a:xfrm>
              <a:off x="9004300" y="4000500"/>
              <a:ext cx="585788" cy="590550"/>
            </a:xfrm>
            <a:custGeom>
              <a:avLst/>
              <a:gdLst>
                <a:gd name="T0" fmla="*/ 112 w 156"/>
                <a:gd name="T1" fmla="*/ 19 h 157"/>
                <a:gd name="T2" fmla="*/ 19 w 156"/>
                <a:gd name="T3" fmla="*/ 44 h 157"/>
                <a:gd name="T4" fmla="*/ 43 w 156"/>
                <a:gd name="T5" fmla="*/ 138 h 157"/>
                <a:gd name="T6" fmla="*/ 137 w 156"/>
                <a:gd name="T7" fmla="*/ 113 h 157"/>
                <a:gd name="T8" fmla="*/ 112 w 156"/>
                <a:gd name="T9" fmla="*/ 19 h 157"/>
                <a:gd name="T10" fmla="*/ 54 w 156"/>
                <a:gd name="T11" fmla="*/ 120 h 157"/>
                <a:gd name="T12" fmla="*/ 37 w 156"/>
                <a:gd name="T13" fmla="*/ 55 h 157"/>
                <a:gd name="T14" fmla="*/ 102 w 156"/>
                <a:gd name="T15" fmla="*/ 38 h 157"/>
                <a:gd name="T16" fmla="*/ 119 w 156"/>
                <a:gd name="T17" fmla="*/ 102 h 157"/>
                <a:gd name="T18" fmla="*/ 54 w 156"/>
                <a:gd name="T19" fmla="*/ 12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6" h="157">
                  <a:moveTo>
                    <a:pt x="112" y="19"/>
                  </a:moveTo>
                  <a:cubicBezTo>
                    <a:pt x="80" y="0"/>
                    <a:pt x="38" y="12"/>
                    <a:pt x="19" y="44"/>
                  </a:cubicBezTo>
                  <a:cubicBezTo>
                    <a:pt x="0" y="77"/>
                    <a:pt x="11" y="119"/>
                    <a:pt x="43" y="138"/>
                  </a:cubicBezTo>
                  <a:cubicBezTo>
                    <a:pt x="76" y="157"/>
                    <a:pt x="118" y="146"/>
                    <a:pt x="137" y="113"/>
                  </a:cubicBezTo>
                  <a:cubicBezTo>
                    <a:pt x="156" y="81"/>
                    <a:pt x="145" y="38"/>
                    <a:pt x="112" y="19"/>
                  </a:cubicBezTo>
                  <a:close/>
                  <a:moveTo>
                    <a:pt x="54" y="120"/>
                  </a:moveTo>
                  <a:cubicBezTo>
                    <a:pt x="32" y="106"/>
                    <a:pt x="24" y="77"/>
                    <a:pt x="37" y="55"/>
                  </a:cubicBezTo>
                  <a:cubicBezTo>
                    <a:pt x="50" y="32"/>
                    <a:pt x="79" y="25"/>
                    <a:pt x="102" y="38"/>
                  </a:cubicBezTo>
                  <a:cubicBezTo>
                    <a:pt x="124" y="51"/>
                    <a:pt x="132" y="80"/>
                    <a:pt x="119" y="102"/>
                  </a:cubicBezTo>
                  <a:cubicBezTo>
                    <a:pt x="106" y="125"/>
                    <a:pt x="77" y="133"/>
                    <a:pt x="54" y="120"/>
                  </a:cubicBezTo>
                  <a:close/>
                </a:path>
              </a:pathLst>
            </a:custGeom>
            <a:solidFill>
              <a:srgbClr val="7B7C8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5" name="Freeform 158"/>
            <p:cNvSpPr>
              <a:spLocks noEditPoints="1"/>
            </p:cNvSpPr>
            <p:nvPr/>
          </p:nvSpPr>
          <p:spPr bwMode="auto">
            <a:xfrm>
              <a:off x="8186738" y="2838450"/>
              <a:ext cx="5024438" cy="4548188"/>
            </a:xfrm>
            <a:custGeom>
              <a:avLst/>
              <a:gdLst>
                <a:gd name="T0" fmla="*/ 1316 w 1339"/>
                <a:gd name="T1" fmla="*/ 537 h 1212"/>
                <a:gd name="T2" fmla="*/ 411 w 1339"/>
                <a:gd name="T3" fmla="*/ 10 h 1212"/>
                <a:gd name="T4" fmla="*/ 362 w 1339"/>
                <a:gd name="T5" fmla="*/ 23 h 1212"/>
                <a:gd name="T6" fmla="*/ 10 w 1339"/>
                <a:gd name="T7" fmla="*/ 627 h 1212"/>
                <a:gd name="T8" fmla="*/ 23 w 1339"/>
                <a:gd name="T9" fmla="*/ 676 h 1212"/>
                <a:gd name="T10" fmla="*/ 928 w 1339"/>
                <a:gd name="T11" fmla="*/ 1203 h 1212"/>
                <a:gd name="T12" fmla="*/ 977 w 1339"/>
                <a:gd name="T13" fmla="*/ 1190 h 1212"/>
                <a:gd name="T14" fmla="*/ 1329 w 1339"/>
                <a:gd name="T15" fmla="*/ 585 h 1212"/>
                <a:gd name="T16" fmla="*/ 1316 w 1339"/>
                <a:gd name="T17" fmla="*/ 537 h 1212"/>
                <a:gd name="T18" fmla="*/ 259 w 1339"/>
                <a:gd name="T19" fmla="*/ 659 h 1212"/>
                <a:gd name="T20" fmla="*/ 74 w 1339"/>
                <a:gd name="T21" fmla="*/ 551 h 1212"/>
                <a:gd name="T22" fmla="*/ 328 w 1339"/>
                <a:gd name="T23" fmla="*/ 116 h 1212"/>
                <a:gd name="T24" fmla="*/ 513 w 1339"/>
                <a:gd name="T25" fmla="*/ 223 h 1212"/>
                <a:gd name="T26" fmla="*/ 259 w 1339"/>
                <a:gd name="T27" fmla="*/ 659 h 1212"/>
                <a:gd name="T28" fmla="*/ 962 w 1339"/>
                <a:gd name="T29" fmla="*/ 1181 h 1212"/>
                <a:gd name="T30" fmla="*/ 937 w 1339"/>
                <a:gd name="T31" fmla="*/ 1188 h 1212"/>
                <a:gd name="T32" fmla="*/ 32 w 1339"/>
                <a:gd name="T33" fmla="*/ 661 h 1212"/>
                <a:gd name="T34" fmla="*/ 25 w 1339"/>
                <a:gd name="T35" fmla="*/ 636 h 1212"/>
                <a:gd name="T36" fmla="*/ 66 w 1339"/>
                <a:gd name="T37" fmla="*/ 566 h 1212"/>
                <a:gd name="T38" fmla="*/ 251 w 1339"/>
                <a:gd name="T39" fmla="*/ 674 h 1212"/>
                <a:gd name="T40" fmla="*/ 270 w 1339"/>
                <a:gd name="T41" fmla="*/ 685 h 1212"/>
                <a:gd name="T42" fmla="*/ 874 w 1339"/>
                <a:gd name="T43" fmla="*/ 1037 h 1212"/>
                <a:gd name="T44" fmla="*/ 1145 w 1339"/>
                <a:gd name="T45" fmla="*/ 572 h 1212"/>
                <a:gd name="T46" fmla="*/ 538 w 1339"/>
                <a:gd name="T47" fmla="*/ 218 h 1212"/>
                <a:gd name="T48" fmla="*/ 521 w 1339"/>
                <a:gd name="T49" fmla="*/ 209 h 1212"/>
                <a:gd name="T50" fmla="*/ 336 w 1339"/>
                <a:gd name="T51" fmla="*/ 101 h 1212"/>
                <a:gd name="T52" fmla="*/ 377 w 1339"/>
                <a:gd name="T53" fmla="*/ 31 h 1212"/>
                <a:gd name="T54" fmla="*/ 403 w 1339"/>
                <a:gd name="T55" fmla="*/ 25 h 1212"/>
                <a:gd name="T56" fmla="*/ 1307 w 1339"/>
                <a:gd name="T57" fmla="*/ 551 h 1212"/>
                <a:gd name="T58" fmla="*/ 1314 w 1339"/>
                <a:gd name="T59" fmla="*/ 577 h 1212"/>
                <a:gd name="T60" fmla="*/ 962 w 1339"/>
                <a:gd name="T61" fmla="*/ 1181 h 1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39" h="1212">
                  <a:moveTo>
                    <a:pt x="1316" y="537"/>
                  </a:moveTo>
                  <a:cubicBezTo>
                    <a:pt x="411" y="10"/>
                    <a:pt x="411" y="10"/>
                    <a:pt x="411" y="10"/>
                  </a:cubicBezTo>
                  <a:cubicBezTo>
                    <a:pt x="394" y="0"/>
                    <a:pt x="372" y="6"/>
                    <a:pt x="362" y="23"/>
                  </a:cubicBezTo>
                  <a:cubicBezTo>
                    <a:pt x="10" y="627"/>
                    <a:pt x="10" y="627"/>
                    <a:pt x="10" y="627"/>
                  </a:cubicBezTo>
                  <a:cubicBezTo>
                    <a:pt x="0" y="644"/>
                    <a:pt x="6" y="666"/>
                    <a:pt x="23" y="676"/>
                  </a:cubicBezTo>
                  <a:cubicBezTo>
                    <a:pt x="928" y="1203"/>
                    <a:pt x="928" y="1203"/>
                    <a:pt x="928" y="1203"/>
                  </a:cubicBezTo>
                  <a:cubicBezTo>
                    <a:pt x="945" y="1212"/>
                    <a:pt x="967" y="1207"/>
                    <a:pt x="977" y="1190"/>
                  </a:cubicBezTo>
                  <a:cubicBezTo>
                    <a:pt x="1329" y="585"/>
                    <a:pt x="1329" y="585"/>
                    <a:pt x="1329" y="585"/>
                  </a:cubicBezTo>
                  <a:cubicBezTo>
                    <a:pt x="1339" y="568"/>
                    <a:pt x="1333" y="546"/>
                    <a:pt x="1316" y="537"/>
                  </a:cubicBezTo>
                  <a:close/>
                  <a:moveTo>
                    <a:pt x="259" y="659"/>
                  </a:moveTo>
                  <a:cubicBezTo>
                    <a:pt x="74" y="551"/>
                    <a:pt x="74" y="551"/>
                    <a:pt x="74" y="551"/>
                  </a:cubicBezTo>
                  <a:cubicBezTo>
                    <a:pt x="328" y="116"/>
                    <a:pt x="328" y="116"/>
                    <a:pt x="328" y="116"/>
                  </a:cubicBezTo>
                  <a:cubicBezTo>
                    <a:pt x="513" y="223"/>
                    <a:pt x="513" y="223"/>
                    <a:pt x="513" y="223"/>
                  </a:cubicBezTo>
                  <a:lnTo>
                    <a:pt x="259" y="659"/>
                  </a:lnTo>
                  <a:close/>
                  <a:moveTo>
                    <a:pt x="962" y="1181"/>
                  </a:moveTo>
                  <a:cubicBezTo>
                    <a:pt x="957" y="1190"/>
                    <a:pt x="945" y="1193"/>
                    <a:pt x="937" y="1188"/>
                  </a:cubicBezTo>
                  <a:cubicBezTo>
                    <a:pt x="32" y="661"/>
                    <a:pt x="32" y="661"/>
                    <a:pt x="32" y="661"/>
                  </a:cubicBezTo>
                  <a:cubicBezTo>
                    <a:pt x="23" y="656"/>
                    <a:pt x="20" y="644"/>
                    <a:pt x="25" y="636"/>
                  </a:cubicBezTo>
                  <a:cubicBezTo>
                    <a:pt x="66" y="566"/>
                    <a:pt x="66" y="566"/>
                    <a:pt x="66" y="566"/>
                  </a:cubicBezTo>
                  <a:cubicBezTo>
                    <a:pt x="251" y="674"/>
                    <a:pt x="251" y="674"/>
                    <a:pt x="251" y="674"/>
                  </a:cubicBezTo>
                  <a:cubicBezTo>
                    <a:pt x="270" y="685"/>
                    <a:pt x="270" y="685"/>
                    <a:pt x="270" y="685"/>
                  </a:cubicBezTo>
                  <a:cubicBezTo>
                    <a:pt x="874" y="1037"/>
                    <a:pt x="874" y="1037"/>
                    <a:pt x="874" y="1037"/>
                  </a:cubicBezTo>
                  <a:cubicBezTo>
                    <a:pt x="1145" y="572"/>
                    <a:pt x="1145" y="572"/>
                    <a:pt x="1145" y="572"/>
                  </a:cubicBezTo>
                  <a:cubicBezTo>
                    <a:pt x="538" y="218"/>
                    <a:pt x="538" y="218"/>
                    <a:pt x="538" y="218"/>
                  </a:cubicBezTo>
                  <a:cubicBezTo>
                    <a:pt x="521" y="209"/>
                    <a:pt x="521" y="209"/>
                    <a:pt x="521" y="209"/>
                  </a:cubicBezTo>
                  <a:cubicBezTo>
                    <a:pt x="336" y="101"/>
                    <a:pt x="336" y="101"/>
                    <a:pt x="336" y="101"/>
                  </a:cubicBezTo>
                  <a:cubicBezTo>
                    <a:pt x="377" y="31"/>
                    <a:pt x="377" y="31"/>
                    <a:pt x="377" y="31"/>
                  </a:cubicBezTo>
                  <a:cubicBezTo>
                    <a:pt x="382" y="22"/>
                    <a:pt x="394" y="19"/>
                    <a:pt x="403" y="25"/>
                  </a:cubicBezTo>
                  <a:cubicBezTo>
                    <a:pt x="1307" y="551"/>
                    <a:pt x="1307" y="551"/>
                    <a:pt x="1307" y="551"/>
                  </a:cubicBezTo>
                  <a:cubicBezTo>
                    <a:pt x="1316" y="556"/>
                    <a:pt x="1319" y="568"/>
                    <a:pt x="1314" y="577"/>
                  </a:cubicBezTo>
                  <a:lnTo>
                    <a:pt x="962" y="1181"/>
                  </a:ln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6" name="Freeform 159"/>
            <p:cNvSpPr>
              <a:spLocks noEditPoints="1"/>
            </p:cNvSpPr>
            <p:nvPr/>
          </p:nvSpPr>
          <p:spPr bwMode="auto">
            <a:xfrm>
              <a:off x="8966200" y="3967163"/>
              <a:ext cx="660400" cy="660400"/>
            </a:xfrm>
            <a:custGeom>
              <a:avLst/>
              <a:gdLst>
                <a:gd name="T0" fmla="*/ 127 w 176"/>
                <a:gd name="T1" fmla="*/ 21 h 176"/>
                <a:gd name="T2" fmla="*/ 21 w 176"/>
                <a:gd name="T3" fmla="*/ 49 h 176"/>
                <a:gd name="T4" fmla="*/ 49 w 176"/>
                <a:gd name="T5" fmla="*/ 154 h 176"/>
                <a:gd name="T6" fmla="*/ 155 w 176"/>
                <a:gd name="T7" fmla="*/ 126 h 176"/>
                <a:gd name="T8" fmla="*/ 127 w 176"/>
                <a:gd name="T9" fmla="*/ 21 h 176"/>
                <a:gd name="T10" fmla="*/ 53 w 176"/>
                <a:gd name="T11" fmla="*/ 147 h 176"/>
                <a:gd name="T12" fmla="*/ 29 w 176"/>
                <a:gd name="T13" fmla="*/ 53 h 176"/>
                <a:gd name="T14" fmla="*/ 122 w 176"/>
                <a:gd name="T15" fmla="*/ 28 h 176"/>
                <a:gd name="T16" fmla="*/ 147 w 176"/>
                <a:gd name="T17" fmla="*/ 122 h 176"/>
                <a:gd name="T18" fmla="*/ 53 w 176"/>
                <a:gd name="T19" fmla="*/ 147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127" y="21"/>
                  </a:moveTo>
                  <a:cubicBezTo>
                    <a:pt x="90" y="0"/>
                    <a:pt x="43" y="12"/>
                    <a:pt x="21" y="49"/>
                  </a:cubicBezTo>
                  <a:cubicBezTo>
                    <a:pt x="0" y="86"/>
                    <a:pt x="12" y="133"/>
                    <a:pt x="49" y="154"/>
                  </a:cubicBezTo>
                  <a:cubicBezTo>
                    <a:pt x="86" y="176"/>
                    <a:pt x="133" y="163"/>
                    <a:pt x="155" y="126"/>
                  </a:cubicBezTo>
                  <a:cubicBezTo>
                    <a:pt x="176" y="90"/>
                    <a:pt x="163" y="42"/>
                    <a:pt x="127" y="21"/>
                  </a:cubicBezTo>
                  <a:close/>
                  <a:moveTo>
                    <a:pt x="53" y="147"/>
                  </a:moveTo>
                  <a:cubicBezTo>
                    <a:pt x="21" y="128"/>
                    <a:pt x="10" y="86"/>
                    <a:pt x="29" y="53"/>
                  </a:cubicBezTo>
                  <a:cubicBezTo>
                    <a:pt x="48" y="21"/>
                    <a:pt x="90" y="9"/>
                    <a:pt x="122" y="28"/>
                  </a:cubicBezTo>
                  <a:cubicBezTo>
                    <a:pt x="155" y="47"/>
                    <a:pt x="166" y="90"/>
                    <a:pt x="147" y="122"/>
                  </a:cubicBezTo>
                  <a:cubicBezTo>
                    <a:pt x="128" y="155"/>
                    <a:pt x="86" y="166"/>
                    <a:pt x="53" y="147"/>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7" name="Freeform 160"/>
            <p:cNvSpPr>
              <a:spLocks noEditPoints="1"/>
            </p:cNvSpPr>
            <p:nvPr/>
          </p:nvSpPr>
          <p:spPr bwMode="auto">
            <a:xfrm>
              <a:off x="9094788" y="4095750"/>
              <a:ext cx="404813" cy="404813"/>
            </a:xfrm>
            <a:custGeom>
              <a:avLst/>
              <a:gdLst>
                <a:gd name="T0" fmla="*/ 78 w 108"/>
                <a:gd name="T1" fmla="*/ 13 h 108"/>
                <a:gd name="T2" fmla="*/ 13 w 108"/>
                <a:gd name="T3" fmla="*/ 30 h 108"/>
                <a:gd name="T4" fmla="*/ 30 w 108"/>
                <a:gd name="T5" fmla="*/ 95 h 108"/>
                <a:gd name="T6" fmla="*/ 95 w 108"/>
                <a:gd name="T7" fmla="*/ 77 h 108"/>
                <a:gd name="T8" fmla="*/ 78 w 108"/>
                <a:gd name="T9" fmla="*/ 13 h 108"/>
                <a:gd name="T10" fmla="*/ 34 w 108"/>
                <a:gd name="T11" fmla="*/ 87 h 108"/>
                <a:gd name="T12" fmla="*/ 20 w 108"/>
                <a:gd name="T13" fmla="*/ 34 h 108"/>
                <a:gd name="T14" fmla="*/ 73 w 108"/>
                <a:gd name="T15" fmla="*/ 20 h 108"/>
                <a:gd name="T16" fmla="*/ 87 w 108"/>
                <a:gd name="T17" fmla="*/ 73 h 108"/>
                <a:gd name="T18" fmla="*/ 34 w 108"/>
                <a:gd name="T19" fmla="*/ 87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8" h="108">
                  <a:moveTo>
                    <a:pt x="78" y="13"/>
                  </a:moveTo>
                  <a:cubicBezTo>
                    <a:pt x="55" y="0"/>
                    <a:pt x="26" y="7"/>
                    <a:pt x="13" y="30"/>
                  </a:cubicBezTo>
                  <a:cubicBezTo>
                    <a:pt x="0" y="52"/>
                    <a:pt x="8" y="81"/>
                    <a:pt x="30" y="95"/>
                  </a:cubicBezTo>
                  <a:cubicBezTo>
                    <a:pt x="53" y="108"/>
                    <a:pt x="82" y="100"/>
                    <a:pt x="95" y="77"/>
                  </a:cubicBezTo>
                  <a:cubicBezTo>
                    <a:pt x="108" y="55"/>
                    <a:pt x="100" y="26"/>
                    <a:pt x="78" y="13"/>
                  </a:cubicBezTo>
                  <a:close/>
                  <a:moveTo>
                    <a:pt x="34" y="87"/>
                  </a:moveTo>
                  <a:cubicBezTo>
                    <a:pt x="16" y="76"/>
                    <a:pt x="10" y="53"/>
                    <a:pt x="20" y="34"/>
                  </a:cubicBezTo>
                  <a:cubicBezTo>
                    <a:pt x="31" y="16"/>
                    <a:pt x="55" y="9"/>
                    <a:pt x="73" y="20"/>
                  </a:cubicBezTo>
                  <a:cubicBezTo>
                    <a:pt x="92" y="31"/>
                    <a:pt x="98" y="55"/>
                    <a:pt x="87" y="73"/>
                  </a:cubicBezTo>
                  <a:cubicBezTo>
                    <a:pt x="77" y="92"/>
                    <a:pt x="53" y="98"/>
                    <a:pt x="34" y="87"/>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8" name="Freeform 161"/>
            <p:cNvSpPr/>
            <p:nvPr/>
          </p:nvSpPr>
          <p:spPr bwMode="auto">
            <a:xfrm>
              <a:off x="9196388" y="4192588"/>
              <a:ext cx="201613" cy="206375"/>
            </a:xfrm>
            <a:custGeom>
              <a:avLst/>
              <a:gdLst>
                <a:gd name="T0" fmla="*/ 39 w 54"/>
                <a:gd name="T1" fmla="*/ 7 h 55"/>
                <a:gd name="T2" fmla="*/ 6 w 54"/>
                <a:gd name="T3" fmla="*/ 16 h 55"/>
                <a:gd name="T4" fmla="*/ 15 w 54"/>
                <a:gd name="T5" fmla="*/ 48 h 55"/>
                <a:gd name="T6" fmla="*/ 48 w 54"/>
                <a:gd name="T7" fmla="*/ 40 h 55"/>
                <a:gd name="T8" fmla="*/ 39 w 54"/>
                <a:gd name="T9" fmla="*/ 7 h 55"/>
              </a:gdLst>
              <a:ahLst/>
              <a:cxnLst>
                <a:cxn ang="0">
                  <a:pos x="T0" y="T1"/>
                </a:cxn>
                <a:cxn ang="0">
                  <a:pos x="T2" y="T3"/>
                </a:cxn>
                <a:cxn ang="0">
                  <a:pos x="T4" y="T5"/>
                </a:cxn>
                <a:cxn ang="0">
                  <a:pos x="T6" y="T7"/>
                </a:cxn>
                <a:cxn ang="0">
                  <a:pos x="T8" y="T9"/>
                </a:cxn>
              </a:cxnLst>
              <a:rect l="0" t="0" r="r" b="b"/>
              <a:pathLst>
                <a:path w="54" h="55">
                  <a:moveTo>
                    <a:pt x="39" y="7"/>
                  </a:moveTo>
                  <a:cubicBezTo>
                    <a:pt x="28" y="0"/>
                    <a:pt x="13" y="4"/>
                    <a:pt x="6" y="16"/>
                  </a:cubicBezTo>
                  <a:cubicBezTo>
                    <a:pt x="0" y="27"/>
                    <a:pt x="4" y="42"/>
                    <a:pt x="15" y="48"/>
                  </a:cubicBezTo>
                  <a:cubicBezTo>
                    <a:pt x="26" y="55"/>
                    <a:pt x="41" y="51"/>
                    <a:pt x="48" y="40"/>
                  </a:cubicBezTo>
                  <a:cubicBezTo>
                    <a:pt x="54" y="28"/>
                    <a:pt x="50" y="14"/>
                    <a:pt x="39" y="7"/>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9" name="Freeform 162"/>
            <p:cNvSpPr/>
            <p:nvPr/>
          </p:nvSpPr>
          <p:spPr bwMode="auto">
            <a:xfrm>
              <a:off x="9436100" y="3449638"/>
              <a:ext cx="498475" cy="357188"/>
            </a:xfrm>
            <a:custGeom>
              <a:avLst/>
              <a:gdLst>
                <a:gd name="T0" fmla="*/ 314 w 314"/>
                <a:gd name="T1" fmla="*/ 161 h 225"/>
                <a:gd name="T2" fmla="*/ 38 w 314"/>
                <a:gd name="T3" fmla="*/ 0 h 225"/>
                <a:gd name="T4" fmla="*/ 0 w 314"/>
                <a:gd name="T5" fmla="*/ 64 h 225"/>
                <a:gd name="T6" fmla="*/ 277 w 314"/>
                <a:gd name="T7" fmla="*/ 225 h 225"/>
                <a:gd name="T8" fmla="*/ 314 w 314"/>
                <a:gd name="T9" fmla="*/ 161 h 225"/>
              </a:gdLst>
              <a:ahLst/>
              <a:cxnLst>
                <a:cxn ang="0">
                  <a:pos x="T0" y="T1"/>
                </a:cxn>
                <a:cxn ang="0">
                  <a:pos x="T2" y="T3"/>
                </a:cxn>
                <a:cxn ang="0">
                  <a:pos x="T4" y="T5"/>
                </a:cxn>
                <a:cxn ang="0">
                  <a:pos x="T6" y="T7"/>
                </a:cxn>
                <a:cxn ang="0">
                  <a:pos x="T8" y="T9"/>
                </a:cxn>
              </a:cxnLst>
              <a:rect l="0" t="0" r="r" b="b"/>
              <a:pathLst>
                <a:path w="314" h="225">
                  <a:moveTo>
                    <a:pt x="314" y="161"/>
                  </a:moveTo>
                  <a:lnTo>
                    <a:pt x="38" y="0"/>
                  </a:lnTo>
                  <a:lnTo>
                    <a:pt x="0" y="64"/>
                  </a:lnTo>
                  <a:lnTo>
                    <a:pt x="277" y="225"/>
                  </a:lnTo>
                  <a:lnTo>
                    <a:pt x="314" y="161"/>
                  </a:ln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0" name="Freeform 163"/>
            <p:cNvSpPr/>
            <p:nvPr/>
          </p:nvSpPr>
          <p:spPr bwMode="auto">
            <a:xfrm>
              <a:off x="9353550" y="3595688"/>
              <a:ext cx="498475" cy="357188"/>
            </a:xfrm>
            <a:custGeom>
              <a:avLst/>
              <a:gdLst>
                <a:gd name="T0" fmla="*/ 314 w 314"/>
                <a:gd name="T1" fmla="*/ 161 h 225"/>
                <a:gd name="T2" fmla="*/ 35 w 314"/>
                <a:gd name="T3" fmla="*/ 0 h 225"/>
                <a:gd name="T4" fmla="*/ 0 w 314"/>
                <a:gd name="T5" fmla="*/ 64 h 225"/>
                <a:gd name="T6" fmla="*/ 277 w 314"/>
                <a:gd name="T7" fmla="*/ 225 h 225"/>
                <a:gd name="T8" fmla="*/ 314 w 314"/>
                <a:gd name="T9" fmla="*/ 161 h 225"/>
              </a:gdLst>
              <a:ahLst/>
              <a:cxnLst>
                <a:cxn ang="0">
                  <a:pos x="T0" y="T1"/>
                </a:cxn>
                <a:cxn ang="0">
                  <a:pos x="T2" y="T3"/>
                </a:cxn>
                <a:cxn ang="0">
                  <a:pos x="T4" y="T5"/>
                </a:cxn>
                <a:cxn ang="0">
                  <a:pos x="T6" y="T7"/>
                </a:cxn>
                <a:cxn ang="0">
                  <a:pos x="T8" y="T9"/>
                </a:cxn>
              </a:cxnLst>
              <a:rect l="0" t="0" r="r" b="b"/>
              <a:pathLst>
                <a:path w="314" h="225">
                  <a:moveTo>
                    <a:pt x="314" y="161"/>
                  </a:moveTo>
                  <a:lnTo>
                    <a:pt x="35" y="0"/>
                  </a:lnTo>
                  <a:lnTo>
                    <a:pt x="0" y="64"/>
                  </a:lnTo>
                  <a:lnTo>
                    <a:pt x="277" y="225"/>
                  </a:lnTo>
                  <a:lnTo>
                    <a:pt x="314" y="161"/>
                  </a:ln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1" name="Freeform 164"/>
            <p:cNvSpPr/>
            <p:nvPr/>
          </p:nvSpPr>
          <p:spPr bwMode="auto">
            <a:xfrm>
              <a:off x="9267825" y="3738563"/>
              <a:ext cx="501650" cy="357188"/>
            </a:xfrm>
            <a:custGeom>
              <a:avLst/>
              <a:gdLst>
                <a:gd name="T0" fmla="*/ 316 w 316"/>
                <a:gd name="T1" fmla="*/ 161 h 225"/>
                <a:gd name="T2" fmla="*/ 37 w 316"/>
                <a:gd name="T3" fmla="*/ 0 h 225"/>
                <a:gd name="T4" fmla="*/ 0 w 316"/>
                <a:gd name="T5" fmla="*/ 64 h 225"/>
                <a:gd name="T6" fmla="*/ 279 w 316"/>
                <a:gd name="T7" fmla="*/ 225 h 225"/>
                <a:gd name="T8" fmla="*/ 316 w 316"/>
                <a:gd name="T9" fmla="*/ 161 h 225"/>
              </a:gdLst>
              <a:ahLst/>
              <a:cxnLst>
                <a:cxn ang="0">
                  <a:pos x="T0" y="T1"/>
                </a:cxn>
                <a:cxn ang="0">
                  <a:pos x="T2" y="T3"/>
                </a:cxn>
                <a:cxn ang="0">
                  <a:pos x="T4" y="T5"/>
                </a:cxn>
                <a:cxn ang="0">
                  <a:pos x="T6" y="T7"/>
                </a:cxn>
                <a:cxn ang="0">
                  <a:pos x="T8" y="T9"/>
                </a:cxn>
              </a:cxnLst>
              <a:rect l="0" t="0" r="r" b="b"/>
              <a:pathLst>
                <a:path w="316" h="225">
                  <a:moveTo>
                    <a:pt x="316" y="161"/>
                  </a:moveTo>
                  <a:lnTo>
                    <a:pt x="37" y="0"/>
                  </a:lnTo>
                  <a:lnTo>
                    <a:pt x="0" y="64"/>
                  </a:lnTo>
                  <a:lnTo>
                    <a:pt x="279" y="225"/>
                  </a:lnTo>
                  <a:lnTo>
                    <a:pt x="316" y="161"/>
                  </a:ln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2" name="Freeform 165"/>
            <p:cNvSpPr/>
            <p:nvPr/>
          </p:nvSpPr>
          <p:spPr bwMode="auto">
            <a:xfrm>
              <a:off x="8824913" y="4497388"/>
              <a:ext cx="501650" cy="360363"/>
            </a:xfrm>
            <a:custGeom>
              <a:avLst/>
              <a:gdLst>
                <a:gd name="T0" fmla="*/ 0 w 316"/>
                <a:gd name="T1" fmla="*/ 63 h 227"/>
                <a:gd name="T2" fmla="*/ 279 w 316"/>
                <a:gd name="T3" fmla="*/ 227 h 227"/>
                <a:gd name="T4" fmla="*/ 316 w 316"/>
                <a:gd name="T5" fmla="*/ 163 h 227"/>
                <a:gd name="T6" fmla="*/ 37 w 316"/>
                <a:gd name="T7" fmla="*/ 0 h 227"/>
                <a:gd name="T8" fmla="*/ 0 w 316"/>
                <a:gd name="T9" fmla="*/ 63 h 227"/>
              </a:gdLst>
              <a:ahLst/>
              <a:cxnLst>
                <a:cxn ang="0">
                  <a:pos x="T0" y="T1"/>
                </a:cxn>
                <a:cxn ang="0">
                  <a:pos x="T2" y="T3"/>
                </a:cxn>
                <a:cxn ang="0">
                  <a:pos x="T4" y="T5"/>
                </a:cxn>
                <a:cxn ang="0">
                  <a:pos x="T6" y="T7"/>
                </a:cxn>
                <a:cxn ang="0">
                  <a:pos x="T8" y="T9"/>
                </a:cxn>
              </a:cxnLst>
              <a:rect l="0" t="0" r="r" b="b"/>
              <a:pathLst>
                <a:path w="316" h="227">
                  <a:moveTo>
                    <a:pt x="0" y="63"/>
                  </a:moveTo>
                  <a:lnTo>
                    <a:pt x="279" y="227"/>
                  </a:lnTo>
                  <a:lnTo>
                    <a:pt x="316" y="163"/>
                  </a:lnTo>
                  <a:lnTo>
                    <a:pt x="37" y="0"/>
                  </a:lnTo>
                  <a:lnTo>
                    <a:pt x="0" y="63"/>
                  </a:ln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3" name="Freeform 166"/>
            <p:cNvSpPr/>
            <p:nvPr/>
          </p:nvSpPr>
          <p:spPr bwMode="auto">
            <a:xfrm>
              <a:off x="8742363" y="4643438"/>
              <a:ext cx="498475" cy="355600"/>
            </a:xfrm>
            <a:custGeom>
              <a:avLst/>
              <a:gdLst>
                <a:gd name="T0" fmla="*/ 0 w 314"/>
                <a:gd name="T1" fmla="*/ 64 h 224"/>
                <a:gd name="T2" fmla="*/ 276 w 314"/>
                <a:gd name="T3" fmla="*/ 224 h 224"/>
                <a:gd name="T4" fmla="*/ 314 w 314"/>
                <a:gd name="T5" fmla="*/ 161 h 224"/>
                <a:gd name="T6" fmla="*/ 37 w 314"/>
                <a:gd name="T7" fmla="*/ 0 h 224"/>
                <a:gd name="T8" fmla="*/ 0 w 314"/>
                <a:gd name="T9" fmla="*/ 64 h 224"/>
              </a:gdLst>
              <a:ahLst/>
              <a:cxnLst>
                <a:cxn ang="0">
                  <a:pos x="T0" y="T1"/>
                </a:cxn>
                <a:cxn ang="0">
                  <a:pos x="T2" y="T3"/>
                </a:cxn>
                <a:cxn ang="0">
                  <a:pos x="T4" y="T5"/>
                </a:cxn>
                <a:cxn ang="0">
                  <a:pos x="T6" y="T7"/>
                </a:cxn>
                <a:cxn ang="0">
                  <a:pos x="T8" y="T9"/>
                </a:cxn>
              </a:cxnLst>
              <a:rect l="0" t="0" r="r" b="b"/>
              <a:pathLst>
                <a:path w="314" h="224">
                  <a:moveTo>
                    <a:pt x="0" y="64"/>
                  </a:moveTo>
                  <a:lnTo>
                    <a:pt x="276" y="224"/>
                  </a:lnTo>
                  <a:lnTo>
                    <a:pt x="314" y="161"/>
                  </a:lnTo>
                  <a:lnTo>
                    <a:pt x="37" y="0"/>
                  </a:lnTo>
                  <a:lnTo>
                    <a:pt x="0" y="64"/>
                  </a:ln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4" name="Freeform 167"/>
            <p:cNvSpPr/>
            <p:nvPr/>
          </p:nvSpPr>
          <p:spPr bwMode="auto">
            <a:xfrm>
              <a:off x="8659813" y="4786313"/>
              <a:ext cx="498475" cy="355600"/>
            </a:xfrm>
            <a:custGeom>
              <a:avLst/>
              <a:gdLst>
                <a:gd name="T0" fmla="*/ 0 w 314"/>
                <a:gd name="T1" fmla="*/ 63 h 224"/>
                <a:gd name="T2" fmla="*/ 276 w 314"/>
                <a:gd name="T3" fmla="*/ 224 h 224"/>
                <a:gd name="T4" fmla="*/ 314 w 314"/>
                <a:gd name="T5" fmla="*/ 160 h 224"/>
                <a:gd name="T6" fmla="*/ 37 w 314"/>
                <a:gd name="T7" fmla="*/ 0 h 224"/>
                <a:gd name="T8" fmla="*/ 0 w 314"/>
                <a:gd name="T9" fmla="*/ 63 h 224"/>
              </a:gdLst>
              <a:ahLst/>
              <a:cxnLst>
                <a:cxn ang="0">
                  <a:pos x="T0" y="T1"/>
                </a:cxn>
                <a:cxn ang="0">
                  <a:pos x="T2" y="T3"/>
                </a:cxn>
                <a:cxn ang="0">
                  <a:pos x="T4" y="T5"/>
                </a:cxn>
                <a:cxn ang="0">
                  <a:pos x="T6" y="T7"/>
                </a:cxn>
                <a:cxn ang="0">
                  <a:pos x="T8" y="T9"/>
                </a:cxn>
              </a:cxnLst>
              <a:rect l="0" t="0" r="r" b="b"/>
              <a:pathLst>
                <a:path w="314" h="224">
                  <a:moveTo>
                    <a:pt x="0" y="63"/>
                  </a:moveTo>
                  <a:lnTo>
                    <a:pt x="276" y="224"/>
                  </a:lnTo>
                  <a:lnTo>
                    <a:pt x="314" y="160"/>
                  </a:lnTo>
                  <a:lnTo>
                    <a:pt x="37" y="0"/>
                  </a:lnTo>
                  <a:lnTo>
                    <a:pt x="0" y="63"/>
                  </a:ln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5" name="Freeform 168"/>
            <p:cNvSpPr/>
            <p:nvPr/>
          </p:nvSpPr>
          <p:spPr bwMode="auto">
            <a:xfrm>
              <a:off x="9642475" y="4154488"/>
              <a:ext cx="104775" cy="106363"/>
            </a:xfrm>
            <a:custGeom>
              <a:avLst/>
              <a:gdLst>
                <a:gd name="T0" fmla="*/ 8 w 28"/>
                <a:gd name="T1" fmla="*/ 24 h 28"/>
                <a:gd name="T2" fmla="*/ 4 w 28"/>
                <a:gd name="T3" fmla="*/ 8 h 28"/>
                <a:gd name="T4" fmla="*/ 20 w 28"/>
                <a:gd name="T5" fmla="*/ 3 h 28"/>
                <a:gd name="T6" fmla="*/ 25 w 28"/>
                <a:gd name="T7" fmla="*/ 20 h 28"/>
                <a:gd name="T8" fmla="*/ 8 w 28"/>
                <a:gd name="T9" fmla="*/ 24 h 28"/>
              </a:gdLst>
              <a:ahLst/>
              <a:cxnLst>
                <a:cxn ang="0">
                  <a:pos x="T0" y="T1"/>
                </a:cxn>
                <a:cxn ang="0">
                  <a:pos x="T2" y="T3"/>
                </a:cxn>
                <a:cxn ang="0">
                  <a:pos x="T4" y="T5"/>
                </a:cxn>
                <a:cxn ang="0">
                  <a:pos x="T6" y="T7"/>
                </a:cxn>
                <a:cxn ang="0">
                  <a:pos x="T8" y="T9"/>
                </a:cxn>
              </a:cxnLst>
              <a:rect l="0" t="0" r="r" b="b"/>
              <a:pathLst>
                <a:path w="28" h="28">
                  <a:moveTo>
                    <a:pt x="8" y="24"/>
                  </a:moveTo>
                  <a:cubicBezTo>
                    <a:pt x="2" y="21"/>
                    <a:pt x="0" y="13"/>
                    <a:pt x="4" y="8"/>
                  </a:cubicBezTo>
                  <a:cubicBezTo>
                    <a:pt x="7" y="2"/>
                    <a:pt x="15" y="0"/>
                    <a:pt x="20" y="3"/>
                  </a:cubicBezTo>
                  <a:cubicBezTo>
                    <a:pt x="26" y="7"/>
                    <a:pt x="28" y="14"/>
                    <a:pt x="25" y="20"/>
                  </a:cubicBezTo>
                  <a:cubicBezTo>
                    <a:pt x="21" y="26"/>
                    <a:pt x="14" y="28"/>
                    <a:pt x="8" y="24"/>
                  </a:cubicBezTo>
                  <a:close/>
                </a:path>
              </a:pathLst>
            </a:custGeom>
            <a:solidFill>
              <a:srgbClr val="3BC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6" name="Freeform 169"/>
            <p:cNvSpPr>
              <a:spLocks noEditPoints="1"/>
            </p:cNvSpPr>
            <p:nvPr/>
          </p:nvSpPr>
          <p:spPr bwMode="auto">
            <a:xfrm>
              <a:off x="9634538" y="4143375"/>
              <a:ext cx="123825" cy="123825"/>
            </a:xfrm>
            <a:custGeom>
              <a:avLst/>
              <a:gdLst>
                <a:gd name="T0" fmla="*/ 21 w 33"/>
                <a:gd name="T1" fmla="*/ 8 h 33"/>
                <a:gd name="T2" fmla="*/ 25 w 33"/>
                <a:gd name="T3" fmla="*/ 22 h 33"/>
                <a:gd name="T4" fmla="*/ 11 w 33"/>
                <a:gd name="T5" fmla="*/ 25 h 33"/>
                <a:gd name="T6" fmla="*/ 8 w 33"/>
                <a:gd name="T7" fmla="*/ 12 h 33"/>
                <a:gd name="T8" fmla="*/ 21 w 33"/>
                <a:gd name="T9" fmla="*/ 8 h 33"/>
                <a:gd name="T10" fmla="*/ 24 w 33"/>
                <a:gd name="T11" fmla="*/ 4 h 33"/>
                <a:gd name="T12" fmla="*/ 4 w 33"/>
                <a:gd name="T13" fmla="*/ 10 h 33"/>
                <a:gd name="T14" fmla="*/ 9 w 33"/>
                <a:gd name="T15" fmla="*/ 29 h 33"/>
                <a:gd name="T16" fmla="*/ 29 w 33"/>
                <a:gd name="T17" fmla="*/ 24 h 33"/>
                <a:gd name="T18" fmla="*/ 24 w 33"/>
                <a:gd name="T19" fmla="*/ 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3">
                  <a:moveTo>
                    <a:pt x="21" y="8"/>
                  </a:moveTo>
                  <a:cubicBezTo>
                    <a:pt x="26" y="11"/>
                    <a:pt x="27" y="17"/>
                    <a:pt x="25" y="22"/>
                  </a:cubicBezTo>
                  <a:cubicBezTo>
                    <a:pt x="22" y="26"/>
                    <a:pt x="16" y="28"/>
                    <a:pt x="11" y="25"/>
                  </a:cubicBezTo>
                  <a:cubicBezTo>
                    <a:pt x="7" y="23"/>
                    <a:pt x="5" y="17"/>
                    <a:pt x="8" y="12"/>
                  </a:cubicBezTo>
                  <a:cubicBezTo>
                    <a:pt x="11" y="7"/>
                    <a:pt x="17" y="6"/>
                    <a:pt x="21" y="8"/>
                  </a:cubicBezTo>
                  <a:moveTo>
                    <a:pt x="24" y="4"/>
                  </a:moveTo>
                  <a:cubicBezTo>
                    <a:pt x="17" y="0"/>
                    <a:pt x="8" y="3"/>
                    <a:pt x="4" y="10"/>
                  </a:cubicBezTo>
                  <a:cubicBezTo>
                    <a:pt x="0" y="16"/>
                    <a:pt x="2" y="25"/>
                    <a:pt x="9" y="29"/>
                  </a:cubicBezTo>
                  <a:cubicBezTo>
                    <a:pt x="16" y="33"/>
                    <a:pt x="25" y="31"/>
                    <a:pt x="29" y="24"/>
                  </a:cubicBezTo>
                  <a:cubicBezTo>
                    <a:pt x="33" y="17"/>
                    <a:pt x="30" y="8"/>
                    <a:pt x="24" y="4"/>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7" name="Freeform 170"/>
            <p:cNvSpPr/>
            <p:nvPr/>
          </p:nvSpPr>
          <p:spPr bwMode="auto">
            <a:xfrm>
              <a:off x="9221788" y="3716338"/>
              <a:ext cx="3163888" cy="2919413"/>
            </a:xfrm>
            <a:custGeom>
              <a:avLst/>
              <a:gdLst>
                <a:gd name="T0" fmla="*/ 1395 w 1993"/>
                <a:gd name="T1" fmla="*/ 1839 h 1839"/>
                <a:gd name="T2" fmla="*/ 0 w 1993"/>
                <a:gd name="T3" fmla="*/ 1028 h 1839"/>
                <a:gd name="T4" fmla="*/ 598 w 1993"/>
                <a:gd name="T5" fmla="*/ 0 h 1839"/>
                <a:gd name="T6" fmla="*/ 1993 w 1993"/>
                <a:gd name="T7" fmla="*/ 811 h 1839"/>
                <a:gd name="T8" fmla="*/ 1395 w 1993"/>
                <a:gd name="T9" fmla="*/ 1839 h 1839"/>
              </a:gdLst>
              <a:ahLst/>
              <a:cxnLst>
                <a:cxn ang="0">
                  <a:pos x="T0" y="T1"/>
                </a:cxn>
                <a:cxn ang="0">
                  <a:pos x="T2" y="T3"/>
                </a:cxn>
                <a:cxn ang="0">
                  <a:pos x="T4" y="T5"/>
                </a:cxn>
                <a:cxn ang="0">
                  <a:pos x="T6" y="T7"/>
                </a:cxn>
                <a:cxn ang="0">
                  <a:pos x="T8" y="T9"/>
                </a:cxn>
              </a:cxnLst>
              <a:rect l="0" t="0" r="r" b="b"/>
              <a:pathLst>
                <a:path w="1993" h="1839">
                  <a:moveTo>
                    <a:pt x="1395" y="1839"/>
                  </a:moveTo>
                  <a:lnTo>
                    <a:pt x="0" y="1028"/>
                  </a:lnTo>
                  <a:lnTo>
                    <a:pt x="598" y="0"/>
                  </a:lnTo>
                  <a:lnTo>
                    <a:pt x="1993" y="811"/>
                  </a:lnTo>
                  <a:lnTo>
                    <a:pt x="1395" y="1839"/>
                  </a:lnTo>
                  <a:close/>
                </a:path>
              </a:pathLst>
            </a:custGeom>
            <a:solidFill>
              <a:srgbClr val="A3A4A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8" name="Freeform 171"/>
            <p:cNvSpPr/>
            <p:nvPr/>
          </p:nvSpPr>
          <p:spPr bwMode="auto">
            <a:xfrm>
              <a:off x="9221788" y="5003800"/>
              <a:ext cx="3163888" cy="1631950"/>
            </a:xfrm>
            <a:custGeom>
              <a:avLst/>
              <a:gdLst>
                <a:gd name="T0" fmla="*/ 0 w 1993"/>
                <a:gd name="T1" fmla="*/ 217 h 1028"/>
                <a:gd name="T2" fmla="*/ 1993 w 1993"/>
                <a:gd name="T3" fmla="*/ 0 h 1028"/>
                <a:gd name="T4" fmla="*/ 1395 w 1993"/>
                <a:gd name="T5" fmla="*/ 1028 h 1028"/>
                <a:gd name="T6" fmla="*/ 0 w 1993"/>
                <a:gd name="T7" fmla="*/ 217 h 1028"/>
              </a:gdLst>
              <a:ahLst/>
              <a:cxnLst>
                <a:cxn ang="0">
                  <a:pos x="T0" y="T1"/>
                </a:cxn>
                <a:cxn ang="0">
                  <a:pos x="T2" y="T3"/>
                </a:cxn>
                <a:cxn ang="0">
                  <a:pos x="T4" y="T5"/>
                </a:cxn>
                <a:cxn ang="0">
                  <a:pos x="T6" y="T7"/>
                </a:cxn>
              </a:cxnLst>
              <a:rect l="0" t="0" r="r" b="b"/>
              <a:pathLst>
                <a:path w="1993" h="1028">
                  <a:moveTo>
                    <a:pt x="0" y="217"/>
                  </a:moveTo>
                  <a:lnTo>
                    <a:pt x="1993" y="0"/>
                  </a:lnTo>
                  <a:lnTo>
                    <a:pt x="1395" y="1028"/>
                  </a:lnTo>
                  <a:lnTo>
                    <a:pt x="0" y="217"/>
                  </a:lnTo>
                  <a:close/>
                </a:path>
              </a:pathLst>
            </a:custGeom>
            <a:solidFill>
              <a:srgbClr val="7C7E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85" name="组合 584"/>
          <p:cNvGrpSpPr/>
          <p:nvPr/>
        </p:nvGrpSpPr>
        <p:grpSpPr>
          <a:xfrm>
            <a:off x="-1689575" y="-2266255"/>
            <a:ext cx="5556109" cy="5535456"/>
            <a:chOff x="-996950" y="-2566988"/>
            <a:chExt cx="8540750" cy="8509001"/>
          </a:xfrm>
        </p:grpSpPr>
        <p:sp>
          <p:nvSpPr>
            <p:cNvPr id="539" name="Freeform 172"/>
            <p:cNvSpPr/>
            <p:nvPr/>
          </p:nvSpPr>
          <p:spPr bwMode="auto">
            <a:xfrm>
              <a:off x="188913" y="-1325562"/>
              <a:ext cx="7337425" cy="7256463"/>
            </a:xfrm>
            <a:custGeom>
              <a:avLst/>
              <a:gdLst>
                <a:gd name="T0" fmla="*/ 1157 w 1955"/>
                <a:gd name="T1" fmla="*/ 14 h 1933"/>
                <a:gd name="T2" fmla="*/ 14 w 1955"/>
                <a:gd name="T3" fmla="*/ 1078 h 1933"/>
                <a:gd name="T4" fmla="*/ 14 w 1955"/>
                <a:gd name="T5" fmla="*/ 1131 h 1933"/>
                <a:gd name="T6" fmla="*/ 745 w 1955"/>
                <a:gd name="T7" fmla="*/ 1915 h 1933"/>
                <a:gd name="T8" fmla="*/ 798 w 1955"/>
                <a:gd name="T9" fmla="*/ 1919 h 1933"/>
                <a:gd name="T10" fmla="*/ 1940 w 1955"/>
                <a:gd name="T11" fmla="*/ 855 h 1933"/>
                <a:gd name="T12" fmla="*/ 1941 w 1955"/>
                <a:gd name="T13" fmla="*/ 802 h 1933"/>
                <a:gd name="T14" fmla="*/ 1210 w 1955"/>
                <a:gd name="T15" fmla="*/ 17 h 1933"/>
                <a:gd name="T16" fmla="*/ 1157 w 1955"/>
                <a:gd name="T17" fmla="*/ 14 h 1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55" h="1933">
                  <a:moveTo>
                    <a:pt x="1157" y="14"/>
                  </a:moveTo>
                  <a:cubicBezTo>
                    <a:pt x="14" y="1078"/>
                    <a:pt x="14" y="1078"/>
                    <a:pt x="14" y="1078"/>
                  </a:cubicBezTo>
                  <a:cubicBezTo>
                    <a:pt x="0" y="1092"/>
                    <a:pt x="0" y="1115"/>
                    <a:pt x="14" y="1131"/>
                  </a:cubicBezTo>
                  <a:cubicBezTo>
                    <a:pt x="745" y="1915"/>
                    <a:pt x="745" y="1915"/>
                    <a:pt x="745" y="1915"/>
                  </a:cubicBezTo>
                  <a:cubicBezTo>
                    <a:pt x="759" y="1931"/>
                    <a:pt x="783" y="1933"/>
                    <a:pt x="798" y="1919"/>
                  </a:cubicBezTo>
                  <a:cubicBezTo>
                    <a:pt x="1940" y="855"/>
                    <a:pt x="1940" y="855"/>
                    <a:pt x="1940" y="855"/>
                  </a:cubicBezTo>
                  <a:cubicBezTo>
                    <a:pt x="1955" y="841"/>
                    <a:pt x="1955" y="817"/>
                    <a:pt x="1941" y="802"/>
                  </a:cubicBezTo>
                  <a:cubicBezTo>
                    <a:pt x="1210" y="17"/>
                    <a:pt x="1210" y="17"/>
                    <a:pt x="1210" y="17"/>
                  </a:cubicBezTo>
                  <a:cubicBezTo>
                    <a:pt x="1196" y="2"/>
                    <a:pt x="1172" y="0"/>
                    <a:pt x="1157" y="14"/>
                  </a:cubicBezTo>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0" name="Freeform 173"/>
            <p:cNvSpPr>
              <a:spLocks noEditPoints="1"/>
            </p:cNvSpPr>
            <p:nvPr/>
          </p:nvSpPr>
          <p:spPr bwMode="auto">
            <a:xfrm>
              <a:off x="155575" y="-1339850"/>
              <a:ext cx="7388225" cy="7281863"/>
            </a:xfrm>
            <a:custGeom>
              <a:avLst/>
              <a:gdLst>
                <a:gd name="T0" fmla="*/ 782 w 1969"/>
                <a:gd name="T1" fmla="*/ 1940 h 1940"/>
                <a:gd name="T2" fmla="*/ 782 w 1969"/>
                <a:gd name="T3" fmla="*/ 1940 h 1940"/>
                <a:gd name="T4" fmla="*/ 748 w 1969"/>
                <a:gd name="T5" fmla="*/ 1925 h 1940"/>
                <a:gd name="T6" fmla="*/ 17 w 1969"/>
                <a:gd name="T7" fmla="*/ 1140 h 1940"/>
                <a:gd name="T8" fmla="*/ 18 w 1969"/>
                <a:gd name="T9" fmla="*/ 1076 h 1940"/>
                <a:gd name="T10" fmla="*/ 1161 w 1969"/>
                <a:gd name="T11" fmla="*/ 12 h 1940"/>
                <a:gd name="T12" fmla="*/ 1190 w 1969"/>
                <a:gd name="T13" fmla="*/ 0 h 1940"/>
                <a:gd name="T14" fmla="*/ 1225 w 1969"/>
                <a:gd name="T15" fmla="*/ 16 h 1940"/>
                <a:gd name="T16" fmla="*/ 1956 w 1969"/>
                <a:gd name="T17" fmla="*/ 800 h 1940"/>
                <a:gd name="T18" fmla="*/ 1969 w 1969"/>
                <a:gd name="T19" fmla="*/ 833 h 1940"/>
                <a:gd name="T20" fmla="*/ 1955 w 1969"/>
                <a:gd name="T21" fmla="*/ 864 h 1940"/>
                <a:gd name="T22" fmla="*/ 812 w 1969"/>
                <a:gd name="T23" fmla="*/ 1929 h 1940"/>
                <a:gd name="T24" fmla="*/ 782 w 1969"/>
                <a:gd name="T25" fmla="*/ 1940 h 1940"/>
                <a:gd name="T26" fmla="*/ 1190 w 1969"/>
                <a:gd name="T27" fmla="*/ 16 h 1940"/>
                <a:gd name="T28" fmla="*/ 1172 w 1969"/>
                <a:gd name="T29" fmla="*/ 24 h 1940"/>
                <a:gd name="T30" fmla="*/ 29 w 1969"/>
                <a:gd name="T31" fmla="*/ 1088 h 1940"/>
                <a:gd name="T32" fmla="*/ 29 w 1969"/>
                <a:gd name="T33" fmla="*/ 1129 h 1940"/>
                <a:gd name="T34" fmla="*/ 760 w 1969"/>
                <a:gd name="T35" fmla="*/ 1914 h 1940"/>
                <a:gd name="T36" fmla="*/ 782 w 1969"/>
                <a:gd name="T37" fmla="*/ 1924 h 1940"/>
                <a:gd name="T38" fmla="*/ 801 w 1969"/>
                <a:gd name="T39" fmla="*/ 1917 h 1940"/>
                <a:gd name="T40" fmla="*/ 1944 w 1969"/>
                <a:gd name="T41" fmla="*/ 853 h 1940"/>
                <a:gd name="T42" fmla="*/ 1953 w 1969"/>
                <a:gd name="T43" fmla="*/ 833 h 1940"/>
                <a:gd name="T44" fmla="*/ 1944 w 1969"/>
                <a:gd name="T45" fmla="*/ 811 h 1940"/>
                <a:gd name="T46" fmla="*/ 1213 w 1969"/>
                <a:gd name="T47" fmla="*/ 27 h 1940"/>
                <a:gd name="T48" fmla="*/ 1190 w 1969"/>
                <a:gd name="T49" fmla="*/ 16 h 19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69" h="1940">
                  <a:moveTo>
                    <a:pt x="782" y="1940"/>
                  </a:moveTo>
                  <a:cubicBezTo>
                    <a:pt x="782" y="1940"/>
                    <a:pt x="782" y="1940"/>
                    <a:pt x="782" y="1940"/>
                  </a:cubicBezTo>
                  <a:cubicBezTo>
                    <a:pt x="769" y="1940"/>
                    <a:pt x="757" y="1935"/>
                    <a:pt x="748" y="1925"/>
                  </a:cubicBezTo>
                  <a:cubicBezTo>
                    <a:pt x="17" y="1140"/>
                    <a:pt x="17" y="1140"/>
                    <a:pt x="17" y="1140"/>
                  </a:cubicBezTo>
                  <a:cubicBezTo>
                    <a:pt x="0" y="1122"/>
                    <a:pt x="0" y="1093"/>
                    <a:pt x="18" y="1076"/>
                  </a:cubicBezTo>
                  <a:cubicBezTo>
                    <a:pt x="1161" y="12"/>
                    <a:pt x="1161" y="12"/>
                    <a:pt x="1161" y="12"/>
                  </a:cubicBezTo>
                  <a:cubicBezTo>
                    <a:pt x="1169" y="4"/>
                    <a:pt x="1179" y="0"/>
                    <a:pt x="1190" y="0"/>
                  </a:cubicBezTo>
                  <a:cubicBezTo>
                    <a:pt x="1203" y="0"/>
                    <a:pt x="1216" y="6"/>
                    <a:pt x="1225" y="16"/>
                  </a:cubicBezTo>
                  <a:cubicBezTo>
                    <a:pt x="1956" y="800"/>
                    <a:pt x="1956" y="800"/>
                    <a:pt x="1956" y="800"/>
                  </a:cubicBezTo>
                  <a:cubicBezTo>
                    <a:pt x="1964" y="809"/>
                    <a:pt x="1969" y="821"/>
                    <a:pt x="1969" y="833"/>
                  </a:cubicBezTo>
                  <a:cubicBezTo>
                    <a:pt x="1968" y="845"/>
                    <a:pt x="1964" y="856"/>
                    <a:pt x="1955" y="864"/>
                  </a:cubicBezTo>
                  <a:cubicBezTo>
                    <a:pt x="812" y="1929"/>
                    <a:pt x="812" y="1929"/>
                    <a:pt x="812" y="1929"/>
                  </a:cubicBezTo>
                  <a:cubicBezTo>
                    <a:pt x="804" y="1936"/>
                    <a:pt x="794" y="1940"/>
                    <a:pt x="782" y="1940"/>
                  </a:cubicBezTo>
                  <a:close/>
                  <a:moveTo>
                    <a:pt x="1190" y="16"/>
                  </a:moveTo>
                  <a:cubicBezTo>
                    <a:pt x="1183" y="16"/>
                    <a:pt x="1177" y="19"/>
                    <a:pt x="1172" y="24"/>
                  </a:cubicBezTo>
                  <a:cubicBezTo>
                    <a:pt x="29" y="1088"/>
                    <a:pt x="29" y="1088"/>
                    <a:pt x="29" y="1088"/>
                  </a:cubicBezTo>
                  <a:cubicBezTo>
                    <a:pt x="17" y="1098"/>
                    <a:pt x="17" y="1117"/>
                    <a:pt x="29" y="1129"/>
                  </a:cubicBezTo>
                  <a:cubicBezTo>
                    <a:pt x="760" y="1914"/>
                    <a:pt x="760" y="1914"/>
                    <a:pt x="760" y="1914"/>
                  </a:cubicBezTo>
                  <a:cubicBezTo>
                    <a:pt x="766" y="1920"/>
                    <a:pt x="774" y="1924"/>
                    <a:pt x="782" y="1924"/>
                  </a:cubicBezTo>
                  <a:cubicBezTo>
                    <a:pt x="790" y="1924"/>
                    <a:pt x="796" y="1922"/>
                    <a:pt x="801" y="1917"/>
                  </a:cubicBezTo>
                  <a:cubicBezTo>
                    <a:pt x="1944" y="853"/>
                    <a:pt x="1944" y="853"/>
                    <a:pt x="1944" y="853"/>
                  </a:cubicBezTo>
                  <a:cubicBezTo>
                    <a:pt x="1949" y="848"/>
                    <a:pt x="1952" y="841"/>
                    <a:pt x="1953" y="833"/>
                  </a:cubicBezTo>
                  <a:cubicBezTo>
                    <a:pt x="1953" y="825"/>
                    <a:pt x="1950" y="817"/>
                    <a:pt x="1944" y="811"/>
                  </a:cubicBezTo>
                  <a:cubicBezTo>
                    <a:pt x="1213" y="27"/>
                    <a:pt x="1213" y="27"/>
                    <a:pt x="1213" y="27"/>
                  </a:cubicBezTo>
                  <a:cubicBezTo>
                    <a:pt x="1207" y="20"/>
                    <a:pt x="1199" y="16"/>
                    <a:pt x="1190" y="16"/>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1" name="Freeform 174"/>
            <p:cNvSpPr/>
            <p:nvPr/>
          </p:nvSpPr>
          <p:spPr bwMode="auto">
            <a:xfrm>
              <a:off x="3529013" y="2046288"/>
              <a:ext cx="2308225" cy="2273300"/>
            </a:xfrm>
            <a:custGeom>
              <a:avLst/>
              <a:gdLst>
                <a:gd name="T0" fmla="*/ 228 w 615"/>
                <a:gd name="T1" fmla="*/ 602 h 606"/>
                <a:gd name="T2" fmla="*/ 244 w 615"/>
                <a:gd name="T3" fmla="*/ 602 h 606"/>
                <a:gd name="T4" fmla="*/ 610 w 615"/>
                <a:gd name="T5" fmla="*/ 261 h 606"/>
                <a:gd name="T6" fmla="*/ 611 w 615"/>
                <a:gd name="T7" fmla="*/ 245 h 606"/>
                <a:gd name="T8" fmla="*/ 387 w 615"/>
                <a:gd name="T9" fmla="*/ 5 h 606"/>
                <a:gd name="T10" fmla="*/ 371 w 615"/>
                <a:gd name="T11" fmla="*/ 4 h 606"/>
                <a:gd name="T12" fmla="*/ 5 w 615"/>
                <a:gd name="T13" fmla="*/ 346 h 606"/>
                <a:gd name="T14" fmla="*/ 4 w 615"/>
                <a:gd name="T15" fmla="*/ 362 h 606"/>
                <a:gd name="T16" fmla="*/ 228 w 615"/>
                <a:gd name="T17" fmla="*/ 602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5" h="606">
                  <a:moveTo>
                    <a:pt x="228" y="602"/>
                  </a:moveTo>
                  <a:cubicBezTo>
                    <a:pt x="232" y="606"/>
                    <a:pt x="239" y="606"/>
                    <a:pt x="244" y="602"/>
                  </a:cubicBezTo>
                  <a:cubicBezTo>
                    <a:pt x="610" y="261"/>
                    <a:pt x="610" y="261"/>
                    <a:pt x="610" y="261"/>
                  </a:cubicBezTo>
                  <a:cubicBezTo>
                    <a:pt x="615" y="256"/>
                    <a:pt x="615" y="249"/>
                    <a:pt x="611" y="245"/>
                  </a:cubicBezTo>
                  <a:cubicBezTo>
                    <a:pt x="387" y="5"/>
                    <a:pt x="387" y="5"/>
                    <a:pt x="387" y="5"/>
                  </a:cubicBezTo>
                  <a:cubicBezTo>
                    <a:pt x="383" y="0"/>
                    <a:pt x="376" y="0"/>
                    <a:pt x="371" y="4"/>
                  </a:cubicBezTo>
                  <a:cubicBezTo>
                    <a:pt x="5" y="346"/>
                    <a:pt x="5" y="346"/>
                    <a:pt x="5" y="346"/>
                  </a:cubicBezTo>
                  <a:cubicBezTo>
                    <a:pt x="0" y="350"/>
                    <a:pt x="0" y="357"/>
                    <a:pt x="4" y="362"/>
                  </a:cubicBezTo>
                  <a:lnTo>
                    <a:pt x="228" y="602"/>
                  </a:lnTo>
                  <a:close/>
                </a:path>
              </a:pathLst>
            </a:custGeom>
            <a:solidFill>
              <a:srgbClr val="B2B3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2" name="Freeform 175"/>
            <p:cNvSpPr>
              <a:spLocks noEditPoints="1"/>
            </p:cNvSpPr>
            <p:nvPr/>
          </p:nvSpPr>
          <p:spPr bwMode="auto">
            <a:xfrm>
              <a:off x="3502025" y="2027238"/>
              <a:ext cx="2354263" cy="2311400"/>
            </a:xfrm>
            <a:custGeom>
              <a:avLst/>
              <a:gdLst>
                <a:gd name="T0" fmla="*/ 243 w 627"/>
                <a:gd name="T1" fmla="*/ 616 h 616"/>
                <a:gd name="T2" fmla="*/ 243 w 627"/>
                <a:gd name="T3" fmla="*/ 616 h 616"/>
                <a:gd name="T4" fmla="*/ 230 w 627"/>
                <a:gd name="T5" fmla="*/ 611 h 616"/>
                <a:gd name="T6" fmla="*/ 7 w 627"/>
                <a:gd name="T7" fmla="*/ 371 h 616"/>
                <a:gd name="T8" fmla="*/ 8 w 627"/>
                <a:gd name="T9" fmla="*/ 346 h 616"/>
                <a:gd name="T10" fmla="*/ 374 w 627"/>
                <a:gd name="T11" fmla="*/ 5 h 616"/>
                <a:gd name="T12" fmla="*/ 386 w 627"/>
                <a:gd name="T13" fmla="*/ 0 h 616"/>
                <a:gd name="T14" fmla="*/ 399 w 627"/>
                <a:gd name="T15" fmla="*/ 6 h 616"/>
                <a:gd name="T16" fmla="*/ 622 w 627"/>
                <a:gd name="T17" fmla="*/ 246 h 616"/>
                <a:gd name="T18" fmla="*/ 627 w 627"/>
                <a:gd name="T19" fmla="*/ 258 h 616"/>
                <a:gd name="T20" fmla="*/ 621 w 627"/>
                <a:gd name="T21" fmla="*/ 270 h 616"/>
                <a:gd name="T22" fmla="*/ 255 w 627"/>
                <a:gd name="T23" fmla="*/ 611 h 616"/>
                <a:gd name="T24" fmla="*/ 243 w 627"/>
                <a:gd name="T25" fmla="*/ 616 h 616"/>
                <a:gd name="T26" fmla="*/ 386 w 627"/>
                <a:gd name="T27" fmla="*/ 12 h 616"/>
                <a:gd name="T28" fmla="*/ 383 w 627"/>
                <a:gd name="T29" fmla="*/ 13 h 616"/>
                <a:gd name="T30" fmla="*/ 16 w 627"/>
                <a:gd name="T31" fmla="*/ 355 h 616"/>
                <a:gd name="T32" fmla="*/ 16 w 627"/>
                <a:gd name="T33" fmla="*/ 362 h 616"/>
                <a:gd name="T34" fmla="*/ 239 w 627"/>
                <a:gd name="T35" fmla="*/ 602 h 616"/>
                <a:gd name="T36" fmla="*/ 243 w 627"/>
                <a:gd name="T37" fmla="*/ 604 h 616"/>
                <a:gd name="T38" fmla="*/ 243 w 627"/>
                <a:gd name="T39" fmla="*/ 604 h 616"/>
                <a:gd name="T40" fmla="*/ 246 w 627"/>
                <a:gd name="T41" fmla="*/ 603 h 616"/>
                <a:gd name="T42" fmla="*/ 613 w 627"/>
                <a:gd name="T43" fmla="*/ 261 h 616"/>
                <a:gd name="T44" fmla="*/ 615 w 627"/>
                <a:gd name="T45" fmla="*/ 258 h 616"/>
                <a:gd name="T46" fmla="*/ 613 w 627"/>
                <a:gd name="T47" fmla="*/ 254 h 616"/>
                <a:gd name="T48" fmla="*/ 390 w 627"/>
                <a:gd name="T49" fmla="*/ 14 h 616"/>
                <a:gd name="T50" fmla="*/ 386 w 627"/>
                <a:gd name="T51" fmla="*/ 12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27" h="616">
                  <a:moveTo>
                    <a:pt x="243" y="616"/>
                  </a:moveTo>
                  <a:cubicBezTo>
                    <a:pt x="243" y="616"/>
                    <a:pt x="243" y="616"/>
                    <a:pt x="243" y="616"/>
                  </a:cubicBezTo>
                  <a:cubicBezTo>
                    <a:pt x="238" y="616"/>
                    <a:pt x="234" y="614"/>
                    <a:pt x="230" y="611"/>
                  </a:cubicBezTo>
                  <a:cubicBezTo>
                    <a:pt x="7" y="371"/>
                    <a:pt x="7" y="371"/>
                    <a:pt x="7" y="371"/>
                  </a:cubicBezTo>
                  <a:cubicBezTo>
                    <a:pt x="0" y="364"/>
                    <a:pt x="1" y="353"/>
                    <a:pt x="8" y="346"/>
                  </a:cubicBezTo>
                  <a:cubicBezTo>
                    <a:pt x="374" y="5"/>
                    <a:pt x="374" y="5"/>
                    <a:pt x="374" y="5"/>
                  </a:cubicBezTo>
                  <a:cubicBezTo>
                    <a:pt x="378" y="2"/>
                    <a:pt x="382" y="0"/>
                    <a:pt x="386" y="0"/>
                  </a:cubicBezTo>
                  <a:cubicBezTo>
                    <a:pt x="391" y="0"/>
                    <a:pt x="395" y="2"/>
                    <a:pt x="399" y="6"/>
                  </a:cubicBezTo>
                  <a:cubicBezTo>
                    <a:pt x="622" y="246"/>
                    <a:pt x="622" y="246"/>
                    <a:pt x="622" y="246"/>
                  </a:cubicBezTo>
                  <a:cubicBezTo>
                    <a:pt x="625" y="249"/>
                    <a:pt x="627" y="253"/>
                    <a:pt x="627" y="258"/>
                  </a:cubicBezTo>
                  <a:cubicBezTo>
                    <a:pt x="627" y="263"/>
                    <a:pt x="625" y="267"/>
                    <a:pt x="621" y="270"/>
                  </a:cubicBezTo>
                  <a:cubicBezTo>
                    <a:pt x="255" y="611"/>
                    <a:pt x="255" y="611"/>
                    <a:pt x="255" y="611"/>
                  </a:cubicBezTo>
                  <a:cubicBezTo>
                    <a:pt x="251" y="614"/>
                    <a:pt x="247" y="616"/>
                    <a:pt x="243" y="616"/>
                  </a:cubicBezTo>
                  <a:close/>
                  <a:moveTo>
                    <a:pt x="386" y="12"/>
                  </a:moveTo>
                  <a:cubicBezTo>
                    <a:pt x="385" y="12"/>
                    <a:pt x="383" y="13"/>
                    <a:pt x="383" y="13"/>
                  </a:cubicBezTo>
                  <a:cubicBezTo>
                    <a:pt x="16" y="355"/>
                    <a:pt x="16" y="355"/>
                    <a:pt x="16" y="355"/>
                  </a:cubicBezTo>
                  <a:cubicBezTo>
                    <a:pt x="14" y="357"/>
                    <a:pt x="14" y="360"/>
                    <a:pt x="16" y="362"/>
                  </a:cubicBezTo>
                  <a:cubicBezTo>
                    <a:pt x="239" y="602"/>
                    <a:pt x="239" y="602"/>
                    <a:pt x="239" y="602"/>
                  </a:cubicBezTo>
                  <a:cubicBezTo>
                    <a:pt x="240" y="603"/>
                    <a:pt x="241" y="604"/>
                    <a:pt x="243" y="604"/>
                  </a:cubicBezTo>
                  <a:cubicBezTo>
                    <a:pt x="243" y="604"/>
                    <a:pt x="243" y="604"/>
                    <a:pt x="243" y="604"/>
                  </a:cubicBezTo>
                  <a:cubicBezTo>
                    <a:pt x="244" y="604"/>
                    <a:pt x="246" y="604"/>
                    <a:pt x="246" y="603"/>
                  </a:cubicBezTo>
                  <a:cubicBezTo>
                    <a:pt x="613" y="261"/>
                    <a:pt x="613" y="261"/>
                    <a:pt x="613" y="261"/>
                  </a:cubicBezTo>
                  <a:cubicBezTo>
                    <a:pt x="614" y="260"/>
                    <a:pt x="615" y="259"/>
                    <a:pt x="615" y="258"/>
                  </a:cubicBezTo>
                  <a:cubicBezTo>
                    <a:pt x="615" y="256"/>
                    <a:pt x="614" y="255"/>
                    <a:pt x="613" y="254"/>
                  </a:cubicBezTo>
                  <a:cubicBezTo>
                    <a:pt x="390" y="14"/>
                    <a:pt x="390" y="14"/>
                    <a:pt x="390" y="14"/>
                  </a:cubicBezTo>
                  <a:cubicBezTo>
                    <a:pt x="389" y="13"/>
                    <a:pt x="388" y="12"/>
                    <a:pt x="386" y="12"/>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3" name="Freeform 176"/>
            <p:cNvSpPr/>
            <p:nvPr/>
          </p:nvSpPr>
          <p:spPr bwMode="auto">
            <a:xfrm>
              <a:off x="4899025" y="3471863"/>
              <a:ext cx="795338" cy="747713"/>
            </a:xfrm>
            <a:custGeom>
              <a:avLst/>
              <a:gdLst>
                <a:gd name="T0" fmla="*/ 0 w 501"/>
                <a:gd name="T1" fmla="*/ 430 h 471"/>
                <a:gd name="T2" fmla="*/ 461 w 501"/>
                <a:gd name="T3" fmla="*/ 0 h 471"/>
                <a:gd name="T4" fmla="*/ 501 w 501"/>
                <a:gd name="T5" fmla="*/ 43 h 471"/>
                <a:gd name="T6" fmla="*/ 40 w 501"/>
                <a:gd name="T7" fmla="*/ 471 h 471"/>
                <a:gd name="T8" fmla="*/ 0 w 501"/>
                <a:gd name="T9" fmla="*/ 430 h 471"/>
              </a:gdLst>
              <a:ahLst/>
              <a:cxnLst>
                <a:cxn ang="0">
                  <a:pos x="T0" y="T1"/>
                </a:cxn>
                <a:cxn ang="0">
                  <a:pos x="T2" y="T3"/>
                </a:cxn>
                <a:cxn ang="0">
                  <a:pos x="T4" y="T5"/>
                </a:cxn>
                <a:cxn ang="0">
                  <a:pos x="T6" y="T7"/>
                </a:cxn>
                <a:cxn ang="0">
                  <a:pos x="T8" y="T9"/>
                </a:cxn>
              </a:cxnLst>
              <a:rect l="0" t="0" r="r" b="b"/>
              <a:pathLst>
                <a:path w="501" h="471">
                  <a:moveTo>
                    <a:pt x="0" y="430"/>
                  </a:moveTo>
                  <a:lnTo>
                    <a:pt x="461" y="0"/>
                  </a:lnTo>
                  <a:lnTo>
                    <a:pt x="501" y="43"/>
                  </a:lnTo>
                  <a:lnTo>
                    <a:pt x="40" y="471"/>
                  </a:lnTo>
                  <a:lnTo>
                    <a:pt x="0" y="430"/>
                  </a:ln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4" name="Freeform 177"/>
            <p:cNvSpPr/>
            <p:nvPr/>
          </p:nvSpPr>
          <p:spPr bwMode="auto">
            <a:xfrm>
              <a:off x="811213" y="2698750"/>
              <a:ext cx="315913" cy="315913"/>
            </a:xfrm>
            <a:custGeom>
              <a:avLst/>
              <a:gdLst>
                <a:gd name="T0" fmla="*/ 41 w 84"/>
                <a:gd name="T1" fmla="*/ 4 h 84"/>
                <a:gd name="T2" fmla="*/ 4 w 84"/>
                <a:gd name="T3" fmla="*/ 38 h 84"/>
                <a:gd name="T4" fmla="*/ 4 w 84"/>
                <a:gd name="T5" fmla="*/ 53 h 84"/>
                <a:gd name="T6" fmla="*/ 29 w 84"/>
                <a:gd name="T7" fmla="*/ 80 h 84"/>
                <a:gd name="T8" fmla="*/ 43 w 84"/>
                <a:gd name="T9" fmla="*/ 80 h 84"/>
                <a:gd name="T10" fmla="*/ 80 w 84"/>
                <a:gd name="T11" fmla="*/ 46 h 84"/>
                <a:gd name="T12" fmla="*/ 81 w 84"/>
                <a:gd name="T13" fmla="*/ 32 h 84"/>
                <a:gd name="T14" fmla="*/ 55 w 84"/>
                <a:gd name="T15" fmla="*/ 4 h 84"/>
                <a:gd name="T16" fmla="*/ 41 w 84"/>
                <a:gd name="T17" fmla="*/ 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84">
                  <a:moveTo>
                    <a:pt x="41" y="4"/>
                  </a:moveTo>
                  <a:cubicBezTo>
                    <a:pt x="4" y="38"/>
                    <a:pt x="4" y="38"/>
                    <a:pt x="4" y="38"/>
                  </a:cubicBezTo>
                  <a:cubicBezTo>
                    <a:pt x="0" y="42"/>
                    <a:pt x="0" y="48"/>
                    <a:pt x="4" y="53"/>
                  </a:cubicBezTo>
                  <a:cubicBezTo>
                    <a:pt x="29" y="80"/>
                    <a:pt x="29" y="80"/>
                    <a:pt x="29" y="80"/>
                  </a:cubicBezTo>
                  <a:cubicBezTo>
                    <a:pt x="33" y="84"/>
                    <a:pt x="39" y="84"/>
                    <a:pt x="43" y="80"/>
                  </a:cubicBezTo>
                  <a:cubicBezTo>
                    <a:pt x="80" y="46"/>
                    <a:pt x="80" y="46"/>
                    <a:pt x="80" y="46"/>
                  </a:cubicBezTo>
                  <a:cubicBezTo>
                    <a:pt x="84" y="42"/>
                    <a:pt x="84" y="36"/>
                    <a:pt x="81" y="32"/>
                  </a:cubicBezTo>
                  <a:cubicBezTo>
                    <a:pt x="55" y="4"/>
                    <a:pt x="55" y="4"/>
                    <a:pt x="55" y="4"/>
                  </a:cubicBezTo>
                  <a:cubicBezTo>
                    <a:pt x="51" y="0"/>
                    <a:pt x="45" y="0"/>
                    <a:pt x="41" y="4"/>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5" name="Freeform 178"/>
            <p:cNvSpPr>
              <a:spLocks noEditPoints="1"/>
            </p:cNvSpPr>
            <p:nvPr/>
          </p:nvSpPr>
          <p:spPr bwMode="auto">
            <a:xfrm>
              <a:off x="793750" y="2684463"/>
              <a:ext cx="352425" cy="341313"/>
            </a:xfrm>
            <a:custGeom>
              <a:avLst/>
              <a:gdLst>
                <a:gd name="T0" fmla="*/ 41 w 94"/>
                <a:gd name="T1" fmla="*/ 91 h 91"/>
                <a:gd name="T2" fmla="*/ 41 w 94"/>
                <a:gd name="T3" fmla="*/ 91 h 91"/>
                <a:gd name="T4" fmla="*/ 31 w 94"/>
                <a:gd name="T5" fmla="*/ 86 h 91"/>
                <a:gd name="T6" fmla="*/ 6 w 94"/>
                <a:gd name="T7" fmla="*/ 59 h 91"/>
                <a:gd name="T8" fmla="*/ 6 w 94"/>
                <a:gd name="T9" fmla="*/ 39 h 91"/>
                <a:gd name="T10" fmla="*/ 43 w 94"/>
                <a:gd name="T11" fmla="*/ 5 h 91"/>
                <a:gd name="T12" fmla="*/ 63 w 94"/>
                <a:gd name="T13" fmla="*/ 6 h 91"/>
                <a:gd name="T14" fmla="*/ 88 w 94"/>
                <a:gd name="T15" fmla="*/ 33 h 91"/>
                <a:gd name="T16" fmla="*/ 88 w 94"/>
                <a:gd name="T17" fmla="*/ 53 h 91"/>
                <a:gd name="T18" fmla="*/ 51 w 94"/>
                <a:gd name="T19" fmla="*/ 87 h 91"/>
                <a:gd name="T20" fmla="*/ 41 w 94"/>
                <a:gd name="T21" fmla="*/ 91 h 91"/>
                <a:gd name="T22" fmla="*/ 53 w 94"/>
                <a:gd name="T23" fmla="*/ 9 h 91"/>
                <a:gd name="T24" fmla="*/ 48 w 94"/>
                <a:gd name="T25" fmla="*/ 11 h 91"/>
                <a:gd name="T26" fmla="*/ 12 w 94"/>
                <a:gd name="T27" fmla="*/ 45 h 91"/>
                <a:gd name="T28" fmla="*/ 11 w 94"/>
                <a:gd name="T29" fmla="*/ 54 h 91"/>
                <a:gd name="T30" fmla="*/ 37 w 94"/>
                <a:gd name="T31" fmla="*/ 81 h 91"/>
                <a:gd name="T32" fmla="*/ 46 w 94"/>
                <a:gd name="T33" fmla="*/ 81 h 91"/>
                <a:gd name="T34" fmla="*/ 82 w 94"/>
                <a:gd name="T35" fmla="*/ 47 h 91"/>
                <a:gd name="T36" fmla="*/ 83 w 94"/>
                <a:gd name="T37" fmla="*/ 38 h 91"/>
                <a:gd name="T38" fmla="*/ 57 w 94"/>
                <a:gd name="T39" fmla="*/ 11 h 91"/>
                <a:gd name="T40" fmla="*/ 53 w 94"/>
                <a:gd name="T41" fmla="*/ 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4" h="91">
                  <a:moveTo>
                    <a:pt x="41" y="91"/>
                  </a:moveTo>
                  <a:cubicBezTo>
                    <a:pt x="41" y="91"/>
                    <a:pt x="41" y="91"/>
                    <a:pt x="41" y="91"/>
                  </a:cubicBezTo>
                  <a:cubicBezTo>
                    <a:pt x="37" y="91"/>
                    <a:pt x="34" y="89"/>
                    <a:pt x="31" y="86"/>
                  </a:cubicBezTo>
                  <a:cubicBezTo>
                    <a:pt x="6" y="59"/>
                    <a:pt x="6" y="59"/>
                    <a:pt x="6" y="59"/>
                  </a:cubicBezTo>
                  <a:cubicBezTo>
                    <a:pt x="0" y="54"/>
                    <a:pt x="1" y="44"/>
                    <a:pt x="6" y="39"/>
                  </a:cubicBezTo>
                  <a:cubicBezTo>
                    <a:pt x="43" y="5"/>
                    <a:pt x="43" y="5"/>
                    <a:pt x="43" y="5"/>
                  </a:cubicBezTo>
                  <a:cubicBezTo>
                    <a:pt x="48" y="0"/>
                    <a:pt x="58" y="0"/>
                    <a:pt x="63" y="6"/>
                  </a:cubicBezTo>
                  <a:cubicBezTo>
                    <a:pt x="88" y="33"/>
                    <a:pt x="88" y="33"/>
                    <a:pt x="88" y="33"/>
                  </a:cubicBezTo>
                  <a:cubicBezTo>
                    <a:pt x="94" y="39"/>
                    <a:pt x="94" y="48"/>
                    <a:pt x="88" y="53"/>
                  </a:cubicBezTo>
                  <a:cubicBezTo>
                    <a:pt x="51" y="87"/>
                    <a:pt x="51" y="87"/>
                    <a:pt x="51" y="87"/>
                  </a:cubicBezTo>
                  <a:cubicBezTo>
                    <a:pt x="49" y="90"/>
                    <a:pt x="45" y="91"/>
                    <a:pt x="41" y="91"/>
                  </a:cubicBezTo>
                  <a:close/>
                  <a:moveTo>
                    <a:pt x="53" y="9"/>
                  </a:moveTo>
                  <a:cubicBezTo>
                    <a:pt x="51" y="9"/>
                    <a:pt x="50" y="10"/>
                    <a:pt x="48" y="11"/>
                  </a:cubicBezTo>
                  <a:cubicBezTo>
                    <a:pt x="12" y="45"/>
                    <a:pt x="12" y="45"/>
                    <a:pt x="12" y="45"/>
                  </a:cubicBezTo>
                  <a:cubicBezTo>
                    <a:pt x="9" y="47"/>
                    <a:pt x="9" y="51"/>
                    <a:pt x="11" y="54"/>
                  </a:cubicBezTo>
                  <a:cubicBezTo>
                    <a:pt x="37" y="81"/>
                    <a:pt x="37" y="81"/>
                    <a:pt x="37" y="81"/>
                  </a:cubicBezTo>
                  <a:cubicBezTo>
                    <a:pt x="39" y="83"/>
                    <a:pt x="43" y="84"/>
                    <a:pt x="46" y="81"/>
                  </a:cubicBezTo>
                  <a:cubicBezTo>
                    <a:pt x="82" y="47"/>
                    <a:pt x="82" y="47"/>
                    <a:pt x="82" y="47"/>
                  </a:cubicBezTo>
                  <a:cubicBezTo>
                    <a:pt x="85" y="45"/>
                    <a:pt x="85" y="41"/>
                    <a:pt x="83" y="38"/>
                  </a:cubicBezTo>
                  <a:cubicBezTo>
                    <a:pt x="57" y="11"/>
                    <a:pt x="57" y="11"/>
                    <a:pt x="57" y="11"/>
                  </a:cubicBezTo>
                  <a:cubicBezTo>
                    <a:pt x="56" y="10"/>
                    <a:pt x="54" y="9"/>
                    <a:pt x="53" y="9"/>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6" name="Freeform 179"/>
            <p:cNvSpPr/>
            <p:nvPr/>
          </p:nvSpPr>
          <p:spPr bwMode="auto">
            <a:xfrm>
              <a:off x="995363" y="2897188"/>
              <a:ext cx="357188" cy="357188"/>
            </a:xfrm>
            <a:custGeom>
              <a:avLst/>
              <a:gdLst>
                <a:gd name="T0" fmla="*/ 38 w 95"/>
                <a:gd name="T1" fmla="*/ 4 h 95"/>
                <a:gd name="T2" fmla="*/ 5 w 95"/>
                <a:gd name="T3" fmla="*/ 35 h 95"/>
                <a:gd name="T4" fmla="*/ 4 w 95"/>
                <a:gd name="T5" fmla="*/ 53 h 95"/>
                <a:gd name="T6" fmla="*/ 39 w 95"/>
                <a:gd name="T7" fmla="*/ 90 h 95"/>
                <a:gd name="T8" fmla="*/ 56 w 95"/>
                <a:gd name="T9" fmla="*/ 91 h 95"/>
                <a:gd name="T10" fmla="*/ 90 w 95"/>
                <a:gd name="T11" fmla="*/ 60 h 95"/>
                <a:gd name="T12" fmla="*/ 90 w 95"/>
                <a:gd name="T13" fmla="*/ 42 h 95"/>
                <a:gd name="T14" fmla="*/ 56 w 95"/>
                <a:gd name="T15" fmla="*/ 5 h 95"/>
                <a:gd name="T16" fmla="*/ 38 w 95"/>
                <a:gd name="T17" fmla="*/ 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95">
                  <a:moveTo>
                    <a:pt x="38" y="4"/>
                  </a:moveTo>
                  <a:cubicBezTo>
                    <a:pt x="5" y="35"/>
                    <a:pt x="5" y="35"/>
                    <a:pt x="5" y="35"/>
                  </a:cubicBezTo>
                  <a:cubicBezTo>
                    <a:pt x="0" y="40"/>
                    <a:pt x="0" y="48"/>
                    <a:pt x="4" y="53"/>
                  </a:cubicBezTo>
                  <a:cubicBezTo>
                    <a:pt x="39" y="90"/>
                    <a:pt x="39" y="90"/>
                    <a:pt x="39" y="90"/>
                  </a:cubicBezTo>
                  <a:cubicBezTo>
                    <a:pt x="43" y="95"/>
                    <a:pt x="51" y="95"/>
                    <a:pt x="56" y="91"/>
                  </a:cubicBezTo>
                  <a:cubicBezTo>
                    <a:pt x="90" y="60"/>
                    <a:pt x="90" y="60"/>
                    <a:pt x="90" y="60"/>
                  </a:cubicBezTo>
                  <a:cubicBezTo>
                    <a:pt x="95" y="55"/>
                    <a:pt x="95" y="47"/>
                    <a:pt x="90" y="42"/>
                  </a:cubicBezTo>
                  <a:cubicBezTo>
                    <a:pt x="56" y="5"/>
                    <a:pt x="56" y="5"/>
                    <a:pt x="56" y="5"/>
                  </a:cubicBezTo>
                  <a:cubicBezTo>
                    <a:pt x="51" y="0"/>
                    <a:pt x="43" y="0"/>
                    <a:pt x="38" y="4"/>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7" name="Freeform 180"/>
            <p:cNvSpPr>
              <a:spLocks noEditPoints="1"/>
            </p:cNvSpPr>
            <p:nvPr/>
          </p:nvSpPr>
          <p:spPr bwMode="auto">
            <a:xfrm>
              <a:off x="976313" y="2886075"/>
              <a:ext cx="387350" cy="379413"/>
            </a:xfrm>
            <a:custGeom>
              <a:avLst/>
              <a:gdLst>
                <a:gd name="T0" fmla="*/ 53 w 103"/>
                <a:gd name="T1" fmla="*/ 101 h 101"/>
                <a:gd name="T2" fmla="*/ 53 w 103"/>
                <a:gd name="T3" fmla="*/ 101 h 101"/>
                <a:gd name="T4" fmla="*/ 41 w 103"/>
                <a:gd name="T5" fmla="*/ 96 h 101"/>
                <a:gd name="T6" fmla="*/ 6 w 103"/>
                <a:gd name="T7" fmla="*/ 59 h 101"/>
                <a:gd name="T8" fmla="*/ 7 w 103"/>
                <a:gd name="T9" fmla="*/ 35 h 101"/>
                <a:gd name="T10" fmla="*/ 41 w 103"/>
                <a:gd name="T11" fmla="*/ 4 h 101"/>
                <a:gd name="T12" fmla="*/ 52 w 103"/>
                <a:gd name="T13" fmla="*/ 0 h 101"/>
                <a:gd name="T14" fmla="*/ 64 w 103"/>
                <a:gd name="T15" fmla="*/ 5 h 101"/>
                <a:gd name="T16" fmla="*/ 98 w 103"/>
                <a:gd name="T17" fmla="*/ 42 h 101"/>
                <a:gd name="T18" fmla="*/ 103 w 103"/>
                <a:gd name="T19" fmla="*/ 54 h 101"/>
                <a:gd name="T20" fmla="*/ 97 w 103"/>
                <a:gd name="T21" fmla="*/ 66 h 101"/>
                <a:gd name="T22" fmla="*/ 64 w 103"/>
                <a:gd name="T23" fmla="*/ 96 h 101"/>
                <a:gd name="T24" fmla="*/ 53 w 103"/>
                <a:gd name="T25" fmla="*/ 101 h 101"/>
                <a:gd name="T26" fmla="*/ 52 w 103"/>
                <a:gd name="T27" fmla="*/ 8 h 101"/>
                <a:gd name="T28" fmla="*/ 46 w 103"/>
                <a:gd name="T29" fmla="*/ 10 h 101"/>
                <a:gd name="T30" fmla="*/ 13 w 103"/>
                <a:gd name="T31" fmla="*/ 41 h 101"/>
                <a:gd name="T32" fmla="*/ 12 w 103"/>
                <a:gd name="T33" fmla="*/ 53 h 101"/>
                <a:gd name="T34" fmla="*/ 47 w 103"/>
                <a:gd name="T35" fmla="*/ 90 h 101"/>
                <a:gd name="T36" fmla="*/ 59 w 103"/>
                <a:gd name="T37" fmla="*/ 91 h 101"/>
                <a:gd name="T38" fmla="*/ 92 w 103"/>
                <a:gd name="T39" fmla="*/ 60 h 101"/>
                <a:gd name="T40" fmla="*/ 95 w 103"/>
                <a:gd name="T41" fmla="*/ 54 h 101"/>
                <a:gd name="T42" fmla="*/ 92 w 103"/>
                <a:gd name="T43" fmla="*/ 48 h 101"/>
                <a:gd name="T44" fmla="*/ 58 w 103"/>
                <a:gd name="T45" fmla="*/ 11 h 101"/>
                <a:gd name="T46" fmla="*/ 52 w 103"/>
                <a:gd name="T47" fmla="*/ 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3" h="101">
                  <a:moveTo>
                    <a:pt x="53" y="101"/>
                  </a:moveTo>
                  <a:cubicBezTo>
                    <a:pt x="53" y="101"/>
                    <a:pt x="53" y="101"/>
                    <a:pt x="53" y="101"/>
                  </a:cubicBezTo>
                  <a:cubicBezTo>
                    <a:pt x="48" y="101"/>
                    <a:pt x="44" y="99"/>
                    <a:pt x="41" y="96"/>
                  </a:cubicBezTo>
                  <a:cubicBezTo>
                    <a:pt x="6" y="59"/>
                    <a:pt x="6" y="59"/>
                    <a:pt x="6" y="59"/>
                  </a:cubicBezTo>
                  <a:cubicBezTo>
                    <a:pt x="0" y="52"/>
                    <a:pt x="1" y="42"/>
                    <a:pt x="7" y="35"/>
                  </a:cubicBezTo>
                  <a:cubicBezTo>
                    <a:pt x="41" y="4"/>
                    <a:pt x="41" y="4"/>
                    <a:pt x="41" y="4"/>
                  </a:cubicBezTo>
                  <a:cubicBezTo>
                    <a:pt x="44" y="2"/>
                    <a:pt x="48" y="0"/>
                    <a:pt x="52" y="0"/>
                  </a:cubicBezTo>
                  <a:cubicBezTo>
                    <a:pt x="56" y="0"/>
                    <a:pt x="61" y="2"/>
                    <a:pt x="64" y="5"/>
                  </a:cubicBezTo>
                  <a:cubicBezTo>
                    <a:pt x="98" y="42"/>
                    <a:pt x="98" y="42"/>
                    <a:pt x="98" y="42"/>
                  </a:cubicBezTo>
                  <a:cubicBezTo>
                    <a:pt x="101" y="45"/>
                    <a:pt x="103" y="50"/>
                    <a:pt x="103" y="54"/>
                  </a:cubicBezTo>
                  <a:cubicBezTo>
                    <a:pt x="103" y="58"/>
                    <a:pt x="101" y="63"/>
                    <a:pt x="97" y="66"/>
                  </a:cubicBezTo>
                  <a:cubicBezTo>
                    <a:pt x="64" y="96"/>
                    <a:pt x="64" y="96"/>
                    <a:pt x="64" y="96"/>
                  </a:cubicBezTo>
                  <a:cubicBezTo>
                    <a:pt x="61" y="99"/>
                    <a:pt x="57" y="101"/>
                    <a:pt x="53" y="101"/>
                  </a:cubicBezTo>
                  <a:close/>
                  <a:moveTo>
                    <a:pt x="52" y="8"/>
                  </a:moveTo>
                  <a:cubicBezTo>
                    <a:pt x="50" y="8"/>
                    <a:pt x="48" y="9"/>
                    <a:pt x="46" y="10"/>
                  </a:cubicBezTo>
                  <a:cubicBezTo>
                    <a:pt x="13" y="41"/>
                    <a:pt x="13" y="41"/>
                    <a:pt x="13" y="41"/>
                  </a:cubicBezTo>
                  <a:cubicBezTo>
                    <a:pt x="9" y="44"/>
                    <a:pt x="9" y="50"/>
                    <a:pt x="12" y="53"/>
                  </a:cubicBezTo>
                  <a:cubicBezTo>
                    <a:pt x="47" y="90"/>
                    <a:pt x="47" y="90"/>
                    <a:pt x="47" y="90"/>
                  </a:cubicBezTo>
                  <a:cubicBezTo>
                    <a:pt x="50" y="94"/>
                    <a:pt x="55" y="94"/>
                    <a:pt x="59" y="91"/>
                  </a:cubicBezTo>
                  <a:cubicBezTo>
                    <a:pt x="92" y="60"/>
                    <a:pt x="92" y="60"/>
                    <a:pt x="92" y="60"/>
                  </a:cubicBezTo>
                  <a:cubicBezTo>
                    <a:pt x="94" y="58"/>
                    <a:pt x="95" y="56"/>
                    <a:pt x="95" y="54"/>
                  </a:cubicBezTo>
                  <a:cubicBezTo>
                    <a:pt x="95" y="51"/>
                    <a:pt x="94" y="49"/>
                    <a:pt x="92" y="48"/>
                  </a:cubicBezTo>
                  <a:cubicBezTo>
                    <a:pt x="58" y="11"/>
                    <a:pt x="58" y="11"/>
                    <a:pt x="58" y="11"/>
                  </a:cubicBezTo>
                  <a:cubicBezTo>
                    <a:pt x="56" y="9"/>
                    <a:pt x="54" y="8"/>
                    <a:pt x="52"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8" name="Freeform 181"/>
            <p:cNvSpPr/>
            <p:nvPr/>
          </p:nvSpPr>
          <p:spPr bwMode="auto">
            <a:xfrm>
              <a:off x="1220788" y="3138488"/>
              <a:ext cx="357188" cy="360363"/>
            </a:xfrm>
            <a:custGeom>
              <a:avLst/>
              <a:gdLst>
                <a:gd name="T0" fmla="*/ 39 w 95"/>
                <a:gd name="T1" fmla="*/ 5 h 96"/>
                <a:gd name="T2" fmla="*/ 5 w 95"/>
                <a:gd name="T3" fmla="*/ 36 h 96"/>
                <a:gd name="T4" fmla="*/ 5 w 95"/>
                <a:gd name="T5" fmla="*/ 54 h 96"/>
                <a:gd name="T6" fmla="*/ 39 w 95"/>
                <a:gd name="T7" fmla="*/ 91 h 96"/>
                <a:gd name="T8" fmla="*/ 57 w 95"/>
                <a:gd name="T9" fmla="*/ 91 h 96"/>
                <a:gd name="T10" fmla="*/ 90 w 95"/>
                <a:gd name="T11" fmla="*/ 60 h 96"/>
                <a:gd name="T12" fmla="*/ 91 w 95"/>
                <a:gd name="T13" fmla="*/ 43 h 96"/>
                <a:gd name="T14" fmla="*/ 56 w 95"/>
                <a:gd name="T15" fmla="*/ 6 h 96"/>
                <a:gd name="T16" fmla="*/ 39 w 95"/>
                <a:gd name="T17" fmla="*/ 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96">
                  <a:moveTo>
                    <a:pt x="39" y="5"/>
                  </a:moveTo>
                  <a:cubicBezTo>
                    <a:pt x="5" y="36"/>
                    <a:pt x="5" y="36"/>
                    <a:pt x="5" y="36"/>
                  </a:cubicBezTo>
                  <a:cubicBezTo>
                    <a:pt x="0" y="41"/>
                    <a:pt x="0" y="49"/>
                    <a:pt x="5" y="54"/>
                  </a:cubicBezTo>
                  <a:cubicBezTo>
                    <a:pt x="39" y="91"/>
                    <a:pt x="39" y="91"/>
                    <a:pt x="39" y="91"/>
                  </a:cubicBezTo>
                  <a:cubicBezTo>
                    <a:pt x="44" y="96"/>
                    <a:pt x="52" y="96"/>
                    <a:pt x="57" y="91"/>
                  </a:cubicBezTo>
                  <a:cubicBezTo>
                    <a:pt x="90" y="60"/>
                    <a:pt x="90" y="60"/>
                    <a:pt x="90" y="60"/>
                  </a:cubicBezTo>
                  <a:cubicBezTo>
                    <a:pt x="95" y="56"/>
                    <a:pt x="95" y="48"/>
                    <a:pt x="91" y="43"/>
                  </a:cubicBezTo>
                  <a:cubicBezTo>
                    <a:pt x="56" y="6"/>
                    <a:pt x="56" y="6"/>
                    <a:pt x="56" y="6"/>
                  </a:cubicBezTo>
                  <a:cubicBezTo>
                    <a:pt x="52" y="1"/>
                    <a:pt x="44" y="0"/>
                    <a:pt x="39"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9" name="Freeform 182"/>
            <p:cNvSpPr>
              <a:spLocks noEditPoints="1"/>
            </p:cNvSpPr>
            <p:nvPr/>
          </p:nvSpPr>
          <p:spPr bwMode="auto">
            <a:xfrm>
              <a:off x="1209675" y="3130550"/>
              <a:ext cx="379413" cy="379413"/>
            </a:xfrm>
            <a:custGeom>
              <a:avLst/>
              <a:gdLst>
                <a:gd name="T0" fmla="*/ 51 w 101"/>
                <a:gd name="T1" fmla="*/ 101 h 101"/>
                <a:gd name="T2" fmla="*/ 51 w 101"/>
                <a:gd name="T3" fmla="*/ 101 h 101"/>
                <a:gd name="T4" fmla="*/ 39 w 101"/>
                <a:gd name="T5" fmla="*/ 95 h 101"/>
                <a:gd name="T6" fmla="*/ 5 w 101"/>
                <a:gd name="T7" fmla="*/ 59 h 101"/>
                <a:gd name="T8" fmla="*/ 0 w 101"/>
                <a:gd name="T9" fmla="*/ 47 h 101"/>
                <a:gd name="T10" fmla="*/ 6 w 101"/>
                <a:gd name="T11" fmla="*/ 35 h 101"/>
                <a:gd name="T12" fmla="*/ 39 w 101"/>
                <a:gd name="T13" fmla="*/ 4 h 101"/>
                <a:gd name="T14" fmla="*/ 50 w 101"/>
                <a:gd name="T15" fmla="*/ 0 h 101"/>
                <a:gd name="T16" fmla="*/ 62 w 101"/>
                <a:gd name="T17" fmla="*/ 5 h 101"/>
                <a:gd name="T18" fmla="*/ 97 w 101"/>
                <a:gd name="T19" fmla="*/ 42 h 101"/>
                <a:gd name="T20" fmla="*/ 101 w 101"/>
                <a:gd name="T21" fmla="*/ 54 h 101"/>
                <a:gd name="T22" fmla="*/ 96 w 101"/>
                <a:gd name="T23" fmla="*/ 65 h 101"/>
                <a:gd name="T24" fmla="*/ 63 w 101"/>
                <a:gd name="T25" fmla="*/ 96 h 101"/>
                <a:gd name="T26" fmla="*/ 51 w 101"/>
                <a:gd name="T27" fmla="*/ 101 h 101"/>
                <a:gd name="T28" fmla="*/ 50 w 101"/>
                <a:gd name="T29" fmla="*/ 8 h 101"/>
                <a:gd name="T30" fmla="*/ 44 w 101"/>
                <a:gd name="T31" fmla="*/ 10 h 101"/>
                <a:gd name="T32" fmla="*/ 11 w 101"/>
                <a:gd name="T33" fmla="*/ 41 h 101"/>
                <a:gd name="T34" fmla="*/ 8 w 101"/>
                <a:gd name="T35" fmla="*/ 47 h 101"/>
                <a:gd name="T36" fmla="*/ 11 w 101"/>
                <a:gd name="T37" fmla="*/ 53 h 101"/>
                <a:gd name="T38" fmla="*/ 45 w 101"/>
                <a:gd name="T39" fmla="*/ 90 h 101"/>
                <a:gd name="T40" fmla="*/ 51 w 101"/>
                <a:gd name="T41" fmla="*/ 93 h 101"/>
                <a:gd name="T42" fmla="*/ 51 w 101"/>
                <a:gd name="T43" fmla="*/ 93 h 101"/>
                <a:gd name="T44" fmla="*/ 57 w 101"/>
                <a:gd name="T45" fmla="*/ 90 h 101"/>
                <a:gd name="T46" fmla="*/ 90 w 101"/>
                <a:gd name="T47" fmla="*/ 60 h 101"/>
                <a:gd name="T48" fmla="*/ 93 w 101"/>
                <a:gd name="T49" fmla="*/ 53 h 101"/>
                <a:gd name="T50" fmla="*/ 91 w 101"/>
                <a:gd name="T51" fmla="*/ 47 h 101"/>
                <a:gd name="T52" fmla="*/ 56 w 101"/>
                <a:gd name="T53" fmla="*/ 11 h 101"/>
                <a:gd name="T54" fmla="*/ 50 w 101"/>
                <a:gd name="T55" fmla="*/ 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1" h="101">
                  <a:moveTo>
                    <a:pt x="51" y="101"/>
                  </a:moveTo>
                  <a:cubicBezTo>
                    <a:pt x="51" y="101"/>
                    <a:pt x="51" y="101"/>
                    <a:pt x="51" y="101"/>
                  </a:cubicBezTo>
                  <a:cubicBezTo>
                    <a:pt x="47" y="101"/>
                    <a:pt x="42" y="99"/>
                    <a:pt x="39" y="95"/>
                  </a:cubicBezTo>
                  <a:cubicBezTo>
                    <a:pt x="5" y="59"/>
                    <a:pt x="5" y="59"/>
                    <a:pt x="5" y="59"/>
                  </a:cubicBezTo>
                  <a:cubicBezTo>
                    <a:pt x="2" y="55"/>
                    <a:pt x="0" y="51"/>
                    <a:pt x="0" y="47"/>
                  </a:cubicBezTo>
                  <a:cubicBezTo>
                    <a:pt x="1" y="42"/>
                    <a:pt x="2" y="38"/>
                    <a:pt x="6" y="35"/>
                  </a:cubicBezTo>
                  <a:cubicBezTo>
                    <a:pt x="39" y="4"/>
                    <a:pt x="39" y="4"/>
                    <a:pt x="39" y="4"/>
                  </a:cubicBezTo>
                  <a:cubicBezTo>
                    <a:pt x="42" y="1"/>
                    <a:pt x="46" y="0"/>
                    <a:pt x="50" y="0"/>
                  </a:cubicBezTo>
                  <a:cubicBezTo>
                    <a:pt x="55" y="0"/>
                    <a:pt x="59" y="2"/>
                    <a:pt x="62" y="5"/>
                  </a:cubicBezTo>
                  <a:cubicBezTo>
                    <a:pt x="97" y="42"/>
                    <a:pt x="97" y="42"/>
                    <a:pt x="97" y="42"/>
                  </a:cubicBezTo>
                  <a:cubicBezTo>
                    <a:pt x="100" y="45"/>
                    <a:pt x="101" y="49"/>
                    <a:pt x="101" y="54"/>
                  </a:cubicBezTo>
                  <a:cubicBezTo>
                    <a:pt x="101" y="58"/>
                    <a:pt x="99" y="62"/>
                    <a:pt x="96" y="65"/>
                  </a:cubicBezTo>
                  <a:cubicBezTo>
                    <a:pt x="63" y="96"/>
                    <a:pt x="63" y="96"/>
                    <a:pt x="63" y="96"/>
                  </a:cubicBezTo>
                  <a:cubicBezTo>
                    <a:pt x="59" y="99"/>
                    <a:pt x="55" y="101"/>
                    <a:pt x="51" y="101"/>
                  </a:cubicBezTo>
                  <a:close/>
                  <a:moveTo>
                    <a:pt x="50" y="8"/>
                  </a:moveTo>
                  <a:cubicBezTo>
                    <a:pt x="48" y="8"/>
                    <a:pt x="46" y="9"/>
                    <a:pt x="44" y="10"/>
                  </a:cubicBezTo>
                  <a:cubicBezTo>
                    <a:pt x="11" y="41"/>
                    <a:pt x="11" y="41"/>
                    <a:pt x="11" y="41"/>
                  </a:cubicBezTo>
                  <a:cubicBezTo>
                    <a:pt x="9" y="43"/>
                    <a:pt x="8" y="45"/>
                    <a:pt x="8" y="47"/>
                  </a:cubicBezTo>
                  <a:cubicBezTo>
                    <a:pt x="8" y="49"/>
                    <a:pt x="9" y="52"/>
                    <a:pt x="11" y="53"/>
                  </a:cubicBezTo>
                  <a:cubicBezTo>
                    <a:pt x="45" y="90"/>
                    <a:pt x="45" y="90"/>
                    <a:pt x="45" y="90"/>
                  </a:cubicBezTo>
                  <a:cubicBezTo>
                    <a:pt x="47" y="92"/>
                    <a:pt x="49" y="93"/>
                    <a:pt x="51" y="93"/>
                  </a:cubicBezTo>
                  <a:cubicBezTo>
                    <a:pt x="51" y="93"/>
                    <a:pt x="51" y="93"/>
                    <a:pt x="51" y="93"/>
                  </a:cubicBezTo>
                  <a:cubicBezTo>
                    <a:pt x="53" y="93"/>
                    <a:pt x="56" y="92"/>
                    <a:pt x="57" y="90"/>
                  </a:cubicBezTo>
                  <a:cubicBezTo>
                    <a:pt x="90" y="60"/>
                    <a:pt x="90" y="60"/>
                    <a:pt x="90" y="60"/>
                  </a:cubicBezTo>
                  <a:cubicBezTo>
                    <a:pt x="92" y="58"/>
                    <a:pt x="93" y="56"/>
                    <a:pt x="93" y="53"/>
                  </a:cubicBezTo>
                  <a:cubicBezTo>
                    <a:pt x="93" y="51"/>
                    <a:pt x="92" y="49"/>
                    <a:pt x="91" y="47"/>
                  </a:cubicBezTo>
                  <a:cubicBezTo>
                    <a:pt x="56" y="11"/>
                    <a:pt x="56" y="11"/>
                    <a:pt x="56" y="11"/>
                  </a:cubicBezTo>
                  <a:cubicBezTo>
                    <a:pt x="55" y="9"/>
                    <a:pt x="53" y="8"/>
                    <a:pt x="50"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0" name="Freeform 183"/>
            <p:cNvSpPr/>
            <p:nvPr/>
          </p:nvSpPr>
          <p:spPr bwMode="auto">
            <a:xfrm>
              <a:off x="1446213" y="3381375"/>
              <a:ext cx="360363" cy="360363"/>
            </a:xfrm>
            <a:custGeom>
              <a:avLst/>
              <a:gdLst>
                <a:gd name="T0" fmla="*/ 39 w 96"/>
                <a:gd name="T1" fmla="*/ 5 h 96"/>
                <a:gd name="T2" fmla="*/ 6 w 96"/>
                <a:gd name="T3" fmla="*/ 36 h 96"/>
                <a:gd name="T4" fmla="*/ 5 w 96"/>
                <a:gd name="T5" fmla="*/ 54 h 96"/>
                <a:gd name="T6" fmla="*/ 39 w 96"/>
                <a:gd name="T7" fmla="*/ 91 h 96"/>
                <a:gd name="T8" fmla="*/ 57 w 96"/>
                <a:gd name="T9" fmla="*/ 91 h 96"/>
                <a:gd name="T10" fmla="*/ 90 w 96"/>
                <a:gd name="T11" fmla="*/ 60 h 96"/>
                <a:gd name="T12" fmla="*/ 91 w 96"/>
                <a:gd name="T13" fmla="*/ 42 h 96"/>
                <a:gd name="T14" fmla="*/ 57 w 96"/>
                <a:gd name="T15" fmla="*/ 6 h 96"/>
                <a:gd name="T16" fmla="*/ 39 w 96"/>
                <a:gd name="T17" fmla="*/ 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 h="96">
                  <a:moveTo>
                    <a:pt x="39" y="5"/>
                  </a:moveTo>
                  <a:cubicBezTo>
                    <a:pt x="6" y="36"/>
                    <a:pt x="6" y="36"/>
                    <a:pt x="6" y="36"/>
                  </a:cubicBezTo>
                  <a:cubicBezTo>
                    <a:pt x="1" y="41"/>
                    <a:pt x="0" y="49"/>
                    <a:pt x="5" y="54"/>
                  </a:cubicBezTo>
                  <a:cubicBezTo>
                    <a:pt x="39" y="91"/>
                    <a:pt x="39" y="91"/>
                    <a:pt x="39" y="91"/>
                  </a:cubicBezTo>
                  <a:cubicBezTo>
                    <a:pt x="44" y="96"/>
                    <a:pt x="52" y="96"/>
                    <a:pt x="57" y="91"/>
                  </a:cubicBezTo>
                  <a:cubicBezTo>
                    <a:pt x="90" y="60"/>
                    <a:pt x="90" y="60"/>
                    <a:pt x="90" y="60"/>
                  </a:cubicBezTo>
                  <a:cubicBezTo>
                    <a:pt x="95" y="56"/>
                    <a:pt x="96" y="47"/>
                    <a:pt x="91" y="42"/>
                  </a:cubicBezTo>
                  <a:cubicBezTo>
                    <a:pt x="57" y="6"/>
                    <a:pt x="57" y="6"/>
                    <a:pt x="57" y="6"/>
                  </a:cubicBezTo>
                  <a:cubicBezTo>
                    <a:pt x="52" y="1"/>
                    <a:pt x="44" y="0"/>
                    <a:pt x="39"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1" name="Freeform 184"/>
            <p:cNvSpPr>
              <a:spLocks noEditPoints="1"/>
            </p:cNvSpPr>
            <p:nvPr/>
          </p:nvSpPr>
          <p:spPr bwMode="auto">
            <a:xfrm>
              <a:off x="1438275" y="3375025"/>
              <a:ext cx="382588" cy="377825"/>
            </a:xfrm>
            <a:custGeom>
              <a:avLst/>
              <a:gdLst>
                <a:gd name="T0" fmla="*/ 51 w 102"/>
                <a:gd name="T1" fmla="*/ 101 h 101"/>
                <a:gd name="T2" fmla="*/ 51 w 102"/>
                <a:gd name="T3" fmla="*/ 101 h 101"/>
                <a:gd name="T4" fmla="*/ 38 w 102"/>
                <a:gd name="T5" fmla="*/ 95 h 101"/>
                <a:gd name="T6" fmla="*/ 4 w 102"/>
                <a:gd name="T7" fmla="*/ 58 h 101"/>
                <a:gd name="T8" fmla="*/ 0 w 102"/>
                <a:gd name="T9" fmla="*/ 47 h 101"/>
                <a:gd name="T10" fmla="*/ 5 w 102"/>
                <a:gd name="T11" fmla="*/ 35 h 101"/>
                <a:gd name="T12" fmla="*/ 38 w 102"/>
                <a:gd name="T13" fmla="*/ 4 h 101"/>
                <a:gd name="T14" fmla="*/ 50 w 102"/>
                <a:gd name="T15" fmla="*/ 0 h 101"/>
                <a:gd name="T16" fmla="*/ 62 w 102"/>
                <a:gd name="T17" fmla="*/ 5 h 101"/>
                <a:gd name="T18" fmla="*/ 96 w 102"/>
                <a:gd name="T19" fmla="*/ 42 h 101"/>
                <a:gd name="T20" fmla="*/ 95 w 102"/>
                <a:gd name="T21" fmla="*/ 65 h 101"/>
                <a:gd name="T22" fmla="*/ 62 w 102"/>
                <a:gd name="T23" fmla="*/ 96 h 101"/>
                <a:gd name="T24" fmla="*/ 51 w 102"/>
                <a:gd name="T25" fmla="*/ 101 h 101"/>
                <a:gd name="T26" fmla="*/ 50 w 102"/>
                <a:gd name="T27" fmla="*/ 8 h 101"/>
                <a:gd name="T28" fmla="*/ 44 w 102"/>
                <a:gd name="T29" fmla="*/ 10 h 101"/>
                <a:gd name="T30" fmla="*/ 10 w 102"/>
                <a:gd name="T31" fmla="*/ 41 h 101"/>
                <a:gd name="T32" fmla="*/ 8 w 102"/>
                <a:gd name="T33" fmla="*/ 47 h 101"/>
                <a:gd name="T34" fmla="*/ 10 w 102"/>
                <a:gd name="T35" fmla="*/ 53 h 101"/>
                <a:gd name="T36" fmla="*/ 44 w 102"/>
                <a:gd name="T37" fmla="*/ 90 h 101"/>
                <a:gd name="T38" fmla="*/ 51 w 102"/>
                <a:gd name="T39" fmla="*/ 93 h 101"/>
                <a:gd name="T40" fmla="*/ 51 w 102"/>
                <a:gd name="T41" fmla="*/ 93 h 101"/>
                <a:gd name="T42" fmla="*/ 56 w 102"/>
                <a:gd name="T43" fmla="*/ 90 h 101"/>
                <a:gd name="T44" fmla="*/ 90 w 102"/>
                <a:gd name="T45" fmla="*/ 59 h 101"/>
                <a:gd name="T46" fmla="*/ 90 w 102"/>
                <a:gd name="T47" fmla="*/ 47 h 101"/>
                <a:gd name="T48" fmla="*/ 56 w 102"/>
                <a:gd name="T49" fmla="*/ 10 h 101"/>
                <a:gd name="T50" fmla="*/ 50 w 102"/>
                <a:gd name="T51" fmla="*/ 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 h="101">
                  <a:moveTo>
                    <a:pt x="51" y="101"/>
                  </a:moveTo>
                  <a:cubicBezTo>
                    <a:pt x="51" y="101"/>
                    <a:pt x="51" y="101"/>
                    <a:pt x="51" y="101"/>
                  </a:cubicBezTo>
                  <a:cubicBezTo>
                    <a:pt x="46" y="101"/>
                    <a:pt x="42" y="99"/>
                    <a:pt x="38" y="95"/>
                  </a:cubicBezTo>
                  <a:cubicBezTo>
                    <a:pt x="4" y="58"/>
                    <a:pt x="4" y="58"/>
                    <a:pt x="4" y="58"/>
                  </a:cubicBezTo>
                  <a:cubicBezTo>
                    <a:pt x="1" y="55"/>
                    <a:pt x="0" y="51"/>
                    <a:pt x="0" y="47"/>
                  </a:cubicBezTo>
                  <a:cubicBezTo>
                    <a:pt x="0" y="42"/>
                    <a:pt x="2" y="38"/>
                    <a:pt x="5" y="35"/>
                  </a:cubicBezTo>
                  <a:cubicBezTo>
                    <a:pt x="38" y="4"/>
                    <a:pt x="38" y="4"/>
                    <a:pt x="38" y="4"/>
                  </a:cubicBezTo>
                  <a:cubicBezTo>
                    <a:pt x="41" y="1"/>
                    <a:pt x="45" y="0"/>
                    <a:pt x="50" y="0"/>
                  </a:cubicBezTo>
                  <a:cubicBezTo>
                    <a:pt x="54" y="0"/>
                    <a:pt x="59" y="2"/>
                    <a:pt x="62" y="5"/>
                  </a:cubicBezTo>
                  <a:cubicBezTo>
                    <a:pt x="96" y="42"/>
                    <a:pt x="96" y="42"/>
                    <a:pt x="96" y="42"/>
                  </a:cubicBezTo>
                  <a:cubicBezTo>
                    <a:pt x="102" y="48"/>
                    <a:pt x="102" y="59"/>
                    <a:pt x="95" y="65"/>
                  </a:cubicBezTo>
                  <a:cubicBezTo>
                    <a:pt x="62" y="96"/>
                    <a:pt x="62" y="96"/>
                    <a:pt x="62" y="96"/>
                  </a:cubicBezTo>
                  <a:cubicBezTo>
                    <a:pt x="59" y="99"/>
                    <a:pt x="55" y="101"/>
                    <a:pt x="51" y="101"/>
                  </a:cubicBezTo>
                  <a:close/>
                  <a:moveTo>
                    <a:pt x="50" y="8"/>
                  </a:moveTo>
                  <a:cubicBezTo>
                    <a:pt x="47" y="8"/>
                    <a:pt x="45" y="8"/>
                    <a:pt x="44" y="10"/>
                  </a:cubicBezTo>
                  <a:cubicBezTo>
                    <a:pt x="10" y="41"/>
                    <a:pt x="10" y="41"/>
                    <a:pt x="10" y="41"/>
                  </a:cubicBezTo>
                  <a:cubicBezTo>
                    <a:pt x="9" y="42"/>
                    <a:pt x="8" y="45"/>
                    <a:pt x="8" y="47"/>
                  </a:cubicBezTo>
                  <a:cubicBezTo>
                    <a:pt x="8" y="49"/>
                    <a:pt x="8" y="51"/>
                    <a:pt x="10" y="53"/>
                  </a:cubicBezTo>
                  <a:cubicBezTo>
                    <a:pt x="44" y="90"/>
                    <a:pt x="44" y="90"/>
                    <a:pt x="44" y="90"/>
                  </a:cubicBezTo>
                  <a:cubicBezTo>
                    <a:pt x="46" y="92"/>
                    <a:pt x="48" y="93"/>
                    <a:pt x="51" y="93"/>
                  </a:cubicBezTo>
                  <a:cubicBezTo>
                    <a:pt x="51" y="93"/>
                    <a:pt x="51" y="93"/>
                    <a:pt x="51" y="93"/>
                  </a:cubicBezTo>
                  <a:cubicBezTo>
                    <a:pt x="53" y="93"/>
                    <a:pt x="55" y="92"/>
                    <a:pt x="56" y="90"/>
                  </a:cubicBezTo>
                  <a:cubicBezTo>
                    <a:pt x="90" y="59"/>
                    <a:pt x="90" y="59"/>
                    <a:pt x="90" y="59"/>
                  </a:cubicBezTo>
                  <a:cubicBezTo>
                    <a:pt x="93" y="56"/>
                    <a:pt x="93" y="51"/>
                    <a:pt x="90" y="47"/>
                  </a:cubicBezTo>
                  <a:cubicBezTo>
                    <a:pt x="56" y="10"/>
                    <a:pt x="56" y="10"/>
                    <a:pt x="56" y="10"/>
                  </a:cubicBezTo>
                  <a:cubicBezTo>
                    <a:pt x="54" y="9"/>
                    <a:pt x="52" y="8"/>
                    <a:pt x="50"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2" name="Freeform 185"/>
            <p:cNvSpPr/>
            <p:nvPr/>
          </p:nvSpPr>
          <p:spPr bwMode="auto">
            <a:xfrm>
              <a:off x="1674813" y="3625850"/>
              <a:ext cx="357188" cy="360363"/>
            </a:xfrm>
            <a:custGeom>
              <a:avLst/>
              <a:gdLst>
                <a:gd name="T0" fmla="*/ 38 w 95"/>
                <a:gd name="T1" fmla="*/ 5 h 96"/>
                <a:gd name="T2" fmla="*/ 5 w 95"/>
                <a:gd name="T3" fmla="*/ 36 h 96"/>
                <a:gd name="T4" fmla="*/ 4 w 95"/>
                <a:gd name="T5" fmla="*/ 54 h 96"/>
                <a:gd name="T6" fmla="*/ 39 w 95"/>
                <a:gd name="T7" fmla="*/ 90 h 96"/>
                <a:gd name="T8" fmla="*/ 57 w 95"/>
                <a:gd name="T9" fmla="*/ 91 h 96"/>
                <a:gd name="T10" fmla="*/ 90 w 95"/>
                <a:gd name="T11" fmla="*/ 60 h 96"/>
                <a:gd name="T12" fmla="*/ 90 w 95"/>
                <a:gd name="T13" fmla="*/ 42 h 96"/>
                <a:gd name="T14" fmla="*/ 56 w 95"/>
                <a:gd name="T15" fmla="*/ 5 h 96"/>
                <a:gd name="T16" fmla="*/ 38 w 95"/>
                <a:gd name="T17" fmla="*/ 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96">
                  <a:moveTo>
                    <a:pt x="38" y="5"/>
                  </a:moveTo>
                  <a:cubicBezTo>
                    <a:pt x="5" y="36"/>
                    <a:pt x="5" y="36"/>
                    <a:pt x="5" y="36"/>
                  </a:cubicBezTo>
                  <a:cubicBezTo>
                    <a:pt x="0" y="40"/>
                    <a:pt x="0" y="48"/>
                    <a:pt x="4" y="54"/>
                  </a:cubicBezTo>
                  <a:cubicBezTo>
                    <a:pt x="39" y="90"/>
                    <a:pt x="39" y="90"/>
                    <a:pt x="39" y="90"/>
                  </a:cubicBezTo>
                  <a:cubicBezTo>
                    <a:pt x="43" y="95"/>
                    <a:pt x="51" y="96"/>
                    <a:pt x="57" y="91"/>
                  </a:cubicBezTo>
                  <a:cubicBezTo>
                    <a:pt x="90" y="60"/>
                    <a:pt x="90" y="60"/>
                    <a:pt x="90" y="60"/>
                  </a:cubicBezTo>
                  <a:cubicBezTo>
                    <a:pt x="95" y="55"/>
                    <a:pt x="95" y="47"/>
                    <a:pt x="90" y="42"/>
                  </a:cubicBezTo>
                  <a:cubicBezTo>
                    <a:pt x="56" y="5"/>
                    <a:pt x="56" y="5"/>
                    <a:pt x="56" y="5"/>
                  </a:cubicBezTo>
                  <a:cubicBezTo>
                    <a:pt x="51" y="0"/>
                    <a:pt x="43" y="0"/>
                    <a:pt x="38"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3" name="Freeform 186"/>
            <p:cNvSpPr>
              <a:spLocks noEditPoints="1"/>
            </p:cNvSpPr>
            <p:nvPr/>
          </p:nvSpPr>
          <p:spPr bwMode="auto">
            <a:xfrm>
              <a:off x="1663700" y="3614738"/>
              <a:ext cx="387350" cy="379413"/>
            </a:xfrm>
            <a:custGeom>
              <a:avLst/>
              <a:gdLst>
                <a:gd name="T0" fmla="*/ 51 w 103"/>
                <a:gd name="T1" fmla="*/ 101 h 101"/>
                <a:gd name="T2" fmla="*/ 51 w 103"/>
                <a:gd name="T3" fmla="*/ 101 h 101"/>
                <a:gd name="T4" fmla="*/ 39 w 103"/>
                <a:gd name="T5" fmla="*/ 96 h 101"/>
                <a:gd name="T6" fmla="*/ 5 w 103"/>
                <a:gd name="T7" fmla="*/ 59 h 101"/>
                <a:gd name="T8" fmla="*/ 0 w 103"/>
                <a:gd name="T9" fmla="*/ 47 h 101"/>
                <a:gd name="T10" fmla="*/ 5 w 103"/>
                <a:gd name="T11" fmla="*/ 36 h 101"/>
                <a:gd name="T12" fmla="*/ 39 w 103"/>
                <a:gd name="T13" fmla="*/ 5 h 101"/>
                <a:gd name="T14" fmla="*/ 50 w 103"/>
                <a:gd name="T15" fmla="*/ 0 h 101"/>
                <a:gd name="T16" fmla="*/ 62 w 103"/>
                <a:gd name="T17" fmla="*/ 6 h 101"/>
                <a:gd name="T18" fmla="*/ 96 w 103"/>
                <a:gd name="T19" fmla="*/ 43 h 101"/>
                <a:gd name="T20" fmla="*/ 95 w 103"/>
                <a:gd name="T21" fmla="*/ 66 h 101"/>
                <a:gd name="T22" fmla="*/ 62 w 103"/>
                <a:gd name="T23" fmla="*/ 97 h 101"/>
                <a:gd name="T24" fmla="*/ 51 w 103"/>
                <a:gd name="T25" fmla="*/ 101 h 101"/>
                <a:gd name="T26" fmla="*/ 50 w 103"/>
                <a:gd name="T27" fmla="*/ 8 h 101"/>
                <a:gd name="T28" fmla="*/ 44 w 103"/>
                <a:gd name="T29" fmla="*/ 11 h 101"/>
                <a:gd name="T30" fmla="*/ 11 w 103"/>
                <a:gd name="T31" fmla="*/ 42 h 101"/>
                <a:gd name="T32" fmla="*/ 8 w 103"/>
                <a:gd name="T33" fmla="*/ 48 h 101"/>
                <a:gd name="T34" fmla="*/ 10 w 103"/>
                <a:gd name="T35" fmla="*/ 54 h 101"/>
                <a:gd name="T36" fmla="*/ 45 w 103"/>
                <a:gd name="T37" fmla="*/ 91 h 101"/>
                <a:gd name="T38" fmla="*/ 57 w 103"/>
                <a:gd name="T39" fmla="*/ 91 h 101"/>
                <a:gd name="T40" fmla="*/ 90 w 103"/>
                <a:gd name="T41" fmla="*/ 60 h 101"/>
                <a:gd name="T42" fmla="*/ 90 w 103"/>
                <a:gd name="T43" fmla="*/ 48 h 101"/>
                <a:gd name="T44" fmla="*/ 56 w 103"/>
                <a:gd name="T45" fmla="*/ 11 h 101"/>
                <a:gd name="T46" fmla="*/ 50 w 103"/>
                <a:gd name="T47" fmla="*/ 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3" h="101">
                  <a:moveTo>
                    <a:pt x="51" y="101"/>
                  </a:moveTo>
                  <a:cubicBezTo>
                    <a:pt x="51" y="101"/>
                    <a:pt x="51" y="101"/>
                    <a:pt x="51" y="101"/>
                  </a:cubicBezTo>
                  <a:cubicBezTo>
                    <a:pt x="46" y="101"/>
                    <a:pt x="42" y="99"/>
                    <a:pt x="39" y="96"/>
                  </a:cubicBezTo>
                  <a:cubicBezTo>
                    <a:pt x="5" y="59"/>
                    <a:pt x="5" y="59"/>
                    <a:pt x="5" y="59"/>
                  </a:cubicBezTo>
                  <a:cubicBezTo>
                    <a:pt x="2" y="56"/>
                    <a:pt x="0" y="52"/>
                    <a:pt x="0" y="47"/>
                  </a:cubicBezTo>
                  <a:cubicBezTo>
                    <a:pt x="0" y="43"/>
                    <a:pt x="2" y="39"/>
                    <a:pt x="5" y="36"/>
                  </a:cubicBezTo>
                  <a:cubicBezTo>
                    <a:pt x="39" y="5"/>
                    <a:pt x="39" y="5"/>
                    <a:pt x="39" y="5"/>
                  </a:cubicBezTo>
                  <a:cubicBezTo>
                    <a:pt x="42" y="2"/>
                    <a:pt x="46" y="0"/>
                    <a:pt x="50" y="0"/>
                  </a:cubicBezTo>
                  <a:cubicBezTo>
                    <a:pt x="54" y="0"/>
                    <a:pt x="59" y="2"/>
                    <a:pt x="62" y="6"/>
                  </a:cubicBezTo>
                  <a:cubicBezTo>
                    <a:pt x="96" y="43"/>
                    <a:pt x="96" y="43"/>
                    <a:pt x="96" y="43"/>
                  </a:cubicBezTo>
                  <a:cubicBezTo>
                    <a:pt x="103" y="49"/>
                    <a:pt x="102" y="60"/>
                    <a:pt x="95" y="66"/>
                  </a:cubicBezTo>
                  <a:cubicBezTo>
                    <a:pt x="62" y="97"/>
                    <a:pt x="62" y="97"/>
                    <a:pt x="62" y="97"/>
                  </a:cubicBezTo>
                  <a:cubicBezTo>
                    <a:pt x="59" y="100"/>
                    <a:pt x="55" y="101"/>
                    <a:pt x="51" y="101"/>
                  </a:cubicBezTo>
                  <a:close/>
                  <a:moveTo>
                    <a:pt x="50" y="8"/>
                  </a:moveTo>
                  <a:cubicBezTo>
                    <a:pt x="48" y="8"/>
                    <a:pt x="46" y="9"/>
                    <a:pt x="44" y="11"/>
                  </a:cubicBezTo>
                  <a:cubicBezTo>
                    <a:pt x="11" y="42"/>
                    <a:pt x="11" y="42"/>
                    <a:pt x="11" y="42"/>
                  </a:cubicBezTo>
                  <a:cubicBezTo>
                    <a:pt x="9" y="43"/>
                    <a:pt x="8" y="45"/>
                    <a:pt x="8" y="48"/>
                  </a:cubicBezTo>
                  <a:cubicBezTo>
                    <a:pt x="8" y="50"/>
                    <a:pt x="9" y="52"/>
                    <a:pt x="10" y="54"/>
                  </a:cubicBezTo>
                  <a:cubicBezTo>
                    <a:pt x="45" y="91"/>
                    <a:pt x="45" y="91"/>
                    <a:pt x="45" y="91"/>
                  </a:cubicBezTo>
                  <a:cubicBezTo>
                    <a:pt x="48" y="94"/>
                    <a:pt x="54" y="94"/>
                    <a:pt x="57" y="91"/>
                  </a:cubicBezTo>
                  <a:cubicBezTo>
                    <a:pt x="90" y="60"/>
                    <a:pt x="90" y="60"/>
                    <a:pt x="90" y="60"/>
                  </a:cubicBezTo>
                  <a:cubicBezTo>
                    <a:pt x="94" y="57"/>
                    <a:pt x="94" y="51"/>
                    <a:pt x="90" y="48"/>
                  </a:cubicBezTo>
                  <a:cubicBezTo>
                    <a:pt x="56" y="11"/>
                    <a:pt x="56" y="11"/>
                    <a:pt x="56" y="11"/>
                  </a:cubicBezTo>
                  <a:cubicBezTo>
                    <a:pt x="55" y="9"/>
                    <a:pt x="52" y="8"/>
                    <a:pt x="50"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4" name="Freeform 187"/>
            <p:cNvSpPr/>
            <p:nvPr/>
          </p:nvSpPr>
          <p:spPr bwMode="auto">
            <a:xfrm>
              <a:off x="1900238" y="3870325"/>
              <a:ext cx="357188" cy="360363"/>
            </a:xfrm>
            <a:custGeom>
              <a:avLst/>
              <a:gdLst>
                <a:gd name="T0" fmla="*/ 39 w 95"/>
                <a:gd name="T1" fmla="*/ 5 h 96"/>
                <a:gd name="T2" fmla="*/ 5 w 95"/>
                <a:gd name="T3" fmla="*/ 36 h 96"/>
                <a:gd name="T4" fmla="*/ 5 w 95"/>
                <a:gd name="T5" fmla="*/ 53 h 96"/>
                <a:gd name="T6" fmla="*/ 39 w 95"/>
                <a:gd name="T7" fmla="*/ 90 h 96"/>
                <a:gd name="T8" fmla="*/ 57 w 95"/>
                <a:gd name="T9" fmla="*/ 91 h 96"/>
                <a:gd name="T10" fmla="*/ 90 w 95"/>
                <a:gd name="T11" fmla="*/ 60 h 96"/>
                <a:gd name="T12" fmla="*/ 91 w 95"/>
                <a:gd name="T13" fmla="*/ 42 h 96"/>
                <a:gd name="T14" fmla="*/ 56 w 95"/>
                <a:gd name="T15" fmla="*/ 5 h 96"/>
                <a:gd name="T16" fmla="*/ 39 w 95"/>
                <a:gd name="T17" fmla="*/ 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96">
                  <a:moveTo>
                    <a:pt x="39" y="5"/>
                  </a:moveTo>
                  <a:cubicBezTo>
                    <a:pt x="5" y="36"/>
                    <a:pt x="5" y="36"/>
                    <a:pt x="5" y="36"/>
                  </a:cubicBezTo>
                  <a:cubicBezTo>
                    <a:pt x="0" y="40"/>
                    <a:pt x="0" y="48"/>
                    <a:pt x="5" y="53"/>
                  </a:cubicBezTo>
                  <a:cubicBezTo>
                    <a:pt x="39" y="90"/>
                    <a:pt x="39" y="90"/>
                    <a:pt x="39" y="90"/>
                  </a:cubicBezTo>
                  <a:cubicBezTo>
                    <a:pt x="44" y="95"/>
                    <a:pt x="52" y="96"/>
                    <a:pt x="57" y="91"/>
                  </a:cubicBezTo>
                  <a:cubicBezTo>
                    <a:pt x="90" y="60"/>
                    <a:pt x="90" y="60"/>
                    <a:pt x="90" y="60"/>
                  </a:cubicBezTo>
                  <a:cubicBezTo>
                    <a:pt x="95" y="55"/>
                    <a:pt x="95" y="47"/>
                    <a:pt x="91" y="42"/>
                  </a:cubicBezTo>
                  <a:cubicBezTo>
                    <a:pt x="56" y="5"/>
                    <a:pt x="56" y="5"/>
                    <a:pt x="56" y="5"/>
                  </a:cubicBezTo>
                  <a:cubicBezTo>
                    <a:pt x="52" y="0"/>
                    <a:pt x="44" y="0"/>
                    <a:pt x="39"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5" name="Freeform 188"/>
            <p:cNvSpPr>
              <a:spLocks noEditPoints="1"/>
            </p:cNvSpPr>
            <p:nvPr/>
          </p:nvSpPr>
          <p:spPr bwMode="auto">
            <a:xfrm>
              <a:off x="1889125" y="3859213"/>
              <a:ext cx="385763" cy="377825"/>
            </a:xfrm>
            <a:custGeom>
              <a:avLst/>
              <a:gdLst>
                <a:gd name="T0" fmla="*/ 51 w 103"/>
                <a:gd name="T1" fmla="*/ 101 h 101"/>
                <a:gd name="T2" fmla="*/ 51 w 103"/>
                <a:gd name="T3" fmla="*/ 101 h 101"/>
                <a:gd name="T4" fmla="*/ 39 w 103"/>
                <a:gd name="T5" fmla="*/ 96 h 101"/>
                <a:gd name="T6" fmla="*/ 5 w 103"/>
                <a:gd name="T7" fmla="*/ 59 h 101"/>
                <a:gd name="T8" fmla="*/ 0 w 103"/>
                <a:gd name="T9" fmla="*/ 47 h 101"/>
                <a:gd name="T10" fmla="*/ 6 w 103"/>
                <a:gd name="T11" fmla="*/ 36 h 101"/>
                <a:gd name="T12" fmla="*/ 39 w 103"/>
                <a:gd name="T13" fmla="*/ 5 h 101"/>
                <a:gd name="T14" fmla="*/ 50 w 103"/>
                <a:gd name="T15" fmla="*/ 0 h 101"/>
                <a:gd name="T16" fmla="*/ 62 w 103"/>
                <a:gd name="T17" fmla="*/ 6 h 101"/>
                <a:gd name="T18" fmla="*/ 97 w 103"/>
                <a:gd name="T19" fmla="*/ 42 h 101"/>
                <a:gd name="T20" fmla="*/ 96 w 103"/>
                <a:gd name="T21" fmla="*/ 66 h 101"/>
                <a:gd name="T22" fmla="*/ 63 w 103"/>
                <a:gd name="T23" fmla="*/ 97 h 101"/>
                <a:gd name="T24" fmla="*/ 51 w 103"/>
                <a:gd name="T25" fmla="*/ 101 h 101"/>
                <a:gd name="T26" fmla="*/ 50 w 103"/>
                <a:gd name="T27" fmla="*/ 8 h 101"/>
                <a:gd name="T28" fmla="*/ 44 w 103"/>
                <a:gd name="T29" fmla="*/ 11 h 101"/>
                <a:gd name="T30" fmla="*/ 11 w 103"/>
                <a:gd name="T31" fmla="*/ 41 h 101"/>
                <a:gd name="T32" fmla="*/ 8 w 103"/>
                <a:gd name="T33" fmla="*/ 47 h 101"/>
                <a:gd name="T34" fmla="*/ 11 w 103"/>
                <a:gd name="T35" fmla="*/ 54 h 101"/>
                <a:gd name="T36" fmla="*/ 45 w 103"/>
                <a:gd name="T37" fmla="*/ 90 h 101"/>
                <a:gd name="T38" fmla="*/ 51 w 103"/>
                <a:gd name="T39" fmla="*/ 93 h 101"/>
                <a:gd name="T40" fmla="*/ 51 w 103"/>
                <a:gd name="T41" fmla="*/ 93 h 101"/>
                <a:gd name="T42" fmla="*/ 57 w 103"/>
                <a:gd name="T43" fmla="*/ 91 h 101"/>
                <a:gd name="T44" fmla="*/ 90 w 103"/>
                <a:gd name="T45" fmla="*/ 60 h 101"/>
                <a:gd name="T46" fmla="*/ 91 w 103"/>
                <a:gd name="T47" fmla="*/ 48 h 101"/>
                <a:gd name="T48" fmla="*/ 57 w 103"/>
                <a:gd name="T49" fmla="*/ 11 h 101"/>
                <a:gd name="T50" fmla="*/ 50 w 103"/>
                <a:gd name="T51" fmla="*/ 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3" h="101">
                  <a:moveTo>
                    <a:pt x="51" y="101"/>
                  </a:moveTo>
                  <a:cubicBezTo>
                    <a:pt x="51" y="101"/>
                    <a:pt x="51" y="101"/>
                    <a:pt x="51" y="101"/>
                  </a:cubicBezTo>
                  <a:cubicBezTo>
                    <a:pt x="47" y="101"/>
                    <a:pt x="42" y="99"/>
                    <a:pt x="39" y="96"/>
                  </a:cubicBezTo>
                  <a:cubicBezTo>
                    <a:pt x="5" y="59"/>
                    <a:pt x="5" y="59"/>
                    <a:pt x="5" y="59"/>
                  </a:cubicBezTo>
                  <a:cubicBezTo>
                    <a:pt x="2" y="56"/>
                    <a:pt x="0" y="52"/>
                    <a:pt x="0" y="47"/>
                  </a:cubicBezTo>
                  <a:cubicBezTo>
                    <a:pt x="1" y="43"/>
                    <a:pt x="2" y="39"/>
                    <a:pt x="6" y="36"/>
                  </a:cubicBezTo>
                  <a:cubicBezTo>
                    <a:pt x="39" y="5"/>
                    <a:pt x="39" y="5"/>
                    <a:pt x="39" y="5"/>
                  </a:cubicBezTo>
                  <a:cubicBezTo>
                    <a:pt x="42" y="2"/>
                    <a:pt x="46" y="0"/>
                    <a:pt x="50" y="0"/>
                  </a:cubicBezTo>
                  <a:cubicBezTo>
                    <a:pt x="55" y="0"/>
                    <a:pt x="59" y="2"/>
                    <a:pt x="62" y="6"/>
                  </a:cubicBezTo>
                  <a:cubicBezTo>
                    <a:pt x="97" y="42"/>
                    <a:pt x="97" y="42"/>
                    <a:pt x="97" y="42"/>
                  </a:cubicBezTo>
                  <a:cubicBezTo>
                    <a:pt x="103" y="49"/>
                    <a:pt x="103" y="60"/>
                    <a:pt x="96" y="66"/>
                  </a:cubicBezTo>
                  <a:cubicBezTo>
                    <a:pt x="63" y="97"/>
                    <a:pt x="63" y="97"/>
                    <a:pt x="63" y="97"/>
                  </a:cubicBezTo>
                  <a:cubicBezTo>
                    <a:pt x="60" y="100"/>
                    <a:pt x="56" y="101"/>
                    <a:pt x="51" y="101"/>
                  </a:cubicBezTo>
                  <a:close/>
                  <a:moveTo>
                    <a:pt x="50" y="8"/>
                  </a:moveTo>
                  <a:cubicBezTo>
                    <a:pt x="48" y="8"/>
                    <a:pt x="46" y="9"/>
                    <a:pt x="44" y="11"/>
                  </a:cubicBezTo>
                  <a:cubicBezTo>
                    <a:pt x="11" y="41"/>
                    <a:pt x="11" y="41"/>
                    <a:pt x="11" y="41"/>
                  </a:cubicBezTo>
                  <a:cubicBezTo>
                    <a:pt x="10" y="43"/>
                    <a:pt x="9" y="45"/>
                    <a:pt x="8" y="47"/>
                  </a:cubicBezTo>
                  <a:cubicBezTo>
                    <a:pt x="8" y="50"/>
                    <a:pt x="9" y="52"/>
                    <a:pt x="11" y="54"/>
                  </a:cubicBezTo>
                  <a:cubicBezTo>
                    <a:pt x="45" y="90"/>
                    <a:pt x="45" y="90"/>
                    <a:pt x="45" y="90"/>
                  </a:cubicBezTo>
                  <a:cubicBezTo>
                    <a:pt x="47" y="92"/>
                    <a:pt x="49" y="93"/>
                    <a:pt x="51" y="93"/>
                  </a:cubicBezTo>
                  <a:cubicBezTo>
                    <a:pt x="51" y="93"/>
                    <a:pt x="51" y="93"/>
                    <a:pt x="51" y="93"/>
                  </a:cubicBezTo>
                  <a:cubicBezTo>
                    <a:pt x="54" y="93"/>
                    <a:pt x="56" y="92"/>
                    <a:pt x="57" y="91"/>
                  </a:cubicBezTo>
                  <a:cubicBezTo>
                    <a:pt x="90" y="60"/>
                    <a:pt x="90" y="60"/>
                    <a:pt x="90" y="60"/>
                  </a:cubicBezTo>
                  <a:cubicBezTo>
                    <a:pt x="94" y="57"/>
                    <a:pt x="94" y="51"/>
                    <a:pt x="91" y="48"/>
                  </a:cubicBezTo>
                  <a:cubicBezTo>
                    <a:pt x="57" y="11"/>
                    <a:pt x="57" y="11"/>
                    <a:pt x="57" y="11"/>
                  </a:cubicBezTo>
                  <a:cubicBezTo>
                    <a:pt x="55" y="9"/>
                    <a:pt x="53" y="8"/>
                    <a:pt x="50"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6" name="Freeform 189"/>
            <p:cNvSpPr/>
            <p:nvPr/>
          </p:nvSpPr>
          <p:spPr bwMode="auto">
            <a:xfrm>
              <a:off x="1052513" y="2473325"/>
              <a:ext cx="319088" cy="315913"/>
            </a:xfrm>
            <a:custGeom>
              <a:avLst/>
              <a:gdLst>
                <a:gd name="T0" fmla="*/ 41 w 85"/>
                <a:gd name="T1" fmla="*/ 4 h 84"/>
                <a:gd name="T2" fmla="*/ 5 w 85"/>
                <a:gd name="T3" fmla="*/ 38 h 84"/>
                <a:gd name="T4" fmla="*/ 4 w 85"/>
                <a:gd name="T5" fmla="*/ 52 h 84"/>
                <a:gd name="T6" fmla="*/ 29 w 85"/>
                <a:gd name="T7" fmla="*/ 80 h 84"/>
                <a:gd name="T8" fmla="*/ 44 w 85"/>
                <a:gd name="T9" fmla="*/ 80 h 84"/>
                <a:gd name="T10" fmla="*/ 81 w 85"/>
                <a:gd name="T11" fmla="*/ 46 h 84"/>
                <a:gd name="T12" fmla="*/ 81 w 85"/>
                <a:gd name="T13" fmla="*/ 32 h 84"/>
                <a:gd name="T14" fmla="*/ 56 w 85"/>
                <a:gd name="T15" fmla="*/ 4 h 84"/>
                <a:gd name="T16" fmla="*/ 41 w 85"/>
                <a:gd name="T17" fmla="*/ 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84">
                  <a:moveTo>
                    <a:pt x="41" y="4"/>
                  </a:moveTo>
                  <a:cubicBezTo>
                    <a:pt x="5" y="38"/>
                    <a:pt x="5" y="38"/>
                    <a:pt x="5" y="38"/>
                  </a:cubicBezTo>
                  <a:cubicBezTo>
                    <a:pt x="1" y="42"/>
                    <a:pt x="0" y="48"/>
                    <a:pt x="4" y="52"/>
                  </a:cubicBezTo>
                  <a:cubicBezTo>
                    <a:pt x="29" y="80"/>
                    <a:pt x="29" y="80"/>
                    <a:pt x="29" y="80"/>
                  </a:cubicBezTo>
                  <a:cubicBezTo>
                    <a:pt x="33" y="84"/>
                    <a:pt x="40" y="84"/>
                    <a:pt x="44" y="80"/>
                  </a:cubicBezTo>
                  <a:cubicBezTo>
                    <a:pt x="81" y="46"/>
                    <a:pt x="81" y="46"/>
                    <a:pt x="81" y="46"/>
                  </a:cubicBezTo>
                  <a:cubicBezTo>
                    <a:pt x="85" y="42"/>
                    <a:pt x="85" y="36"/>
                    <a:pt x="81" y="32"/>
                  </a:cubicBezTo>
                  <a:cubicBezTo>
                    <a:pt x="56" y="4"/>
                    <a:pt x="56" y="4"/>
                    <a:pt x="56" y="4"/>
                  </a:cubicBezTo>
                  <a:cubicBezTo>
                    <a:pt x="52" y="0"/>
                    <a:pt x="45" y="0"/>
                    <a:pt x="41" y="4"/>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7" name="Freeform 190"/>
            <p:cNvSpPr>
              <a:spLocks noEditPoints="1"/>
            </p:cNvSpPr>
            <p:nvPr/>
          </p:nvSpPr>
          <p:spPr bwMode="auto">
            <a:xfrm>
              <a:off x="1036638" y="2459038"/>
              <a:ext cx="346075" cy="341313"/>
            </a:xfrm>
            <a:custGeom>
              <a:avLst/>
              <a:gdLst>
                <a:gd name="T0" fmla="*/ 41 w 92"/>
                <a:gd name="T1" fmla="*/ 91 h 91"/>
                <a:gd name="T2" fmla="*/ 41 w 92"/>
                <a:gd name="T3" fmla="*/ 91 h 91"/>
                <a:gd name="T4" fmla="*/ 31 w 92"/>
                <a:gd name="T5" fmla="*/ 86 h 91"/>
                <a:gd name="T6" fmla="*/ 5 w 92"/>
                <a:gd name="T7" fmla="*/ 59 h 91"/>
                <a:gd name="T8" fmla="*/ 6 w 92"/>
                <a:gd name="T9" fmla="*/ 39 h 91"/>
                <a:gd name="T10" fmla="*/ 42 w 92"/>
                <a:gd name="T11" fmla="*/ 5 h 91"/>
                <a:gd name="T12" fmla="*/ 63 w 92"/>
                <a:gd name="T13" fmla="*/ 6 h 91"/>
                <a:gd name="T14" fmla="*/ 88 w 92"/>
                <a:gd name="T15" fmla="*/ 33 h 91"/>
                <a:gd name="T16" fmla="*/ 92 w 92"/>
                <a:gd name="T17" fmla="*/ 43 h 91"/>
                <a:gd name="T18" fmla="*/ 87 w 92"/>
                <a:gd name="T19" fmla="*/ 53 h 91"/>
                <a:gd name="T20" fmla="*/ 51 w 92"/>
                <a:gd name="T21" fmla="*/ 87 h 91"/>
                <a:gd name="T22" fmla="*/ 41 w 92"/>
                <a:gd name="T23" fmla="*/ 91 h 91"/>
                <a:gd name="T24" fmla="*/ 52 w 92"/>
                <a:gd name="T25" fmla="*/ 9 h 91"/>
                <a:gd name="T26" fmla="*/ 48 w 92"/>
                <a:gd name="T27" fmla="*/ 11 h 91"/>
                <a:gd name="T28" fmla="*/ 11 w 92"/>
                <a:gd name="T29" fmla="*/ 45 h 91"/>
                <a:gd name="T30" fmla="*/ 11 w 92"/>
                <a:gd name="T31" fmla="*/ 54 h 91"/>
                <a:gd name="T32" fmla="*/ 36 w 92"/>
                <a:gd name="T33" fmla="*/ 81 h 91"/>
                <a:gd name="T34" fmla="*/ 41 w 92"/>
                <a:gd name="T35" fmla="*/ 83 h 91"/>
                <a:gd name="T36" fmla="*/ 41 w 92"/>
                <a:gd name="T37" fmla="*/ 83 h 91"/>
                <a:gd name="T38" fmla="*/ 45 w 92"/>
                <a:gd name="T39" fmla="*/ 81 h 91"/>
                <a:gd name="T40" fmla="*/ 82 w 92"/>
                <a:gd name="T41" fmla="*/ 47 h 91"/>
                <a:gd name="T42" fmla="*/ 84 w 92"/>
                <a:gd name="T43" fmla="*/ 43 h 91"/>
                <a:gd name="T44" fmla="*/ 82 w 92"/>
                <a:gd name="T45" fmla="*/ 38 h 91"/>
                <a:gd name="T46" fmla="*/ 57 w 92"/>
                <a:gd name="T47" fmla="*/ 11 h 91"/>
                <a:gd name="T48" fmla="*/ 52 w 92"/>
                <a:gd name="T49" fmla="*/ 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2" h="91">
                  <a:moveTo>
                    <a:pt x="41" y="91"/>
                  </a:moveTo>
                  <a:cubicBezTo>
                    <a:pt x="41" y="91"/>
                    <a:pt x="41" y="91"/>
                    <a:pt x="41" y="91"/>
                  </a:cubicBezTo>
                  <a:cubicBezTo>
                    <a:pt x="37" y="91"/>
                    <a:pt x="33" y="89"/>
                    <a:pt x="31" y="86"/>
                  </a:cubicBezTo>
                  <a:cubicBezTo>
                    <a:pt x="5" y="59"/>
                    <a:pt x="5" y="59"/>
                    <a:pt x="5" y="59"/>
                  </a:cubicBezTo>
                  <a:cubicBezTo>
                    <a:pt x="0" y="53"/>
                    <a:pt x="0" y="44"/>
                    <a:pt x="6" y="39"/>
                  </a:cubicBezTo>
                  <a:cubicBezTo>
                    <a:pt x="42" y="5"/>
                    <a:pt x="42" y="5"/>
                    <a:pt x="42" y="5"/>
                  </a:cubicBezTo>
                  <a:cubicBezTo>
                    <a:pt x="48" y="0"/>
                    <a:pt x="58" y="0"/>
                    <a:pt x="63" y="6"/>
                  </a:cubicBezTo>
                  <a:cubicBezTo>
                    <a:pt x="88" y="33"/>
                    <a:pt x="88" y="33"/>
                    <a:pt x="88" y="33"/>
                  </a:cubicBezTo>
                  <a:cubicBezTo>
                    <a:pt x="91" y="36"/>
                    <a:pt x="92" y="39"/>
                    <a:pt x="92" y="43"/>
                  </a:cubicBezTo>
                  <a:cubicBezTo>
                    <a:pt x="92" y="47"/>
                    <a:pt x="90" y="50"/>
                    <a:pt x="87" y="53"/>
                  </a:cubicBezTo>
                  <a:cubicBezTo>
                    <a:pt x="51" y="87"/>
                    <a:pt x="51" y="87"/>
                    <a:pt x="51" y="87"/>
                  </a:cubicBezTo>
                  <a:cubicBezTo>
                    <a:pt x="48" y="90"/>
                    <a:pt x="45" y="91"/>
                    <a:pt x="41" y="91"/>
                  </a:cubicBezTo>
                  <a:close/>
                  <a:moveTo>
                    <a:pt x="52" y="9"/>
                  </a:moveTo>
                  <a:cubicBezTo>
                    <a:pt x="51" y="9"/>
                    <a:pt x="49" y="10"/>
                    <a:pt x="48" y="11"/>
                  </a:cubicBezTo>
                  <a:cubicBezTo>
                    <a:pt x="11" y="45"/>
                    <a:pt x="11" y="45"/>
                    <a:pt x="11" y="45"/>
                  </a:cubicBezTo>
                  <a:cubicBezTo>
                    <a:pt x="9" y="47"/>
                    <a:pt x="9" y="51"/>
                    <a:pt x="11" y="54"/>
                  </a:cubicBezTo>
                  <a:cubicBezTo>
                    <a:pt x="36" y="81"/>
                    <a:pt x="36" y="81"/>
                    <a:pt x="36" y="81"/>
                  </a:cubicBezTo>
                  <a:cubicBezTo>
                    <a:pt x="38" y="82"/>
                    <a:pt x="39" y="83"/>
                    <a:pt x="41" y="83"/>
                  </a:cubicBezTo>
                  <a:cubicBezTo>
                    <a:pt x="41" y="83"/>
                    <a:pt x="41" y="83"/>
                    <a:pt x="41" y="83"/>
                  </a:cubicBezTo>
                  <a:cubicBezTo>
                    <a:pt x="43" y="83"/>
                    <a:pt x="44" y="82"/>
                    <a:pt x="45" y="81"/>
                  </a:cubicBezTo>
                  <a:cubicBezTo>
                    <a:pt x="82" y="47"/>
                    <a:pt x="82" y="47"/>
                    <a:pt x="82" y="47"/>
                  </a:cubicBezTo>
                  <a:cubicBezTo>
                    <a:pt x="83" y="46"/>
                    <a:pt x="84" y="44"/>
                    <a:pt x="84" y="43"/>
                  </a:cubicBezTo>
                  <a:cubicBezTo>
                    <a:pt x="84" y="41"/>
                    <a:pt x="83" y="39"/>
                    <a:pt x="82" y="38"/>
                  </a:cubicBezTo>
                  <a:cubicBezTo>
                    <a:pt x="57" y="11"/>
                    <a:pt x="57" y="11"/>
                    <a:pt x="57" y="11"/>
                  </a:cubicBezTo>
                  <a:cubicBezTo>
                    <a:pt x="56" y="10"/>
                    <a:pt x="54" y="9"/>
                    <a:pt x="52" y="9"/>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8" name="Freeform 191"/>
            <p:cNvSpPr/>
            <p:nvPr/>
          </p:nvSpPr>
          <p:spPr bwMode="auto">
            <a:xfrm>
              <a:off x="1239838" y="2462213"/>
              <a:ext cx="577850" cy="566738"/>
            </a:xfrm>
            <a:custGeom>
              <a:avLst/>
              <a:gdLst>
                <a:gd name="T0" fmla="*/ 97 w 154"/>
                <a:gd name="T1" fmla="*/ 5 h 151"/>
                <a:gd name="T2" fmla="*/ 5 w 154"/>
                <a:gd name="T3" fmla="*/ 91 h 151"/>
                <a:gd name="T4" fmla="*/ 5 w 154"/>
                <a:gd name="T5" fmla="*/ 110 h 151"/>
                <a:gd name="T6" fmla="*/ 38 w 154"/>
                <a:gd name="T7" fmla="*/ 145 h 151"/>
                <a:gd name="T8" fmla="*/ 57 w 154"/>
                <a:gd name="T9" fmla="*/ 146 h 151"/>
                <a:gd name="T10" fmla="*/ 148 w 154"/>
                <a:gd name="T11" fmla="*/ 61 h 151"/>
                <a:gd name="T12" fmla="*/ 149 w 154"/>
                <a:gd name="T13" fmla="*/ 41 h 151"/>
                <a:gd name="T14" fmla="*/ 116 w 154"/>
                <a:gd name="T15" fmla="*/ 6 h 151"/>
                <a:gd name="T16" fmla="*/ 97 w 154"/>
                <a:gd name="T17" fmla="*/ 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51">
                  <a:moveTo>
                    <a:pt x="97" y="5"/>
                  </a:moveTo>
                  <a:cubicBezTo>
                    <a:pt x="5" y="91"/>
                    <a:pt x="5" y="91"/>
                    <a:pt x="5" y="91"/>
                  </a:cubicBezTo>
                  <a:cubicBezTo>
                    <a:pt x="0" y="96"/>
                    <a:pt x="0" y="104"/>
                    <a:pt x="5" y="110"/>
                  </a:cubicBezTo>
                  <a:cubicBezTo>
                    <a:pt x="38" y="145"/>
                    <a:pt x="38" y="145"/>
                    <a:pt x="38" y="145"/>
                  </a:cubicBezTo>
                  <a:cubicBezTo>
                    <a:pt x="43" y="151"/>
                    <a:pt x="51" y="151"/>
                    <a:pt x="57" y="146"/>
                  </a:cubicBezTo>
                  <a:cubicBezTo>
                    <a:pt x="148" y="61"/>
                    <a:pt x="148" y="61"/>
                    <a:pt x="148" y="61"/>
                  </a:cubicBezTo>
                  <a:cubicBezTo>
                    <a:pt x="154" y="55"/>
                    <a:pt x="154" y="47"/>
                    <a:pt x="149" y="41"/>
                  </a:cubicBezTo>
                  <a:cubicBezTo>
                    <a:pt x="116" y="6"/>
                    <a:pt x="116" y="6"/>
                    <a:pt x="116" y="6"/>
                  </a:cubicBezTo>
                  <a:cubicBezTo>
                    <a:pt x="111" y="1"/>
                    <a:pt x="102" y="0"/>
                    <a:pt x="97"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9" name="Freeform 192"/>
            <p:cNvSpPr>
              <a:spLocks noEditPoints="1"/>
            </p:cNvSpPr>
            <p:nvPr/>
          </p:nvSpPr>
          <p:spPr bwMode="auto">
            <a:xfrm>
              <a:off x="1220788" y="2454275"/>
              <a:ext cx="611188" cy="582613"/>
            </a:xfrm>
            <a:custGeom>
              <a:avLst/>
              <a:gdLst>
                <a:gd name="T0" fmla="*/ 53 w 163"/>
                <a:gd name="T1" fmla="*/ 155 h 155"/>
                <a:gd name="T2" fmla="*/ 53 w 163"/>
                <a:gd name="T3" fmla="*/ 155 h 155"/>
                <a:gd name="T4" fmla="*/ 40 w 163"/>
                <a:gd name="T5" fmla="*/ 150 h 155"/>
                <a:gd name="T6" fmla="*/ 7 w 163"/>
                <a:gd name="T7" fmla="*/ 114 h 155"/>
                <a:gd name="T8" fmla="*/ 8 w 163"/>
                <a:gd name="T9" fmla="*/ 90 h 155"/>
                <a:gd name="T10" fmla="*/ 99 w 163"/>
                <a:gd name="T11" fmla="*/ 4 h 155"/>
                <a:gd name="T12" fmla="*/ 111 w 163"/>
                <a:gd name="T13" fmla="*/ 0 h 155"/>
                <a:gd name="T14" fmla="*/ 124 w 163"/>
                <a:gd name="T15" fmla="*/ 5 h 155"/>
                <a:gd name="T16" fmla="*/ 157 w 163"/>
                <a:gd name="T17" fmla="*/ 41 h 155"/>
                <a:gd name="T18" fmla="*/ 156 w 163"/>
                <a:gd name="T19" fmla="*/ 65 h 155"/>
                <a:gd name="T20" fmla="*/ 64 w 163"/>
                <a:gd name="T21" fmla="*/ 151 h 155"/>
                <a:gd name="T22" fmla="*/ 53 w 163"/>
                <a:gd name="T23" fmla="*/ 155 h 155"/>
                <a:gd name="T24" fmla="*/ 111 w 163"/>
                <a:gd name="T25" fmla="*/ 8 h 155"/>
                <a:gd name="T26" fmla="*/ 105 w 163"/>
                <a:gd name="T27" fmla="*/ 10 h 155"/>
                <a:gd name="T28" fmla="*/ 13 w 163"/>
                <a:gd name="T29" fmla="*/ 95 h 155"/>
                <a:gd name="T30" fmla="*/ 12 w 163"/>
                <a:gd name="T31" fmla="*/ 109 h 155"/>
                <a:gd name="T32" fmla="*/ 46 w 163"/>
                <a:gd name="T33" fmla="*/ 144 h 155"/>
                <a:gd name="T34" fmla="*/ 59 w 163"/>
                <a:gd name="T35" fmla="*/ 145 h 155"/>
                <a:gd name="T36" fmla="*/ 151 w 163"/>
                <a:gd name="T37" fmla="*/ 60 h 155"/>
                <a:gd name="T38" fmla="*/ 151 w 163"/>
                <a:gd name="T39" fmla="*/ 46 h 155"/>
                <a:gd name="T40" fmla="*/ 118 w 163"/>
                <a:gd name="T41" fmla="*/ 11 h 155"/>
                <a:gd name="T42" fmla="*/ 111 w 163"/>
                <a:gd name="T43" fmla="*/ 8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3" h="155">
                  <a:moveTo>
                    <a:pt x="53" y="155"/>
                  </a:moveTo>
                  <a:cubicBezTo>
                    <a:pt x="53" y="155"/>
                    <a:pt x="53" y="155"/>
                    <a:pt x="53" y="155"/>
                  </a:cubicBezTo>
                  <a:cubicBezTo>
                    <a:pt x="48" y="155"/>
                    <a:pt x="43" y="153"/>
                    <a:pt x="40" y="150"/>
                  </a:cubicBezTo>
                  <a:cubicBezTo>
                    <a:pt x="7" y="114"/>
                    <a:pt x="7" y="114"/>
                    <a:pt x="7" y="114"/>
                  </a:cubicBezTo>
                  <a:cubicBezTo>
                    <a:pt x="0" y="107"/>
                    <a:pt x="0" y="96"/>
                    <a:pt x="8" y="90"/>
                  </a:cubicBezTo>
                  <a:cubicBezTo>
                    <a:pt x="99" y="4"/>
                    <a:pt x="99" y="4"/>
                    <a:pt x="99" y="4"/>
                  </a:cubicBezTo>
                  <a:cubicBezTo>
                    <a:pt x="102" y="1"/>
                    <a:pt x="107" y="0"/>
                    <a:pt x="111" y="0"/>
                  </a:cubicBezTo>
                  <a:cubicBezTo>
                    <a:pt x="116" y="0"/>
                    <a:pt x="121" y="2"/>
                    <a:pt x="124" y="5"/>
                  </a:cubicBezTo>
                  <a:cubicBezTo>
                    <a:pt x="157" y="41"/>
                    <a:pt x="157" y="41"/>
                    <a:pt x="157" y="41"/>
                  </a:cubicBezTo>
                  <a:cubicBezTo>
                    <a:pt x="163" y="48"/>
                    <a:pt x="163" y="59"/>
                    <a:pt x="156" y="65"/>
                  </a:cubicBezTo>
                  <a:cubicBezTo>
                    <a:pt x="64" y="151"/>
                    <a:pt x="64" y="151"/>
                    <a:pt x="64" y="151"/>
                  </a:cubicBezTo>
                  <a:cubicBezTo>
                    <a:pt x="61" y="154"/>
                    <a:pt x="57" y="155"/>
                    <a:pt x="53" y="155"/>
                  </a:cubicBezTo>
                  <a:close/>
                  <a:moveTo>
                    <a:pt x="111" y="8"/>
                  </a:moveTo>
                  <a:cubicBezTo>
                    <a:pt x="109" y="8"/>
                    <a:pt x="106" y="9"/>
                    <a:pt x="105" y="10"/>
                  </a:cubicBezTo>
                  <a:cubicBezTo>
                    <a:pt x="13" y="95"/>
                    <a:pt x="13" y="95"/>
                    <a:pt x="13" y="95"/>
                  </a:cubicBezTo>
                  <a:cubicBezTo>
                    <a:pt x="9" y="99"/>
                    <a:pt x="9" y="105"/>
                    <a:pt x="12" y="109"/>
                  </a:cubicBezTo>
                  <a:cubicBezTo>
                    <a:pt x="46" y="144"/>
                    <a:pt x="46" y="144"/>
                    <a:pt x="46" y="144"/>
                  </a:cubicBezTo>
                  <a:cubicBezTo>
                    <a:pt x="49" y="148"/>
                    <a:pt x="55" y="148"/>
                    <a:pt x="59" y="145"/>
                  </a:cubicBezTo>
                  <a:cubicBezTo>
                    <a:pt x="151" y="60"/>
                    <a:pt x="151" y="60"/>
                    <a:pt x="151" y="60"/>
                  </a:cubicBezTo>
                  <a:cubicBezTo>
                    <a:pt x="154" y="56"/>
                    <a:pt x="155" y="50"/>
                    <a:pt x="151" y="46"/>
                  </a:cubicBezTo>
                  <a:cubicBezTo>
                    <a:pt x="118" y="11"/>
                    <a:pt x="118" y="11"/>
                    <a:pt x="118" y="11"/>
                  </a:cubicBezTo>
                  <a:cubicBezTo>
                    <a:pt x="116" y="9"/>
                    <a:pt x="114" y="8"/>
                    <a:pt x="111"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0" name="Freeform 193"/>
            <p:cNvSpPr/>
            <p:nvPr/>
          </p:nvSpPr>
          <p:spPr bwMode="auto">
            <a:xfrm>
              <a:off x="1465263" y="2852738"/>
              <a:ext cx="420688" cy="420688"/>
            </a:xfrm>
            <a:custGeom>
              <a:avLst/>
              <a:gdLst>
                <a:gd name="T0" fmla="*/ 55 w 112"/>
                <a:gd name="T1" fmla="*/ 5 h 112"/>
                <a:gd name="T2" fmla="*/ 6 w 112"/>
                <a:gd name="T3" fmla="*/ 51 h 112"/>
                <a:gd name="T4" fmla="*/ 5 w 112"/>
                <a:gd name="T5" fmla="*/ 70 h 112"/>
                <a:gd name="T6" fmla="*/ 38 w 112"/>
                <a:gd name="T7" fmla="*/ 106 h 112"/>
                <a:gd name="T8" fmla="*/ 57 w 112"/>
                <a:gd name="T9" fmla="*/ 107 h 112"/>
                <a:gd name="T10" fmla="*/ 107 w 112"/>
                <a:gd name="T11" fmla="*/ 60 h 112"/>
                <a:gd name="T12" fmla="*/ 107 w 112"/>
                <a:gd name="T13" fmla="*/ 41 h 112"/>
                <a:gd name="T14" fmla="*/ 74 w 112"/>
                <a:gd name="T15" fmla="*/ 6 h 112"/>
                <a:gd name="T16" fmla="*/ 55 w 112"/>
                <a:gd name="T17" fmla="*/ 5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 h="112">
                  <a:moveTo>
                    <a:pt x="55" y="5"/>
                  </a:moveTo>
                  <a:cubicBezTo>
                    <a:pt x="6" y="51"/>
                    <a:pt x="6" y="51"/>
                    <a:pt x="6" y="51"/>
                  </a:cubicBezTo>
                  <a:cubicBezTo>
                    <a:pt x="0" y="56"/>
                    <a:pt x="0" y="65"/>
                    <a:pt x="5" y="70"/>
                  </a:cubicBezTo>
                  <a:cubicBezTo>
                    <a:pt x="38" y="106"/>
                    <a:pt x="38" y="106"/>
                    <a:pt x="38" y="106"/>
                  </a:cubicBezTo>
                  <a:cubicBezTo>
                    <a:pt x="43" y="111"/>
                    <a:pt x="52" y="112"/>
                    <a:pt x="57" y="107"/>
                  </a:cubicBezTo>
                  <a:cubicBezTo>
                    <a:pt x="107" y="60"/>
                    <a:pt x="107" y="60"/>
                    <a:pt x="107" y="60"/>
                  </a:cubicBezTo>
                  <a:cubicBezTo>
                    <a:pt x="112" y="55"/>
                    <a:pt x="112" y="47"/>
                    <a:pt x="107" y="41"/>
                  </a:cubicBezTo>
                  <a:cubicBezTo>
                    <a:pt x="74" y="6"/>
                    <a:pt x="74" y="6"/>
                    <a:pt x="74" y="6"/>
                  </a:cubicBezTo>
                  <a:cubicBezTo>
                    <a:pt x="69" y="0"/>
                    <a:pt x="61" y="0"/>
                    <a:pt x="55"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1" name="Freeform 194"/>
            <p:cNvSpPr>
              <a:spLocks noEditPoints="1"/>
            </p:cNvSpPr>
            <p:nvPr/>
          </p:nvSpPr>
          <p:spPr bwMode="auto">
            <a:xfrm>
              <a:off x="1454150" y="2844800"/>
              <a:ext cx="449263" cy="434975"/>
            </a:xfrm>
            <a:custGeom>
              <a:avLst/>
              <a:gdLst>
                <a:gd name="T0" fmla="*/ 51 w 120"/>
                <a:gd name="T1" fmla="*/ 116 h 116"/>
                <a:gd name="T2" fmla="*/ 51 w 120"/>
                <a:gd name="T3" fmla="*/ 116 h 116"/>
                <a:gd name="T4" fmla="*/ 38 w 120"/>
                <a:gd name="T5" fmla="*/ 111 h 116"/>
                <a:gd name="T6" fmla="*/ 5 w 120"/>
                <a:gd name="T7" fmla="*/ 75 h 116"/>
                <a:gd name="T8" fmla="*/ 0 w 120"/>
                <a:gd name="T9" fmla="*/ 63 h 116"/>
                <a:gd name="T10" fmla="*/ 6 w 120"/>
                <a:gd name="T11" fmla="*/ 50 h 116"/>
                <a:gd name="T12" fmla="*/ 55 w 120"/>
                <a:gd name="T13" fmla="*/ 4 h 116"/>
                <a:gd name="T14" fmla="*/ 67 w 120"/>
                <a:gd name="T15" fmla="*/ 0 h 116"/>
                <a:gd name="T16" fmla="*/ 80 w 120"/>
                <a:gd name="T17" fmla="*/ 5 h 116"/>
                <a:gd name="T18" fmla="*/ 113 w 120"/>
                <a:gd name="T19" fmla="*/ 41 h 116"/>
                <a:gd name="T20" fmla="*/ 112 w 120"/>
                <a:gd name="T21" fmla="*/ 65 h 116"/>
                <a:gd name="T22" fmla="*/ 63 w 120"/>
                <a:gd name="T23" fmla="*/ 112 h 116"/>
                <a:gd name="T24" fmla="*/ 51 w 120"/>
                <a:gd name="T25" fmla="*/ 116 h 116"/>
                <a:gd name="T26" fmla="*/ 67 w 120"/>
                <a:gd name="T27" fmla="*/ 8 h 116"/>
                <a:gd name="T28" fmla="*/ 61 w 120"/>
                <a:gd name="T29" fmla="*/ 10 h 116"/>
                <a:gd name="T30" fmla="*/ 11 w 120"/>
                <a:gd name="T31" fmla="*/ 56 h 116"/>
                <a:gd name="T32" fmla="*/ 8 w 120"/>
                <a:gd name="T33" fmla="*/ 63 h 116"/>
                <a:gd name="T34" fmla="*/ 11 w 120"/>
                <a:gd name="T35" fmla="*/ 70 h 116"/>
                <a:gd name="T36" fmla="*/ 44 w 120"/>
                <a:gd name="T37" fmla="*/ 105 h 116"/>
                <a:gd name="T38" fmla="*/ 57 w 120"/>
                <a:gd name="T39" fmla="*/ 106 h 116"/>
                <a:gd name="T40" fmla="*/ 107 w 120"/>
                <a:gd name="T41" fmla="*/ 60 h 116"/>
                <a:gd name="T42" fmla="*/ 107 w 120"/>
                <a:gd name="T43" fmla="*/ 46 h 116"/>
                <a:gd name="T44" fmla="*/ 74 w 120"/>
                <a:gd name="T45" fmla="*/ 11 h 116"/>
                <a:gd name="T46" fmla="*/ 67 w 120"/>
                <a:gd name="T47" fmla="*/ 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0" h="116">
                  <a:moveTo>
                    <a:pt x="51" y="116"/>
                  </a:moveTo>
                  <a:cubicBezTo>
                    <a:pt x="51" y="116"/>
                    <a:pt x="51" y="116"/>
                    <a:pt x="51" y="116"/>
                  </a:cubicBezTo>
                  <a:cubicBezTo>
                    <a:pt x="46" y="116"/>
                    <a:pt x="41" y="114"/>
                    <a:pt x="38" y="111"/>
                  </a:cubicBezTo>
                  <a:cubicBezTo>
                    <a:pt x="5" y="75"/>
                    <a:pt x="5" y="75"/>
                    <a:pt x="5" y="75"/>
                  </a:cubicBezTo>
                  <a:cubicBezTo>
                    <a:pt x="2" y="72"/>
                    <a:pt x="0" y="67"/>
                    <a:pt x="0" y="63"/>
                  </a:cubicBezTo>
                  <a:cubicBezTo>
                    <a:pt x="0" y="58"/>
                    <a:pt x="2" y="54"/>
                    <a:pt x="6" y="50"/>
                  </a:cubicBezTo>
                  <a:cubicBezTo>
                    <a:pt x="55" y="4"/>
                    <a:pt x="55" y="4"/>
                    <a:pt x="55" y="4"/>
                  </a:cubicBezTo>
                  <a:cubicBezTo>
                    <a:pt x="59" y="1"/>
                    <a:pt x="63" y="0"/>
                    <a:pt x="67" y="0"/>
                  </a:cubicBezTo>
                  <a:cubicBezTo>
                    <a:pt x="72" y="0"/>
                    <a:pt x="77" y="2"/>
                    <a:pt x="80" y="5"/>
                  </a:cubicBezTo>
                  <a:cubicBezTo>
                    <a:pt x="113" y="41"/>
                    <a:pt x="113" y="41"/>
                    <a:pt x="113" y="41"/>
                  </a:cubicBezTo>
                  <a:cubicBezTo>
                    <a:pt x="120" y="48"/>
                    <a:pt x="119" y="59"/>
                    <a:pt x="112" y="65"/>
                  </a:cubicBezTo>
                  <a:cubicBezTo>
                    <a:pt x="63" y="112"/>
                    <a:pt x="63" y="112"/>
                    <a:pt x="63" y="112"/>
                  </a:cubicBezTo>
                  <a:cubicBezTo>
                    <a:pt x="60" y="115"/>
                    <a:pt x="55" y="116"/>
                    <a:pt x="51" y="116"/>
                  </a:cubicBezTo>
                  <a:close/>
                  <a:moveTo>
                    <a:pt x="67" y="8"/>
                  </a:moveTo>
                  <a:cubicBezTo>
                    <a:pt x="65" y="8"/>
                    <a:pt x="63" y="9"/>
                    <a:pt x="61" y="10"/>
                  </a:cubicBezTo>
                  <a:cubicBezTo>
                    <a:pt x="11" y="56"/>
                    <a:pt x="11" y="56"/>
                    <a:pt x="11" y="56"/>
                  </a:cubicBezTo>
                  <a:cubicBezTo>
                    <a:pt x="9" y="58"/>
                    <a:pt x="8" y="60"/>
                    <a:pt x="8" y="63"/>
                  </a:cubicBezTo>
                  <a:cubicBezTo>
                    <a:pt x="8" y="65"/>
                    <a:pt x="9" y="68"/>
                    <a:pt x="11" y="70"/>
                  </a:cubicBezTo>
                  <a:cubicBezTo>
                    <a:pt x="44" y="105"/>
                    <a:pt x="44" y="105"/>
                    <a:pt x="44" y="105"/>
                  </a:cubicBezTo>
                  <a:cubicBezTo>
                    <a:pt x="47" y="109"/>
                    <a:pt x="54" y="109"/>
                    <a:pt x="57" y="106"/>
                  </a:cubicBezTo>
                  <a:cubicBezTo>
                    <a:pt x="107" y="60"/>
                    <a:pt x="107" y="60"/>
                    <a:pt x="107" y="60"/>
                  </a:cubicBezTo>
                  <a:cubicBezTo>
                    <a:pt x="111" y="56"/>
                    <a:pt x="111" y="50"/>
                    <a:pt x="107" y="46"/>
                  </a:cubicBezTo>
                  <a:cubicBezTo>
                    <a:pt x="74" y="11"/>
                    <a:pt x="74" y="11"/>
                    <a:pt x="74" y="11"/>
                  </a:cubicBezTo>
                  <a:cubicBezTo>
                    <a:pt x="72" y="9"/>
                    <a:pt x="70" y="8"/>
                    <a:pt x="67"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2" name="Freeform 195"/>
            <p:cNvSpPr/>
            <p:nvPr/>
          </p:nvSpPr>
          <p:spPr bwMode="auto">
            <a:xfrm>
              <a:off x="1690688" y="2924175"/>
              <a:ext cx="608013" cy="588963"/>
            </a:xfrm>
            <a:custGeom>
              <a:avLst/>
              <a:gdLst>
                <a:gd name="T0" fmla="*/ 105 w 162"/>
                <a:gd name="T1" fmla="*/ 5 h 157"/>
                <a:gd name="T2" fmla="*/ 6 w 162"/>
                <a:gd name="T3" fmla="*/ 97 h 157"/>
                <a:gd name="T4" fmla="*/ 5 w 162"/>
                <a:gd name="T5" fmla="*/ 116 h 157"/>
                <a:gd name="T6" fmla="*/ 38 w 162"/>
                <a:gd name="T7" fmla="*/ 152 h 157"/>
                <a:gd name="T8" fmla="*/ 57 w 162"/>
                <a:gd name="T9" fmla="*/ 152 h 157"/>
                <a:gd name="T10" fmla="*/ 156 w 162"/>
                <a:gd name="T11" fmla="*/ 60 h 157"/>
                <a:gd name="T12" fmla="*/ 157 w 162"/>
                <a:gd name="T13" fmla="*/ 41 h 157"/>
                <a:gd name="T14" fmla="*/ 124 w 162"/>
                <a:gd name="T15" fmla="*/ 6 h 157"/>
                <a:gd name="T16" fmla="*/ 105 w 162"/>
                <a:gd name="T17" fmla="*/ 5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2" h="157">
                  <a:moveTo>
                    <a:pt x="105" y="5"/>
                  </a:moveTo>
                  <a:cubicBezTo>
                    <a:pt x="6" y="97"/>
                    <a:pt x="6" y="97"/>
                    <a:pt x="6" y="97"/>
                  </a:cubicBezTo>
                  <a:cubicBezTo>
                    <a:pt x="1" y="102"/>
                    <a:pt x="0" y="111"/>
                    <a:pt x="5" y="116"/>
                  </a:cubicBezTo>
                  <a:cubicBezTo>
                    <a:pt x="38" y="152"/>
                    <a:pt x="38" y="152"/>
                    <a:pt x="38" y="152"/>
                  </a:cubicBezTo>
                  <a:cubicBezTo>
                    <a:pt x="43" y="157"/>
                    <a:pt x="52" y="157"/>
                    <a:pt x="57" y="152"/>
                  </a:cubicBezTo>
                  <a:cubicBezTo>
                    <a:pt x="156" y="60"/>
                    <a:pt x="156" y="60"/>
                    <a:pt x="156" y="60"/>
                  </a:cubicBezTo>
                  <a:cubicBezTo>
                    <a:pt x="162" y="55"/>
                    <a:pt x="162" y="47"/>
                    <a:pt x="157" y="41"/>
                  </a:cubicBezTo>
                  <a:cubicBezTo>
                    <a:pt x="124" y="6"/>
                    <a:pt x="124" y="6"/>
                    <a:pt x="124" y="6"/>
                  </a:cubicBezTo>
                  <a:cubicBezTo>
                    <a:pt x="119" y="0"/>
                    <a:pt x="110" y="0"/>
                    <a:pt x="105"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3" name="Freeform 196"/>
            <p:cNvSpPr>
              <a:spLocks noEditPoints="1"/>
            </p:cNvSpPr>
            <p:nvPr/>
          </p:nvSpPr>
          <p:spPr bwMode="auto">
            <a:xfrm>
              <a:off x="1674813" y="2916238"/>
              <a:ext cx="638175" cy="608013"/>
            </a:xfrm>
            <a:custGeom>
              <a:avLst/>
              <a:gdLst>
                <a:gd name="T0" fmla="*/ 52 w 170"/>
                <a:gd name="T1" fmla="*/ 162 h 162"/>
                <a:gd name="T2" fmla="*/ 52 w 170"/>
                <a:gd name="T3" fmla="*/ 162 h 162"/>
                <a:gd name="T4" fmla="*/ 39 w 170"/>
                <a:gd name="T5" fmla="*/ 156 h 162"/>
                <a:gd name="T6" fmla="*/ 6 w 170"/>
                <a:gd name="T7" fmla="*/ 121 h 162"/>
                <a:gd name="T8" fmla="*/ 7 w 170"/>
                <a:gd name="T9" fmla="*/ 96 h 162"/>
                <a:gd name="T10" fmla="*/ 106 w 170"/>
                <a:gd name="T11" fmla="*/ 4 h 162"/>
                <a:gd name="T12" fmla="*/ 118 w 170"/>
                <a:gd name="T13" fmla="*/ 0 h 162"/>
                <a:gd name="T14" fmla="*/ 131 w 170"/>
                <a:gd name="T15" fmla="*/ 5 h 162"/>
                <a:gd name="T16" fmla="*/ 164 w 170"/>
                <a:gd name="T17" fmla="*/ 41 h 162"/>
                <a:gd name="T18" fmla="*/ 163 w 170"/>
                <a:gd name="T19" fmla="*/ 65 h 162"/>
                <a:gd name="T20" fmla="*/ 64 w 170"/>
                <a:gd name="T21" fmla="*/ 157 h 162"/>
                <a:gd name="T22" fmla="*/ 52 w 170"/>
                <a:gd name="T23" fmla="*/ 162 h 162"/>
                <a:gd name="T24" fmla="*/ 118 w 170"/>
                <a:gd name="T25" fmla="*/ 8 h 162"/>
                <a:gd name="T26" fmla="*/ 112 w 170"/>
                <a:gd name="T27" fmla="*/ 10 h 162"/>
                <a:gd name="T28" fmla="*/ 13 w 170"/>
                <a:gd name="T29" fmla="*/ 102 h 162"/>
                <a:gd name="T30" fmla="*/ 12 w 170"/>
                <a:gd name="T31" fmla="*/ 116 h 162"/>
                <a:gd name="T32" fmla="*/ 45 w 170"/>
                <a:gd name="T33" fmla="*/ 151 h 162"/>
                <a:gd name="T34" fmla="*/ 52 w 170"/>
                <a:gd name="T35" fmla="*/ 154 h 162"/>
                <a:gd name="T36" fmla="*/ 52 w 170"/>
                <a:gd name="T37" fmla="*/ 154 h 162"/>
                <a:gd name="T38" fmla="*/ 59 w 170"/>
                <a:gd name="T39" fmla="*/ 152 h 162"/>
                <a:gd name="T40" fmla="*/ 158 w 170"/>
                <a:gd name="T41" fmla="*/ 59 h 162"/>
                <a:gd name="T42" fmla="*/ 158 w 170"/>
                <a:gd name="T43" fmla="*/ 46 h 162"/>
                <a:gd name="T44" fmla="*/ 125 w 170"/>
                <a:gd name="T45" fmla="*/ 11 h 162"/>
                <a:gd name="T46" fmla="*/ 118 w 170"/>
                <a:gd name="T47" fmla="*/ 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0" h="162">
                  <a:moveTo>
                    <a:pt x="52" y="162"/>
                  </a:moveTo>
                  <a:cubicBezTo>
                    <a:pt x="52" y="162"/>
                    <a:pt x="52" y="162"/>
                    <a:pt x="52" y="162"/>
                  </a:cubicBezTo>
                  <a:cubicBezTo>
                    <a:pt x="47" y="162"/>
                    <a:pt x="43" y="160"/>
                    <a:pt x="39" y="156"/>
                  </a:cubicBezTo>
                  <a:cubicBezTo>
                    <a:pt x="6" y="121"/>
                    <a:pt x="6" y="121"/>
                    <a:pt x="6" y="121"/>
                  </a:cubicBezTo>
                  <a:cubicBezTo>
                    <a:pt x="0" y="114"/>
                    <a:pt x="0" y="103"/>
                    <a:pt x="7" y="96"/>
                  </a:cubicBezTo>
                  <a:cubicBezTo>
                    <a:pt x="106" y="4"/>
                    <a:pt x="106" y="4"/>
                    <a:pt x="106" y="4"/>
                  </a:cubicBezTo>
                  <a:cubicBezTo>
                    <a:pt x="109" y="1"/>
                    <a:pt x="114" y="0"/>
                    <a:pt x="118" y="0"/>
                  </a:cubicBezTo>
                  <a:cubicBezTo>
                    <a:pt x="123" y="0"/>
                    <a:pt x="128" y="2"/>
                    <a:pt x="131" y="5"/>
                  </a:cubicBezTo>
                  <a:cubicBezTo>
                    <a:pt x="164" y="41"/>
                    <a:pt x="164" y="41"/>
                    <a:pt x="164" y="41"/>
                  </a:cubicBezTo>
                  <a:cubicBezTo>
                    <a:pt x="170" y="48"/>
                    <a:pt x="170" y="59"/>
                    <a:pt x="163" y="65"/>
                  </a:cubicBezTo>
                  <a:cubicBezTo>
                    <a:pt x="64" y="157"/>
                    <a:pt x="64" y="157"/>
                    <a:pt x="64" y="157"/>
                  </a:cubicBezTo>
                  <a:cubicBezTo>
                    <a:pt x="61" y="160"/>
                    <a:pt x="57" y="162"/>
                    <a:pt x="52" y="162"/>
                  </a:cubicBezTo>
                  <a:close/>
                  <a:moveTo>
                    <a:pt x="118" y="8"/>
                  </a:moveTo>
                  <a:cubicBezTo>
                    <a:pt x="116" y="8"/>
                    <a:pt x="113" y="8"/>
                    <a:pt x="112" y="10"/>
                  </a:cubicBezTo>
                  <a:cubicBezTo>
                    <a:pt x="13" y="102"/>
                    <a:pt x="13" y="102"/>
                    <a:pt x="13" y="102"/>
                  </a:cubicBezTo>
                  <a:cubicBezTo>
                    <a:pt x="9" y="106"/>
                    <a:pt x="9" y="112"/>
                    <a:pt x="12" y="116"/>
                  </a:cubicBezTo>
                  <a:cubicBezTo>
                    <a:pt x="45" y="151"/>
                    <a:pt x="45" y="151"/>
                    <a:pt x="45" y="151"/>
                  </a:cubicBezTo>
                  <a:cubicBezTo>
                    <a:pt x="47" y="153"/>
                    <a:pt x="50" y="154"/>
                    <a:pt x="52" y="154"/>
                  </a:cubicBezTo>
                  <a:cubicBezTo>
                    <a:pt x="52" y="154"/>
                    <a:pt x="52" y="154"/>
                    <a:pt x="52" y="154"/>
                  </a:cubicBezTo>
                  <a:cubicBezTo>
                    <a:pt x="55" y="154"/>
                    <a:pt x="57" y="153"/>
                    <a:pt x="59" y="152"/>
                  </a:cubicBezTo>
                  <a:cubicBezTo>
                    <a:pt x="158" y="59"/>
                    <a:pt x="158" y="59"/>
                    <a:pt x="158" y="59"/>
                  </a:cubicBezTo>
                  <a:cubicBezTo>
                    <a:pt x="161" y="56"/>
                    <a:pt x="162" y="50"/>
                    <a:pt x="158" y="46"/>
                  </a:cubicBezTo>
                  <a:cubicBezTo>
                    <a:pt x="125" y="11"/>
                    <a:pt x="125" y="11"/>
                    <a:pt x="125" y="11"/>
                  </a:cubicBezTo>
                  <a:cubicBezTo>
                    <a:pt x="123" y="9"/>
                    <a:pt x="121" y="8"/>
                    <a:pt x="118"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4" name="Freeform 197"/>
            <p:cNvSpPr/>
            <p:nvPr/>
          </p:nvSpPr>
          <p:spPr bwMode="auto">
            <a:xfrm>
              <a:off x="1914525" y="3400425"/>
              <a:ext cx="360363" cy="360363"/>
            </a:xfrm>
            <a:custGeom>
              <a:avLst/>
              <a:gdLst>
                <a:gd name="T0" fmla="*/ 39 w 96"/>
                <a:gd name="T1" fmla="*/ 5 h 96"/>
                <a:gd name="T2" fmla="*/ 6 w 96"/>
                <a:gd name="T3" fmla="*/ 36 h 96"/>
                <a:gd name="T4" fmla="*/ 5 w 96"/>
                <a:gd name="T5" fmla="*/ 53 h 96"/>
                <a:gd name="T6" fmla="*/ 39 w 96"/>
                <a:gd name="T7" fmla="*/ 90 h 96"/>
                <a:gd name="T8" fmla="*/ 57 w 96"/>
                <a:gd name="T9" fmla="*/ 91 h 96"/>
                <a:gd name="T10" fmla="*/ 90 w 96"/>
                <a:gd name="T11" fmla="*/ 60 h 96"/>
                <a:gd name="T12" fmla="*/ 91 w 96"/>
                <a:gd name="T13" fmla="*/ 42 h 96"/>
                <a:gd name="T14" fmla="*/ 57 w 96"/>
                <a:gd name="T15" fmla="*/ 5 h 96"/>
                <a:gd name="T16" fmla="*/ 39 w 96"/>
                <a:gd name="T17" fmla="*/ 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 h="96">
                  <a:moveTo>
                    <a:pt x="39" y="5"/>
                  </a:moveTo>
                  <a:cubicBezTo>
                    <a:pt x="6" y="36"/>
                    <a:pt x="6" y="36"/>
                    <a:pt x="6" y="36"/>
                  </a:cubicBezTo>
                  <a:cubicBezTo>
                    <a:pt x="1" y="40"/>
                    <a:pt x="0" y="48"/>
                    <a:pt x="5" y="53"/>
                  </a:cubicBezTo>
                  <a:cubicBezTo>
                    <a:pt x="39" y="90"/>
                    <a:pt x="39" y="90"/>
                    <a:pt x="39" y="90"/>
                  </a:cubicBezTo>
                  <a:cubicBezTo>
                    <a:pt x="44" y="95"/>
                    <a:pt x="52" y="96"/>
                    <a:pt x="57" y="91"/>
                  </a:cubicBezTo>
                  <a:cubicBezTo>
                    <a:pt x="90" y="60"/>
                    <a:pt x="90" y="60"/>
                    <a:pt x="90" y="60"/>
                  </a:cubicBezTo>
                  <a:cubicBezTo>
                    <a:pt x="95" y="55"/>
                    <a:pt x="96" y="47"/>
                    <a:pt x="91" y="42"/>
                  </a:cubicBezTo>
                  <a:cubicBezTo>
                    <a:pt x="57" y="5"/>
                    <a:pt x="57" y="5"/>
                    <a:pt x="57" y="5"/>
                  </a:cubicBezTo>
                  <a:cubicBezTo>
                    <a:pt x="52" y="0"/>
                    <a:pt x="44" y="0"/>
                    <a:pt x="39"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5" name="Freeform 198"/>
            <p:cNvSpPr>
              <a:spLocks noEditPoints="1"/>
            </p:cNvSpPr>
            <p:nvPr/>
          </p:nvSpPr>
          <p:spPr bwMode="auto">
            <a:xfrm>
              <a:off x="1908175" y="3389313"/>
              <a:ext cx="382588" cy="379413"/>
            </a:xfrm>
            <a:custGeom>
              <a:avLst/>
              <a:gdLst>
                <a:gd name="T0" fmla="*/ 51 w 102"/>
                <a:gd name="T1" fmla="*/ 101 h 101"/>
                <a:gd name="T2" fmla="*/ 51 w 102"/>
                <a:gd name="T3" fmla="*/ 101 h 101"/>
                <a:gd name="T4" fmla="*/ 38 w 102"/>
                <a:gd name="T5" fmla="*/ 96 h 101"/>
                <a:gd name="T6" fmla="*/ 4 w 102"/>
                <a:gd name="T7" fmla="*/ 59 h 101"/>
                <a:gd name="T8" fmla="*/ 0 w 102"/>
                <a:gd name="T9" fmla="*/ 47 h 101"/>
                <a:gd name="T10" fmla="*/ 5 w 102"/>
                <a:gd name="T11" fmla="*/ 36 h 101"/>
                <a:gd name="T12" fmla="*/ 38 w 102"/>
                <a:gd name="T13" fmla="*/ 5 h 101"/>
                <a:gd name="T14" fmla="*/ 49 w 102"/>
                <a:gd name="T15" fmla="*/ 0 h 101"/>
                <a:gd name="T16" fmla="*/ 62 w 102"/>
                <a:gd name="T17" fmla="*/ 6 h 101"/>
                <a:gd name="T18" fmla="*/ 96 w 102"/>
                <a:gd name="T19" fmla="*/ 42 h 101"/>
                <a:gd name="T20" fmla="*/ 95 w 102"/>
                <a:gd name="T21" fmla="*/ 66 h 101"/>
                <a:gd name="T22" fmla="*/ 62 w 102"/>
                <a:gd name="T23" fmla="*/ 97 h 101"/>
                <a:gd name="T24" fmla="*/ 51 w 102"/>
                <a:gd name="T25" fmla="*/ 101 h 101"/>
                <a:gd name="T26" fmla="*/ 49 w 102"/>
                <a:gd name="T27" fmla="*/ 8 h 101"/>
                <a:gd name="T28" fmla="*/ 44 w 102"/>
                <a:gd name="T29" fmla="*/ 11 h 101"/>
                <a:gd name="T30" fmla="*/ 10 w 102"/>
                <a:gd name="T31" fmla="*/ 42 h 101"/>
                <a:gd name="T32" fmla="*/ 8 w 102"/>
                <a:gd name="T33" fmla="*/ 48 h 101"/>
                <a:gd name="T34" fmla="*/ 10 w 102"/>
                <a:gd name="T35" fmla="*/ 54 h 101"/>
                <a:gd name="T36" fmla="*/ 44 w 102"/>
                <a:gd name="T37" fmla="*/ 90 h 101"/>
                <a:gd name="T38" fmla="*/ 56 w 102"/>
                <a:gd name="T39" fmla="*/ 91 h 101"/>
                <a:gd name="T40" fmla="*/ 90 w 102"/>
                <a:gd name="T41" fmla="*/ 60 h 101"/>
                <a:gd name="T42" fmla="*/ 90 w 102"/>
                <a:gd name="T43" fmla="*/ 48 h 101"/>
                <a:gd name="T44" fmla="*/ 56 w 102"/>
                <a:gd name="T45" fmla="*/ 11 h 101"/>
                <a:gd name="T46" fmla="*/ 49 w 102"/>
                <a:gd name="T47" fmla="*/ 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2" h="101">
                  <a:moveTo>
                    <a:pt x="51" y="101"/>
                  </a:moveTo>
                  <a:cubicBezTo>
                    <a:pt x="51" y="101"/>
                    <a:pt x="51" y="101"/>
                    <a:pt x="51" y="101"/>
                  </a:cubicBezTo>
                  <a:cubicBezTo>
                    <a:pt x="46" y="101"/>
                    <a:pt x="42" y="99"/>
                    <a:pt x="38" y="96"/>
                  </a:cubicBezTo>
                  <a:cubicBezTo>
                    <a:pt x="4" y="59"/>
                    <a:pt x="4" y="59"/>
                    <a:pt x="4" y="59"/>
                  </a:cubicBezTo>
                  <a:cubicBezTo>
                    <a:pt x="1" y="56"/>
                    <a:pt x="0" y="52"/>
                    <a:pt x="0" y="47"/>
                  </a:cubicBezTo>
                  <a:cubicBezTo>
                    <a:pt x="0" y="43"/>
                    <a:pt x="2" y="39"/>
                    <a:pt x="5" y="36"/>
                  </a:cubicBezTo>
                  <a:cubicBezTo>
                    <a:pt x="38" y="5"/>
                    <a:pt x="38" y="5"/>
                    <a:pt x="38" y="5"/>
                  </a:cubicBezTo>
                  <a:cubicBezTo>
                    <a:pt x="41" y="2"/>
                    <a:pt x="45" y="0"/>
                    <a:pt x="49" y="0"/>
                  </a:cubicBezTo>
                  <a:cubicBezTo>
                    <a:pt x="54" y="0"/>
                    <a:pt x="59" y="2"/>
                    <a:pt x="62" y="6"/>
                  </a:cubicBezTo>
                  <a:cubicBezTo>
                    <a:pt x="96" y="42"/>
                    <a:pt x="96" y="42"/>
                    <a:pt x="96" y="42"/>
                  </a:cubicBezTo>
                  <a:cubicBezTo>
                    <a:pt x="102" y="49"/>
                    <a:pt x="102" y="60"/>
                    <a:pt x="95" y="66"/>
                  </a:cubicBezTo>
                  <a:cubicBezTo>
                    <a:pt x="62" y="97"/>
                    <a:pt x="62" y="97"/>
                    <a:pt x="62" y="97"/>
                  </a:cubicBezTo>
                  <a:cubicBezTo>
                    <a:pt x="59" y="100"/>
                    <a:pt x="55" y="101"/>
                    <a:pt x="51" y="101"/>
                  </a:cubicBezTo>
                  <a:close/>
                  <a:moveTo>
                    <a:pt x="49" y="8"/>
                  </a:moveTo>
                  <a:cubicBezTo>
                    <a:pt x="47" y="8"/>
                    <a:pt x="45" y="9"/>
                    <a:pt x="44" y="11"/>
                  </a:cubicBezTo>
                  <a:cubicBezTo>
                    <a:pt x="10" y="42"/>
                    <a:pt x="10" y="42"/>
                    <a:pt x="10" y="42"/>
                  </a:cubicBezTo>
                  <a:cubicBezTo>
                    <a:pt x="9" y="43"/>
                    <a:pt x="8" y="45"/>
                    <a:pt x="8" y="48"/>
                  </a:cubicBezTo>
                  <a:cubicBezTo>
                    <a:pt x="8" y="50"/>
                    <a:pt x="8" y="52"/>
                    <a:pt x="10" y="54"/>
                  </a:cubicBezTo>
                  <a:cubicBezTo>
                    <a:pt x="44" y="90"/>
                    <a:pt x="44" y="90"/>
                    <a:pt x="44" y="90"/>
                  </a:cubicBezTo>
                  <a:cubicBezTo>
                    <a:pt x="47" y="94"/>
                    <a:pt x="53" y="94"/>
                    <a:pt x="56" y="91"/>
                  </a:cubicBezTo>
                  <a:cubicBezTo>
                    <a:pt x="90" y="60"/>
                    <a:pt x="90" y="60"/>
                    <a:pt x="90" y="60"/>
                  </a:cubicBezTo>
                  <a:cubicBezTo>
                    <a:pt x="93" y="57"/>
                    <a:pt x="93" y="51"/>
                    <a:pt x="90" y="48"/>
                  </a:cubicBezTo>
                  <a:cubicBezTo>
                    <a:pt x="56" y="11"/>
                    <a:pt x="56" y="11"/>
                    <a:pt x="56" y="11"/>
                  </a:cubicBezTo>
                  <a:cubicBezTo>
                    <a:pt x="54" y="9"/>
                    <a:pt x="52" y="8"/>
                    <a:pt x="49"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6" name="Freeform 199"/>
            <p:cNvSpPr/>
            <p:nvPr/>
          </p:nvSpPr>
          <p:spPr bwMode="auto">
            <a:xfrm>
              <a:off x="2144713" y="3644900"/>
              <a:ext cx="355600" cy="355600"/>
            </a:xfrm>
            <a:custGeom>
              <a:avLst/>
              <a:gdLst>
                <a:gd name="T0" fmla="*/ 38 w 95"/>
                <a:gd name="T1" fmla="*/ 4 h 95"/>
                <a:gd name="T2" fmla="*/ 5 w 95"/>
                <a:gd name="T3" fmla="*/ 35 h 95"/>
                <a:gd name="T4" fmla="*/ 4 w 95"/>
                <a:gd name="T5" fmla="*/ 53 h 95"/>
                <a:gd name="T6" fmla="*/ 39 w 95"/>
                <a:gd name="T7" fmla="*/ 90 h 95"/>
                <a:gd name="T8" fmla="*/ 56 w 95"/>
                <a:gd name="T9" fmla="*/ 91 h 95"/>
                <a:gd name="T10" fmla="*/ 90 w 95"/>
                <a:gd name="T11" fmla="*/ 60 h 95"/>
                <a:gd name="T12" fmla="*/ 90 w 95"/>
                <a:gd name="T13" fmla="*/ 42 h 95"/>
                <a:gd name="T14" fmla="*/ 56 w 95"/>
                <a:gd name="T15" fmla="*/ 5 h 95"/>
                <a:gd name="T16" fmla="*/ 38 w 95"/>
                <a:gd name="T17" fmla="*/ 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95">
                  <a:moveTo>
                    <a:pt x="38" y="4"/>
                  </a:moveTo>
                  <a:cubicBezTo>
                    <a:pt x="5" y="35"/>
                    <a:pt x="5" y="35"/>
                    <a:pt x="5" y="35"/>
                  </a:cubicBezTo>
                  <a:cubicBezTo>
                    <a:pt x="0" y="40"/>
                    <a:pt x="0" y="48"/>
                    <a:pt x="4" y="53"/>
                  </a:cubicBezTo>
                  <a:cubicBezTo>
                    <a:pt x="39" y="90"/>
                    <a:pt x="39" y="90"/>
                    <a:pt x="39" y="90"/>
                  </a:cubicBezTo>
                  <a:cubicBezTo>
                    <a:pt x="43" y="95"/>
                    <a:pt x="51" y="95"/>
                    <a:pt x="56" y="91"/>
                  </a:cubicBezTo>
                  <a:cubicBezTo>
                    <a:pt x="90" y="60"/>
                    <a:pt x="90" y="60"/>
                    <a:pt x="90" y="60"/>
                  </a:cubicBezTo>
                  <a:cubicBezTo>
                    <a:pt x="95" y="55"/>
                    <a:pt x="95" y="47"/>
                    <a:pt x="90" y="42"/>
                  </a:cubicBezTo>
                  <a:cubicBezTo>
                    <a:pt x="56" y="5"/>
                    <a:pt x="56" y="5"/>
                    <a:pt x="56" y="5"/>
                  </a:cubicBezTo>
                  <a:cubicBezTo>
                    <a:pt x="51" y="0"/>
                    <a:pt x="43" y="0"/>
                    <a:pt x="38" y="4"/>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7" name="Freeform 200"/>
            <p:cNvSpPr>
              <a:spLocks noEditPoints="1"/>
            </p:cNvSpPr>
            <p:nvPr/>
          </p:nvSpPr>
          <p:spPr bwMode="auto">
            <a:xfrm>
              <a:off x="2125663" y="3633788"/>
              <a:ext cx="385763" cy="379413"/>
            </a:xfrm>
            <a:custGeom>
              <a:avLst/>
              <a:gdLst>
                <a:gd name="T0" fmla="*/ 53 w 103"/>
                <a:gd name="T1" fmla="*/ 101 h 101"/>
                <a:gd name="T2" fmla="*/ 53 w 103"/>
                <a:gd name="T3" fmla="*/ 101 h 101"/>
                <a:gd name="T4" fmla="*/ 41 w 103"/>
                <a:gd name="T5" fmla="*/ 96 h 101"/>
                <a:gd name="T6" fmla="*/ 6 w 103"/>
                <a:gd name="T7" fmla="*/ 59 h 101"/>
                <a:gd name="T8" fmla="*/ 7 w 103"/>
                <a:gd name="T9" fmla="*/ 35 h 101"/>
                <a:gd name="T10" fmla="*/ 41 w 103"/>
                <a:gd name="T11" fmla="*/ 5 h 101"/>
                <a:gd name="T12" fmla="*/ 52 w 103"/>
                <a:gd name="T13" fmla="*/ 0 h 101"/>
                <a:gd name="T14" fmla="*/ 64 w 103"/>
                <a:gd name="T15" fmla="*/ 5 h 101"/>
                <a:gd name="T16" fmla="*/ 98 w 103"/>
                <a:gd name="T17" fmla="*/ 42 h 101"/>
                <a:gd name="T18" fmla="*/ 103 w 103"/>
                <a:gd name="T19" fmla="*/ 54 h 101"/>
                <a:gd name="T20" fmla="*/ 97 w 103"/>
                <a:gd name="T21" fmla="*/ 66 h 101"/>
                <a:gd name="T22" fmla="*/ 64 w 103"/>
                <a:gd name="T23" fmla="*/ 97 h 101"/>
                <a:gd name="T24" fmla="*/ 53 w 103"/>
                <a:gd name="T25" fmla="*/ 101 h 101"/>
                <a:gd name="T26" fmla="*/ 52 w 103"/>
                <a:gd name="T27" fmla="*/ 8 h 101"/>
                <a:gd name="T28" fmla="*/ 46 w 103"/>
                <a:gd name="T29" fmla="*/ 10 h 101"/>
                <a:gd name="T30" fmla="*/ 13 w 103"/>
                <a:gd name="T31" fmla="*/ 41 h 101"/>
                <a:gd name="T32" fmla="*/ 12 w 103"/>
                <a:gd name="T33" fmla="*/ 53 h 101"/>
                <a:gd name="T34" fmla="*/ 47 w 103"/>
                <a:gd name="T35" fmla="*/ 90 h 101"/>
                <a:gd name="T36" fmla="*/ 59 w 103"/>
                <a:gd name="T37" fmla="*/ 91 h 101"/>
                <a:gd name="T38" fmla="*/ 92 w 103"/>
                <a:gd name="T39" fmla="*/ 60 h 101"/>
                <a:gd name="T40" fmla="*/ 95 w 103"/>
                <a:gd name="T41" fmla="*/ 54 h 101"/>
                <a:gd name="T42" fmla="*/ 92 w 103"/>
                <a:gd name="T43" fmla="*/ 48 h 101"/>
                <a:gd name="T44" fmla="*/ 58 w 103"/>
                <a:gd name="T45" fmla="*/ 11 h 101"/>
                <a:gd name="T46" fmla="*/ 52 w 103"/>
                <a:gd name="T47" fmla="*/ 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3" h="101">
                  <a:moveTo>
                    <a:pt x="53" y="101"/>
                  </a:moveTo>
                  <a:cubicBezTo>
                    <a:pt x="53" y="101"/>
                    <a:pt x="53" y="101"/>
                    <a:pt x="53" y="101"/>
                  </a:cubicBezTo>
                  <a:cubicBezTo>
                    <a:pt x="48" y="101"/>
                    <a:pt x="44" y="99"/>
                    <a:pt x="41" y="96"/>
                  </a:cubicBezTo>
                  <a:cubicBezTo>
                    <a:pt x="6" y="59"/>
                    <a:pt x="6" y="59"/>
                    <a:pt x="6" y="59"/>
                  </a:cubicBezTo>
                  <a:cubicBezTo>
                    <a:pt x="0" y="52"/>
                    <a:pt x="1" y="42"/>
                    <a:pt x="7" y="35"/>
                  </a:cubicBezTo>
                  <a:cubicBezTo>
                    <a:pt x="41" y="5"/>
                    <a:pt x="41" y="5"/>
                    <a:pt x="41" y="5"/>
                  </a:cubicBezTo>
                  <a:cubicBezTo>
                    <a:pt x="44" y="2"/>
                    <a:pt x="48" y="0"/>
                    <a:pt x="52" y="0"/>
                  </a:cubicBezTo>
                  <a:cubicBezTo>
                    <a:pt x="56" y="0"/>
                    <a:pt x="61" y="2"/>
                    <a:pt x="64" y="5"/>
                  </a:cubicBezTo>
                  <a:cubicBezTo>
                    <a:pt x="98" y="42"/>
                    <a:pt x="98" y="42"/>
                    <a:pt x="98" y="42"/>
                  </a:cubicBezTo>
                  <a:cubicBezTo>
                    <a:pt x="101" y="45"/>
                    <a:pt x="103" y="50"/>
                    <a:pt x="103" y="54"/>
                  </a:cubicBezTo>
                  <a:cubicBezTo>
                    <a:pt x="103" y="59"/>
                    <a:pt x="101" y="63"/>
                    <a:pt x="97" y="66"/>
                  </a:cubicBezTo>
                  <a:cubicBezTo>
                    <a:pt x="64" y="97"/>
                    <a:pt x="64" y="97"/>
                    <a:pt x="64" y="97"/>
                  </a:cubicBezTo>
                  <a:cubicBezTo>
                    <a:pt x="61" y="99"/>
                    <a:pt x="57" y="101"/>
                    <a:pt x="53" y="101"/>
                  </a:cubicBezTo>
                  <a:close/>
                  <a:moveTo>
                    <a:pt x="52" y="8"/>
                  </a:moveTo>
                  <a:cubicBezTo>
                    <a:pt x="50" y="8"/>
                    <a:pt x="48" y="9"/>
                    <a:pt x="46" y="10"/>
                  </a:cubicBezTo>
                  <a:cubicBezTo>
                    <a:pt x="13" y="41"/>
                    <a:pt x="13" y="41"/>
                    <a:pt x="13" y="41"/>
                  </a:cubicBezTo>
                  <a:cubicBezTo>
                    <a:pt x="9" y="45"/>
                    <a:pt x="9" y="50"/>
                    <a:pt x="12" y="53"/>
                  </a:cubicBezTo>
                  <a:cubicBezTo>
                    <a:pt x="47" y="90"/>
                    <a:pt x="47" y="90"/>
                    <a:pt x="47" y="90"/>
                  </a:cubicBezTo>
                  <a:cubicBezTo>
                    <a:pt x="50" y="94"/>
                    <a:pt x="55" y="94"/>
                    <a:pt x="59" y="91"/>
                  </a:cubicBezTo>
                  <a:cubicBezTo>
                    <a:pt x="92" y="60"/>
                    <a:pt x="92" y="60"/>
                    <a:pt x="92" y="60"/>
                  </a:cubicBezTo>
                  <a:cubicBezTo>
                    <a:pt x="94" y="58"/>
                    <a:pt x="95" y="56"/>
                    <a:pt x="95" y="54"/>
                  </a:cubicBezTo>
                  <a:cubicBezTo>
                    <a:pt x="95" y="51"/>
                    <a:pt x="94" y="49"/>
                    <a:pt x="92" y="48"/>
                  </a:cubicBezTo>
                  <a:cubicBezTo>
                    <a:pt x="58" y="11"/>
                    <a:pt x="58" y="11"/>
                    <a:pt x="58" y="11"/>
                  </a:cubicBezTo>
                  <a:cubicBezTo>
                    <a:pt x="57" y="9"/>
                    <a:pt x="54" y="8"/>
                    <a:pt x="52"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8" name="Freeform 201"/>
            <p:cNvSpPr/>
            <p:nvPr/>
          </p:nvSpPr>
          <p:spPr bwMode="auto">
            <a:xfrm>
              <a:off x="1295400" y="2263775"/>
              <a:ext cx="300038" cy="300038"/>
            </a:xfrm>
            <a:custGeom>
              <a:avLst/>
              <a:gdLst>
                <a:gd name="T0" fmla="*/ 36 w 80"/>
                <a:gd name="T1" fmla="*/ 4 h 80"/>
                <a:gd name="T2" fmla="*/ 4 w 80"/>
                <a:gd name="T3" fmla="*/ 34 h 80"/>
                <a:gd name="T4" fmla="*/ 4 w 80"/>
                <a:gd name="T5" fmla="*/ 48 h 80"/>
                <a:gd name="T6" fmla="*/ 29 w 80"/>
                <a:gd name="T7" fmla="*/ 75 h 80"/>
                <a:gd name="T8" fmla="*/ 44 w 80"/>
                <a:gd name="T9" fmla="*/ 76 h 80"/>
                <a:gd name="T10" fmla="*/ 75 w 80"/>
                <a:gd name="T11" fmla="*/ 47 h 80"/>
                <a:gd name="T12" fmla="*/ 76 w 80"/>
                <a:gd name="T13" fmla="*/ 32 h 80"/>
                <a:gd name="T14" fmla="*/ 50 w 80"/>
                <a:gd name="T15" fmla="*/ 5 h 80"/>
                <a:gd name="T16" fmla="*/ 36 w 80"/>
                <a:gd name="T17" fmla="*/ 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80">
                  <a:moveTo>
                    <a:pt x="36" y="4"/>
                  </a:moveTo>
                  <a:cubicBezTo>
                    <a:pt x="4" y="34"/>
                    <a:pt x="4" y="34"/>
                    <a:pt x="4" y="34"/>
                  </a:cubicBezTo>
                  <a:cubicBezTo>
                    <a:pt x="0" y="38"/>
                    <a:pt x="0" y="44"/>
                    <a:pt x="4" y="48"/>
                  </a:cubicBezTo>
                  <a:cubicBezTo>
                    <a:pt x="29" y="75"/>
                    <a:pt x="29" y="75"/>
                    <a:pt x="29" y="75"/>
                  </a:cubicBezTo>
                  <a:cubicBezTo>
                    <a:pt x="33" y="80"/>
                    <a:pt x="39" y="80"/>
                    <a:pt x="44" y="76"/>
                  </a:cubicBezTo>
                  <a:cubicBezTo>
                    <a:pt x="75" y="47"/>
                    <a:pt x="75" y="47"/>
                    <a:pt x="75" y="47"/>
                  </a:cubicBezTo>
                  <a:cubicBezTo>
                    <a:pt x="79" y="43"/>
                    <a:pt x="80" y="36"/>
                    <a:pt x="76" y="32"/>
                  </a:cubicBezTo>
                  <a:cubicBezTo>
                    <a:pt x="50" y="5"/>
                    <a:pt x="50" y="5"/>
                    <a:pt x="50" y="5"/>
                  </a:cubicBezTo>
                  <a:cubicBezTo>
                    <a:pt x="47" y="1"/>
                    <a:pt x="40" y="0"/>
                    <a:pt x="36" y="4"/>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9" name="Freeform 202"/>
            <p:cNvSpPr>
              <a:spLocks noEditPoints="1"/>
            </p:cNvSpPr>
            <p:nvPr/>
          </p:nvSpPr>
          <p:spPr bwMode="auto">
            <a:xfrm>
              <a:off x="1284288" y="2247900"/>
              <a:ext cx="323850" cy="327025"/>
            </a:xfrm>
            <a:custGeom>
              <a:avLst/>
              <a:gdLst>
                <a:gd name="T0" fmla="*/ 40 w 86"/>
                <a:gd name="T1" fmla="*/ 87 h 87"/>
                <a:gd name="T2" fmla="*/ 40 w 86"/>
                <a:gd name="T3" fmla="*/ 87 h 87"/>
                <a:gd name="T4" fmla="*/ 29 w 86"/>
                <a:gd name="T5" fmla="*/ 82 h 87"/>
                <a:gd name="T6" fmla="*/ 4 w 86"/>
                <a:gd name="T7" fmla="*/ 55 h 87"/>
                <a:gd name="T8" fmla="*/ 0 w 86"/>
                <a:gd name="T9" fmla="*/ 45 h 87"/>
                <a:gd name="T10" fmla="*/ 5 w 86"/>
                <a:gd name="T11" fmla="*/ 35 h 87"/>
                <a:gd name="T12" fmla="*/ 36 w 86"/>
                <a:gd name="T13" fmla="*/ 5 h 87"/>
                <a:gd name="T14" fmla="*/ 56 w 86"/>
                <a:gd name="T15" fmla="*/ 6 h 87"/>
                <a:gd name="T16" fmla="*/ 82 w 86"/>
                <a:gd name="T17" fmla="*/ 33 h 87"/>
                <a:gd name="T18" fmla="*/ 85 w 86"/>
                <a:gd name="T19" fmla="*/ 44 h 87"/>
                <a:gd name="T20" fmla="*/ 81 w 86"/>
                <a:gd name="T21" fmla="*/ 53 h 87"/>
                <a:gd name="T22" fmla="*/ 49 w 86"/>
                <a:gd name="T23" fmla="*/ 83 h 87"/>
                <a:gd name="T24" fmla="*/ 40 w 86"/>
                <a:gd name="T25" fmla="*/ 87 h 87"/>
                <a:gd name="T26" fmla="*/ 46 w 86"/>
                <a:gd name="T27" fmla="*/ 10 h 87"/>
                <a:gd name="T28" fmla="*/ 42 w 86"/>
                <a:gd name="T29" fmla="*/ 11 h 87"/>
                <a:gd name="T30" fmla="*/ 10 w 86"/>
                <a:gd name="T31" fmla="*/ 41 h 87"/>
                <a:gd name="T32" fmla="*/ 8 w 86"/>
                <a:gd name="T33" fmla="*/ 45 h 87"/>
                <a:gd name="T34" fmla="*/ 10 w 86"/>
                <a:gd name="T35" fmla="*/ 50 h 87"/>
                <a:gd name="T36" fmla="*/ 35 w 86"/>
                <a:gd name="T37" fmla="*/ 77 h 87"/>
                <a:gd name="T38" fmla="*/ 44 w 86"/>
                <a:gd name="T39" fmla="*/ 77 h 87"/>
                <a:gd name="T40" fmla="*/ 76 w 86"/>
                <a:gd name="T41" fmla="*/ 48 h 87"/>
                <a:gd name="T42" fmla="*/ 78 w 86"/>
                <a:gd name="T43" fmla="*/ 43 h 87"/>
                <a:gd name="T44" fmla="*/ 76 w 86"/>
                <a:gd name="T45" fmla="*/ 39 h 87"/>
                <a:gd name="T46" fmla="*/ 51 w 86"/>
                <a:gd name="T47" fmla="*/ 12 h 87"/>
                <a:gd name="T48" fmla="*/ 46 w 86"/>
                <a:gd name="T49"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6" h="87">
                  <a:moveTo>
                    <a:pt x="40" y="87"/>
                  </a:moveTo>
                  <a:cubicBezTo>
                    <a:pt x="40" y="87"/>
                    <a:pt x="40" y="87"/>
                    <a:pt x="40" y="87"/>
                  </a:cubicBezTo>
                  <a:cubicBezTo>
                    <a:pt x="36" y="87"/>
                    <a:pt x="32" y="85"/>
                    <a:pt x="29" y="82"/>
                  </a:cubicBezTo>
                  <a:cubicBezTo>
                    <a:pt x="4" y="55"/>
                    <a:pt x="4" y="55"/>
                    <a:pt x="4" y="55"/>
                  </a:cubicBezTo>
                  <a:cubicBezTo>
                    <a:pt x="1" y="52"/>
                    <a:pt x="0" y="49"/>
                    <a:pt x="0" y="45"/>
                  </a:cubicBezTo>
                  <a:cubicBezTo>
                    <a:pt x="0" y="41"/>
                    <a:pt x="2" y="37"/>
                    <a:pt x="5" y="35"/>
                  </a:cubicBezTo>
                  <a:cubicBezTo>
                    <a:pt x="36" y="5"/>
                    <a:pt x="36" y="5"/>
                    <a:pt x="36" y="5"/>
                  </a:cubicBezTo>
                  <a:cubicBezTo>
                    <a:pt x="42" y="0"/>
                    <a:pt x="51" y="1"/>
                    <a:pt x="56" y="6"/>
                  </a:cubicBezTo>
                  <a:cubicBezTo>
                    <a:pt x="82" y="33"/>
                    <a:pt x="82" y="33"/>
                    <a:pt x="82" y="33"/>
                  </a:cubicBezTo>
                  <a:cubicBezTo>
                    <a:pt x="84" y="36"/>
                    <a:pt x="86" y="40"/>
                    <a:pt x="85" y="44"/>
                  </a:cubicBezTo>
                  <a:cubicBezTo>
                    <a:pt x="85" y="47"/>
                    <a:pt x="84" y="51"/>
                    <a:pt x="81" y="53"/>
                  </a:cubicBezTo>
                  <a:cubicBezTo>
                    <a:pt x="49" y="83"/>
                    <a:pt x="49" y="83"/>
                    <a:pt x="49" y="83"/>
                  </a:cubicBezTo>
                  <a:cubicBezTo>
                    <a:pt x="47" y="85"/>
                    <a:pt x="43" y="87"/>
                    <a:pt x="40" y="87"/>
                  </a:cubicBezTo>
                  <a:close/>
                  <a:moveTo>
                    <a:pt x="46" y="10"/>
                  </a:moveTo>
                  <a:cubicBezTo>
                    <a:pt x="44" y="10"/>
                    <a:pt x="43" y="10"/>
                    <a:pt x="42" y="11"/>
                  </a:cubicBezTo>
                  <a:cubicBezTo>
                    <a:pt x="10" y="41"/>
                    <a:pt x="10" y="41"/>
                    <a:pt x="10" y="41"/>
                  </a:cubicBezTo>
                  <a:cubicBezTo>
                    <a:pt x="9" y="42"/>
                    <a:pt x="8" y="43"/>
                    <a:pt x="8" y="45"/>
                  </a:cubicBezTo>
                  <a:cubicBezTo>
                    <a:pt x="8" y="47"/>
                    <a:pt x="9" y="48"/>
                    <a:pt x="10" y="50"/>
                  </a:cubicBezTo>
                  <a:cubicBezTo>
                    <a:pt x="35" y="77"/>
                    <a:pt x="35" y="77"/>
                    <a:pt x="35" y="77"/>
                  </a:cubicBezTo>
                  <a:cubicBezTo>
                    <a:pt x="37" y="79"/>
                    <a:pt x="41" y="79"/>
                    <a:pt x="44" y="77"/>
                  </a:cubicBezTo>
                  <a:cubicBezTo>
                    <a:pt x="76" y="48"/>
                    <a:pt x="76" y="48"/>
                    <a:pt x="76" y="48"/>
                  </a:cubicBezTo>
                  <a:cubicBezTo>
                    <a:pt x="77" y="46"/>
                    <a:pt x="77" y="45"/>
                    <a:pt x="78" y="43"/>
                  </a:cubicBezTo>
                  <a:cubicBezTo>
                    <a:pt x="78" y="42"/>
                    <a:pt x="77" y="40"/>
                    <a:pt x="76" y="39"/>
                  </a:cubicBezTo>
                  <a:cubicBezTo>
                    <a:pt x="51" y="12"/>
                    <a:pt x="51" y="12"/>
                    <a:pt x="51" y="12"/>
                  </a:cubicBezTo>
                  <a:cubicBezTo>
                    <a:pt x="49" y="10"/>
                    <a:pt x="48" y="10"/>
                    <a:pt x="46" y="10"/>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0" name="Freeform 203"/>
            <p:cNvSpPr/>
            <p:nvPr/>
          </p:nvSpPr>
          <p:spPr bwMode="auto">
            <a:xfrm>
              <a:off x="1520825" y="2052638"/>
              <a:ext cx="300038" cy="296863"/>
            </a:xfrm>
            <a:custGeom>
              <a:avLst/>
              <a:gdLst>
                <a:gd name="T0" fmla="*/ 36 w 80"/>
                <a:gd name="T1" fmla="*/ 4 h 79"/>
                <a:gd name="T2" fmla="*/ 5 w 80"/>
                <a:gd name="T3" fmla="*/ 33 h 79"/>
                <a:gd name="T4" fmla="*/ 4 w 80"/>
                <a:gd name="T5" fmla="*/ 48 h 79"/>
                <a:gd name="T6" fmla="*/ 30 w 80"/>
                <a:gd name="T7" fmla="*/ 75 h 79"/>
                <a:gd name="T8" fmla="*/ 44 w 80"/>
                <a:gd name="T9" fmla="*/ 76 h 79"/>
                <a:gd name="T10" fmla="*/ 76 w 80"/>
                <a:gd name="T11" fmla="*/ 46 h 79"/>
                <a:gd name="T12" fmla="*/ 76 w 80"/>
                <a:gd name="T13" fmla="*/ 32 h 79"/>
                <a:gd name="T14" fmla="*/ 51 w 80"/>
                <a:gd name="T15" fmla="*/ 4 h 79"/>
                <a:gd name="T16" fmla="*/ 36 w 80"/>
                <a:gd name="T17" fmla="*/ 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79">
                  <a:moveTo>
                    <a:pt x="36" y="4"/>
                  </a:moveTo>
                  <a:cubicBezTo>
                    <a:pt x="5" y="33"/>
                    <a:pt x="5" y="33"/>
                    <a:pt x="5" y="33"/>
                  </a:cubicBezTo>
                  <a:cubicBezTo>
                    <a:pt x="1" y="37"/>
                    <a:pt x="0" y="44"/>
                    <a:pt x="4" y="48"/>
                  </a:cubicBezTo>
                  <a:cubicBezTo>
                    <a:pt x="30" y="75"/>
                    <a:pt x="30" y="75"/>
                    <a:pt x="30" y="75"/>
                  </a:cubicBezTo>
                  <a:cubicBezTo>
                    <a:pt x="34" y="79"/>
                    <a:pt x="40" y="79"/>
                    <a:pt x="44" y="76"/>
                  </a:cubicBezTo>
                  <a:cubicBezTo>
                    <a:pt x="76" y="46"/>
                    <a:pt x="76" y="46"/>
                    <a:pt x="76" y="46"/>
                  </a:cubicBezTo>
                  <a:cubicBezTo>
                    <a:pt x="80" y="42"/>
                    <a:pt x="80" y="36"/>
                    <a:pt x="76" y="32"/>
                  </a:cubicBezTo>
                  <a:cubicBezTo>
                    <a:pt x="51" y="4"/>
                    <a:pt x="51" y="4"/>
                    <a:pt x="51" y="4"/>
                  </a:cubicBezTo>
                  <a:cubicBezTo>
                    <a:pt x="47" y="0"/>
                    <a:pt x="41" y="0"/>
                    <a:pt x="36" y="4"/>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1" name="Freeform 204"/>
            <p:cNvSpPr>
              <a:spLocks noEditPoints="1"/>
            </p:cNvSpPr>
            <p:nvPr/>
          </p:nvSpPr>
          <p:spPr bwMode="auto">
            <a:xfrm>
              <a:off x="1506538" y="2038350"/>
              <a:ext cx="325438" cy="322263"/>
            </a:xfrm>
            <a:custGeom>
              <a:avLst/>
              <a:gdLst>
                <a:gd name="T0" fmla="*/ 41 w 87"/>
                <a:gd name="T1" fmla="*/ 86 h 86"/>
                <a:gd name="T2" fmla="*/ 41 w 87"/>
                <a:gd name="T3" fmla="*/ 86 h 86"/>
                <a:gd name="T4" fmla="*/ 31 w 87"/>
                <a:gd name="T5" fmla="*/ 82 h 86"/>
                <a:gd name="T6" fmla="*/ 5 w 87"/>
                <a:gd name="T7" fmla="*/ 55 h 86"/>
                <a:gd name="T8" fmla="*/ 6 w 87"/>
                <a:gd name="T9" fmla="*/ 34 h 86"/>
                <a:gd name="T10" fmla="*/ 38 w 87"/>
                <a:gd name="T11" fmla="*/ 5 h 86"/>
                <a:gd name="T12" fmla="*/ 58 w 87"/>
                <a:gd name="T13" fmla="*/ 6 h 86"/>
                <a:gd name="T14" fmla="*/ 83 w 87"/>
                <a:gd name="T15" fmla="*/ 33 h 86"/>
                <a:gd name="T16" fmla="*/ 87 w 87"/>
                <a:gd name="T17" fmla="*/ 43 h 86"/>
                <a:gd name="T18" fmla="*/ 83 w 87"/>
                <a:gd name="T19" fmla="*/ 53 h 86"/>
                <a:gd name="T20" fmla="*/ 51 w 87"/>
                <a:gd name="T21" fmla="*/ 82 h 86"/>
                <a:gd name="T22" fmla="*/ 41 w 87"/>
                <a:gd name="T23" fmla="*/ 86 h 86"/>
                <a:gd name="T24" fmla="*/ 48 w 87"/>
                <a:gd name="T25" fmla="*/ 9 h 86"/>
                <a:gd name="T26" fmla="*/ 43 w 87"/>
                <a:gd name="T27" fmla="*/ 11 h 86"/>
                <a:gd name="T28" fmla="*/ 12 w 87"/>
                <a:gd name="T29" fmla="*/ 40 h 86"/>
                <a:gd name="T30" fmla="*/ 11 w 87"/>
                <a:gd name="T31" fmla="*/ 49 h 86"/>
                <a:gd name="T32" fmla="*/ 37 w 87"/>
                <a:gd name="T33" fmla="*/ 76 h 86"/>
                <a:gd name="T34" fmla="*/ 41 w 87"/>
                <a:gd name="T35" fmla="*/ 78 h 86"/>
                <a:gd name="T36" fmla="*/ 41 w 87"/>
                <a:gd name="T37" fmla="*/ 78 h 86"/>
                <a:gd name="T38" fmla="*/ 45 w 87"/>
                <a:gd name="T39" fmla="*/ 77 h 86"/>
                <a:gd name="T40" fmla="*/ 77 w 87"/>
                <a:gd name="T41" fmla="*/ 47 h 86"/>
                <a:gd name="T42" fmla="*/ 79 w 87"/>
                <a:gd name="T43" fmla="*/ 43 h 86"/>
                <a:gd name="T44" fmla="*/ 77 w 87"/>
                <a:gd name="T45" fmla="*/ 38 h 86"/>
                <a:gd name="T46" fmla="*/ 52 w 87"/>
                <a:gd name="T47" fmla="*/ 11 h 86"/>
                <a:gd name="T48" fmla="*/ 48 w 87"/>
                <a:gd name="T49" fmla="*/ 9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7" h="86">
                  <a:moveTo>
                    <a:pt x="41" y="86"/>
                  </a:moveTo>
                  <a:cubicBezTo>
                    <a:pt x="41" y="86"/>
                    <a:pt x="41" y="86"/>
                    <a:pt x="41" y="86"/>
                  </a:cubicBezTo>
                  <a:cubicBezTo>
                    <a:pt x="37" y="86"/>
                    <a:pt x="33" y="85"/>
                    <a:pt x="31" y="82"/>
                  </a:cubicBezTo>
                  <a:cubicBezTo>
                    <a:pt x="5" y="55"/>
                    <a:pt x="5" y="55"/>
                    <a:pt x="5" y="55"/>
                  </a:cubicBezTo>
                  <a:cubicBezTo>
                    <a:pt x="0" y="49"/>
                    <a:pt x="0" y="40"/>
                    <a:pt x="6" y="34"/>
                  </a:cubicBezTo>
                  <a:cubicBezTo>
                    <a:pt x="38" y="5"/>
                    <a:pt x="38" y="5"/>
                    <a:pt x="38" y="5"/>
                  </a:cubicBezTo>
                  <a:cubicBezTo>
                    <a:pt x="43" y="0"/>
                    <a:pt x="53" y="0"/>
                    <a:pt x="58" y="6"/>
                  </a:cubicBezTo>
                  <a:cubicBezTo>
                    <a:pt x="83" y="33"/>
                    <a:pt x="83" y="33"/>
                    <a:pt x="83" y="33"/>
                  </a:cubicBezTo>
                  <a:cubicBezTo>
                    <a:pt x="86" y="36"/>
                    <a:pt x="87" y="39"/>
                    <a:pt x="87" y="43"/>
                  </a:cubicBezTo>
                  <a:cubicBezTo>
                    <a:pt x="87" y="47"/>
                    <a:pt x="85" y="50"/>
                    <a:pt x="83" y="53"/>
                  </a:cubicBezTo>
                  <a:cubicBezTo>
                    <a:pt x="51" y="82"/>
                    <a:pt x="51" y="82"/>
                    <a:pt x="51" y="82"/>
                  </a:cubicBezTo>
                  <a:cubicBezTo>
                    <a:pt x="48" y="85"/>
                    <a:pt x="45" y="86"/>
                    <a:pt x="41" y="86"/>
                  </a:cubicBezTo>
                  <a:close/>
                  <a:moveTo>
                    <a:pt x="48" y="9"/>
                  </a:moveTo>
                  <a:cubicBezTo>
                    <a:pt x="46" y="9"/>
                    <a:pt x="44" y="10"/>
                    <a:pt x="43" y="11"/>
                  </a:cubicBezTo>
                  <a:cubicBezTo>
                    <a:pt x="12" y="40"/>
                    <a:pt x="12" y="40"/>
                    <a:pt x="12" y="40"/>
                  </a:cubicBezTo>
                  <a:cubicBezTo>
                    <a:pt x="9" y="43"/>
                    <a:pt x="9" y="47"/>
                    <a:pt x="11" y="49"/>
                  </a:cubicBezTo>
                  <a:cubicBezTo>
                    <a:pt x="37" y="76"/>
                    <a:pt x="37" y="76"/>
                    <a:pt x="37" y="76"/>
                  </a:cubicBezTo>
                  <a:cubicBezTo>
                    <a:pt x="38" y="78"/>
                    <a:pt x="39" y="78"/>
                    <a:pt x="41" y="78"/>
                  </a:cubicBezTo>
                  <a:cubicBezTo>
                    <a:pt x="41" y="78"/>
                    <a:pt x="41" y="78"/>
                    <a:pt x="41" y="78"/>
                  </a:cubicBezTo>
                  <a:cubicBezTo>
                    <a:pt x="43" y="78"/>
                    <a:pt x="44" y="78"/>
                    <a:pt x="45" y="77"/>
                  </a:cubicBezTo>
                  <a:cubicBezTo>
                    <a:pt x="77" y="47"/>
                    <a:pt x="77" y="47"/>
                    <a:pt x="77" y="47"/>
                  </a:cubicBezTo>
                  <a:cubicBezTo>
                    <a:pt x="78" y="46"/>
                    <a:pt x="79" y="44"/>
                    <a:pt x="79" y="43"/>
                  </a:cubicBezTo>
                  <a:cubicBezTo>
                    <a:pt x="79" y="41"/>
                    <a:pt x="79" y="39"/>
                    <a:pt x="77" y="38"/>
                  </a:cubicBezTo>
                  <a:cubicBezTo>
                    <a:pt x="52" y="11"/>
                    <a:pt x="52" y="11"/>
                    <a:pt x="52" y="11"/>
                  </a:cubicBezTo>
                  <a:cubicBezTo>
                    <a:pt x="51" y="10"/>
                    <a:pt x="49" y="9"/>
                    <a:pt x="48" y="9"/>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206"/>
            <p:cNvSpPr/>
            <p:nvPr/>
          </p:nvSpPr>
          <p:spPr bwMode="auto">
            <a:xfrm>
              <a:off x="1749425" y="1843087"/>
              <a:ext cx="301625" cy="296863"/>
            </a:xfrm>
            <a:custGeom>
              <a:avLst/>
              <a:gdLst>
                <a:gd name="T0" fmla="*/ 36 w 80"/>
                <a:gd name="T1" fmla="*/ 3 h 79"/>
                <a:gd name="T2" fmla="*/ 4 w 80"/>
                <a:gd name="T3" fmla="*/ 33 h 79"/>
                <a:gd name="T4" fmla="*/ 4 w 80"/>
                <a:gd name="T5" fmla="*/ 47 h 79"/>
                <a:gd name="T6" fmla="*/ 29 w 80"/>
                <a:gd name="T7" fmla="*/ 75 h 79"/>
                <a:gd name="T8" fmla="*/ 44 w 80"/>
                <a:gd name="T9" fmla="*/ 75 h 79"/>
                <a:gd name="T10" fmla="*/ 75 w 80"/>
                <a:gd name="T11" fmla="*/ 46 h 79"/>
                <a:gd name="T12" fmla="*/ 76 w 80"/>
                <a:gd name="T13" fmla="*/ 31 h 79"/>
                <a:gd name="T14" fmla="*/ 51 w 80"/>
                <a:gd name="T15" fmla="*/ 4 h 79"/>
                <a:gd name="T16" fmla="*/ 36 w 80"/>
                <a:gd name="T17" fmla="*/ 3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79">
                  <a:moveTo>
                    <a:pt x="36" y="3"/>
                  </a:moveTo>
                  <a:cubicBezTo>
                    <a:pt x="4" y="33"/>
                    <a:pt x="4" y="33"/>
                    <a:pt x="4" y="33"/>
                  </a:cubicBezTo>
                  <a:cubicBezTo>
                    <a:pt x="0" y="37"/>
                    <a:pt x="0" y="43"/>
                    <a:pt x="4" y="47"/>
                  </a:cubicBezTo>
                  <a:cubicBezTo>
                    <a:pt x="29" y="75"/>
                    <a:pt x="29" y="75"/>
                    <a:pt x="29" y="75"/>
                  </a:cubicBezTo>
                  <a:cubicBezTo>
                    <a:pt x="33" y="79"/>
                    <a:pt x="40" y="79"/>
                    <a:pt x="44" y="75"/>
                  </a:cubicBezTo>
                  <a:cubicBezTo>
                    <a:pt x="75" y="46"/>
                    <a:pt x="75" y="46"/>
                    <a:pt x="75" y="46"/>
                  </a:cubicBezTo>
                  <a:cubicBezTo>
                    <a:pt x="80" y="42"/>
                    <a:pt x="80" y="35"/>
                    <a:pt x="76" y="31"/>
                  </a:cubicBezTo>
                  <a:cubicBezTo>
                    <a:pt x="51" y="4"/>
                    <a:pt x="51" y="4"/>
                    <a:pt x="51" y="4"/>
                  </a:cubicBezTo>
                  <a:cubicBezTo>
                    <a:pt x="47" y="0"/>
                    <a:pt x="40" y="0"/>
                    <a:pt x="36" y="3"/>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 name="Freeform 207"/>
            <p:cNvSpPr>
              <a:spLocks noEditPoints="1"/>
            </p:cNvSpPr>
            <p:nvPr/>
          </p:nvSpPr>
          <p:spPr bwMode="auto">
            <a:xfrm>
              <a:off x="1735138" y="1824037"/>
              <a:ext cx="330200" cy="327025"/>
            </a:xfrm>
            <a:custGeom>
              <a:avLst/>
              <a:gdLst>
                <a:gd name="T0" fmla="*/ 41 w 88"/>
                <a:gd name="T1" fmla="*/ 87 h 87"/>
                <a:gd name="T2" fmla="*/ 41 w 88"/>
                <a:gd name="T3" fmla="*/ 87 h 87"/>
                <a:gd name="T4" fmla="*/ 30 w 88"/>
                <a:gd name="T5" fmla="*/ 82 h 87"/>
                <a:gd name="T6" fmla="*/ 5 w 88"/>
                <a:gd name="T7" fmla="*/ 55 h 87"/>
                <a:gd name="T8" fmla="*/ 6 w 88"/>
                <a:gd name="T9" fmla="*/ 35 h 87"/>
                <a:gd name="T10" fmla="*/ 37 w 88"/>
                <a:gd name="T11" fmla="*/ 5 h 87"/>
                <a:gd name="T12" fmla="*/ 58 w 88"/>
                <a:gd name="T13" fmla="*/ 6 h 87"/>
                <a:gd name="T14" fmla="*/ 83 w 88"/>
                <a:gd name="T15" fmla="*/ 33 h 87"/>
                <a:gd name="T16" fmla="*/ 82 w 88"/>
                <a:gd name="T17" fmla="*/ 54 h 87"/>
                <a:gd name="T18" fmla="*/ 51 w 88"/>
                <a:gd name="T19" fmla="*/ 83 h 87"/>
                <a:gd name="T20" fmla="*/ 41 w 88"/>
                <a:gd name="T21" fmla="*/ 87 h 87"/>
                <a:gd name="T22" fmla="*/ 47 w 88"/>
                <a:gd name="T23" fmla="*/ 10 h 87"/>
                <a:gd name="T24" fmla="*/ 43 w 88"/>
                <a:gd name="T25" fmla="*/ 11 h 87"/>
                <a:gd name="T26" fmla="*/ 11 w 88"/>
                <a:gd name="T27" fmla="*/ 41 h 87"/>
                <a:gd name="T28" fmla="*/ 11 w 88"/>
                <a:gd name="T29" fmla="*/ 50 h 87"/>
                <a:gd name="T30" fmla="*/ 36 w 88"/>
                <a:gd name="T31" fmla="*/ 77 h 87"/>
                <a:gd name="T32" fmla="*/ 41 w 88"/>
                <a:gd name="T33" fmla="*/ 79 h 87"/>
                <a:gd name="T34" fmla="*/ 41 w 88"/>
                <a:gd name="T35" fmla="*/ 79 h 87"/>
                <a:gd name="T36" fmla="*/ 45 w 88"/>
                <a:gd name="T37" fmla="*/ 77 h 87"/>
                <a:gd name="T38" fmla="*/ 77 w 88"/>
                <a:gd name="T39" fmla="*/ 48 h 87"/>
                <a:gd name="T40" fmla="*/ 77 w 88"/>
                <a:gd name="T41" fmla="*/ 39 h 87"/>
                <a:gd name="T42" fmla="*/ 52 w 88"/>
                <a:gd name="T43" fmla="*/ 12 h 87"/>
                <a:gd name="T44" fmla="*/ 47 w 88"/>
                <a:gd name="T45"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8" h="87">
                  <a:moveTo>
                    <a:pt x="41" y="87"/>
                  </a:moveTo>
                  <a:cubicBezTo>
                    <a:pt x="41" y="87"/>
                    <a:pt x="41" y="87"/>
                    <a:pt x="41" y="87"/>
                  </a:cubicBezTo>
                  <a:cubicBezTo>
                    <a:pt x="37" y="87"/>
                    <a:pt x="33" y="85"/>
                    <a:pt x="30" y="82"/>
                  </a:cubicBezTo>
                  <a:cubicBezTo>
                    <a:pt x="5" y="55"/>
                    <a:pt x="5" y="55"/>
                    <a:pt x="5" y="55"/>
                  </a:cubicBezTo>
                  <a:cubicBezTo>
                    <a:pt x="0" y="49"/>
                    <a:pt x="0" y="40"/>
                    <a:pt x="6" y="35"/>
                  </a:cubicBezTo>
                  <a:cubicBezTo>
                    <a:pt x="37" y="5"/>
                    <a:pt x="37" y="5"/>
                    <a:pt x="37" y="5"/>
                  </a:cubicBezTo>
                  <a:cubicBezTo>
                    <a:pt x="43" y="0"/>
                    <a:pt x="52" y="1"/>
                    <a:pt x="58" y="6"/>
                  </a:cubicBezTo>
                  <a:cubicBezTo>
                    <a:pt x="83" y="33"/>
                    <a:pt x="83" y="33"/>
                    <a:pt x="83" y="33"/>
                  </a:cubicBezTo>
                  <a:cubicBezTo>
                    <a:pt x="88" y="39"/>
                    <a:pt x="88" y="48"/>
                    <a:pt x="82" y="54"/>
                  </a:cubicBezTo>
                  <a:cubicBezTo>
                    <a:pt x="51" y="83"/>
                    <a:pt x="51" y="83"/>
                    <a:pt x="51" y="83"/>
                  </a:cubicBezTo>
                  <a:cubicBezTo>
                    <a:pt x="48" y="85"/>
                    <a:pt x="44" y="87"/>
                    <a:pt x="41" y="87"/>
                  </a:cubicBezTo>
                  <a:close/>
                  <a:moveTo>
                    <a:pt x="47" y="10"/>
                  </a:moveTo>
                  <a:cubicBezTo>
                    <a:pt x="46" y="10"/>
                    <a:pt x="44" y="10"/>
                    <a:pt x="43" y="11"/>
                  </a:cubicBezTo>
                  <a:cubicBezTo>
                    <a:pt x="11" y="41"/>
                    <a:pt x="11" y="41"/>
                    <a:pt x="11" y="41"/>
                  </a:cubicBezTo>
                  <a:cubicBezTo>
                    <a:pt x="9" y="43"/>
                    <a:pt x="9" y="47"/>
                    <a:pt x="11" y="50"/>
                  </a:cubicBezTo>
                  <a:cubicBezTo>
                    <a:pt x="36" y="77"/>
                    <a:pt x="36" y="77"/>
                    <a:pt x="36" y="77"/>
                  </a:cubicBezTo>
                  <a:cubicBezTo>
                    <a:pt x="37" y="78"/>
                    <a:pt x="39" y="79"/>
                    <a:pt x="41" y="79"/>
                  </a:cubicBezTo>
                  <a:cubicBezTo>
                    <a:pt x="41" y="79"/>
                    <a:pt x="41" y="79"/>
                    <a:pt x="41" y="79"/>
                  </a:cubicBezTo>
                  <a:cubicBezTo>
                    <a:pt x="42" y="79"/>
                    <a:pt x="44" y="78"/>
                    <a:pt x="45" y="77"/>
                  </a:cubicBezTo>
                  <a:cubicBezTo>
                    <a:pt x="77" y="48"/>
                    <a:pt x="77" y="48"/>
                    <a:pt x="77" y="48"/>
                  </a:cubicBezTo>
                  <a:cubicBezTo>
                    <a:pt x="79" y="45"/>
                    <a:pt x="79" y="41"/>
                    <a:pt x="77" y="39"/>
                  </a:cubicBezTo>
                  <a:cubicBezTo>
                    <a:pt x="52" y="12"/>
                    <a:pt x="52" y="12"/>
                    <a:pt x="52" y="12"/>
                  </a:cubicBezTo>
                  <a:cubicBezTo>
                    <a:pt x="51" y="10"/>
                    <a:pt x="49" y="10"/>
                    <a:pt x="47" y="10"/>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 name="Freeform 208"/>
            <p:cNvSpPr/>
            <p:nvPr/>
          </p:nvSpPr>
          <p:spPr bwMode="auto">
            <a:xfrm>
              <a:off x="1979613" y="1628775"/>
              <a:ext cx="295275" cy="300038"/>
            </a:xfrm>
            <a:custGeom>
              <a:avLst/>
              <a:gdLst>
                <a:gd name="T0" fmla="*/ 36 w 79"/>
                <a:gd name="T1" fmla="*/ 4 h 80"/>
                <a:gd name="T2" fmla="*/ 4 w 79"/>
                <a:gd name="T3" fmla="*/ 33 h 80"/>
                <a:gd name="T4" fmla="*/ 4 w 79"/>
                <a:gd name="T5" fmla="*/ 48 h 80"/>
                <a:gd name="T6" fmla="*/ 29 w 79"/>
                <a:gd name="T7" fmla="*/ 75 h 80"/>
                <a:gd name="T8" fmla="*/ 43 w 79"/>
                <a:gd name="T9" fmla="*/ 76 h 80"/>
                <a:gd name="T10" fmla="*/ 75 w 79"/>
                <a:gd name="T11" fmla="*/ 46 h 80"/>
                <a:gd name="T12" fmla="*/ 76 w 79"/>
                <a:gd name="T13" fmla="*/ 32 h 80"/>
                <a:gd name="T14" fmla="*/ 50 w 79"/>
                <a:gd name="T15" fmla="*/ 4 h 80"/>
                <a:gd name="T16" fmla="*/ 36 w 79"/>
                <a:gd name="T17" fmla="*/ 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 h="80">
                  <a:moveTo>
                    <a:pt x="36" y="4"/>
                  </a:moveTo>
                  <a:cubicBezTo>
                    <a:pt x="4" y="33"/>
                    <a:pt x="4" y="33"/>
                    <a:pt x="4" y="33"/>
                  </a:cubicBezTo>
                  <a:cubicBezTo>
                    <a:pt x="0" y="37"/>
                    <a:pt x="0" y="44"/>
                    <a:pt x="4" y="48"/>
                  </a:cubicBezTo>
                  <a:cubicBezTo>
                    <a:pt x="29" y="75"/>
                    <a:pt x="29" y="75"/>
                    <a:pt x="29" y="75"/>
                  </a:cubicBezTo>
                  <a:cubicBezTo>
                    <a:pt x="33" y="79"/>
                    <a:pt x="39" y="80"/>
                    <a:pt x="43" y="76"/>
                  </a:cubicBezTo>
                  <a:cubicBezTo>
                    <a:pt x="75" y="46"/>
                    <a:pt x="75" y="46"/>
                    <a:pt x="75" y="46"/>
                  </a:cubicBezTo>
                  <a:cubicBezTo>
                    <a:pt x="79" y="42"/>
                    <a:pt x="79" y="36"/>
                    <a:pt x="76" y="32"/>
                  </a:cubicBezTo>
                  <a:cubicBezTo>
                    <a:pt x="50" y="4"/>
                    <a:pt x="50" y="4"/>
                    <a:pt x="50" y="4"/>
                  </a:cubicBezTo>
                  <a:cubicBezTo>
                    <a:pt x="46" y="0"/>
                    <a:pt x="40" y="0"/>
                    <a:pt x="36" y="4"/>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Freeform 209"/>
            <p:cNvSpPr>
              <a:spLocks noEditPoints="1"/>
            </p:cNvSpPr>
            <p:nvPr/>
          </p:nvSpPr>
          <p:spPr bwMode="auto">
            <a:xfrm>
              <a:off x="1960563" y="1614487"/>
              <a:ext cx="330200" cy="322263"/>
            </a:xfrm>
            <a:custGeom>
              <a:avLst/>
              <a:gdLst>
                <a:gd name="T0" fmla="*/ 41 w 88"/>
                <a:gd name="T1" fmla="*/ 86 h 86"/>
                <a:gd name="T2" fmla="*/ 41 w 88"/>
                <a:gd name="T3" fmla="*/ 86 h 86"/>
                <a:gd name="T4" fmla="*/ 31 w 88"/>
                <a:gd name="T5" fmla="*/ 82 h 86"/>
                <a:gd name="T6" fmla="*/ 6 w 88"/>
                <a:gd name="T7" fmla="*/ 55 h 86"/>
                <a:gd name="T8" fmla="*/ 6 w 88"/>
                <a:gd name="T9" fmla="*/ 34 h 86"/>
                <a:gd name="T10" fmla="*/ 38 w 88"/>
                <a:gd name="T11" fmla="*/ 5 h 86"/>
                <a:gd name="T12" fmla="*/ 58 w 88"/>
                <a:gd name="T13" fmla="*/ 6 h 86"/>
                <a:gd name="T14" fmla="*/ 84 w 88"/>
                <a:gd name="T15" fmla="*/ 33 h 86"/>
                <a:gd name="T16" fmla="*/ 87 w 88"/>
                <a:gd name="T17" fmla="*/ 43 h 86"/>
                <a:gd name="T18" fmla="*/ 83 w 88"/>
                <a:gd name="T19" fmla="*/ 53 h 86"/>
                <a:gd name="T20" fmla="*/ 51 w 88"/>
                <a:gd name="T21" fmla="*/ 83 h 86"/>
                <a:gd name="T22" fmla="*/ 41 w 88"/>
                <a:gd name="T23" fmla="*/ 86 h 86"/>
                <a:gd name="T24" fmla="*/ 48 w 88"/>
                <a:gd name="T25" fmla="*/ 9 h 86"/>
                <a:gd name="T26" fmla="*/ 43 w 88"/>
                <a:gd name="T27" fmla="*/ 11 h 86"/>
                <a:gd name="T28" fmla="*/ 12 w 88"/>
                <a:gd name="T29" fmla="*/ 40 h 86"/>
                <a:gd name="T30" fmla="*/ 12 w 88"/>
                <a:gd name="T31" fmla="*/ 49 h 86"/>
                <a:gd name="T32" fmla="*/ 37 w 88"/>
                <a:gd name="T33" fmla="*/ 76 h 86"/>
                <a:gd name="T34" fmla="*/ 41 w 88"/>
                <a:gd name="T35" fmla="*/ 78 h 86"/>
                <a:gd name="T36" fmla="*/ 41 w 88"/>
                <a:gd name="T37" fmla="*/ 78 h 86"/>
                <a:gd name="T38" fmla="*/ 46 w 88"/>
                <a:gd name="T39" fmla="*/ 77 h 86"/>
                <a:gd name="T40" fmla="*/ 77 w 88"/>
                <a:gd name="T41" fmla="*/ 47 h 86"/>
                <a:gd name="T42" fmla="*/ 79 w 88"/>
                <a:gd name="T43" fmla="*/ 43 h 86"/>
                <a:gd name="T44" fmla="*/ 78 w 88"/>
                <a:gd name="T45" fmla="*/ 38 h 86"/>
                <a:gd name="T46" fmla="*/ 52 w 88"/>
                <a:gd name="T47" fmla="*/ 11 h 86"/>
                <a:gd name="T48" fmla="*/ 48 w 88"/>
                <a:gd name="T49" fmla="*/ 9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8" h="86">
                  <a:moveTo>
                    <a:pt x="41" y="86"/>
                  </a:moveTo>
                  <a:cubicBezTo>
                    <a:pt x="41" y="86"/>
                    <a:pt x="41" y="86"/>
                    <a:pt x="41" y="86"/>
                  </a:cubicBezTo>
                  <a:cubicBezTo>
                    <a:pt x="37" y="86"/>
                    <a:pt x="34" y="85"/>
                    <a:pt x="31" y="82"/>
                  </a:cubicBezTo>
                  <a:cubicBezTo>
                    <a:pt x="6" y="55"/>
                    <a:pt x="6" y="55"/>
                    <a:pt x="6" y="55"/>
                  </a:cubicBezTo>
                  <a:cubicBezTo>
                    <a:pt x="0" y="49"/>
                    <a:pt x="1" y="40"/>
                    <a:pt x="6" y="34"/>
                  </a:cubicBezTo>
                  <a:cubicBezTo>
                    <a:pt x="38" y="5"/>
                    <a:pt x="38" y="5"/>
                    <a:pt x="38" y="5"/>
                  </a:cubicBezTo>
                  <a:cubicBezTo>
                    <a:pt x="44" y="0"/>
                    <a:pt x="53" y="0"/>
                    <a:pt x="58" y="6"/>
                  </a:cubicBezTo>
                  <a:cubicBezTo>
                    <a:pt x="84" y="33"/>
                    <a:pt x="84" y="33"/>
                    <a:pt x="84" y="33"/>
                  </a:cubicBezTo>
                  <a:cubicBezTo>
                    <a:pt x="86" y="36"/>
                    <a:pt x="88" y="39"/>
                    <a:pt x="87" y="43"/>
                  </a:cubicBezTo>
                  <a:cubicBezTo>
                    <a:pt x="87" y="47"/>
                    <a:pt x="86" y="51"/>
                    <a:pt x="83" y="53"/>
                  </a:cubicBezTo>
                  <a:cubicBezTo>
                    <a:pt x="51" y="83"/>
                    <a:pt x="51" y="83"/>
                    <a:pt x="51" y="83"/>
                  </a:cubicBezTo>
                  <a:cubicBezTo>
                    <a:pt x="49" y="85"/>
                    <a:pt x="45" y="86"/>
                    <a:pt x="41" y="86"/>
                  </a:cubicBezTo>
                  <a:close/>
                  <a:moveTo>
                    <a:pt x="48" y="9"/>
                  </a:moveTo>
                  <a:cubicBezTo>
                    <a:pt x="46" y="9"/>
                    <a:pt x="45" y="10"/>
                    <a:pt x="43" y="11"/>
                  </a:cubicBezTo>
                  <a:cubicBezTo>
                    <a:pt x="12" y="40"/>
                    <a:pt x="12" y="40"/>
                    <a:pt x="12" y="40"/>
                  </a:cubicBezTo>
                  <a:cubicBezTo>
                    <a:pt x="9" y="43"/>
                    <a:pt x="9" y="47"/>
                    <a:pt x="12" y="49"/>
                  </a:cubicBezTo>
                  <a:cubicBezTo>
                    <a:pt x="37" y="76"/>
                    <a:pt x="37" y="76"/>
                    <a:pt x="37" y="76"/>
                  </a:cubicBezTo>
                  <a:cubicBezTo>
                    <a:pt x="38" y="78"/>
                    <a:pt x="40" y="78"/>
                    <a:pt x="41" y="78"/>
                  </a:cubicBezTo>
                  <a:cubicBezTo>
                    <a:pt x="41" y="78"/>
                    <a:pt x="41" y="78"/>
                    <a:pt x="41" y="78"/>
                  </a:cubicBezTo>
                  <a:cubicBezTo>
                    <a:pt x="43" y="78"/>
                    <a:pt x="45" y="78"/>
                    <a:pt x="46" y="77"/>
                  </a:cubicBezTo>
                  <a:cubicBezTo>
                    <a:pt x="77" y="47"/>
                    <a:pt x="77" y="47"/>
                    <a:pt x="77" y="47"/>
                  </a:cubicBezTo>
                  <a:cubicBezTo>
                    <a:pt x="79" y="46"/>
                    <a:pt x="79" y="45"/>
                    <a:pt x="79" y="43"/>
                  </a:cubicBezTo>
                  <a:cubicBezTo>
                    <a:pt x="79" y="41"/>
                    <a:pt x="79" y="40"/>
                    <a:pt x="78" y="38"/>
                  </a:cubicBezTo>
                  <a:cubicBezTo>
                    <a:pt x="52" y="11"/>
                    <a:pt x="52" y="11"/>
                    <a:pt x="52" y="11"/>
                  </a:cubicBezTo>
                  <a:cubicBezTo>
                    <a:pt x="51" y="10"/>
                    <a:pt x="50" y="9"/>
                    <a:pt x="48" y="9"/>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 name="Freeform 210"/>
            <p:cNvSpPr/>
            <p:nvPr/>
          </p:nvSpPr>
          <p:spPr bwMode="auto">
            <a:xfrm>
              <a:off x="2203450" y="1419225"/>
              <a:ext cx="301625" cy="296863"/>
            </a:xfrm>
            <a:custGeom>
              <a:avLst/>
              <a:gdLst>
                <a:gd name="T0" fmla="*/ 36 w 80"/>
                <a:gd name="T1" fmla="*/ 3 h 79"/>
                <a:gd name="T2" fmla="*/ 5 w 80"/>
                <a:gd name="T3" fmla="*/ 33 h 79"/>
                <a:gd name="T4" fmla="*/ 4 w 80"/>
                <a:gd name="T5" fmla="*/ 48 h 79"/>
                <a:gd name="T6" fmla="*/ 30 w 80"/>
                <a:gd name="T7" fmla="*/ 75 h 79"/>
                <a:gd name="T8" fmla="*/ 44 w 80"/>
                <a:gd name="T9" fmla="*/ 75 h 79"/>
                <a:gd name="T10" fmla="*/ 76 w 80"/>
                <a:gd name="T11" fmla="*/ 46 h 79"/>
                <a:gd name="T12" fmla="*/ 76 w 80"/>
                <a:gd name="T13" fmla="*/ 31 h 79"/>
                <a:gd name="T14" fmla="*/ 51 w 80"/>
                <a:gd name="T15" fmla="*/ 4 h 79"/>
                <a:gd name="T16" fmla="*/ 36 w 80"/>
                <a:gd name="T17" fmla="*/ 3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79">
                  <a:moveTo>
                    <a:pt x="36" y="3"/>
                  </a:moveTo>
                  <a:cubicBezTo>
                    <a:pt x="5" y="33"/>
                    <a:pt x="5" y="33"/>
                    <a:pt x="5" y="33"/>
                  </a:cubicBezTo>
                  <a:cubicBezTo>
                    <a:pt x="1" y="37"/>
                    <a:pt x="0" y="43"/>
                    <a:pt x="4" y="48"/>
                  </a:cubicBezTo>
                  <a:cubicBezTo>
                    <a:pt x="30" y="75"/>
                    <a:pt x="30" y="75"/>
                    <a:pt x="30" y="75"/>
                  </a:cubicBezTo>
                  <a:cubicBezTo>
                    <a:pt x="33" y="79"/>
                    <a:pt x="40" y="79"/>
                    <a:pt x="44" y="75"/>
                  </a:cubicBezTo>
                  <a:cubicBezTo>
                    <a:pt x="76" y="46"/>
                    <a:pt x="76" y="46"/>
                    <a:pt x="76" y="46"/>
                  </a:cubicBezTo>
                  <a:cubicBezTo>
                    <a:pt x="80" y="42"/>
                    <a:pt x="80" y="35"/>
                    <a:pt x="76" y="31"/>
                  </a:cubicBezTo>
                  <a:cubicBezTo>
                    <a:pt x="51" y="4"/>
                    <a:pt x="51" y="4"/>
                    <a:pt x="51" y="4"/>
                  </a:cubicBezTo>
                  <a:cubicBezTo>
                    <a:pt x="47" y="0"/>
                    <a:pt x="41" y="0"/>
                    <a:pt x="36" y="3"/>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 name="Freeform 211"/>
            <p:cNvSpPr>
              <a:spLocks noEditPoints="1"/>
            </p:cNvSpPr>
            <p:nvPr/>
          </p:nvSpPr>
          <p:spPr bwMode="auto">
            <a:xfrm>
              <a:off x="2189163" y="1400175"/>
              <a:ext cx="333375" cy="327025"/>
            </a:xfrm>
            <a:custGeom>
              <a:avLst/>
              <a:gdLst>
                <a:gd name="T0" fmla="*/ 41 w 89"/>
                <a:gd name="T1" fmla="*/ 87 h 87"/>
                <a:gd name="T2" fmla="*/ 41 w 89"/>
                <a:gd name="T3" fmla="*/ 87 h 87"/>
                <a:gd name="T4" fmla="*/ 31 w 89"/>
                <a:gd name="T5" fmla="*/ 82 h 87"/>
                <a:gd name="T6" fmla="*/ 5 w 89"/>
                <a:gd name="T7" fmla="*/ 55 h 87"/>
                <a:gd name="T8" fmla="*/ 6 w 89"/>
                <a:gd name="T9" fmla="*/ 35 h 87"/>
                <a:gd name="T10" fmla="*/ 38 w 89"/>
                <a:gd name="T11" fmla="*/ 6 h 87"/>
                <a:gd name="T12" fmla="*/ 58 w 89"/>
                <a:gd name="T13" fmla="*/ 6 h 87"/>
                <a:gd name="T14" fmla="*/ 83 w 89"/>
                <a:gd name="T15" fmla="*/ 33 h 87"/>
                <a:gd name="T16" fmla="*/ 82 w 89"/>
                <a:gd name="T17" fmla="*/ 54 h 87"/>
                <a:gd name="T18" fmla="*/ 51 w 89"/>
                <a:gd name="T19" fmla="*/ 83 h 87"/>
                <a:gd name="T20" fmla="*/ 41 w 89"/>
                <a:gd name="T21" fmla="*/ 87 h 87"/>
                <a:gd name="T22" fmla="*/ 47 w 89"/>
                <a:gd name="T23" fmla="*/ 10 h 87"/>
                <a:gd name="T24" fmla="*/ 43 w 89"/>
                <a:gd name="T25" fmla="*/ 11 h 87"/>
                <a:gd name="T26" fmla="*/ 11 w 89"/>
                <a:gd name="T27" fmla="*/ 41 h 87"/>
                <a:gd name="T28" fmla="*/ 11 w 89"/>
                <a:gd name="T29" fmla="*/ 50 h 87"/>
                <a:gd name="T30" fmla="*/ 36 w 89"/>
                <a:gd name="T31" fmla="*/ 77 h 87"/>
                <a:gd name="T32" fmla="*/ 41 w 89"/>
                <a:gd name="T33" fmla="*/ 79 h 87"/>
                <a:gd name="T34" fmla="*/ 41 w 89"/>
                <a:gd name="T35" fmla="*/ 79 h 87"/>
                <a:gd name="T36" fmla="*/ 45 w 89"/>
                <a:gd name="T37" fmla="*/ 77 h 87"/>
                <a:gd name="T38" fmla="*/ 77 w 89"/>
                <a:gd name="T39" fmla="*/ 48 h 87"/>
                <a:gd name="T40" fmla="*/ 77 w 89"/>
                <a:gd name="T41" fmla="*/ 39 h 87"/>
                <a:gd name="T42" fmla="*/ 52 w 89"/>
                <a:gd name="T43" fmla="*/ 12 h 87"/>
                <a:gd name="T44" fmla="*/ 47 w 89"/>
                <a:gd name="T45"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9" h="87">
                  <a:moveTo>
                    <a:pt x="41" y="87"/>
                  </a:moveTo>
                  <a:cubicBezTo>
                    <a:pt x="41" y="87"/>
                    <a:pt x="41" y="87"/>
                    <a:pt x="41" y="87"/>
                  </a:cubicBezTo>
                  <a:cubicBezTo>
                    <a:pt x="37" y="87"/>
                    <a:pt x="33" y="85"/>
                    <a:pt x="31" y="82"/>
                  </a:cubicBezTo>
                  <a:cubicBezTo>
                    <a:pt x="5" y="55"/>
                    <a:pt x="5" y="55"/>
                    <a:pt x="5" y="55"/>
                  </a:cubicBezTo>
                  <a:cubicBezTo>
                    <a:pt x="0" y="49"/>
                    <a:pt x="0" y="40"/>
                    <a:pt x="6" y="35"/>
                  </a:cubicBezTo>
                  <a:cubicBezTo>
                    <a:pt x="38" y="6"/>
                    <a:pt x="38" y="6"/>
                    <a:pt x="38" y="6"/>
                  </a:cubicBezTo>
                  <a:cubicBezTo>
                    <a:pt x="43" y="0"/>
                    <a:pt x="53" y="1"/>
                    <a:pt x="58" y="6"/>
                  </a:cubicBezTo>
                  <a:cubicBezTo>
                    <a:pt x="83" y="33"/>
                    <a:pt x="83" y="33"/>
                    <a:pt x="83" y="33"/>
                  </a:cubicBezTo>
                  <a:cubicBezTo>
                    <a:pt x="89" y="39"/>
                    <a:pt x="88" y="48"/>
                    <a:pt x="82" y="54"/>
                  </a:cubicBezTo>
                  <a:cubicBezTo>
                    <a:pt x="51" y="83"/>
                    <a:pt x="51" y="83"/>
                    <a:pt x="51" y="83"/>
                  </a:cubicBezTo>
                  <a:cubicBezTo>
                    <a:pt x="48" y="86"/>
                    <a:pt x="45" y="87"/>
                    <a:pt x="41" y="87"/>
                  </a:cubicBezTo>
                  <a:close/>
                  <a:moveTo>
                    <a:pt x="47" y="10"/>
                  </a:moveTo>
                  <a:cubicBezTo>
                    <a:pt x="46" y="10"/>
                    <a:pt x="44" y="10"/>
                    <a:pt x="43" y="11"/>
                  </a:cubicBezTo>
                  <a:cubicBezTo>
                    <a:pt x="11" y="41"/>
                    <a:pt x="11" y="41"/>
                    <a:pt x="11" y="41"/>
                  </a:cubicBezTo>
                  <a:cubicBezTo>
                    <a:pt x="9" y="43"/>
                    <a:pt x="9" y="47"/>
                    <a:pt x="11" y="50"/>
                  </a:cubicBezTo>
                  <a:cubicBezTo>
                    <a:pt x="36" y="77"/>
                    <a:pt x="36" y="77"/>
                    <a:pt x="36" y="77"/>
                  </a:cubicBezTo>
                  <a:cubicBezTo>
                    <a:pt x="38" y="78"/>
                    <a:pt x="39" y="79"/>
                    <a:pt x="41" y="79"/>
                  </a:cubicBezTo>
                  <a:cubicBezTo>
                    <a:pt x="41" y="79"/>
                    <a:pt x="41" y="79"/>
                    <a:pt x="41" y="79"/>
                  </a:cubicBezTo>
                  <a:cubicBezTo>
                    <a:pt x="43" y="79"/>
                    <a:pt x="44" y="78"/>
                    <a:pt x="45" y="77"/>
                  </a:cubicBezTo>
                  <a:cubicBezTo>
                    <a:pt x="77" y="48"/>
                    <a:pt x="77" y="48"/>
                    <a:pt x="77" y="48"/>
                  </a:cubicBezTo>
                  <a:cubicBezTo>
                    <a:pt x="80" y="45"/>
                    <a:pt x="80" y="41"/>
                    <a:pt x="77" y="39"/>
                  </a:cubicBezTo>
                  <a:cubicBezTo>
                    <a:pt x="52" y="12"/>
                    <a:pt x="52" y="12"/>
                    <a:pt x="52" y="12"/>
                  </a:cubicBezTo>
                  <a:cubicBezTo>
                    <a:pt x="51" y="10"/>
                    <a:pt x="49" y="10"/>
                    <a:pt x="47" y="10"/>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 name="Freeform 212"/>
            <p:cNvSpPr/>
            <p:nvPr/>
          </p:nvSpPr>
          <p:spPr bwMode="auto">
            <a:xfrm>
              <a:off x="2433638" y="1204912"/>
              <a:ext cx="300038" cy="300038"/>
            </a:xfrm>
            <a:custGeom>
              <a:avLst/>
              <a:gdLst>
                <a:gd name="T0" fmla="*/ 36 w 80"/>
                <a:gd name="T1" fmla="*/ 4 h 80"/>
                <a:gd name="T2" fmla="*/ 4 w 80"/>
                <a:gd name="T3" fmla="*/ 33 h 80"/>
                <a:gd name="T4" fmla="*/ 4 w 80"/>
                <a:gd name="T5" fmla="*/ 48 h 80"/>
                <a:gd name="T6" fmla="*/ 29 w 80"/>
                <a:gd name="T7" fmla="*/ 75 h 80"/>
                <a:gd name="T8" fmla="*/ 44 w 80"/>
                <a:gd name="T9" fmla="*/ 76 h 80"/>
                <a:gd name="T10" fmla="*/ 75 w 80"/>
                <a:gd name="T11" fmla="*/ 46 h 80"/>
                <a:gd name="T12" fmla="*/ 76 w 80"/>
                <a:gd name="T13" fmla="*/ 32 h 80"/>
                <a:gd name="T14" fmla="*/ 51 w 80"/>
                <a:gd name="T15" fmla="*/ 5 h 80"/>
                <a:gd name="T16" fmla="*/ 36 w 80"/>
                <a:gd name="T17" fmla="*/ 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80">
                  <a:moveTo>
                    <a:pt x="36" y="4"/>
                  </a:moveTo>
                  <a:cubicBezTo>
                    <a:pt x="4" y="33"/>
                    <a:pt x="4" y="33"/>
                    <a:pt x="4" y="33"/>
                  </a:cubicBezTo>
                  <a:cubicBezTo>
                    <a:pt x="0" y="37"/>
                    <a:pt x="0" y="44"/>
                    <a:pt x="4" y="48"/>
                  </a:cubicBezTo>
                  <a:cubicBezTo>
                    <a:pt x="29" y="75"/>
                    <a:pt x="29" y="75"/>
                    <a:pt x="29" y="75"/>
                  </a:cubicBezTo>
                  <a:cubicBezTo>
                    <a:pt x="33" y="79"/>
                    <a:pt x="40" y="80"/>
                    <a:pt x="44" y="76"/>
                  </a:cubicBezTo>
                  <a:cubicBezTo>
                    <a:pt x="75" y="46"/>
                    <a:pt x="75" y="46"/>
                    <a:pt x="75" y="46"/>
                  </a:cubicBezTo>
                  <a:cubicBezTo>
                    <a:pt x="79" y="42"/>
                    <a:pt x="80" y="36"/>
                    <a:pt x="76" y="32"/>
                  </a:cubicBezTo>
                  <a:cubicBezTo>
                    <a:pt x="51" y="5"/>
                    <a:pt x="51" y="5"/>
                    <a:pt x="51" y="5"/>
                  </a:cubicBezTo>
                  <a:cubicBezTo>
                    <a:pt x="47" y="0"/>
                    <a:pt x="40" y="0"/>
                    <a:pt x="36" y="4"/>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 name="Freeform 213"/>
            <p:cNvSpPr>
              <a:spLocks noEditPoints="1"/>
            </p:cNvSpPr>
            <p:nvPr/>
          </p:nvSpPr>
          <p:spPr bwMode="auto">
            <a:xfrm>
              <a:off x="2417763" y="1190625"/>
              <a:ext cx="327025" cy="322263"/>
            </a:xfrm>
            <a:custGeom>
              <a:avLst/>
              <a:gdLst>
                <a:gd name="T0" fmla="*/ 41 w 87"/>
                <a:gd name="T1" fmla="*/ 86 h 86"/>
                <a:gd name="T2" fmla="*/ 41 w 87"/>
                <a:gd name="T3" fmla="*/ 86 h 86"/>
                <a:gd name="T4" fmla="*/ 30 w 87"/>
                <a:gd name="T5" fmla="*/ 82 h 86"/>
                <a:gd name="T6" fmla="*/ 5 w 87"/>
                <a:gd name="T7" fmla="*/ 55 h 86"/>
                <a:gd name="T8" fmla="*/ 6 w 87"/>
                <a:gd name="T9" fmla="*/ 35 h 86"/>
                <a:gd name="T10" fmla="*/ 37 w 87"/>
                <a:gd name="T11" fmla="*/ 5 h 86"/>
                <a:gd name="T12" fmla="*/ 57 w 87"/>
                <a:gd name="T13" fmla="*/ 6 h 86"/>
                <a:gd name="T14" fmla="*/ 83 w 87"/>
                <a:gd name="T15" fmla="*/ 33 h 86"/>
                <a:gd name="T16" fmla="*/ 87 w 87"/>
                <a:gd name="T17" fmla="*/ 43 h 86"/>
                <a:gd name="T18" fmla="*/ 82 w 87"/>
                <a:gd name="T19" fmla="*/ 53 h 86"/>
                <a:gd name="T20" fmla="*/ 50 w 87"/>
                <a:gd name="T21" fmla="*/ 83 h 86"/>
                <a:gd name="T22" fmla="*/ 41 w 87"/>
                <a:gd name="T23" fmla="*/ 86 h 86"/>
                <a:gd name="T24" fmla="*/ 47 w 87"/>
                <a:gd name="T25" fmla="*/ 9 h 86"/>
                <a:gd name="T26" fmla="*/ 43 w 87"/>
                <a:gd name="T27" fmla="*/ 11 h 86"/>
                <a:gd name="T28" fmla="*/ 11 w 87"/>
                <a:gd name="T29" fmla="*/ 40 h 86"/>
                <a:gd name="T30" fmla="*/ 11 w 87"/>
                <a:gd name="T31" fmla="*/ 49 h 86"/>
                <a:gd name="T32" fmla="*/ 36 w 87"/>
                <a:gd name="T33" fmla="*/ 76 h 86"/>
                <a:gd name="T34" fmla="*/ 41 w 87"/>
                <a:gd name="T35" fmla="*/ 78 h 86"/>
                <a:gd name="T36" fmla="*/ 41 w 87"/>
                <a:gd name="T37" fmla="*/ 78 h 86"/>
                <a:gd name="T38" fmla="*/ 45 w 87"/>
                <a:gd name="T39" fmla="*/ 77 h 86"/>
                <a:gd name="T40" fmla="*/ 77 w 87"/>
                <a:gd name="T41" fmla="*/ 47 h 86"/>
                <a:gd name="T42" fmla="*/ 79 w 87"/>
                <a:gd name="T43" fmla="*/ 43 h 86"/>
                <a:gd name="T44" fmla="*/ 77 w 87"/>
                <a:gd name="T45" fmla="*/ 38 h 86"/>
                <a:gd name="T46" fmla="*/ 52 w 87"/>
                <a:gd name="T47" fmla="*/ 11 h 86"/>
                <a:gd name="T48" fmla="*/ 47 w 87"/>
                <a:gd name="T49" fmla="*/ 9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7" h="86">
                  <a:moveTo>
                    <a:pt x="41" y="86"/>
                  </a:moveTo>
                  <a:cubicBezTo>
                    <a:pt x="41" y="86"/>
                    <a:pt x="41" y="86"/>
                    <a:pt x="41" y="86"/>
                  </a:cubicBezTo>
                  <a:cubicBezTo>
                    <a:pt x="37" y="86"/>
                    <a:pt x="33" y="85"/>
                    <a:pt x="30" y="82"/>
                  </a:cubicBezTo>
                  <a:cubicBezTo>
                    <a:pt x="5" y="55"/>
                    <a:pt x="5" y="55"/>
                    <a:pt x="5" y="55"/>
                  </a:cubicBezTo>
                  <a:cubicBezTo>
                    <a:pt x="0" y="49"/>
                    <a:pt x="0" y="40"/>
                    <a:pt x="6" y="35"/>
                  </a:cubicBezTo>
                  <a:cubicBezTo>
                    <a:pt x="37" y="5"/>
                    <a:pt x="37" y="5"/>
                    <a:pt x="37" y="5"/>
                  </a:cubicBezTo>
                  <a:cubicBezTo>
                    <a:pt x="43" y="0"/>
                    <a:pt x="52" y="0"/>
                    <a:pt x="57" y="6"/>
                  </a:cubicBezTo>
                  <a:cubicBezTo>
                    <a:pt x="83" y="33"/>
                    <a:pt x="83" y="33"/>
                    <a:pt x="83" y="33"/>
                  </a:cubicBezTo>
                  <a:cubicBezTo>
                    <a:pt x="85" y="36"/>
                    <a:pt x="87" y="39"/>
                    <a:pt x="87" y="43"/>
                  </a:cubicBezTo>
                  <a:cubicBezTo>
                    <a:pt x="86" y="47"/>
                    <a:pt x="85" y="51"/>
                    <a:pt x="82" y="53"/>
                  </a:cubicBezTo>
                  <a:cubicBezTo>
                    <a:pt x="50" y="83"/>
                    <a:pt x="50" y="83"/>
                    <a:pt x="50" y="83"/>
                  </a:cubicBezTo>
                  <a:cubicBezTo>
                    <a:pt x="48" y="85"/>
                    <a:pt x="44" y="86"/>
                    <a:pt x="41" y="86"/>
                  </a:cubicBezTo>
                  <a:close/>
                  <a:moveTo>
                    <a:pt x="47" y="9"/>
                  </a:moveTo>
                  <a:cubicBezTo>
                    <a:pt x="45" y="9"/>
                    <a:pt x="44" y="10"/>
                    <a:pt x="43" y="11"/>
                  </a:cubicBezTo>
                  <a:cubicBezTo>
                    <a:pt x="11" y="40"/>
                    <a:pt x="11" y="40"/>
                    <a:pt x="11" y="40"/>
                  </a:cubicBezTo>
                  <a:cubicBezTo>
                    <a:pt x="9" y="43"/>
                    <a:pt x="8" y="47"/>
                    <a:pt x="11" y="49"/>
                  </a:cubicBezTo>
                  <a:cubicBezTo>
                    <a:pt x="36" y="76"/>
                    <a:pt x="36" y="76"/>
                    <a:pt x="36" y="76"/>
                  </a:cubicBezTo>
                  <a:cubicBezTo>
                    <a:pt x="37" y="78"/>
                    <a:pt x="39" y="78"/>
                    <a:pt x="41" y="78"/>
                  </a:cubicBezTo>
                  <a:cubicBezTo>
                    <a:pt x="41" y="78"/>
                    <a:pt x="41" y="78"/>
                    <a:pt x="41" y="78"/>
                  </a:cubicBezTo>
                  <a:cubicBezTo>
                    <a:pt x="42" y="78"/>
                    <a:pt x="44" y="78"/>
                    <a:pt x="45" y="77"/>
                  </a:cubicBezTo>
                  <a:cubicBezTo>
                    <a:pt x="77" y="47"/>
                    <a:pt x="77" y="47"/>
                    <a:pt x="77" y="47"/>
                  </a:cubicBezTo>
                  <a:cubicBezTo>
                    <a:pt x="78" y="46"/>
                    <a:pt x="79" y="45"/>
                    <a:pt x="79" y="43"/>
                  </a:cubicBezTo>
                  <a:cubicBezTo>
                    <a:pt x="79" y="41"/>
                    <a:pt x="78" y="40"/>
                    <a:pt x="77" y="38"/>
                  </a:cubicBezTo>
                  <a:cubicBezTo>
                    <a:pt x="52" y="11"/>
                    <a:pt x="52" y="11"/>
                    <a:pt x="52" y="11"/>
                  </a:cubicBezTo>
                  <a:cubicBezTo>
                    <a:pt x="50" y="10"/>
                    <a:pt x="49" y="9"/>
                    <a:pt x="47" y="9"/>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 name="Freeform 214"/>
            <p:cNvSpPr/>
            <p:nvPr/>
          </p:nvSpPr>
          <p:spPr bwMode="auto">
            <a:xfrm>
              <a:off x="2662238" y="995362"/>
              <a:ext cx="296863" cy="295275"/>
            </a:xfrm>
            <a:custGeom>
              <a:avLst/>
              <a:gdLst>
                <a:gd name="T0" fmla="*/ 36 w 79"/>
                <a:gd name="T1" fmla="*/ 4 h 79"/>
                <a:gd name="T2" fmla="*/ 4 w 79"/>
                <a:gd name="T3" fmla="*/ 33 h 79"/>
                <a:gd name="T4" fmla="*/ 3 w 79"/>
                <a:gd name="T5" fmla="*/ 48 h 79"/>
                <a:gd name="T6" fmla="*/ 29 w 79"/>
                <a:gd name="T7" fmla="*/ 75 h 79"/>
                <a:gd name="T8" fmla="*/ 43 w 79"/>
                <a:gd name="T9" fmla="*/ 75 h 79"/>
                <a:gd name="T10" fmla="*/ 75 w 79"/>
                <a:gd name="T11" fmla="*/ 46 h 79"/>
                <a:gd name="T12" fmla="*/ 75 w 79"/>
                <a:gd name="T13" fmla="*/ 31 h 79"/>
                <a:gd name="T14" fmla="*/ 50 w 79"/>
                <a:gd name="T15" fmla="*/ 4 h 79"/>
                <a:gd name="T16" fmla="*/ 36 w 79"/>
                <a:gd name="T17" fmla="*/ 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 h="79">
                  <a:moveTo>
                    <a:pt x="36" y="4"/>
                  </a:moveTo>
                  <a:cubicBezTo>
                    <a:pt x="4" y="33"/>
                    <a:pt x="4" y="33"/>
                    <a:pt x="4" y="33"/>
                  </a:cubicBezTo>
                  <a:cubicBezTo>
                    <a:pt x="0" y="37"/>
                    <a:pt x="0" y="43"/>
                    <a:pt x="3" y="48"/>
                  </a:cubicBezTo>
                  <a:cubicBezTo>
                    <a:pt x="29" y="75"/>
                    <a:pt x="29" y="75"/>
                    <a:pt x="29" y="75"/>
                  </a:cubicBezTo>
                  <a:cubicBezTo>
                    <a:pt x="33" y="79"/>
                    <a:pt x="39" y="79"/>
                    <a:pt x="43" y="75"/>
                  </a:cubicBezTo>
                  <a:cubicBezTo>
                    <a:pt x="75" y="46"/>
                    <a:pt x="75" y="46"/>
                    <a:pt x="75" y="46"/>
                  </a:cubicBezTo>
                  <a:cubicBezTo>
                    <a:pt x="79" y="42"/>
                    <a:pt x="79" y="35"/>
                    <a:pt x="75" y="31"/>
                  </a:cubicBezTo>
                  <a:cubicBezTo>
                    <a:pt x="50" y="4"/>
                    <a:pt x="50" y="4"/>
                    <a:pt x="50" y="4"/>
                  </a:cubicBezTo>
                  <a:cubicBezTo>
                    <a:pt x="46" y="0"/>
                    <a:pt x="40" y="0"/>
                    <a:pt x="36" y="4"/>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Freeform 215"/>
            <p:cNvSpPr>
              <a:spLocks noEditPoints="1"/>
            </p:cNvSpPr>
            <p:nvPr/>
          </p:nvSpPr>
          <p:spPr bwMode="auto">
            <a:xfrm>
              <a:off x="2643188" y="976312"/>
              <a:ext cx="333375" cy="325438"/>
            </a:xfrm>
            <a:custGeom>
              <a:avLst/>
              <a:gdLst>
                <a:gd name="T0" fmla="*/ 41 w 89"/>
                <a:gd name="T1" fmla="*/ 87 h 87"/>
                <a:gd name="T2" fmla="*/ 41 w 89"/>
                <a:gd name="T3" fmla="*/ 87 h 87"/>
                <a:gd name="T4" fmla="*/ 31 w 89"/>
                <a:gd name="T5" fmla="*/ 82 h 87"/>
                <a:gd name="T6" fmla="*/ 6 w 89"/>
                <a:gd name="T7" fmla="*/ 55 h 87"/>
                <a:gd name="T8" fmla="*/ 6 w 89"/>
                <a:gd name="T9" fmla="*/ 35 h 87"/>
                <a:gd name="T10" fmla="*/ 38 w 89"/>
                <a:gd name="T11" fmla="*/ 6 h 87"/>
                <a:gd name="T12" fmla="*/ 58 w 89"/>
                <a:gd name="T13" fmla="*/ 6 h 87"/>
                <a:gd name="T14" fmla="*/ 83 w 89"/>
                <a:gd name="T15" fmla="*/ 34 h 87"/>
                <a:gd name="T16" fmla="*/ 83 w 89"/>
                <a:gd name="T17" fmla="*/ 54 h 87"/>
                <a:gd name="T18" fmla="*/ 51 w 89"/>
                <a:gd name="T19" fmla="*/ 83 h 87"/>
                <a:gd name="T20" fmla="*/ 41 w 89"/>
                <a:gd name="T21" fmla="*/ 87 h 87"/>
                <a:gd name="T22" fmla="*/ 48 w 89"/>
                <a:gd name="T23" fmla="*/ 10 h 87"/>
                <a:gd name="T24" fmla="*/ 43 w 89"/>
                <a:gd name="T25" fmla="*/ 11 h 87"/>
                <a:gd name="T26" fmla="*/ 12 w 89"/>
                <a:gd name="T27" fmla="*/ 41 h 87"/>
                <a:gd name="T28" fmla="*/ 11 w 89"/>
                <a:gd name="T29" fmla="*/ 50 h 87"/>
                <a:gd name="T30" fmla="*/ 37 w 89"/>
                <a:gd name="T31" fmla="*/ 77 h 87"/>
                <a:gd name="T32" fmla="*/ 41 w 89"/>
                <a:gd name="T33" fmla="*/ 79 h 87"/>
                <a:gd name="T34" fmla="*/ 41 w 89"/>
                <a:gd name="T35" fmla="*/ 79 h 87"/>
                <a:gd name="T36" fmla="*/ 46 w 89"/>
                <a:gd name="T37" fmla="*/ 77 h 87"/>
                <a:gd name="T38" fmla="*/ 77 w 89"/>
                <a:gd name="T39" fmla="*/ 48 h 87"/>
                <a:gd name="T40" fmla="*/ 78 w 89"/>
                <a:gd name="T41" fmla="*/ 39 h 87"/>
                <a:gd name="T42" fmla="*/ 52 w 89"/>
                <a:gd name="T43" fmla="*/ 12 h 87"/>
                <a:gd name="T44" fmla="*/ 48 w 89"/>
                <a:gd name="T45"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9" h="87">
                  <a:moveTo>
                    <a:pt x="41" y="87"/>
                  </a:moveTo>
                  <a:cubicBezTo>
                    <a:pt x="41" y="87"/>
                    <a:pt x="41" y="87"/>
                    <a:pt x="41" y="87"/>
                  </a:cubicBezTo>
                  <a:cubicBezTo>
                    <a:pt x="37" y="87"/>
                    <a:pt x="34" y="85"/>
                    <a:pt x="31" y="82"/>
                  </a:cubicBezTo>
                  <a:cubicBezTo>
                    <a:pt x="6" y="55"/>
                    <a:pt x="6" y="55"/>
                    <a:pt x="6" y="55"/>
                  </a:cubicBezTo>
                  <a:cubicBezTo>
                    <a:pt x="0" y="50"/>
                    <a:pt x="0" y="40"/>
                    <a:pt x="6" y="35"/>
                  </a:cubicBezTo>
                  <a:cubicBezTo>
                    <a:pt x="38" y="6"/>
                    <a:pt x="38" y="6"/>
                    <a:pt x="38" y="6"/>
                  </a:cubicBezTo>
                  <a:cubicBezTo>
                    <a:pt x="43" y="0"/>
                    <a:pt x="53" y="1"/>
                    <a:pt x="58" y="6"/>
                  </a:cubicBezTo>
                  <a:cubicBezTo>
                    <a:pt x="83" y="34"/>
                    <a:pt x="83" y="34"/>
                    <a:pt x="83" y="34"/>
                  </a:cubicBezTo>
                  <a:cubicBezTo>
                    <a:pt x="89" y="39"/>
                    <a:pt x="88" y="48"/>
                    <a:pt x="83" y="54"/>
                  </a:cubicBezTo>
                  <a:cubicBezTo>
                    <a:pt x="51" y="83"/>
                    <a:pt x="51" y="83"/>
                    <a:pt x="51" y="83"/>
                  </a:cubicBezTo>
                  <a:cubicBezTo>
                    <a:pt x="48" y="86"/>
                    <a:pt x="45" y="87"/>
                    <a:pt x="41" y="87"/>
                  </a:cubicBezTo>
                  <a:close/>
                  <a:moveTo>
                    <a:pt x="48" y="10"/>
                  </a:moveTo>
                  <a:cubicBezTo>
                    <a:pt x="46" y="10"/>
                    <a:pt x="44" y="10"/>
                    <a:pt x="43" y="11"/>
                  </a:cubicBezTo>
                  <a:cubicBezTo>
                    <a:pt x="12" y="41"/>
                    <a:pt x="12" y="41"/>
                    <a:pt x="12" y="41"/>
                  </a:cubicBezTo>
                  <a:cubicBezTo>
                    <a:pt x="9" y="43"/>
                    <a:pt x="9" y="47"/>
                    <a:pt x="11" y="50"/>
                  </a:cubicBezTo>
                  <a:cubicBezTo>
                    <a:pt x="37" y="77"/>
                    <a:pt x="37" y="77"/>
                    <a:pt x="37" y="77"/>
                  </a:cubicBezTo>
                  <a:cubicBezTo>
                    <a:pt x="38" y="78"/>
                    <a:pt x="40" y="79"/>
                    <a:pt x="41" y="79"/>
                  </a:cubicBezTo>
                  <a:cubicBezTo>
                    <a:pt x="41" y="79"/>
                    <a:pt x="41" y="79"/>
                    <a:pt x="41" y="79"/>
                  </a:cubicBezTo>
                  <a:cubicBezTo>
                    <a:pt x="43" y="79"/>
                    <a:pt x="44" y="78"/>
                    <a:pt x="46" y="77"/>
                  </a:cubicBezTo>
                  <a:cubicBezTo>
                    <a:pt x="77" y="48"/>
                    <a:pt x="77" y="48"/>
                    <a:pt x="77" y="48"/>
                  </a:cubicBezTo>
                  <a:cubicBezTo>
                    <a:pt x="80" y="46"/>
                    <a:pt x="80" y="42"/>
                    <a:pt x="78" y="39"/>
                  </a:cubicBezTo>
                  <a:cubicBezTo>
                    <a:pt x="52" y="12"/>
                    <a:pt x="52" y="12"/>
                    <a:pt x="52" y="12"/>
                  </a:cubicBezTo>
                  <a:cubicBezTo>
                    <a:pt x="51" y="11"/>
                    <a:pt x="49" y="10"/>
                    <a:pt x="48" y="10"/>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 name="Freeform 216"/>
            <p:cNvSpPr/>
            <p:nvPr/>
          </p:nvSpPr>
          <p:spPr bwMode="auto">
            <a:xfrm>
              <a:off x="2887663" y="781050"/>
              <a:ext cx="300038" cy="300038"/>
            </a:xfrm>
            <a:custGeom>
              <a:avLst/>
              <a:gdLst>
                <a:gd name="T0" fmla="*/ 36 w 80"/>
                <a:gd name="T1" fmla="*/ 4 h 80"/>
                <a:gd name="T2" fmla="*/ 5 w 80"/>
                <a:gd name="T3" fmla="*/ 34 h 80"/>
                <a:gd name="T4" fmla="*/ 4 w 80"/>
                <a:gd name="T5" fmla="*/ 48 h 80"/>
                <a:gd name="T6" fmla="*/ 29 w 80"/>
                <a:gd name="T7" fmla="*/ 75 h 80"/>
                <a:gd name="T8" fmla="*/ 44 w 80"/>
                <a:gd name="T9" fmla="*/ 76 h 80"/>
                <a:gd name="T10" fmla="*/ 76 w 80"/>
                <a:gd name="T11" fmla="*/ 46 h 80"/>
                <a:gd name="T12" fmla="*/ 76 w 80"/>
                <a:gd name="T13" fmla="*/ 32 h 80"/>
                <a:gd name="T14" fmla="*/ 51 w 80"/>
                <a:gd name="T15" fmla="*/ 5 h 80"/>
                <a:gd name="T16" fmla="*/ 36 w 80"/>
                <a:gd name="T17" fmla="*/ 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80">
                  <a:moveTo>
                    <a:pt x="36" y="4"/>
                  </a:moveTo>
                  <a:cubicBezTo>
                    <a:pt x="5" y="34"/>
                    <a:pt x="5" y="34"/>
                    <a:pt x="5" y="34"/>
                  </a:cubicBezTo>
                  <a:cubicBezTo>
                    <a:pt x="0" y="37"/>
                    <a:pt x="0" y="44"/>
                    <a:pt x="4" y="48"/>
                  </a:cubicBezTo>
                  <a:cubicBezTo>
                    <a:pt x="29" y="75"/>
                    <a:pt x="29" y="75"/>
                    <a:pt x="29" y="75"/>
                  </a:cubicBezTo>
                  <a:cubicBezTo>
                    <a:pt x="33" y="79"/>
                    <a:pt x="40" y="80"/>
                    <a:pt x="44" y="76"/>
                  </a:cubicBezTo>
                  <a:cubicBezTo>
                    <a:pt x="76" y="46"/>
                    <a:pt x="76" y="46"/>
                    <a:pt x="76" y="46"/>
                  </a:cubicBezTo>
                  <a:cubicBezTo>
                    <a:pt x="80" y="43"/>
                    <a:pt x="80" y="36"/>
                    <a:pt x="76" y="32"/>
                  </a:cubicBezTo>
                  <a:cubicBezTo>
                    <a:pt x="51" y="5"/>
                    <a:pt x="51" y="5"/>
                    <a:pt x="51" y="5"/>
                  </a:cubicBezTo>
                  <a:cubicBezTo>
                    <a:pt x="47" y="0"/>
                    <a:pt x="40" y="0"/>
                    <a:pt x="36" y="4"/>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 name="Freeform 217"/>
            <p:cNvSpPr>
              <a:spLocks noEditPoints="1"/>
            </p:cNvSpPr>
            <p:nvPr/>
          </p:nvSpPr>
          <p:spPr bwMode="auto">
            <a:xfrm>
              <a:off x="2871788" y="765175"/>
              <a:ext cx="327025" cy="327025"/>
            </a:xfrm>
            <a:custGeom>
              <a:avLst/>
              <a:gdLst>
                <a:gd name="T0" fmla="*/ 41 w 87"/>
                <a:gd name="T1" fmla="*/ 87 h 87"/>
                <a:gd name="T2" fmla="*/ 41 w 87"/>
                <a:gd name="T3" fmla="*/ 87 h 87"/>
                <a:gd name="T4" fmla="*/ 30 w 87"/>
                <a:gd name="T5" fmla="*/ 82 h 87"/>
                <a:gd name="T6" fmla="*/ 5 w 87"/>
                <a:gd name="T7" fmla="*/ 55 h 87"/>
                <a:gd name="T8" fmla="*/ 6 w 87"/>
                <a:gd name="T9" fmla="*/ 35 h 87"/>
                <a:gd name="T10" fmla="*/ 37 w 87"/>
                <a:gd name="T11" fmla="*/ 5 h 87"/>
                <a:gd name="T12" fmla="*/ 58 w 87"/>
                <a:gd name="T13" fmla="*/ 6 h 87"/>
                <a:gd name="T14" fmla="*/ 83 w 87"/>
                <a:gd name="T15" fmla="*/ 33 h 87"/>
                <a:gd name="T16" fmla="*/ 87 w 87"/>
                <a:gd name="T17" fmla="*/ 43 h 87"/>
                <a:gd name="T18" fmla="*/ 82 w 87"/>
                <a:gd name="T19" fmla="*/ 53 h 87"/>
                <a:gd name="T20" fmla="*/ 51 w 87"/>
                <a:gd name="T21" fmla="*/ 83 h 87"/>
                <a:gd name="T22" fmla="*/ 41 w 87"/>
                <a:gd name="T23" fmla="*/ 87 h 87"/>
                <a:gd name="T24" fmla="*/ 47 w 87"/>
                <a:gd name="T25" fmla="*/ 9 h 87"/>
                <a:gd name="T26" fmla="*/ 43 w 87"/>
                <a:gd name="T27" fmla="*/ 11 h 87"/>
                <a:gd name="T28" fmla="*/ 11 w 87"/>
                <a:gd name="T29" fmla="*/ 40 h 87"/>
                <a:gd name="T30" fmla="*/ 11 w 87"/>
                <a:gd name="T31" fmla="*/ 49 h 87"/>
                <a:gd name="T32" fmla="*/ 36 w 87"/>
                <a:gd name="T33" fmla="*/ 77 h 87"/>
                <a:gd name="T34" fmla="*/ 41 w 87"/>
                <a:gd name="T35" fmla="*/ 79 h 87"/>
                <a:gd name="T36" fmla="*/ 41 w 87"/>
                <a:gd name="T37" fmla="*/ 79 h 87"/>
                <a:gd name="T38" fmla="*/ 45 w 87"/>
                <a:gd name="T39" fmla="*/ 77 h 87"/>
                <a:gd name="T40" fmla="*/ 77 w 87"/>
                <a:gd name="T41" fmla="*/ 47 h 87"/>
                <a:gd name="T42" fmla="*/ 79 w 87"/>
                <a:gd name="T43" fmla="*/ 43 h 87"/>
                <a:gd name="T44" fmla="*/ 77 w 87"/>
                <a:gd name="T45" fmla="*/ 39 h 87"/>
                <a:gd name="T46" fmla="*/ 52 w 87"/>
                <a:gd name="T47" fmla="*/ 11 h 87"/>
                <a:gd name="T48" fmla="*/ 47 w 87"/>
                <a:gd name="T49" fmla="*/ 9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7" h="87">
                  <a:moveTo>
                    <a:pt x="41" y="87"/>
                  </a:moveTo>
                  <a:cubicBezTo>
                    <a:pt x="41" y="87"/>
                    <a:pt x="41" y="87"/>
                    <a:pt x="41" y="87"/>
                  </a:cubicBezTo>
                  <a:cubicBezTo>
                    <a:pt x="37" y="87"/>
                    <a:pt x="33" y="85"/>
                    <a:pt x="30" y="82"/>
                  </a:cubicBezTo>
                  <a:cubicBezTo>
                    <a:pt x="5" y="55"/>
                    <a:pt x="5" y="55"/>
                    <a:pt x="5" y="55"/>
                  </a:cubicBezTo>
                  <a:cubicBezTo>
                    <a:pt x="0" y="49"/>
                    <a:pt x="0" y="40"/>
                    <a:pt x="6" y="35"/>
                  </a:cubicBezTo>
                  <a:cubicBezTo>
                    <a:pt x="37" y="5"/>
                    <a:pt x="37" y="5"/>
                    <a:pt x="37" y="5"/>
                  </a:cubicBezTo>
                  <a:cubicBezTo>
                    <a:pt x="43" y="0"/>
                    <a:pt x="53" y="0"/>
                    <a:pt x="58" y="6"/>
                  </a:cubicBezTo>
                  <a:cubicBezTo>
                    <a:pt x="83" y="33"/>
                    <a:pt x="83" y="33"/>
                    <a:pt x="83" y="33"/>
                  </a:cubicBezTo>
                  <a:cubicBezTo>
                    <a:pt x="86" y="36"/>
                    <a:pt x="87" y="39"/>
                    <a:pt x="87" y="43"/>
                  </a:cubicBezTo>
                  <a:cubicBezTo>
                    <a:pt x="87" y="47"/>
                    <a:pt x="85" y="51"/>
                    <a:pt x="82" y="53"/>
                  </a:cubicBezTo>
                  <a:cubicBezTo>
                    <a:pt x="51" y="83"/>
                    <a:pt x="51" y="83"/>
                    <a:pt x="51" y="83"/>
                  </a:cubicBezTo>
                  <a:cubicBezTo>
                    <a:pt x="48" y="85"/>
                    <a:pt x="45" y="87"/>
                    <a:pt x="41" y="87"/>
                  </a:cubicBezTo>
                  <a:close/>
                  <a:moveTo>
                    <a:pt x="47" y="9"/>
                  </a:moveTo>
                  <a:cubicBezTo>
                    <a:pt x="46" y="9"/>
                    <a:pt x="44" y="10"/>
                    <a:pt x="43" y="11"/>
                  </a:cubicBezTo>
                  <a:cubicBezTo>
                    <a:pt x="11" y="40"/>
                    <a:pt x="11" y="40"/>
                    <a:pt x="11" y="40"/>
                  </a:cubicBezTo>
                  <a:cubicBezTo>
                    <a:pt x="9" y="43"/>
                    <a:pt x="9" y="47"/>
                    <a:pt x="11" y="49"/>
                  </a:cubicBezTo>
                  <a:cubicBezTo>
                    <a:pt x="36" y="77"/>
                    <a:pt x="36" y="77"/>
                    <a:pt x="36" y="77"/>
                  </a:cubicBezTo>
                  <a:cubicBezTo>
                    <a:pt x="38" y="78"/>
                    <a:pt x="39" y="79"/>
                    <a:pt x="41" y="79"/>
                  </a:cubicBezTo>
                  <a:cubicBezTo>
                    <a:pt x="41" y="79"/>
                    <a:pt x="41" y="79"/>
                    <a:pt x="41" y="79"/>
                  </a:cubicBezTo>
                  <a:cubicBezTo>
                    <a:pt x="43" y="79"/>
                    <a:pt x="44" y="78"/>
                    <a:pt x="45" y="77"/>
                  </a:cubicBezTo>
                  <a:cubicBezTo>
                    <a:pt x="77" y="47"/>
                    <a:pt x="77" y="47"/>
                    <a:pt x="77" y="47"/>
                  </a:cubicBezTo>
                  <a:cubicBezTo>
                    <a:pt x="78" y="46"/>
                    <a:pt x="79" y="45"/>
                    <a:pt x="79" y="43"/>
                  </a:cubicBezTo>
                  <a:cubicBezTo>
                    <a:pt x="79" y="41"/>
                    <a:pt x="78" y="40"/>
                    <a:pt x="77" y="39"/>
                  </a:cubicBezTo>
                  <a:cubicBezTo>
                    <a:pt x="52" y="11"/>
                    <a:pt x="52" y="11"/>
                    <a:pt x="52" y="11"/>
                  </a:cubicBezTo>
                  <a:cubicBezTo>
                    <a:pt x="51" y="10"/>
                    <a:pt x="49" y="9"/>
                    <a:pt x="47" y="9"/>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 name="Freeform 218"/>
            <p:cNvSpPr/>
            <p:nvPr/>
          </p:nvSpPr>
          <p:spPr bwMode="auto">
            <a:xfrm>
              <a:off x="3116263" y="569912"/>
              <a:ext cx="300038" cy="296863"/>
            </a:xfrm>
            <a:custGeom>
              <a:avLst/>
              <a:gdLst>
                <a:gd name="T0" fmla="*/ 36 w 80"/>
                <a:gd name="T1" fmla="*/ 4 h 79"/>
                <a:gd name="T2" fmla="*/ 4 w 80"/>
                <a:gd name="T3" fmla="*/ 33 h 79"/>
                <a:gd name="T4" fmla="*/ 4 w 80"/>
                <a:gd name="T5" fmla="*/ 48 h 79"/>
                <a:gd name="T6" fmla="*/ 29 w 80"/>
                <a:gd name="T7" fmla="*/ 75 h 79"/>
                <a:gd name="T8" fmla="*/ 44 w 80"/>
                <a:gd name="T9" fmla="*/ 75 h 79"/>
                <a:gd name="T10" fmla="*/ 75 w 80"/>
                <a:gd name="T11" fmla="*/ 46 h 79"/>
                <a:gd name="T12" fmla="*/ 76 w 80"/>
                <a:gd name="T13" fmla="*/ 31 h 79"/>
                <a:gd name="T14" fmla="*/ 50 w 80"/>
                <a:gd name="T15" fmla="*/ 4 h 79"/>
                <a:gd name="T16" fmla="*/ 36 w 80"/>
                <a:gd name="T17" fmla="*/ 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79">
                  <a:moveTo>
                    <a:pt x="36" y="4"/>
                  </a:moveTo>
                  <a:cubicBezTo>
                    <a:pt x="4" y="33"/>
                    <a:pt x="4" y="33"/>
                    <a:pt x="4" y="33"/>
                  </a:cubicBezTo>
                  <a:cubicBezTo>
                    <a:pt x="0" y="37"/>
                    <a:pt x="0" y="44"/>
                    <a:pt x="4" y="48"/>
                  </a:cubicBezTo>
                  <a:cubicBezTo>
                    <a:pt x="29" y="75"/>
                    <a:pt x="29" y="75"/>
                    <a:pt x="29" y="75"/>
                  </a:cubicBezTo>
                  <a:cubicBezTo>
                    <a:pt x="33" y="79"/>
                    <a:pt x="39" y="79"/>
                    <a:pt x="44" y="75"/>
                  </a:cubicBezTo>
                  <a:cubicBezTo>
                    <a:pt x="75" y="46"/>
                    <a:pt x="75" y="46"/>
                    <a:pt x="75" y="46"/>
                  </a:cubicBezTo>
                  <a:cubicBezTo>
                    <a:pt x="79" y="42"/>
                    <a:pt x="80" y="35"/>
                    <a:pt x="76" y="31"/>
                  </a:cubicBezTo>
                  <a:cubicBezTo>
                    <a:pt x="50" y="4"/>
                    <a:pt x="50" y="4"/>
                    <a:pt x="50" y="4"/>
                  </a:cubicBezTo>
                  <a:cubicBezTo>
                    <a:pt x="47" y="0"/>
                    <a:pt x="40" y="0"/>
                    <a:pt x="36" y="4"/>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 name="Freeform 219"/>
            <p:cNvSpPr>
              <a:spLocks noEditPoints="1"/>
            </p:cNvSpPr>
            <p:nvPr/>
          </p:nvSpPr>
          <p:spPr bwMode="auto">
            <a:xfrm>
              <a:off x="3097213" y="555625"/>
              <a:ext cx="333375" cy="322263"/>
            </a:xfrm>
            <a:custGeom>
              <a:avLst/>
              <a:gdLst>
                <a:gd name="T0" fmla="*/ 42 w 89"/>
                <a:gd name="T1" fmla="*/ 86 h 86"/>
                <a:gd name="T2" fmla="*/ 31 w 89"/>
                <a:gd name="T3" fmla="*/ 82 h 86"/>
                <a:gd name="T4" fmla="*/ 6 w 89"/>
                <a:gd name="T5" fmla="*/ 54 h 86"/>
                <a:gd name="T6" fmla="*/ 6 w 89"/>
                <a:gd name="T7" fmla="*/ 34 h 86"/>
                <a:gd name="T8" fmla="*/ 38 w 89"/>
                <a:gd name="T9" fmla="*/ 5 h 86"/>
                <a:gd name="T10" fmla="*/ 58 w 89"/>
                <a:gd name="T11" fmla="*/ 5 h 86"/>
                <a:gd name="T12" fmla="*/ 84 w 89"/>
                <a:gd name="T13" fmla="*/ 33 h 86"/>
                <a:gd name="T14" fmla="*/ 83 w 89"/>
                <a:gd name="T15" fmla="*/ 53 h 86"/>
                <a:gd name="T16" fmla="*/ 51 w 89"/>
                <a:gd name="T17" fmla="*/ 82 h 86"/>
                <a:gd name="T18" fmla="*/ 42 w 89"/>
                <a:gd name="T19" fmla="*/ 86 h 86"/>
                <a:gd name="T20" fmla="*/ 48 w 89"/>
                <a:gd name="T21" fmla="*/ 9 h 86"/>
                <a:gd name="T22" fmla="*/ 44 w 89"/>
                <a:gd name="T23" fmla="*/ 11 h 86"/>
                <a:gd name="T24" fmla="*/ 12 w 89"/>
                <a:gd name="T25" fmla="*/ 40 h 86"/>
                <a:gd name="T26" fmla="*/ 12 w 89"/>
                <a:gd name="T27" fmla="*/ 49 h 86"/>
                <a:gd name="T28" fmla="*/ 37 w 89"/>
                <a:gd name="T29" fmla="*/ 76 h 86"/>
                <a:gd name="T30" fmla="*/ 46 w 89"/>
                <a:gd name="T31" fmla="*/ 76 h 86"/>
                <a:gd name="T32" fmla="*/ 77 w 89"/>
                <a:gd name="T33" fmla="*/ 47 h 86"/>
                <a:gd name="T34" fmla="*/ 78 w 89"/>
                <a:gd name="T35" fmla="*/ 38 h 86"/>
                <a:gd name="T36" fmla="*/ 53 w 89"/>
                <a:gd name="T37" fmla="*/ 11 h 86"/>
                <a:gd name="T38" fmla="*/ 48 w 89"/>
                <a:gd name="T39" fmla="*/ 9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9" h="86">
                  <a:moveTo>
                    <a:pt x="42" y="86"/>
                  </a:moveTo>
                  <a:cubicBezTo>
                    <a:pt x="38" y="86"/>
                    <a:pt x="34" y="84"/>
                    <a:pt x="31" y="82"/>
                  </a:cubicBezTo>
                  <a:cubicBezTo>
                    <a:pt x="6" y="54"/>
                    <a:pt x="6" y="54"/>
                    <a:pt x="6" y="54"/>
                  </a:cubicBezTo>
                  <a:cubicBezTo>
                    <a:pt x="0" y="49"/>
                    <a:pt x="1" y="40"/>
                    <a:pt x="6" y="34"/>
                  </a:cubicBezTo>
                  <a:cubicBezTo>
                    <a:pt x="38" y="5"/>
                    <a:pt x="38" y="5"/>
                    <a:pt x="38" y="5"/>
                  </a:cubicBezTo>
                  <a:cubicBezTo>
                    <a:pt x="44" y="0"/>
                    <a:pt x="53" y="0"/>
                    <a:pt x="58" y="5"/>
                  </a:cubicBezTo>
                  <a:cubicBezTo>
                    <a:pt x="84" y="33"/>
                    <a:pt x="84" y="33"/>
                    <a:pt x="84" y="33"/>
                  </a:cubicBezTo>
                  <a:cubicBezTo>
                    <a:pt x="89" y="38"/>
                    <a:pt x="89" y="47"/>
                    <a:pt x="83" y="53"/>
                  </a:cubicBezTo>
                  <a:cubicBezTo>
                    <a:pt x="51" y="82"/>
                    <a:pt x="51" y="82"/>
                    <a:pt x="51" y="82"/>
                  </a:cubicBezTo>
                  <a:cubicBezTo>
                    <a:pt x="49" y="85"/>
                    <a:pt x="45" y="86"/>
                    <a:pt x="42" y="86"/>
                  </a:cubicBezTo>
                  <a:close/>
                  <a:moveTo>
                    <a:pt x="48" y="9"/>
                  </a:moveTo>
                  <a:cubicBezTo>
                    <a:pt x="46" y="9"/>
                    <a:pt x="45" y="9"/>
                    <a:pt x="44" y="11"/>
                  </a:cubicBezTo>
                  <a:cubicBezTo>
                    <a:pt x="12" y="40"/>
                    <a:pt x="12" y="40"/>
                    <a:pt x="12" y="40"/>
                  </a:cubicBezTo>
                  <a:cubicBezTo>
                    <a:pt x="9" y="42"/>
                    <a:pt x="9" y="46"/>
                    <a:pt x="12" y="49"/>
                  </a:cubicBezTo>
                  <a:cubicBezTo>
                    <a:pt x="37" y="76"/>
                    <a:pt x="37" y="76"/>
                    <a:pt x="37" y="76"/>
                  </a:cubicBezTo>
                  <a:cubicBezTo>
                    <a:pt x="39" y="79"/>
                    <a:pt x="43" y="79"/>
                    <a:pt x="46" y="76"/>
                  </a:cubicBezTo>
                  <a:cubicBezTo>
                    <a:pt x="77" y="47"/>
                    <a:pt x="77" y="47"/>
                    <a:pt x="77" y="47"/>
                  </a:cubicBezTo>
                  <a:cubicBezTo>
                    <a:pt x="80" y="45"/>
                    <a:pt x="80" y="41"/>
                    <a:pt x="78" y="38"/>
                  </a:cubicBezTo>
                  <a:cubicBezTo>
                    <a:pt x="53" y="11"/>
                    <a:pt x="53" y="11"/>
                    <a:pt x="53" y="11"/>
                  </a:cubicBezTo>
                  <a:cubicBezTo>
                    <a:pt x="51" y="10"/>
                    <a:pt x="50" y="9"/>
                    <a:pt x="48" y="9"/>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 name="Freeform 220"/>
            <p:cNvSpPr/>
            <p:nvPr/>
          </p:nvSpPr>
          <p:spPr bwMode="auto">
            <a:xfrm>
              <a:off x="3341688" y="357187"/>
              <a:ext cx="300038" cy="300038"/>
            </a:xfrm>
            <a:custGeom>
              <a:avLst/>
              <a:gdLst>
                <a:gd name="T0" fmla="*/ 36 w 80"/>
                <a:gd name="T1" fmla="*/ 4 h 80"/>
                <a:gd name="T2" fmla="*/ 5 w 80"/>
                <a:gd name="T3" fmla="*/ 34 h 80"/>
                <a:gd name="T4" fmla="*/ 4 w 80"/>
                <a:gd name="T5" fmla="*/ 48 h 80"/>
                <a:gd name="T6" fmla="*/ 30 w 80"/>
                <a:gd name="T7" fmla="*/ 75 h 80"/>
                <a:gd name="T8" fmla="*/ 44 w 80"/>
                <a:gd name="T9" fmla="*/ 76 h 80"/>
                <a:gd name="T10" fmla="*/ 76 w 80"/>
                <a:gd name="T11" fmla="*/ 46 h 80"/>
                <a:gd name="T12" fmla="*/ 76 w 80"/>
                <a:gd name="T13" fmla="*/ 32 h 80"/>
                <a:gd name="T14" fmla="*/ 51 w 80"/>
                <a:gd name="T15" fmla="*/ 5 h 80"/>
                <a:gd name="T16" fmla="*/ 36 w 80"/>
                <a:gd name="T17" fmla="*/ 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80">
                  <a:moveTo>
                    <a:pt x="36" y="4"/>
                  </a:moveTo>
                  <a:cubicBezTo>
                    <a:pt x="5" y="34"/>
                    <a:pt x="5" y="34"/>
                    <a:pt x="5" y="34"/>
                  </a:cubicBezTo>
                  <a:cubicBezTo>
                    <a:pt x="1" y="38"/>
                    <a:pt x="0" y="44"/>
                    <a:pt x="4" y="48"/>
                  </a:cubicBezTo>
                  <a:cubicBezTo>
                    <a:pt x="30" y="75"/>
                    <a:pt x="30" y="75"/>
                    <a:pt x="30" y="75"/>
                  </a:cubicBezTo>
                  <a:cubicBezTo>
                    <a:pt x="33" y="80"/>
                    <a:pt x="40" y="80"/>
                    <a:pt x="44" y="76"/>
                  </a:cubicBezTo>
                  <a:cubicBezTo>
                    <a:pt x="76" y="46"/>
                    <a:pt x="76" y="46"/>
                    <a:pt x="76" y="46"/>
                  </a:cubicBezTo>
                  <a:cubicBezTo>
                    <a:pt x="80" y="43"/>
                    <a:pt x="80" y="36"/>
                    <a:pt x="76" y="32"/>
                  </a:cubicBezTo>
                  <a:cubicBezTo>
                    <a:pt x="51" y="5"/>
                    <a:pt x="51" y="5"/>
                    <a:pt x="51" y="5"/>
                  </a:cubicBezTo>
                  <a:cubicBezTo>
                    <a:pt x="47" y="1"/>
                    <a:pt x="41" y="0"/>
                    <a:pt x="36" y="4"/>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 name="Freeform 221"/>
            <p:cNvSpPr>
              <a:spLocks noEditPoints="1"/>
            </p:cNvSpPr>
            <p:nvPr/>
          </p:nvSpPr>
          <p:spPr bwMode="auto">
            <a:xfrm>
              <a:off x="3330575" y="341312"/>
              <a:ext cx="322263" cy="327025"/>
            </a:xfrm>
            <a:custGeom>
              <a:avLst/>
              <a:gdLst>
                <a:gd name="T0" fmla="*/ 40 w 86"/>
                <a:gd name="T1" fmla="*/ 87 h 87"/>
                <a:gd name="T2" fmla="*/ 40 w 86"/>
                <a:gd name="T3" fmla="*/ 87 h 87"/>
                <a:gd name="T4" fmla="*/ 30 w 86"/>
                <a:gd name="T5" fmla="*/ 82 h 87"/>
                <a:gd name="T6" fmla="*/ 4 w 86"/>
                <a:gd name="T7" fmla="*/ 55 h 87"/>
                <a:gd name="T8" fmla="*/ 1 w 86"/>
                <a:gd name="T9" fmla="*/ 45 h 87"/>
                <a:gd name="T10" fmla="*/ 5 w 86"/>
                <a:gd name="T11" fmla="*/ 35 h 87"/>
                <a:gd name="T12" fmla="*/ 37 w 86"/>
                <a:gd name="T13" fmla="*/ 5 h 87"/>
                <a:gd name="T14" fmla="*/ 57 w 86"/>
                <a:gd name="T15" fmla="*/ 6 h 87"/>
                <a:gd name="T16" fmla="*/ 82 w 86"/>
                <a:gd name="T17" fmla="*/ 33 h 87"/>
                <a:gd name="T18" fmla="*/ 86 w 86"/>
                <a:gd name="T19" fmla="*/ 43 h 87"/>
                <a:gd name="T20" fmla="*/ 82 w 86"/>
                <a:gd name="T21" fmla="*/ 53 h 87"/>
                <a:gd name="T22" fmla="*/ 50 w 86"/>
                <a:gd name="T23" fmla="*/ 83 h 87"/>
                <a:gd name="T24" fmla="*/ 40 w 86"/>
                <a:gd name="T25" fmla="*/ 87 h 87"/>
                <a:gd name="T26" fmla="*/ 46 w 86"/>
                <a:gd name="T27" fmla="*/ 9 h 87"/>
                <a:gd name="T28" fmla="*/ 42 w 86"/>
                <a:gd name="T29" fmla="*/ 11 h 87"/>
                <a:gd name="T30" fmla="*/ 11 w 86"/>
                <a:gd name="T31" fmla="*/ 41 h 87"/>
                <a:gd name="T32" fmla="*/ 9 w 86"/>
                <a:gd name="T33" fmla="*/ 45 h 87"/>
                <a:gd name="T34" fmla="*/ 10 w 86"/>
                <a:gd name="T35" fmla="*/ 50 h 87"/>
                <a:gd name="T36" fmla="*/ 36 w 86"/>
                <a:gd name="T37" fmla="*/ 77 h 87"/>
                <a:gd name="T38" fmla="*/ 40 w 86"/>
                <a:gd name="T39" fmla="*/ 79 h 87"/>
                <a:gd name="T40" fmla="*/ 40 w 86"/>
                <a:gd name="T41" fmla="*/ 79 h 87"/>
                <a:gd name="T42" fmla="*/ 44 w 86"/>
                <a:gd name="T43" fmla="*/ 77 h 87"/>
                <a:gd name="T44" fmla="*/ 76 w 86"/>
                <a:gd name="T45" fmla="*/ 48 h 87"/>
                <a:gd name="T46" fmla="*/ 78 w 86"/>
                <a:gd name="T47" fmla="*/ 43 h 87"/>
                <a:gd name="T48" fmla="*/ 76 w 86"/>
                <a:gd name="T49" fmla="*/ 39 h 87"/>
                <a:gd name="T50" fmla="*/ 51 w 86"/>
                <a:gd name="T51" fmla="*/ 11 h 87"/>
                <a:gd name="T52" fmla="*/ 46 w 86"/>
                <a:gd name="T53" fmla="*/ 9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6" h="87">
                  <a:moveTo>
                    <a:pt x="40" y="87"/>
                  </a:moveTo>
                  <a:cubicBezTo>
                    <a:pt x="40" y="87"/>
                    <a:pt x="40" y="87"/>
                    <a:pt x="40" y="87"/>
                  </a:cubicBezTo>
                  <a:cubicBezTo>
                    <a:pt x="36" y="87"/>
                    <a:pt x="32" y="85"/>
                    <a:pt x="30" y="82"/>
                  </a:cubicBezTo>
                  <a:cubicBezTo>
                    <a:pt x="4" y="55"/>
                    <a:pt x="4" y="55"/>
                    <a:pt x="4" y="55"/>
                  </a:cubicBezTo>
                  <a:cubicBezTo>
                    <a:pt x="2" y="52"/>
                    <a:pt x="0" y="49"/>
                    <a:pt x="1" y="45"/>
                  </a:cubicBezTo>
                  <a:cubicBezTo>
                    <a:pt x="1" y="41"/>
                    <a:pt x="2" y="37"/>
                    <a:pt x="5" y="35"/>
                  </a:cubicBezTo>
                  <a:cubicBezTo>
                    <a:pt x="37" y="5"/>
                    <a:pt x="37" y="5"/>
                    <a:pt x="37" y="5"/>
                  </a:cubicBezTo>
                  <a:cubicBezTo>
                    <a:pt x="42" y="0"/>
                    <a:pt x="52" y="0"/>
                    <a:pt x="57" y="6"/>
                  </a:cubicBezTo>
                  <a:cubicBezTo>
                    <a:pt x="82" y="33"/>
                    <a:pt x="82" y="33"/>
                    <a:pt x="82" y="33"/>
                  </a:cubicBezTo>
                  <a:cubicBezTo>
                    <a:pt x="85" y="36"/>
                    <a:pt x="86" y="40"/>
                    <a:pt x="86" y="43"/>
                  </a:cubicBezTo>
                  <a:cubicBezTo>
                    <a:pt x="86" y="47"/>
                    <a:pt x="84" y="51"/>
                    <a:pt x="82" y="53"/>
                  </a:cubicBezTo>
                  <a:cubicBezTo>
                    <a:pt x="50" y="83"/>
                    <a:pt x="50" y="83"/>
                    <a:pt x="50" y="83"/>
                  </a:cubicBezTo>
                  <a:cubicBezTo>
                    <a:pt x="47" y="85"/>
                    <a:pt x="44" y="87"/>
                    <a:pt x="40" y="87"/>
                  </a:cubicBezTo>
                  <a:close/>
                  <a:moveTo>
                    <a:pt x="46" y="9"/>
                  </a:moveTo>
                  <a:cubicBezTo>
                    <a:pt x="45" y="9"/>
                    <a:pt x="43" y="10"/>
                    <a:pt x="42" y="11"/>
                  </a:cubicBezTo>
                  <a:cubicBezTo>
                    <a:pt x="11" y="41"/>
                    <a:pt x="11" y="41"/>
                    <a:pt x="11" y="41"/>
                  </a:cubicBezTo>
                  <a:cubicBezTo>
                    <a:pt x="9" y="42"/>
                    <a:pt x="9" y="43"/>
                    <a:pt x="9" y="45"/>
                  </a:cubicBezTo>
                  <a:cubicBezTo>
                    <a:pt x="9" y="47"/>
                    <a:pt x="9" y="48"/>
                    <a:pt x="10" y="50"/>
                  </a:cubicBezTo>
                  <a:cubicBezTo>
                    <a:pt x="36" y="77"/>
                    <a:pt x="36" y="77"/>
                    <a:pt x="36" y="77"/>
                  </a:cubicBezTo>
                  <a:cubicBezTo>
                    <a:pt x="37" y="78"/>
                    <a:pt x="38" y="79"/>
                    <a:pt x="40" y="79"/>
                  </a:cubicBezTo>
                  <a:cubicBezTo>
                    <a:pt x="40" y="79"/>
                    <a:pt x="40" y="79"/>
                    <a:pt x="40" y="79"/>
                  </a:cubicBezTo>
                  <a:cubicBezTo>
                    <a:pt x="42" y="79"/>
                    <a:pt x="43" y="78"/>
                    <a:pt x="44" y="77"/>
                  </a:cubicBezTo>
                  <a:cubicBezTo>
                    <a:pt x="76" y="48"/>
                    <a:pt x="76" y="48"/>
                    <a:pt x="76" y="48"/>
                  </a:cubicBezTo>
                  <a:cubicBezTo>
                    <a:pt x="77" y="46"/>
                    <a:pt x="78" y="45"/>
                    <a:pt x="78" y="43"/>
                  </a:cubicBezTo>
                  <a:cubicBezTo>
                    <a:pt x="78" y="41"/>
                    <a:pt x="78" y="40"/>
                    <a:pt x="76" y="39"/>
                  </a:cubicBezTo>
                  <a:cubicBezTo>
                    <a:pt x="51" y="11"/>
                    <a:pt x="51" y="11"/>
                    <a:pt x="51" y="11"/>
                  </a:cubicBezTo>
                  <a:cubicBezTo>
                    <a:pt x="50" y="10"/>
                    <a:pt x="48" y="9"/>
                    <a:pt x="46" y="9"/>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 name="Freeform 222"/>
            <p:cNvSpPr/>
            <p:nvPr/>
          </p:nvSpPr>
          <p:spPr bwMode="auto">
            <a:xfrm>
              <a:off x="3570288" y="146050"/>
              <a:ext cx="300038" cy="296863"/>
            </a:xfrm>
            <a:custGeom>
              <a:avLst/>
              <a:gdLst>
                <a:gd name="T0" fmla="*/ 36 w 80"/>
                <a:gd name="T1" fmla="*/ 4 h 79"/>
                <a:gd name="T2" fmla="*/ 4 w 80"/>
                <a:gd name="T3" fmla="*/ 33 h 79"/>
                <a:gd name="T4" fmla="*/ 4 w 80"/>
                <a:gd name="T5" fmla="*/ 48 h 79"/>
                <a:gd name="T6" fmla="*/ 29 w 80"/>
                <a:gd name="T7" fmla="*/ 75 h 79"/>
                <a:gd name="T8" fmla="*/ 44 w 80"/>
                <a:gd name="T9" fmla="*/ 75 h 79"/>
                <a:gd name="T10" fmla="*/ 75 w 80"/>
                <a:gd name="T11" fmla="*/ 46 h 79"/>
                <a:gd name="T12" fmla="*/ 76 w 80"/>
                <a:gd name="T13" fmla="*/ 31 h 79"/>
                <a:gd name="T14" fmla="*/ 51 w 80"/>
                <a:gd name="T15" fmla="*/ 4 h 79"/>
                <a:gd name="T16" fmla="*/ 36 w 80"/>
                <a:gd name="T17" fmla="*/ 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79">
                  <a:moveTo>
                    <a:pt x="36" y="4"/>
                  </a:moveTo>
                  <a:cubicBezTo>
                    <a:pt x="4" y="33"/>
                    <a:pt x="4" y="33"/>
                    <a:pt x="4" y="33"/>
                  </a:cubicBezTo>
                  <a:cubicBezTo>
                    <a:pt x="0" y="37"/>
                    <a:pt x="0" y="44"/>
                    <a:pt x="4" y="48"/>
                  </a:cubicBezTo>
                  <a:cubicBezTo>
                    <a:pt x="29" y="75"/>
                    <a:pt x="29" y="75"/>
                    <a:pt x="29" y="75"/>
                  </a:cubicBezTo>
                  <a:cubicBezTo>
                    <a:pt x="33" y="79"/>
                    <a:pt x="40" y="79"/>
                    <a:pt x="44" y="75"/>
                  </a:cubicBezTo>
                  <a:cubicBezTo>
                    <a:pt x="75" y="46"/>
                    <a:pt x="75" y="46"/>
                    <a:pt x="75" y="46"/>
                  </a:cubicBezTo>
                  <a:cubicBezTo>
                    <a:pt x="80" y="42"/>
                    <a:pt x="80" y="36"/>
                    <a:pt x="76" y="31"/>
                  </a:cubicBezTo>
                  <a:cubicBezTo>
                    <a:pt x="51" y="4"/>
                    <a:pt x="51" y="4"/>
                    <a:pt x="51" y="4"/>
                  </a:cubicBezTo>
                  <a:cubicBezTo>
                    <a:pt x="47" y="0"/>
                    <a:pt x="40" y="0"/>
                    <a:pt x="36" y="4"/>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 name="Freeform 223"/>
            <p:cNvSpPr>
              <a:spLocks noEditPoints="1"/>
            </p:cNvSpPr>
            <p:nvPr/>
          </p:nvSpPr>
          <p:spPr bwMode="auto">
            <a:xfrm>
              <a:off x="3556000" y="131762"/>
              <a:ext cx="330200" cy="322263"/>
            </a:xfrm>
            <a:custGeom>
              <a:avLst/>
              <a:gdLst>
                <a:gd name="T0" fmla="*/ 41 w 88"/>
                <a:gd name="T1" fmla="*/ 86 h 86"/>
                <a:gd name="T2" fmla="*/ 30 w 88"/>
                <a:gd name="T3" fmla="*/ 82 h 86"/>
                <a:gd name="T4" fmla="*/ 5 w 88"/>
                <a:gd name="T5" fmla="*/ 55 h 86"/>
                <a:gd name="T6" fmla="*/ 6 w 88"/>
                <a:gd name="T7" fmla="*/ 34 h 86"/>
                <a:gd name="T8" fmla="*/ 37 w 88"/>
                <a:gd name="T9" fmla="*/ 5 h 86"/>
                <a:gd name="T10" fmla="*/ 58 w 88"/>
                <a:gd name="T11" fmla="*/ 6 h 86"/>
                <a:gd name="T12" fmla="*/ 83 w 88"/>
                <a:gd name="T13" fmla="*/ 33 h 86"/>
                <a:gd name="T14" fmla="*/ 82 w 88"/>
                <a:gd name="T15" fmla="*/ 53 h 86"/>
                <a:gd name="T16" fmla="*/ 51 w 88"/>
                <a:gd name="T17" fmla="*/ 82 h 86"/>
                <a:gd name="T18" fmla="*/ 41 w 88"/>
                <a:gd name="T19" fmla="*/ 86 h 86"/>
                <a:gd name="T20" fmla="*/ 47 w 88"/>
                <a:gd name="T21" fmla="*/ 9 h 86"/>
                <a:gd name="T22" fmla="*/ 43 w 88"/>
                <a:gd name="T23" fmla="*/ 11 h 86"/>
                <a:gd name="T24" fmla="*/ 11 w 88"/>
                <a:gd name="T25" fmla="*/ 40 h 86"/>
                <a:gd name="T26" fmla="*/ 11 w 88"/>
                <a:gd name="T27" fmla="*/ 49 h 86"/>
                <a:gd name="T28" fmla="*/ 36 w 88"/>
                <a:gd name="T29" fmla="*/ 76 h 86"/>
                <a:gd name="T30" fmla="*/ 45 w 88"/>
                <a:gd name="T31" fmla="*/ 77 h 86"/>
                <a:gd name="T32" fmla="*/ 77 w 88"/>
                <a:gd name="T33" fmla="*/ 47 h 86"/>
                <a:gd name="T34" fmla="*/ 77 w 88"/>
                <a:gd name="T35" fmla="*/ 38 h 86"/>
                <a:gd name="T36" fmla="*/ 52 w 88"/>
                <a:gd name="T37" fmla="*/ 11 h 86"/>
                <a:gd name="T38" fmla="*/ 47 w 88"/>
                <a:gd name="T39" fmla="*/ 9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8" h="86">
                  <a:moveTo>
                    <a:pt x="41" y="86"/>
                  </a:moveTo>
                  <a:cubicBezTo>
                    <a:pt x="37" y="86"/>
                    <a:pt x="33" y="85"/>
                    <a:pt x="30" y="82"/>
                  </a:cubicBezTo>
                  <a:cubicBezTo>
                    <a:pt x="5" y="55"/>
                    <a:pt x="5" y="55"/>
                    <a:pt x="5" y="55"/>
                  </a:cubicBezTo>
                  <a:cubicBezTo>
                    <a:pt x="0" y="49"/>
                    <a:pt x="0" y="40"/>
                    <a:pt x="6" y="34"/>
                  </a:cubicBezTo>
                  <a:cubicBezTo>
                    <a:pt x="37" y="5"/>
                    <a:pt x="37" y="5"/>
                    <a:pt x="37" y="5"/>
                  </a:cubicBezTo>
                  <a:cubicBezTo>
                    <a:pt x="43" y="0"/>
                    <a:pt x="52" y="0"/>
                    <a:pt x="58" y="6"/>
                  </a:cubicBezTo>
                  <a:cubicBezTo>
                    <a:pt x="83" y="33"/>
                    <a:pt x="83" y="33"/>
                    <a:pt x="83" y="33"/>
                  </a:cubicBezTo>
                  <a:cubicBezTo>
                    <a:pt x="88" y="38"/>
                    <a:pt x="88" y="48"/>
                    <a:pt x="82" y="53"/>
                  </a:cubicBezTo>
                  <a:cubicBezTo>
                    <a:pt x="51" y="82"/>
                    <a:pt x="51" y="82"/>
                    <a:pt x="51" y="82"/>
                  </a:cubicBezTo>
                  <a:cubicBezTo>
                    <a:pt x="48" y="85"/>
                    <a:pt x="44" y="86"/>
                    <a:pt x="41" y="86"/>
                  </a:cubicBezTo>
                  <a:close/>
                  <a:moveTo>
                    <a:pt x="47" y="9"/>
                  </a:moveTo>
                  <a:cubicBezTo>
                    <a:pt x="46" y="9"/>
                    <a:pt x="44" y="10"/>
                    <a:pt x="43" y="11"/>
                  </a:cubicBezTo>
                  <a:cubicBezTo>
                    <a:pt x="11" y="40"/>
                    <a:pt x="11" y="40"/>
                    <a:pt x="11" y="40"/>
                  </a:cubicBezTo>
                  <a:cubicBezTo>
                    <a:pt x="9" y="42"/>
                    <a:pt x="9" y="47"/>
                    <a:pt x="11" y="49"/>
                  </a:cubicBezTo>
                  <a:cubicBezTo>
                    <a:pt x="36" y="76"/>
                    <a:pt x="36" y="76"/>
                    <a:pt x="36" y="76"/>
                  </a:cubicBezTo>
                  <a:cubicBezTo>
                    <a:pt x="38" y="79"/>
                    <a:pt x="43" y="79"/>
                    <a:pt x="45" y="77"/>
                  </a:cubicBezTo>
                  <a:cubicBezTo>
                    <a:pt x="77" y="47"/>
                    <a:pt x="77" y="47"/>
                    <a:pt x="77" y="47"/>
                  </a:cubicBezTo>
                  <a:cubicBezTo>
                    <a:pt x="79" y="45"/>
                    <a:pt x="79" y="41"/>
                    <a:pt x="77" y="38"/>
                  </a:cubicBezTo>
                  <a:cubicBezTo>
                    <a:pt x="52" y="11"/>
                    <a:pt x="52" y="11"/>
                    <a:pt x="52" y="11"/>
                  </a:cubicBezTo>
                  <a:cubicBezTo>
                    <a:pt x="51" y="10"/>
                    <a:pt x="49" y="9"/>
                    <a:pt x="47" y="9"/>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 name="Freeform 224"/>
            <p:cNvSpPr/>
            <p:nvPr/>
          </p:nvSpPr>
          <p:spPr bwMode="auto">
            <a:xfrm>
              <a:off x="3798888" y="-68263"/>
              <a:ext cx="296863" cy="301625"/>
            </a:xfrm>
            <a:custGeom>
              <a:avLst/>
              <a:gdLst>
                <a:gd name="T0" fmla="*/ 36 w 79"/>
                <a:gd name="T1" fmla="*/ 4 h 80"/>
                <a:gd name="T2" fmla="*/ 4 w 79"/>
                <a:gd name="T3" fmla="*/ 34 h 80"/>
                <a:gd name="T4" fmla="*/ 4 w 79"/>
                <a:gd name="T5" fmla="*/ 48 h 80"/>
                <a:gd name="T6" fmla="*/ 29 w 79"/>
                <a:gd name="T7" fmla="*/ 75 h 80"/>
                <a:gd name="T8" fmla="*/ 43 w 79"/>
                <a:gd name="T9" fmla="*/ 76 h 80"/>
                <a:gd name="T10" fmla="*/ 75 w 79"/>
                <a:gd name="T11" fmla="*/ 47 h 80"/>
                <a:gd name="T12" fmla="*/ 76 w 79"/>
                <a:gd name="T13" fmla="*/ 32 h 80"/>
                <a:gd name="T14" fmla="*/ 50 w 79"/>
                <a:gd name="T15" fmla="*/ 5 h 80"/>
                <a:gd name="T16" fmla="*/ 36 w 79"/>
                <a:gd name="T17" fmla="*/ 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 h="80">
                  <a:moveTo>
                    <a:pt x="36" y="4"/>
                  </a:moveTo>
                  <a:cubicBezTo>
                    <a:pt x="4" y="34"/>
                    <a:pt x="4" y="34"/>
                    <a:pt x="4" y="34"/>
                  </a:cubicBezTo>
                  <a:cubicBezTo>
                    <a:pt x="0" y="38"/>
                    <a:pt x="0" y="44"/>
                    <a:pt x="4" y="48"/>
                  </a:cubicBezTo>
                  <a:cubicBezTo>
                    <a:pt x="29" y="75"/>
                    <a:pt x="29" y="75"/>
                    <a:pt x="29" y="75"/>
                  </a:cubicBezTo>
                  <a:cubicBezTo>
                    <a:pt x="33" y="80"/>
                    <a:pt x="39" y="80"/>
                    <a:pt x="43" y="76"/>
                  </a:cubicBezTo>
                  <a:cubicBezTo>
                    <a:pt x="75" y="47"/>
                    <a:pt x="75" y="47"/>
                    <a:pt x="75" y="47"/>
                  </a:cubicBezTo>
                  <a:cubicBezTo>
                    <a:pt x="79" y="43"/>
                    <a:pt x="79" y="36"/>
                    <a:pt x="76" y="32"/>
                  </a:cubicBezTo>
                  <a:cubicBezTo>
                    <a:pt x="50" y="5"/>
                    <a:pt x="50" y="5"/>
                    <a:pt x="50" y="5"/>
                  </a:cubicBezTo>
                  <a:cubicBezTo>
                    <a:pt x="46" y="1"/>
                    <a:pt x="40" y="0"/>
                    <a:pt x="36" y="4"/>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 name="Freeform 225"/>
            <p:cNvSpPr>
              <a:spLocks noEditPoints="1"/>
            </p:cNvSpPr>
            <p:nvPr/>
          </p:nvSpPr>
          <p:spPr bwMode="auto">
            <a:xfrm>
              <a:off x="3787775" y="-82551"/>
              <a:ext cx="327025" cy="327025"/>
            </a:xfrm>
            <a:custGeom>
              <a:avLst/>
              <a:gdLst>
                <a:gd name="T0" fmla="*/ 39 w 87"/>
                <a:gd name="T1" fmla="*/ 87 h 87"/>
                <a:gd name="T2" fmla="*/ 39 w 87"/>
                <a:gd name="T3" fmla="*/ 87 h 87"/>
                <a:gd name="T4" fmla="*/ 29 w 87"/>
                <a:gd name="T5" fmla="*/ 82 h 87"/>
                <a:gd name="T6" fmla="*/ 4 w 87"/>
                <a:gd name="T7" fmla="*/ 55 h 87"/>
                <a:gd name="T8" fmla="*/ 0 w 87"/>
                <a:gd name="T9" fmla="*/ 45 h 87"/>
                <a:gd name="T10" fmla="*/ 4 w 87"/>
                <a:gd name="T11" fmla="*/ 35 h 87"/>
                <a:gd name="T12" fmla="*/ 36 w 87"/>
                <a:gd name="T13" fmla="*/ 5 h 87"/>
                <a:gd name="T14" fmla="*/ 56 w 87"/>
                <a:gd name="T15" fmla="*/ 6 h 87"/>
                <a:gd name="T16" fmla="*/ 82 w 87"/>
                <a:gd name="T17" fmla="*/ 33 h 87"/>
                <a:gd name="T18" fmla="*/ 81 w 87"/>
                <a:gd name="T19" fmla="*/ 53 h 87"/>
                <a:gd name="T20" fmla="*/ 49 w 87"/>
                <a:gd name="T21" fmla="*/ 83 h 87"/>
                <a:gd name="T22" fmla="*/ 39 w 87"/>
                <a:gd name="T23" fmla="*/ 87 h 87"/>
                <a:gd name="T24" fmla="*/ 46 w 87"/>
                <a:gd name="T25" fmla="*/ 10 h 87"/>
                <a:gd name="T26" fmla="*/ 41 w 87"/>
                <a:gd name="T27" fmla="*/ 11 h 87"/>
                <a:gd name="T28" fmla="*/ 10 w 87"/>
                <a:gd name="T29" fmla="*/ 41 h 87"/>
                <a:gd name="T30" fmla="*/ 8 w 87"/>
                <a:gd name="T31" fmla="*/ 45 h 87"/>
                <a:gd name="T32" fmla="*/ 10 w 87"/>
                <a:gd name="T33" fmla="*/ 50 h 87"/>
                <a:gd name="T34" fmla="*/ 35 w 87"/>
                <a:gd name="T35" fmla="*/ 77 h 87"/>
                <a:gd name="T36" fmla="*/ 39 w 87"/>
                <a:gd name="T37" fmla="*/ 79 h 87"/>
                <a:gd name="T38" fmla="*/ 39 w 87"/>
                <a:gd name="T39" fmla="*/ 79 h 87"/>
                <a:gd name="T40" fmla="*/ 44 w 87"/>
                <a:gd name="T41" fmla="*/ 77 h 87"/>
                <a:gd name="T42" fmla="*/ 75 w 87"/>
                <a:gd name="T43" fmla="*/ 48 h 87"/>
                <a:gd name="T44" fmla="*/ 76 w 87"/>
                <a:gd name="T45" fmla="*/ 39 h 87"/>
                <a:gd name="T46" fmla="*/ 50 w 87"/>
                <a:gd name="T47" fmla="*/ 12 h 87"/>
                <a:gd name="T48" fmla="*/ 46 w 87"/>
                <a:gd name="T49"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7" h="87">
                  <a:moveTo>
                    <a:pt x="39" y="87"/>
                  </a:moveTo>
                  <a:cubicBezTo>
                    <a:pt x="39" y="87"/>
                    <a:pt x="39" y="87"/>
                    <a:pt x="39" y="87"/>
                  </a:cubicBezTo>
                  <a:cubicBezTo>
                    <a:pt x="35" y="87"/>
                    <a:pt x="32" y="85"/>
                    <a:pt x="29" y="82"/>
                  </a:cubicBezTo>
                  <a:cubicBezTo>
                    <a:pt x="4" y="55"/>
                    <a:pt x="4" y="55"/>
                    <a:pt x="4" y="55"/>
                  </a:cubicBezTo>
                  <a:cubicBezTo>
                    <a:pt x="1" y="52"/>
                    <a:pt x="0" y="49"/>
                    <a:pt x="0" y="45"/>
                  </a:cubicBezTo>
                  <a:cubicBezTo>
                    <a:pt x="0" y="41"/>
                    <a:pt x="2" y="37"/>
                    <a:pt x="4" y="35"/>
                  </a:cubicBezTo>
                  <a:cubicBezTo>
                    <a:pt x="36" y="5"/>
                    <a:pt x="36" y="5"/>
                    <a:pt x="36" y="5"/>
                  </a:cubicBezTo>
                  <a:cubicBezTo>
                    <a:pt x="42" y="0"/>
                    <a:pt x="51" y="1"/>
                    <a:pt x="56" y="6"/>
                  </a:cubicBezTo>
                  <a:cubicBezTo>
                    <a:pt x="82" y="33"/>
                    <a:pt x="82" y="33"/>
                    <a:pt x="82" y="33"/>
                  </a:cubicBezTo>
                  <a:cubicBezTo>
                    <a:pt x="87" y="39"/>
                    <a:pt x="87" y="48"/>
                    <a:pt x="81" y="53"/>
                  </a:cubicBezTo>
                  <a:cubicBezTo>
                    <a:pt x="49" y="83"/>
                    <a:pt x="49" y="83"/>
                    <a:pt x="49" y="83"/>
                  </a:cubicBezTo>
                  <a:cubicBezTo>
                    <a:pt x="47" y="85"/>
                    <a:pt x="43" y="87"/>
                    <a:pt x="39" y="87"/>
                  </a:cubicBezTo>
                  <a:close/>
                  <a:moveTo>
                    <a:pt x="46" y="10"/>
                  </a:moveTo>
                  <a:cubicBezTo>
                    <a:pt x="44" y="10"/>
                    <a:pt x="43" y="10"/>
                    <a:pt x="41" y="11"/>
                  </a:cubicBezTo>
                  <a:cubicBezTo>
                    <a:pt x="10" y="41"/>
                    <a:pt x="10" y="41"/>
                    <a:pt x="10" y="41"/>
                  </a:cubicBezTo>
                  <a:cubicBezTo>
                    <a:pt x="9" y="42"/>
                    <a:pt x="8" y="43"/>
                    <a:pt x="8" y="45"/>
                  </a:cubicBezTo>
                  <a:cubicBezTo>
                    <a:pt x="8" y="47"/>
                    <a:pt x="8" y="48"/>
                    <a:pt x="10" y="50"/>
                  </a:cubicBezTo>
                  <a:cubicBezTo>
                    <a:pt x="35" y="77"/>
                    <a:pt x="35" y="77"/>
                    <a:pt x="35" y="77"/>
                  </a:cubicBezTo>
                  <a:cubicBezTo>
                    <a:pt x="36" y="78"/>
                    <a:pt x="38" y="79"/>
                    <a:pt x="39" y="79"/>
                  </a:cubicBezTo>
                  <a:cubicBezTo>
                    <a:pt x="39" y="79"/>
                    <a:pt x="39" y="79"/>
                    <a:pt x="39" y="79"/>
                  </a:cubicBezTo>
                  <a:cubicBezTo>
                    <a:pt x="41" y="79"/>
                    <a:pt x="43" y="78"/>
                    <a:pt x="44" y="77"/>
                  </a:cubicBezTo>
                  <a:cubicBezTo>
                    <a:pt x="75" y="48"/>
                    <a:pt x="75" y="48"/>
                    <a:pt x="75" y="48"/>
                  </a:cubicBezTo>
                  <a:cubicBezTo>
                    <a:pt x="78" y="45"/>
                    <a:pt x="78" y="41"/>
                    <a:pt x="76" y="39"/>
                  </a:cubicBezTo>
                  <a:cubicBezTo>
                    <a:pt x="50" y="12"/>
                    <a:pt x="50" y="12"/>
                    <a:pt x="50" y="12"/>
                  </a:cubicBezTo>
                  <a:cubicBezTo>
                    <a:pt x="49" y="10"/>
                    <a:pt x="48" y="10"/>
                    <a:pt x="46" y="10"/>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 name="Freeform 226"/>
            <p:cNvSpPr/>
            <p:nvPr/>
          </p:nvSpPr>
          <p:spPr bwMode="auto">
            <a:xfrm>
              <a:off x="4024313" y="-277813"/>
              <a:ext cx="300038" cy="296863"/>
            </a:xfrm>
            <a:custGeom>
              <a:avLst/>
              <a:gdLst>
                <a:gd name="T0" fmla="*/ 36 w 80"/>
                <a:gd name="T1" fmla="*/ 4 h 79"/>
                <a:gd name="T2" fmla="*/ 5 w 80"/>
                <a:gd name="T3" fmla="*/ 33 h 79"/>
                <a:gd name="T4" fmla="*/ 4 w 80"/>
                <a:gd name="T5" fmla="*/ 48 h 79"/>
                <a:gd name="T6" fmla="*/ 29 w 80"/>
                <a:gd name="T7" fmla="*/ 75 h 79"/>
                <a:gd name="T8" fmla="*/ 44 w 80"/>
                <a:gd name="T9" fmla="*/ 76 h 79"/>
                <a:gd name="T10" fmla="*/ 76 w 80"/>
                <a:gd name="T11" fmla="*/ 46 h 79"/>
                <a:gd name="T12" fmla="*/ 76 w 80"/>
                <a:gd name="T13" fmla="*/ 32 h 79"/>
                <a:gd name="T14" fmla="*/ 51 w 80"/>
                <a:gd name="T15" fmla="*/ 4 h 79"/>
                <a:gd name="T16" fmla="*/ 36 w 80"/>
                <a:gd name="T17" fmla="*/ 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79">
                  <a:moveTo>
                    <a:pt x="36" y="4"/>
                  </a:moveTo>
                  <a:cubicBezTo>
                    <a:pt x="5" y="33"/>
                    <a:pt x="5" y="33"/>
                    <a:pt x="5" y="33"/>
                  </a:cubicBezTo>
                  <a:cubicBezTo>
                    <a:pt x="1" y="37"/>
                    <a:pt x="0" y="44"/>
                    <a:pt x="4" y="48"/>
                  </a:cubicBezTo>
                  <a:cubicBezTo>
                    <a:pt x="29" y="75"/>
                    <a:pt x="29" y="75"/>
                    <a:pt x="29" y="75"/>
                  </a:cubicBezTo>
                  <a:cubicBezTo>
                    <a:pt x="33" y="79"/>
                    <a:pt x="40" y="79"/>
                    <a:pt x="44" y="76"/>
                  </a:cubicBezTo>
                  <a:cubicBezTo>
                    <a:pt x="76" y="46"/>
                    <a:pt x="76" y="46"/>
                    <a:pt x="76" y="46"/>
                  </a:cubicBezTo>
                  <a:cubicBezTo>
                    <a:pt x="80" y="42"/>
                    <a:pt x="80" y="36"/>
                    <a:pt x="76" y="32"/>
                  </a:cubicBezTo>
                  <a:cubicBezTo>
                    <a:pt x="51" y="4"/>
                    <a:pt x="51" y="4"/>
                    <a:pt x="51" y="4"/>
                  </a:cubicBezTo>
                  <a:cubicBezTo>
                    <a:pt x="47" y="0"/>
                    <a:pt x="40" y="0"/>
                    <a:pt x="36" y="4"/>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 name="Freeform 227"/>
            <p:cNvSpPr>
              <a:spLocks noEditPoints="1"/>
            </p:cNvSpPr>
            <p:nvPr/>
          </p:nvSpPr>
          <p:spPr bwMode="auto">
            <a:xfrm>
              <a:off x="4010025" y="-292101"/>
              <a:ext cx="333375" cy="322263"/>
            </a:xfrm>
            <a:custGeom>
              <a:avLst/>
              <a:gdLst>
                <a:gd name="T0" fmla="*/ 41 w 89"/>
                <a:gd name="T1" fmla="*/ 86 h 86"/>
                <a:gd name="T2" fmla="*/ 41 w 89"/>
                <a:gd name="T3" fmla="*/ 86 h 86"/>
                <a:gd name="T4" fmla="*/ 31 w 89"/>
                <a:gd name="T5" fmla="*/ 82 h 86"/>
                <a:gd name="T6" fmla="*/ 5 w 89"/>
                <a:gd name="T7" fmla="*/ 55 h 86"/>
                <a:gd name="T8" fmla="*/ 6 w 89"/>
                <a:gd name="T9" fmla="*/ 34 h 86"/>
                <a:gd name="T10" fmla="*/ 38 w 89"/>
                <a:gd name="T11" fmla="*/ 5 h 86"/>
                <a:gd name="T12" fmla="*/ 58 w 89"/>
                <a:gd name="T13" fmla="*/ 6 h 86"/>
                <a:gd name="T14" fmla="*/ 83 w 89"/>
                <a:gd name="T15" fmla="*/ 33 h 86"/>
                <a:gd name="T16" fmla="*/ 82 w 89"/>
                <a:gd name="T17" fmla="*/ 53 h 86"/>
                <a:gd name="T18" fmla="*/ 51 w 89"/>
                <a:gd name="T19" fmla="*/ 82 h 86"/>
                <a:gd name="T20" fmla="*/ 41 w 89"/>
                <a:gd name="T21" fmla="*/ 86 h 86"/>
                <a:gd name="T22" fmla="*/ 47 w 89"/>
                <a:gd name="T23" fmla="*/ 9 h 86"/>
                <a:gd name="T24" fmla="*/ 43 w 89"/>
                <a:gd name="T25" fmla="*/ 11 h 86"/>
                <a:gd name="T26" fmla="*/ 11 w 89"/>
                <a:gd name="T27" fmla="*/ 40 h 86"/>
                <a:gd name="T28" fmla="*/ 11 w 89"/>
                <a:gd name="T29" fmla="*/ 49 h 86"/>
                <a:gd name="T30" fmla="*/ 36 w 89"/>
                <a:gd name="T31" fmla="*/ 76 h 86"/>
                <a:gd name="T32" fmla="*/ 41 w 89"/>
                <a:gd name="T33" fmla="*/ 78 h 86"/>
                <a:gd name="T34" fmla="*/ 41 w 89"/>
                <a:gd name="T35" fmla="*/ 78 h 86"/>
                <a:gd name="T36" fmla="*/ 45 w 89"/>
                <a:gd name="T37" fmla="*/ 77 h 86"/>
                <a:gd name="T38" fmla="*/ 77 w 89"/>
                <a:gd name="T39" fmla="*/ 47 h 86"/>
                <a:gd name="T40" fmla="*/ 77 w 89"/>
                <a:gd name="T41" fmla="*/ 38 h 86"/>
                <a:gd name="T42" fmla="*/ 52 w 89"/>
                <a:gd name="T43" fmla="*/ 11 h 86"/>
                <a:gd name="T44" fmla="*/ 47 w 89"/>
                <a:gd name="T45" fmla="*/ 9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9" h="86">
                  <a:moveTo>
                    <a:pt x="41" y="86"/>
                  </a:moveTo>
                  <a:cubicBezTo>
                    <a:pt x="41" y="86"/>
                    <a:pt x="41" y="86"/>
                    <a:pt x="41" y="86"/>
                  </a:cubicBezTo>
                  <a:cubicBezTo>
                    <a:pt x="37" y="86"/>
                    <a:pt x="33" y="85"/>
                    <a:pt x="31" y="82"/>
                  </a:cubicBezTo>
                  <a:cubicBezTo>
                    <a:pt x="5" y="55"/>
                    <a:pt x="5" y="55"/>
                    <a:pt x="5" y="55"/>
                  </a:cubicBezTo>
                  <a:cubicBezTo>
                    <a:pt x="0" y="49"/>
                    <a:pt x="0" y="40"/>
                    <a:pt x="6" y="34"/>
                  </a:cubicBezTo>
                  <a:cubicBezTo>
                    <a:pt x="38" y="5"/>
                    <a:pt x="38" y="5"/>
                    <a:pt x="38" y="5"/>
                  </a:cubicBezTo>
                  <a:cubicBezTo>
                    <a:pt x="43" y="0"/>
                    <a:pt x="53" y="0"/>
                    <a:pt x="58" y="6"/>
                  </a:cubicBezTo>
                  <a:cubicBezTo>
                    <a:pt x="83" y="33"/>
                    <a:pt x="83" y="33"/>
                    <a:pt x="83" y="33"/>
                  </a:cubicBezTo>
                  <a:cubicBezTo>
                    <a:pt x="89" y="39"/>
                    <a:pt x="88" y="48"/>
                    <a:pt x="82" y="53"/>
                  </a:cubicBezTo>
                  <a:cubicBezTo>
                    <a:pt x="51" y="82"/>
                    <a:pt x="51" y="82"/>
                    <a:pt x="51" y="82"/>
                  </a:cubicBezTo>
                  <a:cubicBezTo>
                    <a:pt x="48" y="85"/>
                    <a:pt x="45" y="86"/>
                    <a:pt x="41" y="86"/>
                  </a:cubicBezTo>
                  <a:close/>
                  <a:moveTo>
                    <a:pt x="47" y="9"/>
                  </a:moveTo>
                  <a:cubicBezTo>
                    <a:pt x="46" y="9"/>
                    <a:pt x="44" y="10"/>
                    <a:pt x="43" y="11"/>
                  </a:cubicBezTo>
                  <a:cubicBezTo>
                    <a:pt x="11" y="40"/>
                    <a:pt x="11" y="40"/>
                    <a:pt x="11" y="40"/>
                  </a:cubicBezTo>
                  <a:cubicBezTo>
                    <a:pt x="9" y="43"/>
                    <a:pt x="9" y="47"/>
                    <a:pt x="11" y="49"/>
                  </a:cubicBezTo>
                  <a:cubicBezTo>
                    <a:pt x="36" y="76"/>
                    <a:pt x="36" y="76"/>
                    <a:pt x="36" y="76"/>
                  </a:cubicBezTo>
                  <a:cubicBezTo>
                    <a:pt x="38" y="78"/>
                    <a:pt x="39" y="78"/>
                    <a:pt x="41" y="78"/>
                  </a:cubicBezTo>
                  <a:cubicBezTo>
                    <a:pt x="41" y="78"/>
                    <a:pt x="41" y="78"/>
                    <a:pt x="41" y="78"/>
                  </a:cubicBezTo>
                  <a:cubicBezTo>
                    <a:pt x="43" y="78"/>
                    <a:pt x="44" y="78"/>
                    <a:pt x="45" y="77"/>
                  </a:cubicBezTo>
                  <a:cubicBezTo>
                    <a:pt x="77" y="47"/>
                    <a:pt x="77" y="47"/>
                    <a:pt x="77" y="47"/>
                  </a:cubicBezTo>
                  <a:cubicBezTo>
                    <a:pt x="80" y="45"/>
                    <a:pt x="80" y="41"/>
                    <a:pt x="77" y="38"/>
                  </a:cubicBezTo>
                  <a:cubicBezTo>
                    <a:pt x="52" y="11"/>
                    <a:pt x="52" y="11"/>
                    <a:pt x="52" y="11"/>
                  </a:cubicBezTo>
                  <a:cubicBezTo>
                    <a:pt x="51" y="10"/>
                    <a:pt x="49" y="9"/>
                    <a:pt x="47" y="9"/>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4" name="Freeform 228"/>
            <p:cNvSpPr/>
            <p:nvPr/>
          </p:nvSpPr>
          <p:spPr bwMode="auto">
            <a:xfrm>
              <a:off x="4252913" y="-487363"/>
              <a:ext cx="300038" cy="295275"/>
            </a:xfrm>
            <a:custGeom>
              <a:avLst/>
              <a:gdLst>
                <a:gd name="T0" fmla="*/ 36 w 80"/>
                <a:gd name="T1" fmla="*/ 3 h 79"/>
                <a:gd name="T2" fmla="*/ 4 w 80"/>
                <a:gd name="T3" fmla="*/ 33 h 79"/>
                <a:gd name="T4" fmla="*/ 4 w 80"/>
                <a:gd name="T5" fmla="*/ 47 h 79"/>
                <a:gd name="T6" fmla="*/ 29 w 80"/>
                <a:gd name="T7" fmla="*/ 75 h 79"/>
                <a:gd name="T8" fmla="*/ 44 w 80"/>
                <a:gd name="T9" fmla="*/ 75 h 79"/>
                <a:gd name="T10" fmla="*/ 75 w 80"/>
                <a:gd name="T11" fmla="*/ 46 h 79"/>
                <a:gd name="T12" fmla="*/ 76 w 80"/>
                <a:gd name="T13" fmla="*/ 31 h 79"/>
                <a:gd name="T14" fmla="*/ 51 w 80"/>
                <a:gd name="T15" fmla="*/ 4 h 79"/>
                <a:gd name="T16" fmla="*/ 36 w 80"/>
                <a:gd name="T17" fmla="*/ 3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79">
                  <a:moveTo>
                    <a:pt x="36" y="3"/>
                  </a:moveTo>
                  <a:cubicBezTo>
                    <a:pt x="4" y="33"/>
                    <a:pt x="4" y="33"/>
                    <a:pt x="4" y="33"/>
                  </a:cubicBezTo>
                  <a:cubicBezTo>
                    <a:pt x="0" y="37"/>
                    <a:pt x="0" y="43"/>
                    <a:pt x="4" y="47"/>
                  </a:cubicBezTo>
                  <a:cubicBezTo>
                    <a:pt x="29" y="75"/>
                    <a:pt x="29" y="75"/>
                    <a:pt x="29" y="75"/>
                  </a:cubicBezTo>
                  <a:cubicBezTo>
                    <a:pt x="33" y="79"/>
                    <a:pt x="40" y="79"/>
                    <a:pt x="44" y="75"/>
                  </a:cubicBezTo>
                  <a:cubicBezTo>
                    <a:pt x="75" y="46"/>
                    <a:pt x="75" y="46"/>
                    <a:pt x="75" y="46"/>
                  </a:cubicBezTo>
                  <a:cubicBezTo>
                    <a:pt x="79" y="42"/>
                    <a:pt x="80" y="35"/>
                    <a:pt x="76" y="31"/>
                  </a:cubicBezTo>
                  <a:cubicBezTo>
                    <a:pt x="51" y="4"/>
                    <a:pt x="51" y="4"/>
                    <a:pt x="51" y="4"/>
                  </a:cubicBezTo>
                  <a:cubicBezTo>
                    <a:pt x="47" y="0"/>
                    <a:pt x="40" y="0"/>
                    <a:pt x="36" y="3"/>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5" name="Freeform 229"/>
            <p:cNvSpPr>
              <a:spLocks noEditPoints="1"/>
            </p:cNvSpPr>
            <p:nvPr/>
          </p:nvSpPr>
          <p:spPr bwMode="auto">
            <a:xfrm>
              <a:off x="4241800" y="-506413"/>
              <a:ext cx="322263" cy="327025"/>
            </a:xfrm>
            <a:custGeom>
              <a:avLst/>
              <a:gdLst>
                <a:gd name="T0" fmla="*/ 40 w 86"/>
                <a:gd name="T1" fmla="*/ 87 h 87"/>
                <a:gd name="T2" fmla="*/ 40 w 86"/>
                <a:gd name="T3" fmla="*/ 87 h 87"/>
                <a:gd name="T4" fmla="*/ 29 w 86"/>
                <a:gd name="T5" fmla="*/ 82 h 87"/>
                <a:gd name="T6" fmla="*/ 4 w 86"/>
                <a:gd name="T7" fmla="*/ 55 h 87"/>
                <a:gd name="T8" fmla="*/ 0 w 86"/>
                <a:gd name="T9" fmla="*/ 45 h 87"/>
                <a:gd name="T10" fmla="*/ 5 w 86"/>
                <a:gd name="T11" fmla="*/ 35 h 87"/>
                <a:gd name="T12" fmla="*/ 36 w 86"/>
                <a:gd name="T13" fmla="*/ 5 h 87"/>
                <a:gd name="T14" fmla="*/ 56 w 86"/>
                <a:gd name="T15" fmla="*/ 6 h 87"/>
                <a:gd name="T16" fmla="*/ 82 w 86"/>
                <a:gd name="T17" fmla="*/ 33 h 87"/>
                <a:gd name="T18" fmla="*/ 86 w 86"/>
                <a:gd name="T19" fmla="*/ 44 h 87"/>
                <a:gd name="T20" fmla="*/ 81 w 86"/>
                <a:gd name="T21" fmla="*/ 54 h 87"/>
                <a:gd name="T22" fmla="*/ 49 w 86"/>
                <a:gd name="T23" fmla="*/ 83 h 87"/>
                <a:gd name="T24" fmla="*/ 40 w 86"/>
                <a:gd name="T25" fmla="*/ 87 h 87"/>
                <a:gd name="T26" fmla="*/ 46 w 86"/>
                <a:gd name="T27" fmla="*/ 10 h 87"/>
                <a:gd name="T28" fmla="*/ 42 w 86"/>
                <a:gd name="T29" fmla="*/ 11 h 87"/>
                <a:gd name="T30" fmla="*/ 10 w 86"/>
                <a:gd name="T31" fmla="*/ 41 h 87"/>
                <a:gd name="T32" fmla="*/ 8 w 86"/>
                <a:gd name="T33" fmla="*/ 45 h 87"/>
                <a:gd name="T34" fmla="*/ 10 w 86"/>
                <a:gd name="T35" fmla="*/ 50 h 87"/>
                <a:gd name="T36" fmla="*/ 35 w 86"/>
                <a:gd name="T37" fmla="*/ 77 h 87"/>
                <a:gd name="T38" fmla="*/ 40 w 86"/>
                <a:gd name="T39" fmla="*/ 79 h 87"/>
                <a:gd name="T40" fmla="*/ 40 w 86"/>
                <a:gd name="T41" fmla="*/ 79 h 87"/>
                <a:gd name="T42" fmla="*/ 44 w 86"/>
                <a:gd name="T43" fmla="*/ 77 h 87"/>
                <a:gd name="T44" fmla="*/ 76 w 86"/>
                <a:gd name="T45" fmla="*/ 48 h 87"/>
                <a:gd name="T46" fmla="*/ 78 w 86"/>
                <a:gd name="T47" fmla="*/ 43 h 87"/>
                <a:gd name="T48" fmla="*/ 76 w 86"/>
                <a:gd name="T49" fmla="*/ 39 h 87"/>
                <a:gd name="T50" fmla="*/ 51 w 86"/>
                <a:gd name="T51" fmla="*/ 12 h 87"/>
                <a:gd name="T52" fmla="*/ 46 w 86"/>
                <a:gd name="T5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6" h="87">
                  <a:moveTo>
                    <a:pt x="40" y="87"/>
                  </a:moveTo>
                  <a:cubicBezTo>
                    <a:pt x="40" y="87"/>
                    <a:pt x="40" y="87"/>
                    <a:pt x="40" y="87"/>
                  </a:cubicBezTo>
                  <a:cubicBezTo>
                    <a:pt x="36" y="87"/>
                    <a:pt x="32" y="85"/>
                    <a:pt x="29" y="82"/>
                  </a:cubicBezTo>
                  <a:cubicBezTo>
                    <a:pt x="4" y="55"/>
                    <a:pt x="4" y="55"/>
                    <a:pt x="4" y="55"/>
                  </a:cubicBezTo>
                  <a:cubicBezTo>
                    <a:pt x="1" y="52"/>
                    <a:pt x="0" y="49"/>
                    <a:pt x="0" y="45"/>
                  </a:cubicBezTo>
                  <a:cubicBezTo>
                    <a:pt x="0" y="41"/>
                    <a:pt x="2" y="37"/>
                    <a:pt x="5" y="35"/>
                  </a:cubicBezTo>
                  <a:cubicBezTo>
                    <a:pt x="36" y="5"/>
                    <a:pt x="36" y="5"/>
                    <a:pt x="36" y="5"/>
                  </a:cubicBezTo>
                  <a:cubicBezTo>
                    <a:pt x="42" y="0"/>
                    <a:pt x="51" y="1"/>
                    <a:pt x="56" y="6"/>
                  </a:cubicBezTo>
                  <a:cubicBezTo>
                    <a:pt x="82" y="33"/>
                    <a:pt x="82" y="33"/>
                    <a:pt x="82" y="33"/>
                  </a:cubicBezTo>
                  <a:cubicBezTo>
                    <a:pt x="84" y="36"/>
                    <a:pt x="86" y="40"/>
                    <a:pt x="86" y="44"/>
                  </a:cubicBezTo>
                  <a:cubicBezTo>
                    <a:pt x="85" y="47"/>
                    <a:pt x="84" y="51"/>
                    <a:pt x="81" y="54"/>
                  </a:cubicBezTo>
                  <a:cubicBezTo>
                    <a:pt x="49" y="83"/>
                    <a:pt x="49" y="83"/>
                    <a:pt x="49" y="83"/>
                  </a:cubicBezTo>
                  <a:cubicBezTo>
                    <a:pt x="47" y="85"/>
                    <a:pt x="43" y="87"/>
                    <a:pt x="40" y="87"/>
                  </a:cubicBezTo>
                  <a:close/>
                  <a:moveTo>
                    <a:pt x="46" y="10"/>
                  </a:moveTo>
                  <a:cubicBezTo>
                    <a:pt x="44" y="10"/>
                    <a:pt x="43" y="10"/>
                    <a:pt x="42" y="11"/>
                  </a:cubicBezTo>
                  <a:cubicBezTo>
                    <a:pt x="10" y="41"/>
                    <a:pt x="10" y="41"/>
                    <a:pt x="10" y="41"/>
                  </a:cubicBezTo>
                  <a:cubicBezTo>
                    <a:pt x="9" y="42"/>
                    <a:pt x="8" y="43"/>
                    <a:pt x="8" y="45"/>
                  </a:cubicBezTo>
                  <a:cubicBezTo>
                    <a:pt x="8" y="47"/>
                    <a:pt x="9" y="48"/>
                    <a:pt x="10" y="50"/>
                  </a:cubicBezTo>
                  <a:cubicBezTo>
                    <a:pt x="35" y="77"/>
                    <a:pt x="35" y="77"/>
                    <a:pt x="35" y="77"/>
                  </a:cubicBezTo>
                  <a:cubicBezTo>
                    <a:pt x="36" y="78"/>
                    <a:pt x="38" y="79"/>
                    <a:pt x="40" y="79"/>
                  </a:cubicBezTo>
                  <a:cubicBezTo>
                    <a:pt x="40" y="79"/>
                    <a:pt x="40" y="79"/>
                    <a:pt x="40" y="79"/>
                  </a:cubicBezTo>
                  <a:cubicBezTo>
                    <a:pt x="41" y="79"/>
                    <a:pt x="43" y="78"/>
                    <a:pt x="44" y="77"/>
                  </a:cubicBezTo>
                  <a:cubicBezTo>
                    <a:pt x="76" y="48"/>
                    <a:pt x="76" y="48"/>
                    <a:pt x="76" y="48"/>
                  </a:cubicBezTo>
                  <a:cubicBezTo>
                    <a:pt x="77" y="47"/>
                    <a:pt x="78" y="45"/>
                    <a:pt x="78" y="43"/>
                  </a:cubicBezTo>
                  <a:cubicBezTo>
                    <a:pt x="78" y="42"/>
                    <a:pt x="77" y="40"/>
                    <a:pt x="76" y="39"/>
                  </a:cubicBezTo>
                  <a:cubicBezTo>
                    <a:pt x="51" y="12"/>
                    <a:pt x="51" y="12"/>
                    <a:pt x="51" y="12"/>
                  </a:cubicBezTo>
                  <a:cubicBezTo>
                    <a:pt x="49" y="10"/>
                    <a:pt x="48" y="10"/>
                    <a:pt x="46" y="10"/>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6" name="Freeform 230"/>
            <p:cNvSpPr/>
            <p:nvPr/>
          </p:nvSpPr>
          <p:spPr bwMode="auto">
            <a:xfrm>
              <a:off x="4489450" y="-728663"/>
              <a:ext cx="319088" cy="315913"/>
            </a:xfrm>
            <a:custGeom>
              <a:avLst/>
              <a:gdLst>
                <a:gd name="T0" fmla="*/ 41 w 85"/>
                <a:gd name="T1" fmla="*/ 4 h 84"/>
                <a:gd name="T2" fmla="*/ 5 w 85"/>
                <a:gd name="T3" fmla="*/ 38 h 84"/>
                <a:gd name="T4" fmla="*/ 4 w 85"/>
                <a:gd name="T5" fmla="*/ 53 h 84"/>
                <a:gd name="T6" fmla="*/ 29 w 85"/>
                <a:gd name="T7" fmla="*/ 80 h 84"/>
                <a:gd name="T8" fmla="*/ 44 w 85"/>
                <a:gd name="T9" fmla="*/ 80 h 84"/>
                <a:gd name="T10" fmla="*/ 80 w 85"/>
                <a:gd name="T11" fmla="*/ 46 h 84"/>
                <a:gd name="T12" fmla="*/ 81 w 85"/>
                <a:gd name="T13" fmla="*/ 32 h 84"/>
                <a:gd name="T14" fmla="*/ 56 w 85"/>
                <a:gd name="T15" fmla="*/ 4 h 84"/>
                <a:gd name="T16" fmla="*/ 41 w 85"/>
                <a:gd name="T17" fmla="*/ 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84">
                  <a:moveTo>
                    <a:pt x="41" y="4"/>
                  </a:moveTo>
                  <a:cubicBezTo>
                    <a:pt x="5" y="38"/>
                    <a:pt x="5" y="38"/>
                    <a:pt x="5" y="38"/>
                  </a:cubicBezTo>
                  <a:cubicBezTo>
                    <a:pt x="0" y="42"/>
                    <a:pt x="0" y="48"/>
                    <a:pt x="4" y="53"/>
                  </a:cubicBezTo>
                  <a:cubicBezTo>
                    <a:pt x="29" y="80"/>
                    <a:pt x="29" y="80"/>
                    <a:pt x="29" y="80"/>
                  </a:cubicBezTo>
                  <a:cubicBezTo>
                    <a:pt x="33" y="84"/>
                    <a:pt x="40" y="84"/>
                    <a:pt x="44" y="80"/>
                  </a:cubicBezTo>
                  <a:cubicBezTo>
                    <a:pt x="80" y="46"/>
                    <a:pt x="80" y="46"/>
                    <a:pt x="80" y="46"/>
                  </a:cubicBezTo>
                  <a:cubicBezTo>
                    <a:pt x="85" y="42"/>
                    <a:pt x="85" y="36"/>
                    <a:pt x="81" y="32"/>
                  </a:cubicBezTo>
                  <a:cubicBezTo>
                    <a:pt x="56" y="4"/>
                    <a:pt x="56" y="4"/>
                    <a:pt x="56" y="4"/>
                  </a:cubicBezTo>
                  <a:cubicBezTo>
                    <a:pt x="52" y="0"/>
                    <a:pt x="45" y="0"/>
                    <a:pt x="41" y="4"/>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 name="Freeform 231"/>
            <p:cNvSpPr>
              <a:spLocks noEditPoints="1"/>
            </p:cNvSpPr>
            <p:nvPr/>
          </p:nvSpPr>
          <p:spPr bwMode="auto">
            <a:xfrm>
              <a:off x="4478338" y="-742951"/>
              <a:ext cx="341313" cy="341313"/>
            </a:xfrm>
            <a:custGeom>
              <a:avLst/>
              <a:gdLst>
                <a:gd name="T0" fmla="*/ 40 w 91"/>
                <a:gd name="T1" fmla="*/ 91 h 91"/>
                <a:gd name="T2" fmla="*/ 40 w 91"/>
                <a:gd name="T3" fmla="*/ 91 h 91"/>
                <a:gd name="T4" fmla="*/ 29 w 91"/>
                <a:gd name="T5" fmla="*/ 86 h 91"/>
                <a:gd name="T6" fmla="*/ 4 w 91"/>
                <a:gd name="T7" fmla="*/ 59 h 91"/>
                <a:gd name="T8" fmla="*/ 0 w 91"/>
                <a:gd name="T9" fmla="*/ 49 h 91"/>
                <a:gd name="T10" fmla="*/ 5 w 91"/>
                <a:gd name="T11" fmla="*/ 39 h 91"/>
                <a:gd name="T12" fmla="*/ 41 w 91"/>
                <a:gd name="T13" fmla="*/ 5 h 91"/>
                <a:gd name="T14" fmla="*/ 62 w 91"/>
                <a:gd name="T15" fmla="*/ 6 h 91"/>
                <a:gd name="T16" fmla="*/ 87 w 91"/>
                <a:gd name="T17" fmla="*/ 33 h 91"/>
                <a:gd name="T18" fmla="*/ 91 w 91"/>
                <a:gd name="T19" fmla="*/ 43 h 91"/>
                <a:gd name="T20" fmla="*/ 86 w 91"/>
                <a:gd name="T21" fmla="*/ 53 h 91"/>
                <a:gd name="T22" fmla="*/ 50 w 91"/>
                <a:gd name="T23" fmla="*/ 87 h 91"/>
                <a:gd name="T24" fmla="*/ 40 w 91"/>
                <a:gd name="T25" fmla="*/ 91 h 91"/>
                <a:gd name="T26" fmla="*/ 51 w 91"/>
                <a:gd name="T27" fmla="*/ 9 h 91"/>
                <a:gd name="T28" fmla="*/ 47 w 91"/>
                <a:gd name="T29" fmla="*/ 11 h 91"/>
                <a:gd name="T30" fmla="*/ 10 w 91"/>
                <a:gd name="T31" fmla="*/ 45 h 91"/>
                <a:gd name="T32" fmla="*/ 8 w 91"/>
                <a:gd name="T33" fmla="*/ 49 h 91"/>
                <a:gd name="T34" fmla="*/ 10 w 91"/>
                <a:gd name="T35" fmla="*/ 54 h 91"/>
                <a:gd name="T36" fmla="*/ 35 w 91"/>
                <a:gd name="T37" fmla="*/ 81 h 91"/>
                <a:gd name="T38" fmla="*/ 44 w 91"/>
                <a:gd name="T39" fmla="*/ 81 h 91"/>
                <a:gd name="T40" fmla="*/ 81 w 91"/>
                <a:gd name="T41" fmla="*/ 47 h 91"/>
                <a:gd name="T42" fmla="*/ 83 w 91"/>
                <a:gd name="T43" fmla="*/ 43 h 91"/>
                <a:gd name="T44" fmla="*/ 81 w 91"/>
                <a:gd name="T45" fmla="*/ 38 h 91"/>
                <a:gd name="T46" fmla="*/ 56 w 91"/>
                <a:gd name="T47" fmla="*/ 11 h 91"/>
                <a:gd name="T48" fmla="*/ 51 w 91"/>
                <a:gd name="T49" fmla="*/ 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1" h="91">
                  <a:moveTo>
                    <a:pt x="40" y="91"/>
                  </a:moveTo>
                  <a:cubicBezTo>
                    <a:pt x="40" y="91"/>
                    <a:pt x="40" y="91"/>
                    <a:pt x="40" y="91"/>
                  </a:cubicBezTo>
                  <a:cubicBezTo>
                    <a:pt x="36" y="91"/>
                    <a:pt x="32" y="89"/>
                    <a:pt x="29" y="86"/>
                  </a:cubicBezTo>
                  <a:cubicBezTo>
                    <a:pt x="4" y="59"/>
                    <a:pt x="4" y="59"/>
                    <a:pt x="4" y="59"/>
                  </a:cubicBezTo>
                  <a:cubicBezTo>
                    <a:pt x="1" y="57"/>
                    <a:pt x="0" y="53"/>
                    <a:pt x="0" y="49"/>
                  </a:cubicBezTo>
                  <a:cubicBezTo>
                    <a:pt x="0" y="45"/>
                    <a:pt x="2" y="42"/>
                    <a:pt x="5" y="39"/>
                  </a:cubicBezTo>
                  <a:cubicBezTo>
                    <a:pt x="41" y="5"/>
                    <a:pt x="41" y="5"/>
                    <a:pt x="41" y="5"/>
                  </a:cubicBezTo>
                  <a:cubicBezTo>
                    <a:pt x="47" y="0"/>
                    <a:pt x="56" y="0"/>
                    <a:pt x="62" y="6"/>
                  </a:cubicBezTo>
                  <a:cubicBezTo>
                    <a:pt x="87" y="33"/>
                    <a:pt x="87" y="33"/>
                    <a:pt x="87" y="33"/>
                  </a:cubicBezTo>
                  <a:cubicBezTo>
                    <a:pt x="89" y="36"/>
                    <a:pt x="91" y="39"/>
                    <a:pt x="91" y="43"/>
                  </a:cubicBezTo>
                  <a:cubicBezTo>
                    <a:pt x="91" y="47"/>
                    <a:pt x="89" y="51"/>
                    <a:pt x="86" y="53"/>
                  </a:cubicBezTo>
                  <a:cubicBezTo>
                    <a:pt x="50" y="87"/>
                    <a:pt x="50" y="87"/>
                    <a:pt x="50" y="87"/>
                  </a:cubicBezTo>
                  <a:cubicBezTo>
                    <a:pt x="47" y="90"/>
                    <a:pt x="43" y="91"/>
                    <a:pt x="40" y="91"/>
                  </a:cubicBezTo>
                  <a:close/>
                  <a:moveTo>
                    <a:pt x="51" y="9"/>
                  </a:moveTo>
                  <a:cubicBezTo>
                    <a:pt x="49" y="9"/>
                    <a:pt x="48" y="10"/>
                    <a:pt x="47" y="11"/>
                  </a:cubicBezTo>
                  <a:cubicBezTo>
                    <a:pt x="10" y="45"/>
                    <a:pt x="10" y="45"/>
                    <a:pt x="10" y="45"/>
                  </a:cubicBezTo>
                  <a:cubicBezTo>
                    <a:pt x="9" y="46"/>
                    <a:pt x="8" y="48"/>
                    <a:pt x="8" y="49"/>
                  </a:cubicBezTo>
                  <a:cubicBezTo>
                    <a:pt x="8" y="51"/>
                    <a:pt x="9" y="53"/>
                    <a:pt x="10" y="54"/>
                  </a:cubicBezTo>
                  <a:cubicBezTo>
                    <a:pt x="35" y="81"/>
                    <a:pt x="35" y="81"/>
                    <a:pt x="35" y="81"/>
                  </a:cubicBezTo>
                  <a:cubicBezTo>
                    <a:pt x="37" y="83"/>
                    <a:pt x="42" y="84"/>
                    <a:pt x="44" y="81"/>
                  </a:cubicBezTo>
                  <a:cubicBezTo>
                    <a:pt x="81" y="47"/>
                    <a:pt x="81" y="47"/>
                    <a:pt x="81" y="47"/>
                  </a:cubicBezTo>
                  <a:cubicBezTo>
                    <a:pt x="82" y="46"/>
                    <a:pt x="83" y="45"/>
                    <a:pt x="83" y="43"/>
                  </a:cubicBezTo>
                  <a:cubicBezTo>
                    <a:pt x="83" y="41"/>
                    <a:pt x="82" y="40"/>
                    <a:pt x="81" y="38"/>
                  </a:cubicBezTo>
                  <a:cubicBezTo>
                    <a:pt x="56" y="11"/>
                    <a:pt x="56" y="11"/>
                    <a:pt x="56" y="11"/>
                  </a:cubicBezTo>
                  <a:cubicBezTo>
                    <a:pt x="55" y="10"/>
                    <a:pt x="53" y="9"/>
                    <a:pt x="51" y="9"/>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 name="Freeform 232"/>
            <p:cNvSpPr/>
            <p:nvPr/>
          </p:nvSpPr>
          <p:spPr bwMode="auto">
            <a:xfrm>
              <a:off x="1704975" y="2236787"/>
              <a:ext cx="357188" cy="357188"/>
            </a:xfrm>
            <a:custGeom>
              <a:avLst/>
              <a:gdLst>
                <a:gd name="T0" fmla="*/ 38 w 95"/>
                <a:gd name="T1" fmla="*/ 4 h 95"/>
                <a:gd name="T2" fmla="*/ 6 w 95"/>
                <a:gd name="T3" fmla="*/ 35 h 95"/>
                <a:gd name="T4" fmla="*/ 5 w 95"/>
                <a:gd name="T5" fmla="*/ 52 h 95"/>
                <a:gd name="T6" fmla="*/ 40 w 95"/>
                <a:gd name="T7" fmla="*/ 89 h 95"/>
                <a:gd name="T8" fmla="*/ 57 w 95"/>
                <a:gd name="T9" fmla="*/ 90 h 95"/>
                <a:gd name="T10" fmla="*/ 90 w 95"/>
                <a:gd name="T11" fmla="*/ 60 h 95"/>
                <a:gd name="T12" fmla="*/ 90 w 95"/>
                <a:gd name="T13" fmla="*/ 42 h 95"/>
                <a:gd name="T14" fmla="*/ 56 w 95"/>
                <a:gd name="T15" fmla="*/ 5 h 95"/>
                <a:gd name="T16" fmla="*/ 38 w 95"/>
                <a:gd name="T17" fmla="*/ 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95">
                  <a:moveTo>
                    <a:pt x="38" y="4"/>
                  </a:moveTo>
                  <a:cubicBezTo>
                    <a:pt x="6" y="35"/>
                    <a:pt x="6" y="35"/>
                    <a:pt x="6" y="35"/>
                  </a:cubicBezTo>
                  <a:cubicBezTo>
                    <a:pt x="1" y="39"/>
                    <a:pt x="0" y="47"/>
                    <a:pt x="5" y="52"/>
                  </a:cubicBezTo>
                  <a:cubicBezTo>
                    <a:pt x="40" y="89"/>
                    <a:pt x="40" y="89"/>
                    <a:pt x="40" y="89"/>
                  </a:cubicBezTo>
                  <a:cubicBezTo>
                    <a:pt x="44" y="94"/>
                    <a:pt x="52" y="95"/>
                    <a:pt x="57" y="90"/>
                  </a:cubicBezTo>
                  <a:cubicBezTo>
                    <a:pt x="90" y="60"/>
                    <a:pt x="90" y="60"/>
                    <a:pt x="90" y="60"/>
                  </a:cubicBezTo>
                  <a:cubicBezTo>
                    <a:pt x="95" y="55"/>
                    <a:pt x="95" y="47"/>
                    <a:pt x="90" y="42"/>
                  </a:cubicBezTo>
                  <a:cubicBezTo>
                    <a:pt x="56" y="5"/>
                    <a:pt x="56" y="5"/>
                    <a:pt x="56" y="5"/>
                  </a:cubicBezTo>
                  <a:cubicBezTo>
                    <a:pt x="51" y="0"/>
                    <a:pt x="43" y="0"/>
                    <a:pt x="38" y="4"/>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 name="Freeform 233"/>
            <p:cNvSpPr>
              <a:spLocks noEditPoints="1"/>
            </p:cNvSpPr>
            <p:nvPr/>
          </p:nvSpPr>
          <p:spPr bwMode="auto">
            <a:xfrm>
              <a:off x="1697038" y="2225675"/>
              <a:ext cx="376238" cy="376238"/>
            </a:xfrm>
            <a:custGeom>
              <a:avLst/>
              <a:gdLst>
                <a:gd name="T0" fmla="*/ 51 w 100"/>
                <a:gd name="T1" fmla="*/ 100 h 100"/>
                <a:gd name="T2" fmla="*/ 51 w 100"/>
                <a:gd name="T3" fmla="*/ 100 h 100"/>
                <a:gd name="T4" fmla="*/ 39 w 100"/>
                <a:gd name="T5" fmla="*/ 95 h 100"/>
                <a:gd name="T6" fmla="*/ 4 w 100"/>
                <a:gd name="T7" fmla="*/ 58 h 100"/>
                <a:gd name="T8" fmla="*/ 0 w 100"/>
                <a:gd name="T9" fmla="*/ 46 h 100"/>
                <a:gd name="T10" fmla="*/ 5 w 100"/>
                <a:gd name="T11" fmla="*/ 35 h 100"/>
                <a:gd name="T12" fmla="*/ 37 w 100"/>
                <a:gd name="T13" fmla="*/ 4 h 100"/>
                <a:gd name="T14" fmla="*/ 49 w 100"/>
                <a:gd name="T15" fmla="*/ 0 h 100"/>
                <a:gd name="T16" fmla="*/ 61 w 100"/>
                <a:gd name="T17" fmla="*/ 5 h 100"/>
                <a:gd name="T18" fmla="*/ 95 w 100"/>
                <a:gd name="T19" fmla="*/ 42 h 100"/>
                <a:gd name="T20" fmla="*/ 100 w 100"/>
                <a:gd name="T21" fmla="*/ 54 h 100"/>
                <a:gd name="T22" fmla="*/ 94 w 100"/>
                <a:gd name="T23" fmla="*/ 66 h 100"/>
                <a:gd name="T24" fmla="*/ 62 w 100"/>
                <a:gd name="T25" fmla="*/ 96 h 100"/>
                <a:gd name="T26" fmla="*/ 51 w 100"/>
                <a:gd name="T27" fmla="*/ 100 h 100"/>
                <a:gd name="T28" fmla="*/ 49 w 100"/>
                <a:gd name="T29" fmla="*/ 8 h 100"/>
                <a:gd name="T30" fmla="*/ 43 w 100"/>
                <a:gd name="T31" fmla="*/ 10 h 100"/>
                <a:gd name="T32" fmla="*/ 10 w 100"/>
                <a:gd name="T33" fmla="*/ 41 h 100"/>
                <a:gd name="T34" fmla="*/ 8 w 100"/>
                <a:gd name="T35" fmla="*/ 46 h 100"/>
                <a:gd name="T36" fmla="*/ 10 w 100"/>
                <a:gd name="T37" fmla="*/ 52 h 100"/>
                <a:gd name="T38" fmla="*/ 45 w 100"/>
                <a:gd name="T39" fmla="*/ 90 h 100"/>
                <a:gd name="T40" fmla="*/ 56 w 100"/>
                <a:gd name="T41" fmla="*/ 90 h 100"/>
                <a:gd name="T42" fmla="*/ 89 w 100"/>
                <a:gd name="T43" fmla="*/ 60 h 100"/>
                <a:gd name="T44" fmla="*/ 92 w 100"/>
                <a:gd name="T45" fmla="*/ 54 h 100"/>
                <a:gd name="T46" fmla="*/ 89 w 100"/>
                <a:gd name="T47" fmla="*/ 48 h 100"/>
                <a:gd name="T48" fmla="*/ 55 w 100"/>
                <a:gd name="T49" fmla="*/ 11 h 100"/>
                <a:gd name="T50" fmla="*/ 49 w 100"/>
                <a:gd name="T51" fmla="*/ 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0" h="100">
                  <a:moveTo>
                    <a:pt x="51" y="100"/>
                  </a:moveTo>
                  <a:cubicBezTo>
                    <a:pt x="51" y="100"/>
                    <a:pt x="51" y="100"/>
                    <a:pt x="51" y="100"/>
                  </a:cubicBezTo>
                  <a:cubicBezTo>
                    <a:pt x="46" y="100"/>
                    <a:pt x="42" y="98"/>
                    <a:pt x="39" y="95"/>
                  </a:cubicBezTo>
                  <a:cubicBezTo>
                    <a:pt x="4" y="58"/>
                    <a:pt x="4" y="58"/>
                    <a:pt x="4" y="58"/>
                  </a:cubicBezTo>
                  <a:cubicBezTo>
                    <a:pt x="1" y="55"/>
                    <a:pt x="0" y="51"/>
                    <a:pt x="0" y="46"/>
                  </a:cubicBezTo>
                  <a:cubicBezTo>
                    <a:pt x="0" y="42"/>
                    <a:pt x="2" y="38"/>
                    <a:pt x="5" y="35"/>
                  </a:cubicBezTo>
                  <a:cubicBezTo>
                    <a:pt x="37" y="4"/>
                    <a:pt x="37" y="4"/>
                    <a:pt x="37" y="4"/>
                  </a:cubicBezTo>
                  <a:cubicBezTo>
                    <a:pt x="41" y="2"/>
                    <a:pt x="44" y="0"/>
                    <a:pt x="49" y="0"/>
                  </a:cubicBezTo>
                  <a:cubicBezTo>
                    <a:pt x="53" y="0"/>
                    <a:pt x="58" y="2"/>
                    <a:pt x="61" y="5"/>
                  </a:cubicBezTo>
                  <a:cubicBezTo>
                    <a:pt x="95" y="42"/>
                    <a:pt x="95" y="42"/>
                    <a:pt x="95" y="42"/>
                  </a:cubicBezTo>
                  <a:cubicBezTo>
                    <a:pt x="98" y="46"/>
                    <a:pt x="100" y="50"/>
                    <a:pt x="100" y="54"/>
                  </a:cubicBezTo>
                  <a:cubicBezTo>
                    <a:pt x="99" y="59"/>
                    <a:pt x="98" y="63"/>
                    <a:pt x="94" y="66"/>
                  </a:cubicBezTo>
                  <a:cubicBezTo>
                    <a:pt x="62" y="96"/>
                    <a:pt x="62" y="96"/>
                    <a:pt x="62" y="96"/>
                  </a:cubicBezTo>
                  <a:cubicBezTo>
                    <a:pt x="59" y="99"/>
                    <a:pt x="55" y="100"/>
                    <a:pt x="51" y="100"/>
                  </a:cubicBezTo>
                  <a:close/>
                  <a:moveTo>
                    <a:pt x="49" y="8"/>
                  </a:moveTo>
                  <a:cubicBezTo>
                    <a:pt x="47" y="8"/>
                    <a:pt x="44" y="9"/>
                    <a:pt x="43" y="10"/>
                  </a:cubicBezTo>
                  <a:cubicBezTo>
                    <a:pt x="10" y="41"/>
                    <a:pt x="10" y="41"/>
                    <a:pt x="10" y="41"/>
                  </a:cubicBezTo>
                  <a:cubicBezTo>
                    <a:pt x="9" y="42"/>
                    <a:pt x="8" y="44"/>
                    <a:pt x="8" y="46"/>
                  </a:cubicBezTo>
                  <a:cubicBezTo>
                    <a:pt x="8" y="49"/>
                    <a:pt x="8" y="51"/>
                    <a:pt x="10" y="52"/>
                  </a:cubicBezTo>
                  <a:cubicBezTo>
                    <a:pt x="45" y="90"/>
                    <a:pt x="45" y="90"/>
                    <a:pt x="45" y="90"/>
                  </a:cubicBezTo>
                  <a:cubicBezTo>
                    <a:pt x="48" y="93"/>
                    <a:pt x="53" y="93"/>
                    <a:pt x="56" y="90"/>
                  </a:cubicBezTo>
                  <a:cubicBezTo>
                    <a:pt x="89" y="60"/>
                    <a:pt x="89" y="60"/>
                    <a:pt x="89" y="60"/>
                  </a:cubicBezTo>
                  <a:cubicBezTo>
                    <a:pt x="91" y="58"/>
                    <a:pt x="92" y="56"/>
                    <a:pt x="92" y="54"/>
                  </a:cubicBezTo>
                  <a:cubicBezTo>
                    <a:pt x="92" y="52"/>
                    <a:pt x="91" y="49"/>
                    <a:pt x="89" y="48"/>
                  </a:cubicBezTo>
                  <a:cubicBezTo>
                    <a:pt x="55" y="11"/>
                    <a:pt x="55" y="11"/>
                    <a:pt x="55" y="11"/>
                  </a:cubicBezTo>
                  <a:cubicBezTo>
                    <a:pt x="53" y="9"/>
                    <a:pt x="51" y="8"/>
                    <a:pt x="49"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0" name="Freeform 234"/>
            <p:cNvSpPr/>
            <p:nvPr/>
          </p:nvSpPr>
          <p:spPr bwMode="auto">
            <a:xfrm>
              <a:off x="1952625" y="2005012"/>
              <a:ext cx="357188" cy="355600"/>
            </a:xfrm>
            <a:custGeom>
              <a:avLst/>
              <a:gdLst>
                <a:gd name="T0" fmla="*/ 38 w 95"/>
                <a:gd name="T1" fmla="*/ 5 h 95"/>
                <a:gd name="T2" fmla="*/ 5 w 95"/>
                <a:gd name="T3" fmla="*/ 35 h 95"/>
                <a:gd name="T4" fmla="*/ 5 w 95"/>
                <a:gd name="T5" fmla="*/ 53 h 95"/>
                <a:gd name="T6" fmla="*/ 39 w 95"/>
                <a:gd name="T7" fmla="*/ 90 h 95"/>
                <a:gd name="T8" fmla="*/ 57 w 95"/>
                <a:gd name="T9" fmla="*/ 91 h 95"/>
                <a:gd name="T10" fmla="*/ 89 w 95"/>
                <a:gd name="T11" fmla="*/ 60 h 95"/>
                <a:gd name="T12" fmla="*/ 90 w 95"/>
                <a:gd name="T13" fmla="*/ 43 h 95"/>
                <a:gd name="T14" fmla="*/ 55 w 95"/>
                <a:gd name="T15" fmla="*/ 6 h 95"/>
                <a:gd name="T16" fmla="*/ 38 w 95"/>
                <a:gd name="T17" fmla="*/ 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95">
                  <a:moveTo>
                    <a:pt x="38" y="5"/>
                  </a:moveTo>
                  <a:cubicBezTo>
                    <a:pt x="5" y="35"/>
                    <a:pt x="5" y="35"/>
                    <a:pt x="5" y="35"/>
                  </a:cubicBezTo>
                  <a:cubicBezTo>
                    <a:pt x="0" y="40"/>
                    <a:pt x="0" y="48"/>
                    <a:pt x="5" y="53"/>
                  </a:cubicBezTo>
                  <a:cubicBezTo>
                    <a:pt x="39" y="90"/>
                    <a:pt x="39" y="90"/>
                    <a:pt x="39" y="90"/>
                  </a:cubicBezTo>
                  <a:cubicBezTo>
                    <a:pt x="44" y="95"/>
                    <a:pt x="52" y="95"/>
                    <a:pt x="57" y="91"/>
                  </a:cubicBezTo>
                  <a:cubicBezTo>
                    <a:pt x="89" y="60"/>
                    <a:pt x="89" y="60"/>
                    <a:pt x="89" y="60"/>
                  </a:cubicBezTo>
                  <a:cubicBezTo>
                    <a:pt x="94" y="56"/>
                    <a:pt x="95" y="48"/>
                    <a:pt x="90" y="43"/>
                  </a:cubicBezTo>
                  <a:cubicBezTo>
                    <a:pt x="55" y="6"/>
                    <a:pt x="55" y="6"/>
                    <a:pt x="55" y="6"/>
                  </a:cubicBezTo>
                  <a:cubicBezTo>
                    <a:pt x="51" y="1"/>
                    <a:pt x="43" y="0"/>
                    <a:pt x="38"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1" name="Freeform 235"/>
            <p:cNvSpPr>
              <a:spLocks noEditPoints="1"/>
            </p:cNvSpPr>
            <p:nvPr/>
          </p:nvSpPr>
          <p:spPr bwMode="auto">
            <a:xfrm>
              <a:off x="1941513" y="1997075"/>
              <a:ext cx="379413" cy="374650"/>
            </a:xfrm>
            <a:custGeom>
              <a:avLst/>
              <a:gdLst>
                <a:gd name="T0" fmla="*/ 51 w 101"/>
                <a:gd name="T1" fmla="*/ 100 h 100"/>
                <a:gd name="T2" fmla="*/ 51 w 101"/>
                <a:gd name="T3" fmla="*/ 100 h 100"/>
                <a:gd name="T4" fmla="*/ 39 w 101"/>
                <a:gd name="T5" fmla="*/ 95 h 100"/>
                <a:gd name="T6" fmla="*/ 5 w 101"/>
                <a:gd name="T7" fmla="*/ 58 h 100"/>
                <a:gd name="T8" fmla="*/ 0 w 101"/>
                <a:gd name="T9" fmla="*/ 46 h 100"/>
                <a:gd name="T10" fmla="*/ 6 w 101"/>
                <a:gd name="T11" fmla="*/ 35 h 100"/>
                <a:gd name="T12" fmla="*/ 38 w 101"/>
                <a:gd name="T13" fmla="*/ 4 h 100"/>
                <a:gd name="T14" fmla="*/ 49 w 101"/>
                <a:gd name="T15" fmla="*/ 0 h 100"/>
                <a:gd name="T16" fmla="*/ 61 w 101"/>
                <a:gd name="T17" fmla="*/ 5 h 100"/>
                <a:gd name="T18" fmla="*/ 96 w 101"/>
                <a:gd name="T19" fmla="*/ 42 h 100"/>
                <a:gd name="T20" fmla="*/ 100 w 101"/>
                <a:gd name="T21" fmla="*/ 54 h 100"/>
                <a:gd name="T22" fmla="*/ 95 w 101"/>
                <a:gd name="T23" fmla="*/ 65 h 100"/>
                <a:gd name="T24" fmla="*/ 63 w 101"/>
                <a:gd name="T25" fmla="*/ 96 h 100"/>
                <a:gd name="T26" fmla="*/ 51 w 101"/>
                <a:gd name="T27" fmla="*/ 100 h 100"/>
                <a:gd name="T28" fmla="*/ 49 w 101"/>
                <a:gd name="T29" fmla="*/ 8 h 100"/>
                <a:gd name="T30" fmla="*/ 44 w 101"/>
                <a:gd name="T31" fmla="*/ 10 h 100"/>
                <a:gd name="T32" fmla="*/ 11 w 101"/>
                <a:gd name="T33" fmla="*/ 40 h 100"/>
                <a:gd name="T34" fmla="*/ 8 w 101"/>
                <a:gd name="T35" fmla="*/ 46 h 100"/>
                <a:gd name="T36" fmla="*/ 11 w 101"/>
                <a:gd name="T37" fmla="*/ 52 h 100"/>
                <a:gd name="T38" fmla="*/ 45 w 101"/>
                <a:gd name="T39" fmla="*/ 89 h 100"/>
                <a:gd name="T40" fmla="*/ 51 w 101"/>
                <a:gd name="T41" fmla="*/ 92 h 100"/>
                <a:gd name="T42" fmla="*/ 51 w 101"/>
                <a:gd name="T43" fmla="*/ 92 h 100"/>
                <a:gd name="T44" fmla="*/ 57 w 101"/>
                <a:gd name="T45" fmla="*/ 90 h 100"/>
                <a:gd name="T46" fmla="*/ 90 w 101"/>
                <a:gd name="T47" fmla="*/ 59 h 100"/>
                <a:gd name="T48" fmla="*/ 92 w 101"/>
                <a:gd name="T49" fmla="*/ 54 h 100"/>
                <a:gd name="T50" fmla="*/ 90 w 101"/>
                <a:gd name="T51" fmla="*/ 48 h 100"/>
                <a:gd name="T52" fmla="*/ 56 w 101"/>
                <a:gd name="T53" fmla="*/ 10 h 100"/>
                <a:gd name="T54" fmla="*/ 49 w 101"/>
                <a:gd name="T55" fmla="*/ 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1" h="100">
                  <a:moveTo>
                    <a:pt x="51" y="100"/>
                  </a:moveTo>
                  <a:cubicBezTo>
                    <a:pt x="51" y="100"/>
                    <a:pt x="51" y="100"/>
                    <a:pt x="51" y="100"/>
                  </a:cubicBezTo>
                  <a:cubicBezTo>
                    <a:pt x="47" y="100"/>
                    <a:pt x="43" y="98"/>
                    <a:pt x="39" y="95"/>
                  </a:cubicBezTo>
                  <a:cubicBezTo>
                    <a:pt x="5" y="58"/>
                    <a:pt x="5" y="58"/>
                    <a:pt x="5" y="58"/>
                  </a:cubicBezTo>
                  <a:cubicBezTo>
                    <a:pt x="2" y="54"/>
                    <a:pt x="0" y="50"/>
                    <a:pt x="0" y="46"/>
                  </a:cubicBezTo>
                  <a:cubicBezTo>
                    <a:pt x="1" y="42"/>
                    <a:pt x="2" y="38"/>
                    <a:pt x="6" y="35"/>
                  </a:cubicBezTo>
                  <a:cubicBezTo>
                    <a:pt x="38" y="4"/>
                    <a:pt x="38" y="4"/>
                    <a:pt x="38" y="4"/>
                  </a:cubicBezTo>
                  <a:cubicBezTo>
                    <a:pt x="41" y="1"/>
                    <a:pt x="45" y="0"/>
                    <a:pt x="49" y="0"/>
                  </a:cubicBezTo>
                  <a:cubicBezTo>
                    <a:pt x="54" y="0"/>
                    <a:pt x="58" y="2"/>
                    <a:pt x="61" y="5"/>
                  </a:cubicBezTo>
                  <a:cubicBezTo>
                    <a:pt x="96" y="42"/>
                    <a:pt x="96" y="42"/>
                    <a:pt x="96" y="42"/>
                  </a:cubicBezTo>
                  <a:cubicBezTo>
                    <a:pt x="99" y="45"/>
                    <a:pt x="101" y="50"/>
                    <a:pt x="100" y="54"/>
                  </a:cubicBezTo>
                  <a:cubicBezTo>
                    <a:pt x="100" y="58"/>
                    <a:pt x="98" y="62"/>
                    <a:pt x="95" y="65"/>
                  </a:cubicBezTo>
                  <a:cubicBezTo>
                    <a:pt x="63" y="96"/>
                    <a:pt x="63" y="96"/>
                    <a:pt x="63" y="96"/>
                  </a:cubicBezTo>
                  <a:cubicBezTo>
                    <a:pt x="60" y="98"/>
                    <a:pt x="56" y="100"/>
                    <a:pt x="51" y="100"/>
                  </a:cubicBezTo>
                  <a:close/>
                  <a:moveTo>
                    <a:pt x="49" y="8"/>
                  </a:moveTo>
                  <a:cubicBezTo>
                    <a:pt x="47" y="8"/>
                    <a:pt x="45" y="9"/>
                    <a:pt x="44" y="10"/>
                  </a:cubicBezTo>
                  <a:cubicBezTo>
                    <a:pt x="11" y="40"/>
                    <a:pt x="11" y="40"/>
                    <a:pt x="11" y="40"/>
                  </a:cubicBezTo>
                  <a:cubicBezTo>
                    <a:pt x="10" y="42"/>
                    <a:pt x="9" y="44"/>
                    <a:pt x="8" y="46"/>
                  </a:cubicBezTo>
                  <a:cubicBezTo>
                    <a:pt x="8" y="48"/>
                    <a:pt x="9" y="51"/>
                    <a:pt x="11" y="52"/>
                  </a:cubicBezTo>
                  <a:cubicBezTo>
                    <a:pt x="45" y="89"/>
                    <a:pt x="45" y="89"/>
                    <a:pt x="45" y="89"/>
                  </a:cubicBezTo>
                  <a:cubicBezTo>
                    <a:pt x="47" y="91"/>
                    <a:pt x="49" y="92"/>
                    <a:pt x="51" y="92"/>
                  </a:cubicBezTo>
                  <a:cubicBezTo>
                    <a:pt x="51" y="92"/>
                    <a:pt x="51" y="92"/>
                    <a:pt x="51" y="92"/>
                  </a:cubicBezTo>
                  <a:cubicBezTo>
                    <a:pt x="54" y="92"/>
                    <a:pt x="56" y="91"/>
                    <a:pt x="57" y="90"/>
                  </a:cubicBezTo>
                  <a:cubicBezTo>
                    <a:pt x="90" y="59"/>
                    <a:pt x="90" y="59"/>
                    <a:pt x="90" y="59"/>
                  </a:cubicBezTo>
                  <a:cubicBezTo>
                    <a:pt x="91" y="58"/>
                    <a:pt x="92" y="56"/>
                    <a:pt x="92" y="54"/>
                  </a:cubicBezTo>
                  <a:cubicBezTo>
                    <a:pt x="92" y="51"/>
                    <a:pt x="92" y="49"/>
                    <a:pt x="90" y="48"/>
                  </a:cubicBezTo>
                  <a:cubicBezTo>
                    <a:pt x="56" y="10"/>
                    <a:pt x="56" y="10"/>
                    <a:pt x="56" y="10"/>
                  </a:cubicBezTo>
                  <a:cubicBezTo>
                    <a:pt x="54" y="9"/>
                    <a:pt x="52" y="8"/>
                    <a:pt x="49"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 name="Freeform 236"/>
            <p:cNvSpPr/>
            <p:nvPr/>
          </p:nvSpPr>
          <p:spPr bwMode="auto">
            <a:xfrm>
              <a:off x="2200275" y="1774825"/>
              <a:ext cx="352425" cy="357188"/>
            </a:xfrm>
            <a:custGeom>
              <a:avLst/>
              <a:gdLst>
                <a:gd name="T0" fmla="*/ 38 w 94"/>
                <a:gd name="T1" fmla="*/ 5 h 95"/>
                <a:gd name="T2" fmla="*/ 5 w 94"/>
                <a:gd name="T3" fmla="*/ 35 h 95"/>
                <a:gd name="T4" fmla="*/ 5 w 94"/>
                <a:gd name="T5" fmla="*/ 53 h 95"/>
                <a:gd name="T6" fmla="*/ 39 w 94"/>
                <a:gd name="T7" fmla="*/ 90 h 95"/>
                <a:gd name="T8" fmla="*/ 57 w 94"/>
                <a:gd name="T9" fmla="*/ 90 h 95"/>
                <a:gd name="T10" fmla="*/ 89 w 94"/>
                <a:gd name="T11" fmla="*/ 60 h 95"/>
                <a:gd name="T12" fmla="*/ 90 w 94"/>
                <a:gd name="T13" fmla="*/ 43 h 95"/>
                <a:gd name="T14" fmla="*/ 55 w 94"/>
                <a:gd name="T15" fmla="*/ 5 h 95"/>
                <a:gd name="T16" fmla="*/ 38 w 94"/>
                <a:gd name="T17" fmla="*/ 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95">
                  <a:moveTo>
                    <a:pt x="38" y="5"/>
                  </a:moveTo>
                  <a:cubicBezTo>
                    <a:pt x="5" y="35"/>
                    <a:pt x="5" y="35"/>
                    <a:pt x="5" y="35"/>
                  </a:cubicBezTo>
                  <a:cubicBezTo>
                    <a:pt x="0" y="40"/>
                    <a:pt x="0" y="48"/>
                    <a:pt x="5" y="53"/>
                  </a:cubicBezTo>
                  <a:cubicBezTo>
                    <a:pt x="39" y="90"/>
                    <a:pt x="39" y="90"/>
                    <a:pt x="39" y="90"/>
                  </a:cubicBezTo>
                  <a:cubicBezTo>
                    <a:pt x="44" y="95"/>
                    <a:pt x="52" y="95"/>
                    <a:pt x="57" y="90"/>
                  </a:cubicBezTo>
                  <a:cubicBezTo>
                    <a:pt x="89" y="60"/>
                    <a:pt x="89" y="60"/>
                    <a:pt x="89" y="60"/>
                  </a:cubicBezTo>
                  <a:cubicBezTo>
                    <a:pt x="94" y="55"/>
                    <a:pt x="94" y="48"/>
                    <a:pt x="90" y="43"/>
                  </a:cubicBezTo>
                  <a:cubicBezTo>
                    <a:pt x="55" y="5"/>
                    <a:pt x="55" y="5"/>
                    <a:pt x="55" y="5"/>
                  </a:cubicBezTo>
                  <a:cubicBezTo>
                    <a:pt x="51" y="0"/>
                    <a:pt x="43" y="0"/>
                    <a:pt x="38"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3" name="Freeform 237"/>
            <p:cNvSpPr>
              <a:spLocks noEditPoints="1"/>
            </p:cNvSpPr>
            <p:nvPr/>
          </p:nvSpPr>
          <p:spPr bwMode="auto">
            <a:xfrm>
              <a:off x="2189163" y="1768475"/>
              <a:ext cx="382588" cy="374650"/>
            </a:xfrm>
            <a:custGeom>
              <a:avLst/>
              <a:gdLst>
                <a:gd name="T0" fmla="*/ 51 w 102"/>
                <a:gd name="T1" fmla="*/ 100 h 100"/>
                <a:gd name="T2" fmla="*/ 51 w 102"/>
                <a:gd name="T3" fmla="*/ 100 h 100"/>
                <a:gd name="T4" fmla="*/ 39 w 102"/>
                <a:gd name="T5" fmla="*/ 95 h 100"/>
                <a:gd name="T6" fmla="*/ 5 w 102"/>
                <a:gd name="T7" fmla="*/ 57 h 100"/>
                <a:gd name="T8" fmla="*/ 0 w 102"/>
                <a:gd name="T9" fmla="*/ 46 h 100"/>
                <a:gd name="T10" fmla="*/ 5 w 102"/>
                <a:gd name="T11" fmla="*/ 34 h 100"/>
                <a:gd name="T12" fmla="*/ 38 w 102"/>
                <a:gd name="T13" fmla="*/ 4 h 100"/>
                <a:gd name="T14" fmla="*/ 49 w 102"/>
                <a:gd name="T15" fmla="*/ 0 h 100"/>
                <a:gd name="T16" fmla="*/ 61 w 102"/>
                <a:gd name="T17" fmla="*/ 5 h 100"/>
                <a:gd name="T18" fmla="*/ 96 w 102"/>
                <a:gd name="T19" fmla="*/ 42 h 100"/>
                <a:gd name="T20" fmla="*/ 95 w 102"/>
                <a:gd name="T21" fmla="*/ 65 h 100"/>
                <a:gd name="T22" fmla="*/ 62 w 102"/>
                <a:gd name="T23" fmla="*/ 95 h 100"/>
                <a:gd name="T24" fmla="*/ 51 w 102"/>
                <a:gd name="T25" fmla="*/ 100 h 100"/>
                <a:gd name="T26" fmla="*/ 49 w 102"/>
                <a:gd name="T27" fmla="*/ 8 h 100"/>
                <a:gd name="T28" fmla="*/ 43 w 102"/>
                <a:gd name="T29" fmla="*/ 10 h 100"/>
                <a:gd name="T30" fmla="*/ 11 w 102"/>
                <a:gd name="T31" fmla="*/ 40 h 100"/>
                <a:gd name="T32" fmla="*/ 8 w 102"/>
                <a:gd name="T33" fmla="*/ 46 h 100"/>
                <a:gd name="T34" fmla="*/ 10 w 102"/>
                <a:gd name="T35" fmla="*/ 52 h 100"/>
                <a:gd name="T36" fmla="*/ 45 w 102"/>
                <a:gd name="T37" fmla="*/ 89 h 100"/>
                <a:gd name="T38" fmla="*/ 51 w 102"/>
                <a:gd name="T39" fmla="*/ 92 h 100"/>
                <a:gd name="T40" fmla="*/ 51 w 102"/>
                <a:gd name="T41" fmla="*/ 92 h 100"/>
                <a:gd name="T42" fmla="*/ 57 w 102"/>
                <a:gd name="T43" fmla="*/ 90 h 100"/>
                <a:gd name="T44" fmla="*/ 89 w 102"/>
                <a:gd name="T45" fmla="*/ 59 h 100"/>
                <a:gd name="T46" fmla="*/ 90 w 102"/>
                <a:gd name="T47" fmla="*/ 47 h 100"/>
                <a:gd name="T48" fmla="*/ 55 w 102"/>
                <a:gd name="T49" fmla="*/ 10 h 100"/>
                <a:gd name="T50" fmla="*/ 49 w 102"/>
                <a:gd name="T51" fmla="*/ 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 h="100">
                  <a:moveTo>
                    <a:pt x="51" y="100"/>
                  </a:moveTo>
                  <a:cubicBezTo>
                    <a:pt x="51" y="100"/>
                    <a:pt x="51" y="100"/>
                    <a:pt x="51" y="100"/>
                  </a:cubicBezTo>
                  <a:cubicBezTo>
                    <a:pt x="47" y="100"/>
                    <a:pt x="42" y="98"/>
                    <a:pt x="39" y="95"/>
                  </a:cubicBezTo>
                  <a:cubicBezTo>
                    <a:pt x="5" y="57"/>
                    <a:pt x="5" y="57"/>
                    <a:pt x="5" y="57"/>
                  </a:cubicBezTo>
                  <a:cubicBezTo>
                    <a:pt x="2" y="54"/>
                    <a:pt x="0" y="50"/>
                    <a:pt x="0" y="46"/>
                  </a:cubicBezTo>
                  <a:cubicBezTo>
                    <a:pt x="0" y="41"/>
                    <a:pt x="2" y="37"/>
                    <a:pt x="5" y="34"/>
                  </a:cubicBezTo>
                  <a:cubicBezTo>
                    <a:pt x="38" y="4"/>
                    <a:pt x="38" y="4"/>
                    <a:pt x="38" y="4"/>
                  </a:cubicBezTo>
                  <a:cubicBezTo>
                    <a:pt x="41" y="1"/>
                    <a:pt x="45" y="0"/>
                    <a:pt x="49" y="0"/>
                  </a:cubicBezTo>
                  <a:cubicBezTo>
                    <a:pt x="54" y="0"/>
                    <a:pt x="58" y="1"/>
                    <a:pt x="61" y="5"/>
                  </a:cubicBezTo>
                  <a:cubicBezTo>
                    <a:pt x="96" y="42"/>
                    <a:pt x="96" y="42"/>
                    <a:pt x="96" y="42"/>
                  </a:cubicBezTo>
                  <a:cubicBezTo>
                    <a:pt x="102" y="49"/>
                    <a:pt x="102" y="59"/>
                    <a:pt x="95" y="65"/>
                  </a:cubicBezTo>
                  <a:cubicBezTo>
                    <a:pt x="62" y="95"/>
                    <a:pt x="62" y="95"/>
                    <a:pt x="62" y="95"/>
                  </a:cubicBezTo>
                  <a:cubicBezTo>
                    <a:pt x="59" y="98"/>
                    <a:pt x="55" y="100"/>
                    <a:pt x="51" y="100"/>
                  </a:cubicBezTo>
                  <a:close/>
                  <a:moveTo>
                    <a:pt x="49" y="8"/>
                  </a:moveTo>
                  <a:cubicBezTo>
                    <a:pt x="47" y="8"/>
                    <a:pt x="45" y="8"/>
                    <a:pt x="43" y="10"/>
                  </a:cubicBezTo>
                  <a:cubicBezTo>
                    <a:pt x="11" y="40"/>
                    <a:pt x="11" y="40"/>
                    <a:pt x="11" y="40"/>
                  </a:cubicBezTo>
                  <a:cubicBezTo>
                    <a:pt x="9" y="42"/>
                    <a:pt x="8" y="44"/>
                    <a:pt x="8" y="46"/>
                  </a:cubicBezTo>
                  <a:cubicBezTo>
                    <a:pt x="8" y="48"/>
                    <a:pt x="9" y="50"/>
                    <a:pt x="10" y="52"/>
                  </a:cubicBezTo>
                  <a:cubicBezTo>
                    <a:pt x="45" y="89"/>
                    <a:pt x="45" y="89"/>
                    <a:pt x="45" y="89"/>
                  </a:cubicBezTo>
                  <a:cubicBezTo>
                    <a:pt x="47" y="91"/>
                    <a:pt x="49" y="92"/>
                    <a:pt x="51" y="92"/>
                  </a:cubicBezTo>
                  <a:cubicBezTo>
                    <a:pt x="51" y="92"/>
                    <a:pt x="51" y="92"/>
                    <a:pt x="51" y="92"/>
                  </a:cubicBezTo>
                  <a:cubicBezTo>
                    <a:pt x="53" y="92"/>
                    <a:pt x="55" y="91"/>
                    <a:pt x="57" y="90"/>
                  </a:cubicBezTo>
                  <a:cubicBezTo>
                    <a:pt x="89" y="59"/>
                    <a:pt x="89" y="59"/>
                    <a:pt x="89" y="59"/>
                  </a:cubicBezTo>
                  <a:cubicBezTo>
                    <a:pt x="93" y="56"/>
                    <a:pt x="93" y="51"/>
                    <a:pt x="90" y="47"/>
                  </a:cubicBezTo>
                  <a:cubicBezTo>
                    <a:pt x="55" y="10"/>
                    <a:pt x="55" y="10"/>
                    <a:pt x="55" y="10"/>
                  </a:cubicBezTo>
                  <a:cubicBezTo>
                    <a:pt x="54" y="9"/>
                    <a:pt x="52" y="8"/>
                    <a:pt x="49"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 name="Freeform 238"/>
            <p:cNvSpPr/>
            <p:nvPr/>
          </p:nvSpPr>
          <p:spPr bwMode="auto">
            <a:xfrm>
              <a:off x="2447925" y="1546225"/>
              <a:ext cx="352425" cy="357188"/>
            </a:xfrm>
            <a:custGeom>
              <a:avLst/>
              <a:gdLst>
                <a:gd name="T0" fmla="*/ 38 w 94"/>
                <a:gd name="T1" fmla="*/ 5 h 95"/>
                <a:gd name="T2" fmla="*/ 5 w 94"/>
                <a:gd name="T3" fmla="*/ 35 h 95"/>
                <a:gd name="T4" fmla="*/ 4 w 94"/>
                <a:gd name="T5" fmla="*/ 52 h 95"/>
                <a:gd name="T6" fmla="*/ 39 w 94"/>
                <a:gd name="T7" fmla="*/ 90 h 95"/>
                <a:gd name="T8" fmla="*/ 56 w 94"/>
                <a:gd name="T9" fmla="*/ 90 h 95"/>
                <a:gd name="T10" fmla="*/ 89 w 94"/>
                <a:gd name="T11" fmla="*/ 60 h 95"/>
                <a:gd name="T12" fmla="*/ 90 w 94"/>
                <a:gd name="T13" fmla="*/ 42 h 95"/>
                <a:gd name="T14" fmla="*/ 55 w 94"/>
                <a:gd name="T15" fmla="*/ 5 h 95"/>
                <a:gd name="T16" fmla="*/ 38 w 94"/>
                <a:gd name="T17" fmla="*/ 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95">
                  <a:moveTo>
                    <a:pt x="38" y="5"/>
                  </a:moveTo>
                  <a:cubicBezTo>
                    <a:pt x="5" y="35"/>
                    <a:pt x="5" y="35"/>
                    <a:pt x="5" y="35"/>
                  </a:cubicBezTo>
                  <a:cubicBezTo>
                    <a:pt x="0" y="40"/>
                    <a:pt x="0" y="47"/>
                    <a:pt x="4" y="52"/>
                  </a:cubicBezTo>
                  <a:cubicBezTo>
                    <a:pt x="39" y="90"/>
                    <a:pt x="39" y="90"/>
                    <a:pt x="39" y="90"/>
                  </a:cubicBezTo>
                  <a:cubicBezTo>
                    <a:pt x="44" y="95"/>
                    <a:pt x="51" y="95"/>
                    <a:pt x="56" y="90"/>
                  </a:cubicBezTo>
                  <a:cubicBezTo>
                    <a:pt x="89" y="60"/>
                    <a:pt x="89" y="60"/>
                    <a:pt x="89" y="60"/>
                  </a:cubicBezTo>
                  <a:cubicBezTo>
                    <a:pt x="94" y="55"/>
                    <a:pt x="94" y="47"/>
                    <a:pt x="90" y="42"/>
                  </a:cubicBezTo>
                  <a:cubicBezTo>
                    <a:pt x="55" y="5"/>
                    <a:pt x="55" y="5"/>
                    <a:pt x="55" y="5"/>
                  </a:cubicBezTo>
                  <a:cubicBezTo>
                    <a:pt x="50" y="0"/>
                    <a:pt x="43" y="0"/>
                    <a:pt x="38"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 name="Freeform 239"/>
            <p:cNvSpPr>
              <a:spLocks noEditPoints="1"/>
            </p:cNvSpPr>
            <p:nvPr/>
          </p:nvSpPr>
          <p:spPr bwMode="auto">
            <a:xfrm>
              <a:off x="2428875" y="1535112"/>
              <a:ext cx="390525" cy="379413"/>
            </a:xfrm>
            <a:custGeom>
              <a:avLst/>
              <a:gdLst>
                <a:gd name="T0" fmla="*/ 53 w 104"/>
                <a:gd name="T1" fmla="*/ 101 h 101"/>
                <a:gd name="T2" fmla="*/ 53 w 104"/>
                <a:gd name="T3" fmla="*/ 101 h 101"/>
                <a:gd name="T4" fmla="*/ 41 w 104"/>
                <a:gd name="T5" fmla="*/ 95 h 101"/>
                <a:gd name="T6" fmla="*/ 6 w 104"/>
                <a:gd name="T7" fmla="*/ 58 h 101"/>
                <a:gd name="T8" fmla="*/ 7 w 104"/>
                <a:gd name="T9" fmla="*/ 35 h 101"/>
                <a:gd name="T10" fmla="*/ 40 w 104"/>
                <a:gd name="T11" fmla="*/ 5 h 101"/>
                <a:gd name="T12" fmla="*/ 51 w 104"/>
                <a:gd name="T13" fmla="*/ 0 h 101"/>
                <a:gd name="T14" fmla="*/ 63 w 104"/>
                <a:gd name="T15" fmla="*/ 6 h 101"/>
                <a:gd name="T16" fmla="*/ 98 w 104"/>
                <a:gd name="T17" fmla="*/ 43 h 101"/>
                <a:gd name="T18" fmla="*/ 97 w 104"/>
                <a:gd name="T19" fmla="*/ 66 h 101"/>
                <a:gd name="T20" fmla="*/ 64 w 104"/>
                <a:gd name="T21" fmla="*/ 96 h 101"/>
                <a:gd name="T22" fmla="*/ 53 w 104"/>
                <a:gd name="T23" fmla="*/ 101 h 101"/>
                <a:gd name="T24" fmla="*/ 51 w 104"/>
                <a:gd name="T25" fmla="*/ 8 h 101"/>
                <a:gd name="T26" fmla="*/ 45 w 104"/>
                <a:gd name="T27" fmla="*/ 11 h 101"/>
                <a:gd name="T28" fmla="*/ 13 w 104"/>
                <a:gd name="T29" fmla="*/ 41 h 101"/>
                <a:gd name="T30" fmla="*/ 12 w 104"/>
                <a:gd name="T31" fmla="*/ 53 h 101"/>
                <a:gd name="T32" fmla="*/ 47 w 104"/>
                <a:gd name="T33" fmla="*/ 90 h 101"/>
                <a:gd name="T34" fmla="*/ 53 w 104"/>
                <a:gd name="T35" fmla="*/ 93 h 101"/>
                <a:gd name="T36" fmla="*/ 53 w 104"/>
                <a:gd name="T37" fmla="*/ 93 h 101"/>
                <a:gd name="T38" fmla="*/ 59 w 104"/>
                <a:gd name="T39" fmla="*/ 90 h 101"/>
                <a:gd name="T40" fmla="*/ 91 w 104"/>
                <a:gd name="T41" fmla="*/ 60 h 101"/>
                <a:gd name="T42" fmla="*/ 92 w 104"/>
                <a:gd name="T43" fmla="*/ 48 h 101"/>
                <a:gd name="T44" fmla="*/ 57 w 104"/>
                <a:gd name="T45" fmla="*/ 11 h 101"/>
                <a:gd name="T46" fmla="*/ 51 w 104"/>
                <a:gd name="T47" fmla="*/ 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4" h="101">
                  <a:moveTo>
                    <a:pt x="53" y="101"/>
                  </a:moveTo>
                  <a:cubicBezTo>
                    <a:pt x="53" y="101"/>
                    <a:pt x="53" y="101"/>
                    <a:pt x="53" y="101"/>
                  </a:cubicBezTo>
                  <a:cubicBezTo>
                    <a:pt x="48" y="101"/>
                    <a:pt x="44" y="99"/>
                    <a:pt x="41" y="95"/>
                  </a:cubicBezTo>
                  <a:cubicBezTo>
                    <a:pt x="6" y="58"/>
                    <a:pt x="6" y="58"/>
                    <a:pt x="6" y="58"/>
                  </a:cubicBezTo>
                  <a:cubicBezTo>
                    <a:pt x="0" y="52"/>
                    <a:pt x="1" y="41"/>
                    <a:pt x="7" y="35"/>
                  </a:cubicBezTo>
                  <a:cubicBezTo>
                    <a:pt x="40" y="5"/>
                    <a:pt x="40" y="5"/>
                    <a:pt x="40" y="5"/>
                  </a:cubicBezTo>
                  <a:cubicBezTo>
                    <a:pt x="43" y="2"/>
                    <a:pt x="47" y="0"/>
                    <a:pt x="51" y="0"/>
                  </a:cubicBezTo>
                  <a:cubicBezTo>
                    <a:pt x="56" y="0"/>
                    <a:pt x="60" y="2"/>
                    <a:pt x="63" y="6"/>
                  </a:cubicBezTo>
                  <a:cubicBezTo>
                    <a:pt x="98" y="43"/>
                    <a:pt x="98" y="43"/>
                    <a:pt x="98" y="43"/>
                  </a:cubicBezTo>
                  <a:cubicBezTo>
                    <a:pt x="104" y="49"/>
                    <a:pt x="103" y="60"/>
                    <a:pt x="97" y="66"/>
                  </a:cubicBezTo>
                  <a:cubicBezTo>
                    <a:pt x="64" y="96"/>
                    <a:pt x="64" y="96"/>
                    <a:pt x="64" y="96"/>
                  </a:cubicBezTo>
                  <a:cubicBezTo>
                    <a:pt x="61" y="99"/>
                    <a:pt x="57" y="101"/>
                    <a:pt x="53" y="101"/>
                  </a:cubicBezTo>
                  <a:close/>
                  <a:moveTo>
                    <a:pt x="51" y="8"/>
                  </a:moveTo>
                  <a:cubicBezTo>
                    <a:pt x="49" y="8"/>
                    <a:pt x="47" y="9"/>
                    <a:pt x="45" y="11"/>
                  </a:cubicBezTo>
                  <a:cubicBezTo>
                    <a:pt x="13" y="41"/>
                    <a:pt x="13" y="41"/>
                    <a:pt x="13" y="41"/>
                  </a:cubicBezTo>
                  <a:cubicBezTo>
                    <a:pt x="9" y="44"/>
                    <a:pt x="9" y="49"/>
                    <a:pt x="12" y="53"/>
                  </a:cubicBezTo>
                  <a:cubicBezTo>
                    <a:pt x="47" y="90"/>
                    <a:pt x="47" y="90"/>
                    <a:pt x="47" y="90"/>
                  </a:cubicBezTo>
                  <a:cubicBezTo>
                    <a:pt x="48" y="92"/>
                    <a:pt x="51" y="93"/>
                    <a:pt x="53" y="93"/>
                  </a:cubicBezTo>
                  <a:cubicBezTo>
                    <a:pt x="53" y="93"/>
                    <a:pt x="53" y="93"/>
                    <a:pt x="53" y="93"/>
                  </a:cubicBezTo>
                  <a:cubicBezTo>
                    <a:pt x="55" y="93"/>
                    <a:pt x="57" y="92"/>
                    <a:pt x="59" y="90"/>
                  </a:cubicBezTo>
                  <a:cubicBezTo>
                    <a:pt x="91" y="60"/>
                    <a:pt x="91" y="60"/>
                    <a:pt x="91" y="60"/>
                  </a:cubicBezTo>
                  <a:cubicBezTo>
                    <a:pt x="95" y="57"/>
                    <a:pt x="95" y="51"/>
                    <a:pt x="92" y="48"/>
                  </a:cubicBezTo>
                  <a:cubicBezTo>
                    <a:pt x="57" y="11"/>
                    <a:pt x="57" y="11"/>
                    <a:pt x="57" y="11"/>
                  </a:cubicBezTo>
                  <a:cubicBezTo>
                    <a:pt x="56" y="9"/>
                    <a:pt x="53" y="8"/>
                    <a:pt x="51"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 name="Freeform 240"/>
            <p:cNvSpPr/>
            <p:nvPr/>
          </p:nvSpPr>
          <p:spPr bwMode="auto">
            <a:xfrm>
              <a:off x="2692400" y="1317625"/>
              <a:ext cx="355600" cy="357188"/>
            </a:xfrm>
            <a:custGeom>
              <a:avLst/>
              <a:gdLst>
                <a:gd name="T0" fmla="*/ 38 w 95"/>
                <a:gd name="T1" fmla="*/ 4 h 95"/>
                <a:gd name="T2" fmla="*/ 6 w 95"/>
                <a:gd name="T3" fmla="*/ 35 h 95"/>
                <a:gd name="T4" fmla="*/ 5 w 95"/>
                <a:gd name="T5" fmla="*/ 52 h 95"/>
                <a:gd name="T6" fmla="*/ 40 w 95"/>
                <a:gd name="T7" fmla="*/ 89 h 95"/>
                <a:gd name="T8" fmla="*/ 57 w 95"/>
                <a:gd name="T9" fmla="*/ 90 h 95"/>
                <a:gd name="T10" fmla="*/ 90 w 95"/>
                <a:gd name="T11" fmla="*/ 60 h 95"/>
                <a:gd name="T12" fmla="*/ 90 w 95"/>
                <a:gd name="T13" fmla="*/ 42 h 95"/>
                <a:gd name="T14" fmla="*/ 56 w 95"/>
                <a:gd name="T15" fmla="*/ 5 h 95"/>
                <a:gd name="T16" fmla="*/ 38 w 95"/>
                <a:gd name="T17" fmla="*/ 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95">
                  <a:moveTo>
                    <a:pt x="38" y="4"/>
                  </a:moveTo>
                  <a:cubicBezTo>
                    <a:pt x="6" y="35"/>
                    <a:pt x="6" y="35"/>
                    <a:pt x="6" y="35"/>
                  </a:cubicBezTo>
                  <a:cubicBezTo>
                    <a:pt x="1" y="39"/>
                    <a:pt x="0" y="47"/>
                    <a:pt x="5" y="52"/>
                  </a:cubicBezTo>
                  <a:cubicBezTo>
                    <a:pt x="40" y="89"/>
                    <a:pt x="40" y="89"/>
                    <a:pt x="40" y="89"/>
                  </a:cubicBezTo>
                  <a:cubicBezTo>
                    <a:pt x="44" y="94"/>
                    <a:pt x="52" y="95"/>
                    <a:pt x="57" y="90"/>
                  </a:cubicBezTo>
                  <a:cubicBezTo>
                    <a:pt x="90" y="60"/>
                    <a:pt x="90" y="60"/>
                    <a:pt x="90" y="60"/>
                  </a:cubicBezTo>
                  <a:cubicBezTo>
                    <a:pt x="95" y="55"/>
                    <a:pt x="95" y="47"/>
                    <a:pt x="90" y="42"/>
                  </a:cubicBezTo>
                  <a:cubicBezTo>
                    <a:pt x="56" y="5"/>
                    <a:pt x="56" y="5"/>
                    <a:pt x="56" y="5"/>
                  </a:cubicBezTo>
                  <a:cubicBezTo>
                    <a:pt x="51" y="0"/>
                    <a:pt x="43" y="0"/>
                    <a:pt x="38" y="4"/>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 name="Freeform 241"/>
            <p:cNvSpPr>
              <a:spLocks noEditPoints="1"/>
            </p:cNvSpPr>
            <p:nvPr/>
          </p:nvSpPr>
          <p:spPr bwMode="auto">
            <a:xfrm>
              <a:off x="2676525" y="1306512"/>
              <a:ext cx="387350" cy="374650"/>
            </a:xfrm>
            <a:custGeom>
              <a:avLst/>
              <a:gdLst>
                <a:gd name="T0" fmla="*/ 53 w 103"/>
                <a:gd name="T1" fmla="*/ 100 h 100"/>
                <a:gd name="T2" fmla="*/ 53 w 103"/>
                <a:gd name="T3" fmla="*/ 100 h 100"/>
                <a:gd name="T4" fmla="*/ 41 w 103"/>
                <a:gd name="T5" fmla="*/ 95 h 100"/>
                <a:gd name="T6" fmla="*/ 6 w 103"/>
                <a:gd name="T7" fmla="*/ 58 h 100"/>
                <a:gd name="T8" fmla="*/ 7 w 103"/>
                <a:gd name="T9" fmla="*/ 35 h 100"/>
                <a:gd name="T10" fmla="*/ 40 w 103"/>
                <a:gd name="T11" fmla="*/ 4 h 100"/>
                <a:gd name="T12" fmla="*/ 51 w 103"/>
                <a:gd name="T13" fmla="*/ 0 h 100"/>
                <a:gd name="T14" fmla="*/ 63 w 103"/>
                <a:gd name="T15" fmla="*/ 5 h 100"/>
                <a:gd name="T16" fmla="*/ 97 w 103"/>
                <a:gd name="T17" fmla="*/ 42 h 100"/>
                <a:gd name="T18" fmla="*/ 96 w 103"/>
                <a:gd name="T19" fmla="*/ 66 h 100"/>
                <a:gd name="T20" fmla="*/ 64 w 103"/>
                <a:gd name="T21" fmla="*/ 96 h 100"/>
                <a:gd name="T22" fmla="*/ 53 w 103"/>
                <a:gd name="T23" fmla="*/ 100 h 100"/>
                <a:gd name="T24" fmla="*/ 51 w 103"/>
                <a:gd name="T25" fmla="*/ 8 h 100"/>
                <a:gd name="T26" fmla="*/ 45 w 103"/>
                <a:gd name="T27" fmla="*/ 10 h 100"/>
                <a:gd name="T28" fmla="*/ 12 w 103"/>
                <a:gd name="T29" fmla="*/ 41 h 100"/>
                <a:gd name="T30" fmla="*/ 12 w 103"/>
                <a:gd name="T31" fmla="*/ 52 h 100"/>
                <a:gd name="T32" fmla="*/ 47 w 103"/>
                <a:gd name="T33" fmla="*/ 90 h 100"/>
                <a:gd name="T34" fmla="*/ 53 w 103"/>
                <a:gd name="T35" fmla="*/ 92 h 100"/>
                <a:gd name="T36" fmla="*/ 53 w 103"/>
                <a:gd name="T37" fmla="*/ 92 h 100"/>
                <a:gd name="T38" fmla="*/ 58 w 103"/>
                <a:gd name="T39" fmla="*/ 90 h 100"/>
                <a:gd name="T40" fmla="*/ 91 w 103"/>
                <a:gd name="T41" fmla="*/ 60 h 100"/>
                <a:gd name="T42" fmla="*/ 91 w 103"/>
                <a:gd name="T43" fmla="*/ 48 h 100"/>
                <a:gd name="T44" fmla="*/ 57 w 103"/>
                <a:gd name="T45" fmla="*/ 11 h 100"/>
                <a:gd name="T46" fmla="*/ 51 w 103"/>
                <a:gd name="T47" fmla="*/ 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3" h="100">
                  <a:moveTo>
                    <a:pt x="53" y="100"/>
                  </a:moveTo>
                  <a:cubicBezTo>
                    <a:pt x="53" y="100"/>
                    <a:pt x="53" y="100"/>
                    <a:pt x="53" y="100"/>
                  </a:cubicBezTo>
                  <a:cubicBezTo>
                    <a:pt x="48" y="100"/>
                    <a:pt x="44" y="98"/>
                    <a:pt x="41" y="95"/>
                  </a:cubicBezTo>
                  <a:cubicBezTo>
                    <a:pt x="6" y="58"/>
                    <a:pt x="6" y="58"/>
                    <a:pt x="6" y="58"/>
                  </a:cubicBezTo>
                  <a:cubicBezTo>
                    <a:pt x="0" y="51"/>
                    <a:pt x="0" y="41"/>
                    <a:pt x="7" y="35"/>
                  </a:cubicBezTo>
                  <a:cubicBezTo>
                    <a:pt x="40" y="4"/>
                    <a:pt x="40" y="4"/>
                    <a:pt x="40" y="4"/>
                  </a:cubicBezTo>
                  <a:cubicBezTo>
                    <a:pt x="43" y="2"/>
                    <a:pt x="47" y="0"/>
                    <a:pt x="51" y="0"/>
                  </a:cubicBezTo>
                  <a:cubicBezTo>
                    <a:pt x="55" y="0"/>
                    <a:pt x="60" y="2"/>
                    <a:pt x="63" y="5"/>
                  </a:cubicBezTo>
                  <a:cubicBezTo>
                    <a:pt x="97" y="42"/>
                    <a:pt x="97" y="42"/>
                    <a:pt x="97" y="42"/>
                  </a:cubicBezTo>
                  <a:cubicBezTo>
                    <a:pt x="103" y="49"/>
                    <a:pt x="103" y="59"/>
                    <a:pt x="96" y="66"/>
                  </a:cubicBezTo>
                  <a:cubicBezTo>
                    <a:pt x="64" y="96"/>
                    <a:pt x="64" y="96"/>
                    <a:pt x="64" y="96"/>
                  </a:cubicBezTo>
                  <a:cubicBezTo>
                    <a:pt x="61" y="99"/>
                    <a:pt x="57" y="100"/>
                    <a:pt x="53" y="100"/>
                  </a:cubicBezTo>
                  <a:close/>
                  <a:moveTo>
                    <a:pt x="51" y="8"/>
                  </a:moveTo>
                  <a:cubicBezTo>
                    <a:pt x="49" y="8"/>
                    <a:pt x="47" y="9"/>
                    <a:pt x="45" y="10"/>
                  </a:cubicBezTo>
                  <a:cubicBezTo>
                    <a:pt x="12" y="41"/>
                    <a:pt x="12" y="41"/>
                    <a:pt x="12" y="41"/>
                  </a:cubicBezTo>
                  <a:cubicBezTo>
                    <a:pt x="9" y="44"/>
                    <a:pt x="9" y="49"/>
                    <a:pt x="12" y="52"/>
                  </a:cubicBezTo>
                  <a:cubicBezTo>
                    <a:pt x="47" y="90"/>
                    <a:pt x="47" y="90"/>
                    <a:pt x="47" y="90"/>
                  </a:cubicBezTo>
                  <a:cubicBezTo>
                    <a:pt x="48" y="91"/>
                    <a:pt x="50" y="92"/>
                    <a:pt x="53" y="92"/>
                  </a:cubicBezTo>
                  <a:cubicBezTo>
                    <a:pt x="53" y="92"/>
                    <a:pt x="53" y="92"/>
                    <a:pt x="53" y="92"/>
                  </a:cubicBezTo>
                  <a:cubicBezTo>
                    <a:pt x="55" y="92"/>
                    <a:pt x="57" y="91"/>
                    <a:pt x="58" y="90"/>
                  </a:cubicBezTo>
                  <a:cubicBezTo>
                    <a:pt x="91" y="60"/>
                    <a:pt x="91" y="60"/>
                    <a:pt x="91" y="60"/>
                  </a:cubicBezTo>
                  <a:cubicBezTo>
                    <a:pt x="94" y="57"/>
                    <a:pt x="95" y="51"/>
                    <a:pt x="91" y="48"/>
                  </a:cubicBezTo>
                  <a:cubicBezTo>
                    <a:pt x="57" y="11"/>
                    <a:pt x="57" y="11"/>
                    <a:pt x="57" y="11"/>
                  </a:cubicBezTo>
                  <a:cubicBezTo>
                    <a:pt x="55" y="9"/>
                    <a:pt x="53" y="8"/>
                    <a:pt x="51"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 name="Freeform 242"/>
            <p:cNvSpPr/>
            <p:nvPr/>
          </p:nvSpPr>
          <p:spPr bwMode="auto">
            <a:xfrm>
              <a:off x="2940050" y="1084262"/>
              <a:ext cx="355600" cy="357188"/>
            </a:xfrm>
            <a:custGeom>
              <a:avLst/>
              <a:gdLst>
                <a:gd name="T0" fmla="*/ 38 w 95"/>
                <a:gd name="T1" fmla="*/ 5 h 95"/>
                <a:gd name="T2" fmla="*/ 6 w 95"/>
                <a:gd name="T3" fmla="*/ 35 h 95"/>
                <a:gd name="T4" fmla="*/ 5 w 95"/>
                <a:gd name="T5" fmla="*/ 53 h 95"/>
                <a:gd name="T6" fmla="*/ 39 w 95"/>
                <a:gd name="T7" fmla="*/ 90 h 95"/>
                <a:gd name="T8" fmla="*/ 57 w 95"/>
                <a:gd name="T9" fmla="*/ 91 h 95"/>
                <a:gd name="T10" fmla="*/ 90 w 95"/>
                <a:gd name="T11" fmla="*/ 60 h 95"/>
                <a:gd name="T12" fmla="*/ 90 w 95"/>
                <a:gd name="T13" fmla="*/ 43 h 95"/>
                <a:gd name="T14" fmla="*/ 56 w 95"/>
                <a:gd name="T15" fmla="*/ 6 h 95"/>
                <a:gd name="T16" fmla="*/ 38 w 95"/>
                <a:gd name="T17" fmla="*/ 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95">
                  <a:moveTo>
                    <a:pt x="38" y="5"/>
                  </a:moveTo>
                  <a:cubicBezTo>
                    <a:pt x="6" y="35"/>
                    <a:pt x="6" y="35"/>
                    <a:pt x="6" y="35"/>
                  </a:cubicBezTo>
                  <a:cubicBezTo>
                    <a:pt x="1" y="40"/>
                    <a:pt x="0" y="48"/>
                    <a:pt x="5" y="53"/>
                  </a:cubicBezTo>
                  <a:cubicBezTo>
                    <a:pt x="39" y="90"/>
                    <a:pt x="39" y="90"/>
                    <a:pt x="39" y="90"/>
                  </a:cubicBezTo>
                  <a:cubicBezTo>
                    <a:pt x="44" y="95"/>
                    <a:pt x="52" y="95"/>
                    <a:pt x="57" y="91"/>
                  </a:cubicBezTo>
                  <a:cubicBezTo>
                    <a:pt x="90" y="60"/>
                    <a:pt x="90" y="60"/>
                    <a:pt x="90" y="60"/>
                  </a:cubicBezTo>
                  <a:cubicBezTo>
                    <a:pt x="95" y="56"/>
                    <a:pt x="95" y="48"/>
                    <a:pt x="90" y="43"/>
                  </a:cubicBezTo>
                  <a:cubicBezTo>
                    <a:pt x="56" y="6"/>
                    <a:pt x="56" y="6"/>
                    <a:pt x="56" y="6"/>
                  </a:cubicBezTo>
                  <a:cubicBezTo>
                    <a:pt x="51" y="1"/>
                    <a:pt x="43" y="0"/>
                    <a:pt x="38"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9" name="Freeform 243"/>
            <p:cNvSpPr>
              <a:spLocks noEditPoints="1"/>
            </p:cNvSpPr>
            <p:nvPr/>
          </p:nvSpPr>
          <p:spPr bwMode="auto">
            <a:xfrm>
              <a:off x="2924175" y="1077912"/>
              <a:ext cx="382588" cy="374650"/>
            </a:xfrm>
            <a:custGeom>
              <a:avLst/>
              <a:gdLst>
                <a:gd name="T0" fmla="*/ 53 w 102"/>
                <a:gd name="T1" fmla="*/ 100 h 100"/>
                <a:gd name="T2" fmla="*/ 53 w 102"/>
                <a:gd name="T3" fmla="*/ 100 h 100"/>
                <a:gd name="T4" fmla="*/ 41 w 102"/>
                <a:gd name="T5" fmla="*/ 95 h 100"/>
                <a:gd name="T6" fmla="*/ 6 w 102"/>
                <a:gd name="T7" fmla="*/ 58 h 100"/>
                <a:gd name="T8" fmla="*/ 7 w 102"/>
                <a:gd name="T9" fmla="*/ 35 h 100"/>
                <a:gd name="T10" fmla="*/ 39 w 102"/>
                <a:gd name="T11" fmla="*/ 4 h 100"/>
                <a:gd name="T12" fmla="*/ 51 w 102"/>
                <a:gd name="T13" fmla="*/ 0 h 100"/>
                <a:gd name="T14" fmla="*/ 63 w 102"/>
                <a:gd name="T15" fmla="*/ 5 h 100"/>
                <a:gd name="T16" fmla="*/ 97 w 102"/>
                <a:gd name="T17" fmla="*/ 42 h 100"/>
                <a:gd name="T18" fmla="*/ 101 w 102"/>
                <a:gd name="T19" fmla="*/ 54 h 100"/>
                <a:gd name="T20" fmla="*/ 96 w 102"/>
                <a:gd name="T21" fmla="*/ 65 h 100"/>
                <a:gd name="T22" fmla="*/ 64 w 102"/>
                <a:gd name="T23" fmla="*/ 96 h 100"/>
                <a:gd name="T24" fmla="*/ 53 w 102"/>
                <a:gd name="T25" fmla="*/ 100 h 100"/>
                <a:gd name="T26" fmla="*/ 51 w 102"/>
                <a:gd name="T27" fmla="*/ 8 h 100"/>
                <a:gd name="T28" fmla="*/ 45 w 102"/>
                <a:gd name="T29" fmla="*/ 10 h 100"/>
                <a:gd name="T30" fmla="*/ 12 w 102"/>
                <a:gd name="T31" fmla="*/ 40 h 100"/>
                <a:gd name="T32" fmla="*/ 12 w 102"/>
                <a:gd name="T33" fmla="*/ 52 h 100"/>
                <a:gd name="T34" fmla="*/ 46 w 102"/>
                <a:gd name="T35" fmla="*/ 89 h 100"/>
                <a:gd name="T36" fmla="*/ 53 w 102"/>
                <a:gd name="T37" fmla="*/ 92 h 100"/>
                <a:gd name="T38" fmla="*/ 53 w 102"/>
                <a:gd name="T39" fmla="*/ 92 h 100"/>
                <a:gd name="T40" fmla="*/ 58 w 102"/>
                <a:gd name="T41" fmla="*/ 90 h 100"/>
                <a:gd name="T42" fmla="*/ 91 w 102"/>
                <a:gd name="T43" fmla="*/ 59 h 100"/>
                <a:gd name="T44" fmla="*/ 93 w 102"/>
                <a:gd name="T45" fmla="*/ 54 h 100"/>
                <a:gd name="T46" fmla="*/ 91 w 102"/>
                <a:gd name="T47" fmla="*/ 48 h 100"/>
                <a:gd name="T48" fmla="*/ 57 w 102"/>
                <a:gd name="T49" fmla="*/ 10 h 100"/>
                <a:gd name="T50" fmla="*/ 51 w 102"/>
                <a:gd name="T51" fmla="*/ 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 h="100">
                  <a:moveTo>
                    <a:pt x="53" y="100"/>
                  </a:moveTo>
                  <a:cubicBezTo>
                    <a:pt x="53" y="100"/>
                    <a:pt x="53" y="100"/>
                    <a:pt x="53" y="100"/>
                  </a:cubicBezTo>
                  <a:cubicBezTo>
                    <a:pt x="48" y="100"/>
                    <a:pt x="44" y="98"/>
                    <a:pt x="41" y="95"/>
                  </a:cubicBezTo>
                  <a:cubicBezTo>
                    <a:pt x="6" y="58"/>
                    <a:pt x="6" y="58"/>
                    <a:pt x="6" y="58"/>
                  </a:cubicBezTo>
                  <a:cubicBezTo>
                    <a:pt x="0" y="51"/>
                    <a:pt x="0" y="41"/>
                    <a:pt x="7" y="35"/>
                  </a:cubicBezTo>
                  <a:cubicBezTo>
                    <a:pt x="39" y="4"/>
                    <a:pt x="39" y="4"/>
                    <a:pt x="39" y="4"/>
                  </a:cubicBezTo>
                  <a:cubicBezTo>
                    <a:pt x="42" y="1"/>
                    <a:pt x="46" y="0"/>
                    <a:pt x="51" y="0"/>
                  </a:cubicBezTo>
                  <a:cubicBezTo>
                    <a:pt x="55" y="0"/>
                    <a:pt x="59" y="2"/>
                    <a:pt x="63" y="5"/>
                  </a:cubicBezTo>
                  <a:cubicBezTo>
                    <a:pt x="97" y="42"/>
                    <a:pt x="97" y="42"/>
                    <a:pt x="97" y="42"/>
                  </a:cubicBezTo>
                  <a:cubicBezTo>
                    <a:pt x="100" y="45"/>
                    <a:pt x="102" y="50"/>
                    <a:pt x="101" y="54"/>
                  </a:cubicBezTo>
                  <a:cubicBezTo>
                    <a:pt x="101" y="58"/>
                    <a:pt x="99" y="62"/>
                    <a:pt x="96" y="65"/>
                  </a:cubicBezTo>
                  <a:cubicBezTo>
                    <a:pt x="64" y="96"/>
                    <a:pt x="64" y="96"/>
                    <a:pt x="64" y="96"/>
                  </a:cubicBezTo>
                  <a:cubicBezTo>
                    <a:pt x="61" y="98"/>
                    <a:pt x="57" y="100"/>
                    <a:pt x="53" y="100"/>
                  </a:cubicBezTo>
                  <a:close/>
                  <a:moveTo>
                    <a:pt x="51" y="8"/>
                  </a:moveTo>
                  <a:cubicBezTo>
                    <a:pt x="48" y="8"/>
                    <a:pt x="46" y="9"/>
                    <a:pt x="45" y="10"/>
                  </a:cubicBezTo>
                  <a:cubicBezTo>
                    <a:pt x="12" y="40"/>
                    <a:pt x="12" y="40"/>
                    <a:pt x="12" y="40"/>
                  </a:cubicBezTo>
                  <a:cubicBezTo>
                    <a:pt x="9" y="44"/>
                    <a:pt x="9" y="49"/>
                    <a:pt x="12" y="52"/>
                  </a:cubicBezTo>
                  <a:cubicBezTo>
                    <a:pt x="46" y="89"/>
                    <a:pt x="46" y="89"/>
                    <a:pt x="46" y="89"/>
                  </a:cubicBezTo>
                  <a:cubicBezTo>
                    <a:pt x="48" y="91"/>
                    <a:pt x="50" y="92"/>
                    <a:pt x="53" y="92"/>
                  </a:cubicBezTo>
                  <a:cubicBezTo>
                    <a:pt x="53" y="92"/>
                    <a:pt x="53" y="92"/>
                    <a:pt x="53" y="92"/>
                  </a:cubicBezTo>
                  <a:cubicBezTo>
                    <a:pt x="55" y="92"/>
                    <a:pt x="57" y="91"/>
                    <a:pt x="58" y="90"/>
                  </a:cubicBezTo>
                  <a:cubicBezTo>
                    <a:pt x="91" y="59"/>
                    <a:pt x="91" y="59"/>
                    <a:pt x="91" y="59"/>
                  </a:cubicBezTo>
                  <a:cubicBezTo>
                    <a:pt x="92" y="58"/>
                    <a:pt x="93" y="56"/>
                    <a:pt x="93" y="54"/>
                  </a:cubicBezTo>
                  <a:cubicBezTo>
                    <a:pt x="94" y="51"/>
                    <a:pt x="93" y="49"/>
                    <a:pt x="91" y="48"/>
                  </a:cubicBezTo>
                  <a:cubicBezTo>
                    <a:pt x="57" y="10"/>
                    <a:pt x="57" y="10"/>
                    <a:pt x="57" y="10"/>
                  </a:cubicBezTo>
                  <a:cubicBezTo>
                    <a:pt x="55" y="9"/>
                    <a:pt x="53" y="8"/>
                    <a:pt x="51"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0" name="Freeform 244"/>
            <p:cNvSpPr/>
            <p:nvPr/>
          </p:nvSpPr>
          <p:spPr bwMode="auto">
            <a:xfrm>
              <a:off x="3187700" y="855662"/>
              <a:ext cx="355600" cy="357188"/>
            </a:xfrm>
            <a:custGeom>
              <a:avLst/>
              <a:gdLst>
                <a:gd name="T0" fmla="*/ 38 w 95"/>
                <a:gd name="T1" fmla="*/ 5 h 95"/>
                <a:gd name="T2" fmla="*/ 5 w 95"/>
                <a:gd name="T3" fmla="*/ 35 h 95"/>
                <a:gd name="T4" fmla="*/ 5 w 95"/>
                <a:gd name="T5" fmla="*/ 53 h 95"/>
                <a:gd name="T6" fmla="*/ 39 w 95"/>
                <a:gd name="T7" fmla="*/ 90 h 95"/>
                <a:gd name="T8" fmla="*/ 57 w 95"/>
                <a:gd name="T9" fmla="*/ 90 h 95"/>
                <a:gd name="T10" fmla="*/ 89 w 95"/>
                <a:gd name="T11" fmla="*/ 60 h 95"/>
                <a:gd name="T12" fmla="*/ 90 w 95"/>
                <a:gd name="T13" fmla="*/ 43 h 95"/>
                <a:gd name="T14" fmla="*/ 55 w 95"/>
                <a:gd name="T15" fmla="*/ 5 h 95"/>
                <a:gd name="T16" fmla="*/ 38 w 95"/>
                <a:gd name="T17" fmla="*/ 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95">
                  <a:moveTo>
                    <a:pt x="38" y="5"/>
                  </a:moveTo>
                  <a:cubicBezTo>
                    <a:pt x="5" y="35"/>
                    <a:pt x="5" y="35"/>
                    <a:pt x="5" y="35"/>
                  </a:cubicBezTo>
                  <a:cubicBezTo>
                    <a:pt x="0" y="40"/>
                    <a:pt x="0" y="48"/>
                    <a:pt x="5" y="53"/>
                  </a:cubicBezTo>
                  <a:cubicBezTo>
                    <a:pt x="39" y="90"/>
                    <a:pt x="39" y="90"/>
                    <a:pt x="39" y="90"/>
                  </a:cubicBezTo>
                  <a:cubicBezTo>
                    <a:pt x="44" y="95"/>
                    <a:pt x="52" y="95"/>
                    <a:pt x="57" y="90"/>
                  </a:cubicBezTo>
                  <a:cubicBezTo>
                    <a:pt x="89" y="60"/>
                    <a:pt x="89" y="60"/>
                    <a:pt x="89" y="60"/>
                  </a:cubicBezTo>
                  <a:cubicBezTo>
                    <a:pt x="94" y="55"/>
                    <a:pt x="95" y="48"/>
                    <a:pt x="90" y="43"/>
                  </a:cubicBezTo>
                  <a:cubicBezTo>
                    <a:pt x="55" y="5"/>
                    <a:pt x="55" y="5"/>
                    <a:pt x="55" y="5"/>
                  </a:cubicBezTo>
                  <a:cubicBezTo>
                    <a:pt x="51" y="0"/>
                    <a:pt x="43" y="0"/>
                    <a:pt x="38"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1" name="Freeform 245"/>
            <p:cNvSpPr>
              <a:spLocks noEditPoints="1"/>
            </p:cNvSpPr>
            <p:nvPr/>
          </p:nvSpPr>
          <p:spPr bwMode="auto">
            <a:xfrm>
              <a:off x="3171825" y="847725"/>
              <a:ext cx="387350" cy="376238"/>
            </a:xfrm>
            <a:custGeom>
              <a:avLst/>
              <a:gdLst>
                <a:gd name="T0" fmla="*/ 52 w 103"/>
                <a:gd name="T1" fmla="*/ 100 h 100"/>
                <a:gd name="T2" fmla="*/ 52 w 103"/>
                <a:gd name="T3" fmla="*/ 100 h 100"/>
                <a:gd name="T4" fmla="*/ 40 w 103"/>
                <a:gd name="T5" fmla="*/ 95 h 100"/>
                <a:gd name="T6" fmla="*/ 6 w 103"/>
                <a:gd name="T7" fmla="*/ 57 h 100"/>
                <a:gd name="T8" fmla="*/ 7 w 103"/>
                <a:gd name="T9" fmla="*/ 34 h 100"/>
                <a:gd name="T10" fmla="*/ 39 w 103"/>
                <a:gd name="T11" fmla="*/ 4 h 100"/>
                <a:gd name="T12" fmla="*/ 50 w 103"/>
                <a:gd name="T13" fmla="*/ 0 h 100"/>
                <a:gd name="T14" fmla="*/ 62 w 103"/>
                <a:gd name="T15" fmla="*/ 5 h 100"/>
                <a:gd name="T16" fmla="*/ 97 w 103"/>
                <a:gd name="T17" fmla="*/ 42 h 100"/>
                <a:gd name="T18" fmla="*/ 96 w 103"/>
                <a:gd name="T19" fmla="*/ 65 h 100"/>
                <a:gd name="T20" fmla="*/ 63 w 103"/>
                <a:gd name="T21" fmla="*/ 95 h 100"/>
                <a:gd name="T22" fmla="*/ 52 w 103"/>
                <a:gd name="T23" fmla="*/ 100 h 100"/>
                <a:gd name="T24" fmla="*/ 50 w 103"/>
                <a:gd name="T25" fmla="*/ 8 h 100"/>
                <a:gd name="T26" fmla="*/ 45 w 103"/>
                <a:gd name="T27" fmla="*/ 10 h 100"/>
                <a:gd name="T28" fmla="*/ 12 w 103"/>
                <a:gd name="T29" fmla="*/ 40 h 100"/>
                <a:gd name="T30" fmla="*/ 12 w 103"/>
                <a:gd name="T31" fmla="*/ 52 h 100"/>
                <a:gd name="T32" fmla="*/ 46 w 103"/>
                <a:gd name="T33" fmla="*/ 89 h 100"/>
                <a:gd name="T34" fmla="*/ 52 w 103"/>
                <a:gd name="T35" fmla="*/ 92 h 100"/>
                <a:gd name="T36" fmla="*/ 52 w 103"/>
                <a:gd name="T37" fmla="*/ 92 h 100"/>
                <a:gd name="T38" fmla="*/ 58 w 103"/>
                <a:gd name="T39" fmla="*/ 90 h 100"/>
                <a:gd name="T40" fmla="*/ 91 w 103"/>
                <a:gd name="T41" fmla="*/ 59 h 100"/>
                <a:gd name="T42" fmla="*/ 91 w 103"/>
                <a:gd name="T43" fmla="*/ 47 h 100"/>
                <a:gd name="T44" fmla="*/ 56 w 103"/>
                <a:gd name="T45" fmla="*/ 10 h 100"/>
                <a:gd name="T46" fmla="*/ 50 w 103"/>
                <a:gd name="T47" fmla="*/ 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3" h="100">
                  <a:moveTo>
                    <a:pt x="52" y="100"/>
                  </a:moveTo>
                  <a:cubicBezTo>
                    <a:pt x="52" y="100"/>
                    <a:pt x="52" y="100"/>
                    <a:pt x="52" y="100"/>
                  </a:cubicBezTo>
                  <a:cubicBezTo>
                    <a:pt x="48" y="100"/>
                    <a:pt x="43" y="98"/>
                    <a:pt x="40" y="95"/>
                  </a:cubicBezTo>
                  <a:cubicBezTo>
                    <a:pt x="6" y="57"/>
                    <a:pt x="6" y="57"/>
                    <a:pt x="6" y="57"/>
                  </a:cubicBezTo>
                  <a:cubicBezTo>
                    <a:pt x="0" y="51"/>
                    <a:pt x="0" y="40"/>
                    <a:pt x="7" y="34"/>
                  </a:cubicBezTo>
                  <a:cubicBezTo>
                    <a:pt x="39" y="4"/>
                    <a:pt x="39" y="4"/>
                    <a:pt x="39" y="4"/>
                  </a:cubicBezTo>
                  <a:cubicBezTo>
                    <a:pt x="42" y="1"/>
                    <a:pt x="46" y="0"/>
                    <a:pt x="50" y="0"/>
                  </a:cubicBezTo>
                  <a:cubicBezTo>
                    <a:pt x="55" y="0"/>
                    <a:pt x="59" y="1"/>
                    <a:pt x="62" y="5"/>
                  </a:cubicBezTo>
                  <a:cubicBezTo>
                    <a:pt x="97" y="42"/>
                    <a:pt x="97" y="42"/>
                    <a:pt x="97" y="42"/>
                  </a:cubicBezTo>
                  <a:cubicBezTo>
                    <a:pt x="103" y="49"/>
                    <a:pt x="103" y="59"/>
                    <a:pt x="96" y="65"/>
                  </a:cubicBezTo>
                  <a:cubicBezTo>
                    <a:pt x="63" y="95"/>
                    <a:pt x="63" y="95"/>
                    <a:pt x="63" y="95"/>
                  </a:cubicBezTo>
                  <a:cubicBezTo>
                    <a:pt x="60" y="98"/>
                    <a:pt x="56" y="100"/>
                    <a:pt x="52" y="100"/>
                  </a:cubicBezTo>
                  <a:close/>
                  <a:moveTo>
                    <a:pt x="50" y="8"/>
                  </a:moveTo>
                  <a:cubicBezTo>
                    <a:pt x="48" y="8"/>
                    <a:pt x="46" y="8"/>
                    <a:pt x="45" y="10"/>
                  </a:cubicBezTo>
                  <a:cubicBezTo>
                    <a:pt x="12" y="40"/>
                    <a:pt x="12" y="40"/>
                    <a:pt x="12" y="40"/>
                  </a:cubicBezTo>
                  <a:cubicBezTo>
                    <a:pt x="9" y="43"/>
                    <a:pt x="8" y="49"/>
                    <a:pt x="12" y="52"/>
                  </a:cubicBezTo>
                  <a:cubicBezTo>
                    <a:pt x="46" y="89"/>
                    <a:pt x="46" y="89"/>
                    <a:pt x="46" y="89"/>
                  </a:cubicBezTo>
                  <a:cubicBezTo>
                    <a:pt x="48" y="91"/>
                    <a:pt x="50" y="92"/>
                    <a:pt x="52" y="92"/>
                  </a:cubicBezTo>
                  <a:cubicBezTo>
                    <a:pt x="52" y="92"/>
                    <a:pt x="52" y="92"/>
                    <a:pt x="52" y="92"/>
                  </a:cubicBezTo>
                  <a:cubicBezTo>
                    <a:pt x="54" y="92"/>
                    <a:pt x="56" y="91"/>
                    <a:pt x="58" y="90"/>
                  </a:cubicBezTo>
                  <a:cubicBezTo>
                    <a:pt x="91" y="59"/>
                    <a:pt x="91" y="59"/>
                    <a:pt x="91" y="59"/>
                  </a:cubicBezTo>
                  <a:cubicBezTo>
                    <a:pt x="94" y="56"/>
                    <a:pt x="94" y="51"/>
                    <a:pt x="91" y="47"/>
                  </a:cubicBezTo>
                  <a:cubicBezTo>
                    <a:pt x="56" y="10"/>
                    <a:pt x="56" y="10"/>
                    <a:pt x="56" y="10"/>
                  </a:cubicBezTo>
                  <a:cubicBezTo>
                    <a:pt x="55" y="8"/>
                    <a:pt x="53" y="8"/>
                    <a:pt x="50"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2" name="Freeform 246"/>
            <p:cNvSpPr/>
            <p:nvPr/>
          </p:nvSpPr>
          <p:spPr bwMode="auto">
            <a:xfrm>
              <a:off x="3435350" y="627062"/>
              <a:ext cx="352425" cy="357188"/>
            </a:xfrm>
            <a:custGeom>
              <a:avLst/>
              <a:gdLst>
                <a:gd name="T0" fmla="*/ 38 w 94"/>
                <a:gd name="T1" fmla="*/ 5 h 95"/>
                <a:gd name="T2" fmla="*/ 5 w 94"/>
                <a:gd name="T3" fmla="*/ 35 h 95"/>
                <a:gd name="T4" fmla="*/ 4 w 94"/>
                <a:gd name="T5" fmla="*/ 52 h 95"/>
                <a:gd name="T6" fmla="*/ 39 w 94"/>
                <a:gd name="T7" fmla="*/ 90 h 95"/>
                <a:gd name="T8" fmla="*/ 57 w 94"/>
                <a:gd name="T9" fmla="*/ 90 h 95"/>
                <a:gd name="T10" fmla="*/ 89 w 94"/>
                <a:gd name="T11" fmla="*/ 60 h 95"/>
                <a:gd name="T12" fmla="*/ 90 w 94"/>
                <a:gd name="T13" fmla="*/ 42 h 95"/>
                <a:gd name="T14" fmla="*/ 55 w 94"/>
                <a:gd name="T15" fmla="*/ 5 h 95"/>
                <a:gd name="T16" fmla="*/ 38 w 94"/>
                <a:gd name="T17" fmla="*/ 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95">
                  <a:moveTo>
                    <a:pt x="38" y="5"/>
                  </a:moveTo>
                  <a:cubicBezTo>
                    <a:pt x="5" y="35"/>
                    <a:pt x="5" y="35"/>
                    <a:pt x="5" y="35"/>
                  </a:cubicBezTo>
                  <a:cubicBezTo>
                    <a:pt x="0" y="40"/>
                    <a:pt x="0" y="47"/>
                    <a:pt x="4" y="52"/>
                  </a:cubicBezTo>
                  <a:cubicBezTo>
                    <a:pt x="39" y="90"/>
                    <a:pt x="39" y="90"/>
                    <a:pt x="39" y="90"/>
                  </a:cubicBezTo>
                  <a:cubicBezTo>
                    <a:pt x="44" y="95"/>
                    <a:pt x="52" y="95"/>
                    <a:pt x="57" y="90"/>
                  </a:cubicBezTo>
                  <a:cubicBezTo>
                    <a:pt x="89" y="60"/>
                    <a:pt x="89" y="60"/>
                    <a:pt x="89" y="60"/>
                  </a:cubicBezTo>
                  <a:cubicBezTo>
                    <a:pt x="94" y="55"/>
                    <a:pt x="94" y="47"/>
                    <a:pt x="90" y="42"/>
                  </a:cubicBezTo>
                  <a:cubicBezTo>
                    <a:pt x="55" y="5"/>
                    <a:pt x="55" y="5"/>
                    <a:pt x="55" y="5"/>
                  </a:cubicBezTo>
                  <a:cubicBezTo>
                    <a:pt x="50" y="0"/>
                    <a:pt x="43" y="0"/>
                    <a:pt x="38"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3" name="Freeform 247"/>
            <p:cNvSpPr>
              <a:spLocks noEditPoints="1"/>
            </p:cNvSpPr>
            <p:nvPr/>
          </p:nvSpPr>
          <p:spPr bwMode="auto">
            <a:xfrm>
              <a:off x="3416300" y="615950"/>
              <a:ext cx="390525" cy="379413"/>
            </a:xfrm>
            <a:custGeom>
              <a:avLst/>
              <a:gdLst>
                <a:gd name="T0" fmla="*/ 53 w 104"/>
                <a:gd name="T1" fmla="*/ 101 h 101"/>
                <a:gd name="T2" fmla="*/ 53 w 104"/>
                <a:gd name="T3" fmla="*/ 101 h 101"/>
                <a:gd name="T4" fmla="*/ 41 w 104"/>
                <a:gd name="T5" fmla="*/ 95 h 101"/>
                <a:gd name="T6" fmla="*/ 6 w 104"/>
                <a:gd name="T7" fmla="*/ 58 h 101"/>
                <a:gd name="T8" fmla="*/ 7 w 104"/>
                <a:gd name="T9" fmla="*/ 35 h 101"/>
                <a:gd name="T10" fmla="*/ 40 w 104"/>
                <a:gd name="T11" fmla="*/ 5 h 101"/>
                <a:gd name="T12" fmla="*/ 51 w 104"/>
                <a:gd name="T13" fmla="*/ 0 h 101"/>
                <a:gd name="T14" fmla="*/ 63 w 104"/>
                <a:gd name="T15" fmla="*/ 6 h 101"/>
                <a:gd name="T16" fmla="*/ 98 w 104"/>
                <a:gd name="T17" fmla="*/ 43 h 101"/>
                <a:gd name="T18" fmla="*/ 97 w 104"/>
                <a:gd name="T19" fmla="*/ 66 h 101"/>
                <a:gd name="T20" fmla="*/ 64 w 104"/>
                <a:gd name="T21" fmla="*/ 96 h 101"/>
                <a:gd name="T22" fmla="*/ 53 w 104"/>
                <a:gd name="T23" fmla="*/ 101 h 101"/>
                <a:gd name="T24" fmla="*/ 51 w 104"/>
                <a:gd name="T25" fmla="*/ 8 h 101"/>
                <a:gd name="T26" fmla="*/ 45 w 104"/>
                <a:gd name="T27" fmla="*/ 11 h 101"/>
                <a:gd name="T28" fmla="*/ 13 w 104"/>
                <a:gd name="T29" fmla="*/ 41 h 101"/>
                <a:gd name="T30" fmla="*/ 12 w 104"/>
                <a:gd name="T31" fmla="*/ 53 h 101"/>
                <a:gd name="T32" fmla="*/ 47 w 104"/>
                <a:gd name="T33" fmla="*/ 90 h 101"/>
                <a:gd name="T34" fmla="*/ 53 w 104"/>
                <a:gd name="T35" fmla="*/ 93 h 101"/>
                <a:gd name="T36" fmla="*/ 53 w 104"/>
                <a:gd name="T37" fmla="*/ 93 h 101"/>
                <a:gd name="T38" fmla="*/ 59 w 104"/>
                <a:gd name="T39" fmla="*/ 90 h 101"/>
                <a:gd name="T40" fmla="*/ 91 w 104"/>
                <a:gd name="T41" fmla="*/ 60 h 101"/>
                <a:gd name="T42" fmla="*/ 92 w 104"/>
                <a:gd name="T43" fmla="*/ 48 h 101"/>
                <a:gd name="T44" fmla="*/ 57 w 104"/>
                <a:gd name="T45" fmla="*/ 11 h 101"/>
                <a:gd name="T46" fmla="*/ 51 w 104"/>
                <a:gd name="T47" fmla="*/ 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4" h="101">
                  <a:moveTo>
                    <a:pt x="53" y="101"/>
                  </a:moveTo>
                  <a:cubicBezTo>
                    <a:pt x="53" y="101"/>
                    <a:pt x="53" y="101"/>
                    <a:pt x="53" y="101"/>
                  </a:cubicBezTo>
                  <a:cubicBezTo>
                    <a:pt x="49" y="101"/>
                    <a:pt x="44" y="99"/>
                    <a:pt x="41" y="95"/>
                  </a:cubicBezTo>
                  <a:cubicBezTo>
                    <a:pt x="6" y="58"/>
                    <a:pt x="6" y="58"/>
                    <a:pt x="6" y="58"/>
                  </a:cubicBezTo>
                  <a:cubicBezTo>
                    <a:pt x="0" y="52"/>
                    <a:pt x="1" y="41"/>
                    <a:pt x="7" y="35"/>
                  </a:cubicBezTo>
                  <a:cubicBezTo>
                    <a:pt x="40" y="5"/>
                    <a:pt x="40" y="5"/>
                    <a:pt x="40" y="5"/>
                  </a:cubicBezTo>
                  <a:cubicBezTo>
                    <a:pt x="43" y="2"/>
                    <a:pt x="47" y="0"/>
                    <a:pt x="51" y="0"/>
                  </a:cubicBezTo>
                  <a:cubicBezTo>
                    <a:pt x="56" y="0"/>
                    <a:pt x="60" y="2"/>
                    <a:pt x="63" y="6"/>
                  </a:cubicBezTo>
                  <a:cubicBezTo>
                    <a:pt x="98" y="43"/>
                    <a:pt x="98" y="43"/>
                    <a:pt x="98" y="43"/>
                  </a:cubicBezTo>
                  <a:cubicBezTo>
                    <a:pt x="104" y="49"/>
                    <a:pt x="103" y="60"/>
                    <a:pt x="97" y="66"/>
                  </a:cubicBezTo>
                  <a:cubicBezTo>
                    <a:pt x="64" y="96"/>
                    <a:pt x="64" y="96"/>
                    <a:pt x="64" y="96"/>
                  </a:cubicBezTo>
                  <a:cubicBezTo>
                    <a:pt x="61" y="99"/>
                    <a:pt x="57" y="101"/>
                    <a:pt x="53" y="101"/>
                  </a:cubicBezTo>
                  <a:close/>
                  <a:moveTo>
                    <a:pt x="51" y="8"/>
                  </a:moveTo>
                  <a:cubicBezTo>
                    <a:pt x="49" y="8"/>
                    <a:pt x="47" y="9"/>
                    <a:pt x="45" y="11"/>
                  </a:cubicBezTo>
                  <a:cubicBezTo>
                    <a:pt x="13" y="41"/>
                    <a:pt x="13" y="41"/>
                    <a:pt x="13" y="41"/>
                  </a:cubicBezTo>
                  <a:cubicBezTo>
                    <a:pt x="9" y="44"/>
                    <a:pt x="9" y="49"/>
                    <a:pt x="12" y="53"/>
                  </a:cubicBezTo>
                  <a:cubicBezTo>
                    <a:pt x="47" y="90"/>
                    <a:pt x="47" y="90"/>
                    <a:pt x="47" y="90"/>
                  </a:cubicBezTo>
                  <a:cubicBezTo>
                    <a:pt x="49" y="92"/>
                    <a:pt x="51" y="93"/>
                    <a:pt x="53" y="93"/>
                  </a:cubicBezTo>
                  <a:cubicBezTo>
                    <a:pt x="53" y="93"/>
                    <a:pt x="53" y="93"/>
                    <a:pt x="53" y="93"/>
                  </a:cubicBezTo>
                  <a:cubicBezTo>
                    <a:pt x="55" y="93"/>
                    <a:pt x="57" y="92"/>
                    <a:pt x="59" y="90"/>
                  </a:cubicBezTo>
                  <a:cubicBezTo>
                    <a:pt x="91" y="60"/>
                    <a:pt x="91" y="60"/>
                    <a:pt x="91" y="60"/>
                  </a:cubicBezTo>
                  <a:cubicBezTo>
                    <a:pt x="95" y="57"/>
                    <a:pt x="95" y="51"/>
                    <a:pt x="92" y="48"/>
                  </a:cubicBezTo>
                  <a:cubicBezTo>
                    <a:pt x="57" y="11"/>
                    <a:pt x="57" y="11"/>
                    <a:pt x="57" y="11"/>
                  </a:cubicBezTo>
                  <a:cubicBezTo>
                    <a:pt x="56" y="9"/>
                    <a:pt x="53" y="8"/>
                    <a:pt x="51"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4" name="Freeform 248"/>
            <p:cNvSpPr/>
            <p:nvPr/>
          </p:nvSpPr>
          <p:spPr bwMode="auto">
            <a:xfrm>
              <a:off x="3683000" y="398462"/>
              <a:ext cx="352425" cy="355600"/>
            </a:xfrm>
            <a:custGeom>
              <a:avLst/>
              <a:gdLst>
                <a:gd name="T0" fmla="*/ 37 w 94"/>
                <a:gd name="T1" fmla="*/ 4 h 95"/>
                <a:gd name="T2" fmla="*/ 5 w 94"/>
                <a:gd name="T3" fmla="*/ 35 h 95"/>
                <a:gd name="T4" fmla="*/ 4 w 94"/>
                <a:gd name="T5" fmla="*/ 52 h 95"/>
                <a:gd name="T6" fmla="*/ 39 w 94"/>
                <a:gd name="T7" fmla="*/ 89 h 95"/>
                <a:gd name="T8" fmla="*/ 56 w 94"/>
                <a:gd name="T9" fmla="*/ 90 h 95"/>
                <a:gd name="T10" fmla="*/ 89 w 94"/>
                <a:gd name="T11" fmla="*/ 60 h 95"/>
                <a:gd name="T12" fmla="*/ 89 w 94"/>
                <a:gd name="T13" fmla="*/ 42 h 95"/>
                <a:gd name="T14" fmla="*/ 55 w 94"/>
                <a:gd name="T15" fmla="*/ 5 h 95"/>
                <a:gd name="T16" fmla="*/ 37 w 94"/>
                <a:gd name="T17" fmla="*/ 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95">
                  <a:moveTo>
                    <a:pt x="37" y="4"/>
                  </a:moveTo>
                  <a:cubicBezTo>
                    <a:pt x="5" y="35"/>
                    <a:pt x="5" y="35"/>
                    <a:pt x="5" y="35"/>
                  </a:cubicBezTo>
                  <a:cubicBezTo>
                    <a:pt x="0" y="39"/>
                    <a:pt x="0" y="47"/>
                    <a:pt x="4" y="52"/>
                  </a:cubicBezTo>
                  <a:cubicBezTo>
                    <a:pt x="39" y="89"/>
                    <a:pt x="39" y="89"/>
                    <a:pt x="39" y="89"/>
                  </a:cubicBezTo>
                  <a:cubicBezTo>
                    <a:pt x="43" y="94"/>
                    <a:pt x="51" y="95"/>
                    <a:pt x="56" y="90"/>
                  </a:cubicBezTo>
                  <a:cubicBezTo>
                    <a:pt x="89" y="60"/>
                    <a:pt x="89" y="60"/>
                    <a:pt x="89" y="60"/>
                  </a:cubicBezTo>
                  <a:cubicBezTo>
                    <a:pt x="94" y="55"/>
                    <a:pt x="94" y="47"/>
                    <a:pt x="89" y="42"/>
                  </a:cubicBezTo>
                  <a:cubicBezTo>
                    <a:pt x="55" y="5"/>
                    <a:pt x="55" y="5"/>
                    <a:pt x="55" y="5"/>
                  </a:cubicBezTo>
                  <a:cubicBezTo>
                    <a:pt x="50" y="0"/>
                    <a:pt x="42" y="0"/>
                    <a:pt x="37" y="4"/>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5" name="Freeform 249"/>
            <p:cNvSpPr>
              <a:spLocks noEditPoints="1"/>
            </p:cNvSpPr>
            <p:nvPr/>
          </p:nvSpPr>
          <p:spPr bwMode="auto">
            <a:xfrm>
              <a:off x="3663950" y="387350"/>
              <a:ext cx="390525" cy="374650"/>
            </a:xfrm>
            <a:custGeom>
              <a:avLst/>
              <a:gdLst>
                <a:gd name="T0" fmla="*/ 53 w 104"/>
                <a:gd name="T1" fmla="*/ 100 h 100"/>
                <a:gd name="T2" fmla="*/ 53 w 104"/>
                <a:gd name="T3" fmla="*/ 100 h 100"/>
                <a:gd name="T4" fmla="*/ 41 w 104"/>
                <a:gd name="T5" fmla="*/ 95 h 100"/>
                <a:gd name="T6" fmla="*/ 6 w 104"/>
                <a:gd name="T7" fmla="*/ 58 h 100"/>
                <a:gd name="T8" fmla="*/ 7 w 104"/>
                <a:gd name="T9" fmla="*/ 35 h 100"/>
                <a:gd name="T10" fmla="*/ 40 w 104"/>
                <a:gd name="T11" fmla="*/ 4 h 100"/>
                <a:gd name="T12" fmla="*/ 51 w 104"/>
                <a:gd name="T13" fmla="*/ 0 h 100"/>
                <a:gd name="T14" fmla="*/ 63 w 104"/>
                <a:gd name="T15" fmla="*/ 5 h 100"/>
                <a:gd name="T16" fmla="*/ 97 w 104"/>
                <a:gd name="T17" fmla="*/ 42 h 100"/>
                <a:gd name="T18" fmla="*/ 97 w 104"/>
                <a:gd name="T19" fmla="*/ 66 h 100"/>
                <a:gd name="T20" fmla="*/ 64 w 104"/>
                <a:gd name="T21" fmla="*/ 96 h 100"/>
                <a:gd name="T22" fmla="*/ 53 w 104"/>
                <a:gd name="T23" fmla="*/ 100 h 100"/>
                <a:gd name="T24" fmla="*/ 51 w 104"/>
                <a:gd name="T25" fmla="*/ 8 h 100"/>
                <a:gd name="T26" fmla="*/ 45 w 104"/>
                <a:gd name="T27" fmla="*/ 10 h 100"/>
                <a:gd name="T28" fmla="*/ 13 w 104"/>
                <a:gd name="T29" fmla="*/ 41 h 100"/>
                <a:gd name="T30" fmla="*/ 12 w 104"/>
                <a:gd name="T31" fmla="*/ 52 h 100"/>
                <a:gd name="T32" fmla="*/ 47 w 104"/>
                <a:gd name="T33" fmla="*/ 90 h 100"/>
                <a:gd name="T34" fmla="*/ 59 w 104"/>
                <a:gd name="T35" fmla="*/ 90 h 100"/>
                <a:gd name="T36" fmla="*/ 91 w 104"/>
                <a:gd name="T37" fmla="*/ 60 h 100"/>
                <a:gd name="T38" fmla="*/ 92 w 104"/>
                <a:gd name="T39" fmla="*/ 48 h 100"/>
                <a:gd name="T40" fmla="*/ 57 w 104"/>
                <a:gd name="T41" fmla="*/ 11 h 100"/>
                <a:gd name="T42" fmla="*/ 51 w 104"/>
                <a:gd name="T43" fmla="*/ 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4" h="100">
                  <a:moveTo>
                    <a:pt x="53" y="100"/>
                  </a:moveTo>
                  <a:cubicBezTo>
                    <a:pt x="53" y="100"/>
                    <a:pt x="53" y="100"/>
                    <a:pt x="53" y="100"/>
                  </a:cubicBezTo>
                  <a:cubicBezTo>
                    <a:pt x="48" y="100"/>
                    <a:pt x="44" y="98"/>
                    <a:pt x="41" y="95"/>
                  </a:cubicBezTo>
                  <a:cubicBezTo>
                    <a:pt x="6" y="58"/>
                    <a:pt x="6" y="58"/>
                    <a:pt x="6" y="58"/>
                  </a:cubicBezTo>
                  <a:cubicBezTo>
                    <a:pt x="0" y="51"/>
                    <a:pt x="0" y="41"/>
                    <a:pt x="7" y="35"/>
                  </a:cubicBezTo>
                  <a:cubicBezTo>
                    <a:pt x="40" y="4"/>
                    <a:pt x="40" y="4"/>
                    <a:pt x="40" y="4"/>
                  </a:cubicBezTo>
                  <a:cubicBezTo>
                    <a:pt x="43" y="2"/>
                    <a:pt x="47" y="0"/>
                    <a:pt x="51" y="0"/>
                  </a:cubicBezTo>
                  <a:cubicBezTo>
                    <a:pt x="55" y="0"/>
                    <a:pt x="60" y="2"/>
                    <a:pt x="63" y="5"/>
                  </a:cubicBezTo>
                  <a:cubicBezTo>
                    <a:pt x="97" y="42"/>
                    <a:pt x="97" y="42"/>
                    <a:pt x="97" y="42"/>
                  </a:cubicBezTo>
                  <a:cubicBezTo>
                    <a:pt x="104" y="49"/>
                    <a:pt x="103" y="59"/>
                    <a:pt x="97" y="66"/>
                  </a:cubicBezTo>
                  <a:cubicBezTo>
                    <a:pt x="64" y="96"/>
                    <a:pt x="64" y="96"/>
                    <a:pt x="64" y="96"/>
                  </a:cubicBezTo>
                  <a:cubicBezTo>
                    <a:pt x="61" y="99"/>
                    <a:pt x="57" y="100"/>
                    <a:pt x="53" y="100"/>
                  </a:cubicBezTo>
                  <a:close/>
                  <a:moveTo>
                    <a:pt x="51" y="8"/>
                  </a:moveTo>
                  <a:cubicBezTo>
                    <a:pt x="49" y="8"/>
                    <a:pt x="47" y="9"/>
                    <a:pt x="45" y="10"/>
                  </a:cubicBezTo>
                  <a:cubicBezTo>
                    <a:pt x="13" y="41"/>
                    <a:pt x="13" y="41"/>
                    <a:pt x="13" y="41"/>
                  </a:cubicBezTo>
                  <a:cubicBezTo>
                    <a:pt x="9" y="44"/>
                    <a:pt x="9" y="49"/>
                    <a:pt x="12" y="52"/>
                  </a:cubicBezTo>
                  <a:cubicBezTo>
                    <a:pt x="47" y="90"/>
                    <a:pt x="47" y="90"/>
                    <a:pt x="47" y="90"/>
                  </a:cubicBezTo>
                  <a:cubicBezTo>
                    <a:pt x="50" y="93"/>
                    <a:pt x="55" y="93"/>
                    <a:pt x="59" y="90"/>
                  </a:cubicBezTo>
                  <a:cubicBezTo>
                    <a:pt x="91" y="60"/>
                    <a:pt x="91" y="60"/>
                    <a:pt x="91" y="60"/>
                  </a:cubicBezTo>
                  <a:cubicBezTo>
                    <a:pt x="95" y="57"/>
                    <a:pt x="95" y="51"/>
                    <a:pt x="92" y="48"/>
                  </a:cubicBezTo>
                  <a:cubicBezTo>
                    <a:pt x="57" y="11"/>
                    <a:pt x="57" y="11"/>
                    <a:pt x="57" y="11"/>
                  </a:cubicBezTo>
                  <a:cubicBezTo>
                    <a:pt x="55" y="9"/>
                    <a:pt x="53" y="8"/>
                    <a:pt x="51"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6" name="Freeform 250"/>
            <p:cNvSpPr/>
            <p:nvPr/>
          </p:nvSpPr>
          <p:spPr bwMode="auto">
            <a:xfrm>
              <a:off x="3927475" y="165100"/>
              <a:ext cx="355600" cy="357188"/>
            </a:xfrm>
            <a:custGeom>
              <a:avLst/>
              <a:gdLst>
                <a:gd name="T0" fmla="*/ 38 w 95"/>
                <a:gd name="T1" fmla="*/ 5 h 95"/>
                <a:gd name="T2" fmla="*/ 6 w 95"/>
                <a:gd name="T3" fmla="*/ 35 h 95"/>
                <a:gd name="T4" fmla="*/ 5 w 95"/>
                <a:gd name="T5" fmla="*/ 53 h 95"/>
                <a:gd name="T6" fmla="*/ 40 w 95"/>
                <a:gd name="T7" fmla="*/ 90 h 95"/>
                <a:gd name="T8" fmla="*/ 57 w 95"/>
                <a:gd name="T9" fmla="*/ 91 h 95"/>
                <a:gd name="T10" fmla="*/ 90 w 95"/>
                <a:gd name="T11" fmla="*/ 60 h 95"/>
                <a:gd name="T12" fmla="*/ 90 w 95"/>
                <a:gd name="T13" fmla="*/ 43 h 95"/>
                <a:gd name="T14" fmla="*/ 56 w 95"/>
                <a:gd name="T15" fmla="*/ 6 h 95"/>
                <a:gd name="T16" fmla="*/ 38 w 95"/>
                <a:gd name="T17" fmla="*/ 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95">
                  <a:moveTo>
                    <a:pt x="38" y="5"/>
                  </a:moveTo>
                  <a:cubicBezTo>
                    <a:pt x="6" y="35"/>
                    <a:pt x="6" y="35"/>
                    <a:pt x="6" y="35"/>
                  </a:cubicBezTo>
                  <a:cubicBezTo>
                    <a:pt x="1" y="40"/>
                    <a:pt x="0" y="48"/>
                    <a:pt x="5" y="53"/>
                  </a:cubicBezTo>
                  <a:cubicBezTo>
                    <a:pt x="40" y="90"/>
                    <a:pt x="40" y="90"/>
                    <a:pt x="40" y="90"/>
                  </a:cubicBezTo>
                  <a:cubicBezTo>
                    <a:pt x="44" y="95"/>
                    <a:pt x="52" y="95"/>
                    <a:pt x="57" y="91"/>
                  </a:cubicBezTo>
                  <a:cubicBezTo>
                    <a:pt x="90" y="60"/>
                    <a:pt x="90" y="60"/>
                    <a:pt x="90" y="60"/>
                  </a:cubicBezTo>
                  <a:cubicBezTo>
                    <a:pt x="95" y="56"/>
                    <a:pt x="95" y="48"/>
                    <a:pt x="90" y="43"/>
                  </a:cubicBezTo>
                  <a:cubicBezTo>
                    <a:pt x="56" y="6"/>
                    <a:pt x="56" y="6"/>
                    <a:pt x="56" y="6"/>
                  </a:cubicBezTo>
                  <a:cubicBezTo>
                    <a:pt x="51" y="1"/>
                    <a:pt x="43" y="0"/>
                    <a:pt x="38"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7" name="Freeform 251"/>
            <p:cNvSpPr>
              <a:spLocks noEditPoints="1"/>
            </p:cNvSpPr>
            <p:nvPr/>
          </p:nvSpPr>
          <p:spPr bwMode="auto">
            <a:xfrm>
              <a:off x="3919538" y="157162"/>
              <a:ext cx="379413" cy="376238"/>
            </a:xfrm>
            <a:custGeom>
              <a:avLst/>
              <a:gdLst>
                <a:gd name="T0" fmla="*/ 51 w 101"/>
                <a:gd name="T1" fmla="*/ 100 h 100"/>
                <a:gd name="T2" fmla="*/ 51 w 101"/>
                <a:gd name="T3" fmla="*/ 100 h 100"/>
                <a:gd name="T4" fmla="*/ 39 w 101"/>
                <a:gd name="T5" fmla="*/ 95 h 100"/>
                <a:gd name="T6" fmla="*/ 4 w 101"/>
                <a:gd name="T7" fmla="*/ 58 h 100"/>
                <a:gd name="T8" fmla="*/ 0 w 101"/>
                <a:gd name="T9" fmla="*/ 46 h 100"/>
                <a:gd name="T10" fmla="*/ 5 w 101"/>
                <a:gd name="T11" fmla="*/ 35 h 100"/>
                <a:gd name="T12" fmla="*/ 37 w 101"/>
                <a:gd name="T13" fmla="*/ 4 h 100"/>
                <a:gd name="T14" fmla="*/ 49 w 101"/>
                <a:gd name="T15" fmla="*/ 0 h 100"/>
                <a:gd name="T16" fmla="*/ 61 w 101"/>
                <a:gd name="T17" fmla="*/ 5 h 100"/>
                <a:gd name="T18" fmla="*/ 95 w 101"/>
                <a:gd name="T19" fmla="*/ 42 h 100"/>
                <a:gd name="T20" fmla="*/ 94 w 101"/>
                <a:gd name="T21" fmla="*/ 65 h 100"/>
                <a:gd name="T22" fmla="*/ 62 w 101"/>
                <a:gd name="T23" fmla="*/ 96 h 100"/>
                <a:gd name="T24" fmla="*/ 51 w 101"/>
                <a:gd name="T25" fmla="*/ 100 h 100"/>
                <a:gd name="T26" fmla="*/ 49 w 101"/>
                <a:gd name="T27" fmla="*/ 8 h 100"/>
                <a:gd name="T28" fmla="*/ 43 w 101"/>
                <a:gd name="T29" fmla="*/ 10 h 100"/>
                <a:gd name="T30" fmla="*/ 10 w 101"/>
                <a:gd name="T31" fmla="*/ 40 h 100"/>
                <a:gd name="T32" fmla="*/ 8 w 101"/>
                <a:gd name="T33" fmla="*/ 46 h 100"/>
                <a:gd name="T34" fmla="*/ 10 w 101"/>
                <a:gd name="T35" fmla="*/ 52 h 100"/>
                <a:gd name="T36" fmla="*/ 44 w 101"/>
                <a:gd name="T37" fmla="*/ 89 h 100"/>
                <a:gd name="T38" fmla="*/ 51 w 101"/>
                <a:gd name="T39" fmla="*/ 92 h 100"/>
                <a:gd name="T40" fmla="*/ 51 w 101"/>
                <a:gd name="T41" fmla="*/ 92 h 100"/>
                <a:gd name="T42" fmla="*/ 56 w 101"/>
                <a:gd name="T43" fmla="*/ 90 h 100"/>
                <a:gd name="T44" fmla="*/ 89 w 101"/>
                <a:gd name="T45" fmla="*/ 59 h 100"/>
                <a:gd name="T46" fmla="*/ 89 w 101"/>
                <a:gd name="T47" fmla="*/ 48 h 100"/>
                <a:gd name="T48" fmla="*/ 55 w 101"/>
                <a:gd name="T49" fmla="*/ 10 h 100"/>
                <a:gd name="T50" fmla="*/ 49 w 101"/>
                <a:gd name="T51" fmla="*/ 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1" h="100">
                  <a:moveTo>
                    <a:pt x="51" y="100"/>
                  </a:moveTo>
                  <a:cubicBezTo>
                    <a:pt x="51" y="100"/>
                    <a:pt x="51" y="100"/>
                    <a:pt x="51" y="100"/>
                  </a:cubicBezTo>
                  <a:cubicBezTo>
                    <a:pt x="46" y="100"/>
                    <a:pt x="42" y="98"/>
                    <a:pt x="39" y="95"/>
                  </a:cubicBezTo>
                  <a:cubicBezTo>
                    <a:pt x="4" y="58"/>
                    <a:pt x="4" y="58"/>
                    <a:pt x="4" y="58"/>
                  </a:cubicBezTo>
                  <a:cubicBezTo>
                    <a:pt x="1" y="54"/>
                    <a:pt x="0" y="50"/>
                    <a:pt x="0" y="46"/>
                  </a:cubicBezTo>
                  <a:cubicBezTo>
                    <a:pt x="0" y="42"/>
                    <a:pt x="2" y="38"/>
                    <a:pt x="5" y="35"/>
                  </a:cubicBezTo>
                  <a:cubicBezTo>
                    <a:pt x="37" y="4"/>
                    <a:pt x="37" y="4"/>
                    <a:pt x="37" y="4"/>
                  </a:cubicBezTo>
                  <a:cubicBezTo>
                    <a:pt x="40" y="1"/>
                    <a:pt x="44" y="0"/>
                    <a:pt x="49" y="0"/>
                  </a:cubicBezTo>
                  <a:cubicBezTo>
                    <a:pt x="53" y="0"/>
                    <a:pt x="58" y="2"/>
                    <a:pt x="61" y="5"/>
                  </a:cubicBezTo>
                  <a:cubicBezTo>
                    <a:pt x="95" y="42"/>
                    <a:pt x="95" y="42"/>
                    <a:pt x="95" y="42"/>
                  </a:cubicBezTo>
                  <a:cubicBezTo>
                    <a:pt x="101" y="49"/>
                    <a:pt x="101" y="59"/>
                    <a:pt x="94" y="65"/>
                  </a:cubicBezTo>
                  <a:cubicBezTo>
                    <a:pt x="62" y="96"/>
                    <a:pt x="62" y="96"/>
                    <a:pt x="62" y="96"/>
                  </a:cubicBezTo>
                  <a:cubicBezTo>
                    <a:pt x="59" y="98"/>
                    <a:pt x="55" y="100"/>
                    <a:pt x="51" y="100"/>
                  </a:cubicBezTo>
                  <a:close/>
                  <a:moveTo>
                    <a:pt x="49" y="8"/>
                  </a:moveTo>
                  <a:cubicBezTo>
                    <a:pt x="46" y="8"/>
                    <a:pt x="44" y="9"/>
                    <a:pt x="43" y="10"/>
                  </a:cubicBezTo>
                  <a:cubicBezTo>
                    <a:pt x="10" y="40"/>
                    <a:pt x="10" y="40"/>
                    <a:pt x="10" y="40"/>
                  </a:cubicBezTo>
                  <a:cubicBezTo>
                    <a:pt x="9" y="42"/>
                    <a:pt x="8" y="44"/>
                    <a:pt x="8" y="46"/>
                  </a:cubicBezTo>
                  <a:cubicBezTo>
                    <a:pt x="8" y="48"/>
                    <a:pt x="8" y="51"/>
                    <a:pt x="10" y="52"/>
                  </a:cubicBezTo>
                  <a:cubicBezTo>
                    <a:pt x="44" y="89"/>
                    <a:pt x="44" y="89"/>
                    <a:pt x="44" y="89"/>
                  </a:cubicBezTo>
                  <a:cubicBezTo>
                    <a:pt x="46" y="91"/>
                    <a:pt x="48" y="92"/>
                    <a:pt x="51" y="92"/>
                  </a:cubicBezTo>
                  <a:cubicBezTo>
                    <a:pt x="51" y="92"/>
                    <a:pt x="51" y="92"/>
                    <a:pt x="51" y="92"/>
                  </a:cubicBezTo>
                  <a:cubicBezTo>
                    <a:pt x="53" y="92"/>
                    <a:pt x="55" y="91"/>
                    <a:pt x="56" y="90"/>
                  </a:cubicBezTo>
                  <a:cubicBezTo>
                    <a:pt x="89" y="59"/>
                    <a:pt x="89" y="59"/>
                    <a:pt x="89" y="59"/>
                  </a:cubicBezTo>
                  <a:cubicBezTo>
                    <a:pt x="92" y="56"/>
                    <a:pt x="92" y="51"/>
                    <a:pt x="89" y="48"/>
                  </a:cubicBezTo>
                  <a:cubicBezTo>
                    <a:pt x="55" y="10"/>
                    <a:pt x="55" y="10"/>
                    <a:pt x="55" y="10"/>
                  </a:cubicBezTo>
                  <a:cubicBezTo>
                    <a:pt x="53" y="9"/>
                    <a:pt x="51" y="8"/>
                    <a:pt x="49"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8" name="Freeform 252"/>
            <p:cNvSpPr/>
            <p:nvPr/>
          </p:nvSpPr>
          <p:spPr bwMode="auto">
            <a:xfrm>
              <a:off x="4175125" y="-63501"/>
              <a:ext cx="355600" cy="355600"/>
            </a:xfrm>
            <a:custGeom>
              <a:avLst/>
              <a:gdLst>
                <a:gd name="T0" fmla="*/ 38 w 95"/>
                <a:gd name="T1" fmla="*/ 5 h 95"/>
                <a:gd name="T2" fmla="*/ 5 w 95"/>
                <a:gd name="T3" fmla="*/ 35 h 95"/>
                <a:gd name="T4" fmla="*/ 5 w 95"/>
                <a:gd name="T5" fmla="*/ 53 h 95"/>
                <a:gd name="T6" fmla="*/ 39 w 95"/>
                <a:gd name="T7" fmla="*/ 90 h 95"/>
                <a:gd name="T8" fmla="*/ 57 w 95"/>
                <a:gd name="T9" fmla="*/ 90 h 95"/>
                <a:gd name="T10" fmla="*/ 89 w 95"/>
                <a:gd name="T11" fmla="*/ 60 h 95"/>
                <a:gd name="T12" fmla="*/ 90 w 95"/>
                <a:gd name="T13" fmla="*/ 43 h 95"/>
                <a:gd name="T14" fmla="*/ 55 w 95"/>
                <a:gd name="T15" fmla="*/ 5 h 95"/>
                <a:gd name="T16" fmla="*/ 38 w 95"/>
                <a:gd name="T17" fmla="*/ 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95">
                  <a:moveTo>
                    <a:pt x="38" y="5"/>
                  </a:moveTo>
                  <a:cubicBezTo>
                    <a:pt x="5" y="35"/>
                    <a:pt x="5" y="35"/>
                    <a:pt x="5" y="35"/>
                  </a:cubicBezTo>
                  <a:cubicBezTo>
                    <a:pt x="0" y="40"/>
                    <a:pt x="0" y="48"/>
                    <a:pt x="5" y="53"/>
                  </a:cubicBezTo>
                  <a:cubicBezTo>
                    <a:pt x="39" y="90"/>
                    <a:pt x="39" y="90"/>
                    <a:pt x="39" y="90"/>
                  </a:cubicBezTo>
                  <a:cubicBezTo>
                    <a:pt x="44" y="95"/>
                    <a:pt x="52" y="95"/>
                    <a:pt x="57" y="90"/>
                  </a:cubicBezTo>
                  <a:cubicBezTo>
                    <a:pt x="89" y="60"/>
                    <a:pt x="89" y="60"/>
                    <a:pt x="89" y="60"/>
                  </a:cubicBezTo>
                  <a:cubicBezTo>
                    <a:pt x="94" y="55"/>
                    <a:pt x="95" y="48"/>
                    <a:pt x="90" y="43"/>
                  </a:cubicBezTo>
                  <a:cubicBezTo>
                    <a:pt x="55" y="5"/>
                    <a:pt x="55" y="5"/>
                    <a:pt x="55" y="5"/>
                  </a:cubicBezTo>
                  <a:cubicBezTo>
                    <a:pt x="51" y="1"/>
                    <a:pt x="43" y="0"/>
                    <a:pt x="38"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9" name="Freeform 253"/>
            <p:cNvSpPr>
              <a:spLocks noEditPoints="1"/>
            </p:cNvSpPr>
            <p:nvPr/>
          </p:nvSpPr>
          <p:spPr bwMode="auto">
            <a:xfrm>
              <a:off x="4162425" y="-71438"/>
              <a:ext cx="384175" cy="376238"/>
            </a:xfrm>
            <a:custGeom>
              <a:avLst/>
              <a:gdLst>
                <a:gd name="T0" fmla="*/ 51 w 102"/>
                <a:gd name="T1" fmla="*/ 100 h 100"/>
                <a:gd name="T2" fmla="*/ 51 w 102"/>
                <a:gd name="T3" fmla="*/ 100 h 100"/>
                <a:gd name="T4" fmla="*/ 39 w 102"/>
                <a:gd name="T5" fmla="*/ 95 h 100"/>
                <a:gd name="T6" fmla="*/ 5 w 102"/>
                <a:gd name="T7" fmla="*/ 57 h 100"/>
                <a:gd name="T8" fmla="*/ 0 w 102"/>
                <a:gd name="T9" fmla="*/ 46 h 100"/>
                <a:gd name="T10" fmla="*/ 6 w 102"/>
                <a:gd name="T11" fmla="*/ 34 h 100"/>
                <a:gd name="T12" fmla="*/ 38 w 102"/>
                <a:gd name="T13" fmla="*/ 4 h 100"/>
                <a:gd name="T14" fmla="*/ 49 w 102"/>
                <a:gd name="T15" fmla="*/ 0 h 100"/>
                <a:gd name="T16" fmla="*/ 61 w 102"/>
                <a:gd name="T17" fmla="*/ 5 h 100"/>
                <a:gd name="T18" fmla="*/ 96 w 102"/>
                <a:gd name="T19" fmla="*/ 42 h 100"/>
                <a:gd name="T20" fmla="*/ 95 w 102"/>
                <a:gd name="T21" fmla="*/ 65 h 100"/>
                <a:gd name="T22" fmla="*/ 63 w 102"/>
                <a:gd name="T23" fmla="*/ 95 h 100"/>
                <a:gd name="T24" fmla="*/ 51 w 102"/>
                <a:gd name="T25" fmla="*/ 100 h 100"/>
                <a:gd name="T26" fmla="*/ 49 w 102"/>
                <a:gd name="T27" fmla="*/ 8 h 100"/>
                <a:gd name="T28" fmla="*/ 44 w 102"/>
                <a:gd name="T29" fmla="*/ 10 h 100"/>
                <a:gd name="T30" fmla="*/ 11 w 102"/>
                <a:gd name="T31" fmla="*/ 40 h 100"/>
                <a:gd name="T32" fmla="*/ 8 w 102"/>
                <a:gd name="T33" fmla="*/ 46 h 100"/>
                <a:gd name="T34" fmla="*/ 11 w 102"/>
                <a:gd name="T35" fmla="*/ 52 h 100"/>
                <a:gd name="T36" fmla="*/ 45 w 102"/>
                <a:gd name="T37" fmla="*/ 89 h 100"/>
                <a:gd name="T38" fmla="*/ 57 w 102"/>
                <a:gd name="T39" fmla="*/ 90 h 100"/>
                <a:gd name="T40" fmla="*/ 90 w 102"/>
                <a:gd name="T41" fmla="*/ 59 h 100"/>
                <a:gd name="T42" fmla="*/ 90 w 102"/>
                <a:gd name="T43" fmla="*/ 47 h 100"/>
                <a:gd name="T44" fmla="*/ 56 w 102"/>
                <a:gd name="T45" fmla="*/ 10 h 100"/>
                <a:gd name="T46" fmla="*/ 49 w 102"/>
                <a:gd name="T47" fmla="*/ 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2" h="100">
                  <a:moveTo>
                    <a:pt x="51" y="100"/>
                  </a:moveTo>
                  <a:cubicBezTo>
                    <a:pt x="51" y="100"/>
                    <a:pt x="51" y="100"/>
                    <a:pt x="51" y="100"/>
                  </a:cubicBezTo>
                  <a:cubicBezTo>
                    <a:pt x="47" y="100"/>
                    <a:pt x="42" y="98"/>
                    <a:pt x="39" y="95"/>
                  </a:cubicBezTo>
                  <a:cubicBezTo>
                    <a:pt x="5" y="57"/>
                    <a:pt x="5" y="57"/>
                    <a:pt x="5" y="57"/>
                  </a:cubicBezTo>
                  <a:cubicBezTo>
                    <a:pt x="2" y="54"/>
                    <a:pt x="0" y="50"/>
                    <a:pt x="0" y="46"/>
                  </a:cubicBezTo>
                  <a:cubicBezTo>
                    <a:pt x="1" y="41"/>
                    <a:pt x="2" y="37"/>
                    <a:pt x="6" y="34"/>
                  </a:cubicBezTo>
                  <a:cubicBezTo>
                    <a:pt x="38" y="4"/>
                    <a:pt x="38" y="4"/>
                    <a:pt x="38" y="4"/>
                  </a:cubicBezTo>
                  <a:cubicBezTo>
                    <a:pt x="41" y="1"/>
                    <a:pt x="45" y="0"/>
                    <a:pt x="49" y="0"/>
                  </a:cubicBezTo>
                  <a:cubicBezTo>
                    <a:pt x="54" y="0"/>
                    <a:pt x="58" y="1"/>
                    <a:pt x="61" y="5"/>
                  </a:cubicBezTo>
                  <a:cubicBezTo>
                    <a:pt x="96" y="42"/>
                    <a:pt x="96" y="42"/>
                    <a:pt x="96" y="42"/>
                  </a:cubicBezTo>
                  <a:cubicBezTo>
                    <a:pt x="102" y="49"/>
                    <a:pt x="102" y="59"/>
                    <a:pt x="95" y="65"/>
                  </a:cubicBezTo>
                  <a:cubicBezTo>
                    <a:pt x="63" y="95"/>
                    <a:pt x="63" y="95"/>
                    <a:pt x="63" y="95"/>
                  </a:cubicBezTo>
                  <a:cubicBezTo>
                    <a:pt x="60" y="98"/>
                    <a:pt x="56" y="100"/>
                    <a:pt x="51" y="100"/>
                  </a:cubicBezTo>
                  <a:close/>
                  <a:moveTo>
                    <a:pt x="49" y="8"/>
                  </a:moveTo>
                  <a:cubicBezTo>
                    <a:pt x="47" y="8"/>
                    <a:pt x="45" y="8"/>
                    <a:pt x="44" y="10"/>
                  </a:cubicBezTo>
                  <a:cubicBezTo>
                    <a:pt x="11" y="40"/>
                    <a:pt x="11" y="40"/>
                    <a:pt x="11" y="40"/>
                  </a:cubicBezTo>
                  <a:cubicBezTo>
                    <a:pt x="9" y="42"/>
                    <a:pt x="9" y="44"/>
                    <a:pt x="8" y="46"/>
                  </a:cubicBezTo>
                  <a:cubicBezTo>
                    <a:pt x="8" y="48"/>
                    <a:pt x="9" y="50"/>
                    <a:pt x="11" y="52"/>
                  </a:cubicBezTo>
                  <a:cubicBezTo>
                    <a:pt x="45" y="89"/>
                    <a:pt x="45" y="89"/>
                    <a:pt x="45" y="89"/>
                  </a:cubicBezTo>
                  <a:cubicBezTo>
                    <a:pt x="48" y="92"/>
                    <a:pt x="54" y="93"/>
                    <a:pt x="57" y="90"/>
                  </a:cubicBezTo>
                  <a:cubicBezTo>
                    <a:pt x="90" y="59"/>
                    <a:pt x="90" y="59"/>
                    <a:pt x="90" y="59"/>
                  </a:cubicBezTo>
                  <a:cubicBezTo>
                    <a:pt x="93" y="56"/>
                    <a:pt x="93" y="51"/>
                    <a:pt x="90" y="47"/>
                  </a:cubicBezTo>
                  <a:cubicBezTo>
                    <a:pt x="56" y="10"/>
                    <a:pt x="56" y="10"/>
                    <a:pt x="56" y="10"/>
                  </a:cubicBezTo>
                  <a:cubicBezTo>
                    <a:pt x="54" y="9"/>
                    <a:pt x="52" y="8"/>
                    <a:pt x="49"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0" name="Freeform 254"/>
            <p:cNvSpPr/>
            <p:nvPr/>
          </p:nvSpPr>
          <p:spPr bwMode="auto">
            <a:xfrm>
              <a:off x="4422775" y="-292101"/>
              <a:ext cx="352425" cy="355600"/>
            </a:xfrm>
            <a:custGeom>
              <a:avLst/>
              <a:gdLst>
                <a:gd name="T0" fmla="*/ 38 w 94"/>
                <a:gd name="T1" fmla="*/ 5 h 95"/>
                <a:gd name="T2" fmla="*/ 5 w 94"/>
                <a:gd name="T3" fmla="*/ 35 h 95"/>
                <a:gd name="T4" fmla="*/ 5 w 94"/>
                <a:gd name="T5" fmla="*/ 52 h 95"/>
                <a:gd name="T6" fmla="*/ 39 w 94"/>
                <a:gd name="T7" fmla="*/ 90 h 95"/>
                <a:gd name="T8" fmla="*/ 57 w 94"/>
                <a:gd name="T9" fmla="*/ 90 h 95"/>
                <a:gd name="T10" fmla="*/ 89 w 94"/>
                <a:gd name="T11" fmla="*/ 60 h 95"/>
                <a:gd name="T12" fmla="*/ 90 w 94"/>
                <a:gd name="T13" fmla="*/ 42 h 95"/>
                <a:gd name="T14" fmla="*/ 55 w 94"/>
                <a:gd name="T15" fmla="*/ 5 h 95"/>
                <a:gd name="T16" fmla="*/ 38 w 94"/>
                <a:gd name="T17" fmla="*/ 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95">
                  <a:moveTo>
                    <a:pt x="38" y="5"/>
                  </a:moveTo>
                  <a:cubicBezTo>
                    <a:pt x="5" y="35"/>
                    <a:pt x="5" y="35"/>
                    <a:pt x="5" y="35"/>
                  </a:cubicBezTo>
                  <a:cubicBezTo>
                    <a:pt x="0" y="40"/>
                    <a:pt x="0" y="47"/>
                    <a:pt x="5" y="52"/>
                  </a:cubicBezTo>
                  <a:cubicBezTo>
                    <a:pt x="39" y="90"/>
                    <a:pt x="39" y="90"/>
                    <a:pt x="39" y="90"/>
                  </a:cubicBezTo>
                  <a:cubicBezTo>
                    <a:pt x="44" y="95"/>
                    <a:pt x="52" y="95"/>
                    <a:pt x="57" y="90"/>
                  </a:cubicBezTo>
                  <a:cubicBezTo>
                    <a:pt x="89" y="60"/>
                    <a:pt x="89" y="60"/>
                    <a:pt x="89" y="60"/>
                  </a:cubicBezTo>
                  <a:cubicBezTo>
                    <a:pt x="94" y="55"/>
                    <a:pt x="94" y="47"/>
                    <a:pt x="90" y="42"/>
                  </a:cubicBezTo>
                  <a:cubicBezTo>
                    <a:pt x="55" y="5"/>
                    <a:pt x="55" y="5"/>
                    <a:pt x="55" y="5"/>
                  </a:cubicBezTo>
                  <a:cubicBezTo>
                    <a:pt x="51" y="0"/>
                    <a:pt x="43" y="0"/>
                    <a:pt x="38"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1" name="Freeform 255"/>
            <p:cNvSpPr>
              <a:spLocks noEditPoints="1"/>
            </p:cNvSpPr>
            <p:nvPr/>
          </p:nvSpPr>
          <p:spPr bwMode="auto">
            <a:xfrm>
              <a:off x="4411663" y="-303213"/>
              <a:ext cx="382588" cy="377825"/>
            </a:xfrm>
            <a:custGeom>
              <a:avLst/>
              <a:gdLst>
                <a:gd name="T0" fmla="*/ 51 w 102"/>
                <a:gd name="T1" fmla="*/ 101 h 101"/>
                <a:gd name="T2" fmla="*/ 51 w 102"/>
                <a:gd name="T3" fmla="*/ 101 h 101"/>
                <a:gd name="T4" fmla="*/ 39 w 102"/>
                <a:gd name="T5" fmla="*/ 95 h 101"/>
                <a:gd name="T6" fmla="*/ 5 w 102"/>
                <a:gd name="T7" fmla="*/ 58 h 101"/>
                <a:gd name="T8" fmla="*/ 0 w 102"/>
                <a:gd name="T9" fmla="*/ 46 h 101"/>
                <a:gd name="T10" fmla="*/ 5 w 102"/>
                <a:gd name="T11" fmla="*/ 35 h 101"/>
                <a:gd name="T12" fmla="*/ 38 w 102"/>
                <a:gd name="T13" fmla="*/ 5 h 101"/>
                <a:gd name="T14" fmla="*/ 49 w 102"/>
                <a:gd name="T15" fmla="*/ 0 h 101"/>
                <a:gd name="T16" fmla="*/ 61 w 102"/>
                <a:gd name="T17" fmla="*/ 6 h 101"/>
                <a:gd name="T18" fmla="*/ 96 w 102"/>
                <a:gd name="T19" fmla="*/ 43 h 101"/>
                <a:gd name="T20" fmla="*/ 95 w 102"/>
                <a:gd name="T21" fmla="*/ 66 h 101"/>
                <a:gd name="T22" fmla="*/ 62 w 102"/>
                <a:gd name="T23" fmla="*/ 96 h 101"/>
                <a:gd name="T24" fmla="*/ 51 w 102"/>
                <a:gd name="T25" fmla="*/ 101 h 101"/>
                <a:gd name="T26" fmla="*/ 49 w 102"/>
                <a:gd name="T27" fmla="*/ 8 h 101"/>
                <a:gd name="T28" fmla="*/ 43 w 102"/>
                <a:gd name="T29" fmla="*/ 11 h 101"/>
                <a:gd name="T30" fmla="*/ 11 w 102"/>
                <a:gd name="T31" fmla="*/ 41 h 101"/>
                <a:gd name="T32" fmla="*/ 8 w 102"/>
                <a:gd name="T33" fmla="*/ 47 h 101"/>
                <a:gd name="T34" fmla="*/ 10 w 102"/>
                <a:gd name="T35" fmla="*/ 53 h 101"/>
                <a:gd name="T36" fmla="*/ 45 w 102"/>
                <a:gd name="T37" fmla="*/ 90 h 101"/>
                <a:gd name="T38" fmla="*/ 57 w 102"/>
                <a:gd name="T39" fmla="*/ 90 h 101"/>
                <a:gd name="T40" fmla="*/ 89 w 102"/>
                <a:gd name="T41" fmla="*/ 60 h 101"/>
                <a:gd name="T42" fmla="*/ 90 w 102"/>
                <a:gd name="T43" fmla="*/ 48 h 101"/>
                <a:gd name="T44" fmla="*/ 55 w 102"/>
                <a:gd name="T45" fmla="*/ 11 h 101"/>
                <a:gd name="T46" fmla="*/ 49 w 102"/>
                <a:gd name="T47" fmla="*/ 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2" h="101">
                  <a:moveTo>
                    <a:pt x="51" y="101"/>
                  </a:moveTo>
                  <a:cubicBezTo>
                    <a:pt x="51" y="101"/>
                    <a:pt x="51" y="101"/>
                    <a:pt x="51" y="101"/>
                  </a:cubicBezTo>
                  <a:cubicBezTo>
                    <a:pt x="47" y="101"/>
                    <a:pt x="42" y="99"/>
                    <a:pt x="39" y="95"/>
                  </a:cubicBezTo>
                  <a:cubicBezTo>
                    <a:pt x="5" y="58"/>
                    <a:pt x="5" y="58"/>
                    <a:pt x="5" y="58"/>
                  </a:cubicBezTo>
                  <a:cubicBezTo>
                    <a:pt x="2" y="55"/>
                    <a:pt x="0" y="51"/>
                    <a:pt x="0" y="46"/>
                  </a:cubicBezTo>
                  <a:cubicBezTo>
                    <a:pt x="0" y="42"/>
                    <a:pt x="2" y="38"/>
                    <a:pt x="5" y="35"/>
                  </a:cubicBezTo>
                  <a:cubicBezTo>
                    <a:pt x="38" y="5"/>
                    <a:pt x="38" y="5"/>
                    <a:pt x="38" y="5"/>
                  </a:cubicBezTo>
                  <a:cubicBezTo>
                    <a:pt x="41" y="2"/>
                    <a:pt x="45" y="0"/>
                    <a:pt x="49" y="0"/>
                  </a:cubicBezTo>
                  <a:cubicBezTo>
                    <a:pt x="54" y="0"/>
                    <a:pt x="58" y="2"/>
                    <a:pt x="61" y="6"/>
                  </a:cubicBezTo>
                  <a:cubicBezTo>
                    <a:pt x="96" y="43"/>
                    <a:pt x="96" y="43"/>
                    <a:pt x="96" y="43"/>
                  </a:cubicBezTo>
                  <a:cubicBezTo>
                    <a:pt x="102" y="49"/>
                    <a:pt x="102" y="60"/>
                    <a:pt x="95" y="66"/>
                  </a:cubicBezTo>
                  <a:cubicBezTo>
                    <a:pt x="62" y="96"/>
                    <a:pt x="62" y="96"/>
                    <a:pt x="62" y="96"/>
                  </a:cubicBezTo>
                  <a:cubicBezTo>
                    <a:pt x="59" y="99"/>
                    <a:pt x="55" y="101"/>
                    <a:pt x="51" y="101"/>
                  </a:cubicBezTo>
                  <a:close/>
                  <a:moveTo>
                    <a:pt x="49" y="8"/>
                  </a:moveTo>
                  <a:cubicBezTo>
                    <a:pt x="47" y="8"/>
                    <a:pt x="45" y="9"/>
                    <a:pt x="43" y="11"/>
                  </a:cubicBezTo>
                  <a:cubicBezTo>
                    <a:pt x="11" y="41"/>
                    <a:pt x="11" y="41"/>
                    <a:pt x="11" y="41"/>
                  </a:cubicBezTo>
                  <a:cubicBezTo>
                    <a:pt x="9" y="42"/>
                    <a:pt x="8" y="44"/>
                    <a:pt x="8" y="47"/>
                  </a:cubicBezTo>
                  <a:cubicBezTo>
                    <a:pt x="8" y="49"/>
                    <a:pt x="9" y="51"/>
                    <a:pt x="10" y="53"/>
                  </a:cubicBezTo>
                  <a:cubicBezTo>
                    <a:pt x="45" y="90"/>
                    <a:pt x="45" y="90"/>
                    <a:pt x="45" y="90"/>
                  </a:cubicBezTo>
                  <a:cubicBezTo>
                    <a:pt x="48" y="93"/>
                    <a:pt x="54" y="93"/>
                    <a:pt x="57" y="90"/>
                  </a:cubicBezTo>
                  <a:cubicBezTo>
                    <a:pt x="89" y="60"/>
                    <a:pt x="89" y="60"/>
                    <a:pt x="89" y="60"/>
                  </a:cubicBezTo>
                  <a:cubicBezTo>
                    <a:pt x="93" y="57"/>
                    <a:pt x="93" y="51"/>
                    <a:pt x="90" y="48"/>
                  </a:cubicBezTo>
                  <a:cubicBezTo>
                    <a:pt x="55" y="11"/>
                    <a:pt x="55" y="11"/>
                    <a:pt x="55" y="11"/>
                  </a:cubicBezTo>
                  <a:cubicBezTo>
                    <a:pt x="54" y="9"/>
                    <a:pt x="51" y="8"/>
                    <a:pt x="49"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2" name="Freeform 256"/>
            <p:cNvSpPr/>
            <p:nvPr/>
          </p:nvSpPr>
          <p:spPr bwMode="auto">
            <a:xfrm>
              <a:off x="4673600" y="-528638"/>
              <a:ext cx="357188" cy="355600"/>
            </a:xfrm>
            <a:custGeom>
              <a:avLst/>
              <a:gdLst>
                <a:gd name="T0" fmla="*/ 39 w 95"/>
                <a:gd name="T1" fmla="*/ 4 h 95"/>
                <a:gd name="T2" fmla="*/ 5 w 95"/>
                <a:gd name="T3" fmla="*/ 35 h 95"/>
                <a:gd name="T4" fmla="*/ 5 w 95"/>
                <a:gd name="T5" fmla="*/ 53 h 95"/>
                <a:gd name="T6" fmla="*/ 39 w 95"/>
                <a:gd name="T7" fmla="*/ 90 h 95"/>
                <a:gd name="T8" fmla="*/ 57 w 95"/>
                <a:gd name="T9" fmla="*/ 91 h 95"/>
                <a:gd name="T10" fmla="*/ 90 w 95"/>
                <a:gd name="T11" fmla="*/ 60 h 95"/>
                <a:gd name="T12" fmla="*/ 91 w 95"/>
                <a:gd name="T13" fmla="*/ 42 h 95"/>
                <a:gd name="T14" fmla="*/ 56 w 95"/>
                <a:gd name="T15" fmla="*/ 5 h 95"/>
                <a:gd name="T16" fmla="*/ 39 w 95"/>
                <a:gd name="T17" fmla="*/ 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95">
                  <a:moveTo>
                    <a:pt x="39" y="4"/>
                  </a:moveTo>
                  <a:cubicBezTo>
                    <a:pt x="5" y="35"/>
                    <a:pt x="5" y="35"/>
                    <a:pt x="5" y="35"/>
                  </a:cubicBezTo>
                  <a:cubicBezTo>
                    <a:pt x="0" y="40"/>
                    <a:pt x="0" y="48"/>
                    <a:pt x="5" y="53"/>
                  </a:cubicBezTo>
                  <a:cubicBezTo>
                    <a:pt x="39" y="90"/>
                    <a:pt x="39" y="90"/>
                    <a:pt x="39" y="90"/>
                  </a:cubicBezTo>
                  <a:cubicBezTo>
                    <a:pt x="44" y="95"/>
                    <a:pt x="52" y="95"/>
                    <a:pt x="57" y="91"/>
                  </a:cubicBezTo>
                  <a:cubicBezTo>
                    <a:pt x="90" y="60"/>
                    <a:pt x="90" y="60"/>
                    <a:pt x="90" y="60"/>
                  </a:cubicBezTo>
                  <a:cubicBezTo>
                    <a:pt x="95" y="55"/>
                    <a:pt x="95" y="47"/>
                    <a:pt x="91" y="42"/>
                  </a:cubicBezTo>
                  <a:cubicBezTo>
                    <a:pt x="56" y="5"/>
                    <a:pt x="56" y="5"/>
                    <a:pt x="56" y="5"/>
                  </a:cubicBezTo>
                  <a:cubicBezTo>
                    <a:pt x="52" y="0"/>
                    <a:pt x="44" y="0"/>
                    <a:pt x="39" y="4"/>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3" name="Freeform 257"/>
            <p:cNvSpPr>
              <a:spLocks noEditPoints="1"/>
            </p:cNvSpPr>
            <p:nvPr/>
          </p:nvSpPr>
          <p:spPr bwMode="auto">
            <a:xfrm>
              <a:off x="4659313" y="-539751"/>
              <a:ext cx="388938" cy="377825"/>
            </a:xfrm>
            <a:custGeom>
              <a:avLst/>
              <a:gdLst>
                <a:gd name="T0" fmla="*/ 52 w 104"/>
                <a:gd name="T1" fmla="*/ 101 h 101"/>
                <a:gd name="T2" fmla="*/ 52 w 104"/>
                <a:gd name="T3" fmla="*/ 101 h 101"/>
                <a:gd name="T4" fmla="*/ 40 w 104"/>
                <a:gd name="T5" fmla="*/ 96 h 101"/>
                <a:gd name="T6" fmla="*/ 6 w 104"/>
                <a:gd name="T7" fmla="*/ 59 h 101"/>
                <a:gd name="T8" fmla="*/ 7 w 104"/>
                <a:gd name="T9" fmla="*/ 35 h 101"/>
                <a:gd name="T10" fmla="*/ 40 w 104"/>
                <a:gd name="T11" fmla="*/ 4 h 101"/>
                <a:gd name="T12" fmla="*/ 51 w 104"/>
                <a:gd name="T13" fmla="*/ 0 h 101"/>
                <a:gd name="T14" fmla="*/ 63 w 104"/>
                <a:gd name="T15" fmla="*/ 5 h 101"/>
                <a:gd name="T16" fmla="*/ 98 w 104"/>
                <a:gd name="T17" fmla="*/ 42 h 101"/>
                <a:gd name="T18" fmla="*/ 97 w 104"/>
                <a:gd name="T19" fmla="*/ 66 h 101"/>
                <a:gd name="T20" fmla="*/ 64 w 104"/>
                <a:gd name="T21" fmla="*/ 96 h 101"/>
                <a:gd name="T22" fmla="*/ 52 w 104"/>
                <a:gd name="T23" fmla="*/ 101 h 101"/>
                <a:gd name="T24" fmla="*/ 51 w 104"/>
                <a:gd name="T25" fmla="*/ 8 h 101"/>
                <a:gd name="T26" fmla="*/ 45 w 104"/>
                <a:gd name="T27" fmla="*/ 10 h 101"/>
                <a:gd name="T28" fmla="*/ 12 w 104"/>
                <a:gd name="T29" fmla="*/ 41 h 101"/>
                <a:gd name="T30" fmla="*/ 12 w 104"/>
                <a:gd name="T31" fmla="*/ 53 h 101"/>
                <a:gd name="T32" fmla="*/ 46 w 104"/>
                <a:gd name="T33" fmla="*/ 90 h 101"/>
                <a:gd name="T34" fmla="*/ 58 w 104"/>
                <a:gd name="T35" fmla="*/ 91 h 101"/>
                <a:gd name="T36" fmla="*/ 91 w 104"/>
                <a:gd name="T37" fmla="*/ 60 h 101"/>
                <a:gd name="T38" fmla="*/ 92 w 104"/>
                <a:gd name="T39" fmla="*/ 48 h 101"/>
                <a:gd name="T40" fmla="*/ 58 w 104"/>
                <a:gd name="T41" fmla="*/ 11 h 101"/>
                <a:gd name="T42" fmla="*/ 51 w 104"/>
                <a:gd name="T43" fmla="*/ 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4" h="101">
                  <a:moveTo>
                    <a:pt x="52" y="101"/>
                  </a:moveTo>
                  <a:cubicBezTo>
                    <a:pt x="52" y="101"/>
                    <a:pt x="52" y="101"/>
                    <a:pt x="52" y="101"/>
                  </a:cubicBezTo>
                  <a:cubicBezTo>
                    <a:pt x="48" y="101"/>
                    <a:pt x="43" y="99"/>
                    <a:pt x="40" y="96"/>
                  </a:cubicBezTo>
                  <a:cubicBezTo>
                    <a:pt x="6" y="59"/>
                    <a:pt x="6" y="59"/>
                    <a:pt x="6" y="59"/>
                  </a:cubicBezTo>
                  <a:cubicBezTo>
                    <a:pt x="0" y="52"/>
                    <a:pt x="0" y="42"/>
                    <a:pt x="7" y="35"/>
                  </a:cubicBezTo>
                  <a:cubicBezTo>
                    <a:pt x="40" y="4"/>
                    <a:pt x="40" y="4"/>
                    <a:pt x="40" y="4"/>
                  </a:cubicBezTo>
                  <a:cubicBezTo>
                    <a:pt x="43" y="2"/>
                    <a:pt x="47" y="0"/>
                    <a:pt x="51" y="0"/>
                  </a:cubicBezTo>
                  <a:cubicBezTo>
                    <a:pt x="56" y="0"/>
                    <a:pt x="60" y="2"/>
                    <a:pt x="63" y="5"/>
                  </a:cubicBezTo>
                  <a:cubicBezTo>
                    <a:pt x="98" y="42"/>
                    <a:pt x="98" y="42"/>
                    <a:pt x="98" y="42"/>
                  </a:cubicBezTo>
                  <a:cubicBezTo>
                    <a:pt x="104" y="49"/>
                    <a:pt x="104" y="59"/>
                    <a:pt x="97" y="66"/>
                  </a:cubicBezTo>
                  <a:cubicBezTo>
                    <a:pt x="64" y="96"/>
                    <a:pt x="64" y="96"/>
                    <a:pt x="64" y="96"/>
                  </a:cubicBezTo>
                  <a:cubicBezTo>
                    <a:pt x="61" y="99"/>
                    <a:pt x="57" y="101"/>
                    <a:pt x="52" y="101"/>
                  </a:cubicBezTo>
                  <a:close/>
                  <a:moveTo>
                    <a:pt x="51" y="8"/>
                  </a:moveTo>
                  <a:cubicBezTo>
                    <a:pt x="49" y="8"/>
                    <a:pt x="47" y="9"/>
                    <a:pt x="45" y="10"/>
                  </a:cubicBezTo>
                  <a:cubicBezTo>
                    <a:pt x="12" y="41"/>
                    <a:pt x="12" y="41"/>
                    <a:pt x="12" y="41"/>
                  </a:cubicBezTo>
                  <a:cubicBezTo>
                    <a:pt x="9" y="44"/>
                    <a:pt x="9" y="50"/>
                    <a:pt x="12" y="53"/>
                  </a:cubicBezTo>
                  <a:cubicBezTo>
                    <a:pt x="46" y="90"/>
                    <a:pt x="46" y="90"/>
                    <a:pt x="46" y="90"/>
                  </a:cubicBezTo>
                  <a:cubicBezTo>
                    <a:pt x="49" y="93"/>
                    <a:pt x="55" y="94"/>
                    <a:pt x="58" y="91"/>
                  </a:cubicBezTo>
                  <a:cubicBezTo>
                    <a:pt x="91" y="60"/>
                    <a:pt x="91" y="60"/>
                    <a:pt x="91" y="60"/>
                  </a:cubicBezTo>
                  <a:cubicBezTo>
                    <a:pt x="95" y="56"/>
                    <a:pt x="95" y="51"/>
                    <a:pt x="92" y="48"/>
                  </a:cubicBezTo>
                  <a:cubicBezTo>
                    <a:pt x="58" y="11"/>
                    <a:pt x="58" y="11"/>
                    <a:pt x="58" y="11"/>
                  </a:cubicBezTo>
                  <a:cubicBezTo>
                    <a:pt x="56" y="9"/>
                    <a:pt x="54" y="8"/>
                    <a:pt x="51"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4" name="Freeform 258"/>
            <p:cNvSpPr/>
            <p:nvPr/>
          </p:nvSpPr>
          <p:spPr bwMode="auto">
            <a:xfrm>
              <a:off x="4764088" y="-285751"/>
              <a:ext cx="495300" cy="484188"/>
            </a:xfrm>
            <a:custGeom>
              <a:avLst/>
              <a:gdLst>
                <a:gd name="T0" fmla="*/ 74 w 132"/>
                <a:gd name="T1" fmla="*/ 5 h 129"/>
                <a:gd name="T2" fmla="*/ 6 w 132"/>
                <a:gd name="T3" fmla="*/ 68 h 129"/>
                <a:gd name="T4" fmla="*/ 5 w 132"/>
                <a:gd name="T5" fmla="*/ 87 h 129"/>
                <a:gd name="T6" fmla="*/ 38 w 132"/>
                <a:gd name="T7" fmla="*/ 123 h 129"/>
                <a:gd name="T8" fmla="*/ 58 w 132"/>
                <a:gd name="T9" fmla="*/ 124 h 129"/>
                <a:gd name="T10" fmla="*/ 126 w 132"/>
                <a:gd name="T11" fmla="*/ 60 h 129"/>
                <a:gd name="T12" fmla="*/ 127 w 132"/>
                <a:gd name="T13" fmla="*/ 41 h 129"/>
                <a:gd name="T14" fmla="*/ 93 w 132"/>
                <a:gd name="T15" fmla="*/ 5 h 129"/>
                <a:gd name="T16" fmla="*/ 74 w 132"/>
                <a:gd name="T17" fmla="*/ 5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129">
                  <a:moveTo>
                    <a:pt x="74" y="5"/>
                  </a:moveTo>
                  <a:cubicBezTo>
                    <a:pt x="6" y="68"/>
                    <a:pt x="6" y="68"/>
                    <a:pt x="6" y="68"/>
                  </a:cubicBezTo>
                  <a:cubicBezTo>
                    <a:pt x="1" y="73"/>
                    <a:pt x="0" y="82"/>
                    <a:pt x="5" y="87"/>
                  </a:cubicBezTo>
                  <a:cubicBezTo>
                    <a:pt x="38" y="123"/>
                    <a:pt x="38" y="123"/>
                    <a:pt x="38" y="123"/>
                  </a:cubicBezTo>
                  <a:cubicBezTo>
                    <a:pt x="43" y="128"/>
                    <a:pt x="52" y="129"/>
                    <a:pt x="58" y="124"/>
                  </a:cubicBezTo>
                  <a:cubicBezTo>
                    <a:pt x="126" y="60"/>
                    <a:pt x="126" y="60"/>
                    <a:pt x="126" y="60"/>
                  </a:cubicBezTo>
                  <a:cubicBezTo>
                    <a:pt x="131" y="55"/>
                    <a:pt x="132" y="46"/>
                    <a:pt x="127" y="41"/>
                  </a:cubicBezTo>
                  <a:cubicBezTo>
                    <a:pt x="93" y="5"/>
                    <a:pt x="93" y="5"/>
                    <a:pt x="93" y="5"/>
                  </a:cubicBezTo>
                  <a:cubicBezTo>
                    <a:pt x="88" y="0"/>
                    <a:pt x="80" y="0"/>
                    <a:pt x="74"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5" name="Freeform 259"/>
            <p:cNvSpPr>
              <a:spLocks noEditPoints="1"/>
            </p:cNvSpPr>
            <p:nvPr/>
          </p:nvSpPr>
          <p:spPr bwMode="auto">
            <a:xfrm>
              <a:off x="4756150" y="-296863"/>
              <a:ext cx="517525" cy="503238"/>
            </a:xfrm>
            <a:custGeom>
              <a:avLst/>
              <a:gdLst>
                <a:gd name="T0" fmla="*/ 50 w 138"/>
                <a:gd name="T1" fmla="*/ 134 h 134"/>
                <a:gd name="T2" fmla="*/ 50 w 138"/>
                <a:gd name="T3" fmla="*/ 134 h 134"/>
                <a:gd name="T4" fmla="*/ 38 w 138"/>
                <a:gd name="T5" fmla="*/ 129 h 134"/>
                <a:gd name="T6" fmla="*/ 4 w 138"/>
                <a:gd name="T7" fmla="*/ 93 h 134"/>
                <a:gd name="T8" fmla="*/ 0 w 138"/>
                <a:gd name="T9" fmla="*/ 81 h 134"/>
                <a:gd name="T10" fmla="*/ 5 w 138"/>
                <a:gd name="T11" fmla="*/ 68 h 134"/>
                <a:gd name="T12" fmla="*/ 74 w 138"/>
                <a:gd name="T13" fmla="*/ 5 h 134"/>
                <a:gd name="T14" fmla="*/ 86 w 138"/>
                <a:gd name="T15" fmla="*/ 0 h 134"/>
                <a:gd name="T16" fmla="*/ 98 w 138"/>
                <a:gd name="T17" fmla="*/ 6 h 134"/>
                <a:gd name="T18" fmla="*/ 131 w 138"/>
                <a:gd name="T19" fmla="*/ 41 h 134"/>
                <a:gd name="T20" fmla="*/ 131 w 138"/>
                <a:gd name="T21" fmla="*/ 66 h 134"/>
                <a:gd name="T22" fmla="*/ 62 w 138"/>
                <a:gd name="T23" fmla="*/ 130 h 134"/>
                <a:gd name="T24" fmla="*/ 50 w 138"/>
                <a:gd name="T25" fmla="*/ 134 h 134"/>
                <a:gd name="T26" fmla="*/ 86 w 138"/>
                <a:gd name="T27" fmla="*/ 8 h 134"/>
                <a:gd name="T28" fmla="*/ 79 w 138"/>
                <a:gd name="T29" fmla="*/ 11 h 134"/>
                <a:gd name="T30" fmla="*/ 11 w 138"/>
                <a:gd name="T31" fmla="*/ 74 h 134"/>
                <a:gd name="T32" fmla="*/ 8 w 138"/>
                <a:gd name="T33" fmla="*/ 81 h 134"/>
                <a:gd name="T34" fmla="*/ 10 w 138"/>
                <a:gd name="T35" fmla="*/ 88 h 134"/>
                <a:gd name="T36" fmla="*/ 43 w 138"/>
                <a:gd name="T37" fmla="*/ 123 h 134"/>
                <a:gd name="T38" fmla="*/ 50 w 138"/>
                <a:gd name="T39" fmla="*/ 126 h 134"/>
                <a:gd name="T40" fmla="*/ 50 w 138"/>
                <a:gd name="T41" fmla="*/ 126 h 134"/>
                <a:gd name="T42" fmla="*/ 57 w 138"/>
                <a:gd name="T43" fmla="*/ 124 h 134"/>
                <a:gd name="T44" fmla="*/ 125 w 138"/>
                <a:gd name="T45" fmla="*/ 60 h 134"/>
                <a:gd name="T46" fmla="*/ 126 w 138"/>
                <a:gd name="T47" fmla="*/ 47 h 134"/>
                <a:gd name="T48" fmla="*/ 93 w 138"/>
                <a:gd name="T49" fmla="*/ 11 h 134"/>
                <a:gd name="T50" fmla="*/ 86 w 138"/>
                <a:gd name="T51" fmla="*/ 8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8" h="134">
                  <a:moveTo>
                    <a:pt x="50" y="134"/>
                  </a:moveTo>
                  <a:cubicBezTo>
                    <a:pt x="50" y="134"/>
                    <a:pt x="50" y="134"/>
                    <a:pt x="50" y="134"/>
                  </a:cubicBezTo>
                  <a:cubicBezTo>
                    <a:pt x="45" y="134"/>
                    <a:pt x="41" y="132"/>
                    <a:pt x="38" y="129"/>
                  </a:cubicBezTo>
                  <a:cubicBezTo>
                    <a:pt x="4" y="93"/>
                    <a:pt x="4" y="93"/>
                    <a:pt x="4" y="93"/>
                  </a:cubicBezTo>
                  <a:cubicBezTo>
                    <a:pt x="1" y="90"/>
                    <a:pt x="0" y="85"/>
                    <a:pt x="0" y="81"/>
                  </a:cubicBezTo>
                  <a:cubicBezTo>
                    <a:pt x="0" y="76"/>
                    <a:pt x="2" y="72"/>
                    <a:pt x="5" y="68"/>
                  </a:cubicBezTo>
                  <a:cubicBezTo>
                    <a:pt x="74" y="5"/>
                    <a:pt x="74" y="5"/>
                    <a:pt x="74" y="5"/>
                  </a:cubicBezTo>
                  <a:cubicBezTo>
                    <a:pt x="77" y="2"/>
                    <a:pt x="81" y="0"/>
                    <a:pt x="86" y="0"/>
                  </a:cubicBezTo>
                  <a:cubicBezTo>
                    <a:pt x="90" y="0"/>
                    <a:pt x="95" y="2"/>
                    <a:pt x="98" y="6"/>
                  </a:cubicBezTo>
                  <a:cubicBezTo>
                    <a:pt x="131" y="41"/>
                    <a:pt x="131" y="41"/>
                    <a:pt x="131" y="41"/>
                  </a:cubicBezTo>
                  <a:cubicBezTo>
                    <a:pt x="138" y="48"/>
                    <a:pt x="138" y="59"/>
                    <a:pt x="131" y="66"/>
                  </a:cubicBezTo>
                  <a:cubicBezTo>
                    <a:pt x="62" y="130"/>
                    <a:pt x="62" y="130"/>
                    <a:pt x="62" y="130"/>
                  </a:cubicBezTo>
                  <a:cubicBezTo>
                    <a:pt x="59" y="133"/>
                    <a:pt x="55" y="134"/>
                    <a:pt x="50" y="134"/>
                  </a:cubicBezTo>
                  <a:close/>
                  <a:moveTo>
                    <a:pt x="86" y="8"/>
                  </a:moveTo>
                  <a:cubicBezTo>
                    <a:pt x="83" y="8"/>
                    <a:pt x="81" y="9"/>
                    <a:pt x="79" y="11"/>
                  </a:cubicBezTo>
                  <a:cubicBezTo>
                    <a:pt x="11" y="74"/>
                    <a:pt x="11" y="74"/>
                    <a:pt x="11" y="74"/>
                  </a:cubicBezTo>
                  <a:cubicBezTo>
                    <a:pt x="9" y="76"/>
                    <a:pt x="8" y="78"/>
                    <a:pt x="8" y="81"/>
                  </a:cubicBezTo>
                  <a:cubicBezTo>
                    <a:pt x="8" y="83"/>
                    <a:pt x="9" y="86"/>
                    <a:pt x="10" y="88"/>
                  </a:cubicBezTo>
                  <a:cubicBezTo>
                    <a:pt x="43" y="123"/>
                    <a:pt x="43" y="123"/>
                    <a:pt x="43" y="123"/>
                  </a:cubicBezTo>
                  <a:cubicBezTo>
                    <a:pt x="45" y="125"/>
                    <a:pt x="48" y="126"/>
                    <a:pt x="50" y="126"/>
                  </a:cubicBezTo>
                  <a:cubicBezTo>
                    <a:pt x="50" y="126"/>
                    <a:pt x="50" y="126"/>
                    <a:pt x="50" y="126"/>
                  </a:cubicBezTo>
                  <a:cubicBezTo>
                    <a:pt x="53" y="126"/>
                    <a:pt x="55" y="125"/>
                    <a:pt x="57" y="124"/>
                  </a:cubicBezTo>
                  <a:cubicBezTo>
                    <a:pt x="125" y="60"/>
                    <a:pt x="125" y="60"/>
                    <a:pt x="125" y="60"/>
                  </a:cubicBezTo>
                  <a:cubicBezTo>
                    <a:pt x="129" y="57"/>
                    <a:pt x="129" y="51"/>
                    <a:pt x="126" y="47"/>
                  </a:cubicBezTo>
                  <a:cubicBezTo>
                    <a:pt x="93" y="11"/>
                    <a:pt x="93" y="11"/>
                    <a:pt x="93" y="11"/>
                  </a:cubicBezTo>
                  <a:cubicBezTo>
                    <a:pt x="91" y="9"/>
                    <a:pt x="88" y="8"/>
                    <a:pt x="86"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6" name="Freeform 260"/>
            <p:cNvSpPr/>
            <p:nvPr/>
          </p:nvSpPr>
          <p:spPr bwMode="auto">
            <a:xfrm>
              <a:off x="4943475" y="-41276"/>
              <a:ext cx="541338" cy="528638"/>
            </a:xfrm>
            <a:custGeom>
              <a:avLst/>
              <a:gdLst>
                <a:gd name="T0" fmla="*/ 87 w 144"/>
                <a:gd name="T1" fmla="*/ 5 h 141"/>
                <a:gd name="T2" fmla="*/ 5 w 144"/>
                <a:gd name="T3" fmla="*/ 80 h 141"/>
                <a:gd name="T4" fmla="*/ 5 w 144"/>
                <a:gd name="T5" fmla="*/ 99 h 141"/>
                <a:gd name="T6" fmla="*/ 38 w 144"/>
                <a:gd name="T7" fmla="*/ 135 h 141"/>
                <a:gd name="T8" fmla="*/ 57 w 144"/>
                <a:gd name="T9" fmla="*/ 135 h 141"/>
                <a:gd name="T10" fmla="*/ 138 w 144"/>
                <a:gd name="T11" fmla="*/ 60 h 141"/>
                <a:gd name="T12" fmla="*/ 139 w 144"/>
                <a:gd name="T13" fmla="*/ 41 h 141"/>
                <a:gd name="T14" fmla="*/ 106 w 144"/>
                <a:gd name="T15" fmla="*/ 5 h 141"/>
                <a:gd name="T16" fmla="*/ 87 w 144"/>
                <a:gd name="T17" fmla="*/ 5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1">
                  <a:moveTo>
                    <a:pt x="87" y="5"/>
                  </a:moveTo>
                  <a:cubicBezTo>
                    <a:pt x="5" y="80"/>
                    <a:pt x="5" y="80"/>
                    <a:pt x="5" y="80"/>
                  </a:cubicBezTo>
                  <a:cubicBezTo>
                    <a:pt x="0" y="85"/>
                    <a:pt x="0" y="94"/>
                    <a:pt x="5" y="99"/>
                  </a:cubicBezTo>
                  <a:cubicBezTo>
                    <a:pt x="38" y="135"/>
                    <a:pt x="38" y="135"/>
                    <a:pt x="38" y="135"/>
                  </a:cubicBezTo>
                  <a:cubicBezTo>
                    <a:pt x="43" y="140"/>
                    <a:pt x="52" y="141"/>
                    <a:pt x="57" y="135"/>
                  </a:cubicBezTo>
                  <a:cubicBezTo>
                    <a:pt x="138" y="60"/>
                    <a:pt x="138" y="60"/>
                    <a:pt x="138" y="60"/>
                  </a:cubicBezTo>
                  <a:cubicBezTo>
                    <a:pt x="144" y="55"/>
                    <a:pt x="144" y="46"/>
                    <a:pt x="139" y="41"/>
                  </a:cubicBezTo>
                  <a:cubicBezTo>
                    <a:pt x="106" y="5"/>
                    <a:pt x="106" y="5"/>
                    <a:pt x="106" y="5"/>
                  </a:cubicBezTo>
                  <a:cubicBezTo>
                    <a:pt x="101" y="0"/>
                    <a:pt x="92" y="0"/>
                    <a:pt x="87"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7" name="Freeform 261"/>
            <p:cNvSpPr>
              <a:spLocks noEditPoints="1"/>
            </p:cNvSpPr>
            <p:nvPr/>
          </p:nvSpPr>
          <p:spPr bwMode="auto">
            <a:xfrm>
              <a:off x="4932363" y="-52388"/>
              <a:ext cx="563563" cy="547688"/>
            </a:xfrm>
            <a:custGeom>
              <a:avLst/>
              <a:gdLst>
                <a:gd name="T0" fmla="*/ 51 w 150"/>
                <a:gd name="T1" fmla="*/ 146 h 146"/>
                <a:gd name="T2" fmla="*/ 51 w 150"/>
                <a:gd name="T3" fmla="*/ 146 h 146"/>
                <a:gd name="T4" fmla="*/ 38 w 150"/>
                <a:gd name="T5" fmla="*/ 141 h 146"/>
                <a:gd name="T6" fmla="*/ 5 w 150"/>
                <a:gd name="T7" fmla="*/ 105 h 146"/>
                <a:gd name="T8" fmla="*/ 0 w 150"/>
                <a:gd name="T9" fmla="*/ 92 h 146"/>
                <a:gd name="T10" fmla="*/ 6 w 150"/>
                <a:gd name="T11" fmla="*/ 80 h 146"/>
                <a:gd name="T12" fmla="*/ 87 w 150"/>
                <a:gd name="T13" fmla="*/ 5 h 146"/>
                <a:gd name="T14" fmla="*/ 99 w 150"/>
                <a:gd name="T15" fmla="*/ 0 h 146"/>
                <a:gd name="T16" fmla="*/ 112 w 150"/>
                <a:gd name="T17" fmla="*/ 6 h 146"/>
                <a:gd name="T18" fmla="*/ 145 w 150"/>
                <a:gd name="T19" fmla="*/ 41 h 146"/>
                <a:gd name="T20" fmla="*/ 149 w 150"/>
                <a:gd name="T21" fmla="*/ 54 h 146"/>
                <a:gd name="T22" fmla="*/ 144 w 150"/>
                <a:gd name="T23" fmla="*/ 66 h 146"/>
                <a:gd name="T24" fmla="*/ 63 w 150"/>
                <a:gd name="T25" fmla="*/ 141 h 146"/>
                <a:gd name="T26" fmla="*/ 51 w 150"/>
                <a:gd name="T27" fmla="*/ 146 h 146"/>
                <a:gd name="T28" fmla="*/ 99 w 150"/>
                <a:gd name="T29" fmla="*/ 8 h 146"/>
                <a:gd name="T30" fmla="*/ 92 w 150"/>
                <a:gd name="T31" fmla="*/ 11 h 146"/>
                <a:gd name="T32" fmla="*/ 11 w 150"/>
                <a:gd name="T33" fmla="*/ 86 h 146"/>
                <a:gd name="T34" fmla="*/ 8 w 150"/>
                <a:gd name="T35" fmla="*/ 93 h 146"/>
                <a:gd name="T36" fmla="*/ 11 w 150"/>
                <a:gd name="T37" fmla="*/ 100 h 146"/>
                <a:gd name="T38" fmla="*/ 44 w 150"/>
                <a:gd name="T39" fmla="*/ 135 h 146"/>
                <a:gd name="T40" fmla="*/ 51 w 150"/>
                <a:gd name="T41" fmla="*/ 138 h 146"/>
                <a:gd name="T42" fmla="*/ 51 w 150"/>
                <a:gd name="T43" fmla="*/ 138 h 146"/>
                <a:gd name="T44" fmla="*/ 57 w 150"/>
                <a:gd name="T45" fmla="*/ 136 h 146"/>
                <a:gd name="T46" fmla="*/ 138 w 150"/>
                <a:gd name="T47" fmla="*/ 60 h 146"/>
                <a:gd name="T48" fmla="*/ 141 w 150"/>
                <a:gd name="T49" fmla="*/ 53 h 146"/>
                <a:gd name="T50" fmla="*/ 139 w 150"/>
                <a:gd name="T51" fmla="*/ 46 h 146"/>
                <a:gd name="T52" fmla="*/ 106 w 150"/>
                <a:gd name="T53" fmla="*/ 11 h 146"/>
                <a:gd name="T54" fmla="*/ 99 w 150"/>
                <a:gd name="T55" fmla="*/ 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0" h="146">
                  <a:moveTo>
                    <a:pt x="51" y="146"/>
                  </a:moveTo>
                  <a:cubicBezTo>
                    <a:pt x="51" y="146"/>
                    <a:pt x="51" y="146"/>
                    <a:pt x="51" y="146"/>
                  </a:cubicBezTo>
                  <a:cubicBezTo>
                    <a:pt x="46" y="146"/>
                    <a:pt x="41" y="144"/>
                    <a:pt x="38" y="141"/>
                  </a:cubicBezTo>
                  <a:cubicBezTo>
                    <a:pt x="5" y="105"/>
                    <a:pt x="5" y="105"/>
                    <a:pt x="5" y="105"/>
                  </a:cubicBezTo>
                  <a:cubicBezTo>
                    <a:pt x="2" y="102"/>
                    <a:pt x="0" y="97"/>
                    <a:pt x="0" y="92"/>
                  </a:cubicBezTo>
                  <a:cubicBezTo>
                    <a:pt x="0" y="88"/>
                    <a:pt x="2" y="83"/>
                    <a:pt x="6" y="80"/>
                  </a:cubicBezTo>
                  <a:cubicBezTo>
                    <a:pt x="87" y="5"/>
                    <a:pt x="87" y="5"/>
                    <a:pt x="87" y="5"/>
                  </a:cubicBezTo>
                  <a:cubicBezTo>
                    <a:pt x="90" y="2"/>
                    <a:pt x="94" y="0"/>
                    <a:pt x="99" y="0"/>
                  </a:cubicBezTo>
                  <a:cubicBezTo>
                    <a:pt x="104" y="0"/>
                    <a:pt x="108" y="2"/>
                    <a:pt x="112" y="6"/>
                  </a:cubicBezTo>
                  <a:cubicBezTo>
                    <a:pt x="145" y="41"/>
                    <a:pt x="145" y="41"/>
                    <a:pt x="145" y="41"/>
                  </a:cubicBezTo>
                  <a:cubicBezTo>
                    <a:pt x="148" y="44"/>
                    <a:pt x="150" y="49"/>
                    <a:pt x="149" y="54"/>
                  </a:cubicBezTo>
                  <a:cubicBezTo>
                    <a:pt x="149" y="58"/>
                    <a:pt x="147" y="63"/>
                    <a:pt x="144" y="66"/>
                  </a:cubicBezTo>
                  <a:cubicBezTo>
                    <a:pt x="63" y="141"/>
                    <a:pt x="63" y="141"/>
                    <a:pt x="63" y="141"/>
                  </a:cubicBezTo>
                  <a:cubicBezTo>
                    <a:pt x="59" y="144"/>
                    <a:pt x="55" y="146"/>
                    <a:pt x="51" y="146"/>
                  </a:cubicBezTo>
                  <a:close/>
                  <a:moveTo>
                    <a:pt x="99" y="8"/>
                  </a:moveTo>
                  <a:cubicBezTo>
                    <a:pt x="96" y="8"/>
                    <a:pt x="94" y="9"/>
                    <a:pt x="92" y="11"/>
                  </a:cubicBezTo>
                  <a:cubicBezTo>
                    <a:pt x="11" y="86"/>
                    <a:pt x="11" y="86"/>
                    <a:pt x="11" y="86"/>
                  </a:cubicBezTo>
                  <a:cubicBezTo>
                    <a:pt x="9" y="88"/>
                    <a:pt x="8" y="90"/>
                    <a:pt x="8" y="93"/>
                  </a:cubicBezTo>
                  <a:cubicBezTo>
                    <a:pt x="8" y="95"/>
                    <a:pt x="9" y="98"/>
                    <a:pt x="11" y="100"/>
                  </a:cubicBezTo>
                  <a:cubicBezTo>
                    <a:pt x="44" y="135"/>
                    <a:pt x="44" y="135"/>
                    <a:pt x="44" y="135"/>
                  </a:cubicBezTo>
                  <a:cubicBezTo>
                    <a:pt x="46" y="137"/>
                    <a:pt x="48" y="138"/>
                    <a:pt x="51" y="138"/>
                  </a:cubicBezTo>
                  <a:cubicBezTo>
                    <a:pt x="51" y="138"/>
                    <a:pt x="51" y="138"/>
                    <a:pt x="51" y="138"/>
                  </a:cubicBezTo>
                  <a:cubicBezTo>
                    <a:pt x="53" y="138"/>
                    <a:pt x="55" y="137"/>
                    <a:pt x="57" y="136"/>
                  </a:cubicBezTo>
                  <a:cubicBezTo>
                    <a:pt x="138" y="60"/>
                    <a:pt x="138" y="60"/>
                    <a:pt x="138" y="60"/>
                  </a:cubicBezTo>
                  <a:cubicBezTo>
                    <a:pt x="140" y="58"/>
                    <a:pt x="141" y="56"/>
                    <a:pt x="141" y="53"/>
                  </a:cubicBezTo>
                  <a:cubicBezTo>
                    <a:pt x="142" y="51"/>
                    <a:pt x="141" y="48"/>
                    <a:pt x="139" y="46"/>
                  </a:cubicBezTo>
                  <a:cubicBezTo>
                    <a:pt x="106" y="11"/>
                    <a:pt x="106" y="11"/>
                    <a:pt x="106" y="11"/>
                  </a:cubicBezTo>
                  <a:cubicBezTo>
                    <a:pt x="104" y="9"/>
                    <a:pt x="102" y="8"/>
                    <a:pt x="99"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8" name="Freeform 262"/>
            <p:cNvSpPr/>
            <p:nvPr/>
          </p:nvSpPr>
          <p:spPr bwMode="auto">
            <a:xfrm>
              <a:off x="5037138" y="198437"/>
              <a:ext cx="671513" cy="654050"/>
            </a:xfrm>
            <a:custGeom>
              <a:avLst/>
              <a:gdLst>
                <a:gd name="T0" fmla="*/ 122 w 179"/>
                <a:gd name="T1" fmla="*/ 5 h 174"/>
                <a:gd name="T2" fmla="*/ 6 w 179"/>
                <a:gd name="T3" fmla="*/ 114 h 174"/>
                <a:gd name="T4" fmla="*/ 5 w 179"/>
                <a:gd name="T5" fmla="*/ 133 h 174"/>
                <a:gd name="T6" fmla="*/ 38 w 179"/>
                <a:gd name="T7" fmla="*/ 168 h 174"/>
                <a:gd name="T8" fmla="*/ 57 w 179"/>
                <a:gd name="T9" fmla="*/ 169 h 174"/>
                <a:gd name="T10" fmla="*/ 174 w 179"/>
                <a:gd name="T11" fmla="*/ 61 h 174"/>
                <a:gd name="T12" fmla="*/ 174 w 179"/>
                <a:gd name="T13" fmla="*/ 42 h 174"/>
                <a:gd name="T14" fmla="*/ 141 w 179"/>
                <a:gd name="T15" fmla="*/ 6 h 174"/>
                <a:gd name="T16" fmla="*/ 122 w 179"/>
                <a:gd name="T17" fmla="*/ 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9" h="174">
                  <a:moveTo>
                    <a:pt x="122" y="5"/>
                  </a:moveTo>
                  <a:cubicBezTo>
                    <a:pt x="6" y="114"/>
                    <a:pt x="6" y="114"/>
                    <a:pt x="6" y="114"/>
                  </a:cubicBezTo>
                  <a:cubicBezTo>
                    <a:pt x="0" y="119"/>
                    <a:pt x="0" y="127"/>
                    <a:pt x="5" y="133"/>
                  </a:cubicBezTo>
                  <a:cubicBezTo>
                    <a:pt x="38" y="168"/>
                    <a:pt x="38" y="168"/>
                    <a:pt x="38" y="168"/>
                  </a:cubicBezTo>
                  <a:cubicBezTo>
                    <a:pt x="43" y="174"/>
                    <a:pt x="52" y="174"/>
                    <a:pt x="57" y="169"/>
                  </a:cubicBezTo>
                  <a:cubicBezTo>
                    <a:pt x="174" y="61"/>
                    <a:pt x="174" y="61"/>
                    <a:pt x="174" y="61"/>
                  </a:cubicBezTo>
                  <a:cubicBezTo>
                    <a:pt x="179" y="56"/>
                    <a:pt x="179" y="47"/>
                    <a:pt x="174" y="42"/>
                  </a:cubicBezTo>
                  <a:cubicBezTo>
                    <a:pt x="141" y="6"/>
                    <a:pt x="141" y="6"/>
                    <a:pt x="141" y="6"/>
                  </a:cubicBezTo>
                  <a:cubicBezTo>
                    <a:pt x="136" y="1"/>
                    <a:pt x="128" y="0"/>
                    <a:pt x="122"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9" name="Freeform 263"/>
            <p:cNvSpPr>
              <a:spLocks noEditPoints="1"/>
            </p:cNvSpPr>
            <p:nvPr/>
          </p:nvSpPr>
          <p:spPr bwMode="auto">
            <a:xfrm>
              <a:off x="5026025" y="192087"/>
              <a:ext cx="695325" cy="671513"/>
            </a:xfrm>
            <a:custGeom>
              <a:avLst/>
              <a:gdLst>
                <a:gd name="T0" fmla="*/ 51 w 185"/>
                <a:gd name="T1" fmla="*/ 179 h 179"/>
                <a:gd name="T2" fmla="*/ 51 w 185"/>
                <a:gd name="T3" fmla="*/ 179 h 179"/>
                <a:gd name="T4" fmla="*/ 38 w 185"/>
                <a:gd name="T5" fmla="*/ 173 h 179"/>
                <a:gd name="T6" fmla="*/ 5 w 185"/>
                <a:gd name="T7" fmla="*/ 138 h 179"/>
                <a:gd name="T8" fmla="*/ 0 w 185"/>
                <a:gd name="T9" fmla="*/ 125 h 179"/>
                <a:gd name="T10" fmla="*/ 6 w 185"/>
                <a:gd name="T11" fmla="*/ 113 h 179"/>
                <a:gd name="T12" fmla="*/ 122 w 185"/>
                <a:gd name="T13" fmla="*/ 4 h 179"/>
                <a:gd name="T14" fmla="*/ 134 w 185"/>
                <a:gd name="T15" fmla="*/ 0 h 179"/>
                <a:gd name="T16" fmla="*/ 147 w 185"/>
                <a:gd name="T17" fmla="*/ 5 h 179"/>
                <a:gd name="T18" fmla="*/ 180 w 185"/>
                <a:gd name="T19" fmla="*/ 41 h 179"/>
                <a:gd name="T20" fmla="*/ 185 w 185"/>
                <a:gd name="T21" fmla="*/ 53 h 179"/>
                <a:gd name="T22" fmla="*/ 179 w 185"/>
                <a:gd name="T23" fmla="*/ 66 h 179"/>
                <a:gd name="T24" fmla="*/ 63 w 185"/>
                <a:gd name="T25" fmla="*/ 174 h 179"/>
                <a:gd name="T26" fmla="*/ 51 w 185"/>
                <a:gd name="T27" fmla="*/ 179 h 179"/>
                <a:gd name="T28" fmla="*/ 134 w 185"/>
                <a:gd name="T29" fmla="*/ 8 h 179"/>
                <a:gd name="T30" fmla="*/ 128 w 185"/>
                <a:gd name="T31" fmla="*/ 10 h 179"/>
                <a:gd name="T32" fmla="*/ 11 w 185"/>
                <a:gd name="T33" fmla="*/ 119 h 179"/>
                <a:gd name="T34" fmla="*/ 8 w 185"/>
                <a:gd name="T35" fmla="*/ 125 h 179"/>
                <a:gd name="T36" fmla="*/ 11 w 185"/>
                <a:gd name="T37" fmla="*/ 132 h 179"/>
                <a:gd name="T38" fmla="*/ 44 w 185"/>
                <a:gd name="T39" fmla="*/ 168 h 179"/>
                <a:gd name="T40" fmla="*/ 57 w 185"/>
                <a:gd name="T41" fmla="*/ 168 h 179"/>
                <a:gd name="T42" fmla="*/ 174 w 185"/>
                <a:gd name="T43" fmla="*/ 60 h 179"/>
                <a:gd name="T44" fmla="*/ 177 w 185"/>
                <a:gd name="T45" fmla="*/ 53 h 179"/>
                <a:gd name="T46" fmla="*/ 174 w 185"/>
                <a:gd name="T47" fmla="*/ 46 h 179"/>
                <a:gd name="T48" fmla="*/ 141 w 185"/>
                <a:gd name="T49" fmla="*/ 11 h 179"/>
                <a:gd name="T50" fmla="*/ 134 w 185"/>
                <a:gd name="T51" fmla="*/ 8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5" h="179">
                  <a:moveTo>
                    <a:pt x="51" y="179"/>
                  </a:moveTo>
                  <a:cubicBezTo>
                    <a:pt x="51" y="179"/>
                    <a:pt x="51" y="179"/>
                    <a:pt x="51" y="179"/>
                  </a:cubicBezTo>
                  <a:cubicBezTo>
                    <a:pt x="46" y="179"/>
                    <a:pt x="41" y="177"/>
                    <a:pt x="38" y="173"/>
                  </a:cubicBezTo>
                  <a:cubicBezTo>
                    <a:pt x="5" y="138"/>
                    <a:pt x="5" y="138"/>
                    <a:pt x="5" y="138"/>
                  </a:cubicBezTo>
                  <a:cubicBezTo>
                    <a:pt x="2" y="134"/>
                    <a:pt x="0" y="130"/>
                    <a:pt x="0" y="125"/>
                  </a:cubicBezTo>
                  <a:cubicBezTo>
                    <a:pt x="1" y="120"/>
                    <a:pt x="2" y="116"/>
                    <a:pt x="6" y="113"/>
                  </a:cubicBezTo>
                  <a:cubicBezTo>
                    <a:pt x="122" y="4"/>
                    <a:pt x="122" y="4"/>
                    <a:pt x="122" y="4"/>
                  </a:cubicBezTo>
                  <a:cubicBezTo>
                    <a:pt x="126" y="1"/>
                    <a:pt x="130" y="0"/>
                    <a:pt x="134" y="0"/>
                  </a:cubicBezTo>
                  <a:cubicBezTo>
                    <a:pt x="139" y="0"/>
                    <a:pt x="144" y="2"/>
                    <a:pt x="147" y="5"/>
                  </a:cubicBezTo>
                  <a:cubicBezTo>
                    <a:pt x="180" y="41"/>
                    <a:pt x="180" y="41"/>
                    <a:pt x="180" y="41"/>
                  </a:cubicBezTo>
                  <a:cubicBezTo>
                    <a:pt x="183" y="44"/>
                    <a:pt x="185" y="49"/>
                    <a:pt x="185" y="53"/>
                  </a:cubicBezTo>
                  <a:cubicBezTo>
                    <a:pt x="185" y="58"/>
                    <a:pt x="183" y="62"/>
                    <a:pt x="179" y="66"/>
                  </a:cubicBezTo>
                  <a:cubicBezTo>
                    <a:pt x="63" y="174"/>
                    <a:pt x="63" y="174"/>
                    <a:pt x="63" y="174"/>
                  </a:cubicBezTo>
                  <a:cubicBezTo>
                    <a:pt x="60" y="177"/>
                    <a:pt x="55" y="179"/>
                    <a:pt x="51" y="179"/>
                  </a:cubicBezTo>
                  <a:close/>
                  <a:moveTo>
                    <a:pt x="134" y="8"/>
                  </a:moveTo>
                  <a:cubicBezTo>
                    <a:pt x="132" y="8"/>
                    <a:pt x="130" y="9"/>
                    <a:pt x="128" y="10"/>
                  </a:cubicBezTo>
                  <a:cubicBezTo>
                    <a:pt x="11" y="119"/>
                    <a:pt x="11" y="119"/>
                    <a:pt x="11" y="119"/>
                  </a:cubicBezTo>
                  <a:cubicBezTo>
                    <a:pt x="10" y="120"/>
                    <a:pt x="8" y="123"/>
                    <a:pt x="8" y="125"/>
                  </a:cubicBezTo>
                  <a:cubicBezTo>
                    <a:pt x="8" y="128"/>
                    <a:pt x="9" y="130"/>
                    <a:pt x="11" y="132"/>
                  </a:cubicBezTo>
                  <a:cubicBezTo>
                    <a:pt x="44" y="168"/>
                    <a:pt x="44" y="168"/>
                    <a:pt x="44" y="168"/>
                  </a:cubicBezTo>
                  <a:cubicBezTo>
                    <a:pt x="47" y="171"/>
                    <a:pt x="54" y="172"/>
                    <a:pt x="57" y="168"/>
                  </a:cubicBezTo>
                  <a:cubicBezTo>
                    <a:pt x="174" y="60"/>
                    <a:pt x="174" y="60"/>
                    <a:pt x="174" y="60"/>
                  </a:cubicBezTo>
                  <a:cubicBezTo>
                    <a:pt x="176" y="58"/>
                    <a:pt x="177" y="56"/>
                    <a:pt x="177" y="53"/>
                  </a:cubicBezTo>
                  <a:cubicBezTo>
                    <a:pt x="177" y="51"/>
                    <a:pt x="176" y="48"/>
                    <a:pt x="174" y="46"/>
                  </a:cubicBezTo>
                  <a:cubicBezTo>
                    <a:pt x="141" y="11"/>
                    <a:pt x="141" y="11"/>
                    <a:pt x="141" y="11"/>
                  </a:cubicBezTo>
                  <a:cubicBezTo>
                    <a:pt x="139" y="9"/>
                    <a:pt x="137" y="8"/>
                    <a:pt x="134"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0" name="Freeform 264"/>
            <p:cNvSpPr/>
            <p:nvPr/>
          </p:nvSpPr>
          <p:spPr bwMode="auto">
            <a:xfrm>
              <a:off x="5518150" y="442912"/>
              <a:ext cx="420688" cy="415925"/>
            </a:xfrm>
            <a:custGeom>
              <a:avLst/>
              <a:gdLst>
                <a:gd name="T0" fmla="*/ 54 w 112"/>
                <a:gd name="T1" fmla="*/ 5 h 111"/>
                <a:gd name="T2" fmla="*/ 6 w 112"/>
                <a:gd name="T3" fmla="*/ 50 h 111"/>
                <a:gd name="T4" fmla="*/ 5 w 112"/>
                <a:gd name="T5" fmla="*/ 69 h 111"/>
                <a:gd name="T6" fmla="*/ 38 w 112"/>
                <a:gd name="T7" fmla="*/ 105 h 111"/>
                <a:gd name="T8" fmla="*/ 58 w 112"/>
                <a:gd name="T9" fmla="*/ 105 h 111"/>
                <a:gd name="T10" fmla="*/ 106 w 112"/>
                <a:gd name="T11" fmla="*/ 60 h 111"/>
                <a:gd name="T12" fmla="*/ 107 w 112"/>
                <a:gd name="T13" fmla="*/ 41 h 111"/>
                <a:gd name="T14" fmla="*/ 73 w 112"/>
                <a:gd name="T15" fmla="*/ 6 h 111"/>
                <a:gd name="T16" fmla="*/ 54 w 112"/>
                <a:gd name="T17" fmla="*/ 5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 h="111">
                  <a:moveTo>
                    <a:pt x="54" y="5"/>
                  </a:moveTo>
                  <a:cubicBezTo>
                    <a:pt x="6" y="50"/>
                    <a:pt x="6" y="50"/>
                    <a:pt x="6" y="50"/>
                  </a:cubicBezTo>
                  <a:cubicBezTo>
                    <a:pt x="1" y="55"/>
                    <a:pt x="0" y="64"/>
                    <a:pt x="5" y="69"/>
                  </a:cubicBezTo>
                  <a:cubicBezTo>
                    <a:pt x="38" y="105"/>
                    <a:pt x="38" y="105"/>
                    <a:pt x="38" y="105"/>
                  </a:cubicBezTo>
                  <a:cubicBezTo>
                    <a:pt x="44" y="110"/>
                    <a:pt x="52" y="111"/>
                    <a:pt x="58" y="105"/>
                  </a:cubicBezTo>
                  <a:cubicBezTo>
                    <a:pt x="106" y="60"/>
                    <a:pt x="106" y="60"/>
                    <a:pt x="106" y="60"/>
                  </a:cubicBezTo>
                  <a:cubicBezTo>
                    <a:pt x="111" y="55"/>
                    <a:pt x="112" y="47"/>
                    <a:pt x="107" y="41"/>
                  </a:cubicBezTo>
                  <a:cubicBezTo>
                    <a:pt x="73" y="6"/>
                    <a:pt x="73" y="6"/>
                    <a:pt x="73" y="6"/>
                  </a:cubicBezTo>
                  <a:cubicBezTo>
                    <a:pt x="68" y="0"/>
                    <a:pt x="60" y="0"/>
                    <a:pt x="54"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1" name="Freeform 265"/>
            <p:cNvSpPr>
              <a:spLocks noEditPoints="1"/>
            </p:cNvSpPr>
            <p:nvPr/>
          </p:nvSpPr>
          <p:spPr bwMode="auto">
            <a:xfrm>
              <a:off x="5502275" y="434975"/>
              <a:ext cx="442913" cy="431800"/>
            </a:xfrm>
            <a:custGeom>
              <a:avLst/>
              <a:gdLst>
                <a:gd name="T0" fmla="*/ 52 w 118"/>
                <a:gd name="T1" fmla="*/ 115 h 115"/>
                <a:gd name="T2" fmla="*/ 52 w 118"/>
                <a:gd name="T3" fmla="*/ 115 h 115"/>
                <a:gd name="T4" fmla="*/ 40 w 118"/>
                <a:gd name="T5" fmla="*/ 110 h 115"/>
                <a:gd name="T6" fmla="*/ 6 w 118"/>
                <a:gd name="T7" fmla="*/ 74 h 115"/>
                <a:gd name="T8" fmla="*/ 7 w 118"/>
                <a:gd name="T9" fmla="*/ 49 h 115"/>
                <a:gd name="T10" fmla="*/ 56 w 118"/>
                <a:gd name="T11" fmla="*/ 4 h 115"/>
                <a:gd name="T12" fmla="*/ 68 w 118"/>
                <a:gd name="T13" fmla="*/ 0 h 115"/>
                <a:gd name="T14" fmla="*/ 80 w 118"/>
                <a:gd name="T15" fmla="*/ 5 h 115"/>
                <a:gd name="T16" fmla="*/ 113 w 118"/>
                <a:gd name="T17" fmla="*/ 41 h 115"/>
                <a:gd name="T18" fmla="*/ 118 w 118"/>
                <a:gd name="T19" fmla="*/ 53 h 115"/>
                <a:gd name="T20" fmla="*/ 113 w 118"/>
                <a:gd name="T21" fmla="*/ 65 h 115"/>
                <a:gd name="T22" fmla="*/ 64 w 118"/>
                <a:gd name="T23" fmla="*/ 110 h 115"/>
                <a:gd name="T24" fmla="*/ 52 w 118"/>
                <a:gd name="T25" fmla="*/ 115 h 115"/>
                <a:gd name="T26" fmla="*/ 68 w 118"/>
                <a:gd name="T27" fmla="*/ 8 h 115"/>
                <a:gd name="T28" fmla="*/ 61 w 118"/>
                <a:gd name="T29" fmla="*/ 10 h 115"/>
                <a:gd name="T30" fmla="*/ 13 w 118"/>
                <a:gd name="T31" fmla="*/ 55 h 115"/>
                <a:gd name="T32" fmla="*/ 12 w 118"/>
                <a:gd name="T33" fmla="*/ 69 h 115"/>
                <a:gd name="T34" fmla="*/ 45 w 118"/>
                <a:gd name="T35" fmla="*/ 104 h 115"/>
                <a:gd name="T36" fmla="*/ 59 w 118"/>
                <a:gd name="T37" fmla="*/ 105 h 115"/>
                <a:gd name="T38" fmla="*/ 107 w 118"/>
                <a:gd name="T39" fmla="*/ 60 h 115"/>
                <a:gd name="T40" fmla="*/ 110 w 118"/>
                <a:gd name="T41" fmla="*/ 53 h 115"/>
                <a:gd name="T42" fmla="*/ 108 w 118"/>
                <a:gd name="T43" fmla="*/ 46 h 115"/>
                <a:gd name="T44" fmla="*/ 75 w 118"/>
                <a:gd name="T45" fmla="*/ 11 h 115"/>
                <a:gd name="T46" fmla="*/ 68 w 118"/>
                <a:gd name="T47" fmla="*/ 8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8" h="115">
                  <a:moveTo>
                    <a:pt x="52" y="115"/>
                  </a:moveTo>
                  <a:cubicBezTo>
                    <a:pt x="52" y="115"/>
                    <a:pt x="52" y="115"/>
                    <a:pt x="52" y="115"/>
                  </a:cubicBezTo>
                  <a:cubicBezTo>
                    <a:pt x="47" y="115"/>
                    <a:pt x="43" y="113"/>
                    <a:pt x="40" y="110"/>
                  </a:cubicBezTo>
                  <a:cubicBezTo>
                    <a:pt x="6" y="74"/>
                    <a:pt x="6" y="74"/>
                    <a:pt x="6" y="74"/>
                  </a:cubicBezTo>
                  <a:cubicBezTo>
                    <a:pt x="0" y="67"/>
                    <a:pt x="0" y="56"/>
                    <a:pt x="7" y="49"/>
                  </a:cubicBezTo>
                  <a:cubicBezTo>
                    <a:pt x="56" y="4"/>
                    <a:pt x="56" y="4"/>
                    <a:pt x="56" y="4"/>
                  </a:cubicBezTo>
                  <a:cubicBezTo>
                    <a:pt x="59" y="1"/>
                    <a:pt x="63" y="0"/>
                    <a:pt x="68" y="0"/>
                  </a:cubicBezTo>
                  <a:cubicBezTo>
                    <a:pt x="72" y="0"/>
                    <a:pt x="77" y="2"/>
                    <a:pt x="80" y="5"/>
                  </a:cubicBezTo>
                  <a:cubicBezTo>
                    <a:pt x="113" y="41"/>
                    <a:pt x="113" y="41"/>
                    <a:pt x="113" y="41"/>
                  </a:cubicBezTo>
                  <a:cubicBezTo>
                    <a:pt x="117" y="44"/>
                    <a:pt x="118" y="49"/>
                    <a:pt x="118" y="53"/>
                  </a:cubicBezTo>
                  <a:cubicBezTo>
                    <a:pt x="118" y="58"/>
                    <a:pt x="116" y="62"/>
                    <a:pt x="113" y="65"/>
                  </a:cubicBezTo>
                  <a:cubicBezTo>
                    <a:pt x="64" y="110"/>
                    <a:pt x="64" y="110"/>
                    <a:pt x="64" y="110"/>
                  </a:cubicBezTo>
                  <a:cubicBezTo>
                    <a:pt x="61" y="113"/>
                    <a:pt x="57" y="115"/>
                    <a:pt x="52" y="115"/>
                  </a:cubicBezTo>
                  <a:close/>
                  <a:moveTo>
                    <a:pt x="68" y="8"/>
                  </a:moveTo>
                  <a:cubicBezTo>
                    <a:pt x="65" y="8"/>
                    <a:pt x="63" y="8"/>
                    <a:pt x="61" y="10"/>
                  </a:cubicBezTo>
                  <a:cubicBezTo>
                    <a:pt x="13" y="55"/>
                    <a:pt x="13" y="55"/>
                    <a:pt x="13" y="55"/>
                  </a:cubicBezTo>
                  <a:cubicBezTo>
                    <a:pt x="9" y="59"/>
                    <a:pt x="9" y="65"/>
                    <a:pt x="12" y="69"/>
                  </a:cubicBezTo>
                  <a:cubicBezTo>
                    <a:pt x="45" y="104"/>
                    <a:pt x="45" y="104"/>
                    <a:pt x="45" y="104"/>
                  </a:cubicBezTo>
                  <a:cubicBezTo>
                    <a:pt x="49" y="108"/>
                    <a:pt x="55" y="108"/>
                    <a:pt x="59" y="105"/>
                  </a:cubicBezTo>
                  <a:cubicBezTo>
                    <a:pt x="107" y="60"/>
                    <a:pt x="107" y="60"/>
                    <a:pt x="107" y="60"/>
                  </a:cubicBezTo>
                  <a:cubicBezTo>
                    <a:pt x="109" y="58"/>
                    <a:pt x="110" y="55"/>
                    <a:pt x="110" y="53"/>
                  </a:cubicBezTo>
                  <a:cubicBezTo>
                    <a:pt x="110" y="50"/>
                    <a:pt x="109" y="48"/>
                    <a:pt x="108" y="46"/>
                  </a:cubicBezTo>
                  <a:cubicBezTo>
                    <a:pt x="75" y="11"/>
                    <a:pt x="75" y="11"/>
                    <a:pt x="75" y="11"/>
                  </a:cubicBezTo>
                  <a:cubicBezTo>
                    <a:pt x="73" y="9"/>
                    <a:pt x="70" y="8"/>
                    <a:pt x="68"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2" name="Freeform 266"/>
            <p:cNvSpPr/>
            <p:nvPr/>
          </p:nvSpPr>
          <p:spPr bwMode="auto">
            <a:xfrm>
              <a:off x="4530725" y="49212"/>
              <a:ext cx="363538" cy="366713"/>
            </a:xfrm>
            <a:custGeom>
              <a:avLst/>
              <a:gdLst>
                <a:gd name="T0" fmla="*/ 40 w 97"/>
                <a:gd name="T1" fmla="*/ 5 h 98"/>
                <a:gd name="T2" fmla="*/ 5 w 97"/>
                <a:gd name="T3" fmla="*/ 38 h 98"/>
                <a:gd name="T4" fmla="*/ 5 w 97"/>
                <a:gd name="T5" fmla="*/ 56 h 98"/>
                <a:gd name="T6" fmla="*/ 38 w 97"/>
                <a:gd name="T7" fmla="*/ 92 h 98"/>
                <a:gd name="T8" fmla="*/ 57 w 97"/>
                <a:gd name="T9" fmla="*/ 93 h 98"/>
                <a:gd name="T10" fmla="*/ 92 w 97"/>
                <a:gd name="T11" fmla="*/ 61 h 98"/>
                <a:gd name="T12" fmla="*/ 92 w 97"/>
                <a:gd name="T13" fmla="*/ 42 h 98"/>
                <a:gd name="T14" fmla="*/ 59 w 97"/>
                <a:gd name="T15" fmla="*/ 6 h 98"/>
                <a:gd name="T16" fmla="*/ 40 w 97"/>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98">
                  <a:moveTo>
                    <a:pt x="40" y="5"/>
                  </a:moveTo>
                  <a:cubicBezTo>
                    <a:pt x="5" y="38"/>
                    <a:pt x="5" y="38"/>
                    <a:pt x="5" y="38"/>
                  </a:cubicBezTo>
                  <a:cubicBezTo>
                    <a:pt x="0" y="43"/>
                    <a:pt x="0" y="51"/>
                    <a:pt x="5" y="56"/>
                  </a:cubicBezTo>
                  <a:cubicBezTo>
                    <a:pt x="38" y="92"/>
                    <a:pt x="38" y="92"/>
                    <a:pt x="38" y="92"/>
                  </a:cubicBezTo>
                  <a:cubicBezTo>
                    <a:pt x="43" y="98"/>
                    <a:pt x="51" y="98"/>
                    <a:pt x="57" y="93"/>
                  </a:cubicBezTo>
                  <a:cubicBezTo>
                    <a:pt x="92" y="61"/>
                    <a:pt x="92" y="61"/>
                    <a:pt x="92" y="61"/>
                  </a:cubicBezTo>
                  <a:cubicBezTo>
                    <a:pt x="97" y="56"/>
                    <a:pt x="97" y="47"/>
                    <a:pt x="92" y="42"/>
                  </a:cubicBezTo>
                  <a:cubicBezTo>
                    <a:pt x="59" y="6"/>
                    <a:pt x="59" y="6"/>
                    <a:pt x="59" y="6"/>
                  </a:cubicBezTo>
                  <a:cubicBezTo>
                    <a:pt x="54" y="1"/>
                    <a:pt x="46" y="0"/>
                    <a:pt x="40"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3" name="Freeform 267"/>
            <p:cNvSpPr>
              <a:spLocks noEditPoints="1"/>
            </p:cNvSpPr>
            <p:nvPr/>
          </p:nvSpPr>
          <p:spPr bwMode="auto">
            <a:xfrm>
              <a:off x="4519613" y="41275"/>
              <a:ext cx="387350" cy="387350"/>
            </a:xfrm>
            <a:custGeom>
              <a:avLst/>
              <a:gdLst>
                <a:gd name="T0" fmla="*/ 51 w 103"/>
                <a:gd name="T1" fmla="*/ 103 h 103"/>
                <a:gd name="T2" fmla="*/ 51 w 103"/>
                <a:gd name="T3" fmla="*/ 103 h 103"/>
                <a:gd name="T4" fmla="*/ 38 w 103"/>
                <a:gd name="T5" fmla="*/ 97 h 103"/>
                <a:gd name="T6" fmla="*/ 5 w 103"/>
                <a:gd name="T7" fmla="*/ 61 h 103"/>
                <a:gd name="T8" fmla="*/ 0 w 103"/>
                <a:gd name="T9" fmla="*/ 49 h 103"/>
                <a:gd name="T10" fmla="*/ 6 w 103"/>
                <a:gd name="T11" fmla="*/ 37 h 103"/>
                <a:gd name="T12" fmla="*/ 41 w 103"/>
                <a:gd name="T13" fmla="*/ 4 h 103"/>
                <a:gd name="T14" fmla="*/ 52 w 103"/>
                <a:gd name="T15" fmla="*/ 0 h 103"/>
                <a:gd name="T16" fmla="*/ 65 w 103"/>
                <a:gd name="T17" fmla="*/ 5 h 103"/>
                <a:gd name="T18" fmla="*/ 98 w 103"/>
                <a:gd name="T19" fmla="*/ 41 h 103"/>
                <a:gd name="T20" fmla="*/ 103 w 103"/>
                <a:gd name="T21" fmla="*/ 53 h 103"/>
                <a:gd name="T22" fmla="*/ 97 w 103"/>
                <a:gd name="T23" fmla="*/ 65 h 103"/>
                <a:gd name="T24" fmla="*/ 63 w 103"/>
                <a:gd name="T25" fmla="*/ 98 h 103"/>
                <a:gd name="T26" fmla="*/ 51 w 103"/>
                <a:gd name="T27" fmla="*/ 103 h 103"/>
                <a:gd name="T28" fmla="*/ 52 w 103"/>
                <a:gd name="T29" fmla="*/ 8 h 103"/>
                <a:gd name="T30" fmla="*/ 46 w 103"/>
                <a:gd name="T31" fmla="*/ 10 h 103"/>
                <a:gd name="T32" fmla="*/ 11 w 103"/>
                <a:gd name="T33" fmla="*/ 43 h 103"/>
                <a:gd name="T34" fmla="*/ 8 w 103"/>
                <a:gd name="T35" fmla="*/ 49 h 103"/>
                <a:gd name="T36" fmla="*/ 11 w 103"/>
                <a:gd name="T37" fmla="*/ 56 h 103"/>
                <a:gd name="T38" fmla="*/ 44 w 103"/>
                <a:gd name="T39" fmla="*/ 92 h 103"/>
                <a:gd name="T40" fmla="*/ 51 w 103"/>
                <a:gd name="T41" fmla="*/ 95 h 103"/>
                <a:gd name="T42" fmla="*/ 51 w 103"/>
                <a:gd name="T43" fmla="*/ 95 h 103"/>
                <a:gd name="T44" fmla="*/ 57 w 103"/>
                <a:gd name="T45" fmla="*/ 92 h 103"/>
                <a:gd name="T46" fmla="*/ 92 w 103"/>
                <a:gd name="T47" fmla="*/ 60 h 103"/>
                <a:gd name="T48" fmla="*/ 95 w 103"/>
                <a:gd name="T49" fmla="*/ 53 h 103"/>
                <a:gd name="T50" fmla="*/ 92 w 103"/>
                <a:gd name="T51" fmla="*/ 47 h 103"/>
                <a:gd name="T52" fmla="*/ 59 w 103"/>
                <a:gd name="T53" fmla="*/ 11 h 103"/>
                <a:gd name="T54" fmla="*/ 52 w 103"/>
                <a:gd name="T55"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3" h="103">
                  <a:moveTo>
                    <a:pt x="51" y="103"/>
                  </a:moveTo>
                  <a:cubicBezTo>
                    <a:pt x="51" y="103"/>
                    <a:pt x="51" y="103"/>
                    <a:pt x="51" y="103"/>
                  </a:cubicBezTo>
                  <a:cubicBezTo>
                    <a:pt x="46" y="103"/>
                    <a:pt x="41" y="101"/>
                    <a:pt x="38" y="97"/>
                  </a:cubicBezTo>
                  <a:cubicBezTo>
                    <a:pt x="5" y="61"/>
                    <a:pt x="5" y="61"/>
                    <a:pt x="5" y="61"/>
                  </a:cubicBezTo>
                  <a:cubicBezTo>
                    <a:pt x="2" y="58"/>
                    <a:pt x="0" y="53"/>
                    <a:pt x="0" y="49"/>
                  </a:cubicBezTo>
                  <a:cubicBezTo>
                    <a:pt x="0" y="44"/>
                    <a:pt x="2" y="40"/>
                    <a:pt x="6" y="37"/>
                  </a:cubicBezTo>
                  <a:cubicBezTo>
                    <a:pt x="41" y="4"/>
                    <a:pt x="41" y="4"/>
                    <a:pt x="41" y="4"/>
                  </a:cubicBezTo>
                  <a:cubicBezTo>
                    <a:pt x="44" y="1"/>
                    <a:pt x="48" y="0"/>
                    <a:pt x="52" y="0"/>
                  </a:cubicBezTo>
                  <a:cubicBezTo>
                    <a:pt x="57" y="0"/>
                    <a:pt x="62" y="2"/>
                    <a:pt x="65" y="5"/>
                  </a:cubicBezTo>
                  <a:cubicBezTo>
                    <a:pt x="98" y="41"/>
                    <a:pt x="98" y="41"/>
                    <a:pt x="98" y="41"/>
                  </a:cubicBezTo>
                  <a:cubicBezTo>
                    <a:pt x="101" y="44"/>
                    <a:pt x="103" y="49"/>
                    <a:pt x="103" y="53"/>
                  </a:cubicBezTo>
                  <a:cubicBezTo>
                    <a:pt x="103" y="58"/>
                    <a:pt x="101" y="62"/>
                    <a:pt x="97" y="65"/>
                  </a:cubicBezTo>
                  <a:cubicBezTo>
                    <a:pt x="63" y="98"/>
                    <a:pt x="63" y="98"/>
                    <a:pt x="63" y="98"/>
                  </a:cubicBezTo>
                  <a:cubicBezTo>
                    <a:pt x="59" y="101"/>
                    <a:pt x="55" y="103"/>
                    <a:pt x="51" y="103"/>
                  </a:cubicBezTo>
                  <a:close/>
                  <a:moveTo>
                    <a:pt x="52" y="8"/>
                  </a:moveTo>
                  <a:cubicBezTo>
                    <a:pt x="50" y="8"/>
                    <a:pt x="48" y="9"/>
                    <a:pt x="46" y="10"/>
                  </a:cubicBezTo>
                  <a:cubicBezTo>
                    <a:pt x="11" y="43"/>
                    <a:pt x="11" y="43"/>
                    <a:pt x="11" y="43"/>
                  </a:cubicBezTo>
                  <a:cubicBezTo>
                    <a:pt x="9" y="44"/>
                    <a:pt x="8" y="47"/>
                    <a:pt x="8" y="49"/>
                  </a:cubicBezTo>
                  <a:cubicBezTo>
                    <a:pt x="8" y="52"/>
                    <a:pt x="9" y="54"/>
                    <a:pt x="11" y="56"/>
                  </a:cubicBezTo>
                  <a:cubicBezTo>
                    <a:pt x="44" y="92"/>
                    <a:pt x="44" y="92"/>
                    <a:pt x="44" y="92"/>
                  </a:cubicBezTo>
                  <a:cubicBezTo>
                    <a:pt x="46" y="93"/>
                    <a:pt x="48" y="95"/>
                    <a:pt x="51" y="95"/>
                  </a:cubicBezTo>
                  <a:cubicBezTo>
                    <a:pt x="51" y="95"/>
                    <a:pt x="51" y="95"/>
                    <a:pt x="51" y="95"/>
                  </a:cubicBezTo>
                  <a:cubicBezTo>
                    <a:pt x="53" y="95"/>
                    <a:pt x="55" y="94"/>
                    <a:pt x="57" y="92"/>
                  </a:cubicBezTo>
                  <a:cubicBezTo>
                    <a:pt x="92" y="60"/>
                    <a:pt x="92" y="60"/>
                    <a:pt x="92" y="60"/>
                  </a:cubicBezTo>
                  <a:cubicBezTo>
                    <a:pt x="94" y="58"/>
                    <a:pt x="95" y="56"/>
                    <a:pt x="95" y="53"/>
                  </a:cubicBezTo>
                  <a:cubicBezTo>
                    <a:pt x="95" y="51"/>
                    <a:pt x="94" y="48"/>
                    <a:pt x="92" y="47"/>
                  </a:cubicBezTo>
                  <a:cubicBezTo>
                    <a:pt x="59" y="11"/>
                    <a:pt x="59" y="11"/>
                    <a:pt x="59" y="11"/>
                  </a:cubicBezTo>
                  <a:cubicBezTo>
                    <a:pt x="57" y="9"/>
                    <a:pt x="55" y="8"/>
                    <a:pt x="52"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4" name="Freeform 268"/>
            <p:cNvSpPr/>
            <p:nvPr/>
          </p:nvSpPr>
          <p:spPr bwMode="auto">
            <a:xfrm>
              <a:off x="4279900" y="285750"/>
              <a:ext cx="363538" cy="363538"/>
            </a:xfrm>
            <a:custGeom>
              <a:avLst/>
              <a:gdLst>
                <a:gd name="T0" fmla="*/ 40 w 97"/>
                <a:gd name="T1" fmla="*/ 5 h 97"/>
                <a:gd name="T2" fmla="*/ 5 w 97"/>
                <a:gd name="T3" fmla="*/ 37 h 97"/>
                <a:gd name="T4" fmla="*/ 5 w 97"/>
                <a:gd name="T5" fmla="*/ 56 h 97"/>
                <a:gd name="T6" fmla="*/ 38 w 97"/>
                <a:gd name="T7" fmla="*/ 92 h 97"/>
                <a:gd name="T8" fmla="*/ 57 w 97"/>
                <a:gd name="T9" fmla="*/ 92 h 97"/>
                <a:gd name="T10" fmla="*/ 92 w 97"/>
                <a:gd name="T11" fmla="*/ 60 h 97"/>
                <a:gd name="T12" fmla="*/ 92 w 97"/>
                <a:gd name="T13" fmla="*/ 41 h 97"/>
                <a:gd name="T14" fmla="*/ 59 w 97"/>
                <a:gd name="T15" fmla="*/ 5 h 97"/>
                <a:gd name="T16" fmla="*/ 40 w 97"/>
                <a:gd name="T17" fmla="*/ 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97">
                  <a:moveTo>
                    <a:pt x="40" y="5"/>
                  </a:moveTo>
                  <a:cubicBezTo>
                    <a:pt x="5" y="37"/>
                    <a:pt x="5" y="37"/>
                    <a:pt x="5" y="37"/>
                  </a:cubicBezTo>
                  <a:cubicBezTo>
                    <a:pt x="0" y="42"/>
                    <a:pt x="0" y="51"/>
                    <a:pt x="5" y="56"/>
                  </a:cubicBezTo>
                  <a:cubicBezTo>
                    <a:pt x="38" y="92"/>
                    <a:pt x="38" y="92"/>
                    <a:pt x="38" y="92"/>
                  </a:cubicBezTo>
                  <a:cubicBezTo>
                    <a:pt x="43" y="97"/>
                    <a:pt x="51" y="97"/>
                    <a:pt x="57" y="92"/>
                  </a:cubicBezTo>
                  <a:cubicBezTo>
                    <a:pt x="92" y="60"/>
                    <a:pt x="92" y="60"/>
                    <a:pt x="92" y="60"/>
                  </a:cubicBezTo>
                  <a:cubicBezTo>
                    <a:pt x="97" y="55"/>
                    <a:pt x="97" y="47"/>
                    <a:pt x="92" y="41"/>
                  </a:cubicBezTo>
                  <a:cubicBezTo>
                    <a:pt x="59" y="5"/>
                    <a:pt x="59" y="5"/>
                    <a:pt x="59" y="5"/>
                  </a:cubicBezTo>
                  <a:cubicBezTo>
                    <a:pt x="54" y="0"/>
                    <a:pt x="46" y="0"/>
                    <a:pt x="40"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5" name="Freeform 269"/>
            <p:cNvSpPr>
              <a:spLocks noEditPoints="1"/>
            </p:cNvSpPr>
            <p:nvPr/>
          </p:nvSpPr>
          <p:spPr bwMode="auto">
            <a:xfrm>
              <a:off x="4260850" y="274637"/>
              <a:ext cx="393700" cy="385763"/>
            </a:xfrm>
            <a:custGeom>
              <a:avLst/>
              <a:gdLst>
                <a:gd name="T0" fmla="*/ 53 w 105"/>
                <a:gd name="T1" fmla="*/ 103 h 103"/>
                <a:gd name="T2" fmla="*/ 53 w 105"/>
                <a:gd name="T3" fmla="*/ 103 h 103"/>
                <a:gd name="T4" fmla="*/ 40 w 105"/>
                <a:gd name="T5" fmla="*/ 97 h 103"/>
                <a:gd name="T6" fmla="*/ 7 w 105"/>
                <a:gd name="T7" fmla="*/ 62 h 103"/>
                <a:gd name="T8" fmla="*/ 8 w 105"/>
                <a:gd name="T9" fmla="*/ 37 h 103"/>
                <a:gd name="T10" fmla="*/ 43 w 105"/>
                <a:gd name="T11" fmla="*/ 5 h 103"/>
                <a:gd name="T12" fmla="*/ 54 w 105"/>
                <a:gd name="T13" fmla="*/ 0 h 103"/>
                <a:gd name="T14" fmla="*/ 67 w 105"/>
                <a:gd name="T15" fmla="*/ 6 h 103"/>
                <a:gd name="T16" fmla="*/ 100 w 105"/>
                <a:gd name="T17" fmla="*/ 41 h 103"/>
                <a:gd name="T18" fmla="*/ 105 w 105"/>
                <a:gd name="T19" fmla="*/ 54 h 103"/>
                <a:gd name="T20" fmla="*/ 99 w 105"/>
                <a:gd name="T21" fmla="*/ 66 h 103"/>
                <a:gd name="T22" fmla="*/ 65 w 105"/>
                <a:gd name="T23" fmla="*/ 98 h 103"/>
                <a:gd name="T24" fmla="*/ 53 w 105"/>
                <a:gd name="T25" fmla="*/ 103 h 103"/>
                <a:gd name="T26" fmla="*/ 54 w 105"/>
                <a:gd name="T27" fmla="*/ 8 h 103"/>
                <a:gd name="T28" fmla="*/ 48 w 105"/>
                <a:gd name="T29" fmla="*/ 11 h 103"/>
                <a:gd name="T30" fmla="*/ 13 w 105"/>
                <a:gd name="T31" fmla="*/ 43 h 103"/>
                <a:gd name="T32" fmla="*/ 13 w 105"/>
                <a:gd name="T33" fmla="*/ 56 h 103"/>
                <a:gd name="T34" fmla="*/ 46 w 105"/>
                <a:gd name="T35" fmla="*/ 92 h 103"/>
                <a:gd name="T36" fmla="*/ 53 w 105"/>
                <a:gd name="T37" fmla="*/ 95 h 103"/>
                <a:gd name="T38" fmla="*/ 53 w 105"/>
                <a:gd name="T39" fmla="*/ 95 h 103"/>
                <a:gd name="T40" fmla="*/ 59 w 105"/>
                <a:gd name="T41" fmla="*/ 92 h 103"/>
                <a:gd name="T42" fmla="*/ 94 w 105"/>
                <a:gd name="T43" fmla="*/ 60 h 103"/>
                <a:gd name="T44" fmla="*/ 97 w 105"/>
                <a:gd name="T45" fmla="*/ 54 h 103"/>
                <a:gd name="T46" fmla="*/ 94 w 105"/>
                <a:gd name="T47" fmla="*/ 47 h 103"/>
                <a:gd name="T48" fmla="*/ 61 w 105"/>
                <a:gd name="T49" fmla="*/ 11 h 103"/>
                <a:gd name="T50" fmla="*/ 54 w 105"/>
                <a:gd name="T51"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5" h="103">
                  <a:moveTo>
                    <a:pt x="53" y="103"/>
                  </a:moveTo>
                  <a:cubicBezTo>
                    <a:pt x="53" y="103"/>
                    <a:pt x="53" y="103"/>
                    <a:pt x="53" y="103"/>
                  </a:cubicBezTo>
                  <a:cubicBezTo>
                    <a:pt x="48" y="103"/>
                    <a:pt x="43" y="101"/>
                    <a:pt x="40" y="97"/>
                  </a:cubicBezTo>
                  <a:cubicBezTo>
                    <a:pt x="7" y="62"/>
                    <a:pt x="7" y="62"/>
                    <a:pt x="7" y="62"/>
                  </a:cubicBezTo>
                  <a:cubicBezTo>
                    <a:pt x="0" y="55"/>
                    <a:pt x="1" y="44"/>
                    <a:pt x="8" y="37"/>
                  </a:cubicBezTo>
                  <a:cubicBezTo>
                    <a:pt x="43" y="5"/>
                    <a:pt x="43" y="5"/>
                    <a:pt x="43" y="5"/>
                  </a:cubicBezTo>
                  <a:cubicBezTo>
                    <a:pt x="46" y="2"/>
                    <a:pt x="50" y="0"/>
                    <a:pt x="54" y="0"/>
                  </a:cubicBezTo>
                  <a:cubicBezTo>
                    <a:pt x="59" y="0"/>
                    <a:pt x="64" y="2"/>
                    <a:pt x="67" y="6"/>
                  </a:cubicBezTo>
                  <a:cubicBezTo>
                    <a:pt x="100" y="41"/>
                    <a:pt x="100" y="41"/>
                    <a:pt x="100" y="41"/>
                  </a:cubicBezTo>
                  <a:cubicBezTo>
                    <a:pt x="103" y="45"/>
                    <a:pt x="105" y="49"/>
                    <a:pt x="105" y="54"/>
                  </a:cubicBezTo>
                  <a:cubicBezTo>
                    <a:pt x="105" y="58"/>
                    <a:pt x="103" y="63"/>
                    <a:pt x="99" y="66"/>
                  </a:cubicBezTo>
                  <a:cubicBezTo>
                    <a:pt x="65" y="98"/>
                    <a:pt x="65" y="98"/>
                    <a:pt x="65" y="98"/>
                  </a:cubicBezTo>
                  <a:cubicBezTo>
                    <a:pt x="61" y="101"/>
                    <a:pt x="57" y="103"/>
                    <a:pt x="53" y="103"/>
                  </a:cubicBezTo>
                  <a:close/>
                  <a:moveTo>
                    <a:pt x="54" y="8"/>
                  </a:moveTo>
                  <a:cubicBezTo>
                    <a:pt x="52" y="8"/>
                    <a:pt x="50" y="9"/>
                    <a:pt x="48" y="11"/>
                  </a:cubicBezTo>
                  <a:cubicBezTo>
                    <a:pt x="13" y="43"/>
                    <a:pt x="13" y="43"/>
                    <a:pt x="13" y="43"/>
                  </a:cubicBezTo>
                  <a:cubicBezTo>
                    <a:pt x="9" y="47"/>
                    <a:pt x="9" y="52"/>
                    <a:pt x="13" y="56"/>
                  </a:cubicBezTo>
                  <a:cubicBezTo>
                    <a:pt x="46" y="92"/>
                    <a:pt x="46" y="92"/>
                    <a:pt x="46" y="92"/>
                  </a:cubicBezTo>
                  <a:cubicBezTo>
                    <a:pt x="48" y="94"/>
                    <a:pt x="50" y="95"/>
                    <a:pt x="53" y="95"/>
                  </a:cubicBezTo>
                  <a:cubicBezTo>
                    <a:pt x="53" y="95"/>
                    <a:pt x="53" y="95"/>
                    <a:pt x="53" y="95"/>
                  </a:cubicBezTo>
                  <a:cubicBezTo>
                    <a:pt x="55" y="95"/>
                    <a:pt x="57" y="94"/>
                    <a:pt x="59" y="92"/>
                  </a:cubicBezTo>
                  <a:cubicBezTo>
                    <a:pt x="94" y="60"/>
                    <a:pt x="94" y="60"/>
                    <a:pt x="94" y="60"/>
                  </a:cubicBezTo>
                  <a:cubicBezTo>
                    <a:pt x="96" y="58"/>
                    <a:pt x="97" y="56"/>
                    <a:pt x="97" y="54"/>
                  </a:cubicBezTo>
                  <a:cubicBezTo>
                    <a:pt x="97" y="51"/>
                    <a:pt x="96" y="49"/>
                    <a:pt x="94" y="47"/>
                  </a:cubicBezTo>
                  <a:cubicBezTo>
                    <a:pt x="61" y="11"/>
                    <a:pt x="61" y="11"/>
                    <a:pt x="61" y="11"/>
                  </a:cubicBezTo>
                  <a:cubicBezTo>
                    <a:pt x="59" y="9"/>
                    <a:pt x="57" y="8"/>
                    <a:pt x="54"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6" name="Freeform 270"/>
            <p:cNvSpPr/>
            <p:nvPr/>
          </p:nvSpPr>
          <p:spPr bwMode="auto">
            <a:xfrm>
              <a:off x="4027488" y="517525"/>
              <a:ext cx="365125" cy="368300"/>
            </a:xfrm>
            <a:custGeom>
              <a:avLst/>
              <a:gdLst>
                <a:gd name="T0" fmla="*/ 40 w 97"/>
                <a:gd name="T1" fmla="*/ 5 h 98"/>
                <a:gd name="T2" fmla="*/ 5 w 97"/>
                <a:gd name="T3" fmla="*/ 38 h 98"/>
                <a:gd name="T4" fmla="*/ 5 w 97"/>
                <a:gd name="T5" fmla="*/ 56 h 98"/>
                <a:gd name="T6" fmla="*/ 38 w 97"/>
                <a:gd name="T7" fmla="*/ 92 h 98"/>
                <a:gd name="T8" fmla="*/ 57 w 97"/>
                <a:gd name="T9" fmla="*/ 93 h 98"/>
                <a:gd name="T10" fmla="*/ 92 w 97"/>
                <a:gd name="T11" fmla="*/ 60 h 98"/>
                <a:gd name="T12" fmla="*/ 92 w 97"/>
                <a:gd name="T13" fmla="*/ 42 h 98"/>
                <a:gd name="T14" fmla="*/ 59 w 97"/>
                <a:gd name="T15" fmla="*/ 6 h 98"/>
                <a:gd name="T16" fmla="*/ 40 w 97"/>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98">
                  <a:moveTo>
                    <a:pt x="40" y="5"/>
                  </a:moveTo>
                  <a:cubicBezTo>
                    <a:pt x="5" y="38"/>
                    <a:pt x="5" y="38"/>
                    <a:pt x="5" y="38"/>
                  </a:cubicBezTo>
                  <a:cubicBezTo>
                    <a:pt x="0" y="43"/>
                    <a:pt x="0" y="51"/>
                    <a:pt x="5" y="56"/>
                  </a:cubicBezTo>
                  <a:cubicBezTo>
                    <a:pt x="38" y="92"/>
                    <a:pt x="38" y="92"/>
                    <a:pt x="38" y="92"/>
                  </a:cubicBezTo>
                  <a:cubicBezTo>
                    <a:pt x="43" y="97"/>
                    <a:pt x="51" y="98"/>
                    <a:pt x="57" y="93"/>
                  </a:cubicBezTo>
                  <a:cubicBezTo>
                    <a:pt x="92" y="60"/>
                    <a:pt x="92" y="60"/>
                    <a:pt x="92" y="60"/>
                  </a:cubicBezTo>
                  <a:cubicBezTo>
                    <a:pt x="97" y="55"/>
                    <a:pt x="97" y="47"/>
                    <a:pt x="92" y="42"/>
                  </a:cubicBezTo>
                  <a:cubicBezTo>
                    <a:pt x="59" y="6"/>
                    <a:pt x="59" y="6"/>
                    <a:pt x="59" y="6"/>
                  </a:cubicBezTo>
                  <a:cubicBezTo>
                    <a:pt x="54" y="0"/>
                    <a:pt x="46" y="0"/>
                    <a:pt x="40"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7" name="Freeform 271"/>
            <p:cNvSpPr>
              <a:spLocks noEditPoints="1"/>
            </p:cNvSpPr>
            <p:nvPr/>
          </p:nvSpPr>
          <p:spPr bwMode="auto">
            <a:xfrm>
              <a:off x="4010025" y="511175"/>
              <a:ext cx="393700" cy="382588"/>
            </a:xfrm>
            <a:custGeom>
              <a:avLst/>
              <a:gdLst>
                <a:gd name="T0" fmla="*/ 53 w 105"/>
                <a:gd name="T1" fmla="*/ 102 h 102"/>
                <a:gd name="T2" fmla="*/ 53 w 105"/>
                <a:gd name="T3" fmla="*/ 102 h 102"/>
                <a:gd name="T4" fmla="*/ 40 w 105"/>
                <a:gd name="T5" fmla="*/ 97 h 102"/>
                <a:gd name="T6" fmla="*/ 7 w 105"/>
                <a:gd name="T7" fmla="*/ 61 h 102"/>
                <a:gd name="T8" fmla="*/ 8 w 105"/>
                <a:gd name="T9" fmla="*/ 37 h 102"/>
                <a:gd name="T10" fmla="*/ 43 w 105"/>
                <a:gd name="T11" fmla="*/ 4 h 102"/>
                <a:gd name="T12" fmla="*/ 54 w 105"/>
                <a:gd name="T13" fmla="*/ 0 h 102"/>
                <a:gd name="T14" fmla="*/ 67 w 105"/>
                <a:gd name="T15" fmla="*/ 5 h 102"/>
                <a:gd name="T16" fmla="*/ 100 w 105"/>
                <a:gd name="T17" fmla="*/ 41 h 102"/>
                <a:gd name="T18" fmla="*/ 105 w 105"/>
                <a:gd name="T19" fmla="*/ 53 h 102"/>
                <a:gd name="T20" fmla="*/ 99 w 105"/>
                <a:gd name="T21" fmla="*/ 65 h 102"/>
                <a:gd name="T22" fmla="*/ 65 w 105"/>
                <a:gd name="T23" fmla="*/ 98 h 102"/>
                <a:gd name="T24" fmla="*/ 53 w 105"/>
                <a:gd name="T25" fmla="*/ 102 h 102"/>
                <a:gd name="T26" fmla="*/ 54 w 105"/>
                <a:gd name="T27" fmla="*/ 8 h 102"/>
                <a:gd name="T28" fmla="*/ 48 w 105"/>
                <a:gd name="T29" fmla="*/ 10 h 102"/>
                <a:gd name="T30" fmla="*/ 13 w 105"/>
                <a:gd name="T31" fmla="*/ 42 h 102"/>
                <a:gd name="T32" fmla="*/ 13 w 105"/>
                <a:gd name="T33" fmla="*/ 56 h 102"/>
                <a:gd name="T34" fmla="*/ 46 w 105"/>
                <a:gd name="T35" fmla="*/ 91 h 102"/>
                <a:gd name="T36" fmla="*/ 59 w 105"/>
                <a:gd name="T37" fmla="*/ 92 h 102"/>
                <a:gd name="T38" fmla="*/ 94 w 105"/>
                <a:gd name="T39" fmla="*/ 59 h 102"/>
                <a:gd name="T40" fmla="*/ 97 w 105"/>
                <a:gd name="T41" fmla="*/ 53 h 102"/>
                <a:gd name="T42" fmla="*/ 94 w 105"/>
                <a:gd name="T43" fmla="*/ 46 h 102"/>
                <a:gd name="T44" fmla="*/ 61 w 105"/>
                <a:gd name="T45" fmla="*/ 10 h 102"/>
                <a:gd name="T46" fmla="*/ 54 w 105"/>
                <a:gd name="T47" fmla="*/ 8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5" h="102">
                  <a:moveTo>
                    <a:pt x="53" y="102"/>
                  </a:moveTo>
                  <a:cubicBezTo>
                    <a:pt x="53" y="102"/>
                    <a:pt x="53" y="102"/>
                    <a:pt x="53" y="102"/>
                  </a:cubicBezTo>
                  <a:cubicBezTo>
                    <a:pt x="48" y="102"/>
                    <a:pt x="43" y="100"/>
                    <a:pt x="40" y="97"/>
                  </a:cubicBezTo>
                  <a:cubicBezTo>
                    <a:pt x="7" y="61"/>
                    <a:pt x="7" y="61"/>
                    <a:pt x="7" y="61"/>
                  </a:cubicBezTo>
                  <a:cubicBezTo>
                    <a:pt x="0" y="54"/>
                    <a:pt x="1" y="43"/>
                    <a:pt x="8" y="37"/>
                  </a:cubicBezTo>
                  <a:cubicBezTo>
                    <a:pt x="43" y="4"/>
                    <a:pt x="43" y="4"/>
                    <a:pt x="43" y="4"/>
                  </a:cubicBezTo>
                  <a:cubicBezTo>
                    <a:pt x="46" y="1"/>
                    <a:pt x="50" y="0"/>
                    <a:pt x="54" y="0"/>
                  </a:cubicBezTo>
                  <a:cubicBezTo>
                    <a:pt x="59" y="0"/>
                    <a:pt x="64" y="2"/>
                    <a:pt x="67" y="5"/>
                  </a:cubicBezTo>
                  <a:cubicBezTo>
                    <a:pt x="100" y="41"/>
                    <a:pt x="100" y="41"/>
                    <a:pt x="100" y="41"/>
                  </a:cubicBezTo>
                  <a:cubicBezTo>
                    <a:pt x="103" y="44"/>
                    <a:pt x="105" y="49"/>
                    <a:pt x="105" y="53"/>
                  </a:cubicBezTo>
                  <a:cubicBezTo>
                    <a:pt x="105" y="58"/>
                    <a:pt x="103" y="62"/>
                    <a:pt x="99" y="65"/>
                  </a:cubicBezTo>
                  <a:cubicBezTo>
                    <a:pt x="65" y="98"/>
                    <a:pt x="65" y="98"/>
                    <a:pt x="65" y="98"/>
                  </a:cubicBezTo>
                  <a:cubicBezTo>
                    <a:pt x="61" y="101"/>
                    <a:pt x="57" y="102"/>
                    <a:pt x="53" y="102"/>
                  </a:cubicBezTo>
                  <a:close/>
                  <a:moveTo>
                    <a:pt x="54" y="8"/>
                  </a:moveTo>
                  <a:cubicBezTo>
                    <a:pt x="52" y="8"/>
                    <a:pt x="50" y="8"/>
                    <a:pt x="48" y="10"/>
                  </a:cubicBezTo>
                  <a:cubicBezTo>
                    <a:pt x="13" y="42"/>
                    <a:pt x="13" y="42"/>
                    <a:pt x="13" y="42"/>
                  </a:cubicBezTo>
                  <a:cubicBezTo>
                    <a:pt x="9" y="46"/>
                    <a:pt x="9" y="52"/>
                    <a:pt x="13" y="56"/>
                  </a:cubicBezTo>
                  <a:cubicBezTo>
                    <a:pt x="46" y="91"/>
                    <a:pt x="46" y="91"/>
                    <a:pt x="46" y="91"/>
                  </a:cubicBezTo>
                  <a:cubicBezTo>
                    <a:pt x="49" y="95"/>
                    <a:pt x="55" y="95"/>
                    <a:pt x="59" y="92"/>
                  </a:cubicBezTo>
                  <a:cubicBezTo>
                    <a:pt x="94" y="59"/>
                    <a:pt x="94" y="59"/>
                    <a:pt x="94" y="59"/>
                  </a:cubicBezTo>
                  <a:cubicBezTo>
                    <a:pt x="96" y="58"/>
                    <a:pt x="97" y="55"/>
                    <a:pt x="97" y="53"/>
                  </a:cubicBezTo>
                  <a:cubicBezTo>
                    <a:pt x="97" y="50"/>
                    <a:pt x="96" y="48"/>
                    <a:pt x="94" y="46"/>
                  </a:cubicBezTo>
                  <a:cubicBezTo>
                    <a:pt x="61" y="10"/>
                    <a:pt x="61" y="10"/>
                    <a:pt x="61" y="10"/>
                  </a:cubicBezTo>
                  <a:cubicBezTo>
                    <a:pt x="59" y="9"/>
                    <a:pt x="57" y="8"/>
                    <a:pt x="54"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8" name="Freeform 272"/>
            <p:cNvSpPr/>
            <p:nvPr/>
          </p:nvSpPr>
          <p:spPr bwMode="auto">
            <a:xfrm>
              <a:off x="3776663" y="750887"/>
              <a:ext cx="363538" cy="368300"/>
            </a:xfrm>
            <a:custGeom>
              <a:avLst/>
              <a:gdLst>
                <a:gd name="T0" fmla="*/ 40 w 97"/>
                <a:gd name="T1" fmla="*/ 5 h 98"/>
                <a:gd name="T2" fmla="*/ 5 w 97"/>
                <a:gd name="T3" fmla="*/ 38 h 98"/>
                <a:gd name="T4" fmla="*/ 5 w 97"/>
                <a:gd name="T5" fmla="*/ 57 h 98"/>
                <a:gd name="T6" fmla="*/ 38 w 97"/>
                <a:gd name="T7" fmla="*/ 93 h 98"/>
                <a:gd name="T8" fmla="*/ 57 w 97"/>
                <a:gd name="T9" fmla="*/ 93 h 98"/>
                <a:gd name="T10" fmla="*/ 92 w 97"/>
                <a:gd name="T11" fmla="*/ 61 h 98"/>
                <a:gd name="T12" fmla="*/ 92 w 97"/>
                <a:gd name="T13" fmla="*/ 42 h 98"/>
                <a:gd name="T14" fmla="*/ 59 w 97"/>
                <a:gd name="T15" fmla="*/ 6 h 98"/>
                <a:gd name="T16" fmla="*/ 40 w 97"/>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98">
                  <a:moveTo>
                    <a:pt x="40" y="5"/>
                  </a:moveTo>
                  <a:cubicBezTo>
                    <a:pt x="5" y="38"/>
                    <a:pt x="5" y="38"/>
                    <a:pt x="5" y="38"/>
                  </a:cubicBezTo>
                  <a:cubicBezTo>
                    <a:pt x="0" y="43"/>
                    <a:pt x="0" y="51"/>
                    <a:pt x="5" y="57"/>
                  </a:cubicBezTo>
                  <a:cubicBezTo>
                    <a:pt x="38" y="93"/>
                    <a:pt x="38" y="93"/>
                    <a:pt x="38" y="93"/>
                  </a:cubicBezTo>
                  <a:cubicBezTo>
                    <a:pt x="43" y="98"/>
                    <a:pt x="51" y="98"/>
                    <a:pt x="57" y="93"/>
                  </a:cubicBezTo>
                  <a:cubicBezTo>
                    <a:pt x="92" y="61"/>
                    <a:pt x="92" y="61"/>
                    <a:pt x="92" y="61"/>
                  </a:cubicBezTo>
                  <a:cubicBezTo>
                    <a:pt x="97" y="56"/>
                    <a:pt x="97" y="47"/>
                    <a:pt x="92" y="42"/>
                  </a:cubicBezTo>
                  <a:cubicBezTo>
                    <a:pt x="59" y="6"/>
                    <a:pt x="59" y="6"/>
                    <a:pt x="59" y="6"/>
                  </a:cubicBezTo>
                  <a:cubicBezTo>
                    <a:pt x="54" y="1"/>
                    <a:pt x="46" y="0"/>
                    <a:pt x="40"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9" name="Freeform 273"/>
            <p:cNvSpPr>
              <a:spLocks noEditPoints="1"/>
            </p:cNvSpPr>
            <p:nvPr/>
          </p:nvSpPr>
          <p:spPr bwMode="auto">
            <a:xfrm>
              <a:off x="3765550" y="742950"/>
              <a:ext cx="393700" cy="387350"/>
            </a:xfrm>
            <a:custGeom>
              <a:avLst/>
              <a:gdLst>
                <a:gd name="T0" fmla="*/ 51 w 105"/>
                <a:gd name="T1" fmla="*/ 103 h 103"/>
                <a:gd name="T2" fmla="*/ 51 w 105"/>
                <a:gd name="T3" fmla="*/ 103 h 103"/>
                <a:gd name="T4" fmla="*/ 38 w 105"/>
                <a:gd name="T5" fmla="*/ 97 h 103"/>
                <a:gd name="T6" fmla="*/ 5 w 105"/>
                <a:gd name="T7" fmla="*/ 61 h 103"/>
                <a:gd name="T8" fmla="*/ 0 w 105"/>
                <a:gd name="T9" fmla="*/ 49 h 103"/>
                <a:gd name="T10" fmla="*/ 6 w 105"/>
                <a:gd name="T11" fmla="*/ 37 h 103"/>
                <a:gd name="T12" fmla="*/ 41 w 105"/>
                <a:gd name="T13" fmla="*/ 5 h 103"/>
                <a:gd name="T14" fmla="*/ 52 w 105"/>
                <a:gd name="T15" fmla="*/ 0 h 103"/>
                <a:gd name="T16" fmla="*/ 65 w 105"/>
                <a:gd name="T17" fmla="*/ 5 h 103"/>
                <a:gd name="T18" fmla="*/ 98 w 105"/>
                <a:gd name="T19" fmla="*/ 41 h 103"/>
                <a:gd name="T20" fmla="*/ 97 w 105"/>
                <a:gd name="T21" fmla="*/ 66 h 103"/>
                <a:gd name="T22" fmla="*/ 63 w 105"/>
                <a:gd name="T23" fmla="*/ 98 h 103"/>
                <a:gd name="T24" fmla="*/ 51 w 105"/>
                <a:gd name="T25" fmla="*/ 103 h 103"/>
                <a:gd name="T26" fmla="*/ 52 w 105"/>
                <a:gd name="T27" fmla="*/ 8 h 103"/>
                <a:gd name="T28" fmla="*/ 46 w 105"/>
                <a:gd name="T29" fmla="*/ 10 h 103"/>
                <a:gd name="T30" fmla="*/ 11 w 105"/>
                <a:gd name="T31" fmla="*/ 43 h 103"/>
                <a:gd name="T32" fmla="*/ 8 w 105"/>
                <a:gd name="T33" fmla="*/ 49 h 103"/>
                <a:gd name="T34" fmla="*/ 11 w 105"/>
                <a:gd name="T35" fmla="*/ 56 h 103"/>
                <a:gd name="T36" fmla="*/ 44 w 105"/>
                <a:gd name="T37" fmla="*/ 92 h 103"/>
                <a:gd name="T38" fmla="*/ 51 w 105"/>
                <a:gd name="T39" fmla="*/ 95 h 103"/>
                <a:gd name="T40" fmla="*/ 51 w 105"/>
                <a:gd name="T41" fmla="*/ 95 h 103"/>
                <a:gd name="T42" fmla="*/ 57 w 105"/>
                <a:gd name="T43" fmla="*/ 92 h 103"/>
                <a:gd name="T44" fmla="*/ 92 w 105"/>
                <a:gd name="T45" fmla="*/ 60 h 103"/>
                <a:gd name="T46" fmla="*/ 92 w 105"/>
                <a:gd name="T47" fmla="*/ 47 h 103"/>
                <a:gd name="T48" fmla="*/ 59 w 105"/>
                <a:gd name="T49" fmla="*/ 11 h 103"/>
                <a:gd name="T50" fmla="*/ 52 w 105"/>
                <a:gd name="T51"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5" h="103">
                  <a:moveTo>
                    <a:pt x="51" y="103"/>
                  </a:moveTo>
                  <a:cubicBezTo>
                    <a:pt x="51" y="103"/>
                    <a:pt x="51" y="103"/>
                    <a:pt x="51" y="103"/>
                  </a:cubicBezTo>
                  <a:cubicBezTo>
                    <a:pt x="46" y="103"/>
                    <a:pt x="41" y="101"/>
                    <a:pt x="38" y="97"/>
                  </a:cubicBezTo>
                  <a:cubicBezTo>
                    <a:pt x="5" y="61"/>
                    <a:pt x="5" y="61"/>
                    <a:pt x="5" y="61"/>
                  </a:cubicBezTo>
                  <a:cubicBezTo>
                    <a:pt x="2" y="58"/>
                    <a:pt x="0" y="54"/>
                    <a:pt x="0" y="49"/>
                  </a:cubicBezTo>
                  <a:cubicBezTo>
                    <a:pt x="0" y="44"/>
                    <a:pt x="2" y="40"/>
                    <a:pt x="6" y="37"/>
                  </a:cubicBezTo>
                  <a:cubicBezTo>
                    <a:pt x="41" y="5"/>
                    <a:pt x="41" y="5"/>
                    <a:pt x="41" y="5"/>
                  </a:cubicBezTo>
                  <a:cubicBezTo>
                    <a:pt x="44" y="2"/>
                    <a:pt x="48" y="0"/>
                    <a:pt x="52" y="0"/>
                  </a:cubicBezTo>
                  <a:cubicBezTo>
                    <a:pt x="57" y="0"/>
                    <a:pt x="62" y="2"/>
                    <a:pt x="65" y="5"/>
                  </a:cubicBezTo>
                  <a:cubicBezTo>
                    <a:pt x="98" y="41"/>
                    <a:pt x="98" y="41"/>
                    <a:pt x="98" y="41"/>
                  </a:cubicBezTo>
                  <a:cubicBezTo>
                    <a:pt x="105" y="48"/>
                    <a:pt x="104" y="59"/>
                    <a:pt x="97" y="66"/>
                  </a:cubicBezTo>
                  <a:cubicBezTo>
                    <a:pt x="63" y="98"/>
                    <a:pt x="63" y="98"/>
                    <a:pt x="63" y="98"/>
                  </a:cubicBezTo>
                  <a:cubicBezTo>
                    <a:pt x="59" y="101"/>
                    <a:pt x="55" y="103"/>
                    <a:pt x="51" y="103"/>
                  </a:cubicBezTo>
                  <a:close/>
                  <a:moveTo>
                    <a:pt x="52" y="8"/>
                  </a:moveTo>
                  <a:cubicBezTo>
                    <a:pt x="50" y="8"/>
                    <a:pt x="48" y="9"/>
                    <a:pt x="46" y="10"/>
                  </a:cubicBezTo>
                  <a:cubicBezTo>
                    <a:pt x="11" y="43"/>
                    <a:pt x="11" y="43"/>
                    <a:pt x="11" y="43"/>
                  </a:cubicBezTo>
                  <a:cubicBezTo>
                    <a:pt x="9" y="45"/>
                    <a:pt x="8" y="47"/>
                    <a:pt x="8" y="49"/>
                  </a:cubicBezTo>
                  <a:cubicBezTo>
                    <a:pt x="8" y="52"/>
                    <a:pt x="9" y="54"/>
                    <a:pt x="11" y="56"/>
                  </a:cubicBezTo>
                  <a:cubicBezTo>
                    <a:pt x="44" y="92"/>
                    <a:pt x="44" y="92"/>
                    <a:pt x="44" y="92"/>
                  </a:cubicBezTo>
                  <a:cubicBezTo>
                    <a:pt x="46" y="94"/>
                    <a:pt x="48" y="95"/>
                    <a:pt x="51" y="95"/>
                  </a:cubicBezTo>
                  <a:cubicBezTo>
                    <a:pt x="51" y="95"/>
                    <a:pt x="51" y="95"/>
                    <a:pt x="51" y="95"/>
                  </a:cubicBezTo>
                  <a:cubicBezTo>
                    <a:pt x="53" y="95"/>
                    <a:pt x="55" y="94"/>
                    <a:pt x="57" y="92"/>
                  </a:cubicBezTo>
                  <a:cubicBezTo>
                    <a:pt x="92" y="60"/>
                    <a:pt x="92" y="60"/>
                    <a:pt x="92" y="60"/>
                  </a:cubicBezTo>
                  <a:cubicBezTo>
                    <a:pt x="96" y="56"/>
                    <a:pt x="96" y="50"/>
                    <a:pt x="92" y="47"/>
                  </a:cubicBezTo>
                  <a:cubicBezTo>
                    <a:pt x="59" y="11"/>
                    <a:pt x="59" y="11"/>
                    <a:pt x="59" y="11"/>
                  </a:cubicBezTo>
                  <a:cubicBezTo>
                    <a:pt x="57" y="9"/>
                    <a:pt x="55" y="8"/>
                    <a:pt x="52"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0" name="Freeform 274"/>
            <p:cNvSpPr/>
            <p:nvPr/>
          </p:nvSpPr>
          <p:spPr bwMode="auto">
            <a:xfrm>
              <a:off x="3525838" y="987425"/>
              <a:ext cx="363538" cy="368300"/>
            </a:xfrm>
            <a:custGeom>
              <a:avLst/>
              <a:gdLst>
                <a:gd name="T0" fmla="*/ 40 w 97"/>
                <a:gd name="T1" fmla="*/ 5 h 98"/>
                <a:gd name="T2" fmla="*/ 5 w 97"/>
                <a:gd name="T3" fmla="*/ 37 h 98"/>
                <a:gd name="T4" fmla="*/ 5 w 97"/>
                <a:gd name="T5" fmla="*/ 56 h 98"/>
                <a:gd name="T6" fmla="*/ 38 w 97"/>
                <a:gd name="T7" fmla="*/ 92 h 98"/>
                <a:gd name="T8" fmla="*/ 57 w 97"/>
                <a:gd name="T9" fmla="*/ 93 h 98"/>
                <a:gd name="T10" fmla="*/ 92 w 97"/>
                <a:gd name="T11" fmla="*/ 60 h 98"/>
                <a:gd name="T12" fmla="*/ 92 w 97"/>
                <a:gd name="T13" fmla="*/ 41 h 98"/>
                <a:gd name="T14" fmla="*/ 59 w 97"/>
                <a:gd name="T15" fmla="*/ 6 h 98"/>
                <a:gd name="T16" fmla="*/ 40 w 97"/>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98">
                  <a:moveTo>
                    <a:pt x="40" y="5"/>
                  </a:moveTo>
                  <a:cubicBezTo>
                    <a:pt x="5" y="37"/>
                    <a:pt x="5" y="37"/>
                    <a:pt x="5" y="37"/>
                  </a:cubicBezTo>
                  <a:cubicBezTo>
                    <a:pt x="0" y="42"/>
                    <a:pt x="0" y="51"/>
                    <a:pt x="5" y="56"/>
                  </a:cubicBezTo>
                  <a:cubicBezTo>
                    <a:pt x="38" y="92"/>
                    <a:pt x="38" y="92"/>
                    <a:pt x="38" y="92"/>
                  </a:cubicBezTo>
                  <a:cubicBezTo>
                    <a:pt x="43" y="97"/>
                    <a:pt x="51" y="98"/>
                    <a:pt x="57" y="93"/>
                  </a:cubicBezTo>
                  <a:cubicBezTo>
                    <a:pt x="92" y="60"/>
                    <a:pt x="92" y="60"/>
                    <a:pt x="92" y="60"/>
                  </a:cubicBezTo>
                  <a:cubicBezTo>
                    <a:pt x="97" y="55"/>
                    <a:pt x="97" y="47"/>
                    <a:pt x="92" y="41"/>
                  </a:cubicBezTo>
                  <a:cubicBezTo>
                    <a:pt x="59" y="6"/>
                    <a:pt x="59" y="6"/>
                    <a:pt x="59" y="6"/>
                  </a:cubicBezTo>
                  <a:cubicBezTo>
                    <a:pt x="54" y="0"/>
                    <a:pt x="46" y="0"/>
                    <a:pt x="40"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1" name="Freeform 275"/>
            <p:cNvSpPr>
              <a:spLocks noEditPoints="1"/>
            </p:cNvSpPr>
            <p:nvPr/>
          </p:nvSpPr>
          <p:spPr bwMode="auto">
            <a:xfrm>
              <a:off x="3514725" y="976312"/>
              <a:ext cx="385763" cy="385763"/>
            </a:xfrm>
            <a:custGeom>
              <a:avLst/>
              <a:gdLst>
                <a:gd name="T0" fmla="*/ 51 w 103"/>
                <a:gd name="T1" fmla="*/ 103 h 103"/>
                <a:gd name="T2" fmla="*/ 51 w 103"/>
                <a:gd name="T3" fmla="*/ 103 h 103"/>
                <a:gd name="T4" fmla="*/ 38 w 103"/>
                <a:gd name="T5" fmla="*/ 98 h 103"/>
                <a:gd name="T6" fmla="*/ 5 w 103"/>
                <a:gd name="T7" fmla="*/ 62 h 103"/>
                <a:gd name="T8" fmla="*/ 0 w 103"/>
                <a:gd name="T9" fmla="*/ 49 h 103"/>
                <a:gd name="T10" fmla="*/ 6 w 103"/>
                <a:gd name="T11" fmla="*/ 37 h 103"/>
                <a:gd name="T12" fmla="*/ 41 w 103"/>
                <a:gd name="T13" fmla="*/ 5 h 103"/>
                <a:gd name="T14" fmla="*/ 52 w 103"/>
                <a:gd name="T15" fmla="*/ 0 h 103"/>
                <a:gd name="T16" fmla="*/ 65 w 103"/>
                <a:gd name="T17" fmla="*/ 6 h 103"/>
                <a:gd name="T18" fmla="*/ 98 w 103"/>
                <a:gd name="T19" fmla="*/ 42 h 103"/>
                <a:gd name="T20" fmla="*/ 103 w 103"/>
                <a:gd name="T21" fmla="*/ 54 h 103"/>
                <a:gd name="T22" fmla="*/ 97 w 103"/>
                <a:gd name="T23" fmla="*/ 66 h 103"/>
                <a:gd name="T24" fmla="*/ 63 w 103"/>
                <a:gd name="T25" fmla="*/ 99 h 103"/>
                <a:gd name="T26" fmla="*/ 51 w 103"/>
                <a:gd name="T27" fmla="*/ 103 h 103"/>
                <a:gd name="T28" fmla="*/ 52 w 103"/>
                <a:gd name="T29" fmla="*/ 8 h 103"/>
                <a:gd name="T30" fmla="*/ 46 w 103"/>
                <a:gd name="T31" fmla="*/ 11 h 103"/>
                <a:gd name="T32" fmla="*/ 11 w 103"/>
                <a:gd name="T33" fmla="*/ 43 h 103"/>
                <a:gd name="T34" fmla="*/ 8 w 103"/>
                <a:gd name="T35" fmla="*/ 50 h 103"/>
                <a:gd name="T36" fmla="*/ 11 w 103"/>
                <a:gd name="T37" fmla="*/ 56 h 103"/>
                <a:gd name="T38" fmla="*/ 44 w 103"/>
                <a:gd name="T39" fmla="*/ 92 h 103"/>
                <a:gd name="T40" fmla="*/ 51 w 103"/>
                <a:gd name="T41" fmla="*/ 95 h 103"/>
                <a:gd name="T42" fmla="*/ 51 w 103"/>
                <a:gd name="T43" fmla="*/ 95 h 103"/>
                <a:gd name="T44" fmla="*/ 57 w 103"/>
                <a:gd name="T45" fmla="*/ 93 h 103"/>
                <a:gd name="T46" fmla="*/ 92 w 103"/>
                <a:gd name="T47" fmla="*/ 60 h 103"/>
                <a:gd name="T48" fmla="*/ 95 w 103"/>
                <a:gd name="T49" fmla="*/ 54 h 103"/>
                <a:gd name="T50" fmla="*/ 92 w 103"/>
                <a:gd name="T51" fmla="*/ 47 h 103"/>
                <a:gd name="T52" fmla="*/ 59 w 103"/>
                <a:gd name="T53" fmla="*/ 11 h 103"/>
                <a:gd name="T54" fmla="*/ 52 w 103"/>
                <a:gd name="T55"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3" h="103">
                  <a:moveTo>
                    <a:pt x="51" y="103"/>
                  </a:moveTo>
                  <a:cubicBezTo>
                    <a:pt x="51" y="103"/>
                    <a:pt x="51" y="103"/>
                    <a:pt x="51" y="103"/>
                  </a:cubicBezTo>
                  <a:cubicBezTo>
                    <a:pt x="46" y="103"/>
                    <a:pt x="41" y="101"/>
                    <a:pt x="38" y="98"/>
                  </a:cubicBezTo>
                  <a:cubicBezTo>
                    <a:pt x="5" y="62"/>
                    <a:pt x="5" y="62"/>
                    <a:pt x="5" y="62"/>
                  </a:cubicBezTo>
                  <a:cubicBezTo>
                    <a:pt x="2" y="58"/>
                    <a:pt x="0" y="54"/>
                    <a:pt x="0" y="49"/>
                  </a:cubicBezTo>
                  <a:cubicBezTo>
                    <a:pt x="0" y="45"/>
                    <a:pt x="2" y="41"/>
                    <a:pt x="6" y="37"/>
                  </a:cubicBezTo>
                  <a:cubicBezTo>
                    <a:pt x="41" y="5"/>
                    <a:pt x="41" y="5"/>
                    <a:pt x="41" y="5"/>
                  </a:cubicBezTo>
                  <a:cubicBezTo>
                    <a:pt x="44" y="2"/>
                    <a:pt x="48" y="0"/>
                    <a:pt x="52" y="0"/>
                  </a:cubicBezTo>
                  <a:cubicBezTo>
                    <a:pt x="57" y="0"/>
                    <a:pt x="62" y="2"/>
                    <a:pt x="65" y="6"/>
                  </a:cubicBezTo>
                  <a:cubicBezTo>
                    <a:pt x="98" y="42"/>
                    <a:pt x="98" y="42"/>
                    <a:pt x="98" y="42"/>
                  </a:cubicBezTo>
                  <a:cubicBezTo>
                    <a:pt x="101" y="45"/>
                    <a:pt x="103" y="49"/>
                    <a:pt x="103" y="54"/>
                  </a:cubicBezTo>
                  <a:cubicBezTo>
                    <a:pt x="103" y="59"/>
                    <a:pt x="101" y="63"/>
                    <a:pt x="97" y="66"/>
                  </a:cubicBezTo>
                  <a:cubicBezTo>
                    <a:pt x="63" y="99"/>
                    <a:pt x="63" y="99"/>
                    <a:pt x="63" y="99"/>
                  </a:cubicBezTo>
                  <a:cubicBezTo>
                    <a:pt x="59" y="102"/>
                    <a:pt x="55" y="103"/>
                    <a:pt x="51" y="103"/>
                  </a:cubicBezTo>
                  <a:close/>
                  <a:moveTo>
                    <a:pt x="52" y="8"/>
                  </a:moveTo>
                  <a:cubicBezTo>
                    <a:pt x="50" y="8"/>
                    <a:pt x="48" y="9"/>
                    <a:pt x="46" y="11"/>
                  </a:cubicBezTo>
                  <a:cubicBezTo>
                    <a:pt x="11" y="43"/>
                    <a:pt x="11" y="43"/>
                    <a:pt x="11" y="43"/>
                  </a:cubicBezTo>
                  <a:cubicBezTo>
                    <a:pt x="9" y="45"/>
                    <a:pt x="8" y="47"/>
                    <a:pt x="8" y="50"/>
                  </a:cubicBezTo>
                  <a:cubicBezTo>
                    <a:pt x="8" y="52"/>
                    <a:pt x="9" y="55"/>
                    <a:pt x="11" y="56"/>
                  </a:cubicBezTo>
                  <a:cubicBezTo>
                    <a:pt x="44" y="92"/>
                    <a:pt x="44" y="92"/>
                    <a:pt x="44" y="92"/>
                  </a:cubicBezTo>
                  <a:cubicBezTo>
                    <a:pt x="46" y="94"/>
                    <a:pt x="48" y="95"/>
                    <a:pt x="51" y="95"/>
                  </a:cubicBezTo>
                  <a:cubicBezTo>
                    <a:pt x="51" y="95"/>
                    <a:pt x="51" y="95"/>
                    <a:pt x="51" y="95"/>
                  </a:cubicBezTo>
                  <a:cubicBezTo>
                    <a:pt x="53" y="95"/>
                    <a:pt x="55" y="94"/>
                    <a:pt x="57" y="93"/>
                  </a:cubicBezTo>
                  <a:cubicBezTo>
                    <a:pt x="92" y="60"/>
                    <a:pt x="92" y="60"/>
                    <a:pt x="92" y="60"/>
                  </a:cubicBezTo>
                  <a:cubicBezTo>
                    <a:pt x="94" y="59"/>
                    <a:pt x="95" y="56"/>
                    <a:pt x="95" y="54"/>
                  </a:cubicBezTo>
                  <a:cubicBezTo>
                    <a:pt x="95" y="51"/>
                    <a:pt x="94" y="49"/>
                    <a:pt x="92" y="47"/>
                  </a:cubicBezTo>
                  <a:cubicBezTo>
                    <a:pt x="59" y="11"/>
                    <a:pt x="59" y="11"/>
                    <a:pt x="59" y="11"/>
                  </a:cubicBezTo>
                  <a:cubicBezTo>
                    <a:pt x="57" y="9"/>
                    <a:pt x="55" y="8"/>
                    <a:pt x="52"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2" name="Freeform 276"/>
            <p:cNvSpPr/>
            <p:nvPr/>
          </p:nvSpPr>
          <p:spPr bwMode="auto">
            <a:xfrm>
              <a:off x="3273425" y="1219200"/>
              <a:ext cx="365125" cy="368300"/>
            </a:xfrm>
            <a:custGeom>
              <a:avLst/>
              <a:gdLst>
                <a:gd name="T0" fmla="*/ 40 w 97"/>
                <a:gd name="T1" fmla="*/ 5 h 98"/>
                <a:gd name="T2" fmla="*/ 5 w 97"/>
                <a:gd name="T3" fmla="*/ 38 h 98"/>
                <a:gd name="T4" fmla="*/ 5 w 97"/>
                <a:gd name="T5" fmla="*/ 56 h 98"/>
                <a:gd name="T6" fmla="*/ 38 w 97"/>
                <a:gd name="T7" fmla="*/ 92 h 98"/>
                <a:gd name="T8" fmla="*/ 57 w 97"/>
                <a:gd name="T9" fmla="*/ 93 h 98"/>
                <a:gd name="T10" fmla="*/ 92 w 97"/>
                <a:gd name="T11" fmla="*/ 61 h 98"/>
                <a:gd name="T12" fmla="*/ 92 w 97"/>
                <a:gd name="T13" fmla="*/ 42 h 98"/>
                <a:gd name="T14" fmla="*/ 59 w 97"/>
                <a:gd name="T15" fmla="*/ 6 h 98"/>
                <a:gd name="T16" fmla="*/ 40 w 97"/>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98">
                  <a:moveTo>
                    <a:pt x="40" y="5"/>
                  </a:moveTo>
                  <a:cubicBezTo>
                    <a:pt x="5" y="38"/>
                    <a:pt x="5" y="38"/>
                    <a:pt x="5" y="38"/>
                  </a:cubicBezTo>
                  <a:cubicBezTo>
                    <a:pt x="0" y="43"/>
                    <a:pt x="0" y="51"/>
                    <a:pt x="5" y="56"/>
                  </a:cubicBezTo>
                  <a:cubicBezTo>
                    <a:pt x="38" y="92"/>
                    <a:pt x="38" y="92"/>
                    <a:pt x="38" y="92"/>
                  </a:cubicBezTo>
                  <a:cubicBezTo>
                    <a:pt x="43" y="98"/>
                    <a:pt x="51" y="98"/>
                    <a:pt x="57" y="93"/>
                  </a:cubicBezTo>
                  <a:cubicBezTo>
                    <a:pt x="92" y="61"/>
                    <a:pt x="92" y="61"/>
                    <a:pt x="92" y="61"/>
                  </a:cubicBezTo>
                  <a:cubicBezTo>
                    <a:pt x="97" y="56"/>
                    <a:pt x="97" y="47"/>
                    <a:pt x="92" y="42"/>
                  </a:cubicBezTo>
                  <a:cubicBezTo>
                    <a:pt x="59" y="6"/>
                    <a:pt x="59" y="6"/>
                    <a:pt x="59" y="6"/>
                  </a:cubicBezTo>
                  <a:cubicBezTo>
                    <a:pt x="54" y="1"/>
                    <a:pt x="46" y="0"/>
                    <a:pt x="40"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3" name="Freeform 277"/>
            <p:cNvSpPr>
              <a:spLocks noEditPoints="1"/>
            </p:cNvSpPr>
            <p:nvPr/>
          </p:nvSpPr>
          <p:spPr bwMode="auto">
            <a:xfrm>
              <a:off x="3254375" y="1212850"/>
              <a:ext cx="401638" cy="385763"/>
            </a:xfrm>
            <a:custGeom>
              <a:avLst/>
              <a:gdLst>
                <a:gd name="T0" fmla="*/ 53 w 107"/>
                <a:gd name="T1" fmla="*/ 103 h 103"/>
                <a:gd name="T2" fmla="*/ 53 w 107"/>
                <a:gd name="T3" fmla="*/ 103 h 103"/>
                <a:gd name="T4" fmla="*/ 40 w 107"/>
                <a:gd name="T5" fmla="*/ 97 h 103"/>
                <a:gd name="T6" fmla="*/ 7 w 107"/>
                <a:gd name="T7" fmla="*/ 61 h 103"/>
                <a:gd name="T8" fmla="*/ 8 w 107"/>
                <a:gd name="T9" fmla="*/ 37 h 103"/>
                <a:gd name="T10" fmla="*/ 42 w 107"/>
                <a:gd name="T11" fmla="*/ 4 h 103"/>
                <a:gd name="T12" fmla="*/ 54 w 107"/>
                <a:gd name="T13" fmla="*/ 0 h 103"/>
                <a:gd name="T14" fmla="*/ 67 w 107"/>
                <a:gd name="T15" fmla="*/ 5 h 103"/>
                <a:gd name="T16" fmla="*/ 100 w 107"/>
                <a:gd name="T17" fmla="*/ 41 h 103"/>
                <a:gd name="T18" fmla="*/ 99 w 107"/>
                <a:gd name="T19" fmla="*/ 65 h 103"/>
                <a:gd name="T20" fmla="*/ 65 w 107"/>
                <a:gd name="T21" fmla="*/ 98 h 103"/>
                <a:gd name="T22" fmla="*/ 53 w 107"/>
                <a:gd name="T23" fmla="*/ 103 h 103"/>
                <a:gd name="T24" fmla="*/ 54 w 107"/>
                <a:gd name="T25" fmla="*/ 8 h 103"/>
                <a:gd name="T26" fmla="*/ 48 w 107"/>
                <a:gd name="T27" fmla="*/ 10 h 103"/>
                <a:gd name="T28" fmla="*/ 13 w 107"/>
                <a:gd name="T29" fmla="*/ 43 h 103"/>
                <a:gd name="T30" fmla="*/ 13 w 107"/>
                <a:gd name="T31" fmla="*/ 56 h 103"/>
                <a:gd name="T32" fmla="*/ 46 w 107"/>
                <a:gd name="T33" fmla="*/ 92 h 103"/>
                <a:gd name="T34" fmla="*/ 59 w 107"/>
                <a:gd name="T35" fmla="*/ 92 h 103"/>
                <a:gd name="T36" fmla="*/ 94 w 107"/>
                <a:gd name="T37" fmla="*/ 60 h 103"/>
                <a:gd name="T38" fmla="*/ 94 w 107"/>
                <a:gd name="T39" fmla="*/ 47 h 103"/>
                <a:gd name="T40" fmla="*/ 61 w 107"/>
                <a:gd name="T41" fmla="*/ 11 h 103"/>
                <a:gd name="T42" fmla="*/ 54 w 107"/>
                <a:gd name="T43"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103">
                  <a:moveTo>
                    <a:pt x="53" y="103"/>
                  </a:moveTo>
                  <a:cubicBezTo>
                    <a:pt x="53" y="103"/>
                    <a:pt x="53" y="103"/>
                    <a:pt x="53" y="103"/>
                  </a:cubicBezTo>
                  <a:cubicBezTo>
                    <a:pt x="48" y="103"/>
                    <a:pt x="43" y="101"/>
                    <a:pt x="40" y="97"/>
                  </a:cubicBezTo>
                  <a:cubicBezTo>
                    <a:pt x="7" y="61"/>
                    <a:pt x="7" y="61"/>
                    <a:pt x="7" y="61"/>
                  </a:cubicBezTo>
                  <a:cubicBezTo>
                    <a:pt x="0" y="54"/>
                    <a:pt x="1" y="43"/>
                    <a:pt x="8" y="37"/>
                  </a:cubicBezTo>
                  <a:cubicBezTo>
                    <a:pt x="42" y="4"/>
                    <a:pt x="42" y="4"/>
                    <a:pt x="42" y="4"/>
                  </a:cubicBezTo>
                  <a:cubicBezTo>
                    <a:pt x="46" y="1"/>
                    <a:pt x="50" y="0"/>
                    <a:pt x="54" y="0"/>
                  </a:cubicBezTo>
                  <a:cubicBezTo>
                    <a:pt x="59" y="0"/>
                    <a:pt x="64" y="2"/>
                    <a:pt x="67" y="5"/>
                  </a:cubicBezTo>
                  <a:cubicBezTo>
                    <a:pt x="100" y="41"/>
                    <a:pt x="100" y="41"/>
                    <a:pt x="100" y="41"/>
                  </a:cubicBezTo>
                  <a:cubicBezTo>
                    <a:pt x="107" y="48"/>
                    <a:pt x="106" y="59"/>
                    <a:pt x="99" y="65"/>
                  </a:cubicBezTo>
                  <a:cubicBezTo>
                    <a:pt x="65" y="98"/>
                    <a:pt x="65" y="98"/>
                    <a:pt x="65" y="98"/>
                  </a:cubicBezTo>
                  <a:cubicBezTo>
                    <a:pt x="61" y="101"/>
                    <a:pt x="57" y="103"/>
                    <a:pt x="53" y="103"/>
                  </a:cubicBezTo>
                  <a:close/>
                  <a:moveTo>
                    <a:pt x="54" y="8"/>
                  </a:moveTo>
                  <a:cubicBezTo>
                    <a:pt x="52" y="8"/>
                    <a:pt x="50" y="9"/>
                    <a:pt x="48" y="10"/>
                  </a:cubicBezTo>
                  <a:cubicBezTo>
                    <a:pt x="13" y="43"/>
                    <a:pt x="13" y="43"/>
                    <a:pt x="13" y="43"/>
                  </a:cubicBezTo>
                  <a:cubicBezTo>
                    <a:pt x="9" y="46"/>
                    <a:pt x="9" y="52"/>
                    <a:pt x="13" y="56"/>
                  </a:cubicBezTo>
                  <a:cubicBezTo>
                    <a:pt x="46" y="92"/>
                    <a:pt x="46" y="92"/>
                    <a:pt x="46" y="92"/>
                  </a:cubicBezTo>
                  <a:cubicBezTo>
                    <a:pt x="49" y="95"/>
                    <a:pt x="55" y="95"/>
                    <a:pt x="59" y="92"/>
                  </a:cubicBezTo>
                  <a:cubicBezTo>
                    <a:pt x="94" y="60"/>
                    <a:pt x="94" y="60"/>
                    <a:pt x="94" y="60"/>
                  </a:cubicBezTo>
                  <a:cubicBezTo>
                    <a:pt x="98" y="56"/>
                    <a:pt x="98" y="50"/>
                    <a:pt x="94" y="47"/>
                  </a:cubicBezTo>
                  <a:cubicBezTo>
                    <a:pt x="61" y="11"/>
                    <a:pt x="61" y="11"/>
                    <a:pt x="61" y="11"/>
                  </a:cubicBezTo>
                  <a:cubicBezTo>
                    <a:pt x="59" y="9"/>
                    <a:pt x="57" y="8"/>
                    <a:pt x="54"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4" name="Freeform 278"/>
            <p:cNvSpPr/>
            <p:nvPr/>
          </p:nvSpPr>
          <p:spPr bwMode="auto">
            <a:xfrm>
              <a:off x="3022600" y="1455737"/>
              <a:ext cx="363538" cy="365125"/>
            </a:xfrm>
            <a:custGeom>
              <a:avLst/>
              <a:gdLst>
                <a:gd name="T0" fmla="*/ 40 w 97"/>
                <a:gd name="T1" fmla="*/ 5 h 97"/>
                <a:gd name="T2" fmla="*/ 5 w 97"/>
                <a:gd name="T3" fmla="*/ 37 h 97"/>
                <a:gd name="T4" fmla="*/ 5 w 97"/>
                <a:gd name="T5" fmla="*/ 56 h 97"/>
                <a:gd name="T6" fmla="*/ 38 w 97"/>
                <a:gd name="T7" fmla="*/ 92 h 97"/>
                <a:gd name="T8" fmla="*/ 57 w 97"/>
                <a:gd name="T9" fmla="*/ 92 h 97"/>
                <a:gd name="T10" fmla="*/ 92 w 97"/>
                <a:gd name="T11" fmla="*/ 60 h 97"/>
                <a:gd name="T12" fmla="*/ 92 w 97"/>
                <a:gd name="T13" fmla="*/ 41 h 97"/>
                <a:gd name="T14" fmla="*/ 59 w 97"/>
                <a:gd name="T15" fmla="*/ 5 h 97"/>
                <a:gd name="T16" fmla="*/ 40 w 97"/>
                <a:gd name="T17" fmla="*/ 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97">
                  <a:moveTo>
                    <a:pt x="40" y="5"/>
                  </a:moveTo>
                  <a:cubicBezTo>
                    <a:pt x="5" y="37"/>
                    <a:pt x="5" y="37"/>
                    <a:pt x="5" y="37"/>
                  </a:cubicBezTo>
                  <a:cubicBezTo>
                    <a:pt x="0" y="42"/>
                    <a:pt x="0" y="51"/>
                    <a:pt x="5" y="56"/>
                  </a:cubicBezTo>
                  <a:cubicBezTo>
                    <a:pt x="38" y="92"/>
                    <a:pt x="38" y="92"/>
                    <a:pt x="38" y="92"/>
                  </a:cubicBezTo>
                  <a:cubicBezTo>
                    <a:pt x="43" y="97"/>
                    <a:pt x="51" y="97"/>
                    <a:pt x="57" y="92"/>
                  </a:cubicBezTo>
                  <a:cubicBezTo>
                    <a:pt x="92" y="60"/>
                    <a:pt x="92" y="60"/>
                    <a:pt x="92" y="60"/>
                  </a:cubicBezTo>
                  <a:cubicBezTo>
                    <a:pt x="97" y="55"/>
                    <a:pt x="97" y="47"/>
                    <a:pt x="92" y="41"/>
                  </a:cubicBezTo>
                  <a:cubicBezTo>
                    <a:pt x="59" y="5"/>
                    <a:pt x="59" y="5"/>
                    <a:pt x="59" y="5"/>
                  </a:cubicBezTo>
                  <a:cubicBezTo>
                    <a:pt x="54" y="0"/>
                    <a:pt x="46" y="0"/>
                    <a:pt x="40"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5" name="Freeform 279"/>
            <p:cNvSpPr>
              <a:spLocks noEditPoints="1"/>
            </p:cNvSpPr>
            <p:nvPr/>
          </p:nvSpPr>
          <p:spPr bwMode="auto">
            <a:xfrm>
              <a:off x="3011488" y="1444625"/>
              <a:ext cx="385763" cy="387350"/>
            </a:xfrm>
            <a:custGeom>
              <a:avLst/>
              <a:gdLst>
                <a:gd name="T0" fmla="*/ 51 w 103"/>
                <a:gd name="T1" fmla="*/ 103 h 103"/>
                <a:gd name="T2" fmla="*/ 51 w 103"/>
                <a:gd name="T3" fmla="*/ 103 h 103"/>
                <a:gd name="T4" fmla="*/ 38 w 103"/>
                <a:gd name="T5" fmla="*/ 97 h 103"/>
                <a:gd name="T6" fmla="*/ 5 w 103"/>
                <a:gd name="T7" fmla="*/ 62 h 103"/>
                <a:gd name="T8" fmla="*/ 0 w 103"/>
                <a:gd name="T9" fmla="*/ 49 h 103"/>
                <a:gd name="T10" fmla="*/ 6 w 103"/>
                <a:gd name="T11" fmla="*/ 37 h 103"/>
                <a:gd name="T12" fmla="*/ 40 w 103"/>
                <a:gd name="T13" fmla="*/ 5 h 103"/>
                <a:gd name="T14" fmla="*/ 52 w 103"/>
                <a:gd name="T15" fmla="*/ 0 h 103"/>
                <a:gd name="T16" fmla="*/ 65 w 103"/>
                <a:gd name="T17" fmla="*/ 6 h 103"/>
                <a:gd name="T18" fmla="*/ 98 w 103"/>
                <a:gd name="T19" fmla="*/ 41 h 103"/>
                <a:gd name="T20" fmla="*/ 103 w 103"/>
                <a:gd name="T21" fmla="*/ 54 h 103"/>
                <a:gd name="T22" fmla="*/ 97 w 103"/>
                <a:gd name="T23" fmla="*/ 66 h 103"/>
                <a:gd name="T24" fmla="*/ 62 w 103"/>
                <a:gd name="T25" fmla="*/ 98 h 103"/>
                <a:gd name="T26" fmla="*/ 51 w 103"/>
                <a:gd name="T27" fmla="*/ 103 h 103"/>
                <a:gd name="T28" fmla="*/ 52 w 103"/>
                <a:gd name="T29" fmla="*/ 8 h 103"/>
                <a:gd name="T30" fmla="*/ 46 w 103"/>
                <a:gd name="T31" fmla="*/ 11 h 103"/>
                <a:gd name="T32" fmla="*/ 11 w 103"/>
                <a:gd name="T33" fmla="*/ 43 h 103"/>
                <a:gd name="T34" fmla="*/ 8 w 103"/>
                <a:gd name="T35" fmla="*/ 50 h 103"/>
                <a:gd name="T36" fmla="*/ 11 w 103"/>
                <a:gd name="T37" fmla="*/ 56 h 103"/>
                <a:gd name="T38" fmla="*/ 44 w 103"/>
                <a:gd name="T39" fmla="*/ 92 h 103"/>
                <a:gd name="T40" fmla="*/ 51 w 103"/>
                <a:gd name="T41" fmla="*/ 95 h 103"/>
                <a:gd name="T42" fmla="*/ 51 w 103"/>
                <a:gd name="T43" fmla="*/ 95 h 103"/>
                <a:gd name="T44" fmla="*/ 57 w 103"/>
                <a:gd name="T45" fmla="*/ 92 h 103"/>
                <a:gd name="T46" fmla="*/ 92 w 103"/>
                <a:gd name="T47" fmla="*/ 60 h 103"/>
                <a:gd name="T48" fmla="*/ 95 w 103"/>
                <a:gd name="T49" fmla="*/ 54 h 103"/>
                <a:gd name="T50" fmla="*/ 92 w 103"/>
                <a:gd name="T51" fmla="*/ 47 h 103"/>
                <a:gd name="T52" fmla="*/ 59 w 103"/>
                <a:gd name="T53" fmla="*/ 11 h 103"/>
                <a:gd name="T54" fmla="*/ 52 w 103"/>
                <a:gd name="T55"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3" h="103">
                  <a:moveTo>
                    <a:pt x="51" y="103"/>
                  </a:moveTo>
                  <a:cubicBezTo>
                    <a:pt x="51" y="103"/>
                    <a:pt x="51" y="103"/>
                    <a:pt x="51" y="103"/>
                  </a:cubicBezTo>
                  <a:cubicBezTo>
                    <a:pt x="46" y="103"/>
                    <a:pt x="41" y="101"/>
                    <a:pt x="38" y="97"/>
                  </a:cubicBezTo>
                  <a:cubicBezTo>
                    <a:pt x="5" y="62"/>
                    <a:pt x="5" y="62"/>
                    <a:pt x="5" y="62"/>
                  </a:cubicBezTo>
                  <a:cubicBezTo>
                    <a:pt x="2" y="58"/>
                    <a:pt x="0" y="54"/>
                    <a:pt x="0" y="49"/>
                  </a:cubicBezTo>
                  <a:cubicBezTo>
                    <a:pt x="0" y="45"/>
                    <a:pt x="2" y="40"/>
                    <a:pt x="6" y="37"/>
                  </a:cubicBezTo>
                  <a:cubicBezTo>
                    <a:pt x="40" y="5"/>
                    <a:pt x="40" y="5"/>
                    <a:pt x="40" y="5"/>
                  </a:cubicBezTo>
                  <a:cubicBezTo>
                    <a:pt x="44" y="2"/>
                    <a:pt x="48" y="0"/>
                    <a:pt x="52" y="0"/>
                  </a:cubicBezTo>
                  <a:cubicBezTo>
                    <a:pt x="57" y="0"/>
                    <a:pt x="62" y="2"/>
                    <a:pt x="65" y="6"/>
                  </a:cubicBezTo>
                  <a:cubicBezTo>
                    <a:pt x="98" y="41"/>
                    <a:pt x="98" y="41"/>
                    <a:pt x="98" y="41"/>
                  </a:cubicBezTo>
                  <a:cubicBezTo>
                    <a:pt x="101" y="45"/>
                    <a:pt x="103" y="49"/>
                    <a:pt x="103" y="54"/>
                  </a:cubicBezTo>
                  <a:cubicBezTo>
                    <a:pt x="103" y="58"/>
                    <a:pt x="101" y="63"/>
                    <a:pt x="97" y="66"/>
                  </a:cubicBezTo>
                  <a:cubicBezTo>
                    <a:pt x="62" y="98"/>
                    <a:pt x="62" y="98"/>
                    <a:pt x="62" y="98"/>
                  </a:cubicBezTo>
                  <a:cubicBezTo>
                    <a:pt x="59" y="101"/>
                    <a:pt x="55" y="103"/>
                    <a:pt x="51" y="103"/>
                  </a:cubicBezTo>
                  <a:close/>
                  <a:moveTo>
                    <a:pt x="52" y="8"/>
                  </a:moveTo>
                  <a:cubicBezTo>
                    <a:pt x="50" y="8"/>
                    <a:pt x="48" y="9"/>
                    <a:pt x="46" y="11"/>
                  </a:cubicBezTo>
                  <a:cubicBezTo>
                    <a:pt x="11" y="43"/>
                    <a:pt x="11" y="43"/>
                    <a:pt x="11" y="43"/>
                  </a:cubicBezTo>
                  <a:cubicBezTo>
                    <a:pt x="9" y="45"/>
                    <a:pt x="8" y="47"/>
                    <a:pt x="8" y="50"/>
                  </a:cubicBezTo>
                  <a:cubicBezTo>
                    <a:pt x="8" y="52"/>
                    <a:pt x="9" y="54"/>
                    <a:pt x="11" y="56"/>
                  </a:cubicBezTo>
                  <a:cubicBezTo>
                    <a:pt x="44" y="92"/>
                    <a:pt x="44" y="92"/>
                    <a:pt x="44" y="92"/>
                  </a:cubicBezTo>
                  <a:cubicBezTo>
                    <a:pt x="46" y="94"/>
                    <a:pt x="48" y="95"/>
                    <a:pt x="51" y="95"/>
                  </a:cubicBezTo>
                  <a:cubicBezTo>
                    <a:pt x="51" y="95"/>
                    <a:pt x="51" y="95"/>
                    <a:pt x="51" y="95"/>
                  </a:cubicBezTo>
                  <a:cubicBezTo>
                    <a:pt x="53" y="95"/>
                    <a:pt x="55" y="94"/>
                    <a:pt x="57" y="92"/>
                  </a:cubicBezTo>
                  <a:cubicBezTo>
                    <a:pt x="92" y="60"/>
                    <a:pt x="92" y="60"/>
                    <a:pt x="92" y="60"/>
                  </a:cubicBezTo>
                  <a:cubicBezTo>
                    <a:pt x="94" y="58"/>
                    <a:pt x="95" y="56"/>
                    <a:pt x="95" y="54"/>
                  </a:cubicBezTo>
                  <a:cubicBezTo>
                    <a:pt x="95" y="51"/>
                    <a:pt x="94" y="49"/>
                    <a:pt x="92" y="47"/>
                  </a:cubicBezTo>
                  <a:cubicBezTo>
                    <a:pt x="59" y="11"/>
                    <a:pt x="59" y="11"/>
                    <a:pt x="59" y="11"/>
                  </a:cubicBezTo>
                  <a:cubicBezTo>
                    <a:pt x="57" y="9"/>
                    <a:pt x="55" y="8"/>
                    <a:pt x="52"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6" name="Freeform 280"/>
            <p:cNvSpPr/>
            <p:nvPr/>
          </p:nvSpPr>
          <p:spPr bwMode="auto">
            <a:xfrm>
              <a:off x="2770188" y="1689100"/>
              <a:ext cx="365125" cy="368300"/>
            </a:xfrm>
            <a:custGeom>
              <a:avLst/>
              <a:gdLst>
                <a:gd name="T0" fmla="*/ 40 w 97"/>
                <a:gd name="T1" fmla="*/ 5 h 98"/>
                <a:gd name="T2" fmla="*/ 5 w 97"/>
                <a:gd name="T3" fmla="*/ 38 h 98"/>
                <a:gd name="T4" fmla="*/ 5 w 97"/>
                <a:gd name="T5" fmla="*/ 56 h 98"/>
                <a:gd name="T6" fmla="*/ 38 w 97"/>
                <a:gd name="T7" fmla="*/ 92 h 98"/>
                <a:gd name="T8" fmla="*/ 57 w 97"/>
                <a:gd name="T9" fmla="*/ 93 h 98"/>
                <a:gd name="T10" fmla="*/ 92 w 97"/>
                <a:gd name="T11" fmla="*/ 60 h 98"/>
                <a:gd name="T12" fmla="*/ 92 w 97"/>
                <a:gd name="T13" fmla="*/ 42 h 98"/>
                <a:gd name="T14" fmla="*/ 59 w 97"/>
                <a:gd name="T15" fmla="*/ 6 h 98"/>
                <a:gd name="T16" fmla="*/ 40 w 97"/>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98">
                  <a:moveTo>
                    <a:pt x="40" y="5"/>
                  </a:moveTo>
                  <a:cubicBezTo>
                    <a:pt x="5" y="38"/>
                    <a:pt x="5" y="38"/>
                    <a:pt x="5" y="38"/>
                  </a:cubicBezTo>
                  <a:cubicBezTo>
                    <a:pt x="0" y="43"/>
                    <a:pt x="0" y="51"/>
                    <a:pt x="5" y="56"/>
                  </a:cubicBezTo>
                  <a:cubicBezTo>
                    <a:pt x="38" y="92"/>
                    <a:pt x="38" y="92"/>
                    <a:pt x="38" y="92"/>
                  </a:cubicBezTo>
                  <a:cubicBezTo>
                    <a:pt x="43" y="97"/>
                    <a:pt x="51" y="98"/>
                    <a:pt x="57" y="93"/>
                  </a:cubicBezTo>
                  <a:cubicBezTo>
                    <a:pt x="92" y="60"/>
                    <a:pt x="92" y="60"/>
                    <a:pt x="92" y="60"/>
                  </a:cubicBezTo>
                  <a:cubicBezTo>
                    <a:pt x="97" y="55"/>
                    <a:pt x="97" y="47"/>
                    <a:pt x="92" y="42"/>
                  </a:cubicBezTo>
                  <a:cubicBezTo>
                    <a:pt x="59" y="6"/>
                    <a:pt x="59" y="6"/>
                    <a:pt x="59" y="6"/>
                  </a:cubicBezTo>
                  <a:cubicBezTo>
                    <a:pt x="54" y="0"/>
                    <a:pt x="46" y="0"/>
                    <a:pt x="40"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7" name="Freeform 281"/>
            <p:cNvSpPr>
              <a:spLocks noEditPoints="1"/>
            </p:cNvSpPr>
            <p:nvPr/>
          </p:nvSpPr>
          <p:spPr bwMode="auto">
            <a:xfrm>
              <a:off x="2759075" y="1681162"/>
              <a:ext cx="395288" cy="382588"/>
            </a:xfrm>
            <a:custGeom>
              <a:avLst/>
              <a:gdLst>
                <a:gd name="T0" fmla="*/ 51 w 105"/>
                <a:gd name="T1" fmla="*/ 102 h 102"/>
                <a:gd name="T2" fmla="*/ 51 w 105"/>
                <a:gd name="T3" fmla="*/ 102 h 102"/>
                <a:gd name="T4" fmla="*/ 38 w 105"/>
                <a:gd name="T5" fmla="*/ 97 h 102"/>
                <a:gd name="T6" fmla="*/ 5 w 105"/>
                <a:gd name="T7" fmla="*/ 61 h 102"/>
                <a:gd name="T8" fmla="*/ 0 w 105"/>
                <a:gd name="T9" fmla="*/ 49 h 102"/>
                <a:gd name="T10" fmla="*/ 6 w 105"/>
                <a:gd name="T11" fmla="*/ 37 h 102"/>
                <a:gd name="T12" fmla="*/ 40 w 105"/>
                <a:gd name="T13" fmla="*/ 4 h 102"/>
                <a:gd name="T14" fmla="*/ 52 w 105"/>
                <a:gd name="T15" fmla="*/ 0 h 102"/>
                <a:gd name="T16" fmla="*/ 65 w 105"/>
                <a:gd name="T17" fmla="*/ 5 h 102"/>
                <a:gd name="T18" fmla="*/ 98 w 105"/>
                <a:gd name="T19" fmla="*/ 41 h 102"/>
                <a:gd name="T20" fmla="*/ 97 w 105"/>
                <a:gd name="T21" fmla="*/ 65 h 102"/>
                <a:gd name="T22" fmla="*/ 62 w 105"/>
                <a:gd name="T23" fmla="*/ 98 h 102"/>
                <a:gd name="T24" fmla="*/ 51 w 105"/>
                <a:gd name="T25" fmla="*/ 102 h 102"/>
                <a:gd name="T26" fmla="*/ 52 w 105"/>
                <a:gd name="T27" fmla="*/ 8 h 102"/>
                <a:gd name="T28" fmla="*/ 46 w 105"/>
                <a:gd name="T29" fmla="*/ 10 h 102"/>
                <a:gd name="T30" fmla="*/ 11 w 105"/>
                <a:gd name="T31" fmla="*/ 42 h 102"/>
                <a:gd name="T32" fmla="*/ 8 w 105"/>
                <a:gd name="T33" fmla="*/ 49 h 102"/>
                <a:gd name="T34" fmla="*/ 11 w 105"/>
                <a:gd name="T35" fmla="*/ 56 h 102"/>
                <a:gd name="T36" fmla="*/ 44 w 105"/>
                <a:gd name="T37" fmla="*/ 91 h 102"/>
                <a:gd name="T38" fmla="*/ 57 w 105"/>
                <a:gd name="T39" fmla="*/ 92 h 102"/>
                <a:gd name="T40" fmla="*/ 92 w 105"/>
                <a:gd name="T41" fmla="*/ 59 h 102"/>
                <a:gd name="T42" fmla="*/ 92 w 105"/>
                <a:gd name="T43" fmla="*/ 46 h 102"/>
                <a:gd name="T44" fmla="*/ 59 w 105"/>
                <a:gd name="T45" fmla="*/ 10 h 102"/>
                <a:gd name="T46" fmla="*/ 52 w 105"/>
                <a:gd name="T47" fmla="*/ 8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5" h="102">
                  <a:moveTo>
                    <a:pt x="51" y="102"/>
                  </a:moveTo>
                  <a:cubicBezTo>
                    <a:pt x="51" y="102"/>
                    <a:pt x="51" y="102"/>
                    <a:pt x="51" y="102"/>
                  </a:cubicBezTo>
                  <a:cubicBezTo>
                    <a:pt x="46" y="102"/>
                    <a:pt x="41" y="100"/>
                    <a:pt x="38" y="97"/>
                  </a:cubicBezTo>
                  <a:cubicBezTo>
                    <a:pt x="5" y="61"/>
                    <a:pt x="5" y="61"/>
                    <a:pt x="5" y="61"/>
                  </a:cubicBezTo>
                  <a:cubicBezTo>
                    <a:pt x="2" y="58"/>
                    <a:pt x="0" y="53"/>
                    <a:pt x="0" y="49"/>
                  </a:cubicBezTo>
                  <a:cubicBezTo>
                    <a:pt x="0" y="44"/>
                    <a:pt x="2" y="40"/>
                    <a:pt x="6" y="37"/>
                  </a:cubicBezTo>
                  <a:cubicBezTo>
                    <a:pt x="40" y="4"/>
                    <a:pt x="40" y="4"/>
                    <a:pt x="40" y="4"/>
                  </a:cubicBezTo>
                  <a:cubicBezTo>
                    <a:pt x="44" y="1"/>
                    <a:pt x="48" y="0"/>
                    <a:pt x="52" y="0"/>
                  </a:cubicBezTo>
                  <a:cubicBezTo>
                    <a:pt x="57" y="0"/>
                    <a:pt x="62" y="2"/>
                    <a:pt x="65" y="5"/>
                  </a:cubicBezTo>
                  <a:cubicBezTo>
                    <a:pt x="98" y="41"/>
                    <a:pt x="98" y="41"/>
                    <a:pt x="98" y="41"/>
                  </a:cubicBezTo>
                  <a:cubicBezTo>
                    <a:pt x="105" y="48"/>
                    <a:pt x="104" y="59"/>
                    <a:pt x="97" y="65"/>
                  </a:cubicBezTo>
                  <a:cubicBezTo>
                    <a:pt x="62" y="98"/>
                    <a:pt x="62" y="98"/>
                    <a:pt x="62" y="98"/>
                  </a:cubicBezTo>
                  <a:cubicBezTo>
                    <a:pt x="59" y="101"/>
                    <a:pt x="55" y="102"/>
                    <a:pt x="51" y="102"/>
                  </a:cubicBezTo>
                  <a:close/>
                  <a:moveTo>
                    <a:pt x="52" y="8"/>
                  </a:moveTo>
                  <a:cubicBezTo>
                    <a:pt x="50" y="8"/>
                    <a:pt x="48" y="8"/>
                    <a:pt x="46" y="10"/>
                  </a:cubicBezTo>
                  <a:cubicBezTo>
                    <a:pt x="11" y="42"/>
                    <a:pt x="11" y="42"/>
                    <a:pt x="11" y="42"/>
                  </a:cubicBezTo>
                  <a:cubicBezTo>
                    <a:pt x="9" y="44"/>
                    <a:pt x="8" y="46"/>
                    <a:pt x="8" y="49"/>
                  </a:cubicBezTo>
                  <a:cubicBezTo>
                    <a:pt x="8" y="51"/>
                    <a:pt x="9" y="54"/>
                    <a:pt x="11" y="56"/>
                  </a:cubicBezTo>
                  <a:cubicBezTo>
                    <a:pt x="44" y="91"/>
                    <a:pt x="44" y="91"/>
                    <a:pt x="44" y="91"/>
                  </a:cubicBezTo>
                  <a:cubicBezTo>
                    <a:pt x="47" y="95"/>
                    <a:pt x="53" y="95"/>
                    <a:pt x="57" y="92"/>
                  </a:cubicBezTo>
                  <a:cubicBezTo>
                    <a:pt x="92" y="59"/>
                    <a:pt x="92" y="59"/>
                    <a:pt x="92" y="59"/>
                  </a:cubicBezTo>
                  <a:cubicBezTo>
                    <a:pt x="96" y="56"/>
                    <a:pt x="96" y="50"/>
                    <a:pt x="92" y="46"/>
                  </a:cubicBezTo>
                  <a:cubicBezTo>
                    <a:pt x="59" y="10"/>
                    <a:pt x="59" y="10"/>
                    <a:pt x="59" y="10"/>
                  </a:cubicBezTo>
                  <a:cubicBezTo>
                    <a:pt x="57" y="9"/>
                    <a:pt x="55" y="8"/>
                    <a:pt x="52"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8" name="Freeform 282"/>
            <p:cNvSpPr/>
            <p:nvPr/>
          </p:nvSpPr>
          <p:spPr bwMode="auto">
            <a:xfrm>
              <a:off x="2519363" y="1922462"/>
              <a:ext cx="363538" cy="366713"/>
            </a:xfrm>
            <a:custGeom>
              <a:avLst/>
              <a:gdLst>
                <a:gd name="T0" fmla="*/ 40 w 97"/>
                <a:gd name="T1" fmla="*/ 5 h 98"/>
                <a:gd name="T2" fmla="*/ 5 w 97"/>
                <a:gd name="T3" fmla="*/ 38 h 98"/>
                <a:gd name="T4" fmla="*/ 5 w 97"/>
                <a:gd name="T5" fmla="*/ 57 h 98"/>
                <a:gd name="T6" fmla="*/ 38 w 97"/>
                <a:gd name="T7" fmla="*/ 93 h 98"/>
                <a:gd name="T8" fmla="*/ 57 w 97"/>
                <a:gd name="T9" fmla="*/ 93 h 98"/>
                <a:gd name="T10" fmla="*/ 92 w 97"/>
                <a:gd name="T11" fmla="*/ 61 h 98"/>
                <a:gd name="T12" fmla="*/ 92 w 97"/>
                <a:gd name="T13" fmla="*/ 42 h 98"/>
                <a:gd name="T14" fmla="*/ 59 w 97"/>
                <a:gd name="T15" fmla="*/ 6 h 98"/>
                <a:gd name="T16" fmla="*/ 40 w 97"/>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98">
                  <a:moveTo>
                    <a:pt x="40" y="5"/>
                  </a:moveTo>
                  <a:cubicBezTo>
                    <a:pt x="5" y="38"/>
                    <a:pt x="5" y="38"/>
                    <a:pt x="5" y="38"/>
                  </a:cubicBezTo>
                  <a:cubicBezTo>
                    <a:pt x="0" y="43"/>
                    <a:pt x="0" y="51"/>
                    <a:pt x="5" y="57"/>
                  </a:cubicBezTo>
                  <a:cubicBezTo>
                    <a:pt x="38" y="93"/>
                    <a:pt x="38" y="93"/>
                    <a:pt x="38" y="93"/>
                  </a:cubicBezTo>
                  <a:cubicBezTo>
                    <a:pt x="43" y="98"/>
                    <a:pt x="51" y="98"/>
                    <a:pt x="57" y="93"/>
                  </a:cubicBezTo>
                  <a:cubicBezTo>
                    <a:pt x="92" y="61"/>
                    <a:pt x="92" y="61"/>
                    <a:pt x="92" y="61"/>
                  </a:cubicBezTo>
                  <a:cubicBezTo>
                    <a:pt x="97" y="56"/>
                    <a:pt x="97" y="47"/>
                    <a:pt x="92" y="42"/>
                  </a:cubicBezTo>
                  <a:cubicBezTo>
                    <a:pt x="59" y="6"/>
                    <a:pt x="59" y="6"/>
                    <a:pt x="59" y="6"/>
                  </a:cubicBezTo>
                  <a:cubicBezTo>
                    <a:pt x="54" y="1"/>
                    <a:pt x="46" y="0"/>
                    <a:pt x="40"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9" name="Freeform 283"/>
            <p:cNvSpPr>
              <a:spLocks noEditPoints="1"/>
            </p:cNvSpPr>
            <p:nvPr/>
          </p:nvSpPr>
          <p:spPr bwMode="auto">
            <a:xfrm>
              <a:off x="2500313" y="1914525"/>
              <a:ext cx="401638" cy="385763"/>
            </a:xfrm>
            <a:custGeom>
              <a:avLst/>
              <a:gdLst>
                <a:gd name="T0" fmla="*/ 53 w 107"/>
                <a:gd name="T1" fmla="*/ 103 h 103"/>
                <a:gd name="T2" fmla="*/ 53 w 107"/>
                <a:gd name="T3" fmla="*/ 103 h 103"/>
                <a:gd name="T4" fmla="*/ 40 w 107"/>
                <a:gd name="T5" fmla="*/ 97 h 103"/>
                <a:gd name="T6" fmla="*/ 7 w 107"/>
                <a:gd name="T7" fmla="*/ 61 h 103"/>
                <a:gd name="T8" fmla="*/ 8 w 107"/>
                <a:gd name="T9" fmla="*/ 37 h 103"/>
                <a:gd name="T10" fmla="*/ 42 w 107"/>
                <a:gd name="T11" fmla="*/ 5 h 103"/>
                <a:gd name="T12" fmla="*/ 54 w 107"/>
                <a:gd name="T13" fmla="*/ 0 h 103"/>
                <a:gd name="T14" fmla="*/ 67 w 107"/>
                <a:gd name="T15" fmla="*/ 5 h 103"/>
                <a:gd name="T16" fmla="*/ 100 w 107"/>
                <a:gd name="T17" fmla="*/ 41 h 103"/>
                <a:gd name="T18" fmla="*/ 99 w 107"/>
                <a:gd name="T19" fmla="*/ 66 h 103"/>
                <a:gd name="T20" fmla="*/ 64 w 107"/>
                <a:gd name="T21" fmla="*/ 98 h 103"/>
                <a:gd name="T22" fmla="*/ 53 w 107"/>
                <a:gd name="T23" fmla="*/ 103 h 103"/>
                <a:gd name="T24" fmla="*/ 54 w 107"/>
                <a:gd name="T25" fmla="*/ 8 h 103"/>
                <a:gd name="T26" fmla="*/ 48 w 107"/>
                <a:gd name="T27" fmla="*/ 10 h 103"/>
                <a:gd name="T28" fmla="*/ 13 w 107"/>
                <a:gd name="T29" fmla="*/ 43 h 103"/>
                <a:gd name="T30" fmla="*/ 13 w 107"/>
                <a:gd name="T31" fmla="*/ 56 h 103"/>
                <a:gd name="T32" fmla="*/ 46 w 107"/>
                <a:gd name="T33" fmla="*/ 92 h 103"/>
                <a:gd name="T34" fmla="*/ 59 w 107"/>
                <a:gd name="T35" fmla="*/ 92 h 103"/>
                <a:gd name="T36" fmla="*/ 94 w 107"/>
                <a:gd name="T37" fmla="*/ 60 h 103"/>
                <a:gd name="T38" fmla="*/ 94 w 107"/>
                <a:gd name="T39" fmla="*/ 47 h 103"/>
                <a:gd name="T40" fmla="*/ 61 w 107"/>
                <a:gd name="T41" fmla="*/ 11 h 103"/>
                <a:gd name="T42" fmla="*/ 54 w 107"/>
                <a:gd name="T43"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103">
                  <a:moveTo>
                    <a:pt x="53" y="103"/>
                  </a:moveTo>
                  <a:cubicBezTo>
                    <a:pt x="53" y="103"/>
                    <a:pt x="53" y="103"/>
                    <a:pt x="53" y="103"/>
                  </a:cubicBezTo>
                  <a:cubicBezTo>
                    <a:pt x="48" y="103"/>
                    <a:pt x="43" y="101"/>
                    <a:pt x="40" y="97"/>
                  </a:cubicBezTo>
                  <a:cubicBezTo>
                    <a:pt x="7" y="61"/>
                    <a:pt x="7" y="61"/>
                    <a:pt x="7" y="61"/>
                  </a:cubicBezTo>
                  <a:cubicBezTo>
                    <a:pt x="0" y="54"/>
                    <a:pt x="1" y="44"/>
                    <a:pt x="8" y="37"/>
                  </a:cubicBezTo>
                  <a:cubicBezTo>
                    <a:pt x="42" y="5"/>
                    <a:pt x="42" y="5"/>
                    <a:pt x="42" y="5"/>
                  </a:cubicBezTo>
                  <a:cubicBezTo>
                    <a:pt x="46" y="2"/>
                    <a:pt x="50" y="0"/>
                    <a:pt x="54" y="0"/>
                  </a:cubicBezTo>
                  <a:cubicBezTo>
                    <a:pt x="59" y="0"/>
                    <a:pt x="64" y="2"/>
                    <a:pt x="67" y="5"/>
                  </a:cubicBezTo>
                  <a:cubicBezTo>
                    <a:pt x="100" y="41"/>
                    <a:pt x="100" y="41"/>
                    <a:pt x="100" y="41"/>
                  </a:cubicBezTo>
                  <a:cubicBezTo>
                    <a:pt x="107" y="48"/>
                    <a:pt x="106" y="59"/>
                    <a:pt x="99" y="66"/>
                  </a:cubicBezTo>
                  <a:cubicBezTo>
                    <a:pt x="64" y="98"/>
                    <a:pt x="64" y="98"/>
                    <a:pt x="64" y="98"/>
                  </a:cubicBezTo>
                  <a:cubicBezTo>
                    <a:pt x="61" y="101"/>
                    <a:pt x="57" y="103"/>
                    <a:pt x="53" y="103"/>
                  </a:cubicBezTo>
                  <a:close/>
                  <a:moveTo>
                    <a:pt x="54" y="8"/>
                  </a:moveTo>
                  <a:cubicBezTo>
                    <a:pt x="52" y="8"/>
                    <a:pt x="50" y="9"/>
                    <a:pt x="48" y="10"/>
                  </a:cubicBezTo>
                  <a:cubicBezTo>
                    <a:pt x="13" y="43"/>
                    <a:pt x="13" y="43"/>
                    <a:pt x="13" y="43"/>
                  </a:cubicBezTo>
                  <a:cubicBezTo>
                    <a:pt x="9" y="46"/>
                    <a:pt x="9" y="52"/>
                    <a:pt x="13" y="56"/>
                  </a:cubicBezTo>
                  <a:cubicBezTo>
                    <a:pt x="46" y="92"/>
                    <a:pt x="46" y="92"/>
                    <a:pt x="46" y="92"/>
                  </a:cubicBezTo>
                  <a:cubicBezTo>
                    <a:pt x="49" y="95"/>
                    <a:pt x="55" y="96"/>
                    <a:pt x="59" y="92"/>
                  </a:cubicBezTo>
                  <a:cubicBezTo>
                    <a:pt x="94" y="60"/>
                    <a:pt x="94" y="60"/>
                    <a:pt x="94" y="60"/>
                  </a:cubicBezTo>
                  <a:cubicBezTo>
                    <a:pt x="98" y="56"/>
                    <a:pt x="98" y="50"/>
                    <a:pt x="94" y="47"/>
                  </a:cubicBezTo>
                  <a:cubicBezTo>
                    <a:pt x="61" y="11"/>
                    <a:pt x="61" y="11"/>
                    <a:pt x="61" y="11"/>
                  </a:cubicBezTo>
                  <a:cubicBezTo>
                    <a:pt x="59" y="9"/>
                    <a:pt x="57" y="8"/>
                    <a:pt x="54"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0" name="Freeform 284"/>
            <p:cNvSpPr/>
            <p:nvPr/>
          </p:nvSpPr>
          <p:spPr bwMode="auto">
            <a:xfrm>
              <a:off x="2268538" y="2159000"/>
              <a:ext cx="363538" cy="366713"/>
            </a:xfrm>
            <a:custGeom>
              <a:avLst/>
              <a:gdLst>
                <a:gd name="T0" fmla="*/ 40 w 97"/>
                <a:gd name="T1" fmla="*/ 5 h 98"/>
                <a:gd name="T2" fmla="*/ 5 w 97"/>
                <a:gd name="T3" fmla="*/ 37 h 98"/>
                <a:gd name="T4" fmla="*/ 5 w 97"/>
                <a:gd name="T5" fmla="*/ 56 h 98"/>
                <a:gd name="T6" fmla="*/ 38 w 97"/>
                <a:gd name="T7" fmla="*/ 92 h 98"/>
                <a:gd name="T8" fmla="*/ 57 w 97"/>
                <a:gd name="T9" fmla="*/ 93 h 98"/>
                <a:gd name="T10" fmla="*/ 92 w 97"/>
                <a:gd name="T11" fmla="*/ 60 h 98"/>
                <a:gd name="T12" fmla="*/ 92 w 97"/>
                <a:gd name="T13" fmla="*/ 41 h 98"/>
                <a:gd name="T14" fmla="*/ 59 w 97"/>
                <a:gd name="T15" fmla="*/ 6 h 98"/>
                <a:gd name="T16" fmla="*/ 40 w 97"/>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98">
                  <a:moveTo>
                    <a:pt x="40" y="5"/>
                  </a:moveTo>
                  <a:cubicBezTo>
                    <a:pt x="5" y="37"/>
                    <a:pt x="5" y="37"/>
                    <a:pt x="5" y="37"/>
                  </a:cubicBezTo>
                  <a:cubicBezTo>
                    <a:pt x="0" y="42"/>
                    <a:pt x="0" y="51"/>
                    <a:pt x="5" y="56"/>
                  </a:cubicBezTo>
                  <a:cubicBezTo>
                    <a:pt x="38" y="92"/>
                    <a:pt x="38" y="92"/>
                    <a:pt x="38" y="92"/>
                  </a:cubicBezTo>
                  <a:cubicBezTo>
                    <a:pt x="43" y="97"/>
                    <a:pt x="51" y="98"/>
                    <a:pt x="57" y="93"/>
                  </a:cubicBezTo>
                  <a:cubicBezTo>
                    <a:pt x="92" y="60"/>
                    <a:pt x="92" y="60"/>
                    <a:pt x="92" y="60"/>
                  </a:cubicBezTo>
                  <a:cubicBezTo>
                    <a:pt x="97" y="55"/>
                    <a:pt x="97" y="47"/>
                    <a:pt x="92" y="41"/>
                  </a:cubicBezTo>
                  <a:cubicBezTo>
                    <a:pt x="59" y="6"/>
                    <a:pt x="59" y="6"/>
                    <a:pt x="59" y="6"/>
                  </a:cubicBezTo>
                  <a:cubicBezTo>
                    <a:pt x="54" y="0"/>
                    <a:pt x="46" y="0"/>
                    <a:pt x="40"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1" name="Freeform 285"/>
            <p:cNvSpPr>
              <a:spLocks noEditPoints="1"/>
            </p:cNvSpPr>
            <p:nvPr/>
          </p:nvSpPr>
          <p:spPr bwMode="auto">
            <a:xfrm>
              <a:off x="2249488" y="2146300"/>
              <a:ext cx="393700" cy="387350"/>
            </a:xfrm>
            <a:custGeom>
              <a:avLst/>
              <a:gdLst>
                <a:gd name="T0" fmla="*/ 53 w 105"/>
                <a:gd name="T1" fmla="*/ 103 h 103"/>
                <a:gd name="T2" fmla="*/ 53 w 105"/>
                <a:gd name="T3" fmla="*/ 103 h 103"/>
                <a:gd name="T4" fmla="*/ 40 w 105"/>
                <a:gd name="T5" fmla="*/ 98 h 103"/>
                <a:gd name="T6" fmla="*/ 7 w 105"/>
                <a:gd name="T7" fmla="*/ 62 h 103"/>
                <a:gd name="T8" fmla="*/ 8 w 105"/>
                <a:gd name="T9" fmla="*/ 37 h 103"/>
                <a:gd name="T10" fmla="*/ 42 w 105"/>
                <a:gd name="T11" fmla="*/ 5 h 103"/>
                <a:gd name="T12" fmla="*/ 54 w 105"/>
                <a:gd name="T13" fmla="*/ 0 h 103"/>
                <a:gd name="T14" fmla="*/ 67 w 105"/>
                <a:gd name="T15" fmla="*/ 6 h 103"/>
                <a:gd name="T16" fmla="*/ 100 w 105"/>
                <a:gd name="T17" fmla="*/ 42 h 103"/>
                <a:gd name="T18" fmla="*/ 105 w 105"/>
                <a:gd name="T19" fmla="*/ 54 h 103"/>
                <a:gd name="T20" fmla="*/ 99 w 105"/>
                <a:gd name="T21" fmla="*/ 66 h 103"/>
                <a:gd name="T22" fmla="*/ 64 w 105"/>
                <a:gd name="T23" fmla="*/ 99 h 103"/>
                <a:gd name="T24" fmla="*/ 53 w 105"/>
                <a:gd name="T25" fmla="*/ 103 h 103"/>
                <a:gd name="T26" fmla="*/ 54 w 105"/>
                <a:gd name="T27" fmla="*/ 8 h 103"/>
                <a:gd name="T28" fmla="*/ 48 w 105"/>
                <a:gd name="T29" fmla="*/ 11 h 103"/>
                <a:gd name="T30" fmla="*/ 13 w 105"/>
                <a:gd name="T31" fmla="*/ 43 h 103"/>
                <a:gd name="T32" fmla="*/ 13 w 105"/>
                <a:gd name="T33" fmla="*/ 56 h 103"/>
                <a:gd name="T34" fmla="*/ 46 w 105"/>
                <a:gd name="T35" fmla="*/ 92 h 103"/>
                <a:gd name="T36" fmla="*/ 53 w 105"/>
                <a:gd name="T37" fmla="*/ 95 h 103"/>
                <a:gd name="T38" fmla="*/ 53 w 105"/>
                <a:gd name="T39" fmla="*/ 95 h 103"/>
                <a:gd name="T40" fmla="*/ 59 w 105"/>
                <a:gd name="T41" fmla="*/ 93 h 103"/>
                <a:gd name="T42" fmla="*/ 94 w 105"/>
                <a:gd name="T43" fmla="*/ 60 h 103"/>
                <a:gd name="T44" fmla="*/ 97 w 105"/>
                <a:gd name="T45" fmla="*/ 54 h 103"/>
                <a:gd name="T46" fmla="*/ 94 w 105"/>
                <a:gd name="T47" fmla="*/ 47 h 103"/>
                <a:gd name="T48" fmla="*/ 61 w 105"/>
                <a:gd name="T49" fmla="*/ 11 h 103"/>
                <a:gd name="T50" fmla="*/ 54 w 105"/>
                <a:gd name="T51"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5" h="103">
                  <a:moveTo>
                    <a:pt x="53" y="103"/>
                  </a:moveTo>
                  <a:cubicBezTo>
                    <a:pt x="53" y="103"/>
                    <a:pt x="53" y="103"/>
                    <a:pt x="53" y="103"/>
                  </a:cubicBezTo>
                  <a:cubicBezTo>
                    <a:pt x="48" y="103"/>
                    <a:pt x="43" y="101"/>
                    <a:pt x="40" y="98"/>
                  </a:cubicBezTo>
                  <a:cubicBezTo>
                    <a:pt x="7" y="62"/>
                    <a:pt x="7" y="62"/>
                    <a:pt x="7" y="62"/>
                  </a:cubicBezTo>
                  <a:cubicBezTo>
                    <a:pt x="0" y="55"/>
                    <a:pt x="1" y="44"/>
                    <a:pt x="8" y="37"/>
                  </a:cubicBezTo>
                  <a:cubicBezTo>
                    <a:pt x="42" y="5"/>
                    <a:pt x="42" y="5"/>
                    <a:pt x="42" y="5"/>
                  </a:cubicBezTo>
                  <a:cubicBezTo>
                    <a:pt x="46" y="2"/>
                    <a:pt x="50" y="0"/>
                    <a:pt x="54" y="0"/>
                  </a:cubicBezTo>
                  <a:cubicBezTo>
                    <a:pt x="59" y="0"/>
                    <a:pt x="64" y="2"/>
                    <a:pt x="67" y="6"/>
                  </a:cubicBezTo>
                  <a:cubicBezTo>
                    <a:pt x="100" y="42"/>
                    <a:pt x="100" y="42"/>
                    <a:pt x="100" y="42"/>
                  </a:cubicBezTo>
                  <a:cubicBezTo>
                    <a:pt x="103" y="45"/>
                    <a:pt x="105" y="49"/>
                    <a:pt x="105" y="54"/>
                  </a:cubicBezTo>
                  <a:cubicBezTo>
                    <a:pt x="105" y="59"/>
                    <a:pt x="103" y="63"/>
                    <a:pt x="99" y="66"/>
                  </a:cubicBezTo>
                  <a:cubicBezTo>
                    <a:pt x="64" y="99"/>
                    <a:pt x="64" y="99"/>
                    <a:pt x="64" y="99"/>
                  </a:cubicBezTo>
                  <a:cubicBezTo>
                    <a:pt x="61" y="102"/>
                    <a:pt x="57" y="103"/>
                    <a:pt x="53" y="103"/>
                  </a:cubicBezTo>
                  <a:close/>
                  <a:moveTo>
                    <a:pt x="54" y="8"/>
                  </a:moveTo>
                  <a:cubicBezTo>
                    <a:pt x="52" y="8"/>
                    <a:pt x="50" y="9"/>
                    <a:pt x="48" y="11"/>
                  </a:cubicBezTo>
                  <a:cubicBezTo>
                    <a:pt x="13" y="43"/>
                    <a:pt x="13" y="43"/>
                    <a:pt x="13" y="43"/>
                  </a:cubicBezTo>
                  <a:cubicBezTo>
                    <a:pt x="9" y="47"/>
                    <a:pt x="9" y="53"/>
                    <a:pt x="13" y="56"/>
                  </a:cubicBezTo>
                  <a:cubicBezTo>
                    <a:pt x="46" y="92"/>
                    <a:pt x="46" y="92"/>
                    <a:pt x="46" y="92"/>
                  </a:cubicBezTo>
                  <a:cubicBezTo>
                    <a:pt x="48" y="94"/>
                    <a:pt x="50" y="95"/>
                    <a:pt x="53" y="95"/>
                  </a:cubicBezTo>
                  <a:cubicBezTo>
                    <a:pt x="53" y="95"/>
                    <a:pt x="53" y="95"/>
                    <a:pt x="53" y="95"/>
                  </a:cubicBezTo>
                  <a:cubicBezTo>
                    <a:pt x="55" y="95"/>
                    <a:pt x="57" y="94"/>
                    <a:pt x="59" y="93"/>
                  </a:cubicBezTo>
                  <a:cubicBezTo>
                    <a:pt x="94" y="60"/>
                    <a:pt x="94" y="60"/>
                    <a:pt x="94" y="60"/>
                  </a:cubicBezTo>
                  <a:cubicBezTo>
                    <a:pt x="96" y="59"/>
                    <a:pt x="97" y="56"/>
                    <a:pt x="97" y="54"/>
                  </a:cubicBezTo>
                  <a:cubicBezTo>
                    <a:pt x="97" y="51"/>
                    <a:pt x="96" y="49"/>
                    <a:pt x="94" y="47"/>
                  </a:cubicBezTo>
                  <a:cubicBezTo>
                    <a:pt x="61" y="11"/>
                    <a:pt x="61" y="11"/>
                    <a:pt x="61" y="11"/>
                  </a:cubicBezTo>
                  <a:cubicBezTo>
                    <a:pt x="59" y="9"/>
                    <a:pt x="57" y="8"/>
                    <a:pt x="54"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2" name="Freeform 286"/>
            <p:cNvSpPr/>
            <p:nvPr/>
          </p:nvSpPr>
          <p:spPr bwMode="auto">
            <a:xfrm>
              <a:off x="2016125" y="2390775"/>
              <a:ext cx="365125" cy="368300"/>
            </a:xfrm>
            <a:custGeom>
              <a:avLst/>
              <a:gdLst>
                <a:gd name="T0" fmla="*/ 40 w 97"/>
                <a:gd name="T1" fmla="*/ 5 h 98"/>
                <a:gd name="T2" fmla="*/ 5 w 97"/>
                <a:gd name="T3" fmla="*/ 38 h 98"/>
                <a:gd name="T4" fmla="*/ 5 w 97"/>
                <a:gd name="T5" fmla="*/ 56 h 98"/>
                <a:gd name="T6" fmla="*/ 38 w 97"/>
                <a:gd name="T7" fmla="*/ 92 h 98"/>
                <a:gd name="T8" fmla="*/ 57 w 97"/>
                <a:gd name="T9" fmla="*/ 93 h 98"/>
                <a:gd name="T10" fmla="*/ 92 w 97"/>
                <a:gd name="T11" fmla="*/ 61 h 98"/>
                <a:gd name="T12" fmla="*/ 92 w 97"/>
                <a:gd name="T13" fmla="*/ 42 h 98"/>
                <a:gd name="T14" fmla="*/ 59 w 97"/>
                <a:gd name="T15" fmla="*/ 6 h 98"/>
                <a:gd name="T16" fmla="*/ 40 w 97"/>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98">
                  <a:moveTo>
                    <a:pt x="40" y="5"/>
                  </a:moveTo>
                  <a:cubicBezTo>
                    <a:pt x="5" y="38"/>
                    <a:pt x="5" y="38"/>
                    <a:pt x="5" y="38"/>
                  </a:cubicBezTo>
                  <a:cubicBezTo>
                    <a:pt x="0" y="43"/>
                    <a:pt x="0" y="51"/>
                    <a:pt x="5" y="56"/>
                  </a:cubicBezTo>
                  <a:cubicBezTo>
                    <a:pt x="38" y="92"/>
                    <a:pt x="38" y="92"/>
                    <a:pt x="38" y="92"/>
                  </a:cubicBezTo>
                  <a:cubicBezTo>
                    <a:pt x="43" y="98"/>
                    <a:pt x="51" y="98"/>
                    <a:pt x="57" y="93"/>
                  </a:cubicBezTo>
                  <a:cubicBezTo>
                    <a:pt x="92" y="61"/>
                    <a:pt x="92" y="61"/>
                    <a:pt x="92" y="61"/>
                  </a:cubicBezTo>
                  <a:cubicBezTo>
                    <a:pt x="97" y="56"/>
                    <a:pt x="97" y="47"/>
                    <a:pt x="92" y="42"/>
                  </a:cubicBezTo>
                  <a:cubicBezTo>
                    <a:pt x="59" y="6"/>
                    <a:pt x="59" y="6"/>
                    <a:pt x="59" y="6"/>
                  </a:cubicBezTo>
                  <a:cubicBezTo>
                    <a:pt x="54" y="1"/>
                    <a:pt x="46" y="0"/>
                    <a:pt x="40"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3" name="Freeform 287"/>
            <p:cNvSpPr>
              <a:spLocks noEditPoints="1"/>
            </p:cNvSpPr>
            <p:nvPr/>
          </p:nvSpPr>
          <p:spPr bwMode="auto">
            <a:xfrm>
              <a:off x="2005013" y="2382837"/>
              <a:ext cx="387350" cy="387350"/>
            </a:xfrm>
            <a:custGeom>
              <a:avLst/>
              <a:gdLst>
                <a:gd name="T0" fmla="*/ 51 w 103"/>
                <a:gd name="T1" fmla="*/ 103 h 103"/>
                <a:gd name="T2" fmla="*/ 51 w 103"/>
                <a:gd name="T3" fmla="*/ 103 h 103"/>
                <a:gd name="T4" fmla="*/ 38 w 103"/>
                <a:gd name="T5" fmla="*/ 97 h 103"/>
                <a:gd name="T6" fmla="*/ 5 w 103"/>
                <a:gd name="T7" fmla="*/ 61 h 103"/>
                <a:gd name="T8" fmla="*/ 0 w 103"/>
                <a:gd name="T9" fmla="*/ 49 h 103"/>
                <a:gd name="T10" fmla="*/ 6 w 103"/>
                <a:gd name="T11" fmla="*/ 37 h 103"/>
                <a:gd name="T12" fmla="*/ 40 w 103"/>
                <a:gd name="T13" fmla="*/ 4 h 103"/>
                <a:gd name="T14" fmla="*/ 52 w 103"/>
                <a:gd name="T15" fmla="*/ 0 h 103"/>
                <a:gd name="T16" fmla="*/ 65 w 103"/>
                <a:gd name="T17" fmla="*/ 5 h 103"/>
                <a:gd name="T18" fmla="*/ 98 w 103"/>
                <a:gd name="T19" fmla="*/ 41 h 103"/>
                <a:gd name="T20" fmla="*/ 103 w 103"/>
                <a:gd name="T21" fmla="*/ 53 h 103"/>
                <a:gd name="T22" fmla="*/ 97 w 103"/>
                <a:gd name="T23" fmla="*/ 65 h 103"/>
                <a:gd name="T24" fmla="*/ 62 w 103"/>
                <a:gd name="T25" fmla="*/ 98 h 103"/>
                <a:gd name="T26" fmla="*/ 51 w 103"/>
                <a:gd name="T27" fmla="*/ 103 h 103"/>
                <a:gd name="T28" fmla="*/ 52 w 103"/>
                <a:gd name="T29" fmla="*/ 8 h 103"/>
                <a:gd name="T30" fmla="*/ 46 w 103"/>
                <a:gd name="T31" fmla="*/ 10 h 103"/>
                <a:gd name="T32" fmla="*/ 11 w 103"/>
                <a:gd name="T33" fmla="*/ 43 h 103"/>
                <a:gd name="T34" fmla="*/ 8 w 103"/>
                <a:gd name="T35" fmla="*/ 49 h 103"/>
                <a:gd name="T36" fmla="*/ 11 w 103"/>
                <a:gd name="T37" fmla="*/ 56 h 103"/>
                <a:gd name="T38" fmla="*/ 44 w 103"/>
                <a:gd name="T39" fmla="*/ 92 h 103"/>
                <a:gd name="T40" fmla="*/ 51 w 103"/>
                <a:gd name="T41" fmla="*/ 95 h 103"/>
                <a:gd name="T42" fmla="*/ 51 w 103"/>
                <a:gd name="T43" fmla="*/ 95 h 103"/>
                <a:gd name="T44" fmla="*/ 57 w 103"/>
                <a:gd name="T45" fmla="*/ 92 h 103"/>
                <a:gd name="T46" fmla="*/ 92 w 103"/>
                <a:gd name="T47" fmla="*/ 60 h 103"/>
                <a:gd name="T48" fmla="*/ 95 w 103"/>
                <a:gd name="T49" fmla="*/ 53 h 103"/>
                <a:gd name="T50" fmla="*/ 92 w 103"/>
                <a:gd name="T51" fmla="*/ 47 h 103"/>
                <a:gd name="T52" fmla="*/ 59 w 103"/>
                <a:gd name="T53" fmla="*/ 11 h 103"/>
                <a:gd name="T54" fmla="*/ 52 w 103"/>
                <a:gd name="T55"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3" h="103">
                  <a:moveTo>
                    <a:pt x="51" y="103"/>
                  </a:moveTo>
                  <a:cubicBezTo>
                    <a:pt x="51" y="103"/>
                    <a:pt x="51" y="103"/>
                    <a:pt x="51" y="103"/>
                  </a:cubicBezTo>
                  <a:cubicBezTo>
                    <a:pt x="46" y="103"/>
                    <a:pt x="41" y="101"/>
                    <a:pt x="38" y="97"/>
                  </a:cubicBezTo>
                  <a:cubicBezTo>
                    <a:pt x="5" y="61"/>
                    <a:pt x="5" y="61"/>
                    <a:pt x="5" y="61"/>
                  </a:cubicBezTo>
                  <a:cubicBezTo>
                    <a:pt x="2" y="58"/>
                    <a:pt x="0" y="53"/>
                    <a:pt x="0" y="49"/>
                  </a:cubicBezTo>
                  <a:cubicBezTo>
                    <a:pt x="0" y="44"/>
                    <a:pt x="2" y="40"/>
                    <a:pt x="6" y="37"/>
                  </a:cubicBezTo>
                  <a:cubicBezTo>
                    <a:pt x="40" y="4"/>
                    <a:pt x="40" y="4"/>
                    <a:pt x="40" y="4"/>
                  </a:cubicBezTo>
                  <a:cubicBezTo>
                    <a:pt x="44" y="1"/>
                    <a:pt x="48" y="0"/>
                    <a:pt x="52" y="0"/>
                  </a:cubicBezTo>
                  <a:cubicBezTo>
                    <a:pt x="57" y="0"/>
                    <a:pt x="62" y="2"/>
                    <a:pt x="65" y="5"/>
                  </a:cubicBezTo>
                  <a:cubicBezTo>
                    <a:pt x="98" y="41"/>
                    <a:pt x="98" y="41"/>
                    <a:pt x="98" y="41"/>
                  </a:cubicBezTo>
                  <a:cubicBezTo>
                    <a:pt x="101" y="44"/>
                    <a:pt x="103" y="49"/>
                    <a:pt x="103" y="53"/>
                  </a:cubicBezTo>
                  <a:cubicBezTo>
                    <a:pt x="103" y="58"/>
                    <a:pt x="101" y="62"/>
                    <a:pt x="97" y="65"/>
                  </a:cubicBezTo>
                  <a:cubicBezTo>
                    <a:pt x="62" y="98"/>
                    <a:pt x="62" y="98"/>
                    <a:pt x="62" y="98"/>
                  </a:cubicBezTo>
                  <a:cubicBezTo>
                    <a:pt x="59" y="101"/>
                    <a:pt x="55" y="103"/>
                    <a:pt x="51" y="103"/>
                  </a:cubicBezTo>
                  <a:close/>
                  <a:moveTo>
                    <a:pt x="52" y="8"/>
                  </a:moveTo>
                  <a:cubicBezTo>
                    <a:pt x="50" y="8"/>
                    <a:pt x="48" y="9"/>
                    <a:pt x="46" y="10"/>
                  </a:cubicBezTo>
                  <a:cubicBezTo>
                    <a:pt x="11" y="43"/>
                    <a:pt x="11" y="43"/>
                    <a:pt x="11" y="43"/>
                  </a:cubicBezTo>
                  <a:cubicBezTo>
                    <a:pt x="9" y="44"/>
                    <a:pt x="8" y="47"/>
                    <a:pt x="8" y="49"/>
                  </a:cubicBezTo>
                  <a:cubicBezTo>
                    <a:pt x="8" y="52"/>
                    <a:pt x="9" y="54"/>
                    <a:pt x="11" y="56"/>
                  </a:cubicBezTo>
                  <a:cubicBezTo>
                    <a:pt x="44" y="92"/>
                    <a:pt x="44" y="92"/>
                    <a:pt x="44" y="92"/>
                  </a:cubicBezTo>
                  <a:cubicBezTo>
                    <a:pt x="46" y="93"/>
                    <a:pt x="48" y="95"/>
                    <a:pt x="51" y="95"/>
                  </a:cubicBezTo>
                  <a:cubicBezTo>
                    <a:pt x="51" y="95"/>
                    <a:pt x="51" y="95"/>
                    <a:pt x="51" y="95"/>
                  </a:cubicBezTo>
                  <a:cubicBezTo>
                    <a:pt x="53" y="95"/>
                    <a:pt x="55" y="94"/>
                    <a:pt x="57" y="92"/>
                  </a:cubicBezTo>
                  <a:cubicBezTo>
                    <a:pt x="92" y="60"/>
                    <a:pt x="92" y="60"/>
                    <a:pt x="92" y="60"/>
                  </a:cubicBezTo>
                  <a:cubicBezTo>
                    <a:pt x="94" y="58"/>
                    <a:pt x="95" y="56"/>
                    <a:pt x="95" y="53"/>
                  </a:cubicBezTo>
                  <a:cubicBezTo>
                    <a:pt x="95" y="51"/>
                    <a:pt x="94" y="48"/>
                    <a:pt x="92" y="47"/>
                  </a:cubicBezTo>
                  <a:cubicBezTo>
                    <a:pt x="59" y="11"/>
                    <a:pt x="59" y="11"/>
                    <a:pt x="59" y="11"/>
                  </a:cubicBezTo>
                  <a:cubicBezTo>
                    <a:pt x="57" y="9"/>
                    <a:pt x="55" y="8"/>
                    <a:pt x="52"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4" name="Freeform 288"/>
            <p:cNvSpPr/>
            <p:nvPr/>
          </p:nvSpPr>
          <p:spPr bwMode="auto">
            <a:xfrm>
              <a:off x="1765300" y="2627312"/>
              <a:ext cx="363538" cy="363538"/>
            </a:xfrm>
            <a:custGeom>
              <a:avLst/>
              <a:gdLst>
                <a:gd name="T0" fmla="*/ 40 w 97"/>
                <a:gd name="T1" fmla="*/ 5 h 97"/>
                <a:gd name="T2" fmla="*/ 5 w 97"/>
                <a:gd name="T3" fmla="*/ 37 h 97"/>
                <a:gd name="T4" fmla="*/ 5 w 97"/>
                <a:gd name="T5" fmla="*/ 56 h 97"/>
                <a:gd name="T6" fmla="*/ 38 w 97"/>
                <a:gd name="T7" fmla="*/ 92 h 97"/>
                <a:gd name="T8" fmla="*/ 57 w 97"/>
                <a:gd name="T9" fmla="*/ 92 h 97"/>
                <a:gd name="T10" fmla="*/ 92 w 97"/>
                <a:gd name="T11" fmla="*/ 60 h 97"/>
                <a:gd name="T12" fmla="*/ 92 w 97"/>
                <a:gd name="T13" fmla="*/ 41 h 97"/>
                <a:gd name="T14" fmla="*/ 59 w 97"/>
                <a:gd name="T15" fmla="*/ 5 h 97"/>
                <a:gd name="T16" fmla="*/ 40 w 97"/>
                <a:gd name="T17" fmla="*/ 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97">
                  <a:moveTo>
                    <a:pt x="40" y="5"/>
                  </a:moveTo>
                  <a:cubicBezTo>
                    <a:pt x="5" y="37"/>
                    <a:pt x="5" y="37"/>
                    <a:pt x="5" y="37"/>
                  </a:cubicBezTo>
                  <a:cubicBezTo>
                    <a:pt x="0" y="42"/>
                    <a:pt x="0" y="51"/>
                    <a:pt x="5" y="56"/>
                  </a:cubicBezTo>
                  <a:cubicBezTo>
                    <a:pt x="38" y="92"/>
                    <a:pt x="38" y="92"/>
                    <a:pt x="38" y="92"/>
                  </a:cubicBezTo>
                  <a:cubicBezTo>
                    <a:pt x="43" y="97"/>
                    <a:pt x="51" y="97"/>
                    <a:pt x="57" y="92"/>
                  </a:cubicBezTo>
                  <a:cubicBezTo>
                    <a:pt x="92" y="60"/>
                    <a:pt x="92" y="60"/>
                    <a:pt x="92" y="60"/>
                  </a:cubicBezTo>
                  <a:cubicBezTo>
                    <a:pt x="97" y="55"/>
                    <a:pt x="97" y="47"/>
                    <a:pt x="92" y="41"/>
                  </a:cubicBezTo>
                  <a:cubicBezTo>
                    <a:pt x="59" y="5"/>
                    <a:pt x="59" y="5"/>
                    <a:pt x="59" y="5"/>
                  </a:cubicBezTo>
                  <a:cubicBezTo>
                    <a:pt x="54" y="0"/>
                    <a:pt x="46" y="0"/>
                    <a:pt x="40"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5" name="Freeform 289"/>
            <p:cNvSpPr>
              <a:spLocks noEditPoints="1"/>
            </p:cNvSpPr>
            <p:nvPr/>
          </p:nvSpPr>
          <p:spPr bwMode="auto">
            <a:xfrm>
              <a:off x="1754188" y="2616200"/>
              <a:ext cx="385763" cy="387350"/>
            </a:xfrm>
            <a:custGeom>
              <a:avLst/>
              <a:gdLst>
                <a:gd name="T0" fmla="*/ 51 w 103"/>
                <a:gd name="T1" fmla="*/ 103 h 103"/>
                <a:gd name="T2" fmla="*/ 51 w 103"/>
                <a:gd name="T3" fmla="*/ 103 h 103"/>
                <a:gd name="T4" fmla="*/ 38 w 103"/>
                <a:gd name="T5" fmla="*/ 97 h 103"/>
                <a:gd name="T6" fmla="*/ 5 w 103"/>
                <a:gd name="T7" fmla="*/ 62 h 103"/>
                <a:gd name="T8" fmla="*/ 0 w 103"/>
                <a:gd name="T9" fmla="*/ 49 h 103"/>
                <a:gd name="T10" fmla="*/ 6 w 103"/>
                <a:gd name="T11" fmla="*/ 37 h 103"/>
                <a:gd name="T12" fmla="*/ 40 w 103"/>
                <a:gd name="T13" fmla="*/ 5 h 103"/>
                <a:gd name="T14" fmla="*/ 52 w 103"/>
                <a:gd name="T15" fmla="*/ 0 h 103"/>
                <a:gd name="T16" fmla="*/ 65 w 103"/>
                <a:gd name="T17" fmla="*/ 6 h 103"/>
                <a:gd name="T18" fmla="*/ 98 w 103"/>
                <a:gd name="T19" fmla="*/ 41 h 103"/>
                <a:gd name="T20" fmla="*/ 103 w 103"/>
                <a:gd name="T21" fmla="*/ 54 h 103"/>
                <a:gd name="T22" fmla="*/ 97 w 103"/>
                <a:gd name="T23" fmla="*/ 66 h 103"/>
                <a:gd name="T24" fmla="*/ 62 w 103"/>
                <a:gd name="T25" fmla="*/ 98 h 103"/>
                <a:gd name="T26" fmla="*/ 51 w 103"/>
                <a:gd name="T27" fmla="*/ 103 h 103"/>
                <a:gd name="T28" fmla="*/ 52 w 103"/>
                <a:gd name="T29" fmla="*/ 8 h 103"/>
                <a:gd name="T30" fmla="*/ 46 w 103"/>
                <a:gd name="T31" fmla="*/ 11 h 103"/>
                <a:gd name="T32" fmla="*/ 11 w 103"/>
                <a:gd name="T33" fmla="*/ 43 h 103"/>
                <a:gd name="T34" fmla="*/ 8 w 103"/>
                <a:gd name="T35" fmla="*/ 50 h 103"/>
                <a:gd name="T36" fmla="*/ 11 w 103"/>
                <a:gd name="T37" fmla="*/ 56 h 103"/>
                <a:gd name="T38" fmla="*/ 44 w 103"/>
                <a:gd name="T39" fmla="*/ 92 h 103"/>
                <a:gd name="T40" fmla="*/ 57 w 103"/>
                <a:gd name="T41" fmla="*/ 92 h 103"/>
                <a:gd name="T42" fmla="*/ 92 w 103"/>
                <a:gd name="T43" fmla="*/ 60 h 103"/>
                <a:gd name="T44" fmla="*/ 95 w 103"/>
                <a:gd name="T45" fmla="*/ 54 h 103"/>
                <a:gd name="T46" fmla="*/ 92 w 103"/>
                <a:gd name="T47" fmla="*/ 47 h 103"/>
                <a:gd name="T48" fmla="*/ 59 w 103"/>
                <a:gd name="T49" fmla="*/ 11 h 103"/>
                <a:gd name="T50" fmla="*/ 52 w 103"/>
                <a:gd name="T51"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3" h="103">
                  <a:moveTo>
                    <a:pt x="51" y="103"/>
                  </a:moveTo>
                  <a:cubicBezTo>
                    <a:pt x="51" y="103"/>
                    <a:pt x="51" y="103"/>
                    <a:pt x="51" y="103"/>
                  </a:cubicBezTo>
                  <a:cubicBezTo>
                    <a:pt x="46" y="103"/>
                    <a:pt x="41" y="101"/>
                    <a:pt x="38" y="97"/>
                  </a:cubicBezTo>
                  <a:cubicBezTo>
                    <a:pt x="5" y="62"/>
                    <a:pt x="5" y="62"/>
                    <a:pt x="5" y="62"/>
                  </a:cubicBezTo>
                  <a:cubicBezTo>
                    <a:pt x="2" y="58"/>
                    <a:pt x="0" y="54"/>
                    <a:pt x="0" y="49"/>
                  </a:cubicBezTo>
                  <a:cubicBezTo>
                    <a:pt x="0" y="45"/>
                    <a:pt x="2" y="40"/>
                    <a:pt x="6" y="37"/>
                  </a:cubicBezTo>
                  <a:cubicBezTo>
                    <a:pt x="40" y="5"/>
                    <a:pt x="40" y="5"/>
                    <a:pt x="40" y="5"/>
                  </a:cubicBezTo>
                  <a:cubicBezTo>
                    <a:pt x="44" y="2"/>
                    <a:pt x="48" y="0"/>
                    <a:pt x="52" y="0"/>
                  </a:cubicBezTo>
                  <a:cubicBezTo>
                    <a:pt x="57" y="0"/>
                    <a:pt x="62" y="2"/>
                    <a:pt x="65" y="6"/>
                  </a:cubicBezTo>
                  <a:cubicBezTo>
                    <a:pt x="98" y="41"/>
                    <a:pt x="98" y="41"/>
                    <a:pt x="98" y="41"/>
                  </a:cubicBezTo>
                  <a:cubicBezTo>
                    <a:pt x="101" y="45"/>
                    <a:pt x="103" y="49"/>
                    <a:pt x="103" y="54"/>
                  </a:cubicBezTo>
                  <a:cubicBezTo>
                    <a:pt x="103" y="58"/>
                    <a:pt x="101" y="63"/>
                    <a:pt x="97" y="66"/>
                  </a:cubicBezTo>
                  <a:cubicBezTo>
                    <a:pt x="62" y="98"/>
                    <a:pt x="62" y="98"/>
                    <a:pt x="62" y="98"/>
                  </a:cubicBezTo>
                  <a:cubicBezTo>
                    <a:pt x="59" y="101"/>
                    <a:pt x="55" y="103"/>
                    <a:pt x="51" y="103"/>
                  </a:cubicBezTo>
                  <a:close/>
                  <a:moveTo>
                    <a:pt x="52" y="8"/>
                  </a:moveTo>
                  <a:cubicBezTo>
                    <a:pt x="50" y="8"/>
                    <a:pt x="48" y="9"/>
                    <a:pt x="46" y="11"/>
                  </a:cubicBezTo>
                  <a:cubicBezTo>
                    <a:pt x="11" y="43"/>
                    <a:pt x="11" y="43"/>
                    <a:pt x="11" y="43"/>
                  </a:cubicBezTo>
                  <a:cubicBezTo>
                    <a:pt x="9" y="45"/>
                    <a:pt x="8" y="47"/>
                    <a:pt x="8" y="50"/>
                  </a:cubicBezTo>
                  <a:cubicBezTo>
                    <a:pt x="8" y="52"/>
                    <a:pt x="9" y="54"/>
                    <a:pt x="11" y="56"/>
                  </a:cubicBezTo>
                  <a:cubicBezTo>
                    <a:pt x="44" y="92"/>
                    <a:pt x="44" y="92"/>
                    <a:pt x="44" y="92"/>
                  </a:cubicBezTo>
                  <a:cubicBezTo>
                    <a:pt x="47" y="96"/>
                    <a:pt x="53" y="96"/>
                    <a:pt x="57" y="92"/>
                  </a:cubicBezTo>
                  <a:cubicBezTo>
                    <a:pt x="92" y="60"/>
                    <a:pt x="92" y="60"/>
                    <a:pt x="92" y="60"/>
                  </a:cubicBezTo>
                  <a:cubicBezTo>
                    <a:pt x="94" y="58"/>
                    <a:pt x="95" y="56"/>
                    <a:pt x="95" y="54"/>
                  </a:cubicBezTo>
                  <a:cubicBezTo>
                    <a:pt x="95" y="51"/>
                    <a:pt x="94" y="49"/>
                    <a:pt x="92" y="47"/>
                  </a:cubicBezTo>
                  <a:cubicBezTo>
                    <a:pt x="59" y="11"/>
                    <a:pt x="59" y="11"/>
                    <a:pt x="59" y="11"/>
                  </a:cubicBezTo>
                  <a:cubicBezTo>
                    <a:pt x="57" y="9"/>
                    <a:pt x="55" y="8"/>
                    <a:pt x="52"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6" name="Freeform 290"/>
            <p:cNvSpPr/>
            <p:nvPr/>
          </p:nvSpPr>
          <p:spPr bwMode="auto">
            <a:xfrm>
              <a:off x="4684713" y="357187"/>
              <a:ext cx="368300" cy="366713"/>
            </a:xfrm>
            <a:custGeom>
              <a:avLst/>
              <a:gdLst>
                <a:gd name="T0" fmla="*/ 41 w 98"/>
                <a:gd name="T1" fmla="*/ 5 h 98"/>
                <a:gd name="T2" fmla="*/ 6 w 98"/>
                <a:gd name="T3" fmla="*/ 38 h 98"/>
                <a:gd name="T4" fmla="*/ 5 w 98"/>
                <a:gd name="T5" fmla="*/ 57 h 98"/>
                <a:gd name="T6" fmla="*/ 39 w 98"/>
                <a:gd name="T7" fmla="*/ 93 h 98"/>
                <a:gd name="T8" fmla="*/ 58 w 98"/>
                <a:gd name="T9" fmla="*/ 93 h 98"/>
                <a:gd name="T10" fmla="*/ 92 w 98"/>
                <a:gd name="T11" fmla="*/ 61 h 98"/>
                <a:gd name="T12" fmla="*/ 93 w 98"/>
                <a:gd name="T13" fmla="*/ 42 h 98"/>
                <a:gd name="T14" fmla="*/ 60 w 98"/>
                <a:gd name="T15" fmla="*/ 6 h 98"/>
                <a:gd name="T16" fmla="*/ 41 w 98"/>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98">
                  <a:moveTo>
                    <a:pt x="41" y="5"/>
                  </a:moveTo>
                  <a:cubicBezTo>
                    <a:pt x="6" y="38"/>
                    <a:pt x="6" y="38"/>
                    <a:pt x="6" y="38"/>
                  </a:cubicBezTo>
                  <a:cubicBezTo>
                    <a:pt x="1" y="43"/>
                    <a:pt x="0" y="51"/>
                    <a:pt x="5" y="57"/>
                  </a:cubicBezTo>
                  <a:cubicBezTo>
                    <a:pt x="39" y="93"/>
                    <a:pt x="39" y="93"/>
                    <a:pt x="39" y="93"/>
                  </a:cubicBezTo>
                  <a:cubicBezTo>
                    <a:pt x="44" y="98"/>
                    <a:pt x="52" y="98"/>
                    <a:pt x="58" y="93"/>
                  </a:cubicBezTo>
                  <a:cubicBezTo>
                    <a:pt x="92" y="61"/>
                    <a:pt x="92" y="61"/>
                    <a:pt x="92" y="61"/>
                  </a:cubicBezTo>
                  <a:cubicBezTo>
                    <a:pt x="98" y="56"/>
                    <a:pt x="98" y="47"/>
                    <a:pt x="93" y="42"/>
                  </a:cubicBezTo>
                  <a:cubicBezTo>
                    <a:pt x="60" y="6"/>
                    <a:pt x="60" y="6"/>
                    <a:pt x="60" y="6"/>
                  </a:cubicBezTo>
                  <a:cubicBezTo>
                    <a:pt x="55" y="1"/>
                    <a:pt x="46" y="0"/>
                    <a:pt x="41"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7" name="Freeform 291"/>
            <p:cNvSpPr>
              <a:spLocks noEditPoints="1"/>
            </p:cNvSpPr>
            <p:nvPr/>
          </p:nvSpPr>
          <p:spPr bwMode="auto">
            <a:xfrm>
              <a:off x="4670425" y="349250"/>
              <a:ext cx="393700" cy="385763"/>
            </a:xfrm>
            <a:custGeom>
              <a:avLst/>
              <a:gdLst>
                <a:gd name="T0" fmla="*/ 53 w 105"/>
                <a:gd name="T1" fmla="*/ 103 h 103"/>
                <a:gd name="T2" fmla="*/ 53 w 105"/>
                <a:gd name="T3" fmla="*/ 103 h 103"/>
                <a:gd name="T4" fmla="*/ 40 w 105"/>
                <a:gd name="T5" fmla="*/ 97 h 103"/>
                <a:gd name="T6" fmla="*/ 6 w 105"/>
                <a:gd name="T7" fmla="*/ 61 h 103"/>
                <a:gd name="T8" fmla="*/ 7 w 105"/>
                <a:gd name="T9" fmla="*/ 37 h 103"/>
                <a:gd name="T10" fmla="*/ 42 w 105"/>
                <a:gd name="T11" fmla="*/ 5 h 103"/>
                <a:gd name="T12" fmla="*/ 54 w 105"/>
                <a:gd name="T13" fmla="*/ 0 h 103"/>
                <a:gd name="T14" fmla="*/ 67 w 105"/>
                <a:gd name="T15" fmla="*/ 5 h 103"/>
                <a:gd name="T16" fmla="*/ 100 w 105"/>
                <a:gd name="T17" fmla="*/ 41 h 103"/>
                <a:gd name="T18" fmla="*/ 105 w 105"/>
                <a:gd name="T19" fmla="*/ 54 h 103"/>
                <a:gd name="T20" fmla="*/ 99 w 105"/>
                <a:gd name="T21" fmla="*/ 66 h 103"/>
                <a:gd name="T22" fmla="*/ 64 w 105"/>
                <a:gd name="T23" fmla="*/ 98 h 103"/>
                <a:gd name="T24" fmla="*/ 53 w 105"/>
                <a:gd name="T25" fmla="*/ 103 h 103"/>
                <a:gd name="T26" fmla="*/ 54 w 105"/>
                <a:gd name="T27" fmla="*/ 8 h 103"/>
                <a:gd name="T28" fmla="*/ 48 w 105"/>
                <a:gd name="T29" fmla="*/ 10 h 103"/>
                <a:gd name="T30" fmla="*/ 13 w 105"/>
                <a:gd name="T31" fmla="*/ 43 h 103"/>
                <a:gd name="T32" fmla="*/ 12 w 105"/>
                <a:gd name="T33" fmla="*/ 56 h 103"/>
                <a:gd name="T34" fmla="*/ 46 w 105"/>
                <a:gd name="T35" fmla="*/ 92 h 103"/>
                <a:gd name="T36" fmla="*/ 53 w 105"/>
                <a:gd name="T37" fmla="*/ 95 h 103"/>
                <a:gd name="T38" fmla="*/ 53 w 105"/>
                <a:gd name="T39" fmla="*/ 95 h 103"/>
                <a:gd name="T40" fmla="*/ 59 w 105"/>
                <a:gd name="T41" fmla="*/ 92 h 103"/>
                <a:gd name="T42" fmla="*/ 94 w 105"/>
                <a:gd name="T43" fmla="*/ 60 h 103"/>
                <a:gd name="T44" fmla="*/ 97 w 105"/>
                <a:gd name="T45" fmla="*/ 53 h 103"/>
                <a:gd name="T46" fmla="*/ 94 w 105"/>
                <a:gd name="T47" fmla="*/ 47 h 103"/>
                <a:gd name="T48" fmla="*/ 61 w 105"/>
                <a:gd name="T49" fmla="*/ 11 h 103"/>
                <a:gd name="T50" fmla="*/ 54 w 105"/>
                <a:gd name="T51"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5" h="103">
                  <a:moveTo>
                    <a:pt x="53" y="103"/>
                  </a:moveTo>
                  <a:cubicBezTo>
                    <a:pt x="53" y="103"/>
                    <a:pt x="53" y="103"/>
                    <a:pt x="53" y="103"/>
                  </a:cubicBezTo>
                  <a:cubicBezTo>
                    <a:pt x="48" y="103"/>
                    <a:pt x="43" y="101"/>
                    <a:pt x="40" y="97"/>
                  </a:cubicBezTo>
                  <a:cubicBezTo>
                    <a:pt x="6" y="61"/>
                    <a:pt x="6" y="61"/>
                    <a:pt x="6" y="61"/>
                  </a:cubicBezTo>
                  <a:cubicBezTo>
                    <a:pt x="0" y="54"/>
                    <a:pt x="0" y="43"/>
                    <a:pt x="7" y="37"/>
                  </a:cubicBezTo>
                  <a:cubicBezTo>
                    <a:pt x="42" y="5"/>
                    <a:pt x="42" y="5"/>
                    <a:pt x="42" y="5"/>
                  </a:cubicBezTo>
                  <a:cubicBezTo>
                    <a:pt x="45" y="2"/>
                    <a:pt x="50" y="0"/>
                    <a:pt x="54" y="0"/>
                  </a:cubicBezTo>
                  <a:cubicBezTo>
                    <a:pt x="59" y="0"/>
                    <a:pt x="63" y="2"/>
                    <a:pt x="67" y="5"/>
                  </a:cubicBezTo>
                  <a:cubicBezTo>
                    <a:pt x="100" y="41"/>
                    <a:pt x="100" y="41"/>
                    <a:pt x="100" y="41"/>
                  </a:cubicBezTo>
                  <a:cubicBezTo>
                    <a:pt x="103" y="45"/>
                    <a:pt x="105" y="49"/>
                    <a:pt x="105" y="54"/>
                  </a:cubicBezTo>
                  <a:cubicBezTo>
                    <a:pt x="104" y="58"/>
                    <a:pt x="103" y="62"/>
                    <a:pt x="99" y="66"/>
                  </a:cubicBezTo>
                  <a:cubicBezTo>
                    <a:pt x="64" y="98"/>
                    <a:pt x="64" y="98"/>
                    <a:pt x="64" y="98"/>
                  </a:cubicBezTo>
                  <a:cubicBezTo>
                    <a:pt x="61" y="101"/>
                    <a:pt x="57" y="103"/>
                    <a:pt x="53" y="103"/>
                  </a:cubicBezTo>
                  <a:close/>
                  <a:moveTo>
                    <a:pt x="54" y="8"/>
                  </a:moveTo>
                  <a:cubicBezTo>
                    <a:pt x="52" y="8"/>
                    <a:pt x="49" y="9"/>
                    <a:pt x="48" y="10"/>
                  </a:cubicBezTo>
                  <a:cubicBezTo>
                    <a:pt x="13" y="43"/>
                    <a:pt x="13" y="43"/>
                    <a:pt x="13" y="43"/>
                  </a:cubicBezTo>
                  <a:cubicBezTo>
                    <a:pt x="9" y="46"/>
                    <a:pt x="9" y="52"/>
                    <a:pt x="12" y="56"/>
                  </a:cubicBezTo>
                  <a:cubicBezTo>
                    <a:pt x="46" y="92"/>
                    <a:pt x="46" y="92"/>
                    <a:pt x="46" y="92"/>
                  </a:cubicBezTo>
                  <a:cubicBezTo>
                    <a:pt x="47" y="94"/>
                    <a:pt x="50" y="95"/>
                    <a:pt x="53" y="95"/>
                  </a:cubicBezTo>
                  <a:cubicBezTo>
                    <a:pt x="53" y="95"/>
                    <a:pt x="53" y="95"/>
                    <a:pt x="53" y="95"/>
                  </a:cubicBezTo>
                  <a:cubicBezTo>
                    <a:pt x="55" y="95"/>
                    <a:pt x="57" y="94"/>
                    <a:pt x="59" y="92"/>
                  </a:cubicBezTo>
                  <a:cubicBezTo>
                    <a:pt x="94" y="60"/>
                    <a:pt x="94" y="60"/>
                    <a:pt x="94" y="60"/>
                  </a:cubicBezTo>
                  <a:cubicBezTo>
                    <a:pt x="96" y="58"/>
                    <a:pt x="97" y="56"/>
                    <a:pt x="97" y="53"/>
                  </a:cubicBezTo>
                  <a:cubicBezTo>
                    <a:pt x="97" y="51"/>
                    <a:pt x="96" y="48"/>
                    <a:pt x="94" y="47"/>
                  </a:cubicBezTo>
                  <a:cubicBezTo>
                    <a:pt x="61" y="11"/>
                    <a:pt x="61" y="11"/>
                    <a:pt x="61" y="11"/>
                  </a:cubicBezTo>
                  <a:cubicBezTo>
                    <a:pt x="59" y="9"/>
                    <a:pt x="57" y="8"/>
                    <a:pt x="54"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8" name="Freeform 292"/>
            <p:cNvSpPr/>
            <p:nvPr/>
          </p:nvSpPr>
          <p:spPr bwMode="auto">
            <a:xfrm>
              <a:off x="4433888" y="593725"/>
              <a:ext cx="366713" cy="366713"/>
            </a:xfrm>
            <a:custGeom>
              <a:avLst/>
              <a:gdLst>
                <a:gd name="T0" fmla="*/ 41 w 98"/>
                <a:gd name="T1" fmla="*/ 5 h 98"/>
                <a:gd name="T2" fmla="*/ 6 w 98"/>
                <a:gd name="T3" fmla="*/ 37 h 98"/>
                <a:gd name="T4" fmla="*/ 5 w 98"/>
                <a:gd name="T5" fmla="*/ 56 h 98"/>
                <a:gd name="T6" fmla="*/ 39 w 98"/>
                <a:gd name="T7" fmla="*/ 92 h 98"/>
                <a:gd name="T8" fmla="*/ 58 w 98"/>
                <a:gd name="T9" fmla="*/ 93 h 98"/>
                <a:gd name="T10" fmla="*/ 92 w 98"/>
                <a:gd name="T11" fmla="*/ 60 h 98"/>
                <a:gd name="T12" fmla="*/ 93 w 98"/>
                <a:gd name="T13" fmla="*/ 41 h 98"/>
                <a:gd name="T14" fmla="*/ 60 w 98"/>
                <a:gd name="T15" fmla="*/ 6 h 98"/>
                <a:gd name="T16" fmla="*/ 41 w 98"/>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98">
                  <a:moveTo>
                    <a:pt x="41" y="5"/>
                  </a:moveTo>
                  <a:cubicBezTo>
                    <a:pt x="6" y="37"/>
                    <a:pt x="6" y="37"/>
                    <a:pt x="6" y="37"/>
                  </a:cubicBezTo>
                  <a:cubicBezTo>
                    <a:pt x="1" y="42"/>
                    <a:pt x="0" y="51"/>
                    <a:pt x="5" y="56"/>
                  </a:cubicBezTo>
                  <a:cubicBezTo>
                    <a:pt x="39" y="92"/>
                    <a:pt x="39" y="92"/>
                    <a:pt x="39" y="92"/>
                  </a:cubicBezTo>
                  <a:cubicBezTo>
                    <a:pt x="44" y="97"/>
                    <a:pt x="52" y="98"/>
                    <a:pt x="58" y="93"/>
                  </a:cubicBezTo>
                  <a:cubicBezTo>
                    <a:pt x="92" y="60"/>
                    <a:pt x="92" y="60"/>
                    <a:pt x="92" y="60"/>
                  </a:cubicBezTo>
                  <a:cubicBezTo>
                    <a:pt x="98" y="55"/>
                    <a:pt x="98" y="47"/>
                    <a:pt x="93" y="41"/>
                  </a:cubicBezTo>
                  <a:cubicBezTo>
                    <a:pt x="60" y="6"/>
                    <a:pt x="60" y="6"/>
                    <a:pt x="60" y="6"/>
                  </a:cubicBezTo>
                  <a:cubicBezTo>
                    <a:pt x="55" y="0"/>
                    <a:pt x="46" y="0"/>
                    <a:pt x="41"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9" name="Freeform 293"/>
            <p:cNvSpPr>
              <a:spLocks noEditPoints="1"/>
            </p:cNvSpPr>
            <p:nvPr/>
          </p:nvSpPr>
          <p:spPr bwMode="auto">
            <a:xfrm>
              <a:off x="4425950" y="582612"/>
              <a:ext cx="385763" cy="385763"/>
            </a:xfrm>
            <a:custGeom>
              <a:avLst/>
              <a:gdLst>
                <a:gd name="T0" fmla="*/ 51 w 103"/>
                <a:gd name="T1" fmla="*/ 103 h 103"/>
                <a:gd name="T2" fmla="*/ 51 w 103"/>
                <a:gd name="T3" fmla="*/ 103 h 103"/>
                <a:gd name="T4" fmla="*/ 38 w 103"/>
                <a:gd name="T5" fmla="*/ 98 h 103"/>
                <a:gd name="T6" fmla="*/ 4 w 103"/>
                <a:gd name="T7" fmla="*/ 62 h 103"/>
                <a:gd name="T8" fmla="*/ 0 w 103"/>
                <a:gd name="T9" fmla="*/ 49 h 103"/>
                <a:gd name="T10" fmla="*/ 5 w 103"/>
                <a:gd name="T11" fmla="*/ 37 h 103"/>
                <a:gd name="T12" fmla="*/ 40 w 103"/>
                <a:gd name="T13" fmla="*/ 5 h 103"/>
                <a:gd name="T14" fmla="*/ 52 w 103"/>
                <a:gd name="T15" fmla="*/ 0 h 103"/>
                <a:gd name="T16" fmla="*/ 65 w 103"/>
                <a:gd name="T17" fmla="*/ 6 h 103"/>
                <a:gd name="T18" fmla="*/ 98 w 103"/>
                <a:gd name="T19" fmla="*/ 42 h 103"/>
                <a:gd name="T20" fmla="*/ 103 w 103"/>
                <a:gd name="T21" fmla="*/ 54 h 103"/>
                <a:gd name="T22" fmla="*/ 97 w 103"/>
                <a:gd name="T23" fmla="*/ 66 h 103"/>
                <a:gd name="T24" fmla="*/ 62 w 103"/>
                <a:gd name="T25" fmla="*/ 99 h 103"/>
                <a:gd name="T26" fmla="*/ 51 w 103"/>
                <a:gd name="T27" fmla="*/ 103 h 103"/>
                <a:gd name="T28" fmla="*/ 52 w 103"/>
                <a:gd name="T29" fmla="*/ 8 h 103"/>
                <a:gd name="T30" fmla="*/ 46 w 103"/>
                <a:gd name="T31" fmla="*/ 11 h 103"/>
                <a:gd name="T32" fmla="*/ 11 w 103"/>
                <a:gd name="T33" fmla="*/ 43 h 103"/>
                <a:gd name="T34" fmla="*/ 8 w 103"/>
                <a:gd name="T35" fmla="*/ 50 h 103"/>
                <a:gd name="T36" fmla="*/ 10 w 103"/>
                <a:gd name="T37" fmla="*/ 56 h 103"/>
                <a:gd name="T38" fmla="*/ 44 w 103"/>
                <a:gd name="T39" fmla="*/ 92 h 103"/>
                <a:gd name="T40" fmla="*/ 51 w 103"/>
                <a:gd name="T41" fmla="*/ 95 h 103"/>
                <a:gd name="T42" fmla="*/ 51 w 103"/>
                <a:gd name="T43" fmla="*/ 95 h 103"/>
                <a:gd name="T44" fmla="*/ 57 w 103"/>
                <a:gd name="T45" fmla="*/ 93 h 103"/>
                <a:gd name="T46" fmla="*/ 92 w 103"/>
                <a:gd name="T47" fmla="*/ 60 h 103"/>
                <a:gd name="T48" fmla="*/ 95 w 103"/>
                <a:gd name="T49" fmla="*/ 54 h 103"/>
                <a:gd name="T50" fmla="*/ 92 w 103"/>
                <a:gd name="T51" fmla="*/ 47 h 103"/>
                <a:gd name="T52" fmla="*/ 59 w 103"/>
                <a:gd name="T53" fmla="*/ 11 h 103"/>
                <a:gd name="T54" fmla="*/ 52 w 103"/>
                <a:gd name="T55"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3" h="103">
                  <a:moveTo>
                    <a:pt x="51" y="103"/>
                  </a:moveTo>
                  <a:cubicBezTo>
                    <a:pt x="51" y="103"/>
                    <a:pt x="51" y="103"/>
                    <a:pt x="51" y="103"/>
                  </a:cubicBezTo>
                  <a:cubicBezTo>
                    <a:pt x="46" y="103"/>
                    <a:pt x="41" y="101"/>
                    <a:pt x="38" y="98"/>
                  </a:cubicBezTo>
                  <a:cubicBezTo>
                    <a:pt x="4" y="62"/>
                    <a:pt x="4" y="62"/>
                    <a:pt x="4" y="62"/>
                  </a:cubicBezTo>
                  <a:cubicBezTo>
                    <a:pt x="1" y="58"/>
                    <a:pt x="0" y="54"/>
                    <a:pt x="0" y="49"/>
                  </a:cubicBezTo>
                  <a:cubicBezTo>
                    <a:pt x="0" y="45"/>
                    <a:pt x="2" y="41"/>
                    <a:pt x="5" y="37"/>
                  </a:cubicBezTo>
                  <a:cubicBezTo>
                    <a:pt x="40" y="5"/>
                    <a:pt x="40" y="5"/>
                    <a:pt x="40" y="5"/>
                  </a:cubicBezTo>
                  <a:cubicBezTo>
                    <a:pt x="43" y="2"/>
                    <a:pt x="48" y="0"/>
                    <a:pt x="52" y="0"/>
                  </a:cubicBezTo>
                  <a:cubicBezTo>
                    <a:pt x="57" y="0"/>
                    <a:pt x="61" y="2"/>
                    <a:pt x="65" y="6"/>
                  </a:cubicBezTo>
                  <a:cubicBezTo>
                    <a:pt x="98" y="42"/>
                    <a:pt x="98" y="42"/>
                    <a:pt x="98" y="42"/>
                  </a:cubicBezTo>
                  <a:cubicBezTo>
                    <a:pt x="101" y="45"/>
                    <a:pt x="103" y="49"/>
                    <a:pt x="103" y="54"/>
                  </a:cubicBezTo>
                  <a:cubicBezTo>
                    <a:pt x="102" y="59"/>
                    <a:pt x="101" y="63"/>
                    <a:pt x="97" y="66"/>
                  </a:cubicBezTo>
                  <a:cubicBezTo>
                    <a:pt x="62" y="99"/>
                    <a:pt x="62" y="99"/>
                    <a:pt x="62" y="99"/>
                  </a:cubicBezTo>
                  <a:cubicBezTo>
                    <a:pt x="59" y="101"/>
                    <a:pt x="55" y="103"/>
                    <a:pt x="51" y="103"/>
                  </a:cubicBezTo>
                  <a:close/>
                  <a:moveTo>
                    <a:pt x="52" y="8"/>
                  </a:moveTo>
                  <a:cubicBezTo>
                    <a:pt x="50" y="8"/>
                    <a:pt x="47" y="9"/>
                    <a:pt x="46" y="11"/>
                  </a:cubicBezTo>
                  <a:cubicBezTo>
                    <a:pt x="11" y="43"/>
                    <a:pt x="11" y="43"/>
                    <a:pt x="11" y="43"/>
                  </a:cubicBezTo>
                  <a:cubicBezTo>
                    <a:pt x="9" y="45"/>
                    <a:pt x="8" y="47"/>
                    <a:pt x="8" y="50"/>
                  </a:cubicBezTo>
                  <a:cubicBezTo>
                    <a:pt x="8" y="52"/>
                    <a:pt x="9" y="55"/>
                    <a:pt x="10" y="56"/>
                  </a:cubicBezTo>
                  <a:cubicBezTo>
                    <a:pt x="44" y="92"/>
                    <a:pt x="44" y="92"/>
                    <a:pt x="44" y="92"/>
                  </a:cubicBezTo>
                  <a:cubicBezTo>
                    <a:pt x="45" y="94"/>
                    <a:pt x="48" y="95"/>
                    <a:pt x="51" y="95"/>
                  </a:cubicBezTo>
                  <a:cubicBezTo>
                    <a:pt x="51" y="95"/>
                    <a:pt x="51" y="95"/>
                    <a:pt x="51" y="95"/>
                  </a:cubicBezTo>
                  <a:cubicBezTo>
                    <a:pt x="53" y="95"/>
                    <a:pt x="55" y="94"/>
                    <a:pt x="57" y="93"/>
                  </a:cubicBezTo>
                  <a:cubicBezTo>
                    <a:pt x="92" y="60"/>
                    <a:pt x="92" y="60"/>
                    <a:pt x="92" y="60"/>
                  </a:cubicBezTo>
                  <a:cubicBezTo>
                    <a:pt x="94" y="58"/>
                    <a:pt x="95" y="56"/>
                    <a:pt x="95" y="54"/>
                  </a:cubicBezTo>
                  <a:cubicBezTo>
                    <a:pt x="95" y="51"/>
                    <a:pt x="94" y="49"/>
                    <a:pt x="92" y="47"/>
                  </a:cubicBezTo>
                  <a:cubicBezTo>
                    <a:pt x="59" y="11"/>
                    <a:pt x="59" y="11"/>
                    <a:pt x="59" y="11"/>
                  </a:cubicBezTo>
                  <a:cubicBezTo>
                    <a:pt x="57" y="9"/>
                    <a:pt x="55" y="8"/>
                    <a:pt x="52"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0" name="Freeform 294"/>
            <p:cNvSpPr/>
            <p:nvPr/>
          </p:nvSpPr>
          <p:spPr bwMode="auto">
            <a:xfrm>
              <a:off x="4181475" y="825500"/>
              <a:ext cx="368300" cy="368300"/>
            </a:xfrm>
            <a:custGeom>
              <a:avLst/>
              <a:gdLst>
                <a:gd name="T0" fmla="*/ 41 w 98"/>
                <a:gd name="T1" fmla="*/ 5 h 98"/>
                <a:gd name="T2" fmla="*/ 6 w 98"/>
                <a:gd name="T3" fmla="*/ 38 h 98"/>
                <a:gd name="T4" fmla="*/ 5 w 98"/>
                <a:gd name="T5" fmla="*/ 56 h 98"/>
                <a:gd name="T6" fmla="*/ 39 w 98"/>
                <a:gd name="T7" fmla="*/ 92 h 98"/>
                <a:gd name="T8" fmla="*/ 58 w 98"/>
                <a:gd name="T9" fmla="*/ 93 h 98"/>
                <a:gd name="T10" fmla="*/ 92 w 98"/>
                <a:gd name="T11" fmla="*/ 60 h 98"/>
                <a:gd name="T12" fmla="*/ 93 w 98"/>
                <a:gd name="T13" fmla="*/ 42 h 98"/>
                <a:gd name="T14" fmla="*/ 60 w 98"/>
                <a:gd name="T15" fmla="*/ 6 h 98"/>
                <a:gd name="T16" fmla="*/ 41 w 98"/>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98">
                  <a:moveTo>
                    <a:pt x="41" y="5"/>
                  </a:moveTo>
                  <a:cubicBezTo>
                    <a:pt x="6" y="38"/>
                    <a:pt x="6" y="38"/>
                    <a:pt x="6" y="38"/>
                  </a:cubicBezTo>
                  <a:cubicBezTo>
                    <a:pt x="1" y="43"/>
                    <a:pt x="0" y="51"/>
                    <a:pt x="5" y="56"/>
                  </a:cubicBezTo>
                  <a:cubicBezTo>
                    <a:pt x="39" y="92"/>
                    <a:pt x="39" y="92"/>
                    <a:pt x="39" y="92"/>
                  </a:cubicBezTo>
                  <a:cubicBezTo>
                    <a:pt x="44" y="98"/>
                    <a:pt x="52" y="98"/>
                    <a:pt x="58" y="93"/>
                  </a:cubicBezTo>
                  <a:cubicBezTo>
                    <a:pt x="92" y="60"/>
                    <a:pt x="92" y="60"/>
                    <a:pt x="92" y="60"/>
                  </a:cubicBezTo>
                  <a:cubicBezTo>
                    <a:pt x="98" y="56"/>
                    <a:pt x="98" y="47"/>
                    <a:pt x="93" y="42"/>
                  </a:cubicBezTo>
                  <a:cubicBezTo>
                    <a:pt x="60" y="6"/>
                    <a:pt x="60" y="6"/>
                    <a:pt x="60" y="6"/>
                  </a:cubicBezTo>
                  <a:cubicBezTo>
                    <a:pt x="55" y="1"/>
                    <a:pt x="46" y="0"/>
                    <a:pt x="41"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1" name="Freeform 295"/>
            <p:cNvSpPr>
              <a:spLocks noEditPoints="1"/>
            </p:cNvSpPr>
            <p:nvPr/>
          </p:nvSpPr>
          <p:spPr bwMode="auto">
            <a:xfrm>
              <a:off x="4175125" y="817562"/>
              <a:ext cx="388938" cy="387350"/>
            </a:xfrm>
            <a:custGeom>
              <a:avLst/>
              <a:gdLst>
                <a:gd name="T0" fmla="*/ 50 w 104"/>
                <a:gd name="T1" fmla="*/ 103 h 103"/>
                <a:gd name="T2" fmla="*/ 50 w 104"/>
                <a:gd name="T3" fmla="*/ 103 h 103"/>
                <a:gd name="T4" fmla="*/ 38 w 104"/>
                <a:gd name="T5" fmla="*/ 97 h 103"/>
                <a:gd name="T6" fmla="*/ 4 w 104"/>
                <a:gd name="T7" fmla="*/ 61 h 103"/>
                <a:gd name="T8" fmla="*/ 0 w 104"/>
                <a:gd name="T9" fmla="*/ 49 h 103"/>
                <a:gd name="T10" fmla="*/ 5 w 104"/>
                <a:gd name="T11" fmla="*/ 37 h 103"/>
                <a:gd name="T12" fmla="*/ 40 w 104"/>
                <a:gd name="T13" fmla="*/ 4 h 103"/>
                <a:gd name="T14" fmla="*/ 52 w 104"/>
                <a:gd name="T15" fmla="*/ 0 h 103"/>
                <a:gd name="T16" fmla="*/ 65 w 104"/>
                <a:gd name="T17" fmla="*/ 5 h 103"/>
                <a:gd name="T18" fmla="*/ 98 w 104"/>
                <a:gd name="T19" fmla="*/ 41 h 103"/>
                <a:gd name="T20" fmla="*/ 97 w 104"/>
                <a:gd name="T21" fmla="*/ 65 h 103"/>
                <a:gd name="T22" fmla="*/ 62 w 104"/>
                <a:gd name="T23" fmla="*/ 98 h 103"/>
                <a:gd name="T24" fmla="*/ 50 w 104"/>
                <a:gd name="T25" fmla="*/ 103 h 103"/>
                <a:gd name="T26" fmla="*/ 52 w 104"/>
                <a:gd name="T27" fmla="*/ 8 h 103"/>
                <a:gd name="T28" fmla="*/ 46 w 104"/>
                <a:gd name="T29" fmla="*/ 10 h 103"/>
                <a:gd name="T30" fmla="*/ 11 w 104"/>
                <a:gd name="T31" fmla="*/ 43 h 103"/>
                <a:gd name="T32" fmla="*/ 8 w 104"/>
                <a:gd name="T33" fmla="*/ 49 h 103"/>
                <a:gd name="T34" fmla="*/ 10 w 104"/>
                <a:gd name="T35" fmla="*/ 56 h 103"/>
                <a:gd name="T36" fmla="*/ 44 w 104"/>
                <a:gd name="T37" fmla="*/ 92 h 103"/>
                <a:gd name="T38" fmla="*/ 50 w 104"/>
                <a:gd name="T39" fmla="*/ 95 h 103"/>
                <a:gd name="T40" fmla="*/ 50 w 104"/>
                <a:gd name="T41" fmla="*/ 95 h 103"/>
                <a:gd name="T42" fmla="*/ 57 w 104"/>
                <a:gd name="T43" fmla="*/ 92 h 103"/>
                <a:gd name="T44" fmla="*/ 92 w 104"/>
                <a:gd name="T45" fmla="*/ 60 h 103"/>
                <a:gd name="T46" fmla="*/ 92 w 104"/>
                <a:gd name="T47" fmla="*/ 46 h 103"/>
                <a:gd name="T48" fmla="*/ 59 w 104"/>
                <a:gd name="T49" fmla="*/ 11 h 103"/>
                <a:gd name="T50" fmla="*/ 52 w 104"/>
                <a:gd name="T51"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4" h="103">
                  <a:moveTo>
                    <a:pt x="50" y="103"/>
                  </a:moveTo>
                  <a:cubicBezTo>
                    <a:pt x="50" y="103"/>
                    <a:pt x="50" y="103"/>
                    <a:pt x="50" y="103"/>
                  </a:cubicBezTo>
                  <a:cubicBezTo>
                    <a:pt x="46" y="103"/>
                    <a:pt x="41" y="101"/>
                    <a:pt x="38" y="97"/>
                  </a:cubicBezTo>
                  <a:cubicBezTo>
                    <a:pt x="4" y="61"/>
                    <a:pt x="4" y="61"/>
                    <a:pt x="4" y="61"/>
                  </a:cubicBezTo>
                  <a:cubicBezTo>
                    <a:pt x="1" y="58"/>
                    <a:pt x="0" y="53"/>
                    <a:pt x="0" y="49"/>
                  </a:cubicBezTo>
                  <a:cubicBezTo>
                    <a:pt x="0" y="44"/>
                    <a:pt x="2" y="40"/>
                    <a:pt x="5" y="37"/>
                  </a:cubicBezTo>
                  <a:cubicBezTo>
                    <a:pt x="40" y="4"/>
                    <a:pt x="40" y="4"/>
                    <a:pt x="40" y="4"/>
                  </a:cubicBezTo>
                  <a:cubicBezTo>
                    <a:pt x="43" y="1"/>
                    <a:pt x="48" y="0"/>
                    <a:pt x="52" y="0"/>
                  </a:cubicBezTo>
                  <a:cubicBezTo>
                    <a:pt x="57" y="0"/>
                    <a:pt x="61" y="2"/>
                    <a:pt x="65" y="5"/>
                  </a:cubicBezTo>
                  <a:cubicBezTo>
                    <a:pt x="98" y="41"/>
                    <a:pt x="98" y="41"/>
                    <a:pt x="98" y="41"/>
                  </a:cubicBezTo>
                  <a:cubicBezTo>
                    <a:pt x="104" y="48"/>
                    <a:pt x="104" y="59"/>
                    <a:pt x="97" y="65"/>
                  </a:cubicBezTo>
                  <a:cubicBezTo>
                    <a:pt x="62" y="98"/>
                    <a:pt x="62" y="98"/>
                    <a:pt x="62" y="98"/>
                  </a:cubicBezTo>
                  <a:cubicBezTo>
                    <a:pt x="59" y="101"/>
                    <a:pt x="55" y="103"/>
                    <a:pt x="50" y="103"/>
                  </a:cubicBezTo>
                  <a:close/>
                  <a:moveTo>
                    <a:pt x="52" y="8"/>
                  </a:moveTo>
                  <a:cubicBezTo>
                    <a:pt x="50" y="8"/>
                    <a:pt x="47" y="9"/>
                    <a:pt x="46" y="10"/>
                  </a:cubicBezTo>
                  <a:cubicBezTo>
                    <a:pt x="11" y="43"/>
                    <a:pt x="11" y="43"/>
                    <a:pt x="11" y="43"/>
                  </a:cubicBezTo>
                  <a:cubicBezTo>
                    <a:pt x="9" y="44"/>
                    <a:pt x="8" y="47"/>
                    <a:pt x="8" y="49"/>
                  </a:cubicBezTo>
                  <a:cubicBezTo>
                    <a:pt x="8" y="52"/>
                    <a:pt x="9" y="54"/>
                    <a:pt x="10" y="56"/>
                  </a:cubicBezTo>
                  <a:cubicBezTo>
                    <a:pt x="44" y="92"/>
                    <a:pt x="44" y="92"/>
                    <a:pt x="44" y="92"/>
                  </a:cubicBezTo>
                  <a:cubicBezTo>
                    <a:pt x="45" y="93"/>
                    <a:pt x="48" y="95"/>
                    <a:pt x="50" y="95"/>
                  </a:cubicBezTo>
                  <a:cubicBezTo>
                    <a:pt x="50" y="95"/>
                    <a:pt x="50" y="95"/>
                    <a:pt x="50" y="95"/>
                  </a:cubicBezTo>
                  <a:cubicBezTo>
                    <a:pt x="53" y="95"/>
                    <a:pt x="55" y="94"/>
                    <a:pt x="57" y="92"/>
                  </a:cubicBezTo>
                  <a:cubicBezTo>
                    <a:pt x="92" y="60"/>
                    <a:pt x="92" y="60"/>
                    <a:pt x="92" y="60"/>
                  </a:cubicBezTo>
                  <a:cubicBezTo>
                    <a:pt x="95" y="56"/>
                    <a:pt x="96" y="50"/>
                    <a:pt x="92" y="46"/>
                  </a:cubicBezTo>
                  <a:cubicBezTo>
                    <a:pt x="59" y="11"/>
                    <a:pt x="59" y="11"/>
                    <a:pt x="59" y="11"/>
                  </a:cubicBezTo>
                  <a:cubicBezTo>
                    <a:pt x="57" y="9"/>
                    <a:pt x="55" y="8"/>
                    <a:pt x="52"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2" name="Freeform 296"/>
            <p:cNvSpPr/>
            <p:nvPr/>
          </p:nvSpPr>
          <p:spPr bwMode="auto">
            <a:xfrm>
              <a:off x="3930650" y="1062037"/>
              <a:ext cx="368300" cy="365125"/>
            </a:xfrm>
            <a:custGeom>
              <a:avLst/>
              <a:gdLst>
                <a:gd name="T0" fmla="*/ 41 w 98"/>
                <a:gd name="T1" fmla="*/ 5 h 97"/>
                <a:gd name="T2" fmla="*/ 6 w 98"/>
                <a:gd name="T3" fmla="*/ 37 h 97"/>
                <a:gd name="T4" fmla="*/ 5 w 98"/>
                <a:gd name="T5" fmla="*/ 56 h 97"/>
                <a:gd name="T6" fmla="*/ 39 w 98"/>
                <a:gd name="T7" fmla="*/ 92 h 97"/>
                <a:gd name="T8" fmla="*/ 58 w 98"/>
                <a:gd name="T9" fmla="*/ 92 h 97"/>
                <a:gd name="T10" fmla="*/ 92 w 98"/>
                <a:gd name="T11" fmla="*/ 60 h 97"/>
                <a:gd name="T12" fmla="*/ 93 w 98"/>
                <a:gd name="T13" fmla="*/ 41 h 97"/>
                <a:gd name="T14" fmla="*/ 60 w 98"/>
                <a:gd name="T15" fmla="*/ 5 h 97"/>
                <a:gd name="T16" fmla="*/ 41 w 98"/>
                <a:gd name="T17" fmla="*/ 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97">
                  <a:moveTo>
                    <a:pt x="41" y="5"/>
                  </a:moveTo>
                  <a:cubicBezTo>
                    <a:pt x="6" y="37"/>
                    <a:pt x="6" y="37"/>
                    <a:pt x="6" y="37"/>
                  </a:cubicBezTo>
                  <a:cubicBezTo>
                    <a:pt x="1" y="42"/>
                    <a:pt x="0" y="51"/>
                    <a:pt x="5" y="56"/>
                  </a:cubicBezTo>
                  <a:cubicBezTo>
                    <a:pt x="39" y="92"/>
                    <a:pt x="39" y="92"/>
                    <a:pt x="39" y="92"/>
                  </a:cubicBezTo>
                  <a:cubicBezTo>
                    <a:pt x="44" y="97"/>
                    <a:pt x="52" y="97"/>
                    <a:pt x="58" y="92"/>
                  </a:cubicBezTo>
                  <a:cubicBezTo>
                    <a:pt x="92" y="60"/>
                    <a:pt x="92" y="60"/>
                    <a:pt x="92" y="60"/>
                  </a:cubicBezTo>
                  <a:cubicBezTo>
                    <a:pt x="98" y="55"/>
                    <a:pt x="98" y="46"/>
                    <a:pt x="93" y="41"/>
                  </a:cubicBezTo>
                  <a:cubicBezTo>
                    <a:pt x="60" y="5"/>
                    <a:pt x="60" y="5"/>
                    <a:pt x="60" y="5"/>
                  </a:cubicBezTo>
                  <a:cubicBezTo>
                    <a:pt x="55" y="0"/>
                    <a:pt x="46" y="0"/>
                    <a:pt x="41"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3" name="Freeform 297"/>
            <p:cNvSpPr>
              <a:spLocks noEditPoints="1"/>
            </p:cNvSpPr>
            <p:nvPr/>
          </p:nvSpPr>
          <p:spPr bwMode="auto">
            <a:xfrm>
              <a:off x="3922713" y="1050925"/>
              <a:ext cx="390525" cy="387350"/>
            </a:xfrm>
            <a:custGeom>
              <a:avLst/>
              <a:gdLst>
                <a:gd name="T0" fmla="*/ 50 w 104"/>
                <a:gd name="T1" fmla="*/ 103 h 103"/>
                <a:gd name="T2" fmla="*/ 50 w 104"/>
                <a:gd name="T3" fmla="*/ 103 h 103"/>
                <a:gd name="T4" fmla="*/ 38 w 104"/>
                <a:gd name="T5" fmla="*/ 97 h 103"/>
                <a:gd name="T6" fmla="*/ 4 w 104"/>
                <a:gd name="T7" fmla="*/ 62 h 103"/>
                <a:gd name="T8" fmla="*/ 0 w 104"/>
                <a:gd name="T9" fmla="*/ 49 h 103"/>
                <a:gd name="T10" fmla="*/ 5 w 104"/>
                <a:gd name="T11" fmla="*/ 37 h 103"/>
                <a:gd name="T12" fmla="*/ 40 w 104"/>
                <a:gd name="T13" fmla="*/ 5 h 103"/>
                <a:gd name="T14" fmla="*/ 52 w 104"/>
                <a:gd name="T15" fmla="*/ 0 h 103"/>
                <a:gd name="T16" fmla="*/ 65 w 104"/>
                <a:gd name="T17" fmla="*/ 6 h 103"/>
                <a:gd name="T18" fmla="*/ 98 w 104"/>
                <a:gd name="T19" fmla="*/ 41 h 103"/>
                <a:gd name="T20" fmla="*/ 97 w 104"/>
                <a:gd name="T21" fmla="*/ 66 h 103"/>
                <a:gd name="T22" fmla="*/ 62 w 104"/>
                <a:gd name="T23" fmla="*/ 98 h 103"/>
                <a:gd name="T24" fmla="*/ 50 w 104"/>
                <a:gd name="T25" fmla="*/ 103 h 103"/>
                <a:gd name="T26" fmla="*/ 52 w 104"/>
                <a:gd name="T27" fmla="*/ 8 h 103"/>
                <a:gd name="T28" fmla="*/ 46 w 104"/>
                <a:gd name="T29" fmla="*/ 11 h 103"/>
                <a:gd name="T30" fmla="*/ 11 w 104"/>
                <a:gd name="T31" fmla="*/ 43 h 103"/>
                <a:gd name="T32" fmla="*/ 8 w 104"/>
                <a:gd name="T33" fmla="*/ 50 h 103"/>
                <a:gd name="T34" fmla="*/ 10 w 104"/>
                <a:gd name="T35" fmla="*/ 56 h 103"/>
                <a:gd name="T36" fmla="*/ 44 w 104"/>
                <a:gd name="T37" fmla="*/ 92 h 103"/>
                <a:gd name="T38" fmla="*/ 57 w 104"/>
                <a:gd name="T39" fmla="*/ 92 h 103"/>
                <a:gd name="T40" fmla="*/ 92 w 104"/>
                <a:gd name="T41" fmla="*/ 60 h 103"/>
                <a:gd name="T42" fmla="*/ 92 w 104"/>
                <a:gd name="T43" fmla="*/ 47 h 103"/>
                <a:gd name="T44" fmla="*/ 59 w 104"/>
                <a:gd name="T45" fmla="*/ 11 h 103"/>
                <a:gd name="T46" fmla="*/ 52 w 104"/>
                <a:gd name="T47"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4" h="103">
                  <a:moveTo>
                    <a:pt x="50" y="103"/>
                  </a:moveTo>
                  <a:cubicBezTo>
                    <a:pt x="50" y="103"/>
                    <a:pt x="50" y="103"/>
                    <a:pt x="50" y="103"/>
                  </a:cubicBezTo>
                  <a:cubicBezTo>
                    <a:pt x="46" y="103"/>
                    <a:pt x="41" y="101"/>
                    <a:pt x="38" y="97"/>
                  </a:cubicBezTo>
                  <a:cubicBezTo>
                    <a:pt x="4" y="62"/>
                    <a:pt x="4" y="62"/>
                    <a:pt x="4" y="62"/>
                  </a:cubicBezTo>
                  <a:cubicBezTo>
                    <a:pt x="1" y="58"/>
                    <a:pt x="0" y="54"/>
                    <a:pt x="0" y="49"/>
                  </a:cubicBezTo>
                  <a:cubicBezTo>
                    <a:pt x="0" y="45"/>
                    <a:pt x="2" y="40"/>
                    <a:pt x="5" y="37"/>
                  </a:cubicBezTo>
                  <a:cubicBezTo>
                    <a:pt x="40" y="5"/>
                    <a:pt x="40" y="5"/>
                    <a:pt x="40" y="5"/>
                  </a:cubicBezTo>
                  <a:cubicBezTo>
                    <a:pt x="43" y="2"/>
                    <a:pt x="48" y="0"/>
                    <a:pt x="52" y="0"/>
                  </a:cubicBezTo>
                  <a:cubicBezTo>
                    <a:pt x="57" y="0"/>
                    <a:pt x="61" y="2"/>
                    <a:pt x="65" y="6"/>
                  </a:cubicBezTo>
                  <a:cubicBezTo>
                    <a:pt x="98" y="41"/>
                    <a:pt x="98" y="41"/>
                    <a:pt x="98" y="41"/>
                  </a:cubicBezTo>
                  <a:cubicBezTo>
                    <a:pt x="104" y="48"/>
                    <a:pt x="104" y="59"/>
                    <a:pt x="97" y="66"/>
                  </a:cubicBezTo>
                  <a:cubicBezTo>
                    <a:pt x="62" y="98"/>
                    <a:pt x="62" y="98"/>
                    <a:pt x="62" y="98"/>
                  </a:cubicBezTo>
                  <a:cubicBezTo>
                    <a:pt x="59" y="101"/>
                    <a:pt x="55" y="103"/>
                    <a:pt x="50" y="103"/>
                  </a:cubicBezTo>
                  <a:close/>
                  <a:moveTo>
                    <a:pt x="52" y="8"/>
                  </a:moveTo>
                  <a:cubicBezTo>
                    <a:pt x="50" y="8"/>
                    <a:pt x="47" y="9"/>
                    <a:pt x="46" y="11"/>
                  </a:cubicBezTo>
                  <a:cubicBezTo>
                    <a:pt x="11" y="43"/>
                    <a:pt x="11" y="43"/>
                    <a:pt x="11" y="43"/>
                  </a:cubicBezTo>
                  <a:cubicBezTo>
                    <a:pt x="9" y="45"/>
                    <a:pt x="8" y="47"/>
                    <a:pt x="8" y="50"/>
                  </a:cubicBezTo>
                  <a:cubicBezTo>
                    <a:pt x="8" y="52"/>
                    <a:pt x="9" y="54"/>
                    <a:pt x="10" y="56"/>
                  </a:cubicBezTo>
                  <a:cubicBezTo>
                    <a:pt x="44" y="92"/>
                    <a:pt x="44" y="92"/>
                    <a:pt x="44" y="92"/>
                  </a:cubicBezTo>
                  <a:cubicBezTo>
                    <a:pt x="47" y="96"/>
                    <a:pt x="53" y="96"/>
                    <a:pt x="57" y="92"/>
                  </a:cubicBezTo>
                  <a:cubicBezTo>
                    <a:pt x="92" y="60"/>
                    <a:pt x="92" y="60"/>
                    <a:pt x="92" y="60"/>
                  </a:cubicBezTo>
                  <a:cubicBezTo>
                    <a:pt x="95" y="56"/>
                    <a:pt x="96" y="51"/>
                    <a:pt x="92" y="47"/>
                  </a:cubicBezTo>
                  <a:cubicBezTo>
                    <a:pt x="59" y="11"/>
                    <a:pt x="59" y="11"/>
                    <a:pt x="59" y="11"/>
                  </a:cubicBezTo>
                  <a:cubicBezTo>
                    <a:pt x="57" y="9"/>
                    <a:pt x="55" y="8"/>
                    <a:pt x="52"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4" name="Freeform 298"/>
            <p:cNvSpPr/>
            <p:nvPr/>
          </p:nvSpPr>
          <p:spPr bwMode="auto">
            <a:xfrm>
              <a:off x="3679825" y="1295400"/>
              <a:ext cx="366713" cy="366713"/>
            </a:xfrm>
            <a:custGeom>
              <a:avLst/>
              <a:gdLst>
                <a:gd name="T0" fmla="*/ 41 w 98"/>
                <a:gd name="T1" fmla="*/ 5 h 98"/>
                <a:gd name="T2" fmla="*/ 6 w 98"/>
                <a:gd name="T3" fmla="*/ 38 h 98"/>
                <a:gd name="T4" fmla="*/ 5 w 98"/>
                <a:gd name="T5" fmla="*/ 56 h 98"/>
                <a:gd name="T6" fmla="*/ 39 w 98"/>
                <a:gd name="T7" fmla="*/ 92 h 98"/>
                <a:gd name="T8" fmla="*/ 58 w 98"/>
                <a:gd name="T9" fmla="*/ 93 h 98"/>
                <a:gd name="T10" fmla="*/ 92 w 98"/>
                <a:gd name="T11" fmla="*/ 60 h 98"/>
                <a:gd name="T12" fmla="*/ 93 w 98"/>
                <a:gd name="T13" fmla="*/ 42 h 98"/>
                <a:gd name="T14" fmla="*/ 60 w 98"/>
                <a:gd name="T15" fmla="*/ 6 h 98"/>
                <a:gd name="T16" fmla="*/ 41 w 98"/>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98">
                  <a:moveTo>
                    <a:pt x="41" y="5"/>
                  </a:moveTo>
                  <a:cubicBezTo>
                    <a:pt x="6" y="38"/>
                    <a:pt x="6" y="38"/>
                    <a:pt x="6" y="38"/>
                  </a:cubicBezTo>
                  <a:cubicBezTo>
                    <a:pt x="1" y="43"/>
                    <a:pt x="0" y="51"/>
                    <a:pt x="5" y="56"/>
                  </a:cubicBezTo>
                  <a:cubicBezTo>
                    <a:pt x="39" y="92"/>
                    <a:pt x="39" y="92"/>
                    <a:pt x="39" y="92"/>
                  </a:cubicBezTo>
                  <a:cubicBezTo>
                    <a:pt x="44" y="97"/>
                    <a:pt x="52" y="98"/>
                    <a:pt x="58" y="93"/>
                  </a:cubicBezTo>
                  <a:cubicBezTo>
                    <a:pt x="92" y="60"/>
                    <a:pt x="92" y="60"/>
                    <a:pt x="92" y="60"/>
                  </a:cubicBezTo>
                  <a:cubicBezTo>
                    <a:pt x="98" y="55"/>
                    <a:pt x="98" y="47"/>
                    <a:pt x="93" y="42"/>
                  </a:cubicBezTo>
                  <a:cubicBezTo>
                    <a:pt x="60" y="6"/>
                    <a:pt x="60" y="6"/>
                    <a:pt x="60" y="6"/>
                  </a:cubicBezTo>
                  <a:cubicBezTo>
                    <a:pt x="55" y="0"/>
                    <a:pt x="46" y="0"/>
                    <a:pt x="41"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5" name="Freeform 299"/>
            <p:cNvSpPr>
              <a:spLocks noEditPoints="1"/>
            </p:cNvSpPr>
            <p:nvPr/>
          </p:nvSpPr>
          <p:spPr bwMode="auto">
            <a:xfrm>
              <a:off x="3663950" y="1284287"/>
              <a:ext cx="398463" cy="385763"/>
            </a:xfrm>
            <a:custGeom>
              <a:avLst/>
              <a:gdLst>
                <a:gd name="T0" fmla="*/ 52 w 106"/>
                <a:gd name="T1" fmla="*/ 103 h 103"/>
                <a:gd name="T2" fmla="*/ 52 w 106"/>
                <a:gd name="T3" fmla="*/ 103 h 103"/>
                <a:gd name="T4" fmla="*/ 40 w 106"/>
                <a:gd name="T5" fmla="*/ 98 h 103"/>
                <a:gd name="T6" fmla="*/ 6 w 106"/>
                <a:gd name="T7" fmla="*/ 62 h 103"/>
                <a:gd name="T8" fmla="*/ 7 w 106"/>
                <a:gd name="T9" fmla="*/ 38 h 103"/>
                <a:gd name="T10" fmla="*/ 42 w 106"/>
                <a:gd name="T11" fmla="*/ 5 h 103"/>
                <a:gd name="T12" fmla="*/ 54 w 106"/>
                <a:gd name="T13" fmla="*/ 0 h 103"/>
                <a:gd name="T14" fmla="*/ 67 w 106"/>
                <a:gd name="T15" fmla="*/ 6 h 103"/>
                <a:gd name="T16" fmla="*/ 100 w 106"/>
                <a:gd name="T17" fmla="*/ 42 h 103"/>
                <a:gd name="T18" fmla="*/ 99 w 106"/>
                <a:gd name="T19" fmla="*/ 66 h 103"/>
                <a:gd name="T20" fmla="*/ 64 w 106"/>
                <a:gd name="T21" fmla="*/ 99 h 103"/>
                <a:gd name="T22" fmla="*/ 52 w 106"/>
                <a:gd name="T23" fmla="*/ 103 h 103"/>
                <a:gd name="T24" fmla="*/ 54 w 106"/>
                <a:gd name="T25" fmla="*/ 8 h 103"/>
                <a:gd name="T26" fmla="*/ 48 w 106"/>
                <a:gd name="T27" fmla="*/ 11 h 103"/>
                <a:gd name="T28" fmla="*/ 13 w 106"/>
                <a:gd name="T29" fmla="*/ 43 h 103"/>
                <a:gd name="T30" fmla="*/ 12 w 106"/>
                <a:gd name="T31" fmla="*/ 57 h 103"/>
                <a:gd name="T32" fmla="*/ 46 w 106"/>
                <a:gd name="T33" fmla="*/ 92 h 103"/>
                <a:gd name="T34" fmla="*/ 52 w 106"/>
                <a:gd name="T35" fmla="*/ 95 h 103"/>
                <a:gd name="T36" fmla="*/ 52 w 106"/>
                <a:gd name="T37" fmla="*/ 95 h 103"/>
                <a:gd name="T38" fmla="*/ 59 w 106"/>
                <a:gd name="T39" fmla="*/ 93 h 103"/>
                <a:gd name="T40" fmla="*/ 94 w 106"/>
                <a:gd name="T41" fmla="*/ 60 h 103"/>
                <a:gd name="T42" fmla="*/ 94 w 106"/>
                <a:gd name="T43" fmla="*/ 47 h 103"/>
                <a:gd name="T44" fmla="*/ 61 w 106"/>
                <a:gd name="T45" fmla="*/ 11 h 103"/>
                <a:gd name="T46" fmla="*/ 54 w 106"/>
                <a:gd name="T47"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6" h="103">
                  <a:moveTo>
                    <a:pt x="52" y="103"/>
                  </a:moveTo>
                  <a:cubicBezTo>
                    <a:pt x="52" y="103"/>
                    <a:pt x="52" y="103"/>
                    <a:pt x="52" y="103"/>
                  </a:cubicBezTo>
                  <a:cubicBezTo>
                    <a:pt x="48" y="103"/>
                    <a:pt x="43" y="101"/>
                    <a:pt x="40" y="98"/>
                  </a:cubicBezTo>
                  <a:cubicBezTo>
                    <a:pt x="6" y="62"/>
                    <a:pt x="6" y="62"/>
                    <a:pt x="6" y="62"/>
                  </a:cubicBezTo>
                  <a:cubicBezTo>
                    <a:pt x="0" y="55"/>
                    <a:pt x="0" y="44"/>
                    <a:pt x="7" y="38"/>
                  </a:cubicBezTo>
                  <a:cubicBezTo>
                    <a:pt x="42" y="5"/>
                    <a:pt x="42" y="5"/>
                    <a:pt x="42" y="5"/>
                  </a:cubicBezTo>
                  <a:cubicBezTo>
                    <a:pt x="45" y="2"/>
                    <a:pt x="50" y="0"/>
                    <a:pt x="54" y="0"/>
                  </a:cubicBezTo>
                  <a:cubicBezTo>
                    <a:pt x="59" y="0"/>
                    <a:pt x="63" y="2"/>
                    <a:pt x="67" y="6"/>
                  </a:cubicBezTo>
                  <a:cubicBezTo>
                    <a:pt x="100" y="42"/>
                    <a:pt x="100" y="42"/>
                    <a:pt x="100" y="42"/>
                  </a:cubicBezTo>
                  <a:cubicBezTo>
                    <a:pt x="106" y="49"/>
                    <a:pt x="106" y="60"/>
                    <a:pt x="99" y="66"/>
                  </a:cubicBezTo>
                  <a:cubicBezTo>
                    <a:pt x="64" y="99"/>
                    <a:pt x="64" y="99"/>
                    <a:pt x="64" y="99"/>
                  </a:cubicBezTo>
                  <a:cubicBezTo>
                    <a:pt x="61" y="102"/>
                    <a:pt x="57" y="103"/>
                    <a:pt x="52" y="103"/>
                  </a:cubicBezTo>
                  <a:close/>
                  <a:moveTo>
                    <a:pt x="54" y="8"/>
                  </a:moveTo>
                  <a:cubicBezTo>
                    <a:pt x="52" y="8"/>
                    <a:pt x="49" y="9"/>
                    <a:pt x="48" y="11"/>
                  </a:cubicBezTo>
                  <a:cubicBezTo>
                    <a:pt x="13" y="43"/>
                    <a:pt x="13" y="43"/>
                    <a:pt x="13" y="43"/>
                  </a:cubicBezTo>
                  <a:cubicBezTo>
                    <a:pt x="9" y="47"/>
                    <a:pt x="9" y="53"/>
                    <a:pt x="12" y="57"/>
                  </a:cubicBezTo>
                  <a:cubicBezTo>
                    <a:pt x="46" y="92"/>
                    <a:pt x="46" y="92"/>
                    <a:pt x="46" y="92"/>
                  </a:cubicBezTo>
                  <a:cubicBezTo>
                    <a:pt x="47" y="94"/>
                    <a:pt x="50" y="95"/>
                    <a:pt x="52" y="95"/>
                  </a:cubicBezTo>
                  <a:cubicBezTo>
                    <a:pt x="52" y="95"/>
                    <a:pt x="52" y="95"/>
                    <a:pt x="52" y="95"/>
                  </a:cubicBezTo>
                  <a:cubicBezTo>
                    <a:pt x="55" y="95"/>
                    <a:pt x="57" y="94"/>
                    <a:pt x="59" y="93"/>
                  </a:cubicBezTo>
                  <a:cubicBezTo>
                    <a:pt x="94" y="60"/>
                    <a:pt x="94" y="60"/>
                    <a:pt x="94" y="60"/>
                  </a:cubicBezTo>
                  <a:cubicBezTo>
                    <a:pt x="97" y="57"/>
                    <a:pt x="98" y="51"/>
                    <a:pt x="94" y="47"/>
                  </a:cubicBezTo>
                  <a:cubicBezTo>
                    <a:pt x="61" y="11"/>
                    <a:pt x="61" y="11"/>
                    <a:pt x="61" y="11"/>
                  </a:cubicBezTo>
                  <a:cubicBezTo>
                    <a:pt x="59" y="10"/>
                    <a:pt x="57" y="8"/>
                    <a:pt x="54"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6" name="Freeform 300"/>
            <p:cNvSpPr/>
            <p:nvPr/>
          </p:nvSpPr>
          <p:spPr bwMode="auto">
            <a:xfrm>
              <a:off x="3427413" y="1527175"/>
              <a:ext cx="368300" cy="368300"/>
            </a:xfrm>
            <a:custGeom>
              <a:avLst/>
              <a:gdLst>
                <a:gd name="T0" fmla="*/ 41 w 98"/>
                <a:gd name="T1" fmla="*/ 5 h 98"/>
                <a:gd name="T2" fmla="*/ 6 w 98"/>
                <a:gd name="T3" fmla="*/ 38 h 98"/>
                <a:gd name="T4" fmla="*/ 5 w 98"/>
                <a:gd name="T5" fmla="*/ 57 h 98"/>
                <a:gd name="T6" fmla="*/ 39 w 98"/>
                <a:gd name="T7" fmla="*/ 93 h 98"/>
                <a:gd name="T8" fmla="*/ 57 w 98"/>
                <a:gd name="T9" fmla="*/ 93 h 98"/>
                <a:gd name="T10" fmla="*/ 92 w 98"/>
                <a:gd name="T11" fmla="*/ 61 h 98"/>
                <a:gd name="T12" fmla="*/ 93 w 98"/>
                <a:gd name="T13" fmla="*/ 42 h 98"/>
                <a:gd name="T14" fmla="*/ 60 w 98"/>
                <a:gd name="T15" fmla="*/ 6 h 98"/>
                <a:gd name="T16" fmla="*/ 41 w 98"/>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98">
                  <a:moveTo>
                    <a:pt x="41" y="5"/>
                  </a:moveTo>
                  <a:cubicBezTo>
                    <a:pt x="6" y="38"/>
                    <a:pt x="6" y="38"/>
                    <a:pt x="6" y="38"/>
                  </a:cubicBezTo>
                  <a:cubicBezTo>
                    <a:pt x="1" y="43"/>
                    <a:pt x="0" y="51"/>
                    <a:pt x="5" y="57"/>
                  </a:cubicBezTo>
                  <a:cubicBezTo>
                    <a:pt x="39" y="93"/>
                    <a:pt x="39" y="93"/>
                    <a:pt x="39" y="93"/>
                  </a:cubicBezTo>
                  <a:cubicBezTo>
                    <a:pt x="44" y="98"/>
                    <a:pt x="52" y="98"/>
                    <a:pt x="57" y="93"/>
                  </a:cubicBezTo>
                  <a:cubicBezTo>
                    <a:pt x="92" y="61"/>
                    <a:pt x="92" y="61"/>
                    <a:pt x="92" y="61"/>
                  </a:cubicBezTo>
                  <a:cubicBezTo>
                    <a:pt x="98" y="56"/>
                    <a:pt x="98" y="47"/>
                    <a:pt x="93" y="42"/>
                  </a:cubicBezTo>
                  <a:cubicBezTo>
                    <a:pt x="60" y="6"/>
                    <a:pt x="60" y="6"/>
                    <a:pt x="60" y="6"/>
                  </a:cubicBezTo>
                  <a:cubicBezTo>
                    <a:pt x="55" y="1"/>
                    <a:pt x="46" y="0"/>
                    <a:pt x="41"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7" name="Freeform 301"/>
            <p:cNvSpPr>
              <a:spLocks noEditPoints="1"/>
            </p:cNvSpPr>
            <p:nvPr/>
          </p:nvSpPr>
          <p:spPr bwMode="auto">
            <a:xfrm>
              <a:off x="3419475" y="1520825"/>
              <a:ext cx="387350" cy="385763"/>
            </a:xfrm>
            <a:custGeom>
              <a:avLst/>
              <a:gdLst>
                <a:gd name="T0" fmla="*/ 50 w 103"/>
                <a:gd name="T1" fmla="*/ 103 h 103"/>
                <a:gd name="T2" fmla="*/ 50 w 103"/>
                <a:gd name="T3" fmla="*/ 103 h 103"/>
                <a:gd name="T4" fmla="*/ 38 w 103"/>
                <a:gd name="T5" fmla="*/ 97 h 103"/>
                <a:gd name="T6" fmla="*/ 4 w 103"/>
                <a:gd name="T7" fmla="*/ 61 h 103"/>
                <a:gd name="T8" fmla="*/ 0 w 103"/>
                <a:gd name="T9" fmla="*/ 49 h 103"/>
                <a:gd name="T10" fmla="*/ 5 w 103"/>
                <a:gd name="T11" fmla="*/ 37 h 103"/>
                <a:gd name="T12" fmla="*/ 40 w 103"/>
                <a:gd name="T13" fmla="*/ 5 h 103"/>
                <a:gd name="T14" fmla="*/ 52 w 103"/>
                <a:gd name="T15" fmla="*/ 0 h 103"/>
                <a:gd name="T16" fmla="*/ 65 w 103"/>
                <a:gd name="T17" fmla="*/ 5 h 103"/>
                <a:gd name="T18" fmla="*/ 98 w 103"/>
                <a:gd name="T19" fmla="*/ 41 h 103"/>
                <a:gd name="T20" fmla="*/ 103 w 103"/>
                <a:gd name="T21" fmla="*/ 54 h 103"/>
                <a:gd name="T22" fmla="*/ 97 w 103"/>
                <a:gd name="T23" fmla="*/ 66 h 103"/>
                <a:gd name="T24" fmla="*/ 62 w 103"/>
                <a:gd name="T25" fmla="*/ 98 h 103"/>
                <a:gd name="T26" fmla="*/ 50 w 103"/>
                <a:gd name="T27" fmla="*/ 103 h 103"/>
                <a:gd name="T28" fmla="*/ 52 w 103"/>
                <a:gd name="T29" fmla="*/ 8 h 103"/>
                <a:gd name="T30" fmla="*/ 46 w 103"/>
                <a:gd name="T31" fmla="*/ 10 h 103"/>
                <a:gd name="T32" fmla="*/ 11 w 103"/>
                <a:gd name="T33" fmla="*/ 43 h 103"/>
                <a:gd name="T34" fmla="*/ 8 w 103"/>
                <a:gd name="T35" fmla="*/ 49 h 103"/>
                <a:gd name="T36" fmla="*/ 10 w 103"/>
                <a:gd name="T37" fmla="*/ 56 h 103"/>
                <a:gd name="T38" fmla="*/ 44 w 103"/>
                <a:gd name="T39" fmla="*/ 92 h 103"/>
                <a:gd name="T40" fmla="*/ 50 w 103"/>
                <a:gd name="T41" fmla="*/ 95 h 103"/>
                <a:gd name="T42" fmla="*/ 50 w 103"/>
                <a:gd name="T43" fmla="*/ 95 h 103"/>
                <a:gd name="T44" fmla="*/ 57 w 103"/>
                <a:gd name="T45" fmla="*/ 92 h 103"/>
                <a:gd name="T46" fmla="*/ 92 w 103"/>
                <a:gd name="T47" fmla="*/ 60 h 103"/>
                <a:gd name="T48" fmla="*/ 95 w 103"/>
                <a:gd name="T49" fmla="*/ 53 h 103"/>
                <a:gd name="T50" fmla="*/ 92 w 103"/>
                <a:gd name="T51" fmla="*/ 47 h 103"/>
                <a:gd name="T52" fmla="*/ 59 w 103"/>
                <a:gd name="T53" fmla="*/ 11 h 103"/>
                <a:gd name="T54" fmla="*/ 52 w 103"/>
                <a:gd name="T55"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3" h="103">
                  <a:moveTo>
                    <a:pt x="50" y="103"/>
                  </a:moveTo>
                  <a:cubicBezTo>
                    <a:pt x="50" y="103"/>
                    <a:pt x="50" y="103"/>
                    <a:pt x="50" y="103"/>
                  </a:cubicBezTo>
                  <a:cubicBezTo>
                    <a:pt x="46" y="103"/>
                    <a:pt x="41" y="101"/>
                    <a:pt x="38" y="97"/>
                  </a:cubicBezTo>
                  <a:cubicBezTo>
                    <a:pt x="4" y="61"/>
                    <a:pt x="4" y="61"/>
                    <a:pt x="4" y="61"/>
                  </a:cubicBezTo>
                  <a:cubicBezTo>
                    <a:pt x="1" y="58"/>
                    <a:pt x="0" y="54"/>
                    <a:pt x="0" y="49"/>
                  </a:cubicBezTo>
                  <a:cubicBezTo>
                    <a:pt x="0" y="44"/>
                    <a:pt x="2" y="40"/>
                    <a:pt x="5" y="37"/>
                  </a:cubicBezTo>
                  <a:cubicBezTo>
                    <a:pt x="40" y="5"/>
                    <a:pt x="40" y="5"/>
                    <a:pt x="40" y="5"/>
                  </a:cubicBezTo>
                  <a:cubicBezTo>
                    <a:pt x="43" y="2"/>
                    <a:pt x="48" y="0"/>
                    <a:pt x="52" y="0"/>
                  </a:cubicBezTo>
                  <a:cubicBezTo>
                    <a:pt x="57" y="0"/>
                    <a:pt x="61" y="2"/>
                    <a:pt x="65" y="5"/>
                  </a:cubicBezTo>
                  <a:cubicBezTo>
                    <a:pt x="98" y="41"/>
                    <a:pt x="98" y="41"/>
                    <a:pt x="98" y="41"/>
                  </a:cubicBezTo>
                  <a:cubicBezTo>
                    <a:pt x="101" y="45"/>
                    <a:pt x="103" y="49"/>
                    <a:pt x="103" y="54"/>
                  </a:cubicBezTo>
                  <a:cubicBezTo>
                    <a:pt x="102" y="58"/>
                    <a:pt x="100" y="62"/>
                    <a:pt x="97" y="66"/>
                  </a:cubicBezTo>
                  <a:cubicBezTo>
                    <a:pt x="62" y="98"/>
                    <a:pt x="62" y="98"/>
                    <a:pt x="62" y="98"/>
                  </a:cubicBezTo>
                  <a:cubicBezTo>
                    <a:pt x="59" y="101"/>
                    <a:pt x="55" y="103"/>
                    <a:pt x="50" y="103"/>
                  </a:cubicBezTo>
                  <a:close/>
                  <a:moveTo>
                    <a:pt x="52" y="8"/>
                  </a:moveTo>
                  <a:cubicBezTo>
                    <a:pt x="50" y="8"/>
                    <a:pt x="47" y="9"/>
                    <a:pt x="46" y="10"/>
                  </a:cubicBezTo>
                  <a:cubicBezTo>
                    <a:pt x="11" y="43"/>
                    <a:pt x="11" y="43"/>
                    <a:pt x="11" y="43"/>
                  </a:cubicBezTo>
                  <a:cubicBezTo>
                    <a:pt x="9" y="45"/>
                    <a:pt x="8" y="47"/>
                    <a:pt x="8" y="49"/>
                  </a:cubicBezTo>
                  <a:cubicBezTo>
                    <a:pt x="8" y="52"/>
                    <a:pt x="9" y="54"/>
                    <a:pt x="10" y="56"/>
                  </a:cubicBezTo>
                  <a:cubicBezTo>
                    <a:pt x="44" y="92"/>
                    <a:pt x="44" y="92"/>
                    <a:pt x="44" y="92"/>
                  </a:cubicBezTo>
                  <a:cubicBezTo>
                    <a:pt x="45" y="94"/>
                    <a:pt x="48" y="95"/>
                    <a:pt x="50" y="95"/>
                  </a:cubicBezTo>
                  <a:cubicBezTo>
                    <a:pt x="50" y="95"/>
                    <a:pt x="50" y="95"/>
                    <a:pt x="50" y="95"/>
                  </a:cubicBezTo>
                  <a:cubicBezTo>
                    <a:pt x="53" y="95"/>
                    <a:pt x="55" y="94"/>
                    <a:pt x="57" y="92"/>
                  </a:cubicBezTo>
                  <a:cubicBezTo>
                    <a:pt x="92" y="60"/>
                    <a:pt x="92" y="60"/>
                    <a:pt x="92" y="60"/>
                  </a:cubicBezTo>
                  <a:cubicBezTo>
                    <a:pt x="93" y="58"/>
                    <a:pt x="95" y="56"/>
                    <a:pt x="95" y="53"/>
                  </a:cubicBezTo>
                  <a:cubicBezTo>
                    <a:pt x="95" y="51"/>
                    <a:pt x="94" y="48"/>
                    <a:pt x="92" y="47"/>
                  </a:cubicBezTo>
                  <a:cubicBezTo>
                    <a:pt x="59" y="11"/>
                    <a:pt x="59" y="11"/>
                    <a:pt x="59" y="11"/>
                  </a:cubicBezTo>
                  <a:cubicBezTo>
                    <a:pt x="57" y="9"/>
                    <a:pt x="55" y="8"/>
                    <a:pt x="52"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8" name="Freeform 302"/>
            <p:cNvSpPr/>
            <p:nvPr/>
          </p:nvSpPr>
          <p:spPr bwMode="auto">
            <a:xfrm>
              <a:off x="3176588" y="1763712"/>
              <a:ext cx="366713" cy="368300"/>
            </a:xfrm>
            <a:custGeom>
              <a:avLst/>
              <a:gdLst>
                <a:gd name="T0" fmla="*/ 41 w 98"/>
                <a:gd name="T1" fmla="*/ 5 h 98"/>
                <a:gd name="T2" fmla="*/ 6 w 98"/>
                <a:gd name="T3" fmla="*/ 37 h 98"/>
                <a:gd name="T4" fmla="*/ 5 w 98"/>
                <a:gd name="T5" fmla="*/ 56 h 98"/>
                <a:gd name="T6" fmla="*/ 39 w 98"/>
                <a:gd name="T7" fmla="*/ 92 h 98"/>
                <a:gd name="T8" fmla="*/ 57 w 98"/>
                <a:gd name="T9" fmla="*/ 93 h 98"/>
                <a:gd name="T10" fmla="*/ 92 w 98"/>
                <a:gd name="T11" fmla="*/ 60 h 98"/>
                <a:gd name="T12" fmla="*/ 93 w 98"/>
                <a:gd name="T13" fmla="*/ 41 h 98"/>
                <a:gd name="T14" fmla="*/ 60 w 98"/>
                <a:gd name="T15" fmla="*/ 6 h 98"/>
                <a:gd name="T16" fmla="*/ 41 w 98"/>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98">
                  <a:moveTo>
                    <a:pt x="41" y="5"/>
                  </a:moveTo>
                  <a:cubicBezTo>
                    <a:pt x="6" y="37"/>
                    <a:pt x="6" y="37"/>
                    <a:pt x="6" y="37"/>
                  </a:cubicBezTo>
                  <a:cubicBezTo>
                    <a:pt x="1" y="42"/>
                    <a:pt x="0" y="51"/>
                    <a:pt x="5" y="56"/>
                  </a:cubicBezTo>
                  <a:cubicBezTo>
                    <a:pt x="39" y="92"/>
                    <a:pt x="39" y="92"/>
                    <a:pt x="39" y="92"/>
                  </a:cubicBezTo>
                  <a:cubicBezTo>
                    <a:pt x="44" y="97"/>
                    <a:pt x="52" y="98"/>
                    <a:pt x="57" y="93"/>
                  </a:cubicBezTo>
                  <a:cubicBezTo>
                    <a:pt x="92" y="60"/>
                    <a:pt x="92" y="60"/>
                    <a:pt x="92" y="60"/>
                  </a:cubicBezTo>
                  <a:cubicBezTo>
                    <a:pt x="98" y="55"/>
                    <a:pt x="98" y="47"/>
                    <a:pt x="93" y="41"/>
                  </a:cubicBezTo>
                  <a:cubicBezTo>
                    <a:pt x="60" y="6"/>
                    <a:pt x="60" y="6"/>
                    <a:pt x="60" y="6"/>
                  </a:cubicBezTo>
                  <a:cubicBezTo>
                    <a:pt x="55" y="0"/>
                    <a:pt x="46" y="0"/>
                    <a:pt x="41"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9" name="Freeform 303"/>
            <p:cNvSpPr>
              <a:spLocks noEditPoints="1"/>
            </p:cNvSpPr>
            <p:nvPr/>
          </p:nvSpPr>
          <p:spPr bwMode="auto">
            <a:xfrm>
              <a:off x="3160713" y="1752600"/>
              <a:ext cx="398463" cy="387350"/>
            </a:xfrm>
            <a:custGeom>
              <a:avLst/>
              <a:gdLst>
                <a:gd name="T0" fmla="*/ 52 w 106"/>
                <a:gd name="T1" fmla="*/ 103 h 103"/>
                <a:gd name="T2" fmla="*/ 52 w 106"/>
                <a:gd name="T3" fmla="*/ 103 h 103"/>
                <a:gd name="T4" fmla="*/ 40 w 106"/>
                <a:gd name="T5" fmla="*/ 98 h 103"/>
                <a:gd name="T6" fmla="*/ 6 w 106"/>
                <a:gd name="T7" fmla="*/ 62 h 103"/>
                <a:gd name="T8" fmla="*/ 7 w 106"/>
                <a:gd name="T9" fmla="*/ 37 h 103"/>
                <a:gd name="T10" fmla="*/ 42 w 106"/>
                <a:gd name="T11" fmla="*/ 5 h 103"/>
                <a:gd name="T12" fmla="*/ 54 w 106"/>
                <a:gd name="T13" fmla="*/ 0 h 103"/>
                <a:gd name="T14" fmla="*/ 67 w 106"/>
                <a:gd name="T15" fmla="*/ 6 h 103"/>
                <a:gd name="T16" fmla="*/ 100 w 106"/>
                <a:gd name="T17" fmla="*/ 42 h 103"/>
                <a:gd name="T18" fmla="*/ 99 w 106"/>
                <a:gd name="T19" fmla="*/ 66 h 103"/>
                <a:gd name="T20" fmla="*/ 64 w 106"/>
                <a:gd name="T21" fmla="*/ 99 h 103"/>
                <a:gd name="T22" fmla="*/ 52 w 106"/>
                <a:gd name="T23" fmla="*/ 103 h 103"/>
                <a:gd name="T24" fmla="*/ 54 w 106"/>
                <a:gd name="T25" fmla="*/ 8 h 103"/>
                <a:gd name="T26" fmla="*/ 48 w 106"/>
                <a:gd name="T27" fmla="*/ 11 h 103"/>
                <a:gd name="T28" fmla="*/ 13 w 106"/>
                <a:gd name="T29" fmla="*/ 43 h 103"/>
                <a:gd name="T30" fmla="*/ 12 w 106"/>
                <a:gd name="T31" fmla="*/ 56 h 103"/>
                <a:gd name="T32" fmla="*/ 46 w 106"/>
                <a:gd name="T33" fmla="*/ 92 h 103"/>
                <a:gd name="T34" fmla="*/ 52 w 106"/>
                <a:gd name="T35" fmla="*/ 95 h 103"/>
                <a:gd name="T36" fmla="*/ 52 w 106"/>
                <a:gd name="T37" fmla="*/ 95 h 103"/>
                <a:gd name="T38" fmla="*/ 59 w 106"/>
                <a:gd name="T39" fmla="*/ 93 h 103"/>
                <a:gd name="T40" fmla="*/ 94 w 106"/>
                <a:gd name="T41" fmla="*/ 60 h 103"/>
                <a:gd name="T42" fmla="*/ 94 w 106"/>
                <a:gd name="T43" fmla="*/ 47 h 103"/>
                <a:gd name="T44" fmla="*/ 61 w 106"/>
                <a:gd name="T45" fmla="*/ 11 h 103"/>
                <a:gd name="T46" fmla="*/ 54 w 106"/>
                <a:gd name="T47"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6" h="103">
                  <a:moveTo>
                    <a:pt x="52" y="103"/>
                  </a:moveTo>
                  <a:cubicBezTo>
                    <a:pt x="52" y="103"/>
                    <a:pt x="52" y="103"/>
                    <a:pt x="52" y="103"/>
                  </a:cubicBezTo>
                  <a:cubicBezTo>
                    <a:pt x="48" y="103"/>
                    <a:pt x="43" y="101"/>
                    <a:pt x="40" y="98"/>
                  </a:cubicBezTo>
                  <a:cubicBezTo>
                    <a:pt x="6" y="62"/>
                    <a:pt x="6" y="62"/>
                    <a:pt x="6" y="62"/>
                  </a:cubicBezTo>
                  <a:cubicBezTo>
                    <a:pt x="0" y="55"/>
                    <a:pt x="0" y="44"/>
                    <a:pt x="7" y="37"/>
                  </a:cubicBezTo>
                  <a:cubicBezTo>
                    <a:pt x="42" y="5"/>
                    <a:pt x="42" y="5"/>
                    <a:pt x="42" y="5"/>
                  </a:cubicBezTo>
                  <a:cubicBezTo>
                    <a:pt x="45" y="2"/>
                    <a:pt x="50" y="0"/>
                    <a:pt x="54" y="0"/>
                  </a:cubicBezTo>
                  <a:cubicBezTo>
                    <a:pt x="59" y="0"/>
                    <a:pt x="63" y="2"/>
                    <a:pt x="67" y="6"/>
                  </a:cubicBezTo>
                  <a:cubicBezTo>
                    <a:pt x="100" y="42"/>
                    <a:pt x="100" y="42"/>
                    <a:pt x="100" y="42"/>
                  </a:cubicBezTo>
                  <a:cubicBezTo>
                    <a:pt x="106" y="49"/>
                    <a:pt x="106" y="60"/>
                    <a:pt x="99" y="66"/>
                  </a:cubicBezTo>
                  <a:cubicBezTo>
                    <a:pt x="64" y="99"/>
                    <a:pt x="64" y="99"/>
                    <a:pt x="64" y="99"/>
                  </a:cubicBezTo>
                  <a:cubicBezTo>
                    <a:pt x="61" y="101"/>
                    <a:pt x="57" y="103"/>
                    <a:pt x="52" y="103"/>
                  </a:cubicBezTo>
                  <a:close/>
                  <a:moveTo>
                    <a:pt x="54" y="8"/>
                  </a:moveTo>
                  <a:cubicBezTo>
                    <a:pt x="52" y="8"/>
                    <a:pt x="49" y="9"/>
                    <a:pt x="48" y="11"/>
                  </a:cubicBezTo>
                  <a:cubicBezTo>
                    <a:pt x="13" y="43"/>
                    <a:pt x="13" y="43"/>
                    <a:pt x="13" y="43"/>
                  </a:cubicBezTo>
                  <a:cubicBezTo>
                    <a:pt x="9" y="47"/>
                    <a:pt x="9" y="53"/>
                    <a:pt x="12" y="56"/>
                  </a:cubicBezTo>
                  <a:cubicBezTo>
                    <a:pt x="46" y="92"/>
                    <a:pt x="46" y="92"/>
                    <a:pt x="46" y="92"/>
                  </a:cubicBezTo>
                  <a:cubicBezTo>
                    <a:pt x="47" y="94"/>
                    <a:pt x="50" y="95"/>
                    <a:pt x="52" y="95"/>
                  </a:cubicBezTo>
                  <a:cubicBezTo>
                    <a:pt x="52" y="95"/>
                    <a:pt x="52" y="95"/>
                    <a:pt x="52" y="95"/>
                  </a:cubicBezTo>
                  <a:cubicBezTo>
                    <a:pt x="55" y="95"/>
                    <a:pt x="57" y="94"/>
                    <a:pt x="59" y="93"/>
                  </a:cubicBezTo>
                  <a:cubicBezTo>
                    <a:pt x="94" y="60"/>
                    <a:pt x="94" y="60"/>
                    <a:pt x="94" y="60"/>
                  </a:cubicBezTo>
                  <a:cubicBezTo>
                    <a:pt x="97" y="57"/>
                    <a:pt x="98" y="51"/>
                    <a:pt x="94" y="47"/>
                  </a:cubicBezTo>
                  <a:cubicBezTo>
                    <a:pt x="61" y="11"/>
                    <a:pt x="61" y="11"/>
                    <a:pt x="61" y="11"/>
                  </a:cubicBezTo>
                  <a:cubicBezTo>
                    <a:pt x="59" y="9"/>
                    <a:pt x="57" y="8"/>
                    <a:pt x="54"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0" name="Freeform 304"/>
            <p:cNvSpPr/>
            <p:nvPr/>
          </p:nvSpPr>
          <p:spPr bwMode="auto">
            <a:xfrm>
              <a:off x="2924175" y="1997075"/>
              <a:ext cx="368300" cy="368300"/>
            </a:xfrm>
            <a:custGeom>
              <a:avLst/>
              <a:gdLst>
                <a:gd name="T0" fmla="*/ 41 w 98"/>
                <a:gd name="T1" fmla="*/ 5 h 98"/>
                <a:gd name="T2" fmla="*/ 6 w 98"/>
                <a:gd name="T3" fmla="*/ 38 h 98"/>
                <a:gd name="T4" fmla="*/ 5 w 98"/>
                <a:gd name="T5" fmla="*/ 56 h 98"/>
                <a:gd name="T6" fmla="*/ 39 w 98"/>
                <a:gd name="T7" fmla="*/ 92 h 98"/>
                <a:gd name="T8" fmla="*/ 57 w 98"/>
                <a:gd name="T9" fmla="*/ 93 h 98"/>
                <a:gd name="T10" fmla="*/ 92 w 98"/>
                <a:gd name="T11" fmla="*/ 60 h 98"/>
                <a:gd name="T12" fmla="*/ 93 w 98"/>
                <a:gd name="T13" fmla="*/ 42 h 98"/>
                <a:gd name="T14" fmla="*/ 60 w 98"/>
                <a:gd name="T15" fmla="*/ 6 h 98"/>
                <a:gd name="T16" fmla="*/ 41 w 98"/>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98">
                  <a:moveTo>
                    <a:pt x="41" y="5"/>
                  </a:moveTo>
                  <a:cubicBezTo>
                    <a:pt x="6" y="38"/>
                    <a:pt x="6" y="38"/>
                    <a:pt x="6" y="38"/>
                  </a:cubicBezTo>
                  <a:cubicBezTo>
                    <a:pt x="1" y="43"/>
                    <a:pt x="0" y="51"/>
                    <a:pt x="5" y="56"/>
                  </a:cubicBezTo>
                  <a:cubicBezTo>
                    <a:pt x="39" y="92"/>
                    <a:pt x="39" y="92"/>
                    <a:pt x="39" y="92"/>
                  </a:cubicBezTo>
                  <a:cubicBezTo>
                    <a:pt x="44" y="98"/>
                    <a:pt x="52" y="98"/>
                    <a:pt x="57" y="93"/>
                  </a:cubicBezTo>
                  <a:cubicBezTo>
                    <a:pt x="92" y="60"/>
                    <a:pt x="92" y="60"/>
                    <a:pt x="92" y="60"/>
                  </a:cubicBezTo>
                  <a:cubicBezTo>
                    <a:pt x="98" y="56"/>
                    <a:pt x="98" y="47"/>
                    <a:pt x="93" y="42"/>
                  </a:cubicBezTo>
                  <a:cubicBezTo>
                    <a:pt x="60" y="6"/>
                    <a:pt x="60" y="6"/>
                    <a:pt x="60" y="6"/>
                  </a:cubicBezTo>
                  <a:cubicBezTo>
                    <a:pt x="55" y="1"/>
                    <a:pt x="46" y="0"/>
                    <a:pt x="41"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1" name="Freeform 305"/>
            <p:cNvSpPr>
              <a:spLocks noEditPoints="1"/>
            </p:cNvSpPr>
            <p:nvPr/>
          </p:nvSpPr>
          <p:spPr bwMode="auto">
            <a:xfrm>
              <a:off x="2917825" y="1989137"/>
              <a:ext cx="388938" cy="387350"/>
            </a:xfrm>
            <a:custGeom>
              <a:avLst/>
              <a:gdLst>
                <a:gd name="T0" fmla="*/ 50 w 104"/>
                <a:gd name="T1" fmla="*/ 103 h 103"/>
                <a:gd name="T2" fmla="*/ 50 w 104"/>
                <a:gd name="T3" fmla="*/ 103 h 103"/>
                <a:gd name="T4" fmla="*/ 38 w 104"/>
                <a:gd name="T5" fmla="*/ 97 h 103"/>
                <a:gd name="T6" fmla="*/ 4 w 104"/>
                <a:gd name="T7" fmla="*/ 61 h 103"/>
                <a:gd name="T8" fmla="*/ 0 w 104"/>
                <a:gd name="T9" fmla="*/ 49 h 103"/>
                <a:gd name="T10" fmla="*/ 5 w 104"/>
                <a:gd name="T11" fmla="*/ 37 h 103"/>
                <a:gd name="T12" fmla="*/ 40 w 104"/>
                <a:gd name="T13" fmla="*/ 4 h 103"/>
                <a:gd name="T14" fmla="*/ 52 w 104"/>
                <a:gd name="T15" fmla="*/ 0 h 103"/>
                <a:gd name="T16" fmla="*/ 65 w 104"/>
                <a:gd name="T17" fmla="*/ 5 h 103"/>
                <a:gd name="T18" fmla="*/ 98 w 104"/>
                <a:gd name="T19" fmla="*/ 41 h 103"/>
                <a:gd name="T20" fmla="*/ 97 w 104"/>
                <a:gd name="T21" fmla="*/ 65 h 103"/>
                <a:gd name="T22" fmla="*/ 62 w 104"/>
                <a:gd name="T23" fmla="*/ 98 h 103"/>
                <a:gd name="T24" fmla="*/ 50 w 104"/>
                <a:gd name="T25" fmla="*/ 103 h 103"/>
                <a:gd name="T26" fmla="*/ 52 w 104"/>
                <a:gd name="T27" fmla="*/ 8 h 103"/>
                <a:gd name="T28" fmla="*/ 46 w 104"/>
                <a:gd name="T29" fmla="*/ 10 h 103"/>
                <a:gd name="T30" fmla="*/ 11 w 104"/>
                <a:gd name="T31" fmla="*/ 43 h 103"/>
                <a:gd name="T32" fmla="*/ 8 w 104"/>
                <a:gd name="T33" fmla="*/ 49 h 103"/>
                <a:gd name="T34" fmla="*/ 10 w 104"/>
                <a:gd name="T35" fmla="*/ 56 h 103"/>
                <a:gd name="T36" fmla="*/ 44 w 104"/>
                <a:gd name="T37" fmla="*/ 92 h 103"/>
                <a:gd name="T38" fmla="*/ 57 w 104"/>
                <a:gd name="T39" fmla="*/ 92 h 103"/>
                <a:gd name="T40" fmla="*/ 92 w 104"/>
                <a:gd name="T41" fmla="*/ 60 h 103"/>
                <a:gd name="T42" fmla="*/ 92 w 104"/>
                <a:gd name="T43" fmla="*/ 46 h 103"/>
                <a:gd name="T44" fmla="*/ 59 w 104"/>
                <a:gd name="T45" fmla="*/ 11 h 103"/>
                <a:gd name="T46" fmla="*/ 52 w 104"/>
                <a:gd name="T47"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4" h="103">
                  <a:moveTo>
                    <a:pt x="50" y="103"/>
                  </a:moveTo>
                  <a:cubicBezTo>
                    <a:pt x="50" y="103"/>
                    <a:pt x="50" y="103"/>
                    <a:pt x="50" y="103"/>
                  </a:cubicBezTo>
                  <a:cubicBezTo>
                    <a:pt x="46" y="103"/>
                    <a:pt x="41" y="101"/>
                    <a:pt x="38" y="97"/>
                  </a:cubicBezTo>
                  <a:cubicBezTo>
                    <a:pt x="4" y="61"/>
                    <a:pt x="4" y="61"/>
                    <a:pt x="4" y="61"/>
                  </a:cubicBezTo>
                  <a:cubicBezTo>
                    <a:pt x="1" y="58"/>
                    <a:pt x="0" y="53"/>
                    <a:pt x="0" y="49"/>
                  </a:cubicBezTo>
                  <a:cubicBezTo>
                    <a:pt x="0" y="44"/>
                    <a:pt x="2" y="40"/>
                    <a:pt x="5" y="37"/>
                  </a:cubicBezTo>
                  <a:cubicBezTo>
                    <a:pt x="40" y="4"/>
                    <a:pt x="40" y="4"/>
                    <a:pt x="40" y="4"/>
                  </a:cubicBezTo>
                  <a:cubicBezTo>
                    <a:pt x="43" y="1"/>
                    <a:pt x="48" y="0"/>
                    <a:pt x="52" y="0"/>
                  </a:cubicBezTo>
                  <a:cubicBezTo>
                    <a:pt x="57" y="0"/>
                    <a:pt x="61" y="2"/>
                    <a:pt x="65" y="5"/>
                  </a:cubicBezTo>
                  <a:cubicBezTo>
                    <a:pt x="98" y="41"/>
                    <a:pt x="98" y="41"/>
                    <a:pt x="98" y="41"/>
                  </a:cubicBezTo>
                  <a:cubicBezTo>
                    <a:pt x="104" y="48"/>
                    <a:pt x="104" y="59"/>
                    <a:pt x="97" y="65"/>
                  </a:cubicBezTo>
                  <a:cubicBezTo>
                    <a:pt x="62" y="98"/>
                    <a:pt x="62" y="98"/>
                    <a:pt x="62" y="98"/>
                  </a:cubicBezTo>
                  <a:cubicBezTo>
                    <a:pt x="59" y="101"/>
                    <a:pt x="55" y="103"/>
                    <a:pt x="50" y="103"/>
                  </a:cubicBezTo>
                  <a:close/>
                  <a:moveTo>
                    <a:pt x="52" y="8"/>
                  </a:moveTo>
                  <a:cubicBezTo>
                    <a:pt x="50" y="8"/>
                    <a:pt x="47" y="9"/>
                    <a:pt x="46" y="10"/>
                  </a:cubicBezTo>
                  <a:cubicBezTo>
                    <a:pt x="11" y="43"/>
                    <a:pt x="11" y="43"/>
                    <a:pt x="11" y="43"/>
                  </a:cubicBezTo>
                  <a:cubicBezTo>
                    <a:pt x="9" y="44"/>
                    <a:pt x="8" y="47"/>
                    <a:pt x="8" y="49"/>
                  </a:cubicBezTo>
                  <a:cubicBezTo>
                    <a:pt x="8" y="52"/>
                    <a:pt x="9" y="54"/>
                    <a:pt x="10" y="56"/>
                  </a:cubicBezTo>
                  <a:cubicBezTo>
                    <a:pt x="44" y="92"/>
                    <a:pt x="44" y="92"/>
                    <a:pt x="44" y="92"/>
                  </a:cubicBezTo>
                  <a:cubicBezTo>
                    <a:pt x="47" y="95"/>
                    <a:pt x="53" y="95"/>
                    <a:pt x="57" y="92"/>
                  </a:cubicBezTo>
                  <a:cubicBezTo>
                    <a:pt x="92" y="60"/>
                    <a:pt x="92" y="60"/>
                    <a:pt x="92" y="60"/>
                  </a:cubicBezTo>
                  <a:cubicBezTo>
                    <a:pt x="95" y="56"/>
                    <a:pt x="96" y="50"/>
                    <a:pt x="92" y="46"/>
                  </a:cubicBezTo>
                  <a:cubicBezTo>
                    <a:pt x="59" y="11"/>
                    <a:pt x="59" y="11"/>
                    <a:pt x="59" y="11"/>
                  </a:cubicBezTo>
                  <a:cubicBezTo>
                    <a:pt x="57" y="9"/>
                    <a:pt x="55" y="8"/>
                    <a:pt x="52"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2" name="Freeform 306"/>
            <p:cNvSpPr/>
            <p:nvPr/>
          </p:nvSpPr>
          <p:spPr bwMode="auto">
            <a:xfrm>
              <a:off x="2673350" y="2233612"/>
              <a:ext cx="368300" cy="363538"/>
            </a:xfrm>
            <a:custGeom>
              <a:avLst/>
              <a:gdLst>
                <a:gd name="T0" fmla="*/ 41 w 98"/>
                <a:gd name="T1" fmla="*/ 5 h 97"/>
                <a:gd name="T2" fmla="*/ 6 w 98"/>
                <a:gd name="T3" fmla="*/ 37 h 97"/>
                <a:gd name="T4" fmla="*/ 5 w 98"/>
                <a:gd name="T5" fmla="*/ 56 h 97"/>
                <a:gd name="T6" fmla="*/ 39 w 98"/>
                <a:gd name="T7" fmla="*/ 92 h 97"/>
                <a:gd name="T8" fmla="*/ 57 w 98"/>
                <a:gd name="T9" fmla="*/ 92 h 97"/>
                <a:gd name="T10" fmla="*/ 92 w 98"/>
                <a:gd name="T11" fmla="*/ 60 h 97"/>
                <a:gd name="T12" fmla="*/ 93 w 98"/>
                <a:gd name="T13" fmla="*/ 41 h 97"/>
                <a:gd name="T14" fmla="*/ 60 w 98"/>
                <a:gd name="T15" fmla="*/ 5 h 97"/>
                <a:gd name="T16" fmla="*/ 41 w 98"/>
                <a:gd name="T17" fmla="*/ 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97">
                  <a:moveTo>
                    <a:pt x="41" y="5"/>
                  </a:moveTo>
                  <a:cubicBezTo>
                    <a:pt x="6" y="37"/>
                    <a:pt x="6" y="37"/>
                    <a:pt x="6" y="37"/>
                  </a:cubicBezTo>
                  <a:cubicBezTo>
                    <a:pt x="1" y="42"/>
                    <a:pt x="0" y="51"/>
                    <a:pt x="5" y="56"/>
                  </a:cubicBezTo>
                  <a:cubicBezTo>
                    <a:pt x="39" y="92"/>
                    <a:pt x="39" y="92"/>
                    <a:pt x="39" y="92"/>
                  </a:cubicBezTo>
                  <a:cubicBezTo>
                    <a:pt x="44" y="97"/>
                    <a:pt x="52" y="97"/>
                    <a:pt x="57" y="92"/>
                  </a:cubicBezTo>
                  <a:cubicBezTo>
                    <a:pt x="92" y="60"/>
                    <a:pt x="92" y="60"/>
                    <a:pt x="92" y="60"/>
                  </a:cubicBezTo>
                  <a:cubicBezTo>
                    <a:pt x="98" y="55"/>
                    <a:pt x="98" y="46"/>
                    <a:pt x="93" y="41"/>
                  </a:cubicBezTo>
                  <a:cubicBezTo>
                    <a:pt x="60" y="5"/>
                    <a:pt x="60" y="5"/>
                    <a:pt x="60" y="5"/>
                  </a:cubicBezTo>
                  <a:cubicBezTo>
                    <a:pt x="55" y="0"/>
                    <a:pt x="46" y="0"/>
                    <a:pt x="41"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3" name="Freeform 307"/>
            <p:cNvSpPr>
              <a:spLocks noEditPoints="1"/>
            </p:cNvSpPr>
            <p:nvPr/>
          </p:nvSpPr>
          <p:spPr bwMode="auto">
            <a:xfrm>
              <a:off x="2665413" y="2222500"/>
              <a:ext cx="387350" cy="385763"/>
            </a:xfrm>
            <a:custGeom>
              <a:avLst/>
              <a:gdLst>
                <a:gd name="T0" fmla="*/ 50 w 103"/>
                <a:gd name="T1" fmla="*/ 103 h 103"/>
                <a:gd name="T2" fmla="*/ 50 w 103"/>
                <a:gd name="T3" fmla="*/ 103 h 103"/>
                <a:gd name="T4" fmla="*/ 38 w 103"/>
                <a:gd name="T5" fmla="*/ 97 h 103"/>
                <a:gd name="T6" fmla="*/ 4 w 103"/>
                <a:gd name="T7" fmla="*/ 62 h 103"/>
                <a:gd name="T8" fmla="*/ 0 w 103"/>
                <a:gd name="T9" fmla="*/ 49 h 103"/>
                <a:gd name="T10" fmla="*/ 5 w 103"/>
                <a:gd name="T11" fmla="*/ 37 h 103"/>
                <a:gd name="T12" fmla="*/ 40 w 103"/>
                <a:gd name="T13" fmla="*/ 5 h 103"/>
                <a:gd name="T14" fmla="*/ 52 w 103"/>
                <a:gd name="T15" fmla="*/ 0 h 103"/>
                <a:gd name="T16" fmla="*/ 65 w 103"/>
                <a:gd name="T17" fmla="*/ 6 h 103"/>
                <a:gd name="T18" fmla="*/ 98 w 103"/>
                <a:gd name="T19" fmla="*/ 41 h 103"/>
                <a:gd name="T20" fmla="*/ 103 w 103"/>
                <a:gd name="T21" fmla="*/ 54 h 103"/>
                <a:gd name="T22" fmla="*/ 97 w 103"/>
                <a:gd name="T23" fmla="*/ 66 h 103"/>
                <a:gd name="T24" fmla="*/ 62 w 103"/>
                <a:gd name="T25" fmla="*/ 98 h 103"/>
                <a:gd name="T26" fmla="*/ 50 w 103"/>
                <a:gd name="T27" fmla="*/ 103 h 103"/>
                <a:gd name="T28" fmla="*/ 52 w 103"/>
                <a:gd name="T29" fmla="*/ 8 h 103"/>
                <a:gd name="T30" fmla="*/ 46 w 103"/>
                <a:gd name="T31" fmla="*/ 11 h 103"/>
                <a:gd name="T32" fmla="*/ 11 w 103"/>
                <a:gd name="T33" fmla="*/ 43 h 103"/>
                <a:gd name="T34" fmla="*/ 8 w 103"/>
                <a:gd name="T35" fmla="*/ 50 h 103"/>
                <a:gd name="T36" fmla="*/ 10 w 103"/>
                <a:gd name="T37" fmla="*/ 56 h 103"/>
                <a:gd name="T38" fmla="*/ 44 w 103"/>
                <a:gd name="T39" fmla="*/ 92 h 103"/>
                <a:gd name="T40" fmla="*/ 50 w 103"/>
                <a:gd name="T41" fmla="*/ 95 h 103"/>
                <a:gd name="T42" fmla="*/ 50 w 103"/>
                <a:gd name="T43" fmla="*/ 95 h 103"/>
                <a:gd name="T44" fmla="*/ 57 w 103"/>
                <a:gd name="T45" fmla="*/ 92 h 103"/>
                <a:gd name="T46" fmla="*/ 92 w 103"/>
                <a:gd name="T47" fmla="*/ 60 h 103"/>
                <a:gd name="T48" fmla="*/ 95 w 103"/>
                <a:gd name="T49" fmla="*/ 54 h 103"/>
                <a:gd name="T50" fmla="*/ 92 w 103"/>
                <a:gd name="T51" fmla="*/ 47 h 103"/>
                <a:gd name="T52" fmla="*/ 59 w 103"/>
                <a:gd name="T53" fmla="*/ 11 h 103"/>
                <a:gd name="T54" fmla="*/ 52 w 103"/>
                <a:gd name="T55"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3" h="103">
                  <a:moveTo>
                    <a:pt x="50" y="103"/>
                  </a:moveTo>
                  <a:cubicBezTo>
                    <a:pt x="50" y="103"/>
                    <a:pt x="50" y="103"/>
                    <a:pt x="50" y="103"/>
                  </a:cubicBezTo>
                  <a:cubicBezTo>
                    <a:pt x="46" y="103"/>
                    <a:pt x="41" y="101"/>
                    <a:pt x="38" y="97"/>
                  </a:cubicBezTo>
                  <a:cubicBezTo>
                    <a:pt x="4" y="62"/>
                    <a:pt x="4" y="62"/>
                    <a:pt x="4" y="62"/>
                  </a:cubicBezTo>
                  <a:cubicBezTo>
                    <a:pt x="1" y="58"/>
                    <a:pt x="0" y="54"/>
                    <a:pt x="0" y="49"/>
                  </a:cubicBezTo>
                  <a:cubicBezTo>
                    <a:pt x="0" y="45"/>
                    <a:pt x="2" y="40"/>
                    <a:pt x="5" y="37"/>
                  </a:cubicBezTo>
                  <a:cubicBezTo>
                    <a:pt x="40" y="5"/>
                    <a:pt x="40" y="5"/>
                    <a:pt x="40" y="5"/>
                  </a:cubicBezTo>
                  <a:cubicBezTo>
                    <a:pt x="43" y="2"/>
                    <a:pt x="48" y="0"/>
                    <a:pt x="52" y="0"/>
                  </a:cubicBezTo>
                  <a:cubicBezTo>
                    <a:pt x="57" y="0"/>
                    <a:pt x="61" y="2"/>
                    <a:pt x="65" y="6"/>
                  </a:cubicBezTo>
                  <a:cubicBezTo>
                    <a:pt x="98" y="41"/>
                    <a:pt x="98" y="41"/>
                    <a:pt x="98" y="41"/>
                  </a:cubicBezTo>
                  <a:cubicBezTo>
                    <a:pt x="101" y="45"/>
                    <a:pt x="103" y="49"/>
                    <a:pt x="103" y="54"/>
                  </a:cubicBezTo>
                  <a:cubicBezTo>
                    <a:pt x="102" y="58"/>
                    <a:pt x="100" y="63"/>
                    <a:pt x="97" y="66"/>
                  </a:cubicBezTo>
                  <a:cubicBezTo>
                    <a:pt x="62" y="98"/>
                    <a:pt x="62" y="98"/>
                    <a:pt x="62" y="98"/>
                  </a:cubicBezTo>
                  <a:cubicBezTo>
                    <a:pt x="59" y="101"/>
                    <a:pt x="55" y="103"/>
                    <a:pt x="50" y="103"/>
                  </a:cubicBezTo>
                  <a:close/>
                  <a:moveTo>
                    <a:pt x="52" y="8"/>
                  </a:moveTo>
                  <a:cubicBezTo>
                    <a:pt x="50" y="8"/>
                    <a:pt x="47" y="9"/>
                    <a:pt x="46" y="11"/>
                  </a:cubicBezTo>
                  <a:cubicBezTo>
                    <a:pt x="11" y="43"/>
                    <a:pt x="11" y="43"/>
                    <a:pt x="11" y="43"/>
                  </a:cubicBezTo>
                  <a:cubicBezTo>
                    <a:pt x="9" y="45"/>
                    <a:pt x="8" y="47"/>
                    <a:pt x="8" y="50"/>
                  </a:cubicBezTo>
                  <a:cubicBezTo>
                    <a:pt x="8" y="52"/>
                    <a:pt x="9" y="54"/>
                    <a:pt x="10" y="56"/>
                  </a:cubicBezTo>
                  <a:cubicBezTo>
                    <a:pt x="44" y="92"/>
                    <a:pt x="44" y="92"/>
                    <a:pt x="44" y="92"/>
                  </a:cubicBezTo>
                  <a:cubicBezTo>
                    <a:pt x="45" y="94"/>
                    <a:pt x="48" y="95"/>
                    <a:pt x="50" y="95"/>
                  </a:cubicBezTo>
                  <a:cubicBezTo>
                    <a:pt x="50" y="95"/>
                    <a:pt x="50" y="95"/>
                    <a:pt x="50" y="95"/>
                  </a:cubicBezTo>
                  <a:cubicBezTo>
                    <a:pt x="53" y="95"/>
                    <a:pt x="55" y="94"/>
                    <a:pt x="57" y="92"/>
                  </a:cubicBezTo>
                  <a:cubicBezTo>
                    <a:pt x="92" y="60"/>
                    <a:pt x="92" y="60"/>
                    <a:pt x="92" y="60"/>
                  </a:cubicBezTo>
                  <a:cubicBezTo>
                    <a:pt x="93" y="58"/>
                    <a:pt x="94" y="56"/>
                    <a:pt x="95" y="54"/>
                  </a:cubicBezTo>
                  <a:cubicBezTo>
                    <a:pt x="95" y="51"/>
                    <a:pt x="94" y="49"/>
                    <a:pt x="92" y="47"/>
                  </a:cubicBezTo>
                  <a:cubicBezTo>
                    <a:pt x="59" y="11"/>
                    <a:pt x="59" y="11"/>
                    <a:pt x="59" y="11"/>
                  </a:cubicBezTo>
                  <a:cubicBezTo>
                    <a:pt x="57" y="9"/>
                    <a:pt x="55" y="8"/>
                    <a:pt x="52"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4" name="Freeform 308"/>
            <p:cNvSpPr/>
            <p:nvPr/>
          </p:nvSpPr>
          <p:spPr bwMode="auto">
            <a:xfrm>
              <a:off x="2422525" y="2465387"/>
              <a:ext cx="366713" cy="368300"/>
            </a:xfrm>
            <a:custGeom>
              <a:avLst/>
              <a:gdLst>
                <a:gd name="T0" fmla="*/ 41 w 98"/>
                <a:gd name="T1" fmla="*/ 5 h 98"/>
                <a:gd name="T2" fmla="*/ 6 w 98"/>
                <a:gd name="T3" fmla="*/ 38 h 98"/>
                <a:gd name="T4" fmla="*/ 5 w 98"/>
                <a:gd name="T5" fmla="*/ 56 h 98"/>
                <a:gd name="T6" fmla="*/ 39 w 98"/>
                <a:gd name="T7" fmla="*/ 92 h 98"/>
                <a:gd name="T8" fmla="*/ 57 w 98"/>
                <a:gd name="T9" fmla="*/ 93 h 98"/>
                <a:gd name="T10" fmla="*/ 92 w 98"/>
                <a:gd name="T11" fmla="*/ 60 h 98"/>
                <a:gd name="T12" fmla="*/ 93 w 98"/>
                <a:gd name="T13" fmla="*/ 42 h 98"/>
                <a:gd name="T14" fmla="*/ 60 w 98"/>
                <a:gd name="T15" fmla="*/ 6 h 98"/>
                <a:gd name="T16" fmla="*/ 41 w 98"/>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98">
                  <a:moveTo>
                    <a:pt x="41" y="5"/>
                  </a:moveTo>
                  <a:cubicBezTo>
                    <a:pt x="6" y="38"/>
                    <a:pt x="6" y="38"/>
                    <a:pt x="6" y="38"/>
                  </a:cubicBezTo>
                  <a:cubicBezTo>
                    <a:pt x="1" y="43"/>
                    <a:pt x="0" y="51"/>
                    <a:pt x="5" y="56"/>
                  </a:cubicBezTo>
                  <a:cubicBezTo>
                    <a:pt x="39" y="92"/>
                    <a:pt x="39" y="92"/>
                    <a:pt x="39" y="92"/>
                  </a:cubicBezTo>
                  <a:cubicBezTo>
                    <a:pt x="44" y="97"/>
                    <a:pt x="52" y="98"/>
                    <a:pt x="57" y="93"/>
                  </a:cubicBezTo>
                  <a:cubicBezTo>
                    <a:pt x="92" y="60"/>
                    <a:pt x="92" y="60"/>
                    <a:pt x="92" y="60"/>
                  </a:cubicBezTo>
                  <a:cubicBezTo>
                    <a:pt x="98" y="55"/>
                    <a:pt x="98" y="47"/>
                    <a:pt x="93" y="42"/>
                  </a:cubicBezTo>
                  <a:cubicBezTo>
                    <a:pt x="60" y="6"/>
                    <a:pt x="60" y="6"/>
                    <a:pt x="60" y="6"/>
                  </a:cubicBezTo>
                  <a:cubicBezTo>
                    <a:pt x="55" y="0"/>
                    <a:pt x="46" y="0"/>
                    <a:pt x="41"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5" name="Freeform 309"/>
            <p:cNvSpPr>
              <a:spLocks noEditPoints="1"/>
            </p:cNvSpPr>
            <p:nvPr/>
          </p:nvSpPr>
          <p:spPr bwMode="auto">
            <a:xfrm>
              <a:off x="2414588" y="2454275"/>
              <a:ext cx="385763" cy="387350"/>
            </a:xfrm>
            <a:custGeom>
              <a:avLst/>
              <a:gdLst>
                <a:gd name="T0" fmla="*/ 50 w 103"/>
                <a:gd name="T1" fmla="*/ 103 h 103"/>
                <a:gd name="T2" fmla="*/ 50 w 103"/>
                <a:gd name="T3" fmla="*/ 103 h 103"/>
                <a:gd name="T4" fmla="*/ 38 w 103"/>
                <a:gd name="T5" fmla="*/ 98 h 103"/>
                <a:gd name="T6" fmla="*/ 4 w 103"/>
                <a:gd name="T7" fmla="*/ 62 h 103"/>
                <a:gd name="T8" fmla="*/ 0 w 103"/>
                <a:gd name="T9" fmla="*/ 50 h 103"/>
                <a:gd name="T10" fmla="*/ 5 w 103"/>
                <a:gd name="T11" fmla="*/ 38 h 103"/>
                <a:gd name="T12" fmla="*/ 40 w 103"/>
                <a:gd name="T13" fmla="*/ 5 h 103"/>
                <a:gd name="T14" fmla="*/ 52 w 103"/>
                <a:gd name="T15" fmla="*/ 0 h 103"/>
                <a:gd name="T16" fmla="*/ 65 w 103"/>
                <a:gd name="T17" fmla="*/ 6 h 103"/>
                <a:gd name="T18" fmla="*/ 98 w 103"/>
                <a:gd name="T19" fmla="*/ 42 h 103"/>
                <a:gd name="T20" fmla="*/ 103 w 103"/>
                <a:gd name="T21" fmla="*/ 54 h 103"/>
                <a:gd name="T22" fmla="*/ 97 w 103"/>
                <a:gd name="T23" fmla="*/ 66 h 103"/>
                <a:gd name="T24" fmla="*/ 62 w 103"/>
                <a:gd name="T25" fmla="*/ 99 h 103"/>
                <a:gd name="T26" fmla="*/ 50 w 103"/>
                <a:gd name="T27" fmla="*/ 103 h 103"/>
                <a:gd name="T28" fmla="*/ 52 w 103"/>
                <a:gd name="T29" fmla="*/ 8 h 103"/>
                <a:gd name="T30" fmla="*/ 46 w 103"/>
                <a:gd name="T31" fmla="*/ 11 h 103"/>
                <a:gd name="T32" fmla="*/ 11 w 103"/>
                <a:gd name="T33" fmla="*/ 43 h 103"/>
                <a:gd name="T34" fmla="*/ 8 w 103"/>
                <a:gd name="T35" fmla="*/ 50 h 103"/>
                <a:gd name="T36" fmla="*/ 10 w 103"/>
                <a:gd name="T37" fmla="*/ 57 h 103"/>
                <a:gd name="T38" fmla="*/ 44 w 103"/>
                <a:gd name="T39" fmla="*/ 92 h 103"/>
                <a:gd name="T40" fmla="*/ 50 w 103"/>
                <a:gd name="T41" fmla="*/ 95 h 103"/>
                <a:gd name="T42" fmla="*/ 50 w 103"/>
                <a:gd name="T43" fmla="*/ 95 h 103"/>
                <a:gd name="T44" fmla="*/ 57 w 103"/>
                <a:gd name="T45" fmla="*/ 93 h 103"/>
                <a:gd name="T46" fmla="*/ 92 w 103"/>
                <a:gd name="T47" fmla="*/ 60 h 103"/>
                <a:gd name="T48" fmla="*/ 95 w 103"/>
                <a:gd name="T49" fmla="*/ 54 h 103"/>
                <a:gd name="T50" fmla="*/ 92 w 103"/>
                <a:gd name="T51" fmla="*/ 47 h 103"/>
                <a:gd name="T52" fmla="*/ 59 w 103"/>
                <a:gd name="T53" fmla="*/ 11 h 103"/>
                <a:gd name="T54" fmla="*/ 52 w 103"/>
                <a:gd name="T55"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3" h="103">
                  <a:moveTo>
                    <a:pt x="50" y="103"/>
                  </a:moveTo>
                  <a:cubicBezTo>
                    <a:pt x="50" y="103"/>
                    <a:pt x="50" y="103"/>
                    <a:pt x="50" y="103"/>
                  </a:cubicBezTo>
                  <a:cubicBezTo>
                    <a:pt x="46" y="103"/>
                    <a:pt x="41" y="101"/>
                    <a:pt x="38" y="98"/>
                  </a:cubicBezTo>
                  <a:cubicBezTo>
                    <a:pt x="4" y="62"/>
                    <a:pt x="4" y="62"/>
                    <a:pt x="4" y="62"/>
                  </a:cubicBezTo>
                  <a:cubicBezTo>
                    <a:pt x="1" y="59"/>
                    <a:pt x="0" y="54"/>
                    <a:pt x="0" y="50"/>
                  </a:cubicBezTo>
                  <a:cubicBezTo>
                    <a:pt x="0" y="45"/>
                    <a:pt x="2" y="41"/>
                    <a:pt x="5" y="38"/>
                  </a:cubicBezTo>
                  <a:cubicBezTo>
                    <a:pt x="40" y="5"/>
                    <a:pt x="40" y="5"/>
                    <a:pt x="40" y="5"/>
                  </a:cubicBezTo>
                  <a:cubicBezTo>
                    <a:pt x="43" y="2"/>
                    <a:pt x="48" y="0"/>
                    <a:pt x="52" y="0"/>
                  </a:cubicBezTo>
                  <a:cubicBezTo>
                    <a:pt x="57" y="0"/>
                    <a:pt x="61" y="2"/>
                    <a:pt x="65" y="6"/>
                  </a:cubicBezTo>
                  <a:cubicBezTo>
                    <a:pt x="98" y="42"/>
                    <a:pt x="98" y="42"/>
                    <a:pt x="98" y="42"/>
                  </a:cubicBezTo>
                  <a:cubicBezTo>
                    <a:pt x="101" y="45"/>
                    <a:pt x="103" y="50"/>
                    <a:pt x="103" y="54"/>
                  </a:cubicBezTo>
                  <a:cubicBezTo>
                    <a:pt x="102" y="59"/>
                    <a:pt x="100" y="63"/>
                    <a:pt x="97" y="66"/>
                  </a:cubicBezTo>
                  <a:cubicBezTo>
                    <a:pt x="62" y="99"/>
                    <a:pt x="62" y="99"/>
                    <a:pt x="62" y="99"/>
                  </a:cubicBezTo>
                  <a:cubicBezTo>
                    <a:pt x="59" y="102"/>
                    <a:pt x="55" y="103"/>
                    <a:pt x="50" y="103"/>
                  </a:cubicBezTo>
                  <a:close/>
                  <a:moveTo>
                    <a:pt x="52" y="8"/>
                  </a:moveTo>
                  <a:cubicBezTo>
                    <a:pt x="50" y="8"/>
                    <a:pt x="47" y="9"/>
                    <a:pt x="46" y="11"/>
                  </a:cubicBezTo>
                  <a:cubicBezTo>
                    <a:pt x="11" y="43"/>
                    <a:pt x="11" y="43"/>
                    <a:pt x="11" y="43"/>
                  </a:cubicBezTo>
                  <a:cubicBezTo>
                    <a:pt x="9" y="45"/>
                    <a:pt x="8" y="47"/>
                    <a:pt x="8" y="50"/>
                  </a:cubicBezTo>
                  <a:cubicBezTo>
                    <a:pt x="8" y="52"/>
                    <a:pt x="9" y="55"/>
                    <a:pt x="10" y="57"/>
                  </a:cubicBezTo>
                  <a:cubicBezTo>
                    <a:pt x="44" y="92"/>
                    <a:pt x="44" y="92"/>
                    <a:pt x="44" y="92"/>
                  </a:cubicBezTo>
                  <a:cubicBezTo>
                    <a:pt x="45" y="94"/>
                    <a:pt x="48" y="95"/>
                    <a:pt x="50" y="95"/>
                  </a:cubicBezTo>
                  <a:cubicBezTo>
                    <a:pt x="50" y="95"/>
                    <a:pt x="50" y="95"/>
                    <a:pt x="50" y="95"/>
                  </a:cubicBezTo>
                  <a:cubicBezTo>
                    <a:pt x="53" y="95"/>
                    <a:pt x="55" y="94"/>
                    <a:pt x="57" y="93"/>
                  </a:cubicBezTo>
                  <a:cubicBezTo>
                    <a:pt x="92" y="60"/>
                    <a:pt x="92" y="60"/>
                    <a:pt x="92" y="60"/>
                  </a:cubicBezTo>
                  <a:cubicBezTo>
                    <a:pt x="93" y="59"/>
                    <a:pt x="94" y="56"/>
                    <a:pt x="95" y="54"/>
                  </a:cubicBezTo>
                  <a:cubicBezTo>
                    <a:pt x="95" y="51"/>
                    <a:pt x="94" y="49"/>
                    <a:pt x="92" y="47"/>
                  </a:cubicBezTo>
                  <a:cubicBezTo>
                    <a:pt x="59" y="11"/>
                    <a:pt x="59" y="11"/>
                    <a:pt x="59" y="11"/>
                  </a:cubicBezTo>
                  <a:cubicBezTo>
                    <a:pt x="57" y="10"/>
                    <a:pt x="54" y="8"/>
                    <a:pt x="52"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6" name="Freeform 310"/>
            <p:cNvSpPr/>
            <p:nvPr/>
          </p:nvSpPr>
          <p:spPr bwMode="auto">
            <a:xfrm>
              <a:off x="2170113" y="2698750"/>
              <a:ext cx="368300" cy="368300"/>
            </a:xfrm>
            <a:custGeom>
              <a:avLst/>
              <a:gdLst>
                <a:gd name="T0" fmla="*/ 41 w 98"/>
                <a:gd name="T1" fmla="*/ 5 h 98"/>
                <a:gd name="T2" fmla="*/ 6 w 98"/>
                <a:gd name="T3" fmla="*/ 38 h 98"/>
                <a:gd name="T4" fmla="*/ 5 w 98"/>
                <a:gd name="T5" fmla="*/ 57 h 98"/>
                <a:gd name="T6" fmla="*/ 39 w 98"/>
                <a:gd name="T7" fmla="*/ 93 h 98"/>
                <a:gd name="T8" fmla="*/ 57 w 98"/>
                <a:gd name="T9" fmla="*/ 93 h 98"/>
                <a:gd name="T10" fmla="*/ 92 w 98"/>
                <a:gd name="T11" fmla="*/ 61 h 98"/>
                <a:gd name="T12" fmla="*/ 93 w 98"/>
                <a:gd name="T13" fmla="*/ 42 h 98"/>
                <a:gd name="T14" fmla="*/ 60 w 98"/>
                <a:gd name="T15" fmla="*/ 6 h 98"/>
                <a:gd name="T16" fmla="*/ 41 w 98"/>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98">
                  <a:moveTo>
                    <a:pt x="41" y="5"/>
                  </a:moveTo>
                  <a:cubicBezTo>
                    <a:pt x="6" y="38"/>
                    <a:pt x="6" y="38"/>
                    <a:pt x="6" y="38"/>
                  </a:cubicBezTo>
                  <a:cubicBezTo>
                    <a:pt x="1" y="43"/>
                    <a:pt x="0" y="51"/>
                    <a:pt x="5" y="57"/>
                  </a:cubicBezTo>
                  <a:cubicBezTo>
                    <a:pt x="39" y="93"/>
                    <a:pt x="39" y="93"/>
                    <a:pt x="39" y="93"/>
                  </a:cubicBezTo>
                  <a:cubicBezTo>
                    <a:pt x="44" y="98"/>
                    <a:pt x="52" y="98"/>
                    <a:pt x="57" y="93"/>
                  </a:cubicBezTo>
                  <a:cubicBezTo>
                    <a:pt x="92" y="61"/>
                    <a:pt x="92" y="61"/>
                    <a:pt x="92" y="61"/>
                  </a:cubicBezTo>
                  <a:cubicBezTo>
                    <a:pt x="98" y="56"/>
                    <a:pt x="98" y="47"/>
                    <a:pt x="93" y="42"/>
                  </a:cubicBezTo>
                  <a:cubicBezTo>
                    <a:pt x="60" y="6"/>
                    <a:pt x="60" y="6"/>
                    <a:pt x="60" y="6"/>
                  </a:cubicBezTo>
                  <a:cubicBezTo>
                    <a:pt x="55" y="1"/>
                    <a:pt x="46" y="0"/>
                    <a:pt x="41"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7" name="Freeform 311"/>
            <p:cNvSpPr>
              <a:spLocks noEditPoints="1"/>
            </p:cNvSpPr>
            <p:nvPr/>
          </p:nvSpPr>
          <p:spPr bwMode="auto">
            <a:xfrm>
              <a:off x="2155825" y="2690812"/>
              <a:ext cx="393700" cy="387350"/>
            </a:xfrm>
            <a:custGeom>
              <a:avLst/>
              <a:gdLst>
                <a:gd name="T0" fmla="*/ 52 w 105"/>
                <a:gd name="T1" fmla="*/ 103 h 103"/>
                <a:gd name="T2" fmla="*/ 52 w 105"/>
                <a:gd name="T3" fmla="*/ 103 h 103"/>
                <a:gd name="T4" fmla="*/ 40 w 105"/>
                <a:gd name="T5" fmla="*/ 97 h 103"/>
                <a:gd name="T6" fmla="*/ 6 w 105"/>
                <a:gd name="T7" fmla="*/ 61 h 103"/>
                <a:gd name="T8" fmla="*/ 7 w 105"/>
                <a:gd name="T9" fmla="*/ 37 h 103"/>
                <a:gd name="T10" fmla="*/ 42 w 105"/>
                <a:gd name="T11" fmla="*/ 5 h 103"/>
                <a:gd name="T12" fmla="*/ 54 w 105"/>
                <a:gd name="T13" fmla="*/ 0 h 103"/>
                <a:gd name="T14" fmla="*/ 67 w 105"/>
                <a:gd name="T15" fmla="*/ 5 h 103"/>
                <a:gd name="T16" fmla="*/ 100 w 105"/>
                <a:gd name="T17" fmla="*/ 41 h 103"/>
                <a:gd name="T18" fmla="*/ 105 w 105"/>
                <a:gd name="T19" fmla="*/ 54 h 103"/>
                <a:gd name="T20" fmla="*/ 99 w 105"/>
                <a:gd name="T21" fmla="*/ 66 h 103"/>
                <a:gd name="T22" fmla="*/ 64 w 105"/>
                <a:gd name="T23" fmla="*/ 98 h 103"/>
                <a:gd name="T24" fmla="*/ 52 w 105"/>
                <a:gd name="T25" fmla="*/ 103 h 103"/>
                <a:gd name="T26" fmla="*/ 54 w 105"/>
                <a:gd name="T27" fmla="*/ 8 h 103"/>
                <a:gd name="T28" fmla="*/ 48 w 105"/>
                <a:gd name="T29" fmla="*/ 10 h 103"/>
                <a:gd name="T30" fmla="*/ 13 w 105"/>
                <a:gd name="T31" fmla="*/ 43 h 103"/>
                <a:gd name="T32" fmla="*/ 12 w 105"/>
                <a:gd name="T33" fmla="*/ 56 h 103"/>
                <a:gd name="T34" fmla="*/ 46 w 105"/>
                <a:gd name="T35" fmla="*/ 92 h 103"/>
                <a:gd name="T36" fmla="*/ 52 w 105"/>
                <a:gd name="T37" fmla="*/ 95 h 103"/>
                <a:gd name="T38" fmla="*/ 52 w 105"/>
                <a:gd name="T39" fmla="*/ 95 h 103"/>
                <a:gd name="T40" fmla="*/ 59 w 105"/>
                <a:gd name="T41" fmla="*/ 92 h 103"/>
                <a:gd name="T42" fmla="*/ 94 w 105"/>
                <a:gd name="T43" fmla="*/ 60 h 103"/>
                <a:gd name="T44" fmla="*/ 97 w 105"/>
                <a:gd name="T45" fmla="*/ 53 h 103"/>
                <a:gd name="T46" fmla="*/ 94 w 105"/>
                <a:gd name="T47" fmla="*/ 47 h 103"/>
                <a:gd name="T48" fmla="*/ 61 w 105"/>
                <a:gd name="T49" fmla="*/ 11 h 103"/>
                <a:gd name="T50" fmla="*/ 54 w 105"/>
                <a:gd name="T51"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5" h="103">
                  <a:moveTo>
                    <a:pt x="52" y="103"/>
                  </a:moveTo>
                  <a:cubicBezTo>
                    <a:pt x="52" y="103"/>
                    <a:pt x="52" y="103"/>
                    <a:pt x="52" y="103"/>
                  </a:cubicBezTo>
                  <a:cubicBezTo>
                    <a:pt x="48" y="103"/>
                    <a:pt x="43" y="101"/>
                    <a:pt x="40" y="97"/>
                  </a:cubicBezTo>
                  <a:cubicBezTo>
                    <a:pt x="6" y="61"/>
                    <a:pt x="6" y="61"/>
                    <a:pt x="6" y="61"/>
                  </a:cubicBezTo>
                  <a:cubicBezTo>
                    <a:pt x="0" y="54"/>
                    <a:pt x="0" y="43"/>
                    <a:pt x="7" y="37"/>
                  </a:cubicBezTo>
                  <a:cubicBezTo>
                    <a:pt x="42" y="5"/>
                    <a:pt x="42" y="5"/>
                    <a:pt x="42" y="5"/>
                  </a:cubicBezTo>
                  <a:cubicBezTo>
                    <a:pt x="45" y="2"/>
                    <a:pt x="50" y="0"/>
                    <a:pt x="54" y="0"/>
                  </a:cubicBezTo>
                  <a:cubicBezTo>
                    <a:pt x="59" y="0"/>
                    <a:pt x="63" y="2"/>
                    <a:pt x="67" y="5"/>
                  </a:cubicBezTo>
                  <a:cubicBezTo>
                    <a:pt x="100" y="41"/>
                    <a:pt x="100" y="41"/>
                    <a:pt x="100" y="41"/>
                  </a:cubicBezTo>
                  <a:cubicBezTo>
                    <a:pt x="103" y="45"/>
                    <a:pt x="105" y="49"/>
                    <a:pt x="105" y="54"/>
                  </a:cubicBezTo>
                  <a:cubicBezTo>
                    <a:pt x="104" y="58"/>
                    <a:pt x="102" y="62"/>
                    <a:pt x="99" y="66"/>
                  </a:cubicBezTo>
                  <a:cubicBezTo>
                    <a:pt x="64" y="98"/>
                    <a:pt x="64" y="98"/>
                    <a:pt x="64" y="98"/>
                  </a:cubicBezTo>
                  <a:cubicBezTo>
                    <a:pt x="61" y="101"/>
                    <a:pt x="57" y="103"/>
                    <a:pt x="52" y="103"/>
                  </a:cubicBezTo>
                  <a:close/>
                  <a:moveTo>
                    <a:pt x="54" y="8"/>
                  </a:moveTo>
                  <a:cubicBezTo>
                    <a:pt x="52" y="8"/>
                    <a:pt x="49" y="9"/>
                    <a:pt x="48" y="10"/>
                  </a:cubicBezTo>
                  <a:cubicBezTo>
                    <a:pt x="13" y="43"/>
                    <a:pt x="13" y="43"/>
                    <a:pt x="13" y="43"/>
                  </a:cubicBezTo>
                  <a:cubicBezTo>
                    <a:pt x="9" y="46"/>
                    <a:pt x="9" y="52"/>
                    <a:pt x="12" y="56"/>
                  </a:cubicBezTo>
                  <a:cubicBezTo>
                    <a:pt x="46" y="92"/>
                    <a:pt x="46" y="92"/>
                    <a:pt x="46" y="92"/>
                  </a:cubicBezTo>
                  <a:cubicBezTo>
                    <a:pt x="47" y="94"/>
                    <a:pt x="50" y="95"/>
                    <a:pt x="52" y="95"/>
                  </a:cubicBezTo>
                  <a:cubicBezTo>
                    <a:pt x="52" y="95"/>
                    <a:pt x="52" y="95"/>
                    <a:pt x="52" y="95"/>
                  </a:cubicBezTo>
                  <a:cubicBezTo>
                    <a:pt x="55" y="95"/>
                    <a:pt x="57" y="94"/>
                    <a:pt x="59" y="92"/>
                  </a:cubicBezTo>
                  <a:cubicBezTo>
                    <a:pt x="94" y="60"/>
                    <a:pt x="94" y="60"/>
                    <a:pt x="94" y="60"/>
                  </a:cubicBezTo>
                  <a:cubicBezTo>
                    <a:pt x="95" y="58"/>
                    <a:pt x="96" y="56"/>
                    <a:pt x="97" y="53"/>
                  </a:cubicBezTo>
                  <a:cubicBezTo>
                    <a:pt x="97" y="51"/>
                    <a:pt x="96" y="48"/>
                    <a:pt x="94" y="47"/>
                  </a:cubicBezTo>
                  <a:cubicBezTo>
                    <a:pt x="61" y="11"/>
                    <a:pt x="61" y="11"/>
                    <a:pt x="61" y="11"/>
                  </a:cubicBezTo>
                  <a:cubicBezTo>
                    <a:pt x="59" y="9"/>
                    <a:pt x="56" y="8"/>
                    <a:pt x="54"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8" name="Freeform 312"/>
            <p:cNvSpPr/>
            <p:nvPr/>
          </p:nvSpPr>
          <p:spPr bwMode="auto">
            <a:xfrm>
              <a:off x="4783138" y="723900"/>
              <a:ext cx="363538" cy="368300"/>
            </a:xfrm>
            <a:custGeom>
              <a:avLst/>
              <a:gdLst>
                <a:gd name="T0" fmla="*/ 40 w 97"/>
                <a:gd name="T1" fmla="*/ 5 h 98"/>
                <a:gd name="T2" fmla="*/ 5 w 97"/>
                <a:gd name="T3" fmla="*/ 37 h 98"/>
                <a:gd name="T4" fmla="*/ 5 w 97"/>
                <a:gd name="T5" fmla="*/ 56 h 98"/>
                <a:gd name="T6" fmla="*/ 38 w 97"/>
                <a:gd name="T7" fmla="*/ 92 h 98"/>
                <a:gd name="T8" fmla="*/ 57 w 97"/>
                <a:gd name="T9" fmla="*/ 93 h 98"/>
                <a:gd name="T10" fmla="*/ 92 w 97"/>
                <a:gd name="T11" fmla="*/ 60 h 98"/>
                <a:gd name="T12" fmla="*/ 92 w 97"/>
                <a:gd name="T13" fmla="*/ 41 h 98"/>
                <a:gd name="T14" fmla="*/ 59 w 97"/>
                <a:gd name="T15" fmla="*/ 6 h 98"/>
                <a:gd name="T16" fmla="*/ 40 w 97"/>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98">
                  <a:moveTo>
                    <a:pt x="40" y="5"/>
                  </a:moveTo>
                  <a:cubicBezTo>
                    <a:pt x="5" y="37"/>
                    <a:pt x="5" y="37"/>
                    <a:pt x="5" y="37"/>
                  </a:cubicBezTo>
                  <a:cubicBezTo>
                    <a:pt x="0" y="42"/>
                    <a:pt x="0" y="51"/>
                    <a:pt x="5" y="56"/>
                  </a:cubicBezTo>
                  <a:cubicBezTo>
                    <a:pt x="38" y="92"/>
                    <a:pt x="38" y="92"/>
                    <a:pt x="38" y="92"/>
                  </a:cubicBezTo>
                  <a:cubicBezTo>
                    <a:pt x="43" y="97"/>
                    <a:pt x="51" y="98"/>
                    <a:pt x="57" y="93"/>
                  </a:cubicBezTo>
                  <a:cubicBezTo>
                    <a:pt x="92" y="60"/>
                    <a:pt x="92" y="60"/>
                    <a:pt x="92" y="60"/>
                  </a:cubicBezTo>
                  <a:cubicBezTo>
                    <a:pt x="97" y="55"/>
                    <a:pt x="97" y="47"/>
                    <a:pt x="92" y="41"/>
                  </a:cubicBezTo>
                  <a:cubicBezTo>
                    <a:pt x="59" y="6"/>
                    <a:pt x="59" y="6"/>
                    <a:pt x="59" y="6"/>
                  </a:cubicBezTo>
                  <a:cubicBezTo>
                    <a:pt x="54" y="0"/>
                    <a:pt x="46" y="0"/>
                    <a:pt x="40"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9" name="Freeform 313"/>
            <p:cNvSpPr>
              <a:spLocks noEditPoints="1"/>
            </p:cNvSpPr>
            <p:nvPr/>
          </p:nvSpPr>
          <p:spPr bwMode="auto">
            <a:xfrm>
              <a:off x="4770438" y="712787"/>
              <a:ext cx="387350" cy="387350"/>
            </a:xfrm>
            <a:custGeom>
              <a:avLst/>
              <a:gdLst>
                <a:gd name="T0" fmla="*/ 51 w 103"/>
                <a:gd name="T1" fmla="*/ 103 h 103"/>
                <a:gd name="T2" fmla="*/ 51 w 103"/>
                <a:gd name="T3" fmla="*/ 103 h 103"/>
                <a:gd name="T4" fmla="*/ 38 w 103"/>
                <a:gd name="T5" fmla="*/ 98 h 103"/>
                <a:gd name="T6" fmla="*/ 5 w 103"/>
                <a:gd name="T7" fmla="*/ 62 h 103"/>
                <a:gd name="T8" fmla="*/ 0 w 103"/>
                <a:gd name="T9" fmla="*/ 50 h 103"/>
                <a:gd name="T10" fmla="*/ 6 w 103"/>
                <a:gd name="T11" fmla="*/ 37 h 103"/>
                <a:gd name="T12" fmla="*/ 41 w 103"/>
                <a:gd name="T13" fmla="*/ 5 h 103"/>
                <a:gd name="T14" fmla="*/ 52 w 103"/>
                <a:gd name="T15" fmla="*/ 0 h 103"/>
                <a:gd name="T16" fmla="*/ 65 w 103"/>
                <a:gd name="T17" fmla="*/ 6 h 103"/>
                <a:gd name="T18" fmla="*/ 98 w 103"/>
                <a:gd name="T19" fmla="*/ 42 h 103"/>
                <a:gd name="T20" fmla="*/ 103 w 103"/>
                <a:gd name="T21" fmla="*/ 54 h 103"/>
                <a:gd name="T22" fmla="*/ 97 w 103"/>
                <a:gd name="T23" fmla="*/ 66 h 103"/>
                <a:gd name="T24" fmla="*/ 63 w 103"/>
                <a:gd name="T25" fmla="*/ 99 h 103"/>
                <a:gd name="T26" fmla="*/ 51 w 103"/>
                <a:gd name="T27" fmla="*/ 103 h 103"/>
                <a:gd name="T28" fmla="*/ 52 w 103"/>
                <a:gd name="T29" fmla="*/ 8 h 103"/>
                <a:gd name="T30" fmla="*/ 46 w 103"/>
                <a:gd name="T31" fmla="*/ 11 h 103"/>
                <a:gd name="T32" fmla="*/ 11 w 103"/>
                <a:gd name="T33" fmla="*/ 43 h 103"/>
                <a:gd name="T34" fmla="*/ 8 w 103"/>
                <a:gd name="T35" fmla="*/ 50 h 103"/>
                <a:gd name="T36" fmla="*/ 11 w 103"/>
                <a:gd name="T37" fmla="*/ 56 h 103"/>
                <a:gd name="T38" fmla="*/ 44 w 103"/>
                <a:gd name="T39" fmla="*/ 92 h 103"/>
                <a:gd name="T40" fmla="*/ 51 w 103"/>
                <a:gd name="T41" fmla="*/ 95 h 103"/>
                <a:gd name="T42" fmla="*/ 51 w 103"/>
                <a:gd name="T43" fmla="*/ 95 h 103"/>
                <a:gd name="T44" fmla="*/ 57 w 103"/>
                <a:gd name="T45" fmla="*/ 93 h 103"/>
                <a:gd name="T46" fmla="*/ 92 w 103"/>
                <a:gd name="T47" fmla="*/ 60 h 103"/>
                <a:gd name="T48" fmla="*/ 92 w 103"/>
                <a:gd name="T49" fmla="*/ 47 h 103"/>
                <a:gd name="T50" fmla="*/ 59 w 103"/>
                <a:gd name="T51" fmla="*/ 11 h 103"/>
                <a:gd name="T52" fmla="*/ 52 w 103"/>
                <a:gd name="T53"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3" h="103">
                  <a:moveTo>
                    <a:pt x="51" y="103"/>
                  </a:moveTo>
                  <a:cubicBezTo>
                    <a:pt x="51" y="103"/>
                    <a:pt x="51" y="103"/>
                    <a:pt x="51" y="103"/>
                  </a:cubicBezTo>
                  <a:cubicBezTo>
                    <a:pt x="46" y="103"/>
                    <a:pt x="41" y="101"/>
                    <a:pt x="38" y="98"/>
                  </a:cubicBezTo>
                  <a:cubicBezTo>
                    <a:pt x="5" y="62"/>
                    <a:pt x="5" y="62"/>
                    <a:pt x="5" y="62"/>
                  </a:cubicBezTo>
                  <a:cubicBezTo>
                    <a:pt x="2" y="59"/>
                    <a:pt x="0" y="54"/>
                    <a:pt x="0" y="50"/>
                  </a:cubicBezTo>
                  <a:cubicBezTo>
                    <a:pt x="0" y="45"/>
                    <a:pt x="2" y="41"/>
                    <a:pt x="6" y="37"/>
                  </a:cubicBezTo>
                  <a:cubicBezTo>
                    <a:pt x="41" y="5"/>
                    <a:pt x="41" y="5"/>
                    <a:pt x="41" y="5"/>
                  </a:cubicBezTo>
                  <a:cubicBezTo>
                    <a:pt x="44" y="2"/>
                    <a:pt x="48" y="0"/>
                    <a:pt x="52" y="0"/>
                  </a:cubicBezTo>
                  <a:cubicBezTo>
                    <a:pt x="57" y="0"/>
                    <a:pt x="62" y="2"/>
                    <a:pt x="65" y="6"/>
                  </a:cubicBezTo>
                  <a:cubicBezTo>
                    <a:pt x="98" y="42"/>
                    <a:pt x="98" y="42"/>
                    <a:pt x="98" y="42"/>
                  </a:cubicBezTo>
                  <a:cubicBezTo>
                    <a:pt x="101" y="45"/>
                    <a:pt x="103" y="49"/>
                    <a:pt x="103" y="54"/>
                  </a:cubicBezTo>
                  <a:cubicBezTo>
                    <a:pt x="103" y="59"/>
                    <a:pt x="101" y="63"/>
                    <a:pt x="97" y="66"/>
                  </a:cubicBezTo>
                  <a:cubicBezTo>
                    <a:pt x="63" y="99"/>
                    <a:pt x="63" y="99"/>
                    <a:pt x="63" y="99"/>
                  </a:cubicBezTo>
                  <a:cubicBezTo>
                    <a:pt x="59" y="102"/>
                    <a:pt x="55" y="103"/>
                    <a:pt x="51" y="103"/>
                  </a:cubicBezTo>
                  <a:close/>
                  <a:moveTo>
                    <a:pt x="52" y="8"/>
                  </a:moveTo>
                  <a:cubicBezTo>
                    <a:pt x="50" y="8"/>
                    <a:pt x="48" y="9"/>
                    <a:pt x="46" y="11"/>
                  </a:cubicBezTo>
                  <a:cubicBezTo>
                    <a:pt x="11" y="43"/>
                    <a:pt x="11" y="43"/>
                    <a:pt x="11" y="43"/>
                  </a:cubicBezTo>
                  <a:cubicBezTo>
                    <a:pt x="9" y="45"/>
                    <a:pt x="8" y="47"/>
                    <a:pt x="8" y="50"/>
                  </a:cubicBezTo>
                  <a:cubicBezTo>
                    <a:pt x="8" y="52"/>
                    <a:pt x="9" y="55"/>
                    <a:pt x="11" y="56"/>
                  </a:cubicBezTo>
                  <a:cubicBezTo>
                    <a:pt x="44" y="92"/>
                    <a:pt x="44" y="92"/>
                    <a:pt x="44" y="92"/>
                  </a:cubicBezTo>
                  <a:cubicBezTo>
                    <a:pt x="46" y="94"/>
                    <a:pt x="48" y="95"/>
                    <a:pt x="51" y="95"/>
                  </a:cubicBezTo>
                  <a:cubicBezTo>
                    <a:pt x="51" y="95"/>
                    <a:pt x="51" y="95"/>
                    <a:pt x="51" y="95"/>
                  </a:cubicBezTo>
                  <a:cubicBezTo>
                    <a:pt x="53" y="95"/>
                    <a:pt x="55" y="94"/>
                    <a:pt x="57" y="93"/>
                  </a:cubicBezTo>
                  <a:cubicBezTo>
                    <a:pt x="92" y="60"/>
                    <a:pt x="92" y="60"/>
                    <a:pt x="92" y="60"/>
                  </a:cubicBezTo>
                  <a:cubicBezTo>
                    <a:pt x="96" y="57"/>
                    <a:pt x="96" y="51"/>
                    <a:pt x="92" y="47"/>
                  </a:cubicBezTo>
                  <a:cubicBezTo>
                    <a:pt x="59" y="11"/>
                    <a:pt x="59" y="11"/>
                    <a:pt x="59" y="11"/>
                  </a:cubicBezTo>
                  <a:cubicBezTo>
                    <a:pt x="57" y="9"/>
                    <a:pt x="55" y="8"/>
                    <a:pt x="52"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0" name="Freeform 314"/>
            <p:cNvSpPr/>
            <p:nvPr/>
          </p:nvSpPr>
          <p:spPr bwMode="auto">
            <a:xfrm>
              <a:off x="4530725" y="957262"/>
              <a:ext cx="363538" cy="368300"/>
            </a:xfrm>
            <a:custGeom>
              <a:avLst/>
              <a:gdLst>
                <a:gd name="T0" fmla="*/ 40 w 97"/>
                <a:gd name="T1" fmla="*/ 5 h 98"/>
                <a:gd name="T2" fmla="*/ 5 w 97"/>
                <a:gd name="T3" fmla="*/ 38 h 98"/>
                <a:gd name="T4" fmla="*/ 5 w 97"/>
                <a:gd name="T5" fmla="*/ 57 h 98"/>
                <a:gd name="T6" fmla="*/ 38 w 97"/>
                <a:gd name="T7" fmla="*/ 92 h 98"/>
                <a:gd name="T8" fmla="*/ 57 w 97"/>
                <a:gd name="T9" fmla="*/ 93 h 98"/>
                <a:gd name="T10" fmla="*/ 92 w 97"/>
                <a:gd name="T11" fmla="*/ 61 h 98"/>
                <a:gd name="T12" fmla="*/ 92 w 97"/>
                <a:gd name="T13" fmla="*/ 42 h 98"/>
                <a:gd name="T14" fmla="*/ 59 w 97"/>
                <a:gd name="T15" fmla="*/ 6 h 98"/>
                <a:gd name="T16" fmla="*/ 40 w 97"/>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98">
                  <a:moveTo>
                    <a:pt x="40" y="5"/>
                  </a:moveTo>
                  <a:cubicBezTo>
                    <a:pt x="5" y="38"/>
                    <a:pt x="5" y="38"/>
                    <a:pt x="5" y="38"/>
                  </a:cubicBezTo>
                  <a:cubicBezTo>
                    <a:pt x="0" y="43"/>
                    <a:pt x="0" y="51"/>
                    <a:pt x="5" y="57"/>
                  </a:cubicBezTo>
                  <a:cubicBezTo>
                    <a:pt x="38" y="92"/>
                    <a:pt x="38" y="92"/>
                    <a:pt x="38" y="92"/>
                  </a:cubicBezTo>
                  <a:cubicBezTo>
                    <a:pt x="43" y="98"/>
                    <a:pt x="51" y="98"/>
                    <a:pt x="57" y="93"/>
                  </a:cubicBezTo>
                  <a:cubicBezTo>
                    <a:pt x="92" y="61"/>
                    <a:pt x="92" y="61"/>
                    <a:pt x="92" y="61"/>
                  </a:cubicBezTo>
                  <a:cubicBezTo>
                    <a:pt x="97" y="56"/>
                    <a:pt x="97" y="47"/>
                    <a:pt x="92" y="42"/>
                  </a:cubicBezTo>
                  <a:cubicBezTo>
                    <a:pt x="59" y="6"/>
                    <a:pt x="59" y="6"/>
                    <a:pt x="59" y="6"/>
                  </a:cubicBezTo>
                  <a:cubicBezTo>
                    <a:pt x="54" y="1"/>
                    <a:pt x="46" y="0"/>
                    <a:pt x="40"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1" name="Freeform 315"/>
            <p:cNvSpPr>
              <a:spLocks noEditPoints="1"/>
            </p:cNvSpPr>
            <p:nvPr/>
          </p:nvSpPr>
          <p:spPr bwMode="auto">
            <a:xfrm>
              <a:off x="4511675" y="949325"/>
              <a:ext cx="395288" cy="387350"/>
            </a:xfrm>
            <a:custGeom>
              <a:avLst/>
              <a:gdLst>
                <a:gd name="T0" fmla="*/ 53 w 105"/>
                <a:gd name="T1" fmla="*/ 103 h 103"/>
                <a:gd name="T2" fmla="*/ 53 w 105"/>
                <a:gd name="T3" fmla="*/ 103 h 103"/>
                <a:gd name="T4" fmla="*/ 40 w 105"/>
                <a:gd name="T5" fmla="*/ 97 h 103"/>
                <a:gd name="T6" fmla="*/ 7 w 105"/>
                <a:gd name="T7" fmla="*/ 61 h 103"/>
                <a:gd name="T8" fmla="*/ 8 w 105"/>
                <a:gd name="T9" fmla="*/ 37 h 103"/>
                <a:gd name="T10" fmla="*/ 43 w 105"/>
                <a:gd name="T11" fmla="*/ 4 h 103"/>
                <a:gd name="T12" fmla="*/ 54 w 105"/>
                <a:gd name="T13" fmla="*/ 0 h 103"/>
                <a:gd name="T14" fmla="*/ 67 w 105"/>
                <a:gd name="T15" fmla="*/ 5 h 103"/>
                <a:gd name="T16" fmla="*/ 100 w 105"/>
                <a:gd name="T17" fmla="*/ 41 h 103"/>
                <a:gd name="T18" fmla="*/ 105 w 105"/>
                <a:gd name="T19" fmla="*/ 53 h 103"/>
                <a:gd name="T20" fmla="*/ 99 w 105"/>
                <a:gd name="T21" fmla="*/ 66 h 103"/>
                <a:gd name="T22" fmla="*/ 65 w 105"/>
                <a:gd name="T23" fmla="*/ 98 h 103"/>
                <a:gd name="T24" fmla="*/ 53 w 105"/>
                <a:gd name="T25" fmla="*/ 103 h 103"/>
                <a:gd name="T26" fmla="*/ 54 w 105"/>
                <a:gd name="T27" fmla="*/ 8 h 103"/>
                <a:gd name="T28" fmla="*/ 48 w 105"/>
                <a:gd name="T29" fmla="*/ 10 h 103"/>
                <a:gd name="T30" fmla="*/ 13 w 105"/>
                <a:gd name="T31" fmla="*/ 43 h 103"/>
                <a:gd name="T32" fmla="*/ 13 w 105"/>
                <a:gd name="T33" fmla="*/ 56 h 103"/>
                <a:gd name="T34" fmla="*/ 46 w 105"/>
                <a:gd name="T35" fmla="*/ 92 h 103"/>
                <a:gd name="T36" fmla="*/ 53 w 105"/>
                <a:gd name="T37" fmla="*/ 95 h 103"/>
                <a:gd name="T38" fmla="*/ 53 w 105"/>
                <a:gd name="T39" fmla="*/ 95 h 103"/>
                <a:gd name="T40" fmla="*/ 59 w 105"/>
                <a:gd name="T41" fmla="*/ 92 h 103"/>
                <a:gd name="T42" fmla="*/ 94 w 105"/>
                <a:gd name="T43" fmla="*/ 60 h 103"/>
                <a:gd name="T44" fmla="*/ 97 w 105"/>
                <a:gd name="T45" fmla="*/ 53 h 103"/>
                <a:gd name="T46" fmla="*/ 94 w 105"/>
                <a:gd name="T47" fmla="*/ 47 h 103"/>
                <a:gd name="T48" fmla="*/ 61 w 105"/>
                <a:gd name="T49" fmla="*/ 11 h 103"/>
                <a:gd name="T50" fmla="*/ 54 w 105"/>
                <a:gd name="T51"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5" h="103">
                  <a:moveTo>
                    <a:pt x="53" y="103"/>
                  </a:moveTo>
                  <a:cubicBezTo>
                    <a:pt x="53" y="103"/>
                    <a:pt x="53" y="103"/>
                    <a:pt x="53" y="103"/>
                  </a:cubicBezTo>
                  <a:cubicBezTo>
                    <a:pt x="48" y="103"/>
                    <a:pt x="43" y="101"/>
                    <a:pt x="40" y="97"/>
                  </a:cubicBezTo>
                  <a:cubicBezTo>
                    <a:pt x="7" y="61"/>
                    <a:pt x="7" y="61"/>
                    <a:pt x="7" y="61"/>
                  </a:cubicBezTo>
                  <a:cubicBezTo>
                    <a:pt x="0" y="54"/>
                    <a:pt x="1" y="43"/>
                    <a:pt x="8" y="37"/>
                  </a:cubicBezTo>
                  <a:cubicBezTo>
                    <a:pt x="43" y="4"/>
                    <a:pt x="43" y="4"/>
                    <a:pt x="43" y="4"/>
                  </a:cubicBezTo>
                  <a:cubicBezTo>
                    <a:pt x="46" y="1"/>
                    <a:pt x="50" y="0"/>
                    <a:pt x="54" y="0"/>
                  </a:cubicBezTo>
                  <a:cubicBezTo>
                    <a:pt x="59" y="0"/>
                    <a:pt x="64" y="2"/>
                    <a:pt x="67" y="5"/>
                  </a:cubicBezTo>
                  <a:cubicBezTo>
                    <a:pt x="100" y="41"/>
                    <a:pt x="100" y="41"/>
                    <a:pt x="100" y="41"/>
                  </a:cubicBezTo>
                  <a:cubicBezTo>
                    <a:pt x="103" y="44"/>
                    <a:pt x="105" y="49"/>
                    <a:pt x="105" y="53"/>
                  </a:cubicBezTo>
                  <a:cubicBezTo>
                    <a:pt x="105" y="58"/>
                    <a:pt x="103" y="62"/>
                    <a:pt x="99" y="66"/>
                  </a:cubicBezTo>
                  <a:cubicBezTo>
                    <a:pt x="65" y="98"/>
                    <a:pt x="65" y="98"/>
                    <a:pt x="65" y="98"/>
                  </a:cubicBezTo>
                  <a:cubicBezTo>
                    <a:pt x="61" y="101"/>
                    <a:pt x="57" y="103"/>
                    <a:pt x="53" y="103"/>
                  </a:cubicBezTo>
                  <a:close/>
                  <a:moveTo>
                    <a:pt x="54" y="8"/>
                  </a:moveTo>
                  <a:cubicBezTo>
                    <a:pt x="52" y="8"/>
                    <a:pt x="50" y="9"/>
                    <a:pt x="48" y="10"/>
                  </a:cubicBezTo>
                  <a:cubicBezTo>
                    <a:pt x="13" y="43"/>
                    <a:pt x="13" y="43"/>
                    <a:pt x="13" y="43"/>
                  </a:cubicBezTo>
                  <a:cubicBezTo>
                    <a:pt x="9" y="46"/>
                    <a:pt x="9" y="52"/>
                    <a:pt x="13" y="56"/>
                  </a:cubicBezTo>
                  <a:cubicBezTo>
                    <a:pt x="46" y="92"/>
                    <a:pt x="46" y="92"/>
                    <a:pt x="46" y="92"/>
                  </a:cubicBezTo>
                  <a:cubicBezTo>
                    <a:pt x="48" y="94"/>
                    <a:pt x="50" y="95"/>
                    <a:pt x="53" y="95"/>
                  </a:cubicBezTo>
                  <a:cubicBezTo>
                    <a:pt x="53" y="95"/>
                    <a:pt x="53" y="95"/>
                    <a:pt x="53" y="95"/>
                  </a:cubicBezTo>
                  <a:cubicBezTo>
                    <a:pt x="55" y="95"/>
                    <a:pt x="57" y="94"/>
                    <a:pt x="59" y="92"/>
                  </a:cubicBezTo>
                  <a:cubicBezTo>
                    <a:pt x="94" y="60"/>
                    <a:pt x="94" y="60"/>
                    <a:pt x="94" y="60"/>
                  </a:cubicBezTo>
                  <a:cubicBezTo>
                    <a:pt x="96" y="58"/>
                    <a:pt x="97" y="56"/>
                    <a:pt x="97" y="53"/>
                  </a:cubicBezTo>
                  <a:cubicBezTo>
                    <a:pt x="97" y="51"/>
                    <a:pt x="96" y="48"/>
                    <a:pt x="94" y="47"/>
                  </a:cubicBezTo>
                  <a:cubicBezTo>
                    <a:pt x="61" y="11"/>
                    <a:pt x="61" y="11"/>
                    <a:pt x="61" y="11"/>
                  </a:cubicBezTo>
                  <a:cubicBezTo>
                    <a:pt x="59" y="9"/>
                    <a:pt x="57" y="8"/>
                    <a:pt x="54"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2" name="Freeform 316"/>
            <p:cNvSpPr/>
            <p:nvPr/>
          </p:nvSpPr>
          <p:spPr bwMode="auto">
            <a:xfrm>
              <a:off x="4279900" y="1193800"/>
              <a:ext cx="363538" cy="363538"/>
            </a:xfrm>
            <a:custGeom>
              <a:avLst/>
              <a:gdLst>
                <a:gd name="T0" fmla="*/ 40 w 97"/>
                <a:gd name="T1" fmla="*/ 5 h 97"/>
                <a:gd name="T2" fmla="*/ 5 w 97"/>
                <a:gd name="T3" fmla="*/ 37 h 97"/>
                <a:gd name="T4" fmla="*/ 5 w 97"/>
                <a:gd name="T5" fmla="*/ 56 h 97"/>
                <a:gd name="T6" fmla="*/ 38 w 97"/>
                <a:gd name="T7" fmla="*/ 92 h 97"/>
                <a:gd name="T8" fmla="*/ 57 w 97"/>
                <a:gd name="T9" fmla="*/ 92 h 97"/>
                <a:gd name="T10" fmla="*/ 92 w 97"/>
                <a:gd name="T11" fmla="*/ 60 h 97"/>
                <a:gd name="T12" fmla="*/ 92 w 97"/>
                <a:gd name="T13" fmla="*/ 41 h 97"/>
                <a:gd name="T14" fmla="*/ 59 w 97"/>
                <a:gd name="T15" fmla="*/ 5 h 97"/>
                <a:gd name="T16" fmla="*/ 40 w 97"/>
                <a:gd name="T17" fmla="*/ 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97">
                  <a:moveTo>
                    <a:pt x="40" y="5"/>
                  </a:moveTo>
                  <a:cubicBezTo>
                    <a:pt x="5" y="37"/>
                    <a:pt x="5" y="37"/>
                    <a:pt x="5" y="37"/>
                  </a:cubicBezTo>
                  <a:cubicBezTo>
                    <a:pt x="0" y="42"/>
                    <a:pt x="0" y="51"/>
                    <a:pt x="5" y="56"/>
                  </a:cubicBezTo>
                  <a:cubicBezTo>
                    <a:pt x="38" y="92"/>
                    <a:pt x="38" y="92"/>
                    <a:pt x="38" y="92"/>
                  </a:cubicBezTo>
                  <a:cubicBezTo>
                    <a:pt x="43" y="97"/>
                    <a:pt x="51" y="97"/>
                    <a:pt x="57" y="92"/>
                  </a:cubicBezTo>
                  <a:cubicBezTo>
                    <a:pt x="92" y="60"/>
                    <a:pt x="92" y="60"/>
                    <a:pt x="92" y="60"/>
                  </a:cubicBezTo>
                  <a:cubicBezTo>
                    <a:pt x="97" y="55"/>
                    <a:pt x="97" y="47"/>
                    <a:pt x="92" y="41"/>
                  </a:cubicBezTo>
                  <a:cubicBezTo>
                    <a:pt x="59" y="5"/>
                    <a:pt x="59" y="5"/>
                    <a:pt x="59" y="5"/>
                  </a:cubicBezTo>
                  <a:cubicBezTo>
                    <a:pt x="54" y="0"/>
                    <a:pt x="46" y="0"/>
                    <a:pt x="40"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3" name="Freeform 317"/>
            <p:cNvSpPr>
              <a:spLocks noEditPoints="1"/>
            </p:cNvSpPr>
            <p:nvPr/>
          </p:nvSpPr>
          <p:spPr bwMode="auto">
            <a:xfrm>
              <a:off x="4260850" y="1182687"/>
              <a:ext cx="393700" cy="385763"/>
            </a:xfrm>
            <a:custGeom>
              <a:avLst/>
              <a:gdLst>
                <a:gd name="T0" fmla="*/ 53 w 105"/>
                <a:gd name="T1" fmla="*/ 103 h 103"/>
                <a:gd name="T2" fmla="*/ 53 w 105"/>
                <a:gd name="T3" fmla="*/ 103 h 103"/>
                <a:gd name="T4" fmla="*/ 40 w 105"/>
                <a:gd name="T5" fmla="*/ 98 h 103"/>
                <a:gd name="T6" fmla="*/ 7 w 105"/>
                <a:gd name="T7" fmla="*/ 62 h 103"/>
                <a:gd name="T8" fmla="*/ 8 w 105"/>
                <a:gd name="T9" fmla="*/ 37 h 103"/>
                <a:gd name="T10" fmla="*/ 43 w 105"/>
                <a:gd name="T11" fmla="*/ 5 h 103"/>
                <a:gd name="T12" fmla="*/ 54 w 105"/>
                <a:gd name="T13" fmla="*/ 0 h 103"/>
                <a:gd name="T14" fmla="*/ 67 w 105"/>
                <a:gd name="T15" fmla="*/ 6 h 103"/>
                <a:gd name="T16" fmla="*/ 100 w 105"/>
                <a:gd name="T17" fmla="*/ 42 h 103"/>
                <a:gd name="T18" fmla="*/ 105 w 105"/>
                <a:gd name="T19" fmla="*/ 54 h 103"/>
                <a:gd name="T20" fmla="*/ 99 w 105"/>
                <a:gd name="T21" fmla="*/ 66 h 103"/>
                <a:gd name="T22" fmla="*/ 65 w 105"/>
                <a:gd name="T23" fmla="*/ 98 h 103"/>
                <a:gd name="T24" fmla="*/ 53 w 105"/>
                <a:gd name="T25" fmla="*/ 103 h 103"/>
                <a:gd name="T26" fmla="*/ 54 w 105"/>
                <a:gd name="T27" fmla="*/ 8 h 103"/>
                <a:gd name="T28" fmla="*/ 48 w 105"/>
                <a:gd name="T29" fmla="*/ 11 h 103"/>
                <a:gd name="T30" fmla="*/ 13 w 105"/>
                <a:gd name="T31" fmla="*/ 43 h 103"/>
                <a:gd name="T32" fmla="*/ 13 w 105"/>
                <a:gd name="T33" fmla="*/ 56 h 103"/>
                <a:gd name="T34" fmla="*/ 46 w 105"/>
                <a:gd name="T35" fmla="*/ 92 h 103"/>
                <a:gd name="T36" fmla="*/ 53 w 105"/>
                <a:gd name="T37" fmla="*/ 95 h 103"/>
                <a:gd name="T38" fmla="*/ 53 w 105"/>
                <a:gd name="T39" fmla="*/ 95 h 103"/>
                <a:gd name="T40" fmla="*/ 59 w 105"/>
                <a:gd name="T41" fmla="*/ 93 h 103"/>
                <a:gd name="T42" fmla="*/ 94 w 105"/>
                <a:gd name="T43" fmla="*/ 60 h 103"/>
                <a:gd name="T44" fmla="*/ 97 w 105"/>
                <a:gd name="T45" fmla="*/ 54 h 103"/>
                <a:gd name="T46" fmla="*/ 94 w 105"/>
                <a:gd name="T47" fmla="*/ 47 h 103"/>
                <a:gd name="T48" fmla="*/ 61 w 105"/>
                <a:gd name="T49" fmla="*/ 11 h 103"/>
                <a:gd name="T50" fmla="*/ 54 w 105"/>
                <a:gd name="T51"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5" h="103">
                  <a:moveTo>
                    <a:pt x="53" y="103"/>
                  </a:moveTo>
                  <a:cubicBezTo>
                    <a:pt x="53" y="103"/>
                    <a:pt x="53" y="103"/>
                    <a:pt x="53" y="103"/>
                  </a:cubicBezTo>
                  <a:cubicBezTo>
                    <a:pt x="48" y="103"/>
                    <a:pt x="43" y="101"/>
                    <a:pt x="40" y="98"/>
                  </a:cubicBezTo>
                  <a:cubicBezTo>
                    <a:pt x="7" y="62"/>
                    <a:pt x="7" y="62"/>
                    <a:pt x="7" y="62"/>
                  </a:cubicBezTo>
                  <a:cubicBezTo>
                    <a:pt x="0" y="55"/>
                    <a:pt x="1" y="44"/>
                    <a:pt x="8" y="37"/>
                  </a:cubicBezTo>
                  <a:cubicBezTo>
                    <a:pt x="43" y="5"/>
                    <a:pt x="43" y="5"/>
                    <a:pt x="43" y="5"/>
                  </a:cubicBezTo>
                  <a:cubicBezTo>
                    <a:pt x="46" y="2"/>
                    <a:pt x="50" y="0"/>
                    <a:pt x="54" y="0"/>
                  </a:cubicBezTo>
                  <a:cubicBezTo>
                    <a:pt x="59" y="0"/>
                    <a:pt x="64" y="2"/>
                    <a:pt x="67" y="6"/>
                  </a:cubicBezTo>
                  <a:cubicBezTo>
                    <a:pt x="100" y="42"/>
                    <a:pt x="100" y="42"/>
                    <a:pt x="100" y="42"/>
                  </a:cubicBezTo>
                  <a:cubicBezTo>
                    <a:pt x="103" y="45"/>
                    <a:pt x="105" y="49"/>
                    <a:pt x="105" y="54"/>
                  </a:cubicBezTo>
                  <a:cubicBezTo>
                    <a:pt x="105" y="59"/>
                    <a:pt x="103" y="63"/>
                    <a:pt x="99" y="66"/>
                  </a:cubicBezTo>
                  <a:cubicBezTo>
                    <a:pt x="65" y="98"/>
                    <a:pt x="65" y="98"/>
                    <a:pt x="65" y="98"/>
                  </a:cubicBezTo>
                  <a:cubicBezTo>
                    <a:pt x="61" y="101"/>
                    <a:pt x="57" y="103"/>
                    <a:pt x="53" y="103"/>
                  </a:cubicBezTo>
                  <a:close/>
                  <a:moveTo>
                    <a:pt x="54" y="8"/>
                  </a:moveTo>
                  <a:cubicBezTo>
                    <a:pt x="52" y="8"/>
                    <a:pt x="50" y="9"/>
                    <a:pt x="48" y="11"/>
                  </a:cubicBezTo>
                  <a:cubicBezTo>
                    <a:pt x="13" y="43"/>
                    <a:pt x="13" y="43"/>
                    <a:pt x="13" y="43"/>
                  </a:cubicBezTo>
                  <a:cubicBezTo>
                    <a:pt x="9" y="47"/>
                    <a:pt x="9" y="52"/>
                    <a:pt x="13" y="56"/>
                  </a:cubicBezTo>
                  <a:cubicBezTo>
                    <a:pt x="46" y="92"/>
                    <a:pt x="46" y="92"/>
                    <a:pt x="46" y="92"/>
                  </a:cubicBezTo>
                  <a:cubicBezTo>
                    <a:pt x="48" y="94"/>
                    <a:pt x="50" y="95"/>
                    <a:pt x="53" y="95"/>
                  </a:cubicBezTo>
                  <a:cubicBezTo>
                    <a:pt x="53" y="95"/>
                    <a:pt x="53" y="95"/>
                    <a:pt x="53" y="95"/>
                  </a:cubicBezTo>
                  <a:cubicBezTo>
                    <a:pt x="55" y="95"/>
                    <a:pt x="57" y="94"/>
                    <a:pt x="59" y="93"/>
                  </a:cubicBezTo>
                  <a:cubicBezTo>
                    <a:pt x="94" y="60"/>
                    <a:pt x="94" y="60"/>
                    <a:pt x="94" y="60"/>
                  </a:cubicBezTo>
                  <a:cubicBezTo>
                    <a:pt x="96" y="58"/>
                    <a:pt x="97" y="56"/>
                    <a:pt x="97" y="54"/>
                  </a:cubicBezTo>
                  <a:cubicBezTo>
                    <a:pt x="97" y="51"/>
                    <a:pt x="96" y="49"/>
                    <a:pt x="94" y="47"/>
                  </a:cubicBezTo>
                  <a:cubicBezTo>
                    <a:pt x="61" y="11"/>
                    <a:pt x="61" y="11"/>
                    <a:pt x="61" y="11"/>
                  </a:cubicBezTo>
                  <a:cubicBezTo>
                    <a:pt x="59" y="9"/>
                    <a:pt x="57" y="8"/>
                    <a:pt x="54"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4" name="Freeform 318"/>
            <p:cNvSpPr/>
            <p:nvPr/>
          </p:nvSpPr>
          <p:spPr bwMode="auto">
            <a:xfrm>
              <a:off x="4027488" y="1427162"/>
              <a:ext cx="365125" cy="366713"/>
            </a:xfrm>
            <a:custGeom>
              <a:avLst/>
              <a:gdLst>
                <a:gd name="T0" fmla="*/ 40 w 97"/>
                <a:gd name="T1" fmla="*/ 5 h 98"/>
                <a:gd name="T2" fmla="*/ 5 w 97"/>
                <a:gd name="T3" fmla="*/ 38 h 98"/>
                <a:gd name="T4" fmla="*/ 5 w 97"/>
                <a:gd name="T5" fmla="*/ 56 h 98"/>
                <a:gd name="T6" fmla="*/ 38 w 97"/>
                <a:gd name="T7" fmla="*/ 92 h 98"/>
                <a:gd name="T8" fmla="*/ 57 w 97"/>
                <a:gd name="T9" fmla="*/ 93 h 98"/>
                <a:gd name="T10" fmla="*/ 92 w 97"/>
                <a:gd name="T11" fmla="*/ 60 h 98"/>
                <a:gd name="T12" fmla="*/ 92 w 97"/>
                <a:gd name="T13" fmla="*/ 42 h 98"/>
                <a:gd name="T14" fmla="*/ 59 w 97"/>
                <a:gd name="T15" fmla="*/ 6 h 98"/>
                <a:gd name="T16" fmla="*/ 40 w 97"/>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98">
                  <a:moveTo>
                    <a:pt x="40" y="5"/>
                  </a:moveTo>
                  <a:cubicBezTo>
                    <a:pt x="5" y="38"/>
                    <a:pt x="5" y="38"/>
                    <a:pt x="5" y="38"/>
                  </a:cubicBezTo>
                  <a:cubicBezTo>
                    <a:pt x="0" y="43"/>
                    <a:pt x="0" y="51"/>
                    <a:pt x="5" y="56"/>
                  </a:cubicBezTo>
                  <a:cubicBezTo>
                    <a:pt x="38" y="92"/>
                    <a:pt x="38" y="92"/>
                    <a:pt x="38" y="92"/>
                  </a:cubicBezTo>
                  <a:cubicBezTo>
                    <a:pt x="43" y="98"/>
                    <a:pt x="51" y="98"/>
                    <a:pt x="57" y="93"/>
                  </a:cubicBezTo>
                  <a:cubicBezTo>
                    <a:pt x="92" y="60"/>
                    <a:pt x="92" y="60"/>
                    <a:pt x="92" y="60"/>
                  </a:cubicBezTo>
                  <a:cubicBezTo>
                    <a:pt x="97" y="55"/>
                    <a:pt x="97" y="47"/>
                    <a:pt x="92" y="42"/>
                  </a:cubicBezTo>
                  <a:cubicBezTo>
                    <a:pt x="59" y="6"/>
                    <a:pt x="59" y="6"/>
                    <a:pt x="59" y="6"/>
                  </a:cubicBezTo>
                  <a:cubicBezTo>
                    <a:pt x="54" y="0"/>
                    <a:pt x="46" y="0"/>
                    <a:pt x="40"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5" name="Freeform 319"/>
            <p:cNvSpPr>
              <a:spLocks noEditPoints="1"/>
            </p:cNvSpPr>
            <p:nvPr/>
          </p:nvSpPr>
          <p:spPr bwMode="auto">
            <a:xfrm>
              <a:off x="4016375" y="1419225"/>
              <a:ext cx="395288" cy="382588"/>
            </a:xfrm>
            <a:custGeom>
              <a:avLst/>
              <a:gdLst>
                <a:gd name="T0" fmla="*/ 51 w 105"/>
                <a:gd name="T1" fmla="*/ 102 h 102"/>
                <a:gd name="T2" fmla="*/ 51 w 105"/>
                <a:gd name="T3" fmla="*/ 102 h 102"/>
                <a:gd name="T4" fmla="*/ 38 w 105"/>
                <a:gd name="T5" fmla="*/ 97 h 102"/>
                <a:gd name="T6" fmla="*/ 5 w 105"/>
                <a:gd name="T7" fmla="*/ 61 h 102"/>
                <a:gd name="T8" fmla="*/ 0 w 105"/>
                <a:gd name="T9" fmla="*/ 49 h 102"/>
                <a:gd name="T10" fmla="*/ 6 w 105"/>
                <a:gd name="T11" fmla="*/ 37 h 102"/>
                <a:gd name="T12" fmla="*/ 40 w 105"/>
                <a:gd name="T13" fmla="*/ 4 h 102"/>
                <a:gd name="T14" fmla="*/ 52 w 105"/>
                <a:gd name="T15" fmla="*/ 0 h 102"/>
                <a:gd name="T16" fmla="*/ 65 w 105"/>
                <a:gd name="T17" fmla="*/ 5 h 102"/>
                <a:gd name="T18" fmla="*/ 98 w 105"/>
                <a:gd name="T19" fmla="*/ 41 h 102"/>
                <a:gd name="T20" fmla="*/ 97 w 105"/>
                <a:gd name="T21" fmla="*/ 65 h 102"/>
                <a:gd name="T22" fmla="*/ 63 w 105"/>
                <a:gd name="T23" fmla="*/ 98 h 102"/>
                <a:gd name="T24" fmla="*/ 51 w 105"/>
                <a:gd name="T25" fmla="*/ 102 h 102"/>
                <a:gd name="T26" fmla="*/ 52 w 105"/>
                <a:gd name="T27" fmla="*/ 8 h 102"/>
                <a:gd name="T28" fmla="*/ 46 w 105"/>
                <a:gd name="T29" fmla="*/ 10 h 102"/>
                <a:gd name="T30" fmla="*/ 11 w 105"/>
                <a:gd name="T31" fmla="*/ 43 h 102"/>
                <a:gd name="T32" fmla="*/ 8 w 105"/>
                <a:gd name="T33" fmla="*/ 49 h 102"/>
                <a:gd name="T34" fmla="*/ 11 w 105"/>
                <a:gd name="T35" fmla="*/ 56 h 102"/>
                <a:gd name="T36" fmla="*/ 44 w 105"/>
                <a:gd name="T37" fmla="*/ 91 h 102"/>
                <a:gd name="T38" fmla="*/ 51 w 105"/>
                <a:gd name="T39" fmla="*/ 94 h 102"/>
                <a:gd name="T40" fmla="*/ 51 w 105"/>
                <a:gd name="T41" fmla="*/ 94 h 102"/>
                <a:gd name="T42" fmla="*/ 57 w 105"/>
                <a:gd name="T43" fmla="*/ 92 h 102"/>
                <a:gd name="T44" fmla="*/ 92 w 105"/>
                <a:gd name="T45" fmla="*/ 59 h 102"/>
                <a:gd name="T46" fmla="*/ 92 w 105"/>
                <a:gd name="T47" fmla="*/ 46 h 102"/>
                <a:gd name="T48" fmla="*/ 59 w 105"/>
                <a:gd name="T49" fmla="*/ 11 h 102"/>
                <a:gd name="T50" fmla="*/ 52 w 105"/>
                <a:gd name="T51" fmla="*/ 8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5" h="102">
                  <a:moveTo>
                    <a:pt x="51" y="102"/>
                  </a:moveTo>
                  <a:cubicBezTo>
                    <a:pt x="51" y="102"/>
                    <a:pt x="51" y="102"/>
                    <a:pt x="51" y="102"/>
                  </a:cubicBezTo>
                  <a:cubicBezTo>
                    <a:pt x="46" y="102"/>
                    <a:pt x="41" y="100"/>
                    <a:pt x="38" y="97"/>
                  </a:cubicBezTo>
                  <a:cubicBezTo>
                    <a:pt x="5" y="61"/>
                    <a:pt x="5" y="61"/>
                    <a:pt x="5" y="61"/>
                  </a:cubicBezTo>
                  <a:cubicBezTo>
                    <a:pt x="2" y="58"/>
                    <a:pt x="0" y="53"/>
                    <a:pt x="0" y="49"/>
                  </a:cubicBezTo>
                  <a:cubicBezTo>
                    <a:pt x="0" y="44"/>
                    <a:pt x="2" y="40"/>
                    <a:pt x="6" y="37"/>
                  </a:cubicBezTo>
                  <a:cubicBezTo>
                    <a:pt x="40" y="4"/>
                    <a:pt x="40" y="4"/>
                    <a:pt x="40" y="4"/>
                  </a:cubicBezTo>
                  <a:cubicBezTo>
                    <a:pt x="44" y="1"/>
                    <a:pt x="48" y="0"/>
                    <a:pt x="52" y="0"/>
                  </a:cubicBezTo>
                  <a:cubicBezTo>
                    <a:pt x="57" y="0"/>
                    <a:pt x="62" y="2"/>
                    <a:pt x="65" y="5"/>
                  </a:cubicBezTo>
                  <a:cubicBezTo>
                    <a:pt x="98" y="41"/>
                    <a:pt x="98" y="41"/>
                    <a:pt x="98" y="41"/>
                  </a:cubicBezTo>
                  <a:cubicBezTo>
                    <a:pt x="105" y="48"/>
                    <a:pt x="104" y="59"/>
                    <a:pt x="97" y="65"/>
                  </a:cubicBezTo>
                  <a:cubicBezTo>
                    <a:pt x="63" y="98"/>
                    <a:pt x="63" y="98"/>
                    <a:pt x="63" y="98"/>
                  </a:cubicBezTo>
                  <a:cubicBezTo>
                    <a:pt x="59" y="101"/>
                    <a:pt x="55" y="102"/>
                    <a:pt x="51" y="102"/>
                  </a:cubicBezTo>
                  <a:close/>
                  <a:moveTo>
                    <a:pt x="52" y="8"/>
                  </a:moveTo>
                  <a:cubicBezTo>
                    <a:pt x="50" y="8"/>
                    <a:pt x="48" y="8"/>
                    <a:pt x="46" y="10"/>
                  </a:cubicBezTo>
                  <a:cubicBezTo>
                    <a:pt x="11" y="43"/>
                    <a:pt x="11" y="43"/>
                    <a:pt x="11" y="43"/>
                  </a:cubicBezTo>
                  <a:cubicBezTo>
                    <a:pt x="9" y="44"/>
                    <a:pt x="8" y="47"/>
                    <a:pt x="8" y="49"/>
                  </a:cubicBezTo>
                  <a:cubicBezTo>
                    <a:pt x="8" y="51"/>
                    <a:pt x="9" y="54"/>
                    <a:pt x="11" y="56"/>
                  </a:cubicBezTo>
                  <a:cubicBezTo>
                    <a:pt x="44" y="91"/>
                    <a:pt x="44" y="91"/>
                    <a:pt x="44" y="91"/>
                  </a:cubicBezTo>
                  <a:cubicBezTo>
                    <a:pt x="46" y="93"/>
                    <a:pt x="48" y="94"/>
                    <a:pt x="51" y="94"/>
                  </a:cubicBezTo>
                  <a:cubicBezTo>
                    <a:pt x="51" y="94"/>
                    <a:pt x="51" y="94"/>
                    <a:pt x="51" y="94"/>
                  </a:cubicBezTo>
                  <a:cubicBezTo>
                    <a:pt x="53" y="94"/>
                    <a:pt x="55" y="94"/>
                    <a:pt x="57" y="92"/>
                  </a:cubicBezTo>
                  <a:cubicBezTo>
                    <a:pt x="92" y="59"/>
                    <a:pt x="92" y="59"/>
                    <a:pt x="92" y="59"/>
                  </a:cubicBezTo>
                  <a:cubicBezTo>
                    <a:pt x="96" y="56"/>
                    <a:pt x="96" y="50"/>
                    <a:pt x="92" y="46"/>
                  </a:cubicBezTo>
                  <a:cubicBezTo>
                    <a:pt x="59" y="11"/>
                    <a:pt x="59" y="11"/>
                    <a:pt x="59" y="11"/>
                  </a:cubicBezTo>
                  <a:cubicBezTo>
                    <a:pt x="57" y="9"/>
                    <a:pt x="55" y="8"/>
                    <a:pt x="52"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6" name="Freeform 320"/>
            <p:cNvSpPr/>
            <p:nvPr/>
          </p:nvSpPr>
          <p:spPr bwMode="auto">
            <a:xfrm>
              <a:off x="3776663" y="1662112"/>
              <a:ext cx="363538" cy="365125"/>
            </a:xfrm>
            <a:custGeom>
              <a:avLst/>
              <a:gdLst>
                <a:gd name="T0" fmla="*/ 40 w 97"/>
                <a:gd name="T1" fmla="*/ 5 h 97"/>
                <a:gd name="T2" fmla="*/ 5 w 97"/>
                <a:gd name="T3" fmla="*/ 37 h 97"/>
                <a:gd name="T4" fmla="*/ 5 w 97"/>
                <a:gd name="T5" fmla="*/ 56 h 97"/>
                <a:gd name="T6" fmla="*/ 38 w 97"/>
                <a:gd name="T7" fmla="*/ 92 h 97"/>
                <a:gd name="T8" fmla="*/ 57 w 97"/>
                <a:gd name="T9" fmla="*/ 92 h 97"/>
                <a:gd name="T10" fmla="*/ 92 w 97"/>
                <a:gd name="T11" fmla="*/ 60 h 97"/>
                <a:gd name="T12" fmla="*/ 92 w 97"/>
                <a:gd name="T13" fmla="*/ 41 h 97"/>
                <a:gd name="T14" fmla="*/ 59 w 97"/>
                <a:gd name="T15" fmla="*/ 5 h 97"/>
                <a:gd name="T16" fmla="*/ 40 w 97"/>
                <a:gd name="T17" fmla="*/ 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97">
                  <a:moveTo>
                    <a:pt x="40" y="5"/>
                  </a:moveTo>
                  <a:cubicBezTo>
                    <a:pt x="5" y="37"/>
                    <a:pt x="5" y="37"/>
                    <a:pt x="5" y="37"/>
                  </a:cubicBezTo>
                  <a:cubicBezTo>
                    <a:pt x="0" y="42"/>
                    <a:pt x="0" y="50"/>
                    <a:pt x="5" y="56"/>
                  </a:cubicBezTo>
                  <a:cubicBezTo>
                    <a:pt x="38" y="92"/>
                    <a:pt x="38" y="92"/>
                    <a:pt x="38" y="92"/>
                  </a:cubicBezTo>
                  <a:cubicBezTo>
                    <a:pt x="43" y="97"/>
                    <a:pt x="51" y="97"/>
                    <a:pt x="57" y="92"/>
                  </a:cubicBezTo>
                  <a:cubicBezTo>
                    <a:pt x="92" y="60"/>
                    <a:pt x="92" y="60"/>
                    <a:pt x="92" y="60"/>
                  </a:cubicBezTo>
                  <a:cubicBezTo>
                    <a:pt x="97" y="55"/>
                    <a:pt x="97" y="46"/>
                    <a:pt x="92" y="41"/>
                  </a:cubicBezTo>
                  <a:cubicBezTo>
                    <a:pt x="59" y="5"/>
                    <a:pt x="59" y="5"/>
                    <a:pt x="59" y="5"/>
                  </a:cubicBezTo>
                  <a:cubicBezTo>
                    <a:pt x="54" y="0"/>
                    <a:pt x="46" y="0"/>
                    <a:pt x="40"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7" name="Freeform 321"/>
            <p:cNvSpPr>
              <a:spLocks noEditPoints="1"/>
            </p:cNvSpPr>
            <p:nvPr/>
          </p:nvSpPr>
          <p:spPr bwMode="auto">
            <a:xfrm>
              <a:off x="3757613" y="1651000"/>
              <a:ext cx="393700" cy="387350"/>
            </a:xfrm>
            <a:custGeom>
              <a:avLst/>
              <a:gdLst>
                <a:gd name="T0" fmla="*/ 53 w 105"/>
                <a:gd name="T1" fmla="*/ 103 h 103"/>
                <a:gd name="T2" fmla="*/ 53 w 105"/>
                <a:gd name="T3" fmla="*/ 103 h 103"/>
                <a:gd name="T4" fmla="*/ 40 w 105"/>
                <a:gd name="T5" fmla="*/ 97 h 103"/>
                <a:gd name="T6" fmla="*/ 7 w 105"/>
                <a:gd name="T7" fmla="*/ 61 h 103"/>
                <a:gd name="T8" fmla="*/ 8 w 105"/>
                <a:gd name="T9" fmla="*/ 37 h 103"/>
                <a:gd name="T10" fmla="*/ 42 w 105"/>
                <a:gd name="T11" fmla="*/ 5 h 103"/>
                <a:gd name="T12" fmla="*/ 54 w 105"/>
                <a:gd name="T13" fmla="*/ 0 h 103"/>
                <a:gd name="T14" fmla="*/ 67 w 105"/>
                <a:gd name="T15" fmla="*/ 5 h 103"/>
                <a:gd name="T16" fmla="*/ 100 w 105"/>
                <a:gd name="T17" fmla="*/ 41 h 103"/>
                <a:gd name="T18" fmla="*/ 105 w 105"/>
                <a:gd name="T19" fmla="*/ 54 h 103"/>
                <a:gd name="T20" fmla="*/ 99 w 105"/>
                <a:gd name="T21" fmla="*/ 66 h 103"/>
                <a:gd name="T22" fmla="*/ 65 w 105"/>
                <a:gd name="T23" fmla="*/ 98 h 103"/>
                <a:gd name="T24" fmla="*/ 53 w 105"/>
                <a:gd name="T25" fmla="*/ 103 h 103"/>
                <a:gd name="T26" fmla="*/ 54 w 105"/>
                <a:gd name="T27" fmla="*/ 8 h 103"/>
                <a:gd name="T28" fmla="*/ 48 w 105"/>
                <a:gd name="T29" fmla="*/ 10 h 103"/>
                <a:gd name="T30" fmla="*/ 13 w 105"/>
                <a:gd name="T31" fmla="*/ 43 h 103"/>
                <a:gd name="T32" fmla="*/ 13 w 105"/>
                <a:gd name="T33" fmla="*/ 56 h 103"/>
                <a:gd name="T34" fmla="*/ 46 w 105"/>
                <a:gd name="T35" fmla="*/ 92 h 103"/>
                <a:gd name="T36" fmla="*/ 53 w 105"/>
                <a:gd name="T37" fmla="*/ 95 h 103"/>
                <a:gd name="T38" fmla="*/ 53 w 105"/>
                <a:gd name="T39" fmla="*/ 95 h 103"/>
                <a:gd name="T40" fmla="*/ 59 w 105"/>
                <a:gd name="T41" fmla="*/ 92 h 103"/>
                <a:gd name="T42" fmla="*/ 94 w 105"/>
                <a:gd name="T43" fmla="*/ 60 h 103"/>
                <a:gd name="T44" fmla="*/ 97 w 105"/>
                <a:gd name="T45" fmla="*/ 53 h 103"/>
                <a:gd name="T46" fmla="*/ 94 w 105"/>
                <a:gd name="T47" fmla="*/ 47 h 103"/>
                <a:gd name="T48" fmla="*/ 61 w 105"/>
                <a:gd name="T49" fmla="*/ 11 h 103"/>
                <a:gd name="T50" fmla="*/ 54 w 105"/>
                <a:gd name="T51"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5" h="103">
                  <a:moveTo>
                    <a:pt x="53" y="103"/>
                  </a:moveTo>
                  <a:cubicBezTo>
                    <a:pt x="53" y="103"/>
                    <a:pt x="53" y="103"/>
                    <a:pt x="53" y="103"/>
                  </a:cubicBezTo>
                  <a:cubicBezTo>
                    <a:pt x="48" y="103"/>
                    <a:pt x="43" y="101"/>
                    <a:pt x="40" y="97"/>
                  </a:cubicBezTo>
                  <a:cubicBezTo>
                    <a:pt x="7" y="61"/>
                    <a:pt x="7" y="61"/>
                    <a:pt x="7" y="61"/>
                  </a:cubicBezTo>
                  <a:cubicBezTo>
                    <a:pt x="0" y="55"/>
                    <a:pt x="1" y="44"/>
                    <a:pt x="8" y="37"/>
                  </a:cubicBezTo>
                  <a:cubicBezTo>
                    <a:pt x="42" y="5"/>
                    <a:pt x="42" y="5"/>
                    <a:pt x="42" y="5"/>
                  </a:cubicBezTo>
                  <a:cubicBezTo>
                    <a:pt x="46" y="2"/>
                    <a:pt x="50" y="0"/>
                    <a:pt x="54" y="0"/>
                  </a:cubicBezTo>
                  <a:cubicBezTo>
                    <a:pt x="59" y="0"/>
                    <a:pt x="64" y="2"/>
                    <a:pt x="67" y="5"/>
                  </a:cubicBezTo>
                  <a:cubicBezTo>
                    <a:pt x="100" y="41"/>
                    <a:pt x="100" y="41"/>
                    <a:pt x="100" y="41"/>
                  </a:cubicBezTo>
                  <a:cubicBezTo>
                    <a:pt x="103" y="45"/>
                    <a:pt x="105" y="49"/>
                    <a:pt x="105" y="54"/>
                  </a:cubicBezTo>
                  <a:cubicBezTo>
                    <a:pt x="105" y="58"/>
                    <a:pt x="103" y="63"/>
                    <a:pt x="99" y="66"/>
                  </a:cubicBezTo>
                  <a:cubicBezTo>
                    <a:pt x="65" y="98"/>
                    <a:pt x="65" y="98"/>
                    <a:pt x="65" y="98"/>
                  </a:cubicBezTo>
                  <a:cubicBezTo>
                    <a:pt x="61" y="101"/>
                    <a:pt x="57" y="103"/>
                    <a:pt x="53" y="103"/>
                  </a:cubicBezTo>
                  <a:close/>
                  <a:moveTo>
                    <a:pt x="54" y="8"/>
                  </a:moveTo>
                  <a:cubicBezTo>
                    <a:pt x="52" y="8"/>
                    <a:pt x="50" y="9"/>
                    <a:pt x="48" y="10"/>
                  </a:cubicBezTo>
                  <a:cubicBezTo>
                    <a:pt x="13" y="43"/>
                    <a:pt x="13" y="43"/>
                    <a:pt x="13" y="43"/>
                  </a:cubicBezTo>
                  <a:cubicBezTo>
                    <a:pt x="9" y="46"/>
                    <a:pt x="9" y="52"/>
                    <a:pt x="13" y="56"/>
                  </a:cubicBezTo>
                  <a:cubicBezTo>
                    <a:pt x="46" y="92"/>
                    <a:pt x="46" y="92"/>
                    <a:pt x="46" y="92"/>
                  </a:cubicBezTo>
                  <a:cubicBezTo>
                    <a:pt x="48" y="94"/>
                    <a:pt x="50" y="95"/>
                    <a:pt x="53" y="95"/>
                  </a:cubicBezTo>
                  <a:cubicBezTo>
                    <a:pt x="53" y="95"/>
                    <a:pt x="53" y="95"/>
                    <a:pt x="53" y="95"/>
                  </a:cubicBezTo>
                  <a:cubicBezTo>
                    <a:pt x="55" y="95"/>
                    <a:pt x="57" y="94"/>
                    <a:pt x="59" y="92"/>
                  </a:cubicBezTo>
                  <a:cubicBezTo>
                    <a:pt x="94" y="60"/>
                    <a:pt x="94" y="60"/>
                    <a:pt x="94" y="60"/>
                  </a:cubicBezTo>
                  <a:cubicBezTo>
                    <a:pt x="96" y="58"/>
                    <a:pt x="97" y="56"/>
                    <a:pt x="97" y="53"/>
                  </a:cubicBezTo>
                  <a:cubicBezTo>
                    <a:pt x="97" y="51"/>
                    <a:pt x="96" y="49"/>
                    <a:pt x="94" y="47"/>
                  </a:cubicBezTo>
                  <a:cubicBezTo>
                    <a:pt x="61" y="11"/>
                    <a:pt x="61" y="11"/>
                    <a:pt x="61" y="11"/>
                  </a:cubicBezTo>
                  <a:cubicBezTo>
                    <a:pt x="59" y="9"/>
                    <a:pt x="57" y="8"/>
                    <a:pt x="54"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8" name="Freeform 322"/>
            <p:cNvSpPr/>
            <p:nvPr/>
          </p:nvSpPr>
          <p:spPr bwMode="auto">
            <a:xfrm>
              <a:off x="3525838" y="1895475"/>
              <a:ext cx="363538" cy="368300"/>
            </a:xfrm>
            <a:custGeom>
              <a:avLst/>
              <a:gdLst>
                <a:gd name="T0" fmla="*/ 40 w 97"/>
                <a:gd name="T1" fmla="*/ 5 h 98"/>
                <a:gd name="T2" fmla="*/ 5 w 97"/>
                <a:gd name="T3" fmla="*/ 37 h 98"/>
                <a:gd name="T4" fmla="*/ 5 w 97"/>
                <a:gd name="T5" fmla="*/ 56 h 98"/>
                <a:gd name="T6" fmla="*/ 38 w 97"/>
                <a:gd name="T7" fmla="*/ 92 h 98"/>
                <a:gd name="T8" fmla="*/ 57 w 97"/>
                <a:gd name="T9" fmla="*/ 93 h 98"/>
                <a:gd name="T10" fmla="*/ 92 w 97"/>
                <a:gd name="T11" fmla="*/ 60 h 98"/>
                <a:gd name="T12" fmla="*/ 92 w 97"/>
                <a:gd name="T13" fmla="*/ 41 h 98"/>
                <a:gd name="T14" fmla="*/ 59 w 97"/>
                <a:gd name="T15" fmla="*/ 6 h 98"/>
                <a:gd name="T16" fmla="*/ 40 w 97"/>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98">
                  <a:moveTo>
                    <a:pt x="40" y="5"/>
                  </a:moveTo>
                  <a:cubicBezTo>
                    <a:pt x="5" y="37"/>
                    <a:pt x="5" y="37"/>
                    <a:pt x="5" y="37"/>
                  </a:cubicBezTo>
                  <a:cubicBezTo>
                    <a:pt x="0" y="42"/>
                    <a:pt x="0" y="51"/>
                    <a:pt x="5" y="56"/>
                  </a:cubicBezTo>
                  <a:cubicBezTo>
                    <a:pt x="38" y="92"/>
                    <a:pt x="38" y="92"/>
                    <a:pt x="38" y="92"/>
                  </a:cubicBezTo>
                  <a:cubicBezTo>
                    <a:pt x="43" y="97"/>
                    <a:pt x="51" y="98"/>
                    <a:pt x="57" y="93"/>
                  </a:cubicBezTo>
                  <a:cubicBezTo>
                    <a:pt x="92" y="60"/>
                    <a:pt x="92" y="60"/>
                    <a:pt x="92" y="60"/>
                  </a:cubicBezTo>
                  <a:cubicBezTo>
                    <a:pt x="97" y="55"/>
                    <a:pt x="97" y="47"/>
                    <a:pt x="92" y="41"/>
                  </a:cubicBezTo>
                  <a:cubicBezTo>
                    <a:pt x="59" y="6"/>
                    <a:pt x="59" y="6"/>
                    <a:pt x="59" y="6"/>
                  </a:cubicBezTo>
                  <a:cubicBezTo>
                    <a:pt x="54" y="0"/>
                    <a:pt x="46" y="0"/>
                    <a:pt x="40"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9" name="Freeform 323"/>
            <p:cNvSpPr>
              <a:spLocks noEditPoints="1"/>
            </p:cNvSpPr>
            <p:nvPr/>
          </p:nvSpPr>
          <p:spPr bwMode="auto">
            <a:xfrm>
              <a:off x="3506788" y="1884362"/>
              <a:ext cx="393700" cy="385763"/>
            </a:xfrm>
            <a:custGeom>
              <a:avLst/>
              <a:gdLst>
                <a:gd name="T0" fmla="*/ 53 w 105"/>
                <a:gd name="T1" fmla="*/ 103 h 103"/>
                <a:gd name="T2" fmla="*/ 53 w 105"/>
                <a:gd name="T3" fmla="*/ 103 h 103"/>
                <a:gd name="T4" fmla="*/ 40 w 105"/>
                <a:gd name="T5" fmla="*/ 98 h 103"/>
                <a:gd name="T6" fmla="*/ 7 w 105"/>
                <a:gd name="T7" fmla="*/ 62 h 103"/>
                <a:gd name="T8" fmla="*/ 8 w 105"/>
                <a:gd name="T9" fmla="*/ 37 h 103"/>
                <a:gd name="T10" fmla="*/ 42 w 105"/>
                <a:gd name="T11" fmla="*/ 5 h 103"/>
                <a:gd name="T12" fmla="*/ 54 w 105"/>
                <a:gd name="T13" fmla="*/ 0 h 103"/>
                <a:gd name="T14" fmla="*/ 67 w 105"/>
                <a:gd name="T15" fmla="*/ 6 h 103"/>
                <a:gd name="T16" fmla="*/ 100 w 105"/>
                <a:gd name="T17" fmla="*/ 42 h 103"/>
                <a:gd name="T18" fmla="*/ 105 w 105"/>
                <a:gd name="T19" fmla="*/ 54 h 103"/>
                <a:gd name="T20" fmla="*/ 99 w 105"/>
                <a:gd name="T21" fmla="*/ 66 h 103"/>
                <a:gd name="T22" fmla="*/ 64 w 105"/>
                <a:gd name="T23" fmla="*/ 99 h 103"/>
                <a:gd name="T24" fmla="*/ 53 w 105"/>
                <a:gd name="T25" fmla="*/ 103 h 103"/>
                <a:gd name="T26" fmla="*/ 54 w 105"/>
                <a:gd name="T27" fmla="*/ 8 h 103"/>
                <a:gd name="T28" fmla="*/ 48 w 105"/>
                <a:gd name="T29" fmla="*/ 11 h 103"/>
                <a:gd name="T30" fmla="*/ 13 w 105"/>
                <a:gd name="T31" fmla="*/ 43 h 103"/>
                <a:gd name="T32" fmla="*/ 13 w 105"/>
                <a:gd name="T33" fmla="*/ 56 h 103"/>
                <a:gd name="T34" fmla="*/ 46 w 105"/>
                <a:gd name="T35" fmla="*/ 92 h 103"/>
                <a:gd name="T36" fmla="*/ 53 w 105"/>
                <a:gd name="T37" fmla="*/ 95 h 103"/>
                <a:gd name="T38" fmla="*/ 53 w 105"/>
                <a:gd name="T39" fmla="*/ 95 h 103"/>
                <a:gd name="T40" fmla="*/ 59 w 105"/>
                <a:gd name="T41" fmla="*/ 93 h 103"/>
                <a:gd name="T42" fmla="*/ 94 w 105"/>
                <a:gd name="T43" fmla="*/ 60 h 103"/>
                <a:gd name="T44" fmla="*/ 97 w 105"/>
                <a:gd name="T45" fmla="*/ 54 h 103"/>
                <a:gd name="T46" fmla="*/ 94 w 105"/>
                <a:gd name="T47" fmla="*/ 47 h 103"/>
                <a:gd name="T48" fmla="*/ 61 w 105"/>
                <a:gd name="T49" fmla="*/ 11 h 103"/>
                <a:gd name="T50" fmla="*/ 54 w 105"/>
                <a:gd name="T51"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5" h="103">
                  <a:moveTo>
                    <a:pt x="53" y="103"/>
                  </a:moveTo>
                  <a:cubicBezTo>
                    <a:pt x="53" y="103"/>
                    <a:pt x="53" y="103"/>
                    <a:pt x="53" y="103"/>
                  </a:cubicBezTo>
                  <a:cubicBezTo>
                    <a:pt x="48" y="103"/>
                    <a:pt x="43" y="101"/>
                    <a:pt x="40" y="98"/>
                  </a:cubicBezTo>
                  <a:cubicBezTo>
                    <a:pt x="7" y="62"/>
                    <a:pt x="7" y="62"/>
                    <a:pt x="7" y="62"/>
                  </a:cubicBezTo>
                  <a:cubicBezTo>
                    <a:pt x="0" y="55"/>
                    <a:pt x="1" y="44"/>
                    <a:pt x="8" y="37"/>
                  </a:cubicBezTo>
                  <a:cubicBezTo>
                    <a:pt x="42" y="5"/>
                    <a:pt x="42" y="5"/>
                    <a:pt x="42" y="5"/>
                  </a:cubicBezTo>
                  <a:cubicBezTo>
                    <a:pt x="46" y="2"/>
                    <a:pt x="50" y="0"/>
                    <a:pt x="54" y="0"/>
                  </a:cubicBezTo>
                  <a:cubicBezTo>
                    <a:pt x="59" y="0"/>
                    <a:pt x="64" y="2"/>
                    <a:pt x="67" y="6"/>
                  </a:cubicBezTo>
                  <a:cubicBezTo>
                    <a:pt x="100" y="42"/>
                    <a:pt x="100" y="42"/>
                    <a:pt x="100" y="42"/>
                  </a:cubicBezTo>
                  <a:cubicBezTo>
                    <a:pt x="103" y="45"/>
                    <a:pt x="105" y="49"/>
                    <a:pt x="105" y="54"/>
                  </a:cubicBezTo>
                  <a:cubicBezTo>
                    <a:pt x="105" y="59"/>
                    <a:pt x="103" y="63"/>
                    <a:pt x="99" y="66"/>
                  </a:cubicBezTo>
                  <a:cubicBezTo>
                    <a:pt x="64" y="99"/>
                    <a:pt x="64" y="99"/>
                    <a:pt x="64" y="99"/>
                  </a:cubicBezTo>
                  <a:cubicBezTo>
                    <a:pt x="61" y="102"/>
                    <a:pt x="57" y="103"/>
                    <a:pt x="53" y="103"/>
                  </a:cubicBezTo>
                  <a:close/>
                  <a:moveTo>
                    <a:pt x="54" y="8"/>
                  </a:moveTo>
                  <a:cubicBezTo>
                    <a:pt x="52" y="8"/>
                    <a:pt x="50" y="9"/>
                    <a:pt x="48" y="11"/>
                  </a:cubicBezTo>
                  <a:cubicBezTo>
                    <a:pt x="13" y="43"/>
                    <a:pt x="13" y="43"/>
                    <a:pt x="13" y="43"/>
                  </a:cubicBezTo>
                  <a:cubicBezTo>
                    <a:pt x="9" y="47"/>
                    <a:pt x="9" y="53"/>
                    <a:pt x="13" y="56"/>
                  </a:cubicBezTo>
                  <a:cubicBezTo>
                    <a:pt x="46" y="92"/>
                    <a:pt x="46" y="92"/>
                    <a:pt x="46" y="92"/>
                  </a:cubicBezTo>
                  <a:cubicBezTo>
                    <a:pt x="48" y="94"/>
                    <a:pt x="50" y="95"/>
                    <a:pt x="53" y="95"/>
                  </a:cubicBezTo>
                  <a:cubicBezTo>
                    <a:pt x="53" y="95"/>
                    <a:pt x="53" y="95"/>
                    <a:pt x="53" y="95"/>
                  </a:cubicBezTo>
                  <a:cubicBezTo>
                    <a:pt x="55" y="95"/>
                    <a:pt x="57" y="94"/>
                    <a:pt x="59" y="93"/>
                  </a:cubicBezTo>
                  <a:cubicBezTo>
                    <a:pt x="94" y="60"/>
                    <a:pt x="94" y="60"/>
                    <a:pt x="94" y="60"/>
                  </a:cubicBezTo>
                  <a:cubicBezTo>
                    <a:pt x="96" y="59"/>
                    <a:pt x="97" y="56"/>
                    <a:pt x="97" y="54"/>
                  </a:cubicBezTo>
                  <a:cubicBezTo>
                    <a:pt x="97" y="51"/>
                    <a:pt x="96" y="49"/>
                    <a:pt x="94" y="47"/>
                  </a:cubicBezTo>
                  <a:cubicBezTo>
                    <a:pt x="61" y="11"/>
                    <a:pt x="61" y="11"/>
                    <a:pt x="61" y="11"/>
                  </a:cubicBezTo>
                  <a:cubicBezTo>
                    <a:pt x="59" y="9"/>
                    <a:pt x="57" y="8"/>
                    <a:pt x="54"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0" name="Freeform 324"/>
            <p:cNvSpPr/>
            <p:nvPr/>
          </p:nvSpPr>
          <p:spPr bwMode="auto">
            <a:xfrm>
              <a:off x="3273425" y="2128837"/>
              <a:ext cx="365125" cy="366713"/>
            </a:xfrm>
            <a:custGeom>
              <a:avLst/>
              <a:gdLst>
                <a:gd name="T0" fmla="*/ 40 w 97"/>
                <a:gd name="T1" fmla="*/ 5 h 98"/>
                <a:gd name="T2" fmla="*/ 5 w 97"/>
                <a:gd name="T3" fmla="*/ 38 h 98"/>
                <a:gd name="T4" fmla="*/ 5 w 97"/>
                <a:gd name="T5" fmla="*/ 57 h 98"/>
                <a:gd name="T6" fmla="*/ 38 w 97"/>
                <a:gd name="T7" fmla="*/ 92 h 98"/>
                <a:gd name="T8" fmla="*/ 57 w 97"/>
                <a:gd name="T9" fmla="*/ 93 h 98"/>
                <a:gd name="T10" fmla="*/ 92 w 97"/>
                <a:gd name="T11" fmla="*/ 61 h 98"/>
                <a:gd name="T12" fmla="*/ 92 w 97"/>
                <a:gd name="T13" fmla="*/ 42 h 98"/>
                <a:gd name="T14" fmla="*/ 59 w 97"/>
                <a:gd name="T15" fmla="*/ 6 h 98"/>
                <a:gd name="T16" fmla="*/ 40 w 97"/>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98">
                  <a:moveTo>
                    <a:pt x="40" y="5"/>
                  </a:moveTo>
                  <a:cubicBezTo>
                    <a:pt x="5" y="38"/>
                    <a:pt x="5" y="38"/>
                    <a:pt x="5" y="38"/>
                  </a:cubicBezTo>
                  <a:cubicBezTo>
                    <a:pt x="0" y="43"/>
                    <a:pt x="0" y="51"/>
                    <a:pt x="5" y="57"/>
                  </a:cubicBezTo>
                  <a:cubicBezTo>
                    <a:pt x="38" y="92"/>
                    <a:pt x="38" y="92"/>
                    <a:pt x="38" y="92"/>
                  </a:cubicBezTo>
                  <a:cubicBezTo>
                    <a:pt x="43" y="98"/>
                    <a:pt x="51" y="98"/>
                    <a:pt x="57" y="93"/>
                  </a:cubicBezTo>
                  <a:cubicBezTo>
                    <a:pt x="92" y="61"/>
                    <a:pt x="92" y="61"/>
                    <a:pt x="92" y="61"/>
                  </a:cubicBezTo>
                  <a:cubicBezTo>
                    <a:pt x="97" y="56"/>
                    <a:pt x="97" y="47"/>
                    <a:pt x="92" y="42"/>
                  </a:cubicBezTo>
                  <a:cubicBezTo>
                    <a:pt x="59" y="6"/>
                    <a:pt x="59" y="6"/>
                    <a:pt x="59" y="6"/>
                  </a:cubicBezTo>
                  <a:cubicBezTo>
                    <a:pt x="54" y="1"/>
                    <a:pt x="46" y="0"/>
                    <a:pt x="40"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1" name="Freeform 325"/>
            <p:cNvSpPr>
              <a:spLocks noEditPoints="1"/>
            </p:cNvSpPr>
            <p:nvPr/>
          </p:nvSpPr>
          <p:spPr bwMode="auto">
            <a:xfrm>
              <a:off x="3262313" y="2120900"/>
              <a:ext cx="387350" cy="385763"/>
            </a:xfrm>
            <a:custGeom>
              <a:avLst/>
              <a:gdLst>
                <a:gd name="T0" fmla="*/ 51 w 103"/>
                <a:gd name="T1" fmla="*/ 103 h 103"/>
                <a:gd name="T2" fmla="*/ 51 w 103"/>
                <a:gd name="T3" fmla="*/ 103 h 103"/>
                <a:gd name="T4" fmla="*/ 38 w 103"/>
                <a:gd name="T5" fmla="*/ 97 h 103"/>
                <a:gd name="T6" fmla="*/ 5 w 103"/>
                <a:gd name="T7" fmla="*/ 61 h 103"/>
                <a:gd name="T8" fmla="*/ 0 w 103"/>
                <a:gd name="T9" fmla="*/ 49 h 103"/>
                <a:gd name="T10" fmla="*/ 6 w 103"/>
                <a:gd name="T11" fmla="*/ 37 h 103"/>
                <a:gd name="T12" fmla="*/ 40 w 103"/>
                <a:gd name="T13" fmla="*/ 4 h 103"/>
                <a:gd name="T14" fmla="*/ 52 w 103"/>
                <a:gd name="T15" fmla="*/ 0 h 103"/>
                <a:gd name="T16" fmla="*/ 65 w 103"/>
                <a:gd name="T17" fmla="*/ 5 h 103"/>
                <a:gd name="T18" fmla="*/ 98 w 103"/>
                <a:gd name="T19" fmla="*/ 41 h 103"/>
                <a:gd name="T20" fmla="*/ 103 w 103"/>
                <a:gd name="T21" fmla="*/ 53 h 103"/>
                <a:gd name="T22" fmla="*/ 97 w 103"/>
                <a:gd name="T23" fmla="*/ 66 h 103"/>
                <a:gd name="T24" fmla="*/ 62 w 103"/>
                <a:gd name="T25" fmla="*/ 98 h 103"/>
                <a:gd name="T26" fmla="*/ 51 w 103"/>
                <a:gd name="T27" fmla="*/ 103 h 103"/>
                <a:gd name="T28" fmla="*/ 52 w 103"/>
                <a:gd name="T29" fmla="*/ 8 h 103"/>
                <a:gd name="T30" fmla="*/ 46 w 103"/>
                <a:gd name="T31" fmla="*/ 10 h 103"/>
                <a:gd name="T32" fmla="*/ 11 w 103"/>
                <a:gd name="T33" fmla="*/ 43 h 103"/>
                <a:gd name="T34" fmla="*/ 8 w 103"/>
                <a:gd name="T35" fmla="*/ 49 h 103"/>
                <a:gd name="T36" fmla="*/ 11 w 103"/>
                <a:gd name="T37" fmla="*/ 56 h 103"/>
                <a:gd name="T38" fmla="*/ 44 w 103"/>
                <a:gd name="T39" fmla="*/ 92 h 103"/>
                <a:gd name="T40" fmla="*/ 51 w 103"/>
                <a:gd name="T41" fmla="*/ 95 h 103"/>
                <a:gd name="T42" fmla="*/ 51 w 103"/>
                <a:gd name="T43" fmla="*/ 95 h 103"/>
                <a:gd name="T44" fmla="*/ 57 w 103"/>
                <a:gd name="T45" fmla="*/ 92 h 103"/>
                <a:gd name="T46" fmla="*/ 92 w 103"/>
                <a:gd name="T47" fmla="*/ 60 h 103"/>
                <a:gd name="T48" fmla="*/ 95 w 103"/>
                <a:gd name="T49" fmla="*/ 53 h 103"/>
                <a:gd name="T50" fmla="*/ 92 w 103"/>
                <a:gd name="T51" fmla="*/ 47 h 103"/>
                <a:gd name="T52" fmla="*/ 59 w 103"/>
                <a:gd name="T53" fmla="*/ 11 h 103"/>
                <a:gd name="T54" fmla="*/ 52 w 103"/>
                <a:gd name="T55"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3" h="103">
                  <a:moveTo>
                    <a:pt x="51" y="103"/>
                  </a:moveTo>
                  <a:cubicBezTo>
                    <a:pt x="51" y="103"/>
                    <a:pt x="51" y="103"/>
                    <a:pt x="51" y="103"/>
                  </a:cubicBezTo>
                  <a:cubicBezTo>
                    <a:pt x="46" y="103"/>
                    <a:pt x="41" y="101"/>
                    <a:pt x="38" y="97"/>
                  </a:cubicBezTo>
                  <a:cubicBezTo>
                    <a:pt x="5" y="61"/>
                    <a:pt x="5" y="61"/>
                    <a:pt x="5" y="61"/>
                  </a:cubicBezTo>
                  <a:cubicBezTo>
                    <a:pt x="2" y="58"/>
                    <a:pt x="0" y="54"/>
                    <a:pt x="0" y="49"/>
                  </a:cubicBezTo>
                  <a:cubicBezTo>
                    <a:pt x="0" y="44"/>
                    <a:pt x="2" y="40"/>
                    <a:pt x="6" y="37"/>
                  </a:cubicBezTo>
                  <a:cubicBezTo>
                    <a:pt x="40" y="4"/>
                    <a:pt x="40" y="4"/>
                    <a:pt x="40" y="4"/>
                  </a:cubicBezTo>
                  <a:cubicBezTo>
                    <a:pt x="44" y="1"/>
                    <a:pt x="48" y="0"/>
                    <a:pt x="52" y="0"/>
                  </a:cubicBezTo>
                  <a:cubicBezTo>
                    <a:pt x="57" y="0"/>
                    <a:pt x="62" y="2"/>
                    <a:pt x="65" y="5"/>
                  </a:cubicBezTo>
                  <a:cubicBezTo>
                    <a:pt x="98" y="41"/>
                    <a:pt x="98" y="41"/>
                    <a:pt x="98" y="41"/>
                  </a:cubicBezTo>
                  <a:cubicBezTo>
                    <a:pt x="101" y="44"/>
                    <a:pt x="103" y="49"/>
                    <a:pt x="103" y="53"/>
                  </a:cubicBezTo>
                  <a:cubicBezTo>
                    <a:pt x="103" y="58"/>
                    <a:pt x="101" y="62"/>
                    <a:pt x="97" y="66"/>
                  </a:cubicBezTo>
                  <a:cubicBezTo>
                    <a:pt x="62" y="98"/>
                    <a:pt x="62" y="98"/>
                    <a:pt x="62" y="98"/>
                  </a:cubicBezTo>
                  <a:cubicBezTo>
                    <a:pt x="59" y="101"/>
                    <a:pt x="55" y="103"/>
                    <a:pt x="51" y="103"/>
                  </a:cubicBezTo>
                  <a:close/>
                  <a:moveTo>
                    <a:pt x="52" y="8"/>
                  </a:moveTo>
                  <a:cubicBezTo>
                    <a:pt x="50" y="8"/>
                    <a:pt x="48" y="9"/>
                    <a:pt x="46" y="10"/>
                  </a:cubicBezTo>
                  <a:cubicBezTo>
                    <a:pt x="11" y="43"/>
                    <a:pt x="11" y="43"/>
                    <a:pt x="11" y="43"/>
                  </a:cubicBezTo>
                  <a:cubicBezTo>
                    <a:pt x="9" y="44"/>
                    <a:pt x="8" y="47"/>
                    <a:pt x="8" y="49"/>
                  </a:cubicBezTo>
                  <a:cubicBezTo>
                    <a:pt x="8" y="52"/>
                    <a:pt x="9" y="54"/>
                    <a:pt x="11" y="56"/>
                  </a:cubicBezTo>
                  <a:cubicBezTo>
                    <a:pt x="44" y="92"/>
                    <a:pt x="44" y="92"/>
                    <a:pt x="44" y="92"/>
                  </a:cubicBezTo>
                  <a:cubicBezTo>
                    <a:pt x="46" y="94"/>
                    <a:pt x="48" y="95"/>
                    <a:pt x="51" y="95"/>
                  </a:cubicBezTo>
                  <a:cubicBezTo>
                    <a:pt x="51" y="95"/>
                    <a:pt x="51" y="95"/>
                    <a:pt x="51" y="95"/>
                  </a:cubicBezTo>
                  <a:cubicBezTo>
                    <a:pt x="53" y="95"/>
                    <a:pt x="55" y="94"/>
                    <a:pt x="57" y="92"/>
                  </a:cubicBezTo>
                  <a:cubicBezTo>
                    <a:pt x="92" y="60"/>
                    <a:pt x="92" y="60"/>
                    <a:pt x="92" y="60"/>
                  </a:cubicBezTo>
                  <a:cubicBezTo>
                    <a:pt x="94" y="58"/>
                    <a:pt x="95" y="56"/>
                    <a:pt x="95" y="53"/>
                  </a:cubicBezTo>
                  <a:cubicBezTo>
                    <a:pt x="95" y="51"/>
                    <a:pt x="94" y="48"/>
                    <a:pt x="92" y="47"/>
                  </a:cubicBezTo>
                  <a:cubicBezTo>
                    <a:pt x="59" y="11"/>
                    <a:pt x="59" y="11"/>
                    <a:pt x="59" y="11"/>
                  </a:cubicBezTo>
                  <a:cubicBezTo>
                    <a:pt x="57" y="9"/>
                    <a:pt x="55" y="8"/>
                    <a:pt x="52"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2" name="Freeform 326"/>
            <p:cNvSpPr/>
            <p:nvPr/>
          </p:nvSpPr>
          <p:spPr bwMode="auto">
            <a:xfrm>
              <a:off x="3022600" y="2365375"/>
              <a:ext cx="363538" cy="363538"/>
            </a:xfrm>
            <a:custGeom>
              <a:avLst/>
              <a:gdLst>
                <a:gd name="T0" fmla="*/ 40 w 97"/>
                <a:gd name="T1" fmla="*/ 5 h 97"/>
                <a:gd name="T2" fmla="*/ 5 w 97"/>
                <a:gd name="T3" fmla="*/ 37 h 97"/>
                <a:gd name="T4" fmla="*/ 5 w 97"/>
                <a:gd name="T5" fmla="*/ 56 h 97"/>
                <a:gd name="T6" fmla="*/ 38 w 97"/>
                <a:gd name="T7" fmla="*/ 92 h 97"/>
                <a:gd name="T8" fmla="*/ 57 w 97"/>
                <a:gd name="T9" fmla="*/ 92 h 97"/>
                <a:gd name="T10" fmla="*/ 92 w 97"/>
                <a:gd name="T11" fmla="*/ 60 h 97"/>
                <a:gd name="T12" fmla="*/ 92 w 97"/>
                <a:gd name="T13" fmla="*/ 41 h 97"/>
                <a:gd name="T14" fmla="*/ 59 w 97"/>
                <a:gd name="T15" fmla="*/ 5 h 97"/>
                <a:gd name="T16" fmla="*/ 40 w 97"/>
                <a:gd name="T17" fmla="*/ 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97">
                  <a:moveTo>
                    <a:pt x="40" y="5"/>
                  </a:moveTo>
                  <a:cubicBezTo>
                    <a:pt x="5" y="37"/>
                    <a:pt x="5" y="37"/>
                    <a:pt x="5" y="37"/>
                  </a:cubicBezTo>
                  <a:cubicBezTo>
                    <a:pt x="0" y="42"/>
                    <a:pt x="0" y="51"/>
                    <a:pt x="5" y="56"/>
                  </a:cubicBezTo>
                  <a:cubicBezTo>
                    <a:pt x="38" y="92"/>
                    <a:pt x="38" y="92"/>
                    <a:pt x="38" y="92"/>
                  </a:cubicBezTo>
                  <a:cubicBezTo>
                    <a:pt x="43" y="97"/>
                    <a:pt x="51" y="97"/>
                    <a:pt x="57" y="92"/>
                  </a:cubicBezTo>
                  <a:cubicBezTo>
                    <a:pt x="92" y="60"/>
                    <a:pt x="92" y="60"/>
                    <a:pt x="92" y="60"/>
                  </a:cubicBezTo>
                  <a:cubicBezTo>
                    <a:pt x="97" y="55"/>
                    <a:pt x="97" y="47"/>
                    <a:pt x="92" y="41"/>
                  </a:cubicBezTo>
                  <a:cubicBezTo>
                    <a:pt x="59" y="5"/>
                    <a:pt x="59" y="5"/>
                    <a:pt x="59" y="5"/>
                  </a:cubicBezTo>
                  <a:cubicBezTo>
                    <a:pt x="54" y="0"/>
                    <a:pt x="46" y="0"/>
                    <a:pt x="40"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3" name="Freeform 327"/>
            <p:cNvSpPr>
              <a:spLocks noEditPoints="1"/>
            </p:cNvSpPr>
            <p:nvPr/>
          </p:nvSpPr>
          <p:spPr bwMode="auto">
            <a:xfrm>
              <a:off x="3011488" y="2352675"/>
              <a:ext cx="385763" cy="387350"/>
            </a:xfrm>
            <a:custGeom>
              <a:avLst/>
              <a:gdLst>
                <a:gd name="T0" fmla="*/ 51 w 103"/>
                <a:gd name="T1" fmla="*/ 103 h 103"/>
                <a:gd name="T2" fmla="*/ 51 w 103"/>
                <a:gd name="T3" fmla="*/ 103 h 103"/>
                <a:gd name="T4" fmla="*/ 38 w 103"/>
                <a:gd name="T5" fmla="*/ 98 h 103"/>
                <a:gd name="T6" fmla="*/ 5 w 103"/>
                <a:gd name="T7" fmla="*/ 62 h 103"/>
                <a:gd name="T8" fmla="*/ 0 w 103"/>
                <a:gd name="T9" fmla="*/ 49 h 103"/>
                <a:gd name="T10" fmla="*/ 6 w 103"/>
                <a:gd name="T11" fmla="*/ 37 h 103"/>
                <a:gd name="T12" fmla="*/ 40 w 103"/>
                <a:gd name="T13" fmla="*/ 5 h 103"/>
                <a:gd name="T14" fmla="*/ 52 w 103"/>
                <a:gd name="T15" fmla="*/ 0 h 103"/>
                <a:gd name="T16" fmla="*/ 65 w 103"/>
                <a:gd name="T17" fmla="*/ 6 h 103"/>
                <a:gd name="T18" fmla="*/ 98 w 103"/>
                <a:gd name="T19" fmla="*/ 42 h 103"/>
                <a:gd name="T20" fmla="*/ 103 w 103"/>
                <a:gd name="T21" fmla="*/ 54 h 103"/>
                <a:gd name="T22" fmla="*/ 97 w 103"/>
                <a:gd name="T23" fmla="*/ 66 h 103"/>
                <a:gd name="T24" fmla="*/ 62 w 103"/>
                <a:gd name="T25" fmla="*/ 98 h 103"/>
                <a:gd name="T26" fmla="*/ 51 w 103"/>
                <a:gd name="T27" fmla="*/ 103 h 103"/>
                <a:gd name="T28" fmla="*/ 52 w 103"/>
                <a:gd name="T29" fmla="*/ 8 h 103"/>
                <a:gd name="T30" fmla="*/ 46 w 103"/>
                <a:gd name="T31" fmla="*/ 11 h 103"/>
                <a:gd name="T32" fmla="*/ 11 w 103"/>
                <a:gd name="T33" fmla="*/ 43 h 103"/>
                <a:gd name="T34" fmla="*/ 8 w 103"/>
                <a:gd name="T35" fmla="*/ 50 h 103"/>
                <a:gd name="T36" fmla="*/ 11 w 103"/>
                <a:gd name="T37" fmla="*/ 56 h 103"/>
                <a:gd name="T38" fmla="*/ 44 w 103"/>
                <a:gd name="T39" fmla="*/ 92 h 103"/>
                <a:gd name="T40" fmla="*/ 51 w 103"/>
                <a:gd name="T41" fmla="*/ 95 h 103"/>
                <a:gd name="T42" fmla="*/ 51 w 103"/>
                <a:gd name="T43" fmla="*/ 95 h 103"/>
                <a:gd name="T44" fmla="*/ 57 w 103"/>
                <a:gd name="T45" fmla="*/ 93 h 103"/>
                <a:gd name="T46" fmla="*/ 92 w 103"/>
                <a:gd name="T47" fmla="*/ 60 h 103"/>
                <a:gd name="T48" fmla="*/ 95 w 103"/>
                <a:gd name="T49" fmla="*/ 54 h 103"/>
                <a:gd name="T50" fmla="*/ 92 w 103"/>
                <a:gd name="T51" fmla="*/ 47 h 103"/>
                <a:gd name="T52" fmla="*/ 59 w 103"/>
                <a:gd name="T53" fmla="*/ 11 h 103"/>
                <a:gd name="T54" fmla="*/ 52 w 103"/>
                <a:gd name="T55"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3" h="103">
                  <a:moveTo>
                    <a:pt x="51" y="103"/>
                  </a:moveTo>
                  <a:cubicBezTo>
                    <a:pt x="51" y="103"/>
                    <a:pt x="51" y="103"/>
                    <a:pt x="51" y="103"/>
                  </a:cubicBezTo>
                  <a:cubicBezTo>
                    <a:pt x="46" y="103"/>
                    <a:pt x="41" y="101"/>
                    <a:pt x="38" y="98"/>
                  </a:cubicBezTo>
                  <a:cubicBezTo>
                    <a:pt x="5" y="62"/>
                    <a:pt x="5" y="62"/>
                    <a:pt x="5" y="62"/>
                  </a:cubicBezTo>
                  <a:cubicBezTo>
                    <a:pt x="2" y="58"/>
                    <a:pt x="0" y="54"/>
                    <a:pt x="0" y="49"/>
                  </a:cubicBezTo>
                  <a:cubicBezTo>
                    <a:pt x="0" y="45"/>
                    <a:pt x="2" y="40"/>
                    <a:pt x="6" y="37"/>
                  </a:cubicBezTo>
                  <a:cubicBezTo>
                    <a:pt x="40" y="5"/>
                    <a:pt x="40" y="5"/>
                    <a:pt x="40" y="5"/>
                  </a:cubicBezTo>
                  <a:cubicBezTo>
                    <a:pt x="44" y="2"/>
                    <a:pt x="48" y="0"/>
                    <a:pt x="52" y="0"/>
                  </a:cubicBezTo>
                  <a:cubicBezTo>
                    <a:pt x="57" y="0"/>
                    <a:pt x="62" y="2"/>
                    <a:pt x="65" y="6"/>
                  </a:cubicBezTo>
                  <a:cubicBezTo>
                    <a:pt x="98" y="42"/>
                    <a:pt x="98" y="42"/>
                    <a:pt x="98" y="42"/>
                  </a:cubicBezTo>
                  <a:cubicBezTo>
                    <a:pt x="101" y="45"/>
                    <a:pt x="103" y="49"/>
                    <a:pt x="103" y="54"/>
                  </a:cubicBezTo>
                  <a:cubicBezTo>
                    <a:pt x="103" y="59"/>
                    <a:pt x="101" y="63"/>
                    <a:pt x="97" y="66"/>
                  </a:cubicBezTo>
                  <a:cubicBezTo>
                    <a:pt x="62" y="98"/>
                    <a:pt x="62" y="98"/>
                    <a:pt x="62" y="98"/>
                  </a:cubicBezTo>
                  <a:cubicBezTo>
                    <a:pt x="59" y="101"/>
                    <a:pt x="55" y="103"/>
                    <a:pt x="51" y="103"/>
                  </a:cubicBezTo>
                  <a:close/>
                  <a:moveTo>
                    <a:pt x="52" y="8"/>
                  </a:moveTo>
                  <a:cubicBezTo>
                    <a:pt x="50" y="8"/>
                    <a:pt x="48" y="9"/>
                    <a:pt x="46" y="11"/>
                  </a:cubicBezTo>
                  <a:cubicBezTo>
                    <a:pt x="11" y="43"/>
                    <a:pt x="11" y="43"/>
                    <a:pt x="11" y="43"/>
                  </a:cubicBezTo>
                  <a:cubicBezTo>
                    <a:pt x="9" y="45"/>
                    <a:pt x="8" y="47"/>
                    <a:pt x="8" y="50"/>
                  </a:cubicBezTo>
                  <a:cubicBezTo>
                    <a:pt x="8" y="52"/>
                    <a:pt x="9" y="54"/>
                    <a:pt x="11" y="56"/>
                  </a:cubicBezTo>
                  <a:cubicBezTo>
                    <a:pt x="44" y="92"/>
                    <a:pt x="44" y="92"/>
                    <a:pt x="44" y="92"/>
                  </a:cubicBezTo>
                  <a:cubicBezTo>
                    <a:pt x="46" y="94"/>
                    <a:pt x="48" y="95"/>
                    <a:pt x="51" y="95"/>
                  </a:cubicBezTo>
                  <a:cubicBezTo>
                    <a:pt x="51" y="95"/>
                    <a:pt x="51" y="95"/>
                    <a:pt x="51" y="95"/>
                  </a:cubicBezTo>
                  <a:cubicBezTo>
                    <a:pt x="53" y="95"/>
                    <a:pt x="55" y="94"/>
                    <a:pt x="57" y="93"/>
                  </a:cubicBezTo>
                  <a:cubicBezTo>
                    <a:pt x="92" y="60"/>
                    <a:pt x="92" y="60"/>
                    <a:pt x="92" y="60"/>
                  </a:cubicBezTo>
                  <a:cubicBezTo>
                    <a:pt x="94" y="58"/>
                    <a:pt x="95" y="56"/>
                    <a:pt x="95" y="54"/>
                  </a:cubicBezTo>
                  <a:cubicBezTo>
                    <a:pt x="95" y="51"/>
                    <a:pt x="94" y="49"/>
                    <a:pt x="92" y="47"/>
                  </a:cubicBezTo>
                  <a:cubicBezTo>
                    <a:pt x="59" y="11"/>
                    <a:pt x="59" y="11"/>
                    <a:pt x="59" y="11"/>
                  </a:cubicBezTo>
                  <a:cubicBezTo>
                    <a:pt x="57" y="9"/>
                    <a:pt x="55" y="8"/>
                    <a:pt x="52"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4" name="Freeform 328"/>
            <p:cNvSpPr/>
            <p:nvPr/>
          </p:nvSpPr>
          <p:spPr bwMode="auto">
            <a:xfrm>
              <a:off x="2770188" y="2597150"/>
              <a:ext cx="365125" cy="368300"/>
            </a:xfrm>
            <a:custGeom>
              <a:avLst/>
              <a:gdLst>
                <a:gd name="T0" fmla="*/ 40 w 97"/>
                <a:gd name="T1" fmla="*/ 5 h 98"/>
                <a:gd name="T2" fmla="*/ 5 w 97"/>
                <a:gd name="T3" fmla="*/ 38 h 98"/>
                <a:gd name="T4" fmla="*/ 5 w 97"/>
                <a:gd name="T5" fmla="*/ 56 h 98"/>
                <a:gd name="T6" fmla="*/ 38 w 97"/>
                <a:gd name="T7" fmla="*/ 92 h 98"/>
                <a:gd name="T8" fmla="*/ 57 w 97"/>
                <a:gd name="T9" fmla="*/ 93 h 98"/>
                <a:gd name="T10" fmla="*/ 92 w 97"/>
                <a:gd name="T11" fmla="*/ 60 h 98"/>
                <a:gd name="T12" fmla="*/ 92 w 97"/>
                <a:gd name="T13" fmla="*/ 42 h 98"/>
                <a:gd name="T14" fmla="*/ 59 w 97"/>
                <a:gd name="T15" fmla="*/ 6 h 98"/>
                <a:gd name="T16" fmla="*/ 40 w 97"/>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98">
                  <a:moveTo>
                    <a:pt x="40" y="5"/>
                  </a:moveTo>
                  <a:cubicBezTo>
                    <a:pt x="5" y="38"/>
                    <a:pt x="5" y="38"/>
                    <a:pt x="5" y="38"/>
                  </a:cubicBezTo>
                  <a:cubicBezTo>
                    <a:pt x="0" y="43"/>
                    <a:pt x="0" y="51"/>
                    <a:pt x="5" y="56"/>
                  </a:cubicBezTo>
                  <a:cubicBezTo>
                    <a:pt x="38" y="92"/>
                    <a:pt x="38" y="92"/>
                    <a:pt x="38" y="92"/>
                  </a:cubicBezTo>
                  <a:cubicBezTo>
                    <a:pt x="43" y="98"/>
                    <a:pt x="51" y="98"/>
                    <a:pt x="57" y="93"/>
                  </a:cubicBezTo>
                  <a:cubicBezTo>
                    <a:pt x="92" y="60"/>
                    <a:pt x="92" y="60"/>
                    <a:pt x="92" y="60"/>
                  </a:cubicBezTo>
                  <a:cubicBezTo>
                    <a:pt x="97" y="55"/>
                    <a:pt x="97" y="47"/>
                    <a:pt x="92" y="42"/>
                  </a:cubicBezTo>
                  <a:cubicBezTo>
                    <a:pt x="59" y="6"/>
                    <a:pt x="59" y="6"/>
                    <a:pt x="59" y="6"/>
                  </a:cubicBezTo>
                  <a:cubicBezTo>
                    <a:pt x="54" y="0"/>
                    <a:pt x="46" y="0"/>
                    <a:pt x="40"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5" name="Freeform 329"/>
            <p:cNvSpPr>
              <a:spLocks noEditPoints="1"/>
            </p:cNvSpPr>
            <p:nvPr/>
          </p:nvSpPr>
          <p:spPr bwMode="auto">
            <a:xfrm>
              <a:off x="2752725" y="2589212"/>
              <a:ext cx="401638" cy="384175"/>
            </a:xfrm>
            <a:custGeom>
              <a:avLst/>
              <a:gdLst>
                <a:gd name="T0" fmla="*/ 53 w 107"/>
                <a:gd name="T1" fmla="*/ 102 h 102"/>
                <a:gd name="T2" fmla="*/ 40 w 107"/>
                <a:gd name="T3" fmla="*/ 97 h 102"/>
                <a:gd name="T4" fmla="*/ 7 w 107"/>
                <a:gd name="T5" fmla="*/ 61 h 102"/>
                <a:gd name="T6" fmla="*/ 8 w 107"/>
                <a:gd name="T7" fmla="*/ 37 h 102"/>
                <a:gd name="T8" fmla="*/ 42 w 107"/>
                <a:gd name="T9" fmla="*/ 4 h 102"/>
                <a:gd name="T10" fmla="*/ 54 w 107"/>
                <a:gd name="T11" fmla="*/ 0 h 102"/>
                <a:gd name="T12" fmla="*/ 67 w 107"/>
                <a:gd name="T13" fmla="*/ 5 h 102"/>
                <a:gd name="T14" fmla="*/ 100 w 107"/>
                <a:gd name="T15" fmla="*/ 41 h 102"/>
                <a:gd name="T16" fmla="*/ 99 w 107"/>
                <a:gd name="T17" fmla="*/ 65 h 102"/>
                <a:gd name="T18" fmla="*/ 64 w 107"/>
                <a:gd name="T19" fmla="*/ 98 h 102"/>
                <a:gd name="T20" fmla="*/ 53 w 107"/>
                <a:gd name="T21" fmla="*/ 102 h 102"/>
                <a:gd name="T22" fmla="*/ 54 w 107"/>
                <a:gd name="T23" fmla="*/ 8 h 102"/>
                <a:gd name="T24" fmla="*/ 48 w 107"/>
                <a:gd name="T25" fmla="*/ 10 h 102"/>
                <a:gd name="T26" fmla="*/ 13 w 107"/>
                <a:gd name="T27" fmla="*/ 43 h 102"/>
                <a:gd name="T28" fmla="*/ 13 w 107"/>
                <a:gd name="T29" fmla="*/ 56 h 102"/>
                <a:gd name="T30" fmla="*/ 46 w 107"/>
                <a:gd name="T31" fmla="*/ 91 h 102"/>
                <a:gd name="T32" fmla="*/ 59 w 107"/>
                <a:gd name="T33" fmla="*/ 92 h 102"/>
                <a:gd name="T34" fmla="*/ 94 w 107"/>
                <a:gd name="T35" fmla="*/ 59 h 102"/>
                <a:gd name="T36" fmla="*/ 94 w 107"/>
                <a:gd name="T37" fmla="*/ 46 h 102"/>
                <a:gd name="T38" fmla="*/ 61 w 107"/>
                <a:gd name="T39" fmla="*/ 11 h 102"/>
                <a:gd name="T40" fmla="*/ 54 w 107"/>
                <a:gd name="T41" fmla="*/ 8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7" h="102">
                  <a:moveTo>
                    <a:pt x="53" y="102"/>
                  </a:moveTo>
                  <a:cubicBezTo>
                    <a:pt x="48" y="102"/>
                    <a:pt x="43" y="100"/>
                    <a:pt x="40" y="97"/>
                  </a:cubicBezTo>
                  <a:cubicBezTo>
                    <a:pt x="7" y="61"/>
                    <a:pt x="7" y="61"/>
                    <a:pt x="7" y="61"/>
                  </a:cubicBezTo>
                  <a:cubicBezTo>
                    <a:pt x="0" y="54"/>
                    <a:pt x="1" y="43"/>
                    <a:pt x="8" y="37"/>
                  </a:cubicBezTo>
                  <a:cubicBezTo>
                    <a:pt x="42" y="4"/>
                    <a:pt x="42" y="4"/>
                    <a:pt x="42" y="4"/>
                  </a:cubicBezTo>
                  <a:cubicBezTo>
                    <a:pt x="46" y="1"/>
                    <a:pt x="50" y="0"/>
                    <a:pt x="54" y="0"/>
                  </a:cubicBezTo>
                  <a:cubicBezTo>
                    <a:pt x="59" y="0"/>
                    <a:pt x="64" y="2"/>
                    <a:pt x="67" y="5"/>
                  </a:cubicBezTo>
                  <a:cubicBezTo>
                    <a:pt x="100" y="41"/>
                    <a:pt x="100" y="41"/>
                    <a:pt x="100" y="41"/>
                  </a:cubicBezTo>
                  <a:cubicBezTo>
                    <a:pt x="107" y="48"/>
                    <a:pt x="106" y="59"/>
                    <a:pt x="99" y="65"/>
                  </a:cubicBezTo>
                  <a:cubicBezTo>
                    <a:pt x="64" y="98"/>
                    <a:pt x="64" y="98"/>
                    <a:pt x="64" y="98"/>
                  </a:cubicBezTo>
                  <a:cubicBezTo>
                    <a:pt x="61" y="101"/>
                    <a:pt x="57" y="102"/>
                    <a:pt x="53" y="102"/>
                  </a:cubicBezTo>
                  <a:close/>
                  <a:moveTo>
                    <a:pt x="54" y="8"/>
                  </a:moveTo>
                  <a:cubicBezTo>
                    <a:pt x="52" y="8"/>
                    <a:pt x="50" y="8"/>
                    <a:pt x="48" y="10"/>
                  </a:cubicBezTo>
                  <a:cubicBezTo>
                    <a:pt x="13" y="43"/>
                    <a:pt x="13" y="43"/>
                    <a:pt x="13" y="43"/>
                  </a:cubicBezTo>
                  <a:cubicBezTo>
                    <a:pt x="9" y="46"/>
                    <a:pt x="9" y="52"/>
                    <a:pt x="13" y="56"/>
                  </a:cubicBezTo>
                  <a:cubicBezTo>
                    <a:pt x="46" y="91"/>
                    <a:pt x="46" y="91"/>
                    <a:pt x="46" y="91"/>
                  </a:cubicBezTo>
                  <a:cubicBezTo>
                    <a:pt x="49" y="95"/>
                    <a:pt x="55" y="95"/>
                    <a:pt x="59" y="92"/>
                  </a:cubicBezTo>
                  <a:cubicBezTo>
                    <a:pt x="94" y="59"/>
                    <a:pt x="94" y="59"/>
                    <a:pt x="94" y="59"/>
                  </a:cubicBezTo>
                  <a:cubicBezTo>
                    <a:pt x="98" y="56"/>
                    <a:pt x="98" y="50"/>
                    <a:pt x="94" y="46"/>
                  </a:cubicBezTo>
                  <a:cubicBezTo>
                    <a:pt x="61" y="11"/>
                    <a:pt x="61" y="11"/>
                    <a:pt x="61" y="11"/>
                  </a:cubicBezTo>
                  <a:cubicBezTo>
                    <a:pt x="59" y="9"/>
                    <a:pt x="57" y="8"/>
                    <a:pt x="54"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6" name="Freeform 330"/>
            <p:cNvSpPr/>
            <p:nvPr/>
          </p:nvSpPr>
          <p:spPr bwMode="auto">
            <a:xfrm>
              <a:off x="2519363" y="2833687"/>
              <a:ext cx="363538" cy="363538"/>
            </a:xfrm>
            <a:custGeom>
              <a:avLst/>
              <a:gdLst>
                <a:gd name="T0" fmla="*/ 40 w 97"/>
                <a:gd name="T1" fmla="*/ 5 h 97"/>
                <a:gd name="T2" fmla="*/ 5 w 97"/>
                <a:gd name="T3" fmla="*/ 37 h 97"/>
                <a:gd name="T4" fmla="*/ 5 w 97"/>
                <a:gd name="T5" fmla="*/ 56 h 97"/>
                <a:gd name="T6" fmla="*/ 38 w 97"/>
                <a:gd name="T7" fmla="*/ 92 h 97"/>
                <a:gd name="T8" fmla="*/ 57 w 97"/>
                <a:gd name="T9" fmla="*/ 92 h 97"/>
                <a:gd name="T10" fmla="*/ 92 w 97"/>
                <a:gd name="T11" fmla="*/ 60 h 97"/>
                <a:gd name="T12" fmla="*/ 92 w 97"/>
                <a:gd name="T13" fmla="*/ 41 h 97"/>
                <a:gd name="T14" fmla="*/ 59 w 97"/>
                <a:gd name="T15" fmla="*/ 5 h 97"/>
                <a:gd name="T16" fmla="*/ 40 w 97"/>
                <a:gd name="T17" fmla="*/ 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97">
                  <a:moveTo>
                    <a:pt x="40" y="5"/>
                  </a:moveTo>
                  <a:cubicBezTo>
                    <a:pt x="5" y="37"/>
                    <a:pt x="5" y="37"/>
                    <a:pt x="5" y="37"/>
                  </a:cubicBezTo>
                  <a:cubicBezTo>
                    <a:pt x="0" y="42"/>
                    <a:pt x="0" y="50"/>
                    <a:pt x="5" y="56"/>
                  </a:cubicBezTo>
                  <a:cubicBezTo>
                    <a:pt x="38" y="92"/>
                    <a:pt x="38" y="92"/>
                    <a:pt x="38" y="92"/>
                  </a:cubicBezTo>
                  <a:cubicBezTo>
                    <a:pt x="43" y="97"/>
                    <a:pt x="51" y="97"/>
                    <a:pt x="57" y="92"/>
                  </a:cubicBezTo>
                  <a:cubicBezTo>
                    <a:pt x="92" y="60"/>
                    <a:pt x="92" y="60"/>
                    <a:pt x="92" y="60"/>
                  </a:cubicBezTo>
                  <a:cubicBezTo>
                    <a:pt x="97" y="55"/>
                    <a:pt x="97" y="46"/>
                    <a:pt x="92" y="41"/>
                  </a:cubicBezTo>
                  <a:cubicBezTo>
                    <a:pt x="59" y="5"/>
                    <a:pt x="59" y="5"/>
                    <a:pt x="59" y="5"/>
                  </a:cubicBezTo>
                  <a:cubicBezTo>
                    <a:pt x="54" y="0"/>
                    <a:pt x="46" y="0"/>
                    <a:pt x="40"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7" name="Freeform 331"/>
            <p:cNvSpPr>
              <a:spLocks noEditPoints="1"/>
            </p:cNvSpPr>
            <p:nvPr/>
          </p:nvSpPr>
          <p:spPr bwMode="auto">
            <a:xfrm>
              <a:off x="2500313" y="2822575"/>
              <a:ext cx="401638" cy="387350"/>
            </a:xfrm>
            <a:custGeom>
              <a:avLst/>
              <a:gdLst>
                <a:gd name="T0" fmla="*/ 53 w 107"/>
                <a:gd name="T1" fmla="*/ 103 h 103"/>
                <a:gd name="T2" fmla="*/ 53 w 107"/>
                <a:gd name="T3" fmla="*/ 103 h 103"/>
                <a:gd name="T4" fmla="*/ 40 w 107"/>
                <a:gd name="T5" fmla="*/ 97 h 103"/>
                <a:gd name="T6" fmla="*/ 7 w 107"/>
                <a:gd name="T7" fmla="*/ 61 h 103"/>
                <a:gd name="T8" fmla="*/ 8 w 107"/>
                <a:gd name="T9" fmla="*/ 37 h 103"/>
                <a:gd name="T10" fmla="*/ 42 w 107"/>
                <a:gd name="T11" fmla="*/ 5 h 103"/>
                <a:gd name="T12" fmla="*/ 54 w 107"/>
                <a:gd name="T13" fmla="*/ 0 h 103"/>
                <a:gd name="T14" fmla="*/ 67 w 107"/>
                <a:gd name="T15" fmla="*/ 5 h 103"/>
                <a:gd name="T16" fmla="*/ 100 w 107"/>
                <a:gd name="T17" fmla="*/ 41 h 103"/>
                <a:gd name="T18" fmla="*/ 99 w 107"/>
                <a:gd name="T19" fmla="*/ 66 h 103"/>
                <a:gd name="T20" fmla="*/ 64 w 107"/>
                <a:gd name="T21" fmla="*/ 98 h 103"/>
                <a:gd name="T22" fmla="*/ 53 w 107"/>
                <a:gd name="T23" fmla="*/ 103 h 103"/>
                <a:gd name="T24" fmla="*/ 54 w 107"/>
                <a:gd name="T25" fmla="*/ 8 h 103"/>
                <a:gd name="T26" fmla="*/ 48 w 107"/>
                <a:gd name="T27" fmla="*/ 10 h 103"/>
                <a:gd name="T28" fmla="*/ 13 w 107"/>
                <a:gd name="T29" fmla="*/ 43 h 103"/>
                <a:gd name="T30" fmla="*/ 13 w 107"/>
                <a:gd name="T31" fmla="*/ 56 h 103"/>
                <a:gd name="T32" fmla="*/ 46 w 107"/>
                <a:gd name="T33" fmla="*/ 92 h 103"/>
                <a:gd name="T34" fmla="*/ 53 w 107"/>
                <a:gd name="T35" fmla="*/ 95 h 103"/>
                <a:gd name="T36" fmla="*/ 53 w 107"/>
                <a:gd name="T37" fmla="*/ 95 h 103"/>
                <a:gd name="T38" fmla="*/ 59 w 107"/>
                <a:gd name="T39" fmla="*/ 92 h 103"/>
                <a:gd name="T40" fmla="*/ 94 w 107"/>
                <a:gd name="T41" fmla="*/ 60 h 103"/>
                <a:gd name="T42" fmla="*/ 94 w 107"/>
                <a:gd name="T43" fmla="*/ 47 h 103"/>
                <a:gd name="T44" fmla="*/ 61 w 107"/>
                <a:gd name="T45" fmla="*/ 11 h 103"/>
                <a:gd name="T46" fmla="*/ 54 w 107"/>
                <a:gd name="T47"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7" h="103">
                  <a:moveTo>
                    <a:pt x="53" y="103"/>
                  </a:moveTo>
                  <a:cubicBezTo>
                    <a:pt x="53" y="103"/>
                    <a:pt x="53" y="103"/>
                    <a:pt x="53" y="103"/>
                  </a:cubicBezTo>
                  <a:cubicBezTo>
                    <a:pt x="48" y="103"/>
                    <a:pt x="43" y="101"/>
                    <a:pt x="40" y="97"/>
                  </a:cubicBezTo>
                  <a:cubicBezTo>
                    <a:pt x="7" y="61"/>
                    <a:pt x="7" y="61"/>
                    <a:pt x="7" y="61"/>
                  </a:cubicBezTo>
                  <a:cubicBezTo>
                    <a:pt x="0" y="55"/>
                    <a:pt x="1" y="44"/>
                    <a:pt x="8" y="37"/>
                  </a:cubicBezTo>
                  <a:cubicBezTo>
                    <a:pt x="42" y="5"/>
                    <a:pt x="42" y="5"/>
                    <a:pt x="42" y="5"/>
                  </a:cubicBezTo>
                  <a:cubicBezTo>
                    <a:pt x="46" y="2"/>
                    <a:pt x="50" y="0"/>
                    <a:pt x="54" y="0"/>
                  </a:cubicBezTo>
                  <a:cubicBezTo>
                    <a:pt x="59" y="0"/>
                    <a:pt x="64" y="2"/>
                    <a:pt x="67" y="5"/>
                  </a:cubicBezTo>
                  <a:cubicBezTo>
                    <a:pt x="100" y="41"/>
                    <a:pt x="100" y="41"/>
                    <a:pt x="100" y="41"/>
                  </a:cubicBezTo>
                  <a:cubicBezTo>
                    <a:pt x="107" y="48"/>
                    <a:pt x="106" y="59"/>
                    <a:pt x="99" y="66"/>
                  </a:cubicBezTo>
                  <a:cubicBezTo>
                    <a:pt x="64" y="98"/>
                    <a:pt x="64" y="98"/>
                    <a:pt x="64" y="98"/>
                  </a:cubicBezTo>
                  <a:cubicBezTo>
                    <a:pt x="61" y="101"/>
                    <a:pt x="57" y="103"/>
                    <a:pt x="53" y="103"/>
                  </a:cubicBezTo>
                  <a:close/>
                  <a:moveTo>
                    <a:pt x="54" y="8"/>
                  </a:moveTo>
                  <a:cubicBezTo>
                    <a:pt x="52" y="8"/>
                    <a:pt x="50" y="9"/>
                    <a:pt x="48" y="10"/>
                  </a:cubicBezTo>
                  <a:cubicBezTo>
                    <a:pt x="13" y="43"/>
                    <a:pt x="13" y="43"/>
                    <a:pt x="13" y="43"/>
                  </a:cubicBezTo>
                  <a:cubicBezTo>
                    <a:pt x="9" y="46"/>
                    <a:pt x="9" y="52"/>
                    <a:pt x="13" y="56"/>
                  </a:cubicBezTo>
                  <a:cubicBezTo>
                    <a:pt x="46" y="92"/>
                    <a:pt x="46" y="92"/>
                    <a:pt x="46" y="92"/>
                  </a:cubicBezTo>
                  <a:cubicBezTo>
                    <a:pt x="48" y="94"/>
                    <a:pt x="50" y="95"/>
                    <a:pt x="53" y="95"/>
                  </a:cubicBezTo>
                  <a:cubicBezTo>
                    <a:pt x="53" y="95"/>
                    <a:pt x="53" y="95"/>
                    <a:pt x="53" y="95"/>
                  </a:cubicBezTo>
                  <a:cubicBezTo>
                    <a:pt x="55" y="95"/>
                    <a:pt x="57" y="94"/>
                    <a:pt x="59" y="92"/>
                  </a:cubicBezTo>
                  <a:cubicBezTo>
                    <a:pt x="94" y="60"/>
                    <a:pt x="94" y="60"/>
                    <a:pt x="94" y="60"/>
                  </a:cubicBezTo>
                  <a:cubicBezTo>
                    <a:pt x="98" y="56"/>
                    <a:pt x="98" y="51"/>
                    <a:pt x="94" y="47"/>
                  </a:cubicBezTo>
                  <a:cubicBezTo>
                    <a:pt x="61" y="11"/>
                    <a:pt x="61" y="11"/>
                    <a:pt x="61" y="11"/>
                  </a:cubicBezTo>
                  <a:cubicBezTo>
                    <a:pt x="59" y="9"/>
                    <a:pt x="57" y="8"/>
                    <a:pt x="54"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8" name="Freeform 332"/>
            <p:cNvSpPr/>
            <p:nvPr/>
          </p:nvSpPr>
          <p:spPr bwMode="auto">
            <a:xfrm>
              <a:off x="2159000" y="3067050"/>
              <a:ext cx="473075" cy="465138"/>
            </a:xfrm>
            <a:custGeom>
              <a:avLst/>
              <a:gdLst>
                <a:gd name="T0" fmla="*/ 69 w 126"/>
                <a:gd name="T1" fmla="*/ 5 h 124"/>
                <a:gd name="T2" fmla="*/ 6 w 126"/>
                <a:gd name="T3" fmla="*/ 64 h 124"/>
                <a:gd name="T4" fmla="*/ 5 w 126"/>
                <a:gd name="T5" fmla="*/ 83 h 124"/>
                <a:gd name="T6" fmla="*/ 38 w 126"/>
                <a:gd name="T7" fmla="*/ 118 h 124"/>
                <a:gd name="T8" fmla="*/ 57 w 126"/>
                <a:gd name="T9" fmla="*/ 119 h 124"/>
                <a:gd name="T10" fmla="*/ 120 w 126"/>
                <a:gd name="T11" fmla="*/ 60 h 124"/>
                <a:gd name="T12" fmla="*/ 121 w 126"/>
                <a:gd name="T13" fmla="*/ 41 h 124"/>
                <a:gd name="T14" fmla="*/ 88 w 126"/>
                <a:gd name="T15" fmla="*/ 6 h 124"/>
                <a:gd name="T16" fmla="*/ 69 w 126"/>
                <a:gd name="T17" fmla="*/ 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 h="124">
                  <a:moveTo>
                    <a:pt x="69" y="5"/>
                  </a:moveTo>
                  <a:cubicBezTo>
                    <a:pt x="6" y="64"/>
                    <a:pt x="6" y="64"/>
                    <a:pt x="6" y="64"/>
                  </a:cubicBezTo>
                  <a:cubicBezTo>
                    <a:pt x="0" y="69"/>
                    <a:pt x="0" y="77"/>
                    <a:pt x="5" y="83"/>
                  </a:cubicBezTo>
                  <a:cubicBezTo>
                    <a:pt x="38" y="118"/>
                    <a:pt x="38" y="118"/>
                    <a:pt x="38" y="118"/>
                  </a:cubicBezTo>
                  <a:cubicBezTo>
                    <a:pt x="43" y="124"/>
                    <a:pt x="52" y="124"/>
                    <a:pt x="57" y="119"/>
                  </a:cubicBezTo>
                  <a:cubicBezTo>
                    <a:pt x="120" y="60"/>
                    <a:pt x="120" y="60"/>
                    <a:pt x="120" y="60"/>
                  </a:cubicBezTo>
                  <a:cubicBezTo>
                    <a:pt x="126" y="55"/>
                    <a:pt x="126" y="47"/>
                    <a:pt x="121" y="41"/>
                  </a:cubicBezTo>
                  <a:cubicBezTo>
                    <a:pt x="88" y="6"/>
                    <a:pt x="88" y="6"/>
                    <a:pt x="88" y="6"/>
                  </a:cubicBezTo>
                  <a:cubicBezTo>
                    <a:pt x="83" y="0"/>
                    <a:pt x="74" y="0"/>
                    <a:pt x="69"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9" name="Freeform 333"/>
            <p:cNvSpPr>
              <a:spLocks noEditPoints="1"/>
            </p:cNvSpPr>
            <p:nvPr/>
          </p:nvSpPr>
          <p:spPr bwMode="auto">
            <a:xfrm>
              <a:off x="2147888" y="3055937"/>
              <a:ext cx="503238" cy="487363"/>
            </a:xfrm>
            <a:custGeom>
              <a:avLst/>
              <a:gdLst>
                <a:gd name="T0" fmla="*/ 51 w 134"/>
                <a:gd name="T1" fmla="*/ 130 h 130"/>
                <a:gd name="T2" fmla="*/ 51 w 134"/>
                <a:gd name="T3" fmla="*/ 130 h 130"/>
                <a:gd name="T4" fmla="*/ 38 w 134"/>
                <a:gd name="T5" fmla="*/ 124 h 130"/>
                <a:gd name="T6" fmla="*/ 5 w 134"/>
                <a:gd name="T7" fmla="*/ 89 h 130"/>
                <a:gd name="T8" fmla="*/ 1 w 134"/>
                <a:gd name="T9" fmla="*/ 76 h 130"/>
                <a:gd name="T10" fmla="*/ 6 w 134"/>
                <a:gd name="T11" fmla="*/ 64 h 130"/>
                <a:gd name="T12" fmla="*/ 69 w 134"/>
                <a:gd name="T13" fmla="*/ 5 h 130"/>
                <a:gd name="T14" fmla="*/ 81 w 134"/>
                <a:gd name="T15" fmla="*/ 0 h 130"/>
                <a:gd name="T16" fmla="*/ 94 w 134"/>
                <a:gd name="T17" fmla="*/ 6 h 130"/>
                <a:gd name="T18" fmla="*/ 127 w 134"/>
                <a:gd name="T19" fmla="*/ 42 h 130"/>
                <a:gd name="T20" fmla="*/ 126 w 134"/>
                <a:gd name="T21" fmla="*/ 66 h 130"/>
                <a:gd name="T22" fmla="*/ 63 w 134"/>
                <a:gd name="T23" fmla="*/ 125 h 130"/>
                <a:gd name="T24" fmla="*/ 51 w 134"/>
                <a:gd name="T25" fmla="*/ 130 h 130"/>
                <a:gd name="T26" fmla="*/ 81 w 134"/>
                <a:gd name="T27" fmla="*/ 8 h 130"/>
                <a:gd name="T28" fmla="*/ 75 w 134"/>
                <a:gd name="T29" fmla="*/ 11 h 130"/>
                <a:gd name="T30" fmla="*/ 12 w 134"/>
                <a:gd name="T31" fmla="*/ 70 h 130"/>
                <a:gd name="T32" fmla="*/ 9 w 134"/>
                <a:gd name="T33" fmla="*/ 76 h 130"/>
                <a:gd name="T34" fmla="*/ 11 w 134"/>
                <a:gd name="T35" fmla="*/ 83 h 130"/>
                <a:gd name="T36" fmla="*/ 44 w 134"/>
                <a:gd name="T37" fmla="*/ 119 h 130"/>
                <a:gd name="T38" fmla="*/ 58 w 134"/>
                <a:gd name="T39" fmla="*/ 119 h 130"/>
                <a:gd name="T40" fmla="*/ 121 w 134"/>
                <a:gd name="T41" fmla="*/ 60 h 130"/>
                <a:gd name="T42" fmla="*/ 121 w 134"/>
                <a:gd name="T43" fmla="*/ 47 h 130"/>
                <a:gd name="T44" fmla="*/ 88 w 134"/>
                <a:gd name="T45" fmla="*/ 11 h 130"/>
                <a:gd name="T46" fmla="*/ 81 w 134"/>
                <a:gd name="T47" fmla="*/ 8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4" h="130">
                  <a:moveTo>
                    <a:pt x="51" y="130"/>
                  </a:moveTo>
                  <a:cubicBezTo>
                    <a:pt x="51" y="130"/>
                    <a:pt x="51" y="130"/>
                    <a:pt x="51" y="130"/>
                  </a:cubicBezTo>
                  <a:cubicBezTo>
                    <a:pt x="46" y="130"/>
                    <a:pt x="42" y="128"/>
                    <a:pt x="38" y="124"/>
                  </a:cubicBezTo>
                  <a:cubicBezTo>
                    <a:pt x="5" y="89"/>
                    <a:pt x="5" y="89"/>
                    <a:pt x="5" y="89"/>
                  </a:cubicBezTo>
                  <a:cubicBezTo>
                    <a:pt x="2" y="85"/>
                    <a:pt x="0" y="81"/>
                    <a:pt x="1" y="76"/>
                  </a:cubicBezTo>
                  <a:cubicBezTo>
                    <a:pt x="1" y="71"/>
                    <a:pt x="3" y="67"/>
                    <a:pt x="6" y="64"/>
                  </a:cubicBezTo>
                  <a:cubicBezTo>
                    <a:pt x="69" y="5"/>
                    <a:pt x="69" y="5"/>
                    <a:pt x="69" y="5"/>
                  </a:cubicBezTo>
                  <a:cubicBezTo>
                    <a:pt x="73" y="2"/>
                    <a:pt x="77" y="0"/>
                    <a:pt x="81" y="0"/>
                  </a:cubicBezTo>
                  <a:cubicBezTo>
                    <a:pt x="86" y="0"/>
                    <a:pt x="91" y="2"/>
                    <a:pt x="94" y="6"/>
                  </a:cubicBezTo>
                  <a:cubicBezTo>
                    <a:pt x="127" y="42"/>
                    <a:pt x="127" y="42"/>
                    <a:pt x="127" y="42"/>
                  </a:cubicBezTo>
                  <a:cubicBezTo>
                    <a:pt x="134" y="49"/>
                    <a:pt x="133" y="60"/>
                    <a:pt x="126" y="66"/>
                  </a:cubicBezTo>
                  <a:cubicBezTo>
                    <a:pt x="63" y="125"/>
                    <a:pt x="63" y="125"/>
                    <a:pt x="63" y="125"/>
                  </a:cubicBezTo>
                  <a:cubicBezTo>
                    <a:pt x="60" y="128"/>
                    <a:pt x="56" y="130"/>
                    <a:pt x="51" y="130"/>
                  </a:cubicBezTo>
                  <a:close/>
                  <a:moveTo>
                    <a:pt x="81" y="8"/>
                  </a:moveTo>
                  <a:cubicBezTo>
                    <a:pt x="79" y="8"/>
                    <a:pt x="76" y="9"/>
                    <a:pt x="75" y="11"/>
                  </a:cubicBezTo>
                  <a:cubicBezTo>
                    <a:pt x="12" y="70"/>
                    <a:pt x="12" y="70"/>
                    <a:pt x="12" y="70"/>
                  </a:cubicBezTo>
                  <a:cubicBezTo>
                    <a:pt x="10" y="71"/>
                    <a:pt x="9" y="74"/>
                    <a:pt x="9" y="76"/>
                  </a:cubicBezTo>
                  <a:cubicBezTo>
                    <a:pt x="9" y="79"/>
                    <a:pt x="9" y="81"/>
                    <a:pt x="11" y="83"/>
                  </a:cubicBezTo>
                  <a:cubicBezTo>
                    <a:pt x="44" y="119"/>
                    <a:pt x="44" y="119"/>
                    <a:pt x="44" y="119"/>
                  </a:cubicBezTo>
                  <a:cubicBezTo>
                    <a:pt x="48" y="122"/>
                    <a:pt x="54" y="123"/>
                    <a:pt x="58" y="119"/>
                  </a:cubicBezTo>
                  <a:cubicBezTo>
                    <a:pt x="121" y="60"/>
                    <a:pt x="121" y="60"/>
                    <a:pt x="121" y="60"/>
                  </a:cubicBezTo>
                  <a:cubicBezTo>
                    <a:pt x="125" y="57"/>
                    <a:pt x="125" y="51"/>
                    <a:pt x="121" y="47"/>
                  </a:cubicBezTo>
                  <a:cubicBezTo>
                    <a:pt x="88" y="11"/>
                    <a:pt x="88" y="11"/>
                    <a:pt x="88" y="11"/>
                  </a:cubicBezTo>
                  <a:cubicBezTo>
                    <a:pt x="86" y="10"/>
                    <a:pt x="84" y="8"/>
                    <a:pt x="81"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0" name="Freeform 334"/>
            <p:cNvSpPr/>
            <p:nvPr/>
          </p:nvSpPr>
          <p:spPr bwMode="auto">
            <a:xfrm>
              <a:off x="5262563" y="728662"/>
              <a:ext cx="368300" cy="366713"/>
            </a:xfrm>
            <a:custGeom>
              <a:avLst/>
              <a:gdLst>
                <a:gd name="T0" fmla="*/ 41 w 98"/>
                <a:gd name="T1" fmla="*/ 5 h 98"/>
                <a:gd name="T2" fmla="*/ 6 w 98"/>
                <a:gd name="T3" fmla="*/ 38 h 98"/>
                <a:gd name="T4" fmla="*/ 5 w 98"/>
                <a:gd name="T5" fmla="*/ 57 h 98"/>
                <a:gd name="T6" fmla="*/ 39 w 98"/>
                <a:gd name="T7" fmla="*/ 92 h 98"/>
                <a:gd name="T8" fmla="*/ 57 w 98"/>
                <a:gd name="T9" fmla="*/ 93 h 98"/>
                <a:gd name="T10" fmla="*/ 92 w 98"/>
                <a:gd name="T11" fmla="*/ 61 h 98"/>
                <a:gd name="T12" fmla="*/ 93 w 98"/>
                <a:gd name="T13" fmla="*/ 42 h 98"/>
                <a:gd name="T14" fmla="*/ 59 w 98"/>
                <a:gd name="T15" fmla="*/ 6 h 98"/>
                <a:gd name="T16" fmla="*/ 41 w 98"/>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98">
                  <a:moveTo>
                    <a:pt x="41" y="5"/>
                  </a:moveTo>
                  <a:cubicBezTo>
                    <a:pt x="6" y="38"/>
                    <a:pt x="6" y="38"/>
                    <a:pt x="6" y="38"/>
                  </a:cubicBezTo>
                  <a:cubicBezTo>
                    <a:pt x="0" y="43"/>
                    <a:pt x="0" y="51"/>
                    <a:pt x="5" y="57"/>
                  </a:cubicBezTo>
                  <a:cubicBezTo>
                    <a:pt x="39" y="92"/>
                    <a:pt x="39" y="92"/>
                    <a:pt x="39" y="92"/>
                  </a:cubicBezTo>
                  <a:cubicBezTo>
                    <a:pt x="43" y="98"/>
                    <a:pt x="52" y="98"/>
                    <a:pt x="57" y="93"/>
                  </a:cubicBezTo>
                  <a:cubicBezTo>
                    <a:pt x="92" y="61"/>
                    <a:pt x="92" y="61"/>
                    <a:pt x="92" y="61"/>
                  </a:cubicBezTo>
                  <a:cubicBezTo>
                    <a:pt x="97" y="56"/>
                    <a:pt x="98" y="47"/>
                    <a:pt x="93" y="42"/>
                  </a:cubicBezTo>
                  <a:cubicBezTo>
                    <a:pt x="59" y="6"/>
                    <a:pt x="59" y="6"/>
                    <a:pt x="59" y="6"/>
                  </a:cubicBezTo>
                  <a:cubicBezTo>
                    <a:pt x="54" y="1"/>
                    <a:pt x="46" y="0"/>
                    <a:pt x="41"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1" name="Freeform 335"/>
            <p:cNvSpPr>
              <a:spLocks noEditPoints="1"/>
            </p:cNvSpPr>
            <p:nvPr/>
          </p:nvSpPr>
          <p:spPr bwMode="auto">
            <a:xfrm>
              <a:off x="5251450" y="720725"/>
              <a:ext cx="390525" cy="387350"/>
            </a:xfrm>
            <a:custGeom>
              <a:avLst/>
              <a:gdLst>
                <a:gd name="T0" fmla="*/ 51 w 104"/>
                <a:gd name="T1" fmla="*/ 103 h 103"/>
                <a:gd name="T2" fmla="*/ 51 w 104"/>
                <a:gd name="T3" fmla="*/ 103 h 103"/>
                <a:gd name="T4" fmla="*/ 39 w 104"/>
                <a:gd name="T5" fmla="*/ 97 h 103"/>
                <a:gd name="T6" fmla="*/ 5 w 104"/>
                <a:gd name="T7" fmla="*/ 61 h 103"/>
                <a:gd name="T8" fmla="*/ 1 w 104"/>
                <a:gd name="T9" fmla="*/ 49 h 103"/>
                <a:gd name="T10" fmla="*/ 6 w 104"/>
                <a:gd name="T11" fmla="*/ 37 h 103"/>
                <a:gd name="T12" fmla="*/ 41 w 104"/>
                <a:gd name="T13" fmla="*/ 4 h 103"/>
                <a:gd name="T14" fmla="*/ 53 w 104"/>
                <a:gd name="T15" fmla="*/ 0 h 103"/>
                <a:gd name="T16" fmla="*/ 65 w 104"/>
                <a:gd name="T17" fmla="*/ 5 h 103"/>
                <a:gd name="T18" fmla="*/ 99 w 104"/>
                <a:gd name="T19" fmla="*/ 41 h 103"/>
                <a:gd name="T20" fmla="*/ 103 w 104"/>
                <a:gd name="T21" fmla="*/ 53 h 103"/>
                <a:gd name="T22" fmla="*/ 98 w 104"/>
                <a:gd name="T23" fmla="*/ 65 h 103"/>
                <a:gd name="T24" fmla="*/ 63 w 104"/>
                <a:gd name="T25" fmla="*/ 98 h 103"/>
                <a:gd name="T26" fmla="*/ 51 w 104"/>
                <a:gd name="T27" fmla="*/ 103 h 103"/>
                <a:gd name="T28" fmla="*/ 53 w 104"/>
                <a:gd name="T29" fmla="*/ 8 h 103"/>
                <a:gd name="T30" fmla="*/ 46 w 104"/>
                <a:gd name="T31" fmla="*/ 10 h 103"/>
                <a:gd name="T32" fmla="*/ 12 w 104"/>
                <a:gd name="T33" fmla="*/ 43 h 103"/>
                <a:gd name="T34" fmla="*/ 9 w 104"/>
                <a:gd name="T35" fmla="*/ 49 h 103"/>
                <a:gd name="T36" fmla="*/ 11 w 104"/>
                <a:gd name="T37" fmla="*/ 56 h 103"/>
                <a:gd name="T38" fmla="*/ 44 w 104"/>
                <a:gd name="T39" fmla="*/ 92 h 103"/>
                <a:gd name="T40" fmla="*/ 58 w 104"/>
                <a:gd name="T41" fmla="*/ 92 h 103"/>
                <a:gd name="T42" fmla="*/ 92 w 104"/>
                <a:gd name="T43" fmla="*/ 60 h 103"/>
                <a:gd name="T44" fmla="*/ 95 w 104"/>
                <a:gd name="T45" fmla="*/ 53 h 103"/>
                <a:gd name="T46" fmla="*/ 93 w 104"/>
                <a:gd name="T47" fmla="*/ 47 h 103"/>
                <a:gd name="T48" fmla="*/ 60 w 104"/>
                <a:gd name="T49" fmla="*/ 11 h 103"/>
                <a:gd name="T50" fmla="*/ 53 w 104"/>
                <a:gd name="T51"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4" h="103">
                  <a:moveTo>
                    <a:pt x="51" y="103"/>
                  </a:moveTo>
                  <a:cubicBezTo>
                    <a:pt x="51" y="103"/>
                    <a:pt x="51" y="103"/>
                    <a:pt x="51" y="103"/>
                  </a:cubicBezTo>
                  <a:cubicBezTo>
                    <a:pt x="46" y="103"/>
                    <a:pt x="42" y="101"/>
                    <a:pt x="39" y="97"/>
                  </a:cubicBezTo>
                  <a:cubicBezTo>
                    <a:pt x="5" y="61"/>
                    <a:pt x="5" y="61"/>
                    <a:pt x="5" y="61"/>
                  </a:cubicBezTo>
                  <a:cubicBezTo>
                    <a:pt x="2" y="58"/>
                    <a:pt x="0" y="54"/>
                    <a:pt x="1" y="49"/>
                  </a:cubicBezTo>
                  <a:cubicBezTo>
                    <a:pt x="1" y="44"/>
                    <a:pt x="3" y="40"/>
                    <a:pt x="6" y="37"/>
                  </a:cubicBezTo>
                  <a:cubicBezTo>
                    <a:pt x="41" y="4"/>
                    <a:pt x="41" y="4"/>
                    <a:pt x="41" y="4"/>
                  </a:cubicBezTo>
                  <a:cubicBezTo>
                    <a:pt x="44" y="1"/>
                    <a:pt x="48" y="0"/>
                    <a:pt x="53" y="0"/>
                  </a:cubicBezTo>
                  <a:cubicBezTo>
                    <a:pt x="58" y="0"/>
                    <a:pt x="62" y="2"/>
                    <a:pt x="65" y="5"/>
                  </a:cubicBezTo>
                  <a:cubicBezTo>
                    <a:pt x="99" y="41"/>
                    <a:pt x="99" y="41"/>
                    <a:pt x="99" y="41"/>
                  </a:cubicBezTo>
                  <a:cubicBezTo>
                    <a:pt x="102" y="44"/>
                    <a:pt x="104" y="49"/>
                    <a:pt x="103" y="53"/>
                  </a:cubicBezTo>
                  <a:cubicBezTo>
                    <a:pt x="103" y="58"/>
                    <a:pt x="101" y="62"/>
                    <a:pt x="98" y="65"/>
                  </a:cubicBezTo>
                  <a:cubicBezTo>
                    <a:pt x="63" y="98"/>
                    <a:pt x="63" y="98"/>
                    <a:pt x="63" y="98"/>
                  </a:cubicBezTo>
                  <a:cubicBezTo>
                    <a:pt x="60" y="101"/>
                    <a:pt x="56" y="103"/>
                    <a:pt x="51" y="103"/>
                  </a:cubicBezTo>
                  <a:close/>
                  <a:moveTo>
                    <a:pt x="53" y="8"/>
                  </a:moveTo>
                  <a:cubicBezTo>
                    <a:pt x="50" y="8"/>
                    <a:pt x="48" y="9"/>
                    <a:pt x="46" y="10"/>
                  </a:cubicBezTo>
                  <a:cubicBezTo>
                    <a:pt x="12" y="43"/>
                    <a:pt x="12" y="43"/>
                    <a:pt x="12" y="43"/>
                  </a:cubicBezTo>
                  <a:cubicBezTo>
                    <a:pt x="10" y="44"/>
                    <a:pt x="9" y="47"/>
                    <a:pt x="9" y="49"/>
                  </a:cubicBezTo>
                  <a:cubicBezTo>
                    <a:pt x="9" y="52"/>
                    <a:pt x="9" y="54"/>
                    <a:pt x="11" y="56"/>
                  </a:cubicBezTo>
                  <a:cubicBezTo>
                    <a:pt x="44" y="92"/>
                    <a:pt x="44" y="92"/>
                    <a:pt x="44" y="92"/>
                  </a:cubicBezTo>
                  <a:cubicBezTo>
                    <a:pt x="48" y="95"/>
                    <a:pt x="54" y="96"/>
                    <a:pt x="58" y="92"/>
                  </a:cubicBezTo>
                  <a:cubicBezTo>
                    <a:pt x="92" y="60"/>
                    <a:pt x="92" y="60"/>
                    <a:pt x="92" y="60"/>
                  </a:cubicBezTo>
                  <a:cubicBezTo>
                    <a:pt x="94" y="58"/>
                    <a:pt x="95" y="56"/>
                    <a:pt x="95" y="53"/>
                  </a:cubicBezTo>
                  <a:cubicBezTo>
                    <a:pt x="95" y="51"/>
                    <a:pt x="95" y="48"/>
                    <a:pt x="93" y="47"/>
                  </a:cubicBezTo>
                  <a:cubicBezTo>
                    <a:pt x="60" y="11"/>
                    <a:pt x="60" y="11"/>
                    <a:pt x="60" y="11"/>
                  </a:cubicBezTo>
                  <a:cubicBezTo>
                    <a:pt x="58" y="9"/>
                    <a:pt x="55" y="8"/>
                    <a:pt x="53"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2" name="Freeform 336"/>
            <p:cNvSpPr/>
            <p:nvPr/>
          </p:nvSpPr>
          <p:spPr bwMode="auto">
            <a:xfrm>
              <a:off x="5011738" y="965200"/>
              <a:ext cx="366713" cy="363538"/>
            </a:xfrm>
            <a:custGeom>
              <a:avLst/>
              <a:gdLst>
                <a:gd name="T0" fmla="*/ 41 w 98"/>
                <a:gd name="T1" fmla="*/ 5 h 97"/>
                <a:gd name="T2" fmla="*/ 6 w 98"/>
                <a:gd name="T3" fmla="*/ 37 h 97"/>
                <a:gd name="T4" fmla="*/ 5 w 98"/>
                <a:gd name="T5" fmla="*/ 56 h 97"/>
                <a:gd name="T6" fmla="*/ 39 w 98"/>
                <a:gd name="T7" fmla="*/ 92 h 97"/>
                <a:gd name="T8" fmla="*/ 57 w 98"/>
                <a:gd name="T9" fmla="*/ 92 h 97"/>
                <a:gd name="T10" fmla="*/ 92 w 98"/>
                <a:gd name="T11" fmla="*/ 60 h 97"/>
                <a:gd name="T12" fmla="*/ 93 w 98"/>
                <a:gd name="T13" fmla="*/ 41 h 97"/>
                <a:gd name="T14" fmla="*/ 59 w 98"/>
                <a:gd name="T15" fmla="*/ 5 h 97"/>
                <a:gd name="T16" fmla="*/ 41 w 98"/>
                <a:gd name="T17" fmla="*/ 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97">
                  <a:moveTo>
                    <a:pt x="41" y="5"/>
                  </a:moveTo>
                  <a:cubicBezTo>
                    <a:pt x="6" y="37"/>
                    <a:pt x="6" y="37"/>
                    <a:pt x="6" y="37"/>
                  </a:cubicBezTo>
                  <a:cubicBezTo>
                    <a:pt x="0" y="42"/>
                    <a:pt x="0" y="51"/>
                    <a:pt x="5" y="56"/>
                  </a:cubicBezTo>
                  <a:cubicBezTo>
                    <a:pt x="39" y="92"/>
                    <a:pt x="39" y="92"/>
                    <a:pt x="39" y="92"/>
                  </a:cubicBezTo>
                  <a:cubicBezTo>
                    <a:pt x="43" y="97"/>
                    <a:pt x="52" y="97"/>
                    <a:pt x="57" y="92"/>
                  </a:cubicBezTo>
                  <a:cubicBezTo>
                    <a:pt x="92" y="60"/>
                    <a:pt x="92" y="60"/>
                    <a:pt x="92" y="60"/>
                  </a:cubicBezTo>
                  <a:cubicBezTo>
                    <a:pt x="97" y="55"/>
                    <a:pt x="98" y="47"/>
                    <a:pt x="93" y="41"/>
                  </a:cubicBezTo>
                  <a:cubicBezTo>
                    <a:pt x="59" y="5"/>
                    <a:pt x="59" y="5"/>
                    <a:pt x="59" y="5"/>
                  </a:cubicBezTo>
                  <a:cubicBezTo>
                    <a:pt x="54" y="0"/>
                    <a:pt x="46" y="0"/>
                    <a:pt x="41"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3" name="Freeform 337"/>
            <p:cNvSpPr>
              <a:spLocks noEditPoints="1"/>
            </p:cNvSpPr>
            <p:nvPr/>
          </p:nvSpPr>
          <p:spPr bwMode="auto">
            <a:xfrm>
              <a:off x="5000625" y="954087"/>
              <a:ext cx="393700" cy="385763"/>
            </a:xfrm>
            <a:custGeom>
              <a:avLst/>
              <a:gdLst>
                <a:gd name="T0" fmla="*/ 51 w 105"/>
                <a:gd name="T1" fmla="*/ 103 h 103"/>
                <a:gd name="T2" fmla="*/ 51 w 105"/>
                <a:gd name="T3" fmla="*/ 103 h 103"/>
                <a:gd name="T4" fmla="*/ 39 w 105"/>
                <a:gd name="T5" fmla="*/ 98 h 103"/>
                <a:gd name="T6" fmla="*/ 5 w 105"/>
                <a:gd name="T7" fmla="*/ 62 h 103"/>
                <a:gd name="T8" fmla="*/ 1 w 105"/>
                <a:gd name="T9" fmla="*/ 49 h 103"/>
                <a:gd name="T10" fmla="*/ 6 w 105"/>
                <a:gd name="T11" fmla="*/ 37 h 103"/>
                <a:gd name="T12" fmla="*/ 41 w 105"/>
                <a:gd name="T13" fmla="*/ 5 h 103"/>
                <a:gd name="T14" fmla="*/ 53 w 105"/>
                <a:gd name="T15" fmla="*/ 0 h 103"/>
                <a:gd name="T16" fmla="*/ 65 w 105"/>
                <a:gd name="T17" fmla="*/ 6 h 103"/>
                <a:gd name="T18" fmla="*/ 99 w 105"/>
                <a:gd name="T19" fmla="*/ 42 h 103"/>
                <a:gd name="T20" fmla="*/ 98 w 105"/>
                <a:gd name="T21" fmla="*/ 66 h 103"/>
                <a:gd name="T22" fmla="*/ 63 w 105"/>
                <a:gd name="T23" fmla="*/ 98 h 103"/>
                <a:gd name="T24" fmla="*/ 51 w 105"/>
                <a:gd name="T25" fmla="*/ 103 h 103"/>
                <a:gd name="T26" fmla="*/ 53 w 105"/>
                <a:gd name="T27" fmla="*/ 8 h 103"/>
                <a:gd name="T28" fmla="*/ 46 w 105"/>
                <a:gd name="T29" fmla="*/ 11 h 103"/>
                <a:gd name="T30" fmla="*/ 12 w 105"/>
                <a:gd name="T31" fmla="*/ 43 h 103"/>
                <a:gd name="T32" fmla="*/ 9 w 105"/>
                <a:gd name="T33" fmla="*/ 50 h 103"/>
                <a:gd name="T34" fmla="*/ 11 w 105"/>
                <a:gd name="T35" fmla="*/ 56 h 103"/>
                <a:gd name="T36" fmla="*/ 44 w 105"/>
                <a:gd name="T37" fmla="*/ 92 h 103"/>
                <a:gd name="T38" fmla="*/ 58 w 105"/>
                <a:gd name="T39" fmla="*/ 93 h 103"/>
                <a:gd name="T40" fmla="*/ 92 w 105"/>
                <a:gd name="T41" fmla="*/ 60 h 103"/>
                <a:gd name="T42" fmla="*/ 93 w 105"/>
                <a:gd name="T43" fmla="*/ 47 h 103"/>
                <a:gd name="T44" fmla="*/ 60 w 105"/>
                <a:gd name="T45" fmla="*/ 11 h 103"/>
                <a:gd name="T46" fmla="*/ 53 w 105"/>
                <a:gd name="T47"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5" h="103">
                  <a:moveTo>
                    <a:pt x="51" y="103"/>
                  </a:moveTo>
                  <a:cubicBezTo>
                    <a:pt x="51" y="103"/>
                    <a:pt x="51" y="103"/>
                    <a:pt x="51" y="103"/>
                  </a:cubicBezTo>
                  <a:cubicBezTo>
                    <a:pt x="46" y="103"/>
                    <a:pt x="42" y="101"/>
                    <a:pt x="39" y="98"/>
                  </a:cubicBezTo>
                  <a:cubicBezTo>
                    <a:pt x="5" y="62"/>
                    <a:pt x="5" y="62"/>
                    <a:pt x="5" y="62"/>
                  </a:cubicBezTo>
                  <a:cubicBezTo>
                    <a:pt x="2" y="58"/>
                    <a:pt x="0" y="54"/>
                    <a:pt x="1" y="49"/>
                  </a:cubicBezTo>
                  <a:cubicBezTo>
                    <a:pt x="1" y="45"/>
                    <a:pt x="3" y="40"/>
                    <a:pt x="6" y="37"/>
                  </a:cubicBezTo>
                  <a:cubicBezTo>
                    <a:pt x="41" y="5"/>
                    <a:pt x="41" y="5"/>
                    <a:pt x="41" y="5"/>
                  </a:cubicBezTo>
                  <a:cubicBezTo>
                    <a:pt x="44" y="2"/>
                    <a:pt x="48" y="0"/>
                    <a:pt x="53" y="0"/>
                  </a:cubicBezTo>
                  <a:cubicBezTo>
                    <a:pt x="58" y="0"/>
                    <a:pt x="62" y="2"/>
                    <a:pt x="65" y="6"/>
                  </a:cubicBezTo>
                  <a:cubicBezTo>
                    <a:pt x="99" y="42"/>
                    <a:pt x="99" y="42"/>
                    <a:pt x="99" y="42"/>
                  </a:cubicBezTo>
                  <a:cubicBezTo>
                    <a:pt x="105" y="48"/>
                    <a:pt x="105" y="59"/>
                    <a:pt x="98" y="66"/>
                  </a:cubicBezTo>
                  <a:cubicBezTo>
                    <a:pt x="63" y="98"/>
                    <a:pt x="63" y="98"/>
                    <a:pt x="63" y="98"/>
                  </a:cubicBezTo>
                  <a:cubicBezTo>
                    <a:pt x="60" y="101"/>
                    <a:pt x="56" y="103"/>
                    <a:pt x="51" y="103"/>
                  </a:cubicBezTo>
                  <a:close/>
                  <a:moveTo>
                    <a:pt x="53" y="8"/>
                  </a:moveTo>
                  <a:cubicBezTo>
                    <a:pt x="50" y="8"/>
                    <a:pt x="48" y="9"/>
                    <a:pt x="46" y="11"/>
                  </a:cubicBezTo>
                  <a:cubicBezTo>
                    <a:pt x="12" y="43"/>
                    <a:pt x="12" y="43"/>
                    <a:pt x="12" y="43"/>
                  </a:cubicBezTo>
                  <a:cubicBezTo>
                    <a:pt x="10" y="45"/>
                    <a:pt x="9" y="47"/>
                    <a:pt x="9" y="50"/>
                  </a:cubicBezTo>
                  <a:cubicBezTo>
                    <a:pt x="9" y="52"/>
                    <a:pt x="9" y="54"/>
                    <a:pt x="11" y="56"/>
                  </a:cubicBezTo>
                  <a:cubicBezTo>
                    <a:pt x="44" y="92"/>
                    <a:pt x="44" y="92"/>
                    <a:pt x="44" y="92"/>
                  </a:cubicBezTo>
                  <a:cubicBezTo>
                    <a:pt x="48" y="96"/>
                    <a:pt x="54" y="96"/>
                    <a:pt x="58" y="93"/>
                  </a:cubicBezTo>
                  <a:cubicBezTo>
                    <a:pt x="92" y="60"/>
                    <a:pt x="92" y="60"/>
                    <a:pt x="92" y="60"/>
                  </a:cubicBezTo>
                  <a:cubicBezTo>
                    <a:pt x="96" y="57"/>
                    <a:pt x="96" y="51"/>
                    <a:pt x="93" y="47"/>
                  </a:cubicBezTo>
                  <a:cubicBezTo>
                    <a:pt x="60" y="11"/>
                    <a:pt x="60" y="11"/>
                    <a:pt x="60" y="11"/>
                  </a:cubicBezTo>
                  <a:cubicBezTo>
                    <a:pt x="58" y="9"/>
                    <a:pt x="55" y="8"/>
                    <a:pt x="53"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4" name="Freeform 338"/>
            <p:cNvSpPr/>
            <p:nvPr/>
          </p:nvSpPr>
          <p:spPr bwMode="auto">
            <a:xfrm>
              <a:off x="4759325" y="1196975"/>
              <a:ext cx="368300" cy="368300"/>
            </a:xfrm>
            <a:custGeom>
              <a:avLst/>
              <a:gdLst>
                <a:gd name="T0" fmla="*/ 41 w 98"/>
                <a:gd name="T1" fmla="*/ 5 h 98"/>
                <a:gd name="T2" fmla="*/ 6 w 98"/>
                <a:gd name="T3" fmla="*/ 38 h 98"/>
                <a:gd name="T4" fmla="*/ 5 w 98"/>
                <a:gd name="T5" fmla="*/ 56 h 98"/>
                <a:gd name="T6" fmla="*/ 39 w 98"/>
                <a:gd name="T7" fmla="*/ 92 h 98"/>
                <a:gd name="T8" fmla="*/ 57 w 98"/>
                <a:gd name="T9" fmla="*/ 93 h 98"/>
                <a:gd name="T10" fmla="*/ 92 w 98"/>
                <a:gd name="T11" fmla="*/ 60 h 98"/>
                <a:gd name="T12" fmla="*/ 93 w 98"/>
                <a:gd name="T13" fmla="*/ 42 h 98"/>
                <a:gd name="T14" fmla="*/ 59 w 98"/>
                <a:gd name="T15" fmla="*/ 6 h 98"/>
                <a:gd name="T16" fmla="*/ 41 w 98"/>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98">
                  <a:moveTo>
                    <a:pt x="41" y="5"/>
                  </a:moveTo>
                  <a:cubicBezTo>
                    <a:pt x="6" y="38"/>
                    <a:pt x="6" y="38"/>
                    <a:pt x="6" y="38"/>
                  </a:cubicBezTo>
                  <a:cubicBezTo>
                    <a:pt x="0" y="43"/>
                    <a:pt x="0" y="51"/>
                    <a:pt x="5" y="56"/>
                  </a:cubicBezTo>
                  <a:cubicBezTo>
                    <a:pt x="39" y="92"/>
                    <a:pt x="39" y="92"/>
                    <a:pt x="39" y="92"/>
                  </a:cubicBezTo>
                  <a:cubicBezTo>
                    <a:pt x="43" y="98"/>
                    <a:pt x="52" y="98"/>
                    <a:pt x="57" y="93"/>
                  </a:cubicBezTo>
                  <a:cubicBezTo>
                    <a:pt x="92" y="60"/>
                    <a:pt x="92" y="60"/>
                    <a:pt x="92" y="60"/>
                  </a:cubicBezTo>
                  <a:cubicBezTo>
                    <a:pt x="97" y="55"/>
                    <a:pt x="98" y="47"/>
                    <a:pt x="93" y="42"/>
                  </a:cubicBezTo>
                  <a:cubicBezTo>
                    <a:pt x="59" y="6"/>
                    <a:pt x="59" y="6"/>
                    <a:pt x="59" y="6"/>
                  </a:cubicBezTo>
                  <a:cubicBezTo>
                    <a:pt x="54" y="0"/>
                    <a:pt x="46" y="0"/>
                    <a:pt x="41"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5" name="Freeform 339"/>
            <p:cNvSpPr>
              <a:spLocks noEditPoints="1"/>
            </p:cNvSpPr>
            <p:nvPr/>
          </p:nvSpPr>
          <p:spPr bwMode="auto">
            <a:xfrm>
              <a:off x="4748213" y="1190625"/>
              <a:ext cx="393700" cy="382588"/>
            </a:xfrm>
            <a:custGeom>
              <a:avLst/>
              <a:gdLst>
                <a:gd name="T0" fmla="*/ 51 w 105"/>
                <a:gd name="T1" fmla="*/ 102 h 102"/>
                <a:gd name="T2" fmla="*/ 51 w 105"/>
                <a:gd name="T3" fmla="*/ 102 h 102"/>
                <a:gd name="T4" fmla="*/ 39 w 105"/>
                <a:gd name="T5" fmla="*/ 97 h 102"/>
                <a:gd name="T6" fmla="*/ 5 w 105"/>
                <a:gd name="T7" fmla="*/ 61 h 102"/>
                <a:gd name="T8" fmla="*/ 1 w 105"/>
                <a:gd name="T9" fmla="*/ 49 h 102"/>
                <a:gd name="T10" fmla="*/ 6 w 105"/>
                <a:gd name="T11" fmla="*/ 37 h 102"/>
                <a:gd name="T12" fmla="*/ 41 w 105"/>
                <a:gd name="T13" fmla="*/ 4 h 102"/>
                <a:gd name="T14" fmla="*/ 53 w 105"/>
                <a:gd name="T15" fmla="*/ 0 h 102"/>
                <a:gd name="T16" fmla="*/ 65 w 105"/>
                <a:gd name="T17" fmla="*/ 5 h 102"/>
                <a:gd name="T18" fmla="*/ 99 w 105"/>
                <a:gd name="T19" fmla="*/ 41 h 102"/>
                <a:gd name="T20" fmla="*/ 98 w 105"/>
                <a:gd name="T21" fmla="*/ 65 h 102"/>
                <a:gd name="T22" fmla="*/ 63 w 105"/>
                <a:gd name="T23" fmla="*/ 98 h 102"/>
                <a:gd name="T24" fmla="*/ 51 w 105"/>
                <a:gd name="T25" fmla="*/ 102 h 102"/>
                <a:gd name="T26" fmla="*/ 53 w 105"/>
                <a:gd name="T27" fmla="*/ 8 h 102"/>
                <a:gd name="T28" fmla="*/ 46 w 105"/>
                <a:gd name="T29" fmla="*/ 10 h 102"/>
                <a:gd name="T30" fmla="*/ 12 w 105"/>
                <a:gd name="T31" fmla="*/ 43 h 102"/>
                <a:gd name="T32" fmla="*/ 9 w 105"/>
                <a:gd name="T33" fmla="*/ 49 h 102"/>
                <a:gd name="T34" fmla="*/ 11 w 105"/>
                <a:gd name="T35" fmla="*/ 56 h 102"/>
                <a:gd name="T36" fmla="*/ 44 w 105"/>
                <a:gd name="T37" fmla="*/ 91 h 102"/>
                <a:gd name="T38" fmla="*/ 51 w 105"/>
                <a:gd name="T39" fmla="*/ 94 h 102"/>
                <a:gd name="T40" fmla="*/ 51 w 105"/>
                <a:gd name="T41" fmla="*/ 94 h 102"/>
                <a:gd name="T42" fmla="*/ 58 w 105"/>
                <a:gd name="T43" fmla="*/ 92 h 102"/>
                <a:gd name="T44" fmla="*/ 92 w 105"/>
                <a:gd name="T45" fmla="*/ 59 h 102"/>
                <a:gd name="T46" fmla="*/ 93 w 105"/>
                <a:gd name="T47" fmla="*/ 46 h 102"/>
                <a:gd name="T48" fmla="*/ 59 w 105"/>
                <a:gd name="T49" fmla="*/ 11 h 102"/>
                <a:gd name="T50" fmla="*/ 53 w 105"/>
                <a:gd name="T51" fmla="*/ 8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5" h="102">
                  <a:moveTo>
                    <a:pt x="51" y="102"/>
                  </a:moveTo>
                  <a:cubicBezTo>
                    <a:pt x="51" y="102"/>
                    <a:pt x="51" y="102"/>
                    <a:pt x="51" y="102"/>
                  </a:cubicBezTo>
                  <a:cubicBezTo>
                    <a:pt x="46" y="102"/>
                    <a:pt x="42" y="100"/>
                    <a:pt x="39" y="97"/>
                  </a:cubicBezTo>
                  <a:cubicBezTo>
                    <a:pt x="5" y="61"/>
                    <a:pt x="5" y="61"/>
                    <a:pt x="5" y="61"/>
                  </a:cubicBezTo>
                  <a:cubicBezTo>
                    <a:pt x="2" y="58"/>
                    <a:pt x="0" y="53"/>
                    <a:pt x="1" y="49"/>
                  </a:cubicBezTo>
                  <a:cubicBezTo>
                    <a:pt x="1" y="44"/>
                    <a:pt x="3" y="40"/>
                    <a:pt x="6" y="37"/>
                  </a:cubicBezTo>
                  <a:cubicBezTo>
                    <a:pt x="41" y="4"/>
                    <a:pt x="41" y="4"/>
                    <a:pt x="41" y="4"/>
                  </a:cubicBezTo>
                  <a:cubicBezTo>
                    <a:pt x="44" y="1"/>
                    <a:pt x="48" y="0"/>
                    <a:pt x="53" y="0"/>
                  </a:cubicBezTo>
                  <a:cubicBezTo>
                    <a:pt x="58" y="0"/>
                    <a:pt x="62" y="2"/>
                    <a:pt x="65" y="5"/>
                  </a:cubicBezTo>
                  <a:cubicBezTo>
                    <a:pt x="99" y="41"/>
                    <a:pt x="99" y="41"/>
                    <a:pt x="99" y="41"/>
                  </a:cubicBezTo>
                  <a:cubicBezTo>
                    <a:pt x="105" y="48"/>
                    <a:pt x="105" y="59"/>
                    <a:pt x="98" y="65"/>
                  </a:cubicBezTo>
                  <a:cubicBezTo>
                    <a:pt x="63" y="98"/>
                    <a:pt x="63" y="98"/>
                    <a:pt x="63" y="98"/>
                  </a:cubicBezTo>
                  <a:cubicBezTo>
                    <a:pt x="60" y="101"/>
                    <a:pt x="56" y="102"/>
                    <a:pt x="51" y="102"/>
                  </a:cubicBezTo>
                  <a:close/>
                  <a:moveTo>
                    <a:pt x="53" y="8"/>
                  </a:moveTo>
                  <a:cubicBezTo>
                    <a:pt x="50" y="8"/>
                    <a:pt x="48" y="8"/>
                    <a:pt x="46" y="10"/>
                  </a:cubicBezTo>
                  <a:cubicBezTo>
                    <a:pt x="12" y="43"/>
                    <a:pt x="12" y="43"/>
                    <a:pt x="12" y="43"/>
                  </a:cubicBezTo>
                  <a:cubicBezTo>
                    <a:pt x="10" y="44"/>
                    <a:pt x="9" y="47"/>
                    <a:pt x="9" y="49"/>
                  </a:cubicBezTo>
                  <a:cubicBezTo>
                    <a:pt x="9" y="51"/>
                    <a:pt x="9" y="54"/>
                    <a:pt x="11" y="56"/>
                  </a:cubicBezTo>
                  <a:cubicBezTo>
                    <a:pt x="44" y="91"/>
                    <a:pt x="44" y="91"/>
                    <a:pt x="44" y="91"/>
                  </a:cubicBezTo>
                  <a:cubicBezTo>
                    <a:pt x="46" y="93"/>
                    <a:pt x="49" y="94"/>
                    <a:pt x="51" y="94"/>
                  </a:cubicBezTo>
                  <a:cubicBezTo>
                    <a:pt x="51" y="94"/>
                    <a:pt x="51" y="94"/>
                    <a:pt x="51" y="94"/>
                  </a:cubicBezTo>
                  <a:cubicBezTo>
                    <a:pt x="54" y="94"/>
                    <a:pt x="56" y="94"/>
                    <a:pt x="58" y="92"/>
                  </a:cubicBezTo>
                  <a:cubicBezTo>
                    <a:pt x="92" y="59"/>
                    <a:pt x="92" y="59"/>
                    <a:pt x="92" y="59"/>
                  </a:cubicBezTo>
                  <a:cubicBezTo>
                    <a:pt x="96" y="56"/>
                    <a:pt x="96" y="50"/>
                    <a:pt x="93" y="46"/>
                  </a:cubicBezTo>
                  <a:cubicBezTo>
                    <a:pt x="59" y="11"/>
                    <a:pt x="59" y="11"/>
                    <a:pt x="59" y="11"/>
                  </a:cubicBezTo>
                  <a:cubicBezTo>
                    <a:pt x="58" y="9"/>
                    <a:pt x="55" y="8"/>
                    <a:pt x="53"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6" name="Freeform 340"/>
            <p:cNvSpPr/>
            <p:nvPr/>
          </p:nvSpPr>
          <p:spPr bwMode="auto">
            <a:xfrm>
              <a:off x="4508500" y="1433512"/>
              <a:ext cx="368300" cy="365125"/>
            </a:xfrm>
            <a:custGeom>
              <a:avLst/>
              <a:gdLst>
                <a:gd name="T0" fmla="*/ 41 w 98"/>
                <a:gd name="T1" fmla="*/ 5 h 97"/>
                <a:gd name="T2" fmla="*/ 6 w 98"/>
                <a:gd name="T3" fmla="*/ 37 h 97"/>
                <a:gd name="T4" fmla="*/ 5 w 98"/>
                <a:gd name="T5" fmla="*/ 56 h 97"/>
                <a:gd name="T6" fmla="*/ 38 w 98"/>
                <a:gd name="T7" fmla="*/ 92 h 97"/>
                <a:gd name="T8" fmla="*/ 57 w 98"/>
                <a:gd name="T9" fmla="*/ 92 h 97"/>
                <a:gd name="T10" fmla="*/ 92 w 98"/>
                <a:gd name="T11" fmla="*/ 60 h 97"/>
                <a:gd name="T12" fmla="*/ 93 w 98"/>
                <a:gd name="T13" fmla="*/ 41 h 97"/>
                <a:gd name="T14" fmla="*/ 59 w 98"/>
                <a:gd name="T15" fmla="*/ 5 h 97"/>
                <a:gd name="T16" fmla="*/ 41 w 98"/>
                <a:gd name="T17" fmla="*/ 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97">
                  <a:moveTo>
                    <a:pt x="41" y="5"/>
                  </a:moveTo>
                  <a:cubicBezTo>
                    <a:pt x="6" y="37"/>
                    <a:pt x="6" y="37"/>
                    <a:pt x="6" y="37"/>
                  </a:cubicBezTo>
                  <a:cubicBezTo>
                    <a:pt x="0" y="42"/>
                    <a:pt x="0" y="50"/>
                    <a:pt x="5" y="56"/>
                  </a:cubicBezTo>
                  <a:cubicBezTo>
                    <a:pt x="38" y="92"/>
                    <a:pt x="38" y="92"/>
                    <a:pt x="38" y="92"/>
                  </a:cubicBezTo>
                  <a:cubicBezTo>
                    <a:pt x="43" y="97"/>
                    <a:pt x="52" y="97"/>
                    <a:pt x="57" y="92"/>
                  </a:cubicBezTo>
                  <a:cubicBezTo>
                    <a:pt x="92" y="60"/>
                    <a:pt x="92" y="60"/>
                    <a:pt x="92" y="60"/>
                  </a:cubicBezTo>
                  <a:cubicBezTo>
                    <a:pt x="97" y="55"/>
                    <a:pt x="98" y="46"/>
                    <a:pt x="93" y="41"/>
                  </a:cubicBezTo>
                  <a:cubicBezTo>
                    <a:pt x="59" y="5"/>
                    <a:pt x="59" y="5"/>
                    <a:pt x="59" y="5"/>
                  </a:cubicBezTo>
                  <a:cubicBezTo>
                    <a:pt x="54" y="0"/>
                    <a:pt x="46" y="0"/>
                    <a:pt x="41"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7" name="Freeform 341"/>
            <p:cNvSpPr>
              <a:spLocks noEditPoints="1"/>
            </p:cNvSpPr>
            <p:nvPr/>
          </p:nvSpPr>
          <p:spPr bwMode="auto">
            <a:xfrm>
              <a:off x="4494213" y="1422400"/>
              <a:ext cx="396875" cy="387350"/>
            </a:xfrm>
            <a:custGeom>
              <a:avLst/>
              <a:gdLst>
                <a:gd name="T0" fmla="*/ 52 w 106"/>
                <a:gd name="T1" fmla="*/ 103 h 103"/>
                <a:gd name="T2" fmla="*/ 52 w 106"/>
                <a:gd name="T3" fmla="*/ 103 h 103"/>
                <a:gd name="T4" fmla="*/ 40 w 106"/>
                <a:gd name="T5" fmla="*/ 97 h 103"/>
                <a:gd name="T6" fmla="*/ 6 w 106"/>
                <a:gd name="T7" fmla="*/ 61 h 103"/>
                <a:gd name="T8" fmla="*/ 7 w 106"/>
                <a:gd name="T9" fmla="*/ 37 h 103"/>
                <a:gd name="T10" fmla="*/ 42 w 106"/>
                <a:gd name="T11" fmla="*/ 5 h 103"/>
                <a:gd name="T12" fmla="*/ 54 w 106"/>
                <a:gd name="T13" fmla="*/ 0 h 103"/>
                <a:gd name="T14" fmla="*/ 66 w 106"/>
                <a:gd name="T15" fmla="*/ 5 h 103"/>
                <a:gd name="T16" fmla="*/ 100 w 106"/>
                <a:gd name="T17" fmla="*/ 41 h 103"/>
                <a:gd name="T18" fmla="*/ 99 w 106"/>
                <a:gd name="T19" fmla="*/ 66 h 103"/>
                <a:gd name="T20" fmla="*/ 64 w 106"/>
                <a:gd name="T21" fmla="*/ 98 h 103"/>
                <a:gd name="T22" fmla="*/ 52 w 106"/>
                <a:gd name="T23" fmla="*/ 103 h 103"/>
                <a:gd name="T24" fmla="*/ 54 w 106"/>
                <a:gd name="T25" fmla="*/ 8 h 103"/>
                <a:gd name="T26" fmla="*/ 47 w 106"/>
                <a:gd name="T27" fmla="*/ 10 h 103"/>
                <a:gd name="T28" fmla="*/ 13 w 106"/>
                <a:gd name="T29" fmla="*/ 43 h 103"/>
                <a:gd name="T30" fmla="*/ 12 w 106"/>
                <a:gd name="T31" fmla="*/ 56 h 103"/>
                <a:gd name="T32" fmla="*/ 45 w 106"/>
                <a:gd name="T33" fmla="*/ 92 h 103"/>
                <a:gd name="T34" fmla="*/ 59 w 106"/>
                <a:gd name="T35" fmla="*/ 92 h 103"/>
                <a:gd name="T36" fmla="*/ 93 w 106"/>
                <a:gd name="T37" fmla="*/ 60 h 103"/>
                <a:gd name="T38" fmla="*/ 94 w 106"/>
                <a:gd name="T39" fmla="*/ 47 h 103"/>
                <a:gd name="T40" fmla="*/ 60 w 106"/>
                <a:gd name="T41" fmla="*/ 11 h 103"/>
                <a:gd name="T42" fmla="*/ 54 w 106"/>
                <a:gd name="T43"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6" h="103">
                  <a:moveTo>
                    <a:pt x="52" y="103"/>
                  </a:moveTo>
                  <a:cubicBezTo>
                    <a:pt x="52" y="103"/>
                    <a:pt x="52" y="103"/>
                    <a:pt x="52" y="103"/>
                  </a:cubicBezTo>
                  <a:cubicBezTo>
                    <a:pt x="47" y="103"/>
                    <a:pt x="43" y="101"/>
                    <a:pt x="40" y="97"/>
                  </a:cubicBezTo>
                  <a:cubicBezTo>
                    <a:pt x="6" y="61"/>
                    <a:pt x="6" y="61"/>
                    <a:pt x="6" y="61"/>
                  </a:cubicBezTo>
                  <a:cubicBezTo>
                    <a:pt x="0" y="55"/>
                    <a:pt x="0" y="44"/>
                    <a:pt x="7" y="37"/>
                  </a:cubicBezTo>
                  <a:cubicBezTo>
                    <a:pt x="42" y="5"/>
                    <a:pt x="42" y="5"/>
                    <a:pt x="42" y="5"/>
                  </a:cubicBezTo>
                  <a:cubicBezTo>
                    <a:pt x="45" y="2"/>
                    <a:pt x="49" y="0"/>
                    <a:pt x="54" y="0"/>
                  </a:cubicBezTo>
                  <a:cubicBezTo>
                    <a:pt x="58" y="0"/>
                    <a:pt x="63" y="2"/>
                    <a:pt x="66" y="5"/>
                  </a:cubicBezTo>
                  <a:cubicBezTo>
                    <a:pt x="100" y="41"/>
                    <a:pt x="100" y="41"/>
                    <a:pt x="100" y="41"/>
                  </a:cubicBezTo>
                  <a:cubicBezTo>
                    <a:pt x="106" y="48"/>
                    <a:pt x="106" y="59"/>
                    <a:pt x="99" y="66"/>
                  </a:cubicBezTo>
                  <a:cubicBezTo>
                    <a:pt x="64" y="98"/>
                    <a:pt x="64" y="98"/>
                    <a:pt x="64" y="98"/>
                  </a:cubicBezTo>
                  <a:cubicBezTo>
                    <a:pt x="61" y="101"/>
                    <a:pt x="57" y="103"/>
                    <a:pt x="52" y="103"/>
                  </a:cubicBezTo>
                  <a:close/>
                  <a:moveTo>
                    <a:pt x="54" y="8"/>
                  </a:moveTo>
                  <a:cubicBezTo>
                    <a:pt x="51" y="8"/>
                    <a:pt x="49" y="9"/>
                    <a:pt x="47" y="10"/>
                  </a:cubicBezTo>
                  <a:cubicBezTo>
                    <a:pt x="13" y="43"/>
                    <a:pt x="13" y="43"/>
                    <a:pt x="13" y="43"/>
                  </a:cubicBezTo>
                  <a:cubicBezTo>
                    <a:pt x="9" y="46"/>
                    <a:pt x="9" y="52"/>
                    <a:pt x="12" y="56"/>
                  </a:cubicBezTo>
                  <a:cubicBezTo>
                    <a:pt x="45" y="92"/>
                    <a:pt x="45" y="92"/>
                    <a:pt x="45" y="92"/>
                  </a:cubicBezTo>
                  <a:cubicBezTo>
                    <a:pt x="49" y="95"/>
                    <a:pt x="55" y="96"/>
                    <a:pt x="59" y="92"/>
                  </a:cubicBezTo>
                  <a:cubicBezTo>
                    <a:pt x="93" y="60"/>
                    <a:pt x="93" y="60"/>
                    <a:pt x="93" y="60"/>
                  </a:cubicBezTo>
                  <a:cubicBezTo>
                    <a:pt x="97" y="56"/>
                    <a:pt x="97" y="50"/>
                    <a:pt x="94" y="47"/>
                  </a:cubicBezTo>
                  <a:cubicBezTo>
                    <a:pt x="60" y="11"/>
                    <a:pt x="60" y="11"/>
                    <a:pt x="60" y="11"/>
                  </a:cubicBezTo>
                  <a:cubicBezTo>
                    <a:pt x="59" y="9"/>
                    <a:pt x="56" y="8"/>
                    <a:pt x="54"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8" name="Freeform 342"/>
            <p:cNvSpPr/>
            <p:nvPr/>
          </p:nvSpPr>
          <p:spPr bwMode="auto">
            <a:xfrm>
              <a:off x="4257675" y="1666875"/>
              <a:ext cx="366713" cy="368300"/>
            </a:xfrm>
            <a:custGeom>
              <a:avLst/>
              <a:gdLst>
                <a:gd name="T0" fmla="*/ 41 w 98"/>
                <a:gd name="T1" fmla="*/ 5 h 98"/>
                <a:gd name="T2" fmla="*/ 6 w 98"/>
                <a:gd name="T3" fmla="*/ 37 h 98"/>
                <a:gd name="T4" fmla="*/ 5 w 98"/>
                <a:gd name="T5" fmla="*/ 56 h 98"/>
                <a:gd name="T6" fmla="*/ 38 w 98"/>
                <a:gd name="T7" fmla="*/ 92 h 98"/>
                <a:gd name="T8" fmla="*/ 57 w 98"/>
                <a:gd name="T9" fmla="*/ 93 h 98"/>
                <a:gd name="T10" fmla="*/ 92 w 98"/>
                <a:gd name="T11" fmla="*/ 60 h 98"/>
                <a:gd name="T12" fmla="*/ 93 w 98"/>
                <a:gd name="T13" fmla="*/ 41 h 98"/>
                <a:gd name="T14" fmla="*/ 59 w 98"/>
                <a:gd name="T15" fmla="*/ 6 h 98"/>
                <a:gd name="T16" fmla="*/ 41 w 98"/>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98">
                  <a:moveTo>
                    <a:pt x="41" y="5"/>
                  </a:moveTo>
                  <a:cubicBezTo>
                    <a:pt x="6" y="37"/>
                    <a:pt x="6" y="37"/>
                    <a:pt x="6" y="37"/>
                  </a:cubicBezTo>
                  <a:cubicBezTo>
                    <a:pt x="0" y="42"/>
                    <a:pt x="0" y="51"/>
                    <a:pt x="5" y="56"/>
                  </a:cubicBezTo>
                  <a:cubicBezTo>
                    <a:pt x="38" y="92"/>
                    <a:pt x="38" y="92"/>
                    <a:pt x="38" y="92"/>
                  </a:cubicBezTo>
                  <a:cubicBezTo>
                    <a:pt x="43" y="97"/>
                    <a:pt x="52" y="98"/>
                    <a:pt x="57" y="93"/>
                  </a:cubicBezTo>
                  <a:cubicBezTo>
                    <a:pt x="92" y="60"/>
                    <a:pt x="92" y="60"/>
                    <a:pt x="92" y="60"/>
                  </a:cubicBezTo>
                  <a:cubicBezTo>
                    <a:pt x="97" y="55"/>
                    <a:pt x="98" y="47"/>
                    <a:pt x="93" y="41"/>
                  </a:cubicBezTo>
                  <a:cubicBezTo>
                    <a:pt x="59" y="6"/>
                    <a:pt x="59" y="6"/>
                    <a:pt x="59" y="6"/>
                  </a:cubicBezTo>
                  <a:cubicBezTo>
                    <a:pt x="54" y="0"/>
                    <a:pt x="46" y="0"/>
                    <a:pt x="41"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9" name="Freeform 343"/>
            <p:cNvSpPr>
              <a:spLocks noEditPoints="1"/>
            </p:cNvSpPr>
            <p:nvPr/>
          </p:nvSpPr>
          <p:spPr bwMode="auto">
            <a:xfrm>
              <a:off x="4244975" y="1655762"/>
              <a:ext cx="387350" cy="385763"/>
            </a:xfrm>
            <a:custGeom>
              <a:avLst/>
              <a:gdLst>
                <a:gd name="T0" fmla="*/ 51 w 103"/>
                <a:gd name="T1" fmla="*/ 103 h 103"/>
                <a:gd name="T2" fmla="*/ 51 w 103"/>
                <a:gd name="T3" fmla="*/ 103 h 103"/>
                <a:gd name="T4" fmla="*/ 39 w 103"/>
                <a:gd name="T5" fmla="*/ 98 h 103"/>
                <a:gd name="T6" fmla="*/ 5 w 103"/>
                <a:gd name="T7" fmla="*/ 62 h 103"/>
                <a:gd name="T8" fmla="*/ 1 w 103"/>
                <a:gd name="T9" fmla="*/ 49 h 103"/>
                <a:gd name="T10" fmla="*/ 6 w 103"/>
                <a:gd name="T11" fmla="*/ 37 h 103"/>
                <a:gd name="T12" fmla="*/ 41 w 103"/>
                <a:gd name="T13" fmla="*/ 5 h 103"/>
                <a:gd name="T14" fmla="*/ 53 w 103"/>
                <a:gd name="T15" fmla="*/ 0 h 103"/>
                <a:gd name="T16" fmla="*/ 65 w 103"/>
                <a:gd name="T17" fmla="*/ 6 h 103"/>
                <a:gd name="T18" fmla="*/ 99 w 103"/>
                <a:gd name="T19" fmla="*/ 42 h 103"/>
                <a:gd name="T20" fmla="*/ 103 w 103"/>
                <a:gd name="T21" fmla="*/ 54 h 103"/>
                <a:gd name="T22" fmla="*/ 98 w 103"/>
                <a:gd name="T23" fmla="*/ 66 h 103"/>
                <a:gd name="T24" fmla="*/ 63 w 103"/>
                <a:gd name="T25" fmla="*/ 99 h 103"/>
                <a:gd name="T26" fmla="*/ 51 w 103"/>
                <a:gd name="T27" fmla="*/ 103 h 103"/>
                <a:gd name="T28" fmla="*/ 53 w 103"/>
                <a:gd name="T29" fmla="*/ 8 h 103"/>
                <a:gd name="T30" fmla="*/ 46 w 103"/>
                <a:gd name="T31" fmla="*/ 11 h 103"/>
                <a:gd name="T32" fmla="*/ 11 w 103"/>
                <a:gd name="T33" fmla="*/ 43 h 103"/>
                <a:gd name="T34" fmla="*/ 9 w 103"/>
                <a:gd name="T35" fmla="*/ 50 h 103"/>
                <a:gd name="T36" fmla="*/ 11 w 103"/>
                <a:gd name="T37" fmla="*/ 56 h 103"/>
                <a:gd name="T38" fmla="*/ 44 w 103"/>
                <a:gd name="T39" fmla="*/ 92 h 103"/>
                <a:gd name="T40" fmla="*/ 58 w 103"/>
                <a:gd name="T41" fmla="*/ 93 h 103"/>
                <a:gd name="T42" fmla="*/ 92 w 103"/>
                <a:gd name="T43" fmla="*/ 60 h 103"/>
                <a:gd name="T44" fmla="*/ 95 w 103"/>
                <a:gd name="T45" fmla="*/ 54 h 103"/>
                <a:gd name="T46" fmla="*/ 93 w 103"/>
                <a:gd name="T47" fmla="*/ 47 h 103"/>
                <a:gd name="T48" fmla="*/ 59 w 103"/>
                <a:gd name="T49" fmla="*/ 11 h 103"/>
                <a:gd name="T50" fmla="*/ 53 w 103"/>
                <a:gd name="T51"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3" h="103">
                  <a:moveTo>
                    <a:pt x="51" y="103"/>
                  </a:moveTo>
                  <a:cubicBezTo>
                    <a:pt x="51" y="103"/>
                    <a:pt x="51" y="103"/>
                    <a:pt x="51" y="103"/>
                  </a:cubicBezTo>
                  <a:cubicBezTo>
                    <a:pt x="46" y="103"/>
                    <a:pt x="42" y="101"/>
                    <a:pt x="39" y="98"/>
                  </a:cubicBezTo>
                  <a:cubicBezTo>
                    <a:pt x="5" y="62"/>
                    <a:pt x="5" y="62"/>
                    <a:pt x="5" y="62"/>
                  </a:cubicBezTo>
                  <a:cubicBezTo>
                    <a:pt x="2" y="59"/>
                    <a:pt x="0" y="54"/>
                    <a:pt x="1" y="49"/>
                  </a:cubicBezTo>
                  <a:cubicBezTo>
                    <a:pt x="1" y="45"/>
                    <a:pt x="3" y="41"/>
                    <a:pt x="6" y="37"/>
                  </a:cubicBezTo>
                  <a:cubicBezTo>
                    <a:pt x="41" y="5"/>
                    <a:pt x="41" y="5"/>
                    <a:pt x="41" y="5"/>
                  </a:cubicBezTo>
                  <a:cubicBezTo>
                    <a:pt x="44" y="2"/>
                    <a:pt x="48" y="0"/>
                    <a:pt x="53" y="0"/>
                  </a:cubicBezTo>
                  <a:cubicBezTo>
                    <a:pt x="57" y="0"/>
                    <a:pt x="62" y="2"/>
                    <a:pt x="65" y="6"/>
                  </a:cubicBezTo>
                  <a:cubicBezTo>
                    <a:pt x="99" y="42"/>
                    <a:pt x="99" y="42"/>
                    <a:pt x="99" y="42"/>
                  </a:cubicBezTo>
                  <a:cubicBezTo>
                    <a:pt x="102" y="45"/>
                    <a:pt x="103" y="49"/>
                    <a:pt x="103" y="54"/>
                  </a:cubicBezTo>
                  <a:cubicBezTo>
                    <a:pt x="103" y="59"/>
                    <a:pt x="101" y="63"/>
                    <a:pt x="98" y="66"/>
                  </a:cubicBezTo>
                  <a:cubicBezTo>
                    <a:pt x="63" y="99"/>
                    <a:pt x="63" y="99"/>
                    <a:pt x="63" y="99"/>
                  </a:cubicBezTo>
                  <a:cubicBezTo>
                    <a:pt x="60" y="102"/>
                    <a:pt x="56" y="103"/>
                    <a:pt x="51" y="103"/>
                  </a:cubicBezTo>
                  <a:close/>
                  <a:moveTo>
                    <a:pt x="53" y="8"/>
                  </a:moveTo>
                  <a:cubicBezTo>
                    <a:pt x="50" y="8"/>
                    <a:pt x="48" y="9"/>
                    <a:pt x="46" y="11"/>
                  </a:cubicBezTo>
                  <a:cubicBezTo>
                    <a:pt x="11" y="43"/>
                    <a:pt x="11" y="43"/>
                    <a:pt x="11" y="43"/>
                  </a:cubicBezTo>
                  <a:cubicBezTo>
                    <a:pt x="10" y="45"/>
                    <a:pt x="9" y="47"/>
                    <a:pt x="9" y="50"/>
                  </a:cubicBezTo>
                  <a:cubicBezTo>
                    <a:pt x="8" y="52"/>
                    <a:pt x="9" y="55"/>
                    <a:pt x="11" y="56"/>
                  </a:cubicBezTo>
                  <a:cubicBezTo>
                    <a:pt x="44" y="92"/>
                    <a:pt x="44" y="92"/>
                    <a:pt x="44" y="92"/>
                  </a:cubicBezTo>
                  <a:cubicBezTo>
                    <a:pt x="48" y="96"/>
                    <a:pt x="54" y="96"/>
                    <a:pt x="58" y="93"/>
                  </a:cubicBezTo>
                  <a:cubicBezTo>
                    <a:pt x="92" y="60"/>
                    <a:pt x="92" y="60"/>
                    <a:pt x="92" y="60"/>
                  </a:cubicBezTo>
                  <a:cubicBezTo>
                    <a:pt x="94" y="59"/>
                    <a:pt x="95" y="56"/>
                    <a:pt x="95" y="54"/>
                  </a:cubicBezTo>
                  <a:cubicBezTo>
                    <a:pt x="95" y="51"/>
                    <a:pt x="95" y="49"/>
                    <a:pt x="93" y="47"/>
                  </a:cubicBezTo>
                  <a:cubicBezTo>
                    <a:pt x="59" y="11"/>
                    <a:pt x="59" y="11"/>
                    <a:pt x="59" y="11"/>
                  </a:cubicBezTo>
                  <a:cubicBezTo>
                    <a:pt x="58" y="9"/>
                    <a:pt x="55" y="8"/>
                    <a:pt x="53"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0" name="Freeform 344"/>
            <p:cNvSpPr/>
            <p:nvPr/>
          </p:nvSpPr>
          <p:spPr bwMode="auto">
            <a:xfrm>
              <a:off x="4005263" y="1898650"/>
              <a:ext cx="368300" cy="368300"/>
            </a:xfrm>
            <a:custGeom>
              <a:avLst/>
              <a:gdLst>
                <a:gd name="T0" fmla="*/ 41 w 98"/>
                <a:gd name="T1" fmla="*/ 5 h 98"/>
                <a:gd name="T2" fmla="*/ 6 w 98"/>
                <a:gd name="T3" fmla="*/ 38 h 98"/>
                <a:gd name="T4" fmla="*/ 5 w 98"/>
                <a:gd name="T5" fmla="*/ 57 h 98"/>
                <a:gd name="T6" fmla="*/ 38 w 98"/>
                <a:gd name="T7" fmla="*/ 92 h 98"/>
                <a:gd name="T8" fmla="*/ 57 w 98"/>
                <a:gd name="T9" fmla="*/ 93 h 98"/>
                <a:gd name="T10" fmla="*/ 92 w 98"/>
                <a:gd name="T11" fmla="*/ 61 h 98"/>
                <a:gd name="T12" fmla="*/ 93 w 98"/>
                <a:gd name="T13" fmla="*/ 42 h 98"/>
                <a:gd name="T14" fmla="*/ 59 w 98"/>
                <a:gd name="T15" fmla="*/ 6 h 98"/>
                <a:gd name="T16" fmla="*/ 41 w 98"/>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98">
                  <a:moveTo>
                    <a:pt x="41" y="5"/>
                  </a:moveTo>
                  <a:cubicBezTo>
                    <a:pt x="6" y="38"/>
                    <a:pt x="6" y="38"/>
                    <a:pt x="6" y="38"/>
                  </a:cubicBezTo>
                  <a:cubicBezTo>
                    <a:pt x="0" y="43"/>
                    <a:pt x="0" y="51"/>
                    <a:pt x="5" y="57"/>
                  </a:cubicBezTo>
                  <a:cubicBezTo>
                    <a:pt x="38" y="92"/>
                    <a:pt x="38" y="92"/>
                    <a:pt x="38" y="92"/>
                  </a:cubicBezTo>
                  <a:cubicBezTo>
                    <a:pt x="43" y="98"/>
                    <a:pt x="52" y="98"/>
                    <a:pt x="57" y="93"/>
                  </a:cubicBezTo>
                  <a:cubicBezTo>
                    <a:pt x="92" y="61"/>
                    <a:pt x="92" y="61"/>
                    <a:pt x="92" y="61"/>
                  </a:cubicBezTo>
                  <a:cubicBezTo>
                    <a:pt x="97" y="56"/>
                    <a:pt x="98" y="47"/>
                    <a:pt x="93" y="42"/>
                  </a:cubicBezTo>
                  <a:cubicBezTo>
                    <a:pt x="59" y="6"/>
                    <a:pt x="59" y="6"/>
                    <a:pt x="59" y="6"/>
                  </a:cubicBezTo>
                  <a:cubicBezTo>
                    <a:pt x="54" y="1"/>
                    <a:pt x="46" y="0"/>
                    <a:pt x="41"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1" name="Freeform 345"/>
            <p:cNvSpPr>
              <a:spLocks noEditPoints="1"/>
            </p:cNvSpPr>
            <p:nvPr/>
          </p:nvSpPr>
          <p:spPr bwMode="auto">
            <a:xfrm>
              <a:off x="3990975" y="1892300"/>
              <a:ext cx="396875" cy="385763"/>
            </a:xfrm>
            <a:custGeom>
              <a:avLst/>
              <a:gdLst>
                <a:gd name="T0" fmla="*/ 52 w 106"/>
                <a:gd name="T1" fmla="*/ 103 h 103"/>
                <a:gd name="T2" fmla="*/ 52 w 106"/>
                <a:gd name="T3" fmla="*/ 103 h 103"/>
                <a:gd name="T4" fmla="*/ 40 w 106"/>
                <a:gd name="T5" fmla="*/ 97 h 103"/>
                <a:gd name="T6" fmla="*/ 6 w 106"/>
                <a:gd name="T7" fmla="*/ 61 h 103"/>
                <a:gd name="T8" fmla="*/ 7 w 106"/>
                <a:gd name="T9" fmla="*/ 37 h 103"/>
                <a:gd name="T10" fmla="*/ 42 w 106"/>
                <a:gd name="T11" fmla="*/ 4 h 103"/>
                <a:gd name="T12" fmla="*/ 54 w 106"/>
                <a:gd name="T13" fmla="*/ 0 h 103"/>
                <a:gd name="T14" fmla="*/ 66 w 106"/>
                <a:gd name="T15" fmla="*/ 5 h 103"/>
                <a:gd name="T16" fmla="*/ 100 w 106"/>
                <a:gd name="T17" fmla="*/ 41 h 103"/>
                <a:gd name="T18" fmla="*/ 99 w 106"/>
                <a:gd name="T19" fmla="*/ 65 h 103"/>
                <a:gd name="T20" fmla="*/ 64 w 106"/>
                <a:gd name="T21" fmla="*/ 98 h 103"/>
                <a:gd name="T22" fmla="*/ 52 w 106"/>
                <a:gd name="T23" fmla="*/ 103 h 103"/>
                <a:gd name="T24" fmla="*/ 54 w 106"/>
                <a:gd name="T25" fmla="*/ 8 h 103"/>
                <a:gd name="T26" fmla="*/ 47 w 106"/>
                <a:gd name="T27" fmla="*/ 10 h 103"/>
                <a:gd name="T28" fmla="*/ 12 w 106"/>
                <a:gd name="T29" fmla="*/ 43 h 103"/>
                <a:gd name="T30" fmla="*/ 12 w 106"/>
                <a:gd name="T31" fmla="*/ 56 h 103"/>
                <a:gd name="T32" fmla="*/ 45 w 106"/>
                <a:gd name="T33" fmla="*/ 92 h 103"/>
                <a:gd name="T34" fmla="*/ 52 w 106"/>
                <a:gd name="T35" fmla="*/ 95 h 103"/>
                <a:gd name="T36" fmla="*/ 52 w 106"/>
                <a:gd name="T37" fmla="*/ 95 h 103"/>
                <a:gd name="T38" fmla="*/ 58 w 106"/>
                <a:gd name="T39" fmla="*/ 92 h 103"/>
                <a:gd name="T40" fmla="*/ 93 w 106"/>
                <a:gd name="T41" fmla="*/ 60 h 103"/>
                <a:gd name="T42" fmla="*/ 94 w 106"/>
                <a:gd name="T43" fmla="*/ 47 h 103"/>
                <a:gd name="T44" fmla="*/ 60 w 106"/>
                <a:gd name="T45" fmla="*/ 11 h 103"/>
                <a:gd name="T46" fmla="*/ 54 w 106"/>
                <a:gd name="T47"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6" h="103">
                  <a:moveTo>
                    <a:pt x="52" y="103"/>
                  </a:moveTo>
                  <a:cubicBezTo>
                    <a:pt x="52" y="103"/>
                    <a:pt x="52" y="103"/>
                    <a:pt x="52" y="103"/>
                  </a:cubicBezTo>
                  <a:cubicBezTo>
                    <a:pt x="47" y="103"/>
                    <a:pt x="43" y="101"/>
                    <a:pt x="40" y="97"/>
                  </a:cubicBezTo>
                  <a:cubicBezTo>
                    <a:pt x="6" y="61"/>
                    <a:pt x="6" y="61"/>
                    <a:pt x="6" y="61"/>
                  </a:cubicBezTo>
                  <a:cubicBezTo>
                    <a:pt x="0" y="54"/>
                    <a:pt x="0" y="43"/>
                    <a:pt x="7" y="37"/>
                  </a:cubicBezTo>
                  <a:cubicBezTo>
                    <a:pt x="42" y="4"/>
                    <a:pt x="42" y="4"/>
                    <a:pt x="42" y="4"/>
                  </a:cubicBezTo>
                  <a:cubicBezTo>
                    <a:pt x="45" y="1"/>
                    <a:pt x="49" y="0"/>
                    <a:pt x="54" y="0"/>
                  </a:cubicBezTo>
                  <a:cubicBezTo>
                    <a:pt x="58" y="0"/>
                    <a:pt x="63" y="2"/>
                    <a:pt x="66" y="5"/>
                  </a:cubicBezTo>
                  <a:cubicBezTo>
                    <a:pt x="100" y="41"/>
                    <a:pt x="100" y="41"/>
                    <a:pt x="100" y="41"/>
                  </a:cubicBezTo>
                  <a:cubicBezTo>
                    <a:pt x="106" y="48"/>
                    <a:pt x="106" y="59"/>
                    <a:pt x="99" y="65"/>
                  </a:cubicBezTo>
                  <a:cubicBezTo>
                    <a:pt x="64" y="98"/>
                    <a:pt x="64" y="98"/>
                    <a:pt x="64" y="98"/>
                  </a:cubicBezTo>
                  <a:cubicBezTo>
                    <a:pt x="61" y="101"/>
                    <a:pt x="57" y="103"/>
                    <a:pt x="52" y="103"/>
                  </a:cubicBezTo>
                  <a:close/>
                  <a:moveTo>
                    <a:pt x="54" y="8"/>
                  </a:moveTo>
                  <a:cubicBezTo>
                    <a:pt x="51" y="8"/>
                    <a:pt x="49" y="9"/>
                    <a:pt x="47" y="10"/>
                  </a:cubicBezTo>
                  <a:cubicBezTo>
                    <a:pt x="12" y="43"/>
                    <a:pt x="12" y="43"/>
                    <a:pt x="12" y="43"/>
                  </a:cubicBezTo>
                  <a:cubicBezTo>
                    <a:pt x="9" y="46"/>
                    <a:pt x="9" y="52"/>
                    <a:pt x="12" y="56"/>
                  </a:cubicBezTo>
                  <a:cubicBezTo>
                    <a:pt x="45" y="92"/>
                    <a:pt x="45" y="92"/>
                    <a:pt x="45" y="92"/>
                  </a:cubicBezTo>
                  <a:cubicBezTo>
                    <a:pt x="47" y="94"/>
                    <a:pt x="50" y="95"/>
                    <a:pt x="52" y="95"/>
                  </a:cubicBezTo>
                  <a:cubicBezTo>
                    <a:pt x="52" y="95"/>
                    <a:pt x="52" y="95"/>
                    <a:pt x="52" y="95"/>
                  </a:cubicBezTo>
                  <a:cubicBezTo>
                    <a:pt x="55" y="95"/>
                    <a:pt x="57" y="94"/>
                    <a:pt x="58" y="92"/>
                  </a:cubicBezTo>
                  <a:cubicBezTo>
                    <a:pt x="93" y="60"/>
                    <a:pt x="93" y="60"/>
                    <a:pt x="93" y="60"/>
                  </a:cubicBezTo>
                  <a:cubicBezTo>
                    <a:pt x="97" y="56"/>
                    <a:pt x="97" y="50"/>
                    <a:pt x="94" y="47"/>
                  </a:cubicBezTo>
                  <a:cubicBezTo>
                    <a:pt x="60" y="11"/>
                    <a:pt x="60" y="11"/>
                    <a:pt x="60" y="11"/>
                  </a:cubicBezTo>
                  <a:cubicBezTo>
                    <a:pt x="59" y="9"/>
                    <a:pt x="56" y="8"/>
                    <a:pt x="54"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2" name="Freeform 346"/>
            <p:cNvSpPr/>
            <p:nvPr/>
          </p:nvSpPr>
          <p:spPr bwMode="auto">
            <a:xfrm>
              <a:off x="3754438" y="2135187"/>
              <a:ext cx="366713" cy="365125"/>
            </a:xfrm>
            <a:custGeom>
              <a:avLst/>
              <a:gdLst>
                <a:gd name="T0" fmla="*/ 41 w 98"/>
                <a:gd name="T1" fmla="*/ 5 h 97"/>
                <a:gd name="T2" fmla="*/ 6 w 98"/>
                <a:gd name="T3" fmla="*/ 37 h 97"/>
                <a:gd name="T4" fmla="*/ 5 w 98"/>
                <a:gd name="T5" fmla="*/ 56 h 97"/>
                <a:gd name="T6" fmla="*/ 38 w 98"/>
                <a:gd name="T7" fmla="*/ 92 h 97"/>
                <a:gd name="T8" fmla="*/ 57 w 98"/>
                <a:gd name="T9" fmla="*/ 92 h 97"/>
                <a:gd name="T10" fmla="*/ 92 w 98"/>
                <a:gd name="T11" fmla="*/ 60 h 97"/>
                <a:gd name="T12" fmla="*/ 93 w 98"/>
                <a:gd name="T13" fmla="*/ 41 h 97"/>
                <a:gd name="T14" fmla="*/ 59 w 98"/>
                <a:gd name="T15" fmla="*/ 5 h 97"/>
                <a:gd name="T16" fmla="*/ 41 w 98"/>
                <a:gd name="T17" fmla="*/ 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97">
                  <a:moveTo>
                    <a:pt x="41" y="5"/>
                  </a:moveTo>
                  <a:cubicBezTo>
                    <a:pt x="6" y="37"/>
                    <a:pt x="6" y="37"/>
                    <a:pt x="6" y="37"/>
                  </a:cubicBezTo>
                  <a:cubicBezTo>
                    <a:pt x="0" y="42"/>
                    <a:pt x="0" y="51"/>
                    <a:pt x="5" y="56"/>
                  </a:cubicBezTo>
                  <a:cubicBezTo>
                    <a:pt x="38" y="92"/>
                    <a:pt x="38" y="92"/>
                    <a:pt x="38" y="92"/>
                  </a:cubicBezTo>
                  <a:cubicBezTo>
                    <a:pt x="43" y="97"/>
                    <a:pt x="52" y="97"/>
                    <a:pt x="57" y="92"/>
                  </a:cubicBezTo>
                  <a:cubicBezTo>
                    <a:pt x="92" y="60"/>
                    <a:pt x="92" y="60"/>
                    <a:pt x="92" y="60"/>
                  </a:cubicBezTo>
                  <a:cubicBezTo>
                    <a:pt x="97" y="55"/>
                    <a:pt x="98" y="47"/>
                    <a:pt x="93" y="41"/>
                  </a:cubicBezTo>
                  <a:cubicBezTo>
                    <a:pt x="59" y="5"/>
                    <a:pt x="59" y="5"/>
                    <a:pt x="59" y="5"/>
                  </a:cubicBezTo>
                  <a:cubicBezTo>
                    <a:pt x="54" y="0"/>
                    <a:pt x="46" y="0"/>
                    <a:pt x="41"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3" name="Freeform 347"/>
            <p:cNvSpPr>
              <a:spLocks noEditPoints="1"/>
            </p:cNvSpPr>
            <p:nvPr/>
          </p:nvSpPr>
          <p:spPr bwMode="auto">
            <a:xfrm>
              <a:off x="3743325" y="2124075"/>
              <a:ext cx="385763" cy="387350"/>
            </a:xfrm>
            <a:custGeom>
              <a:avLst/>
              <a:gdLst>
                <a:gd name="T0" fmla="*/ 51 w 103"/>
                <a:gd name="T1" fmla="*/ 103 h 103"/>
                <a:gd name="T2" fmla="*/ 51 w 103"/>
                <a:gd name="T3" fmla="*/ 103 h 103"/>
                <a:gd name="T4" fmla="*/ 39 w 103"/>
                <a:gd name="T5" fmla="*/ 98 h 103"/>
                <a:gd name="T6" fmla="*/ 5 w 103"/>
                <a:gd name="T7" fmla="*/ 62 h 103"/>
                <a:gd name="T8" fmla="*/ 1 w 103"/>
                <a:gd name="T9" fmla="*/ 49 h 103"/>
                <a:gd name="T10" fmla="*/ 6 w 103"/>
                <a:gd name="T11" fmla="*/ 37 h 103"/>
                <a:gd name="T12" fmla="*/ 41 w 103"/>
                <a:gd name="T13" fmla="*/ 5 h 103"/>
                <a:gd name="T14" fmla="*/ 53 w 103"/>
                <a:gd name="T15" fmla="*/ 0 h 103"/>
                <a:gd name="T16" fmla="*/ 65 w 103"/>
                <a:gd name="T17" fmla="*/ 6 h 103"/>
                <a:gd name="T18" fmla="*/ 99 w 103"/>
                <a:gd name="T19" fmla="*/ 41 h 103"/>
                <a:gd name="T20" fmla="*/ 103 w 103"/>
                <a:gd name="T21" fmla="*/ 54 h 103"/>
                <a:gd name="T22" fmla="*/ 98 w 103"/>
                <a:gd name="T23" fmla="*/ 66 h 103"/>
                <a:gd name="T24" fmla="*/ 63 w 103"/>
                <a:gd name="T25" fmla="*/ 98 h 103"/>
                <a:gd name="T26" fmla="*/ 51 w 103"/>
                <a:gd name="T27" fmla="*/ 103 h 103"/>
                <a:gd name="T28" fmla="*/ 53 w 103"/>
                <a:gd name="T29" fmla="*/ 8 h 103"/>
                <a:gd name="T30" fmla="*/ 46 w 103"/>
                <a:gd name="T31" fmla="*/ 11 h 103"/>
                <a:gd name="T32" fmla="*/ 11 w 103"/>
                <a:gd name="T33" fmla="*/ 43 h 103"/>
                <a:gd name="T34" fmla="*/ 9 w 103"/>
                <a:gd name="T35" fmla="*/ 50 h 103"/>
                <a:gd name="T36" fmla="*/ 11 w 103"/>
                <a:gd name="T37" fmla="*/ 56 h 103"/>
                <a:gd name="T38" fmla="*/ 44 w 103"/>
                <a:gd name="T39" fmla="*/ 92 h 103"/>
                <a:gd name="T40" fmla="*/ 51 w 103"/>
                <a:gd name="T41" fmla="*/ 95 h 103"/>
                <a:gd name="T42" fmla="*/ 51 w 103"/>
                <a:gd name="T43" fmla="*/ 95 h 103"/>
                <a:gd name="T44" fmla="*/ 57 w 103"/>
                <a:gd name="T45" fmla="*/ 93 h 103"/>
                <a:gd name="T46" fmla="*/ 92 w 103"/>
                <a:gd name="T47" fmla="*/ 60 h 103"/>
                <a:gd name="T48" fmla="*/ 95 w 103"/>
                <a:gd name="T49" fmla="*/ 54 h 103"/>
                <a:gd name="T50" fmla="*/ 93 w 103"/>
                <a:gd name="T51" fmla="*/ 47 h 103"/>
                <a:gd name="T52" fmla="*/ 59 w 103"/>
                <a:gd name="T53" fmla="*/ 11 h 103"/>
                <a:gd name="T54" fmla="*/ 53 w 103"/>
                <a:gd name="T55"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3" h="103">
                  <a:moveTo>
                    <a:pt x="51" y="103"/>
                  </a:moveTo>
                  <a:cubicBezTo>
                    <a:pt x="51" y="103"/>
                    <a:pt x="51" y="103"/>
                    <a:pt x="51" y="103"/>
                  </a:cubicBezTo>
                  <a:cubicBezTo>
                    <a:pt x="46" y="103"/>
                    <a:pt x="42" y="101"/>
                    <a:pt x="39" y="98"/>
                  </a:cubicBezTo>
                  <a:cubicBezTo>
                    <a:pt x="5" y="62"/>
                    <a:pt x="5" y="62"/>
                    <a:pt x="5" y="62"/>
                  </a:cubicBezTo>
                  <a:cubicBezTo>
                    <a:pt x="2" y="58"/>
                    <a:pt x="0" y="54"/>
                    <a:pt x="1" y="49"/>
                  </a:cubicBezTo>
                  <a:cubicBezTo>
                    <a:pt x="1" y="45"/>
                    <a:pt x="3" y="40"/>
                    <a:pt x="6" y="37"/>
                  </a:cubicBezTo>
                  <a:cubicBezTo>
                    <a:pt x="41" y="5"/>
                    <a:pt x="41" y="5"/>
                    <a:pt x="41" y="5"/>
                  </a:cubicBezTo>
                  <a:cubicBezTo>
                    <a:pt x="44" y="2"/>
                    <a:pt x="48" y="0"/>
                    <a:pt x="53" y="0"/>
                  </a:cubicBezTo>
                  <a:cubicBezTo>
                    <a:pt x="57" y="0"/>
                    <a:pt x="62" y="2"/>
                    <a:pt x="65" y="6"/>
                  </a:cubicBezTo>
                  <a:cubicBezTo>
                    <a:pt x="99" y="41"/>
                    <a:pt x="99" y="41"/>
                    <a:pt x="99" y="41"/>
                  </a:cubicBezTo>
                  <a:cubicBezTo>
                    <a:pt x="102" y="45"/>
                    <a:pt x="103" y="49"/>
                    <a:pt x="103" y="54"/>
                  </a:cubicBezTo>
                  <a:cubicBezTo>
                    <a:pt x="103" y="58"/>
                    <a:pt x="101" y="63"/>
                    <a:pt x="98" y="66"/>
                  </a:cubicBezTo>
                  <a:cubicBezTo>
                    <a:pt x="63" y="98"/>
                    <a:pt x="63" y="98"/>
                    <a:pt x="63" y="98"/>
                  </a:cubicBezTo>
                  <a:cubicBezTo>
                    <a:pt x="60" y="101"/>
                    <a:pt x="56" y="103"/>
                    <a:pt x="51" y="103"/>
                  </a:cubicBezTo>
                  <a:close/>
                  <a:moveTo>
                    <a:pt x="53" y="8"/>
                  </a:moveTo>
                  <a:cubicBezTo>
                    <a:pt x="50" y="8"/>
                    <a:pt x="48" y="9"/>
                    <a:pt x="46" y="11"/>
                  </a:cubicBezTo>
                  <a:cubicBezTo>
                    <a:pt x="11" y="43"/>
                    <a:pt x="11" y="43"/>
                    <a:pt x="11" y="43"/>
                  </a:cubicBezTo>
                  <a:cubicBezTo>
                    <a:pt x="10" y="45"/>
                    <a:pt x="9" y="47"/>
                    <a:pt x="9" y="50"/>
                  </a:cubicBezTo>
                  <a:cubicBezTo>
                    <a:pt x="8" y="52"/>
                    <a:pt x="9" y="54"/>
                    <a:pt x="11" y="56"/>
                  </a:cubicBezTo>
                  <a:cubicBezTo>
                    <a:pt x="44" y="92"/>
                    <a:pt x="44" y="92"/>
                    <a:pt x="44" y="92"/>
                  </a:cubicBezTo>
                  <a:cubicBezTo>
                    <a:pt x="46" y="94"/>
                    <a:pt x="49" y="95"/>
                    <a:pt x="51" y="95"/>
                  </a:cubicBezTo>
                  <a:cubicBezTo>
                    <a:pt x="51" y="95"/>
                    <a:pt x="51" y="95"/>
                    <a:pt x="51" y="95"/>
                  </a:cubicBezTo>
                  <a:cubicBezTo>
                    <a:pt x="54" y="95"/>
                    <a:pt x="56" y="94"/>
                    <a:pt x="57" y="93"/>
                  </a:cubicBezTo>
                  <a:cubicBezTo>
                    <a:pt x="92" y="60"/>
                    <a:pt x="92" y="60"/>
                    <a:pt x="92" y="60"/>
                  </a:cubicBezTo>
                  <a:cubicBezTo>
                    <a:pt x="94" y="58"/>
                    <a:pt x="95" y="56"/>
                    <a:pt x="95" y="54"/>
                  </a:cubicBezTo>
                  <a:cubicBezTo>
                    <a:pt x="95" y="51"/>
                    <a:pt x="95" y="49"/>
                    <a:pt x="93" y="47"/>
                  </a:cubicBezTo>
                  <a:cubicBezTo>
                    <a:pt x="59" y="11"/>
                    <a:pt x="59" y="11"/>
                    <a:pt x="59" y="11"/>
                  </a:cubicBezTo>
                  <a:cubicBezTo>
                    <a:pt x="58" y="9"/>
                    <a:pt x="55" y="8"/>
                    <a:pt x="53"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4" name="Freeform 348"/>
            <p:cNvSpPr/>
            <p:nvPr/>
          </p:nvSpPr>
          <p:spPr bwMode="auto">
            <a:xfrm>
              <a:off x="3502025" y="2368550"/>
              <a:ext cx="368300" cy="368300"/>
            </a:xfrm>
            <a:custGeom>
              <a:avLst/>
              <a:gdLst>
                <a:gd name="T0" fmla="*/ 41 w 98"/>
                <a:gd name="T1" fmla="*/ 5 h 98"/>
                <a:gd name="T2" fmla="*/ 6 w 98"/>
                <a:gd name="T3" fmla="*/ 38 h 98"/>
                <a:gd name="T4" fmla="*/ 5 w 98"/>
                <a:gd name="T5" fmla="*/ 56 h 98"/>
                <a:gd name="T6" fmla="*/ 38 w 98"/>
                <a:gd name="T7" fmla="*/ 92 h 98"/>
                <a:gd name="T8" fmla="*/ 57 w 98"/>
                <a:gd name="T9" fmla="*/ 93 h 98"/>
                <a:gd name="T10" fmla="*/ 92 w 98"/>
                <a:gd name="T11" fmla="*/ 60 h 98"/>
                <a:gd name="T12" fmla="*/ 93 w 98"/>
                <a:gd name="T13" fmla="*/ 42 h 98"/>
                <a:gd name="T14" fmla="*/ 59 w 98"/>
                <a:gd name="T15" fmla="*/ 6 h 98"/>
                <a:gd name="T16" fmla="*/ 41 w 98"/>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98">
                  <a:moveTo>
                    <a:pt x="41" y="5"/>
                  </a:moveTo>
                  <a:cubicBezTo>
                    <a:pt x="6" y="38"/>
                    <a:pt x="6" y="38"/>
                    <a:pt x="6" y="38"/>
                  </a:cubicBezTo>
                  <a:cubicBezTo>
                    <a:pt x="0" y="43"/>
                    <a:pt x="0" y="51"/>
                    <a:pt x="5" y="56"/>
                  </a:cubicBezTo>
                  <a:cubicBezTo>
                    <a:pt x="38" y="92"/>
                    <a:pt x="38" y="92"/>
                    <a:pt x="38" y="92"/>
                  </a:cubicBezTo>
                  <a:cubicBezTo>
                    <a:pt x="43" y="98"/>
                    <a:pt x="52" y="98"/>
                    <a:pt x="57" y="93"/>
                  </a:cubicBezTo>
                  <a:cubicBezTo>
                    <a:pt x="92" y="60"/>
                    <a:pt x="92" y="60"/>
                    <a:pt x="92" y="60"/>
                  </a:cubicBezTo>
                  <a:cubicBezTo>
                    <a:pt x="97" y="55"/>
                    <a:pt x="98" y="47"/>
                    <a:pt x="93" y="42"/>
                  </a:cubicBezTo>
                  <a:cubicBezTo>
                    <a:pt x="59" y="6"/>
                    <a:pt x="59" y="6"/>
                    <a:pt x="59" y="6"/>
                  </a:cubicBezTo>
                  <a:cubicBezTo>
                    <a:pt x="54" y="0"/>
                    <a:pt x="46" y="0"/>
                    <a:pt x="41"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5" name="Freeform 349"/>
            <p:cNvSpPr>
              <a:spLocks noEditPoints="1"/>
            </p:cNvSpPr>
            <p:nvPr/>
          </p:nvSpPr>
          <p:spPr bwMode="auto">
            <a:xfrm>
              <a:off x="3487738" y="2360612"/>
              <a:ext cx="398463" cy="382588"/>
            </a:xfrm>
            <a:custGeom>
              <a:avLst/>
              <a:gdLst>
                <a:gd name="T0" fmla="*/ 52 w 106"/>
                <a:gd name="T1" fmla="*/ 102 h 102"/>
                <a:gd name="T2" fmla="*/ 52 w 106"/>
                <a:gd name="T3" fmla="*/ 102 h 102"/>
                <a:gd name="T4" fmla="*/ 40 w 106"/>
                <a:gd name="T5" fmla="*/ 97 h 102"/>
                <a:gd name="T6" fmla="*/ 6 w 106"/>
                <a:gd name="T7" fmla="*/ 61 h 102"/>
                <a:gd name="T8" fmla="*/ 7 w 106"/>
                <a:gd name="T9" fmla="*/ 37 h 102"/>
                <a:gd name="T10" fmla="*/ 42 w 106"/>
                <a:gd name="T11" fmla="*/ 4 h 102"/>
                <a:gd name="T12" fmla="*/ 54 w 106"/>
                <a:gd name="T13" fmla="*/ 0 h 102"/>
                <a:gd name="T14" fmla="*/ 66 w 106"/>
                <a:gd name="T15" fmla="*/ 5 h 102"/>
                <a:gd name="T16" fmla="*/ 100 w 106"/>
                <a:gd name="T17" fmla="*/ 41 h 102"/>
                <a:gd name="T18" fmla="*/ 99 w 106"/>
                <a:gd name="T19" fmla="*/ 65 h 102"/>
                <a:gd name="T20" fmla="*/ 64 w 106"/>
                <a:gd name="T21" fmla="*/ 98 h 102"/>
                <a:gd name="T22" fmla="*/ 52 w 106"/>
                <a:gd name="T23" fmla="*/ 102 h 102"/>
                <a:gd name="T24" fmla="*/ 54 w 106"/>
                <a:gd name="T25" fmla="*/ 8 h 102"/>
                <a:gd name="T26" fmla="*/ 47 w 106"/>
                <a:gd name="T27" fmla="*/ 10 h 102"/>
                <a:gd name="T28" fmla="*/ 12 w 106"/>
                <a:gd name="T29" fmla="*/ 43 h 102"/>
                <a:gd name="T30" fmla="*/ 12 w 106"/>
                <a:gd name="T31" fmla="*/ 56 h 102"/>
                <a:gd name="T32" fmla="*/ 45 w 106"/>
                <a:gd name="T33" fmla="*/ 91 h 102"/>
                <a:gd name="T34" fmla="*/ 52 w 106"/>
                <a:gd name="T35" fmla="*/ 94 h 102"/>
                <a:gd name="T36" fmla="*/ 52 w 106"/>
                <a:gd name="T37" fmla="*/ 94 h 102"/>
                <a:gd name="T38" fmla="*/ 58 w 106"/>
                <a:gd name="T39" fmla="*/ 92 h 102"/>
                <a:gd name="T40" fmla="*/ 93 w 106"/>
                <a:gd name="T41" fmla="*/ 59 h 102"/>
                <a:gd name="T42" fmla="*/ 94 w 106"/>
                <a:gd name="T43" fmla="*/ 46 h 102"/>
                <a:gd name="T44" fmla="*/ 60 w 106"/>
                <a:gd name="T45" fmla="*/ 11 h 102"/>
                <a:gd name="T46" fmla="*/ 54 w 106"/>
                <a:gd name="T47" fmla="*/ 8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6" h="102">
                  <a:moveTo>
                    <a:pt x="52" y="102"/>
                  </a:moveTo>
                  <a:cubicBezTo>
                    <a:pt x="52" y="102"/>
                    <a:pt x="52" y="102"/>
                    <a:pt x="52" y="102"/>
                  </a:cubicBezTo>
                  <a:cubicBezTo>
                    <a:pt x="47" y="102"/>
                    <a:pt x="43" y="100"/>
                    <a:pt x="40" y="97"/>
                  </a:cubicBezTo>
                  <a:cubicBezTo>
                    <a:pt x="6" y="61"/>
                    <a:pt x="6" y="61"/>
                    <a:pt x="6" y="61"/>
                  </a:cubicBezTo>
                  <a:cubicBezTo>
                    <a:pt x="0" y="54"/>
                    <a:pt x="0" y="43"/>
                    <a:pt x="7" y="37"/>
                  </a:cubicBezTo>
                  <a:cubicBezTo>
                    <a:pt x="42" y="4"/>
                    <a:pt x="42" y="4"/>
                    <a:pt x="42" y="4"/>
                  </a:cubicBezTo>
                  <a:cubicBezTo>
                    <a:pt x="45" y="1"/>
                    <a:pt x="49" y="0"/>
                    <a:pt x="54" y="0"/>
                  </a:cubicBezTo>
                  <a:cubicBezTo>
                    <a:pt x="58" y="0"/>
                    <a:pt x="63" y="2"/>
                    <a:pt x="66" y="5"/>
                  </a:cubicBezTo>
                  <a:cubicBezTo>
                    <a:pt x="100" y="41"/>
                    <a:pt x="100" y="41"/>
                    <a:pt x="100" y="41"/>
                  </a:cubicBezTo>
                  <a:cubicBezTo>
                    <a:pt x="106" y="48"/>
                    <a:pt x="106" y="59"/>
                    <a:pt x="99" y="65"/>
                  </a:cubicBezTo>
                  <a:cubicBezTo>
                    <a:pt x="64" y="98"/>
                    <a:pt x="64" y="98"/>
                    <a:pt x="64" y="98"/>
                  </a:cubicBezTo>
                  <a:cubicBezTo>
                    <a:pt x="61" y="101"/>
                    <a:pt x="57" y="102"/>
                    <a:pt x="52" y="102"/>
                  </a:cubicBezTo>
                  <a:close/>
                  <a:moveTo>
                    <a:pt x="54" y="8"/>
                  </a:moveTo>
                  <a:cubicBezTo>
                    <a:pt x="51" y="8"/>
                    <a:pt x="49" y="8"/>
                    <a:pt x="47" y="10"/>
                  </a:cubicBezTo>
                  <a:cubicBezTo>
                    <a:pt x="12" y="43"/>
                    <a:pt x="12" y="43"/>
                    <a:pt x="12" y="43"/>
                  </a:cubicBezTo>
                  <a:cubicBezTo>
                    <a:pt x="9" y="46"/>
                    <a:pt x="9" y="52"/>
                    <a:pt x="12" y="56"/>
                  </a:cubicBezTo>
                  <a:cubicBezTo>
                    <a:pt x="45" y="91"/>
                    <a:pt x="45" y="91"/>
                    <a:pt x="45" y="91"/>
                  </a:cubicBezTo>
                  <a:cubicBezTo>
                    <a:pt x="47" y="93"/>
                    <a:pt x="50" y="94"/>
                    <a:pt x="52" y="94"/>
                  </a:cubicBezTo>
                  <a:cubicBezTo>
                    <a:pt x="52" y="94"/>
                    <a:pt x="52" y="94"/>
                    <a:pt x="52" y="94"/>
                  </a:cubicBezTo>
                  <a:cubicBezTo>
                    <a:pt x="55" y="94"/>
                    <a:pt x="57" y="94"/>
                    <a:pt x="58" y="92"/>
                  </a:cubicBezTo>
                  <a:cubicBezTo>
                    <a:pt x="93" y="59"/>
                    <a:pt x="93" y="59"/>
                    <a:pt x="93" y="59"/>
                  </a:cubicBezTo>
                  <a:cubicBezTo>
                    <a:pt x="97" y="56"/>
                    <a:pt x="97" y="50"/>
                    <a:pt x="94" y="46"/>
                  </a:cubicBezTo>
                  <a:cubicBezTo>
                    <a:pt x="60" y="11"/>
                    <a:pt x="60" y="11"/>
                    <a:pt x="60" y="11"/>
                  </a:cubicBezTo>
                  <a:cubicBezTo>
                    <a:pt x="59" y="9"/>
                    <a:pt x="56" y="8"/>
                    <a:pt x="54"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6" name="Freeform 350"/>
            <p:cNvSpPr/>
            <p:nvPr/>
          </p:nvSpPr>
          <p:spPr bwMode="auto">
            <a:xfrm>
              <a:off x="3251200" y="2605087"/>
              <a:ext cx="368300" cy="363538"/>
            </a:xfrm>
            <a:custGeom>
              <a:avLst/>
              <a:gdLst>
                <a:gd name="T0" fmla="*/ 41 w 98"/>
                <a:gd name="T1" fmla="*/ 5 h 97"/>
                <a:gd name="T2" fmla="*/ 6 w 98"/>
                <a:gd name="T3" fmla="*/ 37 h 97"/>
                <a:gd name="T4" fmla="*/ 5 w 98"/>
                <a:gd name="T5" fmla="*/ 56 h 97"/>
                <a:gd name="T6" fmla="*/ 38 w 98"/>
                <a:gd name="T7" fmla="*/ 92 h 97"/>
                <a:gd name="T8" fmla="*/ 57 w 98"/>
                <a:gd name="T9" fmla="*/ 92 h 97"/>
                <a:gd name="T10" fmla="*/ 92 w 98"/>
                <a:gd name="T11" fmla="*/ 60 h 97"/>
                <a:gd name="T12" fmla="*/ 93 w 98"/>
                <a:gd name="T13" fmla="*/ 41 h 97"/>
                <a:gd name="T14" fmla="*/ 59 w 98"/>
                <a:gd name="T15" fmla="*/ 5 h 97"/>
                <a:gd name="T16" fmla="*/ 41 w 98"/>
                <a:gd name="T17" fmla="*/ 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97">
                  <a:moveTo>
                    <a:pt x="41" y="5"/>
                  </a:moveTo>
                  <a:cubicBezTo>
                    <a:pt x="6" y="37"/>
                    <a:pt x="6" y="37"/>
                    <a:pt x="6" y="37"/>
                  </a:cubicBezTo>
                  <a:cubicBezTo>
                    <a:pt x="0" y="42"/>
                    <a:pt x="0" y="50"/>
                    <a:pt x="5" y="56"/>
                  </a:cubicBezTo>
                  <a:cubicBezTo>
                    <a:pt x="38" y="92"/>
                    <a:pt x="38" y="92"/>
                    <a:pt x="38" y="92"/>
                  </a:cubicBezTo>
                  <a:cubicBezTo>
                    <a:pt x="43" y="97"/>
                    <a:pt x="52" y="97"/>
                    <a:pt x="57" y="92"/>
                  </a:cubicBezTo>
                  <a:cubicBezTo>
                    <a:pt x="92" y="60"/>
                    <a:pt x="92" y="60"/>
                    <a:pt x="92" y="60"/>
                  </a:cubicBezTo>
                  <a:cubicBezTo>
                    <a:pt x="97" y="55"/>
                    <a:pt x="98" y="46"/>
                    <a:pt x="93" y="41"/>
                  </a:cubicBezTo>
                  <a:cubicBezTo>
                    <a:pt x="59" y="5"/>
                    <a:pt x="59" y="5"/>
                    <a:pt x="59" y="5"/>
                  </a:cubicBezTo>
                  <a:cubicBezTo>
                    <a:pt x="54" y="0"/>
                    <a:pt x="46" y="0"/>
                    <a:pt x="41"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7" name="Freeform 351"/>
            <p:cNvSpPr>
              <a:spLocks noEditPoints="1"/>
            </p:cNvSpPr>
            <p:nvPr/>
          </p:nvSpPr>
          <p:spPr bwMode="auto">
            <a:xfrm>
              <a:off x="3236913" y="2593975"/>
              <a:ext cx="388938" cy="385763"/>
            </a:xfrm>
            <a:custGeom>
              <a:avLst/>
              <a:gdLst>
                <a:gd name="T0" fmla="*/ 52 w 104"/>
                <a:gd name="T1" fmla="*/ 103 h 103"/>
                <a:gd name="T2" fmla="*/ 52 w 104"/>
                <a:gd name="T3" fmla="*/ 103 h 103"/>
                <a:gd name="T4" fmla="*/ 40 w 104"/>
                <a:gd name="T5" fmla="*/ 97 h 103"/>
                <a:gd name="T6" fmla="*/ 6 w 104"/>
                <a:gd name="T7" fmla="*/ 61 h 103"/>
                <a:gd name="T8" fmla="*/ 7 w 104"/>
                <a:gd name="T9" fmla="*/ 37 h 103"/>
                <a:gd name="T10" fmla="*/ 42 w 104"/>
                <a:gd name="T11" fmla="*/ 5 h 103"/>
                <a:gd name="T12" fmla="*/ 54 w 104"/>
                <a:gd name="T13" fmla="*/ 0 h 103"/>
                <a:gd name="T14" fmla="*/ 66 w 104"/>
                <a:gd name="T15" fmla="*/ 5 h 103"/>
                <a:gd name="T16" fmla="*/ 100 w 104"/>
                <a:gd name="T17" fmla="*/ 41 h 103"/>
                <a:gd name="T18" fmla="*/ 104 w 104"/>
                <a:gd name="T19" fmla="*/ 54 h 103"/>
                <a:gd name="T20" fmla="*/ 99 w 104"/>
                <a:gd name="T21" fmla="*/ 66 h 103"/>
                <a:gd name="T22" fmla="*/ 64 w 104"/>
                <a:gd name="T23" fmla="*/ 98 h 103"/>
                <a:gd name="T24" fmla="*/ 52 w 104"/>
                <a:gd name="T25" fmla="*/ 103 h 103"/>
                <a:gd name="T26" fmla="*/ 54 w 104"/>
                <a:gd name="T27" fmla="*/ 8 h 103"/>
                <a:gd name="T28" fmla="*/ 47 w 104"/>
                <a:gd name="T29" fmla="*/ 10 h 103"/>
                <a:gd name="T30" fmla="*/ 12 w 104"/>
                <a:gd name="T31" fmla="*/ 43 h 103"/>
                <a:gd name="T32" fmla="*/ 12 w 104"/>
                <a:gd name="T33" fmla="*/ 56 h 103"/>
                <a:gd name="T34" fmla="*/ 45 w 104"/>
                <a:gd name="T35" fmla="*/ 92 h 103"/>
                <a:gd name="T36" fmla="*/ 52 w 104"/>
                <a:gd name="T37" fmla="*/ 95 h 103"/>
                <a:gd name="T38" fmla="*/ 52 w 104"/>
                <a:gd name="T39" fmla="*/ 95 h 103"/>
                <a:gd name="T40" fmla="*/ 58 w 104"/>
                <a:gd name="T41" fmla="*/ 92 h 103"/>
                <a:gd name="T42" fmla="*/ 93 w 104"/>
                <a:gd name="T43" fmla="*/ 60 h 103"/>
                <a:gd name="T44" fmla="*/ 96 w 104"/>
                <a:gd name="T45" fmla="*/ 53 h 103"/>
                <a:gd name="T46" fmla="*/ 94 w 104"/>
                <a:gd name="T47" fmla="*/ 47 h 103"/>
                <a:gd name="T48" fmla="*/ 60 w 104"/>
                <a:gd name="T49" fmla="*/ 11 h 103"/>
                <a:gd name="T50" fmla="*/ 54 w 104"/>
                <a:gd name="T51"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4" h="103">
                  <a:moveTo>
                    <a:pt x="52" y="103"/>
                  </a:moveTo>
                  <a:cubicBezTo>
                    <a:pt x="52" y="103"/>
                    <a:pt x="52" y="103"/>
                    <a:pt x="52" y="103"/>
                  </a:cubicBezTo>
                  <a:cubicBezTo>
                    <a:pt x="47" y="103"/>
                    <a:pt x="43" y="101"/>
                    <a:pt x="40" y="97"/>
                  </a:cubicBezTo>
                  <a:cubicBezTo>
                    <a:pt x="6" y="61"/>
                    <a:pt x="6" y="61"/>
                    <a:pt x="6" y="61"/>
                  </a:cubicBezTo>
                  <a:cubicBezTo>
                    <a:pt x="0" y="55"/>
                    <a:pt x="0" y="44"/>
                    <a:pt x="7" y="37"/>
                  </a:cubicBezTo>
                  <a:cubicBezTo>
                    <a:pt x="42" y="5"/>
                    <a:pt x="42" y="5"/>
                    <a:pt x="42" y="5"/>
                  </a:cubicBezTo>
                  <a:cubicBezTo>
                    <a:pt x="45" y="2"/>
                    <a:pt x="49" y="0"/>
                    <a:pt x="54" y="0"/>
                  </a:cubicBezTo>
                  <a:cubicBezTo>
                    <a:pt x="58" y="0"/>
                    <a:pt x="63" y="2"/>
                    <a:pt x="66" y="5"/>
                  </a:cubicBezTo>
                  <a:cubicBezTo>
                    <a:pt x="100" y="41"/>
                    <a:pt x="100" y="41"/>
                    <a:pt x="100" y="41"/>
                  </a:cubicBezTo>
                  <a:cubicBezTo>
                    <a:pt x="103" y="45"/>
                    <a:pt x="104" y="49"/>
                    <a:pt x="104" y="54"/>
                  </a:cubicBezTo>
                  <a:cubicBezTo>
                    <a:pt x="104" y="58"/>
                    <a:pt x="102" y="63"/>
                    <a:pt x="99" y="66"/>
                  </a:cubicBezTo>
                  <a:cubicBezTo>
                    <a:pt x="64" y="98"/>
                    <a:pt x="64" y="98"/>
                    <a:pt x="64" y="98"/>
                  </a:cubicBezTo>
                  <a:cubicBezTo>
                    <a:pt x="61" y="101"/>
                    <a:pt x="57" y="103"/>
                    <a:pt x="52" y="103"/>
                  </a:cubicBezTo>
                  <a:close/>
                  <a:moveTo>
                    <a:pt x="54" y="8"/>
                  </a:moveTo>
                  <a:cubicBezTo>
                    <a:pt x="51" y="8"/>
                    <a:pt x="49" y="9"/>
                    <a:pt x="47" y="10"/>
                  </a:cubicBezTo>
                  <a:cubicBezTo>
                    <a:pt x="12" y="43"/>
                    <a:pt x="12" y="43"/>
                    <a:pt x="12" y="43"/>
                  </a:cubicBezTo>
                  <a:cubicBezTo>
                    <a:pt x="9" y="46"/>
                    <a:pt x="9" y="52"/>
                    <a:pt x="12" y="56"/>
                  </a:cubicBezTo>
                  <a:cubicBezTo>
                    <a:pt x="45" y="92"/>
                    <a:pt x="45" y="92"/>
                    <a:pt x="45" y="92"/>
                  </a:cubicBezTo>
                  <a:cubicBezTo>
                    <a:pt x="47" y="94"/>
                    <a:pt x="50" y="95"/>
                    <a:pt x="52" y="95"/>
                  </a:cubicBezTo>
                  <a:cubicBezTo>
                    <a:pt x="52" y="95"/>
                    <a:pt x="52" y="95"/>
                    <a:pt x="52" y="95"/>
                  </a:cubicBezTo>
                  <a:cubicBezTo>
                    <a:pt x="55" y="95"/>
                    <a:pt x="57" y="94"/>
                    <a:pt x="58" y="92"/>
                  </a:cubicBezTo>
                  <a:cubicBezTo>
                    <a:pt x="93" y="60"/>
                    <a:pt x="93" y="60"/>
                    <a:pt x="93" y="60"/>
                  </a:cubicBezTo>
                  <a:cubicBezTo>
                    <a:pt x="95" y="58"/>
                    <a:pt x="96" y="56"/>
                    <a:pt x="96" y="53"/>
                  </a:cubicBezTo>
                  <a:cubicBezTo>
                    <a:pt x="96" y="51"/>
                    <a:pt x="96" y="49"/>
                    <a:pt x="94" y="47"/>
                  </a:cubicBezTo>
                  <a:cubicBezTo>
                    <a:pt x="60" y="11"/>
                    <a:pt x="60" y="11"/>
                    <a:pt x="60" y="11"/>
                  </a:cubicBezTo>
                  <a:cubicBezTo>
                    <a:pt x="59" y="9"/>
                    <a:pt x="56" y="8"/>
                    <a:pt x="54"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8" name="Freeform 352"/>
            <p:cNvSpPr/>
            <p:nvPr/>
          </p:nvSpPr>
          <p:spPr bwMode="auto">
            <a:xfrm>
              <a:off x="3000375" y="2838450"/>
              <a:ext cx="366713" cy="366713"/>
            </a:xfrm>
            <a:custGeom>
              <a:avLst/>
              <a:gdLst>
                <a:gd name="T0" fmla="*/ 41 w 98"/>
                <a:gd name="T1" fmla="*/ 5 h 98"/>
                <a:gd name="T2" fmla="*/ 6 w 98"/>
                <a:gd name="T3" fmla="*/ 37 h 98"/>
                <a:gd name="T4" fmla="*/ 5 w 98"/>
                <a:gd name="T5" fmla="*/ 56 h 98"/>
                <a:gd name="T6" fmla="*/ 38 w 98"/>
                <a:gd name="T7" fmla="*/ 92 h 98"/>
                <a:gd name="T8" fmla="*/ 57 w 98"/>
                <a:gd name="T9" fmla="*/ 93 h 98"/>
                <a:gd name="T10" fmla="*/ 92 w 98"/>
                <a:gd name="T11" fmla="*/ 60 h 98"/>
                <a:gd name="T12" fmla="*/ 93 w 98"/>
                <a:gd name="T13" fmla="*/ 41 h 98"/>
                <a:gd name="T14" fmla="*/ 59 w 98"/>
                <a:gd name="T15" fmla="*/ 6 h 98"/>
                <a:gd name="T16" fmla="*/ 41 w 98"/>
                <a:gd name="T17" fmla="*/ 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98">
                  <a:moveTo>
                    <a:pt x="41" y="5"/>
                  </a:moveTo>
                  <a:cubicBezTo>
                    <a:pt x="6" y="37"/>
                    <a:pt x="6" y="37"/>
                    <a:pt x="6" y="37"/>
                  </a:cubicBezTo>
                  <a:cubicBezTo>
                    <a:pt x="0" y="42"/>
                    <a:pt x="0" y="51"/>
                    <a:pt x="5" y="56"/>
                  </a:cubicBezTo>
                  <a:cubicBezTo>
                    <a:pt x="38" y="92"/>
                    <a:pt x="38" y="92"/>
                    <a:pt x="38" y="92"/>
                  </a:cubicBezTo>
                  <a:cubicBezTo>
                    <a:pt x="43" y="97"/>
                    <a:pt x="52" y="98"/>
                    <a:pt x="57" y="93"/>
                  </a:cubicBezTo>
                  <a:cubicBezTo>
                    <a:pt x="92" y="60"/>
                    <a:pt x="92" y="60"/>
                    <a:pt x="92" y="60"/>
                  </a:cubicBezTo>
                  <a:cubicBezTo>
                    <a:pt x="97" y="55"/>
                    <a:pt x="98" y="47"/>
                    <a:pt x="93" y="41"/>
                  </a:cubicBezTo>
                  <a:cubicBezTo>
                    <a:pt x="59" y="6"/>
                    <a:pt x="59" y="6"/>
                    <a:pt x="59" y="6"/>
                  </a:cubicBezTo>
                  <a:cubicBezTo>
                    <a:pt x="54" y="0"/>
                    <a:pt x="46" y="0"/>
                    <a:pt x="41"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9" name="Freeform 353"/>
            <p:cNvSpPr>
              <a:spLocks noEditPoints="1"/>
            </p:cNvSpPr>
            <p:nvPr/>
          </p:nvSpPr>
          <p:spPr bwMode="auto">
            <a:xfrm>
              <a:off x="2984500" y="2825750"/>
              <a:ext cx="390525" cy="387350"/>
            </a:xfrm>
            <a:custGeom>
              <a:avLst/>
              <a:gdLst>
                <a:gd name="T0" fmla="*/ 52 w 104"/>
                <a:gd name="T1" fmla="*/ 103 h 103"/>
                <a:gd name="T2" fmla="*/ 52 w 104"/>
                <a:gd name="T3" fmla="*/ 103 h 103"/>
                <a:gd name="T4" fmla="*/ 40 w 104"/>
                <a:gd name="T5" fmla="*/ 98 h 103"/>
                <a:gd name="T6" fmla="*/ 6 w 104"/>
                <a:gd name="T7" fmla="*/ 62 h 103"/>
                <a:gd name="T8" fmla="*/ 7 w 104"/>
                <a:gd name="T9" fmla="*/ 37 h 103"/>
                <a:gd name="T10" fmla="*/ 42 w 104"/>
                <a:gd name="T11" fmla="*/ 5 h 103"/>
                <a:gd name="T12" fmla="*/ 54 w 104"/>
                <a:gd name="T13" fmla="*/ 0 h 103"/>
                <a:gd name="T14" fmla="*/ 66 w 104"/>
                <a:gd name="T15" fmla="*/ 6 h 103"/>
                <a:gd name="T16" fmla="*/ 100 w 104"/>
                <a:gd name="T17" fmla="*/ 42 h 103"/>
                <a:gd name="T18" fmla="*/ 104 w 104"/>
                <a:gd name="T19" fmla="*/ 54 h 103"/>
                <a:gd name="T20" fmla="*/ 99 w 104"/>
                <a:gd name="T21" fmla="*/ 66 h 103"/>
                <a:gd name="T22" fmla="*/ 64 w 104"/>
                <a:gd name="T23" fmla="*/ 99 h 103"/>
                <a:gd name="T24" fmla="*/ 52 w 104"/>
                <a:gd name="T25" fmla="*/ 103 h 103"/>
                <a:gd name="T26" fmla="*/ 54 w 104"/>
                <a:gd name="T27" fmla="*/ 8 h 103"/>
                <a:gd name="T28" fmla="*/ 47 w 104"/>
                <a:gd name="T29" fmla="*/ 11 h 103"/>
                <a:gd name="T30" fmla="*/ 12 w 104"/>
                <a:gd name="T31" fmla="*/ 43 h 103"/>
                <a:gd name="T32" fmla="*/ 12 w 104"/>
                <a:gd name="T33" fmla="*/ 56 h 103"/>
                <a:gd name="T34" fmla="*/ 45 w 104"/>
                <a:gd name="T35" fmla="*/ 92 h 103"/>
                <a:gd name="T36" fmla="*/ 52 w 104"/>
                <a:gd name="T37" fmla="*/ 95 h 103"/>
                <a:gd name="T38" fmla="*/ 52 w 104"/>
                <a:gd name="T39" fmla="*/ 95 h 103"/>
                <a:gd name="T40" fmla="*/ 58 w 104"/>
                <a:gd name="T41" fmla="*/ 93 h 103"/>
                <a:gd name="T42" fmla="*/ 93 w 104"/>
                <a:gd name="T43" fmla="*/ 60 h 103"/>
                <a:gd name="T44" fmla="*/ 96 w 104"/>
                <a:gd name="T45" fmla="*/ 54 h 103"/>
                <a:gd name="T46" fmla="*/ 94 w 104"/>
                <a:gd name="T47" fmla="*/ 47 h 103"/>
                <a:gd name="T48" fmla="*/ 60 w 104"/>
                <a:gd name="T49" fmla="*/ 11 h 103"/>
                <a:gd name="T50" fmla="*/ 54 w 104"/>
                <a:gd name="T51"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4" h="103">
                  <a:moveTo>
                    <a:pt x="52" y="103"/>
                  </a:moveTo>
                  <a:cubicBezTo>
                    <a:pt x="52" y="103"/>
                    <a:pt x="52" y="103"/>
                    <a:pt x="52" y="103"/>
                  </a:cubicBezTo>
                  <a:cubicBezTo>
                    <a:pt x="47" y="103"/>
                    <a:pt x="43" y="101"/>
                    <a:pt x="40" y="98"/>
                  </a:cubicBezTo>
                  <a:cubicBezTo>
                    <a:pt x="6" y="62"/>
                    <a:pt x="6" y="62"/>
                    <a:pt x="6" y="62"/>
                  </a:cubicBezTo>
                  <a:cubicBezTo>
                    <a:pt x="0" y="55"/>
                    <a:pt x="0" y="44"/>
                    <a:pt x="7" y="37"/>
                  </a:cubicBezTo>
                  <a:cubicBezTo>
                    <a:pt x="42" y="5"/>
                    <a:pt x="42" y="5"/>
                    <a:pt x="42" y="5"/>
                  </a:cubicBezTo>
                  <a:cubicBezTo>
                    <a:pt x="45" y="2"/>
                    <a:pt x="49" y="0"/>
                    <a:pt x="54" y="0"/>
                  </a:cubicBezTo>
                  <a:cubicBezTo>
                    <a:pt x="58" y="0"/>
                    <a:pt x="63" y="2"/>
                    <a:pt x="66" y="6"/>
                  </a:cubicBezTo>
                  <a:cubicBezTo>
                    <a:pt x="100" y="42"/>
                    <a:pt x="100" y="42"/>
                    <a:pt x="100" y="42"/>
                  </a:cubicBezTo>
                  <a:cubicBezTo>
                    <a:pt x="103" y="45"/>
                    <a:pt x="104" y="49"/>
                    <a:pt x="104" y="54"/>
                  </a:cubicBezTo>
                  <a:cubicBezTo>
                    <a:pt x="104" y="59"/>
                    <a:pt x="102" y="63"/>
                    <a:pt x="99" y="66"/>
                  </a:cubicBezTo>
                  <a:cubicBezTo>
                    <a:pt x="64" y="99"/>
                    <a:pt x="64" y="99"/>
                    <a:pt x="64" y="99"/>
                  </a:cubicBezTo>
                  <a:cubicBezTo>
                    <a:pt x="61" y="102"/>
                    <a:pt x="57" y="103"/>
                    <a:pt x="52" y="103"/>
                  </a:cubicBezTo>
                  <a:close/>
                  <a:moveTo>
                    <a:pt x="54" y="8"/>
                  </a:moveTo>
                  <a:cubicBezTo>
                    <a:pt x="51" y="8"/>
                    <a:pt x="49" y="9"/>
                    <a:pt x="47" y="11"/>
                  </a:cubicBezTo>
                  <a:cubicBezTo>
                    <a:pt x="12" y="43"/>
                    <a:pt x="12" y="43"/>
                    <a:pt x="12" y="43"/>
                  </a:cubicBezTo>
                  <a:cubicBezTo>
                    <a:pt x="9" y="47"/>
                    <a:pt x="9" y="53"/>
                    <a:pt x="12" y="56"/>
                  </a:cubicBezTo>
                  <a:cubicBezTo>
                    <a:pt x="45" y="92"/>
                    <a:pt x="45" y="92"/>
                    <a:pt x="45" y="92"/>
                  </a:cubicBezTo>
                  <a:cubicBezTo>
                    <a:pt x="47" y="94"/>
                    <a:pt x="50" y="95"/>
                    <a:pt x="52" y="95"/>
                  </a:cubicBezTo>
                  <a:cubicBezTo>
                    <a:pt x="52" y="95"/>
                    <a:pt x="52" y="95"/>
                    <a:pt x="52" y="95"/>
                  </a:cubicBezTo>
                  <a:cubicBezTo>
                    <a:pt x="55" y="95"/>
                    <a:pt x="57" y="94"/>
                    <a:pt x="58" y="93"/>
                  </a:cubicBezTo>
                  <a:cubicBezTo>
                    <a:pt x="93" y="60"/>
                    <a:pt x="93" y="60"/>
                    <a:pt x="93" y="60"/>
                  </a:cubicBezTo>
                  <a:cubicBezTo>
                    <a:pt x="95" y="59"/>
                    <a:pt x="96" y="56"/>
                    <a:pt x="96" y="54"/>
                  </a:cubicBezTo>
                  <a:cubicBezTo>
                    <a:pt x="96" y="51"/>
                    <a:pt x="96" y="49"/>
                    <a:pt x="94" y="47"/>
                  </a:cubicBezTo>
                  <a:cubicBezTo>
                    <a:pt x="60" y="11"/>
                    <a:pt x="60" y="11"/>
                    <a:pt x="60" y="11"/>
                  </a:cubicBezTo>
                  <a:cubicBezTo>
                    <a:pt x="59" y="9"/>
                    <a:pt x="56" y="8"/>
                    <a:pt x="54"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0" name="Freeform 354"/>
            <p:cNvSpPr/>
            <p:nvPr/>
          </p:nvSpPr>
          <p:spPr bwMode="auto">
            <a:xfrm>
              <a:off x="2643188" y="3070225"/>
              <a:ext cx="473075" cy="469900"/>
            </a:xfrm>
            <a:custGeom>
              <a:avLst/>
              <a:gdLst>
                <a:gd name="T0" fmla="*/ 68 w 126"/>
                <a:gd name="T1" fmla="*/ 5 h 125"/>
                <a:gd name="T2" fmla="*/ 5 w 126"/>
                <a:gd name="T3" fmla="*/ 64 h 125"/>
                <a:gd name="T4" fmla="*/ 5 w 126"/>
                <a:gd name="T5" fmla="*/ 83 h 125"/>
                <a:gd name="T6" fmla="*/ 38 w 126"/>
                <a:gd name="T7" fmla="*/ 119 h 125"/>
                <a:gd name="T8" fmla="*/ 57 w 126"/>
                <a:gd name="T9" fmla="*/ 119 h 125"/>
                <a:gd name="T10" fmla="*/ 120 w 126"/>
                <a:gd name="T11" fmla="*/ 61 h 125"/>
                <a:gd name="T12" fmla="*/ 121 w 126"/>
                <a:gd name="T13" fmla="*/ 42 h 125"/>
                <a:gd name="T14" fmla="*/ 88 w 126"/>
                <a:gd name="T15" fmla="*/ 6 h 125"/>
                <a:gd name="T16" fmla="*/ 68 w 126"/>
                <a:gd name="T17" fmla="*/ 5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 h="125">
                  <a:moveTo>
                    <a:pt x="68" y="5"/>
                  </a:moveTo>
                  <a:cubicBezTo>
                    <a:pt x="5" y="64"/>
                    <a:pt x="5" y="64"/>
                    <a:pt x="5" y="64"/>
                  </a:cubicBezTo>
                  <a:cubicBezTo>
                    <a:pt x="0" y="69"/>
                    <a:pt x="0" y="78"/>
                    <a:pt x="5" y="83"/>
                  </a:cubicBezTo>
                  <a:cubicBezTo>
                    <a:pt x="38" y="119"/>
                    <a:pt x="38" y="119"/>
                    <a:pt x="38" y="119"/>
                  </a:cubicBezTo>
                  <a:cubicBezTo>
                    <a:pt x="43" y="124"/>
                    <a:pt x="51" y="125"/>
                    <a:pt x="57" y="119"/>
                  </a:cubicBezTo>
                  <a:cubicBezTo>
                    <a:pt x="120" y="61"/>
                    <a:pt x="120" y="61"/>
                    <a:pt x="120" y="61"/>
                  </a:cubicBezTo>
                  <a:cubicBezTo>
                    <a:pt x="125" y="56"/>
                    <a:pt x="126" y="47"/>
                    <a:pt x="121" y="42"/>
                  </a:cubicBezTo>
                  <a:cubicBezTo>
                    <a:pt x="88" y="6"/>
                    <a:pt x="88" y="6"/>
                    <a:pt x="88" y="6"/>
                  </a:cubicBezTo>
                  <a:cubicBezTo>
                    <a:pt x="82" y="1"/>
                    <a:pt x="74" y="0"/>
                    <a:pt x="68" y="5"/>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1" name="Freeform 355"/>
            <p:cNvSpPr>
              <a:spLocks noEditPoints="1"/>
            </p:cNvSpPr>
            <p:nvPr/>
          </p:nvSpPr>
          <p:spPr bwMode="auto">
            <a:xfrm>
              <a:off x="2624138" y="3062287"/>
              <a:ext cx="506413" cy="484188"/>
            </a:xfrm>
            <a:custGeom>
              <a:avLst/>
              <a:gdLst>
                <a:gd name="T0" fmla="*/ 53 w 135"/>
                <a:gd name="T1" fmla="*/ 129 h 129"/>
                <a:gd name="T2" fmla="*/ 53 w 135"/>
                <a:gd name="T3" fmla="*/ 129 h 129"/>
                <a:gd name="T4" fmla="*/ 40 w 135"/>
                <a:gd name="T5" fmla="*/ 124 h 129"/>
                <a:gd name="T6" fmla="*/ 7 w 135"/>
                <a:gd name="T7" fmla="*/ 88 h 129"/>
                <a:gd name="T8" fmla="*/ 8 w 135"/>
                <a:gd name="T9" fmla="*/ 63 h 129"/>
                <a:gd name="T10" fmla="*/ 71 w 135"/>
                <a:gd name="T11" fmla="*/ 5 h 129"/>
                <a:gd name="T12" fmla="*/ 83 w 135"/>
                <a:gd name="T13" fmla="*/ 0 h 129"/>
                <a:gd name="T14" fmla="*/ 95 w 135"/>
                <a:gd name="T15" fmla="*/ 5 h 129"/>
                <a:gd name="T16" fmla="*/ 129 w 135"/>
                <a:gd name="T17" fmla="*/ 41 h 129"/>
                <a:gd name="T18" fmla="*/ 128 w 135"/>
                <a:gd name="T19" fmla="*/ 66 h 129"/>
                <a:gd name="T20" fmla="*/ 65 w 135"/>
                <a:gd name="T21" fmla="*/ 124 h 129"/>
                <a:gd name="T22" fmla="*/ 53 w 135"/>
                <a:gd name="T23" fmla="*/ 129 h 129"/>
                <a:gd name="T24" fmla="*/ 83 w 135"/>
                <a:gd name="T25" fmla="*/ 8 h 129"/>
                <a:gd name="T26" fmla="*/ 76 w 135"/>
                <a:gd name="T27" fmla="*/ 10 h 129"/>
                <a:gd name="T28" fmla="*/ 13 w 135"/>
                <a:gd name="T29" fmla="*/ 69 h 129"/>
                <a:gd name="T30" fmla="*/ 13 w 135"/>
                <a:gd name="T31" fmla="*/ 83 h 129"/>
                <a:gd name="T32" fmla="*/ 46 w 135"/>
                <a:gd name="T33" fmla="*/ 118 h 129"/>
                <a:gd name="T34" fmla="*/ 53 w 135"/>
                <a:gd name="T35" fmla="*/ 121 h 129"/>
                <a:gd name="T36" fmla="*/ 53 w 135"/>
                <a:gd name="T37" fmla="*/ 121 h 129"/>
                <a:gd name="T38" fmla="*/ 59 w 135"/>
                <a:gd name="T39" fmla="*/ 119 h 129"/>
                <a:gd name="T40" fmla="*/ 122 w 135"/>
                <a:gd name="T41" fmla="*/ 60 h 129"/>
                <a:gd name="T42" fmla="*/ 123 w 135"/>
                <a:gd name="T43" fmla="*/ 46 h 129"/>
                <a:gd name="T44" fmla="*/ 90 w 135"/>
                <a:gd name="T45" fmla="*/ 11 h 129"/>
                <a:gd name="T46" fmla="*/ 83 w 135"/>
                <a:gd name="T47" fmla="*/ 8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5" h="129">
                  <a:moveTo>
                    <a:pt x="53" y="129"/>
                  </a:moveTo>
                  <a:cubicBezTo>
                    <a:pt x="53" y="129"/>
                    <a:pt x="53" y="129"/>
                    <a:pt x="53" y="129"/>
                  </a:cubicBezTo>
                  <a:cubicBezTo>
                    <a:pt x="48" y="129"/>
                    <a:pt x="43" y="127"/>
                    <a:pt x="40" y="124"/>
                  </a:cubicBezTo>
                  <a:cubicBezTo>
                    <a:pt x="7" y="88"/>
                    <a:pt x="7" y="88"/>
                    <a:pt x="7" y="88"/>
                  </a:cubicBezTo>
                  <a:cubicBezTo>
                    <a:pt x="0" y="81"/>
                    <a:pt x="1" y="70"/>
                    <a:pt x="8" y="63"/>
                  </a:cubicBezTo>
                  <a:cubicBezTo>
                    <a:pt x="71" y="5"/>
                    <a:pt x="71" y="5"/>
                    <a:pt x="71" y="5"/>
                  </a:cubicBezTo>
                  <a:cubicBezTo>
                    <a:pt x="74" y="2"/>
                    <a:pt x="78" y="0"/>
                    <a:pt x="83" y="0"/>
                  </a:cubicBezTo>
                  <a:cubicBezTo>
                    <a:pt x="87" y="0"/>
                    <a:pt x="92" y="2"/>
                    <a:pt x="95" y="5"/>
                  </a:cubicBezTo>
                  <a:cubicBezTo>
                    <a:pt x="129" y="41"/>
                    <a:pt x="129" y="41"/>
                    <a:pt x="129" y="41"/>
                  </a:cubicBezTo>
                  <a:cubicBezTo>
                    <a:pt x="135" y="48"/>
                    <a:pt x="135" y="59"/>
                    <a:pt x="128" y="66"/>
                  </a:cubicBezTo>
                  <a:cubicBezTo>
                    <a:pt x="65" y="124"/>
                    <a:pt x="65" y="124"/>
                    <a:pt x="65" y="124"/>
                  </a:cubicBezTo>
                  <a:cubicBezTo>
                    <a:pt x="61" y="127"/>
                    <a:pt x="57" y="129"/>
                    <a:pt x="53" y="129"/>
                  </a:cubicBezTo>
                  <a:close/>
                  <a:moveTo>
                    <a:pt x="83" y="8"/>
                  </a:moveTo>
                  <a:cubicBezTo>
                    <a:pt x="80" y="8"/>
                    <a:pt x="78" y="9"/>
                    <a:pt x="76" y="10"/>
                  </a:cubicBezTo>
                  <a:cubicBezTo>
                    <a:pt x="13" y="69"/>
                    <a:pt x="13" y="69"/>
                    <a:pt x="13" y="69"/>
                  </a:cubicBezTo>
                  <a:cubicBezTo>
                    <a:pt x="9" y="73"/>
                    <a:pt x="9" y="79"/>
                    <a:pt x="13" y="83"/>
                  </a:cubicBezTo>
                  <a:cubicBezTo>
                    <a:pt x="46" y="118"/>
                    <a:pt x="46" y="118"/>
                    <a:pt x="46" y="118"/>
                  </a:cubicBezTo>
                  <a:cubicBezTo>
                    <a:pt x="47" y="120"/>
                    <a:pt x="50" y="121"/>
                    <a:pt x="53" y="121"/>
                  </a:cubicBezTo>
                  <a:cubicBezTo>
                    <a:pt x="53" y="121"/>
                    <a:pt x="53" y="121"/>
                    <a:pt x="53" y="121"/>
                  </a:cubicBezTo>
                  <a:cubicBezTo>
                    <a:pt x="55" y="121"/>
                    <a:pt x="57" y="120"/>
                    <a:pt x="59" y="119"/>
                  </a:cubicBezTo>
                  <a:cubicBezTo>
                    <a:pt x="122" y="60"/>
                    <a:pt x="122" y="60"/>
                    <a:pt x="122" y="60"/>
                  </a:cubicBezTo>
                  <a:cubicBezTo>
                    <a:pt x="126" y="56"/>
                    <a:pt x="126" y="50"/>
                    <a:pt x="123" y="46"/>
                  </a:cubicBezTo>
                  <a:cubicBezTo>
                    <a:pt x="90" y="11"/>
                    <a:pt x="90" y="11"/>
                    <a:pt x="90" y="11"/>
                  </a:cubicBezTo>
                  <a:cubicBezTo>
                    <a:pt x="88" y="9"/>
                    <a:pt x="85" y="8"/>
                    <a:pt x="83"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2" name="Freeform 356"/>
            <p:cNvSpPr/>
            <p:nvPr/>
          </p:nvSpPr>
          <p:spPr bwMode="auto">
            <a:xfrm>
              <a:off x="2384425" y="3419475"/>
              <a:ext cx="360363" cy="357188"/>
            </a:xfrm>
            <a:custGeom>
              <a:avLst/>
              <a:gdLst>
                <a:gd name="T0" fmla="*/ 39 w 96"/>
                <a:gd name="T1" fmla="*/ 4 h 95"/>
                <a:gd name="T2" fmla="*/ 6 w 96"/>
                <a:gd name="T3" fmla="*/ 35 h 95"/>
                <a:gd name="T4" fmla="*/ 5 w 96"/>
                <a:gd name="T5" fmla="*/ 53 h 95"/>
                <a:gd name="T6" fmla="*/ 39 w 96"/>
                <a:gd name="T7" fmla="*/ 90 h 95"/>
                <a:gd name="T8" fmla="*/ 57 w 96"/>
                <a:gd name="T9" fmla="*/ 91 h 95"/>
                <a:gd name="T10" fmla="*/ 90 w 96"/>
                <a:gd name="T11" fmla="*/ 60 h 95"/>
                <a:gd name="T12" fmla="*/ 91 w 96"/>
                <a:gd name="T13" fmla="*/ 42 h 95"/>
                <a:gd name="T14" fmla="*/ 57 w 96"/>
                <a:gd name="T15" fmla="*/ 5 h 95"/>
                <a:gd name="T16" fmla="*/ 39 w 96"/>
                <a:gd name="T17" fmla="*/ 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 h="95">
                  <a:moveTo>
                    <a:pt x="39" y="4"/>
                  </a:moveTo>
                  <a:cubicBezTo>
                    <a:pt x="6" y="35"/>
                    <a:pt x="6" y="35"/>
                    <a:pt x="6" y="35"/>
                  </a:cubicBezTo>
                  <a:cubicBezTo>
                    <a:pt x="1" y="40"/>
                    <a:pt x="0" y="48"/>
                    <a:pt x="5" y="53"/>
                  </a:cubicBezTo>
                  <a:cubicBezTo>
                    <a:pt x="39" y="90"/>
                    <a:pt x="39" y="90"/>
                    <a:pt x="39" y="90"/>
                  </a:cubicBezTo>
                  <a:cubicBezTo>
                    <a:pt x="44" y="95"/>
                    <a:pt x="52" y="95"/>
                    <a:pt x="57" y="91"/>
                  </a:cubicBezTo>
                  <a:cubicBezTo>
                    <a:pt x="90" y="60"/>
                    <a:pt x="90" y="60"/>
                    <a:pt x="90" y="60"/>
                  </a:cubicBezTo>
                  <a:cubicBezTo>
                    <a:pt x="95" y="55"/>
                    <a:pt x="96" y="47"/>
                    <a:pt x="91" y="42"/>
                  </a:cubicBezTo>
                  <a:cubicBezTo>
                    <a:pt x="57" y="5"/>
                    <a:pt x="57" y="5"/>
                    <a:pt x="57" y="5"/>
                  </a:cubicBezTo>
                  <a:cubicBezTo>
                    <a:pt x="52" y="0"/>
                    <a:pt x="44" y="0"/>
                    <a:pt x="39" y="4"/>
                  </a:cubicBezTo>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3" name="Freeform 357"/>
            <p:cNvSpPr>
              <a:spLocks noEditPoints="1"/>
            </p:cNvSpPr>
            <p:nvPr/>
          </p:nvSpPr>
          <p:spPr bwMode="auto">
            <a:xfrm>
              <a:off x="2373313" y="3408362"/>
              <a:ext cx="379413" cy="379413"/>
            </a:xfrm>
            <a:custGeom>
              <a:avLst/>
              <a:gdLst>
                <a:gd name="T0" fmla="*/ 51 w 101"/>
                <a:gd name="T1" fmla="*/ 101 h 101"/>
                <a:gd name="T2" fmla="*/ 51 w 101"/>
                <a:gd name="T3" fmla="*/ 101 h 101"/>
                <a:gd name="T4" fmla="*/ 39 w 101"/>
                <a:gd name="T5" fmla="*/ 96 h 101"/>
                <a:gd name="T6" fmla="*/ 5 w 101"/>
                <a:gd name="T7" fmla="*/ 59 h 101"/>
                <a:gd name="T8" fmla="*/ 1 w 101"/>
                <a:gd name="T9" fmla="*/ 47 h 101"/>
                <a:gd name="T10" fmla="*/ 6 w 101"/>
                <a:gd name="T11" fmla="*/ 35 h 101"/>
                <a:gd name="T12" fmla="*/ 39 w 101"/>
                <a:gd name="T13" fmla="*/ 4 h 101"/>
                <a:gd name="T14" fmla="*/ 50 w 101"/>
                <a:gd name="T15" fmla="*/ 0 h 101"/>
                <a:gd name="T16" fmla="*/ 63 w 101"/>
                <a:gd name="T17" fmla="*/ 5 h 101"/>
                <a:gd name="T18" fmla="*/ 97 w 101"/>
                <a:gd name="T19" fmla="*/ 42 h 101"/>
                <a:gd name="T20" fmla="*/ 101 w 101"/>
                <a:gd name="T21" fmla="*/ 54 h 101"/>
                <a:gd name="T22" fmla="*/ 96 w 101"/>
                <a:gd name="T23" fmla="*/ 66 h 101"/>
                <a:gd name="T24" fmla="*/ 63 w 101"/>
                <a:gd name="T25" fmla="*/ 96 h 101"/>
                <a:gd name="T26" fmla="*/ 51 w 101"/>
                <a:gd name="T27" fmla="*/ 101 h 101"/>
                <a:gd name="T28" fmla="*/ 50 w 101"/>
                <a:gd name="T29" fmla="*/ 8 h 101"/>
                <a:gd name="T30" fmla="*/ 45 w 101"/>
                <a:gd name="T31" fmla="*/ 10 h 101"/>
                <a:gd name="T32" fmla="*/ 11 w 101"/>
                <a:gd name="T33" fmla="*/ 41 h 101"/>
                <a:gd name="T34" fmla="*/ 9 w 101"/>
                <a:gd name="T35" fmla="*/ 47 h 101"/>
                <a:gd name="T36" fmla="*/ 11 w 101"/>
                <a:gd name="T37" fmla="*/ 53 h 101"/>
                <a:gd name="T38" fmla="*/ 45 w 101"/>
                <a:gd name="T39" fmla="*/ 90 h 101"/>
                <a:gd name="T40" fmla="*/ 51 w 101"/>
                <a:gd name="T41" fmla="*/ 93 h 101"/>
                <a:gd name="T42" fmla="*/ 51 w 101"/>
                <a:gd name="T43" fmla="*/ 93 h 101"/>
                <a:gd name="T44" fmla="*/ 57 w 101"/>
                <a:gd name="T45" fmla="*/ 91 h 101"/>
                <a:gd name="T46" fmla="*/ 91 w 101"/>
                <a:gd name="T47" fmla="*/ 60 h 101"/>
                <a:gd name="T48" fmla="*/ 93 w 101"/>
                <a:gd name="T49" fmla="*/ 54 h 101"/>
                <a:gd name="T50" fmla="*/ 91 w 101"/>
                <a:gd name="T51" fmla="*/ 47 h 101"/>
                <a:gd name="T52" fmla="*/ 57 w 101"/>
                <a:gd name="T53" fmla="*/ 11 h 101"/>
                <a:gd name="T54" fmla="*/ 50 w 101"/>
                <a:gd name="T55" fmla="*/ 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1" h="101">
                  <a:moveTo>
                    <a:pt x="51" y="101"/>
                  </a:moveTo>
                  <a:cubicBezTo>
                    <a:pt x="51" y="101"/>
                    <a:pt x="51" y="101"/>
                    <a:pt x="51" y="101"/>
                  </a:cubicBezTo>
                  <a:cubicBezTo>
                    <a:pt x="47" y="101"/>
                    <a:pt x="42" y="99"/>
                    <a:pt x="39" y="96"/>
                  </a:cubicBezTo>
                  <a:cubicBezTo>
                    <a:pt x="5" y="59"/>
                    <a:pt x="5" y="59"/>
                    <a:pt x="5" y="59"/>
                  </a:cubicBezTo>
                  <a:cubicBezTo>
                    <a:pt x="2" y="56"/>
                    <a:pt x="0" y="51"/>
                    <a:pt x="1" y="47"/>
                  </a:cubicBezTo>
                  <a:cubicBezTo>
                    <a:pt x="1" y="42"/>
                    <a:pt x="3" y="38"/>
                    <a:pt x="6" y="35"/>
                  </a:cubicBezTo>
                  <a:cubicBezTo>
                    <a:pt x="39" y="4"/>
                    <a:pt x="39" y="4"/>
                    <a:pt x="39" y="4"/>
                  </a:cubicBezTo>
                  <a:cubicBezTo>
                    <a:pt x="42" y="2"/>
                    <a:pt x="46" y="0"/>
                    <a:pt x="50" y="0"/>
                  </a:cubicBezTo>
                  <a:cubicBezTo>
                    <a:pt x="55" y="0"/>
                    <a:pt x="59" y="2"/>
                    <a:pt x="63" y="5"/>
                  </a:cubicBezTo>
                  <a:cubicBezTo>
                    <a:pt x="97" y="42"/>
                    <a:pt x="97" y="42"/>
                    <a:pt x="97" y="42"/>
                  </a:cubicBezTo>
                  <a:cubicBezTo>
                    <a:pt x="100" y="45"/>
                    <a:pt x="101" y="50"/>
                    <a:pt x="101" y="54"/>
                  </a:cubicBezTo>
                  <a:cubicBezTo>
                    <a:pt x="101" y="58"/>
                    <a:pt x="99" y="63"/>
                    <a:pt x="96" y="66"/>
                  </a:cubicBezTo>
                  <a:cubicBezTo>
                    <a:pt x="63" y="96"/>
                    <a:pt x="63" y="96"/>
                    <a:pt x="63" y="96"/>
                  </a:cubicBezTo>
                  <a:cubicBezTo>
                    <a:pt x="60" y="99"/>
                    <a:pt x="56" y="101"/>
                    <a:pt x="51" y="101"/>
                  </a:cubicBezTo>
                  <a:close/>
                  <a:moveTo>
                    <a:pt x="50" y="8"/>
                  </a:moveTo>
                  <a:cubicBezTo>
                    <a:pt x="48" y="8"/>
                    <a:pt x="46" y="9"/>
                    <a:pt x="45" y="10"/>
                  </a:cubicBezTo>
                  <a:cubicBezTo>
                    <a:pt x="11" y="41"/>
                    <a:pt x="11" y="41"/>
                    <a:pt x="11" y="41"/>
                  </a:cubicBezTo>
                  <a:cubicBezTo>
                    <a:pt x="10" y="43"/>
                    <a:pt x="9" y="45"/>
                    <a:pt x="9" y="47"/>
                  </a:cubicBezTo>
                  <a:cubicBezTo>
                    <a:pt x="9" y="49"/>
                    <a:pt x="9" y="52"/>
                    <a:pt x="11" y="53"/>
                  </a:cubicBezTo>
                  <a:cubicBezTo>
                    <a:pt x="45" y="90"/>
                    <a:pt x="45" y="90"/>
                    <a:pt x="45" y="90"/>
                  </a:cubicBezTo>
                  <a:cubicBezTo>
                    <a:pt x="47" y="92"/>
                    <a:pt x="49" y="93"/>
                    <a:pt x="51" y="93"/>
                  </a:cubicBezTo>
                  <a:cubicBezTo>
                    <a:pt x="51" y="93"/>
                    <a:pt x="51" y="93"/>
                    <a:pt x="51" y="93"/>
                  </a:cubicBezTo>
                  <a:cubicBezTo>
                    <a:pt x="54" y="93"/>
                    <a:pt x="56" y="92"/>
                    <a:pt x="57" y="91"/>
                  </a:cubicBezTo>
                  <a:cubicBezTo>
                    <a:pt x="91" y="60"/>
                    <a:pt x="91" y="60"/>
                    <a:pt x="91" y="60"/>
                  </a:cubicBezTo>
                  <a:cubicBezTo>
                    <a:pt x="92" y="58"/>
                    <a:pt x="93" y="56"/>
                    <a:pt x="93" y="54"/>
                  </a:cubicBezTo>
                  <a:cubicBezTo>
                    <a:pt x="93" y="51"/>
                    <a:pt x="93" y="49"/>
                    <a:pt x="91" y="47"/>
                  </a:cubicBezTo>
                  <a:cubicBezTo>
                    <a:pt x="57" y="11"/>
                    <a:pt x="57" y="11"/>
                    <a:pt x="57" y="11"/>
                  </a:cubicBezTo>
                  <a:cubicBezTo>
                    <a:pt x="55" y="9"/>
                    <a:pt x="53" y="8"/>
                    <a:pt x="50" y="8"/>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4" name="Freeform 358"/>
            <p:cNvSpPr>
              <a:spLocks noEditPoints="1"/>
            </p:cNvSpPr>
            <p:nvPr/>
          </p:nvSpPr>
          <p:spPr bwMode="auto">
            <a:xfrm>
              <a:off x="642938" y="-893763"/>
              <a:ext cx="5464175" cy="5289550"/>
            </a:xfrm>
            <a:custGeom>
              <a:avLst/>
              <a:gdLst>
                <a:gd name="T0" fmla="*/ 381 w 1456"/>
                <a:gd name="T1" fmla="*/ 1409 h 1409"/>
                <a:gd name="T2" fmla="*/ 368 w 1456"/>
                <a:gd name="T3" fmla="*/ 1404 h 1409"/>
                <a:gd name="T4" fmla="*/ 5 w 1456"/>
                <a:gd name="T5" fmla="*/ 1014 h 1409"/>
                <a:gd name="T6" fmla="*/ 1 w 1456"/>
                <a:gd name="T7" fmla="*/ 1002 h 1409"/>
                <a:gd name="T8" fmla="*/ 6 w 1456"/>
                <a:gd name="T9" fmla="*/ 990 h 1409"/>
                <a:gd name="T10" fmla="*/ 1064 w 1456"/>
                <a:gd name="T11" fmla="*/ 5 h 1409"/>
                <a:gd name="T12" fmla="*/ 1076 w 1456"/>
                <a:gd name="T13" fmla="*/ 0 h 1409"/>
                <a:gd name="T14" fmla="*/ 1088 w 1456"/>
                <a:gd name="T15" fmla="*/ 5 h 1409"/>
                <a:gd name="T16" fmla="*/ 1451 w 1456"/>
                <a:gd name="T17" fmla="*/ 395 h 1409"/>
                <a:gd name="T18" fmla="*/ 1456 w 1456"/>
                <a:gd name="T19" fmla="*/ 408 h 1409"/>
                <a:gd name="T20" fmla="*/ 1450 w 1456"/>
                <a:gd name="T21" fmla="*/ 419 h 1409"/>
                <a:gd name="T22" fmla="*/ 392 w 1456"/>
                <a:gd name="T23" fmla="*/ 1405 h 1409"/>
                <a:gd name="T24" fmla="*/ 381 w 1456"/>
                <a:gd name="T25" fmla="*/ 1409 h 1409"/>
                <a:gd name="T26" fmla="*/ 1076 w 1456"/>
                <a:gd name="T27" fmla="*/ 16 h 1409"/>
                <a:gd name="T28" fmla="*/ 1075 w 1456"/>
                <a:gd name="T29" fmla="*/ 16 h 1409"/>
                <a:gd name="T30" fmla="*/ 17 w 1456"/>
                <a:gd name="T31" fmla="*/ 1002 h 1409"/>
                <a:gd name="T32" fmla="*/ 17 w 1456"/>
                <a:gd name="T33" fmla="*/ 1002 h 1409"/>
                <a:gd name="T34" fmla="*/ 17 w 1456"/>
                <a:gd name="T35" fmla="*/ 1003 h 1409"/>
                <a:gd name="T36" fmla="*/ 380 w 1456"/>
                <a:gd name="T37" fmla="*/ 1393 h 1409"/>
                <a:gd name="T38" fmla="*/ 381 w 1456"/>
                <a:gd name="T39" fmla="*/ 1393 h 1409"/>
                <a:gd name="T40" fmla="*/ 1439 w 1456"/>
                <a:gd name="T41" fmla="*/ 408 h 1409"/>
                <a:gd name="T42" fmla="*/ 1440 w 1456"/>
                <a:gd name="T43" fmla="*/ 407 h 1409"/>
                <a:gd name="T44" fmla="*/ 1439 w 1456"/>
                <a:gd name="T45" fmla="*/ 406 h 1409"/>
                <a:gd name="T46" fmla="*/ 1076 w 1456"/>
                <a:gd name="T47" fmla="*/ 16 h 1409"/>
                <a:gd name="T48" fmla="*/ 1076 w 1456"/>
                <a:gd name="T49" fmla="*/ 16 h 1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56" h="1409">
                  <a:moveTo>
                    <a:pt x="381" y="1409"/>
                  </a:moveTo>
                  <a:cubicBezTo>
                    <a:pt x="376" y="1409"/>
                    <a:pt x="371" y="1407"/>
                    <a:pt x="368" y="1404"/>
                  </a:cubicBezTo>
                  <a:cubicBezTo>
                    <a:pt x="5" y="1014"/>
                    <a:pt x="5" y="1014"/>
                    <a:pt x="5" y="1014"/>
                  </a:cubicBezTo>
                  <a:cubicBezTo>
                    <a:pt x="2" y="1011"/>
                    <a:pt x="0" y="1006"/>
                    <a:pt x="1" y="1002"/>
                  </a:cubicBezTo>
                  <a:cubicBezTo>
                    <a:pt x="1" y="997"/>
                    <a:pt x="3" y="993"/>
                    <a:pt x="6" y="990"/>
                  </a:cubicBezTo>
                  <a:cubicBezTo>
                    <a:pt x="1064" y="5"/>
                    <a:pt x="1064" y="5"/>
                    <a:pt x="1064" y="5"/>
                  </a:cubicBezTo>
                  <a:cubicBezTo>
                    <a:pt x="1067" y="2"/>
                    <a:pt x="1071" y="0"/>
                    <a:pt x="1076" y="0"/>
                  </a:cubicBezTo>
                  <a:cubicBezTo>
                    <a:pt x="1080" y="0"/>
                    <a:pt x="1085" y="2"/>
                    <a:pt x="1088" y="5"/>
                  </a:cubicBezTo>
                  <a:cubicBezTo>
                    <a:pt x="1451" y="395"/>
                    <a:pt x="1451" y="395"/>
                    <a:pt x="1451" y="395"/>
                  </a:cubicBezTo>
                  <a:cubicBezTo>
                    <a:pt x="1454" y="399"/>
                    <a:pt x="1456" y="403"/>
                    <a:pt x="1456" y="408"/>
                  </a:cubicBezTo>
                  <a:cubicBezTo>
                    <a:pt x="1456" y="412"/>
                    <a:pt x="1454" y="416"/>
                    <a:pt x="1450" y="419"/>
                  </a:cubicBezTo>
                  <a:cubicBezTo>
                    <a:pt x="392" y="1405"/>
                    <a:pt x="392" y="1405"/>
                    <a:pt x="392" y="1405"/>
                  </a:cubicBezTo>
                  <a:cubicBezTo>
                    <a:pt x="389" y="1408"/>
                    <a:pt x="385" y="1409"/>
                    <a:pt x="381" y="1409"/>
                  </a:cubicBezTo>
                  <a:close/>
                  <a:moveTo>
                    <a:pt x="1076" y="16"/>
                  </a:moveTo>
                  <a:cubicBezTo>
                    <a:pt x="1075" y="16"/>
                    <a:pt x="1075" y="16"/>
                    <a:pt x="1075" y="16"/>
                  </a:cubicBezTo>
                  <a:cubicBezTo>
                    <a:pt x="17" y="1002"/>
                    <a:pt x="17" y="1002"/>
                    <a:pt x="17" y="1002"/>
                  </a:cubicBezTo>
                  <a:cubicBezTo>
                    <a:pt x="17" y="1002"/>
                    <a:pt x="17" y="1002"/>
                    <a:pt x="17" y="1002"/>
                  </a:cubicBezTo>
                  <a:cubicBezTo>
                    <a:pt x="17" y="1003"/>
                    <a:pt x="17" y="1003"/>
                    <a:pt x="17" y="1003"/>
                  </a:cubicBezTo>
                  <a:cubicBezTo>
                    <a:pt x="380" y="1393"/>
                    <a:pt x="380" y="1393"/>
                    <a:pt x="380" y="1393"/>
                  </a:cubicBezTo>
                  <a:cubicBezTo>
                    <a:pt x="380" y="1394"/>
                    <a:pt x="381" y="1393"/>
                    <a:pt x="381" y="1393"/>
                  </a:cubicBezTo>
                  <a:cubicBezTo>
                    <a:pt x="1439" y="408"/>
                    <a:pt x="1439" y="408"/>
                    <a:pt x="1439" y="408"/>
                  </a:cubicBezTo>
                  <a:cubicBezTo>
                    <a:pt x="1440" y="407"/>
                    <a:pt x="1440" y="407"/>
                    <a:pt x="1440" y="407"/>
                  </a:cubicBezTo>
                  <a:cubicBezTo>
                    <a:pt x="1440" y="407"/>
                    <a:pt x="1440" y="406"/>
                    <a:pt x="1439" y="406"/>
                  </a:cubicBezTo>
                  <a:cubicBezTo>
                    <a:pt x="1076" y="16"/>
                    <a:pt x="1076" y="16"/>
                    <a:pt x="1076" y="16"/>
                  </a:cubicBezTo>
                  <a:cubicBezTo>
                    <a:pt x="1076" y="16"/>
                    <a:pt x="1076" y="16"/>
                    <a:pt x="1076" y="16"/>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5" name="Freeform 359"/>
            <p:cNvSpPr/>
            <p:nvPr/>
          </p:nvSpPr>
          <p:spPr bwMode="auto">
            <a:xfrm>
              <a:off x="-933450" y="-2495551"/>
              <a:ext cx="5538788" cy="5280025"/>
            </a:xfrm>
            <a:custGeom>
              <a:avLst/>
              <a:gdLst>
                <a:gd name="T0" fmla="*/ 644 w 1476"/>
                <a:gd name="T1" fmla="*/ 623 h 1407"/>
                <a:gd name="T2" fmla="*/ 656 w 1476"/>
                <a:gd name="T3" fmla="*/ 612 h 1407"/>
                <a:gd name="T4" fmla="*/ 669 w 1476"/>
                <a:gd name="T5" fmla="*/ 600 h 1407"/>
                <a:gd name="T6" fmla="*/ 1308 w 1476"/>
                <a:gd name="T7" fmla="*/ 5 h 1407"/>
                <a:gd name="T8" fmla="*/ 1322 w 1476"/>
                <a:gd name="T9" fmla="*/ 7 h 1407"/>
                <a:gd name="T10" fmla="*/ 1473 w 1476"/>
                <a:gd name="T11" fmla="*/ 295 h 1407"/>
                <a:gd name="T12" fmla="*/ 1470 w 1476"/>
                <a:gd name="T13" fmla="*/ 313 h 1407"/>
                <a:gd name="T14" fmla="*/ 897 w 1476"/>
                <a:gd name="T15" fmla="*/ 847 h 1407"/>
                <a:gd name="T16" fmla="*/ 885 w 1476"/>
                <a:gd name="T17" fmla="*/ 858 h 1407"/>
                <a:gd name="T18" fmla="*/ 873 w 1476"/>
                <a:gd name="T19" fmla="*/ 869 h 1407"/>
                <a:gd name="T20" fmla="*/ 300 w 1476"/>
                <a:gd name="T21" fmla="*/ 1402 h 1407"/>
                <a:gd name="T22" fmla="*/ 282 w 1476"/>
                <a:gd name="T23" fmla="*/ 1404 h 1407"/>
                <a:gd name="T24" fmla="*/ 5 w 1476"/>
                <a:gd name="T25" fmla="*/ 1233 h 1407"/>
                <a:gd name="T26" fmla="*/ 4 w 1476"/>
                <a:gd name="T27" fmla="*/ 1219 h 1407"/>
                <a:gd name="T28" fmla="*/ 644 w 1476"/>
                <a:gd name="T29" fmla="*/ 623 h 1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76" h="1407">
                  <a:moveTo>
                    <a:pt x="644" y="623"/>
                  </a:moveTo>
                  <a:cubicBezTo>
                    <a:pt x="648" y="619"/>
                    <a:pt x="654" y="614"/>
                    <a:pt x="656" y="612"/>
                  </a:cubicBezTo>
                  <a:cubicBezTo>
                    <a:pt x="658" y="610"/>
                    <a:pt x="664" y="604"/>
                    <a:pt x="669" y="600"/>
                  </a:cubicBezTo>
                  <a:cubicBezTo>
                    <a:pt x="1308" y="5"/>
                    <a:pt x="1308" y="5"/>
                    <a:pt x="1308" y="5"/>
                  </a:cubicBezTo>
                  <a:cubicBezTo>
                    <a:pt x="1313" y="0"/>
                    <a:pt x="1319" y="1"/>
                    <a:pt x="1322" y="7"/>
                  </a:cubicBezTo>
                  <a:cubicBezTo>
                    <a:pt x="1473" y="295"/>
                    <a:pt x="1473" y="295"/>
                    <a:pt x="1473" y="295"/>
                  </a:cubicBezTo>
                  <a:cubicBezTo>
                    <a:pt x="1476" y="301"/>
                    <a:pt x="1474" y="309"/>
                    <a:pt x="1470" y="313"/>
                  </a:cubicBezTo>
                  <a:cubicBezTo>
                    <a:pt x="897" y="847"/>
                    <a:pt x="897" y="847"/>
                    <a:pt x="897" y="847"/>
                  </a:cubicBezTo>
                  <a:cubicBezTo>
                    <a:pt x="892" y="851"/>
                    <a:pt x="887" y="856"/>
                    <a:pt x="885" y="858"/>
                  </a:cubicBezTo>
                  <a:cubicBezTo>
                    <a:pt x="883" y="859"/>
                    <a:pt x="878" y="864"/>
                    <a:pt x="873" y="869"/>
                  </a:cubicBezTo>
                  <a:cubicBezTo>
                    <a:pt x="300" y="1402"/>
                    <a:pt x="300" y="1402"/>
                    <a:pt x="300" y="1402"/>
                  </a:cubicBezTo>
                  <a:cubicBezTo>
                    <a:pt x="296" y="1406"/>
                    <a:pt x="288" y="1407"/>
                    <a:pt x="282" y="1404"/>
                  </a:cubicBezTo>
                  <a:cubicBezTo>
                    <a:pt x="5" y="1233"/>
                    <a:pt x="5" y="1233"/>
                    <a:pt x="5" y="1233"/>
                  </a:cubicBezTo>
                  <a:cubicBezTo>
                    <a:pt x="0" y="1229"/>
                    <a:pt x="0" y="1223"/>
                    <a:pt x="4" y="1219"/>
                  </a:cubicBezTo>
                  <a:lnTo>
                    <a:pt x="644" y="623"/>
                  </a:lnTo>
                  <a:close/>
                </a:path>
              </a:pathLst>
            </a:custGeom>
            <a:solidFill>
              <a:srgbClr val="8384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6" name="Freeform 360"/>
            <p:cNvSpPr>
              <a:spLocks noEditPoints="1"/>
            </p:cNvSpPr>
            <p:nvPr/>
          </p:nvSpPr>
          <p:spPr bwMode="auto">
            <a:xfrm>
              <a:off x="-958850" y="-2517776"/>
              <a:ext cx="5599113" cy="5329238"/>
            </a:xfrm>
            <a:custGeom>
              <a:avLst/>
              <a:gdLst>
                <a:gd name="T0" fmla="*/ 297 w 1492"/>
                <a:gd name="T1" fmla="*/ 1420 h 1420"/>
                <a:gd name="T2" fmla="*/ 285 w 1492"/>
                <a:gd name="T3" fmla="*/ 1417 h 1420"/>
                <a:gd name="T4" fmla="*/ 8 w 1492"/>
                <a:gd name="T5" fmla="*/ 1245 h 1420"/>
                <a:gd name="T6" fmla="*/ 0 w 1492"/>
                <a:gd name="T7" fmla="*/ 1233 h 1420"/>
                <a:gd name="T8" fmla="*/ 6 w 1492"/>
                <a:gd name="T9" fmla="*/ 1219 h 1420"/>
                <a:gd name="T10" fmla="*/ 1310 w 1492"/>
                <a:gd name="T11" fmla="*/ 5 h 1420"/>
                <a:gd name="T12" fmla="*/ 1321 w 1492"/>
                <a:gd name="T13" fmla="*/ 0 h 1420"/>
                <a:gd name="T14" fmla="*/ 1336 w 1492"/>
                <a:gd name="T15" fmla="*/ 9 h 1420"/>
                <a:gd name="T16" fmla="*/ 1487 w 1492"/>
                <a:gd name="T17" fmla="*/ 298 h 1420"/>
                <a:gd name="T18" fmla="*/ 1482 w 1492"/>
                <a:gd name="T19" fmla="*/ 325 h 1420"/>
                <a:gd name="T20" fmla="*/ 313 w 1492"/>
                <a:gd name="T21" fmla="*/ 1414 h 1420"/>
                <a:gd name="T22" fmla="*/ 297 w 1492"/>
                <a:gd name="T23" fmla="*/ 1420 h 1420"/>
                <a:gd name="T24" fmla="*/ 16 w 1492"/>
                <a:gd name="T25" fmla="*/ 1231 h 1420"/>
                <a:gd name="T26" fmla="*/ 17 w 1492"/>
                <a:gd name="T27" fmla="*/ 1232 h 1420"/>
                <a:gd name="T28" fmla="*/ 294 w 1492"/>
                <a:gd name="T29" fmla="*/ 1403 h 1420"/>
                <a:gd name="T30" fmla="*/ 302 w 1492"/>
                <a:gd name="T31" fmla="*/ 1402 h 1420"/>
                <a:gd name="T32" fmla="*/ 1471 w 1492"/>
                <a:gd name="T33" fmla="*/ 313 h 1420"/>
                <a:gd name="T34" fmla="*/ 1473 w 1492"/>
                <a:gd name="T35" fmla="*/ 305 h 1420"/>
                <a:gd name="T36" fmla="*/ 1322 w 1492"/>
                <a:gd name="T37" fmla="*/ 17 h 1420"/>
                <a:gd name="T38" fmla="*/ 1321 w 1492"/>
                <a:gd name="T39" fmla="*/ 16 h 1420"/>
                <a:gd name="T40" fmla="*/ 1321 w 1492"/>
                <a:gd name="T41" fmla="*/ 16 h 1420"/>
                <a:gd name="T42" fmla="*/ 17 w 1492"/>
                <a:gd name="T43" fmla="*/ 1231 h 1420"/>
                <a:gd name="T44" fmla="*/ 16 w 1492"/>
                <a:gd name="T45" fmla="*/ 1231 h 1420"/>
                <a:gd name="T46" fmla="*/ 16 w 1492"/>
                <a:gd name="T47" fmla="*/ 1231 h 1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92" h="1420">
                  <a:moveTo>
                    <a:pt x="297" y="1420"/>
                  </a:moveTo>
                  <a:cubicBezTo>
                    <a:pt x="293" y="1420"/>
                    <a:pt x="289" y="1419"/>
                    <a:pt x="285" y="1417"/>
                  </a:cubicBezTo>
                  <a:cubicBezTo>
                    <a:pt x="8" y="1245"/>
                    <a:pt x="8" y="1245"/>
                    <a:pt x="8" y="1245"/>
                  </a:cubicBezTo>
                  <a:cubicBezTo>
                    <a:pt x="4" y="1242"/>
                    <a:pt x="1" y="1238"/>
                    <a:pt x="0" y="1233"/>
                  </a:cubicBezTo>
                  <a:cubicBezTo>
                    <a:pt x="0" y="1228"/>
                    <a:pt x="2" y="1223"/>
                    <a:pt x="6" y="1219"/>
                  </a:cubicBezTo>
                  <a:cubicBezTo>
                    <a:pt x="1310" y="5"/>
                    <a:pt x="1310" y="5"/>
                    <a:pt x="1310" y="5"/>
                  </a:cubicBezTo>
                  <a:cubicBezTo>
                    <a:pt x="1313" y="2"/>
                    <a:pt x="1317" y="0"/>
                    <a:pt x="1321" y="0"/>
                  </a:cubicBezTo>
                  <a:cubicBezTo>
                    <a:pt x="1327" y="0"/>
                    <a:pt x="1333" y="3"/>
                    <a:pt x="1336" y="9"/>
                  </a:cubicBezTo>
                  <a:cubicBezTo>
                    <a:pt x="1487" y="298"/>
                    <a:pt x="1487" y="298"/>
                    <a:pt x="1487" y="298"/>
                  </a:cubicBezTo>
                  <a:cubicBezTo>
                    <a:pt x="1492" y="306"/>
                    <a:pt x="1490" y="318"/>
                    <a:pt x="1482" y="325"/>
                  </a:cubicBezTo>
                  <a:cubicBezTo>
                    <a:pt x="313" y="1414"/>
                    <a:pt x="313" y="1414"/>
                    <a:pt x="313" y="1414"/>
                  </a:cubicBezTo>
                  <a:cubicBezTo>
                    <a:pt x="309" y="1418"/>
                    <a:pt x="303" y="1420"/>
                    <a:pt x="297" y="1420"/>
                  </a:cubicBezTo>
                  <a:close/>
                  <a:moveTo>
                    <a:pt x="16" y="1231"/>
                  </a:moveTo>
                  <a:cubicBezTo>
                    <a:pt x="16" y="1231"/>
                    <a:pt x="16" y="1232"/>
                    <a:pt x="17" y="1232"/>
                  </a:cubicBezTo>
                  <a:cubicBezTo>
                    <a:pt x="294" y="1403"/>
                    <a:pt x="294" y="1403"/>
                    <a:pt x="294" y="1403"/>
                  </a:cubicBezTo>
                  <a:cubicBezTo>
                    <a:pt x="296" y="1404"/>
                    <a:pt x="300" y="1404"/>
                    <a:pt x="302" y="1402"/>
                  </a:cubicBezTo>
                  <a:cubicBezTo>
                    <a:pt x="1471" y="313"/>
                    <a:pt x="1471" y="313"/>
                    <a:pt x="1471" y="313"/>
                  </a:cubicBezTo>
                  <a:cubicBezTo>
                    <a:pt x="1473" y="311"/>
                    <a:pt x="1474" y="307"/>
                    <a:pt x="1473" y="305"/>
                  </a:cubicBezTo>
                  <a:cubicBezTo>
                    <a:pt x="1322" y="17"/>
                    <a:pt x="1322" y="17"/>
                    <a:pt x="1322" y="17"/>
                  </a:cubicBezTo>
                  <a:cubicBezTo>
                    <a:pt x="1321" y="16"/>
                    <a:pt x="1321" y="16"/>
                    <a:pt x="1321" y="16"/>
                  </a:cubicBezTo>
                  <a:cubicBezTo>
                    <a:pt x="1321" y="16"/>
                    <a:pt x="1321" y="16"/>
                    <a:pt x="1321" y="16"/>
                  </a:cubicBezTo>
                  <a:cubicBezTo>
                    <a:pt x="17" y="1231"/>
                    <a:pt x="17" y="1231"/>
                    <a:pt x="17" y="1231"/>
                  </a:cubicBezTo>
                  <a:cubicBezTo>
                    <a:pt x="16" y="1231"/>
                    <a:pt x="16" y="1231"/>
                    <a:pt x="16" y="1231"/>
                  </a:cubicBezTo>
                  <a:cubicBezTo>
                    <a:pt x="16" y="1231"/>
                    <a:pt x="16" y="1231"/>
                    <a:pt x="16" y="1231"/>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7" name="Freeform 361"/>
            <p:cNvSpPr/>
            <p:nvPr/>
          </p:nvSpPr>
          <p:spPr bwMode="auto">
            <a:xfrm>
              <a:off x="-628650" y="-2192338"/>
              <a:ext cx="5046663" cy="4789488"/>
            </a:xfrm>
            <a:custGeom>
              <a:avLst/>
              <a:gdLst>
                <a:gd name="T0" fmla="*/ 1225 w 1345"/>
                <a:gd name="T1" fmla="*/ 6 h 1276"/>
                <a:gd name="T2" fmla="*/ 1211 w 1345"/>
                <a:gd name="T3" fmla="*/ 4 h 1276"/>
                <a:gd name="T4" fmla="*/ 4 w 1345"/>
                <a:gd name="T5" fmla="*/ 1128 h 1276"/>
                <a:gd name="T6" fmla="*/ 6 w 1345"/>
                <a:gd name="T7" fmla="*/ 1141 h 1276"/>
                <a:gd name="T8" fmla="*/ 208 w 1345"/>
                <a:gd name="T9" fmla="*/ 1273 h 1276"/>
                <a:gd name="T10" fmla="*/ 226 w 1345"/>
                <a:gd name="T11" fmla="*/ 1271 h 1276"/>
                <a:gd name="T12" fmla="*/ 1339 w 1345"/>
                <a:gd name="T13" fmla="*/ 235 h 1276"/>
                <a:gd name="T14" fmla="*/ 1342 w 1345"/>
                <a:gd name="T15" fmla="*/ 217 h 1276"/>
                <a:gd name="T16" fmla="*/ 1225 w 1345"/>
                <a:gd name="T17" fmla="*/ 6 h 1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5" h="1276">
                  <a:moveTo>
                    <a:pt x="1225" y="6"/>
                  </a:moveTo>
                  <a:cubicBezTo>
                    <a:pt x="1222" y="1"/>
                    <a:pt x="1216" y="0"/>
                    <a:pt x="1211" y="4"/>
                  </a:cubicBezTo>
                  <a:cubicBezTo>
                    <a:pt x="4" y="1128"/>
                    <a:pt x="4" y="1128"/>
                    <a:pt x="4" y="1128"/>
                  </a:cubicBezTo>
                  <a:cubicBezTo>
                    <a:pt x="0" y="1132"/>
                    <a:pt x="0" y="1138"/>
                    <a:pt x="6" y="1141"/>
                  </a:cubicBezTo>
                  <a:cubicBezTo>
                    <a:pt x="208" y="1273"/>
                    <a:pt x="208" y="1273"/>
                    <a:pt x="208" y="1273"/>
                  </a:cubicBezTo>
                  <a:cubicBezTo>
                    <a:pt x="213" y="1276"/>
                    <a:pt x="221" y="1276"/>
                    <a:pt x="226" y="1271"/>
                  </a:cubicBezTo>
                  <a:cubicBezTo>
                    <a:pt x="1339" y="235"/>
                    <a:pt x="1339" y="235"/>
                    <a:pt x="1339" y="235"/>
                  </a:cubicBezTo>
                  <a:cubicBezTo>
                    <a:pt x="1343" y="231"/>
                    <a:pt x="1345" y="223"/>
                    <a:pt x="1342" y="217"/>
                  </a:cubicBezTo>
                  <a:lnTo>
                    <a:pt x="1225" y="6"/>
                  </a:lnTo>
                  <a:close/>
                </a:path>
              </a:pathLst>
            </a:custGeom>
            <a:solidFill>
              <a:srgbClr val="0FDAE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8" name="Freeform 362"/>
            <p:cNvSpPr>
              <a:spLocks noEditPoints="1"/>
            </p:cNvSpPr>
            <p:nvPr/>
          </p:nvSpPr>
          <p:spPr bwMode="auto">
            <a:xfrm>
              <a:off x="-636588" y="-2198688"/>
              <a:ext cx="5065713" cy="4803775"/>
            </a:xfrm>
            <a:custGeom>
              <a:avLst/>
              <a:gdLst>
                <a:gd name="T0" fmla="*/ 218 w 1350"/>
                <a:gd name="T1" fmla="*/ 1280 h 1280"/>
                <a:gd name="T2" fmla="*/ 208 w 1350"/>
                <a:gd name="T3" fmla="*/ 1277 h 1280"/>
                <a:gd name="T4" fmla="*/ 6 w 1350"/>
                <a:gd name="T5" fmla="*/ 1146 h 1280"/>
                <a:gd name="T6" fmla="*/ 0 w 1350"/>
                <a:gd name="T7" fmla="*/ 1137 h 1280"/>
                <a:gd name="T8" fmla="*/ 4 w 1350"/>
                <a:gd name="T9" fmla="*/ 1128 h 1280"/>
                <a:gd name="T10" fmla="*/ 1211 w 1350"/>
                <a:gd name="T11" fmla="*/ 4 h 1280"/>
                <a:gd name="T12" fmla="*/ 1219 w 1350"/>
                <a:gd name="T13" fmla="*/ 0 h 1280"/>
                <a:gd name="T14" fmla="*/ 1230 w 1350"/>
                <a:gd name="T15" fmla="*/ 7 h 1280"/>
                <a:gd name="T16" fmla="*/ 1346 w 1350"/>
                <a:gd name="T17" fmla="*/ 218 h 1280"/>
                <a:gd name="T18" fmla="*/ 1343 w 1350"/>
                <a:gd name="T19" fmla="*/ 239 h 1280"/>
                <a:gd name="T20" fmla="*/ 230 w 1350"/>
                <a:gd name="T21" fmla="*/ 1276 h 1280"/>
                <a:gd name="T22" fmla="*/ 218 w 1350"/>
                <a:gd name="T23" fmla="*/ 1280 h 1280"/>
                <a:gd name="T24" fmla="*/ 1219 w 1350"/>
                <a:gd name="T25" fmla="*/ 6 h 1280"/>
                <a:gd name="T26" fmla="*/ 1215 w 1350"/>
                <a:gd name="T27" fmla="*/ 8 h 1280"/>
                <a:gd name="T28" fmla="*/ 8 w 1350"/>
                <a:gd name="T29" fmla="*/ 1132 h 1280"/>
                <a:gd name="T30" fmla="*/ 6 w 1350"/>
                <a:gd name="T31" fmla="*/ 1137 h 1280"/>
                <a:gd name="T32" fmla="*/ 9 w 1350"/>
                <a:gd name="T33" fmla="*/ 1141 h 1280"/>
                <a:gd name="T34" fmla="*/ 212 w 1350"/>
                <a:gd name="T35" fmla="*/ 1272 h 1280"/>
                <a:gd name="T36" fmla="*/ 226 w 1350"/>
                <a:gd name="T37" fmla="*/ 1271 h 1280"/>
                <a:gd name="T38" fmla="*/ 1339 w 1350"/>
                <a:gd name="T39" fmla="*/ 235 h 1280"/>
                <a:gd name="T40" fmla="*/ 1341 w 1350"/>
                <a:gd name="T41" fmla="*/ 221 h 1280"/>
                <a:gd name="T42" fmla="*/ 1224 w 1350"/>
                <a:gd name="T43" fmla="*/ 9 h 1280"/>
                <a:gd name="T44" fmla="*/ 1219 w 1350"/>
                <a:gd name="T45" fmla="*/ 6 h 1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50" h="1280">
                  <a:moveTo>
                    <a:pt x="218" y="1280"/>
                  </a:moveTo>
                  <a:cubicBezTo>
                    <a:pt x="214" y="1280"/>
                    <a:pt x="211" y="1279"/>
                    <a:pt x="208" y="1277"/>
                  </a:cubicBezTo>
                  <a:cubicBezTo>
                    <a:pt x="6" y="1146"/>
                    <a:pt x="6" y="1146"/>
                    <a:pt x="6" y="1146"/>
                  </a:cubicBezTo>
                  <a:cubicBezTo>
                    <a:pt x="3" y="1144"/>
                    <a:pt x="1" y="1141"/>
                    <a:pt x="0" y="1137"/>
                  </a:cubicBezTo>
                  <a:cubicBezTo>
                    <a:pt x="0" y="1134"/>
                    <a:pt x="1" y="1130"/>
                    <a:pt x="4" y="1128"/>
                  </a:cubicBezTo>
                  <a:cubicBezTo>
                    <a:pt x="1211" y="4"/>
                    <a:pt x="1211" y="4"/>
                    <a:pt x="1211" y="4"/>
                  </a:cubicBezTo>
                  <a:cubicBezTo>
                    <a:pt x="1214" y="1"/>
                    <a:pt x="1216" y="0"/>
                    <a:pt x="1219" y="0"/>
                  </a:cubicBezTo>
                  <a:cubicBezTo>
                    <a:pt x="1224" y="0"/>
                    <a:pt x="1227" y="3"/>
                    <a:pt x="1230" y="7"/>
                  </a:cubicBezTo>
                  <a:cubicBezTo>
                    <a:pt x="1346" y="218"/>
                    <a:pt x="1346" y="218"/>
                    <a:pt x="1346" y="218"/>
                  </a:cubicBezTo>
                  <a:cubicBezTo>
                    <a:pt x="1350" y="225"/>
                    <a:pt x="1348" y="234"/>
                    <a:pt x="1343" y="239"/>
                  </a:cubicBezTo>
                  <a:cubicBezTo>
                    <a:pt x="230" y="1276"/>
                    <a:pt x="230" y="1276"/>
                    <a:pt x="230" y="1276"/>
                  </a:cubicBezTo>
                  <a:cubicBezTo>
                    <a:pt x="227" y="1278"/>
                    <a:pt x="222" y="1280"/>
                    <a:pt x="218" y="1280"/>
                  </a:cubicBezTo>
                  <a:close/>
                  <a:moveTo>
                    <a:pt x="1219" y="6"/>
                  </a:moveTo>
                  <a:cubicBezTo>
                    <a:pt x="1218" y="6"/>
                    <a:pt x="1217" y="7"/>
                    <a:pt x="1215" y="8"/>
                  </a:cubicBezTo>
                  <a:cubicBezTo>
                    <a:pt x="8" y="1132"/>
                    <a:pt x="8" y="1132"/>
                    <a:pt x="8" y="1132"/>
                  </a:cubicBezTo>
                  <a:cubicBezTo>
                    <a:pt x="7" y="1133"/>
                    <a:pt x="6" y="1135"/>
                    <a:pt x="6" y="1137"/>
                  </a:cubicBezTo>
                  <a:cubicBezTo>
                    <a:pt x="6" y="1138"/>
                    <a:pt x="7" y="1140"/>
                    <a:pt x="9" y="1141"/>
                  </a:cubicBezTo>
                  <a:cubicBezTo>
                    <a:pt x="212" y="1272"/>
                    <a:pt x="212" y="1272"/>
                    <a:pt x="212" y="1272"/>
                  </a:cubicBezTo>
                  <a:cubicBezTo>
                    <a:pt x="216" y="1275"/>
                    <a:pt x="222" y="1274"/>
                    <a:pt x="226" y="1271"/>
                  </a:cubicBezTo>
                  <a:cubicBezTo>
                    <a:pt x="1339" y="235"/>
                    <a:pt x="1339" y="235"/>
                    <a:pt x="1339" y="235"/>
                  </a:cubicBezTo>
                  <a:cubicBezTo>
                    <a:pt x="1342" y="231"/>
                    <a:pt x="1343" y="225"/>
                    <a:pt x="1341" y="221"/>
                  </a:cubicBezTo>
                  <a:cubicBezTo>
                    <a:pt x="1224" y="9"/>
                    <a:pt x="1224" y="9"/>
                    <a:pt x="1224" y="9"/>
                  </a:cubicBezTo>
                  <a:cubicBezTo>
                    <a:pt x="1223" y="7"/>
                    <a:pt x="1221" y="6"/>
                    <a:pt x="1219" y="6"/>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9" name="Freeform 363"/>
            <p:cNvSpPr/>
            <p:nvPr/>
          </p:nvSpPr>
          <p:spPr bwMode="auto">
            <a:xfrm>
              <a:off x="-996950" y="-2566988"/>
              <a:ext cx="5029200" cy="4699000"/>
            </a:xfrm>
            <a:custGeom>
              <a:avLst/>
              <a:gdLst>
                <a:gd name="T0" fmla="*/ 12 w 1340"/>
                <a:gd name="T1" fmla="*/ 1252 h 1252"/>
                <a:gd name="T2" fmla="*/ 2 w 1340"/>
                <a:gd name="T3" fmla="*/ 1221 h 1252"/>
                <a:gd name="T4" fmla="*/ 9 w 1340"/>
                <a:gd name="T5" fmla="*/ 1194 h 1252"/>
                <a:gd name="T6" fmla="*/ 1283 w 1340"/>
                <a:gd name="T7" fmla="*/ 9 h 1252"/>
                <a:gd name="T8" fmla="*/ 1310 w 1340"/>
                <a:gd name="T9" fmla="*/ 4 h 1252"/>
                <a:gd name="T10" fmla="*/ 1340 w 1340"/>
                <a:gd name="T11" fmla="*/ 16 h 1252"/>
                <a:gd name="T12" fmla="*/ 1334 w 1340"/>
                <a:gd name="T13" fmla="*/ 30 h 1252"/>
                <a:gd name="T14" fmla="*/ 1304 w 1340"/>
                <a:gd name="T15" fmla="*/ 18 h 1252"/>
                <a:gd name="T16" fmla="*/ 1293 w 1340"/>
                <a:gd name="T17" fmla="*/ 20 h 1252"/>
                <a:gd name="T18" fmla="*/ 20 w 1340"/>
                <a:gd name="T19" fmla="*/ 1206 h 1252"/>
                <a:gd name="T20" fmla="*/ 18 w 1340"/>
                <a:gd name="T21" fmla="*/ 1216 h 1252"/>
                <a:gd name="T22" fmla="*/ 27 w 1340"/>
                <a:gd name="T23" fmla="*/ 1247 h 1252"/>
                <a:gd name="T24" fmla="*/ 12 w 1340"/>
                <a:gd name="T25" fmla="*/ 1252 h 1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40" h="1252">
                  <a:moveTo>
                    <a:pt x="12" y="1252"/>
                  </a:moveTo>
                  <a:cubicBezTo>
                    <a:pt x="2" y="1221"/>
                    <a:pt x="2" y="1221"/>
                    <a:pt x="2" y="1221"/>
                  </a:cubicBezTo>
                  <a:cubicBezTo>
                    <a:pt x="0" y="1212"/>
                    <a:pt x="3" y="1200"/>
                    <a:pt x="9" y="1194"/>
                  </a:cubicBezTo>
                  <a:cubicBezTo>
                    <a:pt x="1283" y="9"/>
                    <a:pt x="1283" y="9"/>
                    <a:pt x="1283" y="9"/>
                  </a:cubicBezTo>
                  <a:cubicBezTo>
                    <a:pt x="1289" y="2"/>
                    <a:pt x="1301" y="0"/>
                    <a:pt x="1310" y="4"/>
                  </a:cubicBezTo>
                  <a:cubicBezTo>
                    <a:pt x="1340" y="16"/>
                    <a:pt x="1340" y="16"/>
                    <a:pt x="1340" y="16"/>
                  </a:cubicBezTo>
                  <a:cubicBezTo>
                    <a:pt x="1334" y="30"/>
                    <a:pt x="1334" y="30"/>
                    <a:pt x="1334" y="30"/>
                  </a:cubicBezTo>
                  <a:cubicBezTo>
                    <a:pt x="1304" y="18"/>
                    <a:pt x="1304" y="18"/>
                    <a:pt x="1304" y="18"/>
                  </a:cubicBezTo>
                  <a:cubicBezTo>
                    <a:pt x="1301" y="17"/>
                    <a:pt x="1296" y="18"/>
                    <a:pt x="1293" y="20"/>
                  </a:cubicBezTo>
                  <a:cubicBezTo>
                    <a:pt x="20" y="1206"/>
                    <a:pt x="20" y="1206"/>
                    <a:pt x="20" y="1206"/>
                  </a:cubicBezTo>
                  <a:cubicBezTo>
                    <a:pt x="18" y="1208"/>
                    <a:pt x="17" y="1213"/>
                    <a:pt x="18" y="1216"/>
                  </a:cubicBezTo>
                  <a:cubicBezTo>
                    <a:pt x="27" y="1247"/>
                    <a:pt x="27" y="1247"/>
                    <a:pt x="27" y="1247"/>
                  </a:cubicBezTo>
                  <a:lnTo>
                    <a:pt x="12" y="1252"/>
                  </a:ln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0" name="Freeform 364"/>
            <p:cNvSpPr/>
            <p:nvPr/>
          </p:nvSpPr>
          <p:spPr bwMode="auto">
            <a:xfrm>
              <a:off x="733425" y="-841376"/>
              <a:ext cx="3340100" cy="3127375"/>
            </a:xfrm>
            <a:custGeom>
              <a:avLst/>
              <a:gdLst>
                <a:gd name="T0" fmla="*/ 71 w 2104"/>
                <a:gd name="T1" fmla="*/ 1970 h 1970"/>
                <a:gd name="T2" fmla="*/ 2104 w 2104"/>
                <a:gd name="T3" fmla="*/ 78 h 1970"/>
                <a:gd name="T4" fmla="*/ 2033 w 2104"/>
                <a:gd name="T5" fmla="*/ 0 h 1970"/>
                <a:gd name="T6" fmla="*/ 0 w 2104"/>
                <a:gd name="T7" fmla="*/ 1892 h 1970"/>
                <a:gd name="T8" fmla="*/ 71 w 2104"/>
                <a:gd name="T9" fmla="*/ 1970 h 1970"/>
              </a:gdLst>
              <a:ahLst/>
              <a:cxnLst>
                <a:cxn ang="0">
                  <a:pos x="T0" y="T1"/>
                </a:cxn>
                <a:cxn ang="0">
                  <a:pos x="T2" y="T3"/>
                </a:cxn>
                <a:cxn ang="0">
                  <a:pos x="T4" y="T5"/>
                </a:cxn>
                <a:cxn ang="0">
                  <a:pos x="T6" y="T7"/>
                </a:cxn>
                <a:cxn ang="0">
                  <a:pos x="T8" y="T9"/>
                </a:cxn>
              </a:cxnLst>
              <a:rect l="0" t="0" r="r" b="b"/>
              <a:pathLst>
                <a:path w="2104" h="1970">
                  <a:moveTo>
                    <a:pt x="71" y="1970"/>
                  </a:moveTo>
                  <a:lnTo>
                    <a:pt x="2104" y="78"/>
                  </a:lnTo>
                  <a:lnTo>
                    <a:pt x="2033" y="0"/>
                  </a:lnTo>
                  <a:lnTo>
                    <a:pt x="0" y="1892"/>
                  </a:lnTo>
                  <a:lnTo>
                    <a:pt x="71" y="1970"/>
                  </a:ln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1" name="Freeform 365"/>
            <p:cNvSpPr/>
            <p:nvPr/>
          </p:nvSpPr>
          <p:spPr bwMode="auto">
            <a:xfrm>
              <a:off x="846138" y="-333376"/>
              <a:ext cx="2498725" cy="1012825"/>
            </a:xfrm>
            <a:custGeom>
              <a:avLst/>
              <a:gdLst>
                <a:gd name="T0" fmla="*/ 401 w 666"/>
                <a:gd name="T1" fmla="*/ 247 h 270"/>
                <a:gd name="T2" fmla="*/ 666 w 666"/>
                <a:gd name="T3" fmla="*/ 0 h 270"/>
                <a:gd name="T4" fmla="*/ 288 w 666"/>
                <a:gd name="T5" fmla="*/ 3 h 270"/>
                <a:gd name="T6" fmla="*/ 0 w 666"/>
                <a:gd name="T7" fmla="*/ 270 h 270"/>
                <a:gd name="T8" fmla="*/ 401 w 666"/>
                <a:gd name="T9" fmla="*/ 247 h 270"/>
              </a:gdLst>
              <a:ahLst/>
              <a:cxnLst>
                <a:cxn ang="0">
                  <a:pos x="T0" y="T1"/>
                </a:cxn>
                <a:cxn ang="0">
                  <a:pos x="T2" y="T3"/>
                </a:cxn>
                <a:cxn ang="0">
                  <a:pos x="T4" y="T5"/>
                </a:cxn>
                <a:cxn ang="0">
                  <a:pos x="T6" y="T7"/>
                </a:cxn>
                <a:cxn ang="0">
                  <a:pos x="T8" y="T9"/>
                </a:cxn>
              </a:cxnLst>
              <a:rect l="0" t="0" r="r" b="b"/>
              <a:pathLst>
                <a:path w="666" h="270">
                  <a:moveTo>
                    <a:pt x="401" y="247"/>
                  </a:moveTo>
                  <a:cubicBezTo>
                    <a:pt x="666" y="0"/>
                    <a:pt x="666" y="0"/>
                    <a:pt x="666" y="0"/>
                  </a:cubicBezTo>
                  <a:cubicBezTo>
                    <a:pt x="666" y="0"/>
                    <a:pt x="290" y="0"/>
                    <a:pt x="288" y="3"/>
                  </a:cubicBezTo>
                  <a:cubicBezTo>
                    <a:pt x="285" y="5"/>
                    <a:pt x="0" y="270"/>
                    <a:pt x="0" y="270"/>
                  </a:cubicBezTo>
                  <a:lnTo>
                    <a:pt x="401" y="247"/>
                  </a:lnTo>
                  <a:close/>
                </a:path>
              </a:pathLst>
            </a:custGeom>
            <a:solidFill>
              <a:srgbClr val="16CAD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2" name="Freeform 366"/>
            <p:cNvSpPr/>
            <p:nvPr/>
          </p:nvSpPr>
          <p:spPr bwMode="auto">
            <a:xfrm>
              <a:off x="2087563" y="-698501"/>
              <a:ext cx="1651000" cy="222250"/>
            </a:xfrm>
            <a:custGeom>
              <a:avLst/>
              <a:gdLst>
                <a:gd name="T0" fmla="*/ 61 w 440"/>
                <a:gd name="T1" fmla="*/ 3 h 59"/>
                <a:gd name="T2" fmla="*/ 440 w 440"/>
                <a:gd name="T3" fmla="*/ 0 h 59"/>
                <a:gd name="T4" fmla="*/ 379 w 440"/>
                <a:gd name="T5" fmla="*/ 56 h 59"/>
                <a:gd name="T6" fmla="*/ 0 w 440"/>
                <a:gd name="T7" fmla="*/ 59 h 59"/>
                <a:gd name="T8" fmla="*/ 61 w 440"/>
                <a:gd name="T9" fmla="*/ 3 h 59"/>
              </a:gdLst>
              <a:ahLst/>
              <a:cxnLst>
                <a:cxn ang="0">
                  <a:pos x="T0" y="T1"/>
                </a:cxn>
                <a:cxn ang="0">
                  <a:pos x="T2" y="T3"/>
                </a:cxn>
                <a:cxn ang="0">
                  <a:pos x="T4" y="T5"/>
                </a:cxn>
                <a:cxn ang="0">
                  <a:pos x="T6" y="T7"/>
                </a:cxn>
                <a:cxn ang="0">
                  <a:pos x="T8" y="T9"/>
                </a:cxn>
              </a:cxnLst>
              <a:rect l="0" t="0" r="r" b="b"/>
              <a:pathLst>
                <a:path w="440" h="59">
                  <a:moveTo>
                    <a:pt x="61" y="3"/>
                  </a:moveTo>
                  <a:cubicBezTo>
                    <a:pt x="63" y="0"/>
                    <a:pt x="440" y="0"/>
                    <a:pt x="440" y="0"/>
                  </a:cubicBezTo>
                  <a:cubicBezTo>
                    <a:pt x="379" y="56"/>
                    <a:pt x="379" y="56"/>
                    <a:pt x="379" y="56"/>
                  </a:cubicBezTo>
                  <a:cubicBezTo>
                    <a:pt x="379" y="56"/>
                    <a:pt x="3" y="57"/>
                    <a:pt x="0" y="59"/>
                  </a:cubicBezTo>
                  <a:cubicBezTo>
                    <a:pt x="35" y="27"/>
                    <a:pt x="60" y="4"/>
                    <a:pt x="61" y="3"/>
                  </a:cubicBezTo>
                  <a:close/>
                </a:path>
              </a:pathLst>
            </a:custGeom>
            <a:solidFill>
              <a:srgbClr val="16CAD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3" name="Freeform 367"/>
            <p:cNvSpPr>
              <a:spLocks noEditPoints="1"/>
            </p:cNvSpPr>
            <p:nvPr/>
          </p:nvSpPr>
          <p:spPr bwMode="auto">
            <a:xfrm>
              <a:off x="-636588" y="-2198688"/>
              <a:ext cx="5065713" cy="4803775"/>
            </a:xfrm>
            <a:custGeom>
              <a:avLst/>
              <a:gdLst>
                <a:gd name="T0" fmla="*/ 217 w 1350"/>
                <a:gd name="T1" fmla="*/ 1280 h 1280"/>
                <a:gd name="T2" fmla="*/ 217 w 1350"/>
                <a:gd name="T3" fmla="*/ 1280 h 1280"/>
                <a:gd name="T4" fmla="*/ 208 w 1350"/>
                <a:gd name="T5" fmla="*/ 1278 h 1280"/>
                <a:gd name="T6" fmla="*/ 6 w 1350"/>
                <a:gd name="T7" fmla="*/ 1146 h 1280"/>
                <a:gd name="T8" fmla="*/ 0 w 1350"/>
                <a:gd name="T9" fmla="*/ 1137 h 1280"/>
                <a:gd name="T10" fmla="*/ 4 w 1350"/>
                <a:gd name="T11" fmla="*/ 1128 h 1280"/>
                <a:gd name="T12" fmla="*/ 1211 w 1350"/>
                <a:gd name="T13" fmla="*/ 4 h 1280"/>
                <a:gd name="T14" fmla="*/ 1219 w 1350"/>
                <a:gd name="T15" fmla="*/ 0 h 1280"/>
                <a:gd name="T16" fmla="*/ 1229 w 1350"/>
                <a:gd name="T17" fmla="*/ 7 h 1280"/>
                <a:gd name="T18" fmla="*/ 1346 w 1350"/>
                <a:gd name="T19" fmla="*/ 218 h 1280"/>
                <a:gd name="T20" fmla="*/ 1343 w 1350"/>
                <a:gd name="T21" fmla="*/ 239 h 1280"/>
                <a:gd name="T22" fmla="*/ 230 w 1350"/>
                <a:gd name="T23" fmla="*/ 1276 h 1280"/>
                <a:gd name="T24" fmla="*/ 217 w 1350"/>
                <a:gd name="T25" fmla="*/ 1280 h 1280"/>
                <a:gd name="T26" fmla="*/ 1219 w 1350"/>
                <a:gd name="T27" fmla="*/ 6 h 1280"/>
                <a:gd name="T28" fmla="*/ 1215 w 1350"/>
                <a:gd name="T29" fmla="*/ 8 h 1280"/>
                <a:gd name="T30" fmla="*/ 8 w 1350"/>
                <a:gd name="T31" fmla="*/ 1132 h 1280"/>
                <a:gd name="T32" fmla="*/ 6 w 1350"/>
                <a:gd name="T33" fmla="*/ 1137 h 1280"/>
                <a:gd name="T34" fmla="*/ 9 w 1350"/>
                <a:gd name="T35" fmla="*/ 1141 h 1280"/>
                <a:gd name="T36" fmla="*/ 211 w 1350"/>
                <a:gd name="T37" fmla="*/ 1273 h 1280"/>
                <a:gd name="T38" fmla="*/ 217 w 1350"/>
                <a:gd name="T39" fmla="*/ 1274 h 1280"/>
                <a:gd name="T40" fmla="*/ 217 w 1350"/>
                <a:gd name="T41" fmla="*/ 1274 h 1280"/>
                <a:gd name="T42" fmla="*/ 225 w 1350"/>
                <a:gd name="T43" fmla="*/ 1271 h 1280"/>
                <a:gd name="T44" fmla="*/ 1339 w 1350"/>
                <a:gd name="T45" fmla="*/ 235 h 1280"/>
                <a:gd name="T46" fmla="*/ 1341 w 1350"/>
                <a:gd name="T47" fmla="*/ 221 h 1280"/>
                <a:gd name="T48" fmla="*/ 1224 w 1350"/>
                <a:gd name="T49" fmla="*/ 10 h 1280"/>
                <a:gd name="T50" fmla="*/ 1219 w 1350"/>
                <a:gd name="T51" fmla="*/ 6 h 1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50" h="1280">
                  <a:moveTo>
                    <a:pt x="217" y="1280"/>
                  </a:moveTo>
                  <a:cubicBezTo>
                    <a:pt x="217" y="1280"/>
                    <a:pt x="217" y="1280"/>
                    <a:pt x="217" y="1280"/>
                  </a:cubicBezTo>
                  <a:cubicBezTo>
                    <a:pt x="214" y="1280"/>
                    <a:pt x="211" y="1279"/>
                    <a:pt x="208" y="1278"/>
                  </a:cubicBezTo>
                  <a:cubicBezTo>
                    <a:pt x="6" y="1146"/>
                    <a:pt x="6" y="1146"/>
                    <a:pt x="6" y="1146"/>
                  </a:cubicBezTo>
                  <a:cubicBezTo>
                    <a:pt x="2" y="1144"/>
                    <a:pt x="0" y="1141"/>
                    <a:pt x="0" y="1137"/>
                  </a:cubicBezTo>
                  <a:cubicBezTo>
                    <a:pt x="0" y="1134"/>
                    <a:pt x="1" y="1130"/>
                    <a:pt x="4" y="1128"/>
                  </a:cubicBezTo>
                  <a:cubicBezTo>
                    <a:pt x="1211" y="4"/>
                    <a:pt x="1211" y="4"/>
                    <a:pt x="1211" y="4"/>
                  </a:cubicBezTo>
                  <a:cubicBezTo>
                    <a:pt x="1213" y="2"/>
                    <a:pt x="1216" y="0"/>
                    <a:pt x="1219" y="0"/>
                  </a:cubicBezTo>
                  <a:cubicBezTo>
                    <a:pt x="1223" y="0"/>
                    <a:pt x="1227" y="3"/>
                    <a:pt x="1229" y="7"/>
                  </a:cubicBezTo>
                  <a:cubicBezTo>
                    <a:pt x="1346" y="218"/>
                    <a:pt x="1346" y="218"/>
                    <a:pt x="1346" y="218"/>
                  </a:cubicBezTo>
                  <a:cubicBezTo>
                    <a:pt x="1350" y="225"/>
                    <a:pt x="1348" y="234"/>
                    <a:pt x="1343" y="239"/>
                  </a:cubicBezTo>
                  <a:cubicBezTo>
                    <a:pt x="230" y="1276"/>
                    <a:pt x="230" y="1276"/>
                    <a:pt x="230" y="1276"/>
                  </a:cubicBezTo>
                  <a:cubicBezTo>
                    <a:pt x="226" y="1279"/>
                    <a:pt x="222" y="1280"/>
                    <a:pt x="217" y="1280"/>
                  </a:cubicBezTo>
                  <a:close/>
                  <a:moveTo>
                    <a:pt x="1219" y="6"/>
                  </a:moveTo>
                  <a:cubicBezTo>
                    <a:pt x="1218" y="6"/>
                    <a:pt x="1216" y="7"/>
                    <a:pt x="1215" y="8"/>
                  </a:cubicBezTo>
                  <a:cubicBezTo>
                    <a:pt x="8" y="1132"/>
                    <a:pt x="8" y="1132"/>
                    <a:pt x="8" y="1132"/>
                  </a:cubicBezTo>
                  <a:cubicBezTo>
                    <a:pt x="7" y="1134"/>
                    <a:pt x="6" y="1135"/>
                    <a:pt x="6" y="1137"/>
                  </a:cubicBezTo>
                  <a:cubicBezTo>
                    <a:pt x="6" y="1139"/>
                    <a:pt x="7" y="1140"/>
                    <a:pt x="9" y="1141"/>
                  </a:cubicBezTo>
                  <a:cubicBezTo>
                    <a:pt x="211" y="1273"/>
                    <a:pt x="211" y="1273"/>
                    <a:pt x="211" y="1273"/>
                  </a:cubicBezTo>
                  <a:cubicBezTo>
                    <a:pt x="213" y="1274"/>
                    <a:pt x="215" y="1274"/>
                    <a:pt x="217" y="1274"/>
                  </a:cubicBezTo>
                  <a:cubicBezTo>
                    <a:pt x="217" y="1274"/>
                    <a:pt x="217" y="1274"/>
                    <a:pt x="217" y="1274"/>
                  </a:cubicBezTo>
                  <a:cubicBezTo>
                    <a:pt x="221" y="1274"/>
                    <a:pt x="224" y="1273"/>
                    <a:pt x="225" y="1271"/>
                  </a:cubicBezTo>
                  <a:cubicBezTo>
                    <a:pt x="1339" y="235"/>
                    <a:pt x="1339" y="235"/>
                    <a:pt x="1339" y="235"/>
                  </a:cubicBezTo>
                  <a:cubicBezTo>
                    <a:pt x="1342" y="232"/>
                    <a:pt x="1343" y="225"/>
                    <a:pt x="1341" y="221"/>
                  </a:cubicBezTo>
                  <a:cubicBezTo>
                    <a:pt x="1224" y="10"/>
                    <a:pt x="1224" y="10"/>
                    <a:pt x="1224" y="10"/>
                  </a:cubicBezTo>
                  <a:cubicBezTo>
                    <a:pt x="1223" y="8"/>
                    <a:pt x="1221" y="6"/>
                    <a:pt x="1219" y="6"/>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83" name="组合 582"/>
          <p:cNvGrpSpPr/>
          <p:nvPr/>
        </p:nvGrpSpPr>
        <p:grpSpPr>
          <a:xfrm rot="3468422">
            <a:off x="10773005" y="4629294"/>
            <a:ext cx="1120935" cy="1190182"/>
            <a:chOff x="9232900" y="4090987"/>
            <a:chExt cx="1644650" cy="1746250"/>
          </a:xfrm>
        </p:grpSpPr>
        <p:sp>
          <p:nvSpPr>
            <p:cNvPr id="335" name="Freeform 369"/>
            <p:cNvSpPr/>
            <p:nvPr/>
          </p:nvSpPr>
          <p:spPr bwMode="auto">
            <a:xfrm>
              <a:off x="9432925" y="4244975"/>
              <a:ext cx="1301750" cy="1377950"/>
            </a:xfrm>
            <a:custGeom>
              <a:avLst/>
              <a:gdLst>
                <a:gd name="T0" fmla="*/ 78 w 820"/>
                <a:gd name="T1" fmla="*/ 868 h 868"/>
                <a:gd name="T2" fmla="*/ 820 w 820"/>
                <a:gd name="T3" fmla="*/ 73 h 868"/>
                <a:gd name="T4" fmla="*/ 742 w 820"/>
                <a:gd name="T5" fmla="*/ 0 h 868"/>
                <a:gd name="T6" fmla="*/ 0 w 820"/>
                <a:gd name="T7" fmla="*/ 795 h 868"/>
                <a:gd name="T8" fmla="*/ 78 w 820"/>
                <a:gd name="T9" fmla="*/ 868 h 868"/>
              </a:gdLst>
              <a:ahLst/>
              <a:cxnLst>
                <a:cxn ang="0">
                  <a:pos x="T0" y="T1"/>
                </a:cxn>
                <a:cxn ang="0">
                  <a:pos x="T2" y="T3"/>
                </a:cxn>
                <a:cxn ang="0">
                  <a:pos x="T4" y="T5"/>
                </a:cxn>
                <a:cxn ang="0">
                  <a:pos x="T6" y="T7"/>
                </a:cxn>
                <a:cxn ang="0">
                  <a:pos x="T8" y="T9"/>
                </a:cxn>
              </a:cxnLst>
              <a:rect l="0" t="0" r="r" b="b"/>
              <a:pathLst>
                <a:path w="820" h="868">
                  <a:moveTo>
                    <a:pt x="78" y="868"/>
                  </a:moveTo>
                  <a:lnTo>
                    <a:pt x="820" y="73"/>
                  </a:lnTo>
                  <a:lnTo>
                    <a:pt x="742" y="0"/>
                  </a:lnTo>
                  <a:lnTo>
                    <a:pt x="0" y="795"/>
                  </a:lnTo>
                  <a:lnTo>
                    <a:pt x="78" y="868"/>
                  </a:lnTo>
                  <a:close/>
                </a:path>
              </a:pathLst>
            </a:custGeom>
            <a:solidFill>
              <a:srgbClr val="A3A4A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6" name="Freeform 370"/>
            <p:cNvSpPr/>
            <p:nvPr/>
          </p:nvSpPr>
          <p:spPr bwMode="auto">
            <a:xfrm>
              <a:off x="9290050" y="5559425"/>
              <a:ext cx="217488" cy="225425"/>
            </a:xfrm>
            <a:custGeom>
              <a:avLst/>
              <a:gdLst>
                <a:gd name="T0" fmla="*/ 0 w 58"/>
                <a:gd name="T1" fmla="*/ 60 h 60"/>
                <a:gd name="T2" fmla="*/ 58 w 58"/>
                <a:gd name="T3" fmla="*/ 24 h 60"/>
                <a:gd name="T4" fmla="*/ 32 w 58"/>
                <a:gd name="T5" fmla="*/ 0 h 60"/>
                <a:gd name="T6" fmla="*/ 0 w 58"/>
                <a:gd name="T7" fmla="*/ 60 h 60"/>
              </a:gdLst>
              <a:ahLst/>
              <a:cxnLst>
                <a:cxn ang="0">
                  <a:pos x="T0" y="T1"/>
                </a:cxn>
                <a:cxn ang="0">
                  <a:pos x="T2" y="T3"/>
                </a:cxn>
                <a:cxn ang="0">
                  <a:pos x="T4" y="T5"/>
                </a:cxn>
                <a:cxn ang="0">
                  <a:pos x="T6" y="T7"/>
                </a:cxn>
              </a:cxnLst>
              <a:rect l="0" t="0" r="r" b="b"/>
              <a:pathLst>
                <a:path w="58" h="60">
                  <a:moveTo>
                    <a:pt x="0" y="60"/>
                  </a:moveTo>
                  <a:cubicBezTo>
                    <a:pt x="27" y="55"/>
                    <a:pt x="49" y="33"/>
                    <a:pt x="58" y="24"/>
                  </a:cubicBezTo>
                  <a:cubicBezTo>
                    <a:pt x="32" y="0"/>
                    <a:pt x="32" y="0"/>
                    <a:pt x="32" y="0"/>
                  </a:cubicBezTo>
                  <a:cubicBezTo>
                    <a:pt x="23" y="9"/>
                    <a:pt x="3" y="32"/>
                    <a:pt x="0" y="60"/>
                  </a:cubicBezTo>
                  <a:close/>
                </a:path>
              </a:pathLst>
            </a:custGeom>
            <a:solidFill>
              <a:srgbClr val="E7E6E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7" name="Freeform 371"/>
            <p:cNvSpPr>
              <a:spLocks noEditPoints="1"/>
            </p:cNvSpPr>
            <p:nvPr/>
          </p:nvSpPr>
          <p:spPr bwMode="auto">
            <a:xfrm>
              <a:off x="9232900" y="4090987"/>
              <a:ext cx="1644650" cy="1746250"/>
            </a:xfrm>
            <a:custGeom>
              <a:avLst/>
              <a:gdLst>
                <a:gd name="T0" fmla="*/ 1 w 438"/>
                <a:gd name="T1" fmla="*/ 458 h 465"/>
                <a:gd name="T2" fmla="*/ 1 w 438"/>
                <a:gd name="T3" fmla="*/ 465 h 465"/>
                <a:gd name="T4" fmla="*/ 8 w 438"/>
                <a:gd name="T5" fmla="*/ 465 h 465"/>
                <a:gd name="T6" fmla="*/ 83 w 438"/>
                <a:gd name="T7" fmla="*/ 424 h 465"/>
                <a:gd name="T8" fmla="*/ 86 w 438"/>
                <a:gd name="T9" fmla="*/ 427 h 465"/>
                <a:gd name="T10" fmla="*/ 419 w 438"/>
                <a:gd name="T11" fmla="*/ 71 h 465"/>
                <a:gd name="T12" fmla="*/ 414 w 438"/>
                <a:gd name="T13" fmla="*/ 67 h 465"/>
                <a:gd name="T14" fmla="*/ 423 w 438"/>
                <a:gd name="T15" fmla="*/ 57 h 465"/>
                <a:gd name="T16" fmla="*/ 418 w 438"/>
                <a:gd name="T17" fmla="*/ 52 h 465"/>
                <a:gd name="T18" fmla="*/ 438 w 438"/>
                <a:gd name="T19" fmla="*/ 30 h 465"/>
                <a:gd name="T20" fmla="*/ 406 w 438"/>
                <a:gd name="T21" fmla="*/ 0 h 465"/>
                <a:gd name="T22" fmla="*/ 386 w 438"/>
                <a:gd name="T23" fmla="*/ 22 h 465"/>
                <a:gd name="T24" fmla="*/ 381 w 438"/>
                <a:gd name="T25" fmla="*/ 17 h 465"/>
                <a:gd name="T26" fmla="*/ 371 w 438"/>
                <a:gd name="T27" fmla="*/ 27 h 465"/>
                <a:gd name="T28" fmla="*/ 366 w 438"/>
                <a:gd name="T29" fmla="*/ 22 h 465"/>
                <a:gd name="T30" fmla="*/ 34 w 438"/>
                <a:gd name="T31" fmla="*/ 378 h 465"/>
                <a:gd name="T32" fmla="*/ 37 w 438"/>
                <a:gd name="T33" fmla="*/ 381 h 465"/>
                <a:gd name="T34" fmla="*/ 1 w 438"/>
                <a:gd name="T35" fmla="*/ 458 h 465"/>
                <a:gd name="T36" fmla="*/ 15 w 438"/>
                <a:gd name="T37" fmla="*/ 451 h 465"/>
                <a:gd name="T38" fmla="*/ 47 w 438"/>
                <a:gd name="T39" fmla="*/ 391 h 465"/>
                <a:gd name="T40" fmla="*/ 73 w 438"/>
                <a:gd name="T41" fmla="*/ 415 h 465"/>
                <a:gd name="T42" fmla="*/ 15 w 438"/>
                <a:gd name="T43" fmla="*/ 451 h 465"/>
                <a:gd name="T44" fmla="*/ 407 w 438"/>
                <a:gd name="T45" fmla="*/ 14 h 465"/>
                <a:gd name="T46" fmla="*/ 424 w 438"/>
                <a:gd name="T47" fmla="*/ 31 h 465"/>
                <a:gd name="T48" fmla="*/ 411 w 438"/>
                <a:gd name="T49" fmla="*/ 45 h 465"/>
                <a:gd name="T50" fmla="*/ 393 w 438"/>
                <a:gd name="T51" fmla="*/ 29 h 465"/>
                <a:gd name="T52" fmla="*/ 407 w 438"/>
                <a:gd name="T53" fmla="*/ 14 h 465"/>
                <a:gd name="T54" fmla="*/ 367 w 438"/>
                <a:gd name="T55" fmla="*/ 41 h 465"/>
                <a:gd name="T56" fmla="*/ 400 w 438"/>
                <a:gd name="T57" fmla="*/ 72 h 465"/>
                <a:gd name="T58" fmla="*/ 86 w 438"/>
                <a:gd name="T59" fmla="*/ 408 h 465"/>
                <a:gd name="T60" fmla="*/ 53 w 438"/>
                <a:gd name="T61" fmla="*/ 377 h 465"/>
                <a:gd name="T62" fmla="*/ 367 w 438"/>
                <a:gd name="T63" fmla="*/ 41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38" h="465">
                  <a:moveTo>
                    <a:pt x="1" y="458"/>
                  </a:moveTo>
                  <a:cubicBezTo>
                    <a:pt x="1" y="465"/>
                    <a:pt x="1" y="465"/>
                    <a:pt x="1" y="465"/>
                  </a:cubicBezTo>
                  <a:cubicBezTo>
                    <a:pt x="8" y="465"/>
                    <a:pt x="8" y="465"/>
                    <a:pt x="8" y="465"/>
                  </a:cubicBezTo>
                  <a:cubicBezTo>
                    <a:pt x="44" y="464"/>
                    <a:pt x="72" y="436"/>
                    <a:pt x="83" y="424"/>
                  </a:cubicBezTo>
                  <a:cubicBezTo>
                    <a:pt x="86" y="427"/>
                    <a:pt x="86" y="427"/>
                    <a:pt x="86" y="427"/>
                  </a:cubicBezTo>
                  <a:cubicBezTo>
                    <a:pt x="419" y="71"/>
                    <a:pt x="419" y="71"/>
                    <a:pt x="419" y="71"/>
                  </a:cubicBezTo>
                  <a:cubicBezTo>
                    <a:pt x="414" y="67"/>
                    <a:pt x="414" y="67"/>
                    <a:pt x="414" y="67"/>
                  </a:cubicBezTo>
                  <a:cubicBezTo>
                    <a:pt x="423" y="57"/>
                    <a:pt x="423" y="57"/>
                    <a:pt x="423" y="57"/>
                  </a:cubicBezTo>
                  <a:cubicBezTo>
                    <a:pt x="418" y="52"/>
                    <a:pt x="418" y="52"/>
                    <a:pt x="418" y="52"/>
                  </a:cubicBezTo>
                  <a:cubicBezTo>
                    <a:pt x="438" y="30"/>
                    <a:pt x="438" y="30"/>
                    <a:pt x="438" y="30"/>
                  </a:cubicBezTo>
                  <a:cubicBezTo>
                    <a:pt x="406" y="0"/>
                    <a:pt x="406" y="0"/>
                    <a:pt x="406" y="0"/>
                  </a:cubicBezTo>
                  <a:cubicBezTo>
                    <a:pt x="386" y="22"/>
                    <a:pt x="386" y="22"/>
                    <a:pt x="386" y="22"/>
                  </a:cubicBezTo>
                  <a:cubicBezTo>
                    <a:pt x="381" y="17"/>
                    <a:pt x="381" y="17"/>
                    <a:pt x="381" y="17"/>
                  </a:cubicBezTo>
                  <a:cubicBezTo>
                    <a:pt x="371" y="27"/>
                    <a:pt x="371" y="27"/>
                    <a:pt x="371" y="27"/>
                  </a:cubicBezTo>
                  <a:cubicBezTo>
                    <a:pt x="366" y="22"/>
                    <a:pt x="366" y="22"/>
                    <a:pt x="366" y="22"/>
                  </a:cubicBezTo>
                  <a:cubicBezTo>
                    <a:pt x="34" y="378"/>
                    <a:pt x="34" y="378"/>
                    <a:pt x="34" y="378"/>
                  </a:cubicBezTo>
                  <a:cubicBezTo>
                    <a:pt x="37" y="381"/>
                    <a:pt x="37" y="381"/>
                    <a:pt x="37" y="381"/>
                  </a:cubicBezTo>
                  <a:cubicBezTo>
                    <a:pt x="26" y="393"/>
                    <a:pt x="0" y="423"/>
                    <a:pt x="1" y="458"/>
                  </a:cubicBezTo>
                  <a:close/>
                  <a:moveTo>
                    <a:pt x="15" y="451"/>
                  </a:moveTo>
                  <a:cubicBezTo>
                    <a:pt x="18" y="423"/>
                    <a:pt x="38" y="400"/>
                    <a:pt x="47" y="391"/>
                  </a:cubicBezTo>
                  <a:cubicBezTo>
                    <a:pt x="73" y="415"/>
                    <a:pt x="73" y="415"/>
                    <a:pt x="73" y="415"/>
                  </a:cubicBezTo>
                  <a:cubicBezTo>
                    <a:pt x="64" y="424"/>
                    <a:pt x="42" y="446"/>
                    <a:pt x="15" y="451"/>
                  </a:cubicBezTo>
                  <a:close/>
                  <a:moveTo>
                    <a:pt x="407" y="14"/>
                  </a:moveTo>
                  <a:cubicBezTo>
                    <a:pt x="424" y="31"/>
                    <a:pt x="424" y="31"/>
                    <a:pt x="424" y="31"/>
                  </a:cubicBezTo>
                  <a:cubicBezTo>
                    <a:pt x="411" y="45"/>
                    <a:pt x="411" y="45"/>
                    <a:pt x="411" y="45"/>
                  </a:cubicBezTo>
                  <a:cubicBezTo>
                    <a:pt x="393" y="29"/>
                    <a:pt x="393" y="29"/>
                    <a:pt x="393" y="29"/>
                  </a:cubicBezTo>
                  <a:lnTo>
                    <a:pt x="407" y="14"/>
                  </a:lnTo>
                  <a:close/>
                  <a:moveTo>
                    <a:pt x="367" y="41"/>
                  </a:moveTo>
                  <a:cubicBezTo>
                    <a:pt x="400" y="72"/>
                    <a:pt x="400" y="72"/>
                    <a:pt x="400" y="72"/>
                  </a:cubicBezTo>
                  <a:cubicBezTo>
                    <a:pt x="86" y="408"/>
                    <a:pt x="86" y="408"/>
                    <a:pt x="86" y="408"/>
                  </a:cubicBezTo>
                  <a:cubicBezTo>
                    <a:pt x="53" y="377"/>
                    <a:pt x="53" y="377"/>
                    <a:pt x="53" y="377"/>
                  </a:cubicBezTo>
                  <a:lnTo>
                    <a:pt x="367" y="41"/>
                  </a:ln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8" name="Freeform 372"/>
            <p:cNvSpPr/>
            <p:nvPr/>
          </p:nvSpPr>
          <p:spPr bwMode="auto">
            <a:xfrm>
              <a:off x="9631363" y="5210175"/>
              <a:ext cx="198438" cy="206375"/>
            </a:xfrm>
            <a:custGeom>
              <a:avLst/>
              <a:gdLst>
                <a:gd name="T0" fmla="*/ 0 w 53"/>
                <a:gd name="T1" fmla="*/ 49 h 55"/>
                <a:gd name="T2" fmla="*/ 0 w 53"/>
                <a:gd name="T3" fmla="*/ 51 h 55"/>
                <a:gd name="T4" fmla="*/ 4 w 53"/>
                <a:gd name="T5" fmla="*/ 55 h 55"/>
                <a:gd name="T6" fmla="*/ 7 w 53"/>
                <a:gd name="T7" fmla="*/ 55 h 55"/>
                <a:gd name="T8" fmla="*/ 53 w 53"/>
                <a:gd name="T9" fmla="*/ 6 h 55"/>
                <a:gd name="T10" fmla="*/ 46 w 53"/>
                <a:gd name="T11" fmla="*/ 0 h 55"/>
                <a:gd name="T12" fmla="*/ 0 w 53"/>
                <a:gd name="T13" fmla="*/ 49 h 55"/>
              </a:gdLst>
              <a:ahLst/>
              <a:cxnLst>
                <a:cxn ang="0">
                  <a:pos x="T0" y="T1"/>
                </a:cxn>
                <a:cxn ang="0">
                  <a:pos x="T2" y="T3"/>
                </a:cxn>
                <a:cxn ang="0">
                  <a:pos x="T4" y="T5"/>
                </a:cxn>
                <a:cxn ang="0">
                  <a:pos x="T6" y="T7"/>
                </a:cxn>
                <a:cxn ang="0">
                  <a:pos x="T8" y="T9"/>
                </a:cxn>
                <a:cxn ang="0">
                  <a:pos x="T10" y="T11"/>
                </a:cxn>
                <a:cxn ang="0">
                  <a:pos x="T12" y="T13"/>
                </a:cxn>
              </a:cxnLst>
              <a:rect l="0" t="0" r="r" b="b"/>
              <a:pathLst>
                <a:path w="53" h="55">
                  <a:moveTo>
                    <a:pt x="0" y="49"/>
                  </a:moveTo>
                  <a:cubicBezTo>
                    <a:pt x="0" y="49"/>
                    <a:pt x="0" y="50"/>
                    <a:pt x="0" y="51"/>
                  </a:cubicBezTo>
                  <a:cubicBezTo>
                    <a:pt x="4" y="55"/>
                    <a:pt x="4" y="55"/>
                    <a:pt x="4" y="55"/>
                  </a:cubicBezTo>
                  <a:cubicBezTo>
                    <a:pt x="5" y="55"/>
                    <a:pt x="6" y="55"/>
                    <a:pt x="7" y="55"/>
                  </a:cubicBezTo>
                  <a:cubicBezTo>
                    <a:pt x="53" y="6"/>
                    <a:pt x="53" y="6"/>
                    <a:pt x="53" y="6"/>
                  </a:cubicBezTo>
                  <a:cubicBezTo>
                    <a:pt x="46" y="0"/>
                    <a:pt x="46" y="0"/>
                    <a:pt x="46" y="0"/>
                  </a:cubicBezTo>
                  <a:lnTo>
                    <a:pt x="0" y="49"/>
                  </a:lnTo>
                  <a:close/>
                </a:path>
              </a:pathLst>
            </a:custGeom>
            <a:solidFill>
              <a:srgbClr val="65666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9" name="Freeform 373"/>
            <p:cNvSpPr/>
            <p:nvPr/>
          </p:nvSpPr>
          <p:spPr bwMode="auto">
            <a:xfrm>
              <a:off x="9829800" y="4992687"/>
              <a:ext cx="198438" cy="209550"/>
            </a:xfrm>
            <a:custGeom>
              <a:avLst/>
              <a:gdLst>
                <a:gd name="T0" fmla="*/ 48 w 53"/>
                <a:gd name="T1" fmla="*/ 1 h 56"/>
                <a:gd name="T2" fmla="*/ 46 w 53"/>
                <a:gd name="T3" fmla="*/ 1 h 56"/>
                <a:gd name="T4" fmla="*/ 0 w 53"/>
                <a:gd name="T5" fmla="*/ 50 h 56"/>
                <a:gd name="T6" fmla="*/ 7 w 53"/>
                <a:gd name="T7" fmla="*/ 56 h 56"/>
                <a:gd name="T8" fmla="*/ 53 w 53"/>
                <a:gd name="T9" fmla="*/ 7 h 56"/>
                <a:gd name="T10" fmla="*/ 53 w 53"/>
                <a:gd name="T11" fmla="*/ 5 h 56"/>
                <a:gd name="T12" fmla="*/ 48 w 53"/>
                <a:gd name="T13" fmla="*/ 1 h 56"/>
              </a:gdLst>
              <a:ahLst/>
              <a:cxnLst>
                <a:cxn ang="0">
                  <a:pos x="T0" y="T1"/>
                </a:cxn>
                <a:cxn ang="0">
                  <a:pos x="T2" y="T3"/>
                </a:cxn>
                <a:cxn ang="0">
                  <a:pos x="T4" y="T5"/>
                </a:cxn>
                <a:cxn ang="0">
                  <a:pos x="T6" y="T7"/>
                </a:cxn>
                <a:cxn ang="0">
                  <a:pos x="T8" y="T9"/>
                </a:cxn>
                <a:cxn ang="0">
                  <a:pos x="T10" y="T11"/>
                </a:cxn>
                <a:cxn ang="0">
                  <a:pos x="T12" y="T13"/>
                </a:cxn>
              </a:cxnLst>
              <a:rect l="0" t="0" r="r" b="b"/>
              <a:pathLst>
                <a:path w="53" h="56">
                  <a:moveTo>
                    <a:pt x="48" y="1"/>
                  </a:moveTo>
                  <a:cubicBezTo>
                    <a:pt x="48" y="0"/>
                    <a:pt x="47" y="0"/>
                    <a:pt x="46" y="1"/>
                  </a:cubicBezTo>
                  <a:cubicBezTo>
                    <a:pt x="0" y="50"/>
                    <a:pt x="0" y="50"/>
                    <a:pt x="0" y="50"/>
                  </a:cubicBezTo>
                  <a:cubicBezTo>
                    <a:pt x="7" y="56"/>
                    <a:pt x="7" y="56"/>
                    <a:pt x="7" y="56"/>
                  </a:cubicBezTo>
                  <a:cubicBezTo>
                    <a:pt x="53" y="7"/>
                    <a:pt x="53" y="7"/>
                    <a:pt x="53" y="7"/>
                  </a:cubicBezTo>
                  <a:cubicBezTo>
                    <a:pt x="53" y="6"/>
                    <a:pt x="53" y="5"/>
                    <a:pt x="53" y="5"/>
                  </a:cubicBezTo>
                  <a:lnTo>
                    <a:pt x="48" y="1"/>
                  </a:lnTo>
                  <a:close/>
                </a:path>
              </a:pathLst>
            </a:custGeom>
            <a:solidFill>
              <a:srgbClr val="7C7E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0" name="Freeform 374"/>
            <p:cNvSpPr>
              <a:spLocks noEditPoints="1"/>
            </p:cNvSpPr>
            <p:nvPr/>
          </p:nvSpPr>
          <p:spPr bwMode="auto">
            <a:xfrm>
              <a:off x="9585325" y="4951412"/>
              <a:ext cx="488950" cy="509588"/>
            </a:xfrm>
            <a:custGeom>
              <a:avLst/>
              <a:gdLst>
                <a:gd name="T0" fmla="*/ 125 w 130"/>
                <a:gd name="T1" fmla="*/ 8 h 136"/>
                <a:gd name="T2" fmla="*/ 120 w 130"/>
                <a:gd name="T3" fmla="*/ 4 h 136"/>
                <a:gd name="T4" fmla="*/ 104 w 130"/>
                <a:gd name="T5" fmla="*/ 5 h 136"/>
                <a:gd name="T6" fmla="*/ 5 w 130"/>
                <a:gd name="T7" fmla="*/ 111 h 136"/>
                <a:gd name="T8" fmla="*/ 5 w 130"/>
                <a:gd name="T9" fmla="*/ 128 h 136"/>
                <a:gd name="T10" fmla="*/ 9 w 130"/>
                <a:gd name="T11" fmla="*/ 131 h 136"/>
                <a:gd name="T12" fmla="*/ 26 w 130"/>
                <a:gd name="T13" fmla="*/ 131 h 136"/>
                <a:gd name="T14" fmla="*/ 125 w 130"/>
                <a:gd name="T15" fmla="*/ 25 h 136"/>
                <a:gd name="T16" fmla="*/ 125 w 130"/>
                <a:gd name="T17" fmla="*/ 8 h 136"/>
                <a:gd name="T18" fmla="*/ 19 w 130"/>
                <a:gd name="T19" fmla="*/ 124 h 136"/>
                <a:gd name="T20" fmla="*/ 16 w 130"/>
                <a:gd name="T21" fmla="*/ 124 h 136"/>
                <a:gd name="T22" fmla="*/ 12 w 130"/>
                <a:gd name="T23" fmla="*/ 120 h 136"/>
                <a:gd name="T24" fmla="*/ 12 w 130"/>
                <a:gd name="T25" fmla="*/ 118 h 136"/>
                <a:gd name="T26" fmla="*/ 58 w 130"/>
                <a:gd name="T27" fmla="*/ 69 h 136"/>
                <a:gd name="T28" fmla="*/ 65 w 130"/>
                <a:gd name="T29" fmla="*/ 75 h 136"/>
                <a:gd name="T30" fmla="*/ 19 w 130"/>
                <a:gd name="T31" fmla="*/ 124 h 136"/>
                <a:gd name="T32" fmla="*/ 72 w 130"/>
                <a:gd name="T33" fmla="*/ 67 h 136"/>
                <a:gd name="T34" fmla="*/ 65 w 130"/>
                <a:gd name="T35" fmla="*/ 61 h 136"/>
                <a:gd name="T36" fmla="*/ 111 w 130"/>
                <a:gd name="T37" fmla="*/ 12 h 136"/>
                <a:gd name="T38" fmla="*/ 113 w 130"/>
                <a:gd name="T39" fmla="*/ 12 h 136"/>
                <a:gd name="T40" fmla="*/ 118 w 130"/>
                <a:gd name="T41" fmla="*/ 16 h 136"/>
                <a:gd name="T42" fmla="*/ 118 w 130"/>
                <a:gd name="T43" fmla="*/ 18 h 136"/>
                <a:gd name="T44" fmla="*/ 72 w 130"/>
                <a:gd name="T45" fmla="*/ 67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0" h="136">
                  <a:moveTo>
                    <a:pt x="125" y="8"/>
                  </a:moveTo>
                  <a:cubicBezTo>
                    <a:pt x="120" y="4"/>
                    <a:pt x="120" y="4"/>
                    <a:pt x="120" y="4"/>
                  </a:cubicBezTo>
                  <a:cubicBezTo>
                    <a:pt x="116" y="0"/>
                    <a:pt x="108" y="0"/>
                    <a:pt x="104" y="5"/>
                  </a:cubicBezTo>
                  <a:cubicBezTo>
                    <a:pt x="5" y="111"/>
                    <a:pt x="5" y="111"/>
                    <a:pt x="5" y="111"/>
                  </a:cubicBezTo>
                  <a:cubicBezTo>
                    <a:pt x="0" y="115"/>
                    <a:pt x="1" y="123"/>
                    <a:pt x="5" y="128"/>
                  </a:cubicBezTo>
                  <a:cubicBezTo>
                    <a:pt x="9" y="131"/>
                    <a:pt x="9" y="131"/>
                    <a:pt x="9" y="131"/>
                  </a:cubicBezTo>
                  <a:cubicBezTo>
                    <a:pt x="14" y="136"/>
                    <a:pt x="22" y="136"/>
                    <a:pt x="26" y="131"/>
                  </a:cubicBezTo>
                  <a:cubicBezTo>
                    <a:pt x="125" y="25"/>
                    <a:pt x="125" y="25"/>
                    <a:pt x="125" y="25"/>
                  </a:cubicBezTo>
                  <a:cubicBezTo>
                    <a:pt x="130" y="20"/>
                    <a:pt x="129" y="13"/>
                    <a:pt x="125" y="8"/>
                  </a:cubicBezTo>
                  <a:close/>
                  <a:moveTo>
                    <a:pt x="19" y="124"/>
                  </a:moveTo>
                  <a:cubicBezTo>
                    <a:pt x="18" y="124"/>
                    <a:pt x="17" y="124"/>
                    <a:pt x="16" y="124"/>
                  </a:cubicBezTo>
                  <a:cubicBezTo>
                    <a:pt x="12" y="120"/>
                    <a:pt x="12" y="120"/>
                    <a:pt x="12" y="120"/>
                  </a:cubicBezTo>
                  <a:cubicBezTo>
                    <a:pt x="12" y="119"/>
                    <a:pt x="12" y="118"/>
                    <a:pt x="12" y="118"/>
                  </a:cubicBezTo>
                  <a:cubicBezTo>
                    <a:pt x="58" y="69"/>
                    <a:pt x="58" y="69"/>
                    <a:pt x="58" y="69"/>
                  </a:cubicBezTo>
                  <a:cubicBezTo>
                    <a:pt x="65" y="75"/>
                    <a:pt x="65" y="75"/>
                    <a:pt x="65" y="75"/>
                  </a:cubicBezTo>
                  <a:lnTo>
                    <a:pt x="19" y="124"/>
                  </a:lnTo>
                  <a:close/>
                  <a:moveTo>
                    <a:pt x="72" y="67"/>
                  </a:moveTo>
                  <a:cubicBezTo>
                    <a:pt x="65" y="61"/>
                    <a:pt x="65" y="61"/>
                    <a:pt x="65" y="61"/>
                  </a:cubicBezTo>
                  <a:cubicBezTo>
                    <a:pt x="111" y="12"/>
                    <a:pt x="111" y="12"/>
                    <a:pt x="111" y="12"/>
                  </a:cubicBezTo>
                  <a:cubicBezTo>
                    <a:pt x="112" y="11"/>
                    <a:pt x="113" y="11"/>
                    <a:pt x="113" y="12"/>
                  </a:cubicBezTo>
                  <a:cubicBezTo>
                    <a:pt x="118" y="16"/>
                    <a:pt x="118" y="16"/>
                    <a:pt x="118" y="16"/>
                  </a:cubicBezTo>
                  <a:cubicBezTo>
                    <a:pt x="118" y="16"/>
                    <a:pt x="118" y="17"/>
                    <a:pt x="118" y="18"/>
                  </a:cubicBezTo>
                  <a:lnTo>
                    <a:pt x="72" y="67"/>
                  </a:ln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1" name="Freeform 375"/>
            <p:cNvSpPr/>
            <p:nvPr/>
          </p:nvSpPr>
          <p:spPr bwMode="auto">
            <a:xfrm>
              <a:off x="9432925" y="5480050"/>
              <a:ext cx="146050" cy="142875"/>
            </a:xfrm>
            <a:custGeom>
              <a:avLst/>
              <a:gdLst>
                <a:gd name="T0" fmla="*/ 16 w 92"/>
                <a:gd name="T1" fmla="*/ 0 h 90"/>
                <a:gd name="T2" fmla="*/ 92 w 92"/>
                <a:gd name="T3" fmla="*/ 73 h 90"/>
                <a:gd name="T4" fmla="*/ 78 w 92"/>
                <a:gd name="T5" fmla="*/ 90 h 90"/>
                <a:gd name="T6" fmla="*/ 0 w 92"/>
                <a:gd name="T7" fmla="*/ 17 h 90"/>
                <a:gd name="T8" fmla="*/ 16 w 92"/>
                <a:gd name="T9" fmla="*/ 0 h 90"/>
              </a:gdLst>
              <a:ahLst/>
              <a:cxnLst>
                <a:cxn ang="0">
                  <a:pos x="T0" y="T1"/>
                </a:cxn>
                <a:cxn ang="0">
                  <a:pos x="T2" y="T3"/>
                </a:cxn>
                <a:cxn ang="0">
                  <a:pos x="T4" y="T5"/>
                </a:cxn>
                <a:cxn ang="0">
                  <a:pos x="T6" y="T7"/>
                </a:cxn>
                <a:cxn ang="0">
                  <a:pos x="T8" y="T9"/>
                </a:cxn>
              </a:cxnLst>
              <a:rect l="0" t="0" r="r" b="b"/>
              <a:pathLst>
                <a:path w="92" h="90">
                  <a:moveTo>
                    <a:pt x="16" y="0"/>
                  </a:moveTo>
                  <a:lnTo>
                    <a:pt x="92" y="73"/>
                  </a:lnTo>
                  <a:lnTo>
                    <a:pt x="78" y="90"/>
                  </a:lnTo>
                  <a:lnTo>
                    <a:pt x="0" y="17"/>
                  </a:lnTo>
                  <a:lnTo>
                    <a:pt x="16" y="0"/>
                  </a:lnTo>
                  <a:close/>
                </a:path>
              </a:pathLst>
            </a:custGeom>
            <a:solidFill>
              <a:srgbClr val="3BC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2" name="Freeform 376"/>
            <p:cNvSpPr/>
            <p:nvPr/>
          </p:nvSpPr>
          <p:spPr bwMode="auto">
            <a:xfrm>
              <a:off x="9455150" y="5449887"/>
              <a:ext cx="153988" cy="150813"/>
            </a:xfrm>
            <a:custGeom>
              <a:avLst/>
              <a:gdLst>
                <a:gd name="T0" fmla="*/ 14 w 97"/>
                <a:gd name="T1" fmla="*/ 0 h 95"/>
                <a:gd name="T2" fmla="*/ 97 w 97"/>
                <a:gd name="T3" fmla="*/ 78 h 95"/>
                <a:gd name="T4" fmla="*/ 80 w 97"/>
                <a:gd name="T5" fmla="*/ 95 h 95"/>
                <a:gd name="T6" fmla="*/ 0 w 97"/>
                <a:gd name="T7" fmla="*/ 17 h 95"/>
                <a:gd name="T8" fmla="*/ 14 w 97"/>
                <a:gd name="T9" fmla="*/ 0 h 95"/>
              </a:gdLst>
              <a:ahLst/>
              <a:cxnLst>
                <a:cxn ang="0">
                  <a:pos x="T0" y="T1"/>
                </a:cxn>
                <a:cxn ang="0">
                  <a:pos x="T2" y="T3"/>
                </a:cxn>
                <a:cxn ang="0">
                  <a:pos x="T4" y="T5"/>
                </a:cxn>
                <a:cxn ang="0">
                  <a:pos x="T6" y="T7"/>
                </a:cxn>
                <a:cxn ang="0">
                  <a:pos x="T8" y="T9"/>
                </a:cxn>
              </a:cxnLst>
              <a:rect l="0" t="0" r="r" b="b"/>
              <a:pathLst>
                <a:path w="97" h="95">
                  <a:moveTo>
                    <a:pt x="14" y="0"/>
                  </a:moveTo>
                  <a:lnTo>
                    <a:pt x="97" y="78"/>
                  </a:lnTo>
                  <a:lnTo>
                    <a:pt x="80" y="95"/>
                  </a:lnTo>
                  <a:lnTo>
                    <a:pt x="0" y="17"/>
                  </a:lnTo>
                  <a:lnTo>
                    <a:pt x="14" y="0"/>
                  </a:ln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84" name="组合 583"/>
          <p:cNvGrpSpPr/>
          <p:nvPr/>
        </p:nvGrpSpPr>
        <p:grpSpPr>
          <a:xfrm>
            <a:off x="13094875" y="-123888"/>
            <a:ext cx="946736" cy="1087393"/>
            <a:chOff x="4038600" y="5010150"/>
            <a:chExt cx="1389063" cy="1595438"/>
          </a:xfrm>
        </p:grpSpPr>
        <p:sp>
          <p:nvSpPr>
            <p:cNvPr id="343" name="Freeform 377"/>
            <p:cNvSpPr/>
            <p:nvPr/>
          </p:nvSpPr>
          <p:spPr bwMode="auto">
            <a:xfrm>
              <a:off x="4073525" y="6269037"/>
              <a:ext cx="93663" cy="96838"/>
            </a:xfrm>
            <a:custGeom>
              <a:avLst/>
              <a:gdLst>
                <a:gd name="T0" fmla="*/ 59 w 59"/>
                <a:gd name="T1" fmla="*/ 26 h 61"/>
                <a:gd name="T2" fmla="*/ 33 w 59"/>
                <a:gd name="T3" fmla="*/ 61 h 61"/>
                <a:gd name="T4" fmla="*/ 0 w 59"/>
                <a:gd name="T5" fmla="*/ 35 h 61"/>
                <a:gd name="T6" fmla="*/ 28 w 59"/>
                <a:gd name="T7" fmla="*/ 0 h 61"/>
                <a:gd name="T8" fmla="*/ 59 w 59"/>
                <a:gd name="T9" fmla="*/ 26 h 61"/>
              </a:gdLst>
              <a:ahLst/>
              <a:cxnLst>
                <a:cxn ang="0">
                  <a:pos x="T0" y="T1"/>
                </a:cxn>
                <a:cxn ang="0">
                  <a:pos x="T2" y="T3"/>
                </a:cxn>
                <a:cxn ang="0">
                  <a:pos x="T4" y="T5"/>
                </a:cxn>
                <a:cxn ang="0">
                  <a:pos x="T6" y="T7"/>
                </a:cxn>
                <a:cxn ang="0">
                  <a:pos x="T8" y="T9"/>
                </a:cxn>
              </a:cxnLst>
              <a:rect l="0" t="0" r="r" b="b"/>
              <a:pathLst>
                <a:path w="59" h="61">
                  <a:moveTo>
                    <a:pt x="59" y="26"/>
                  </a:moveTo>
                  <a:lnTo>
                    <a:pt x="33" y="61"/>
                  </a:lnTo>
                  <a:lnTo>
                    <a:pt x="0" y="35"/>
                  </a:lnTo>
                  <a:lnTo>
                    <a:pt x="28" y="0"/>
                  </a:lnTo>
                  <a:lnTo>
                    <a:pt x="59" y="2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4" name="Freeform 378"/>
            <p:cNvSpPr/>
            <p:nvPr/>
          </p:nvSpPr>
          <p:spPr bwMode="auto">
            <a:xfrm>
              <a:off x="4125913" y="6310312"/>
              <a:ext cx="49213" cy="58738"/>
            </a:xfrm>
            <a:custGeom>
              <a:avLst/>
              <a:gdLst>
                <a:gd name="T0" fmla="*/ 31 w 31"/>
                <a:gd name="T1" fmla="*/ 2 h 37"/>
                <a:gd name="T2" fmla="*/ 2 w 31"/>
                <a:gd name="T3" fmla="*/ 37 h 37"/>
                <a:gd name="T4" fmla="*/ 0 w 31"/>
                <a:gd name="T5" fmla="*/ 35 h 37"/>
                <a:gd name="T6" fmla="*/ 26 w 31"/>
                <a:gd name="T7" fmla="*/ 0 h 37"/>
                <a:gd name="T8" fmla="*/ 31 w 31"/>
                <a:gd name="T9" fmla="*/ 2 h 37"/>
              </a:gdLst>
              <a:ahLst/>
              <a:cxnLst>
                <a:cxn ang="0">
                  <a:pos x="T0" y="T1"/>
                </a:cxn>
                <a:cxn ang="0">
                  <a:pos x="T2" y="T3"/>
                </a:cxn>
                <a:cxn ang="0">
                  <a:pos x="T4" y="T5"/>
                </a:cxn>
                <a:cxn ang="0">
                  <a:pos x="T6" y="T7"/>
                </a:cxn>
                <a:cxn ang="0">
                  <a:pos x="T8" y="T9"/>
                </a:cxn>
              </a:cxnLst>
              <a:rect l="0" t="0" r="r" b="b"/>
              <a:pathLst>
                <a:path w="31" h="37">
                  <a:moveTo>
                    <a:pt x="31" y="2"/>
                  </a:moveTo>
                  <a:lnTo>
                    <a:pt x="2" y="37"/>
                  </a:lnTo>
                  <a:lnTo>
                    <a:pt x="0" y="35"/>
                  </a:lnTo>
                  <a:lnTo>
                    <a:pt x="26" y="0"/>
                  </a:lnTo>
                  <a:lnTo>
                    <a:pt x="31"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5" name="Freeform 379"/>
            <p:cNvSpPr/>
            <p:nvPr/>
          </p:nvSpPr>
          <p:spPr bwMode="auto">
            <a:xfrm>
              <a:off x="4129088" y="6313487"/>
              <a:ext cx="49213" cy="60325"/>
            </a:xfrm>
            <a:custGeom>
              <a:avLst/>
              <a:gdLst>
                <a:gd name="T0" fmla="*/ 31 w 31"/>
                <a:gd name="T1" fmla="*/ 2 h 38"/>
                <a:gd name="T2" fmla="*/ 3 w 31"/>
                <a:gd name="T3" fmla="*/ 38 h 38"/>
                <a:gd name="T4" fmla="*/ 0 w 31"/>
                <a:gd name="T5" fmla="*/ 35 h 38"/>
                <a:gd name="T6" fmla="*/ 29 w 31"/>
                <a:gd name="T7" fmla="*/ 0 h 38"/>
                <a:gd name="T8" fmla="*/ 31 w 31"/>
                <a:gd name="T9" fmla="*/ 2 h 38"/>
              </a:gdLst>
              <a:ahLst/>
              <a:cxnLst>
                <a:cxn ang="0">
                  <a:pos x="T0" y="T1"/>
                </a:cxn>
                <a:cxn ang="0">
                  <a:pos x="T2" y="T3"/>
                </a:cxn>
                <a:cxn ang="0">
                  <a:pos x="T4" y="T5"/>
                </a:cxn>
                <a:cxn ang="0">
                  <a:pos x="T6" y="T7"/>
                </a:cxn>
                <a:cxn ang="0">
                  <a:pos x="T8" y="T9"/>
                </a:cxn>
              </a:cxnLst>
              <a:rect l="0" t="0" r="r" b="b"/>
              <a:pathLst>
                <a:path w="31" h="38">
                  <a:moveTo>
                    <a:pt x="31" y="2"/>
                  </a:moveTo>
                  <a:lnTo>
                    <a:pt x="3" y="38"/>
                  </a:lnTo>
                  <a:lnTo>
                    <a:pt x="0" y="35"/>
                  </a:lnTo>
                  <a:lnTo>
                    <a:pt x="29" y="0"/>
                  </a:lnTo>
                  <a:lnTo>
                    <a:pt x="31" y="2"/>
                  </a:lnTo>
                  <a:close/>
                </a:path>
              </a:pathLst>
            </a:custGeom>
            <a:solidFill>
              <a:srgbClr val="FEFEF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6" name="Freeform 380"/>
            <p:cNvSpPr/>
            <p:nvPr/>
          </p:nvSpPr>
          <p:spPr bwMode="auto">
            <a:xfrm>
              <a:off x="4133850" y="6316662"/>
              <a:ext cx="47625" cy="60325"/>
            </a:xfrm>
            <a:custGeom>
              <a:avLst/>
              <a:gdLst>
                <a:gd name="T0" fmla="*/ 30 w 30"/>
                <a:gd name="T1" fmla="*/ 0 h 38"/>
                <a:gd name="T2" fmla="*/ 2 w 30"/>
                <a:gd name="T3" fmla="*/ 38 h 38"/>
                <a:gd name="T4" fmla="*/ 0 w 30"/>
                <a:gd name="T5" fmla="*/ 36 h 38"/>
                <a:gd name="T6" fmla="*/ 28 w 30"/>
                <a:gd name="T7" fmla="*/ 0 h 38"/>
                <a:gd name="T8" fmla="*/ 30 w 30"/>
                <a:gd name="T9" fmla="*/ 0 h 38"/>
              </a:gdLst>
              <a:ahLst/>
              <a:cxnLst>
                <a:cxn ang="0">
                  <a:pos x="T0" y="T1"/>
                </a:cxn>
                <a:cxn ang="0">
                  <a:pos x="T2" y="T3"/>
                </a:cxn>
                <a:cxn ang="0">
                  <a:pos x="T4" y="T5"/>
                </a:cxn>
                <a:cxn ang="0">
                  <a:pos x="T6" y="T7"/>
                </a:cxn>
                <a:cxn ang="0">
                  <a:pos x="T8" y="T9"/>
                </a:cxn>
              </a:cxnLst>
              <a:rect l="0" t="0" r="r" b="b"/>
              <a:pathLst>
                <a:path w="30" h="38">
                  <a:moveTo>
                    <a:pt x="30" y="0"/>
                  </a:moveTo>
                  <a:lnTo>
                    <a:pt x="2" y="38"/>
                  </a:lnTo>
                  <a:lnTo>
                    <a:pt x="0" y="36"/>
                  </a:lnTo>
                  <a:lnTo>
                    <a:pt x="28" y="0"/>
                  </a:lnTo>
                  <a:lnTo>
                    <a:pt x="30" y="0"/>
                  </a:lnTo>
                  <a:close/>
                </a:path>
              </a:pathLst>
            </a:custGeom>
            <a:solidFill>
              <a:srgbClr val="FDFDF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7" name="Freeform 381"/>
            <p:cNvSpPr/>
            <p:nvPr/>
          </p:nvSpPr>
          <p:spPr bwMode="auto">
            <a:xfrm>
              <a:off x="4137025" y="6316662"/>
              <a:ext cx="49213" cy="63500"/>
            </a:xfrm>
            <a:custGeom>
              <a:avLst/>
              <a:gdLst>
                <a:gd name="T0" fmla="*/ 31 w 31"/>
                <a:gd name="T1" fmla="*/ 3 h 40"/>
                <a:gd name="T2" fmla="*/ 2 w 31"/>
                <a:gd name="T3" fmla="*/ 40 h 40"/>
                <a:gd name="T4" fmla="*/ 0 w 31"/>
                <a:gd name="T5" fmla="*/ 38 h 40"/>
                <a:gd name="T6" fmla="*/ 28 w 31"/>
                <a:gd name="T7" fmla="*/ 0 h 40"/>
                <a:gd name="T8" fmla="*/ 31 w 31"/>
                <a:gd name="T9" fmla="*/ 3 h 40"/>
              </a:gdLst>
              <a:ahLst/>
              <a:cxnLst>
                <a:cxn ang="0">
                  <a:pos x="T0" y="T1"/>
                </a:cxn>
                <a:cxn ang="0">
                  <a:pos x="T2" y="T3"/>
                </a:cxn>
                <a:cxn ang="0">
                  <a:pos x="T4" y="T5"/>
                </a:cxn>
                <a:cxn ang="0">
                  <a:pos x="T6" y="T7"/>
                </a:cxn>
                <a:cxn ang="0">
                  <a:pos x="T8" y="T9"/>
                </a:cxn>
              </a:cxnLst>
              <a:rect l="0" t="0" r="r" b="b"/>
              <a:pathLst>
                <a:path w="31" h="40">
                  <a:moveTo>
                    <a:pt x="31" y="3"/>
                  </a:moveTo>
                  <a:lnTo>
                    <a:pt x="2" y="40"/>
                  </a:lnTo>
                  <a:lnTo>
                    <a:pt x="0" y="38"/>
                  </a:lnTo>
                  <a:lnTo>
                    <a:pt x="28" y="0"/>
                  </a:lnTo>
                  <a:lnTo>
                    <a:pt x="31" y="3"/>
                  </a:lnTo>
                  <a:close/>
                </a:path>
              </a:pathLst>
            </a:custGeom>
            <a:solidFill>
              <a:srgbClr val="FCFCF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8" name="Freeform 382"/>
            <p:cNvSpPr/>
            <p:nvPr/>
          </p:nvSpPr>
          <p:spPr bwMode="auto">
            <a:xfrm>
              <a:off x="4140200" y="6321425"/>
              <a:ext cx="49213" cy="58738"/>
            </a:xfrm>
            <a:custGeom>
              <a:avLst/>
              <a:gdLst>
                <a:gd name="T0" fmla="*/ 31 w 31"/>
                <a:gd name="T1" fmla="*/ 2 h 37"/>
                <a:gd name="T2" fmla="*/ 3 w 31"/>
                <a:gd name="T3" fmla="*/ 37 h 37"/>
                <a:gd name="T4" fmla="*/ 0 w 31"/>
                <a:gd name="T5" fmla="*/ 37 h 37"/>
                <a:gd name="T6" fmla="*/ 29 w 31"/>
                <a:gd name="T7" fmla="*/ 0 h 37"/>
                <a:gd name="T8" fmla="*/ 31 w 31"/>
                <a:gd name="T9" fmla="*/ 2 h 37"/>
              </a:gdLst>
              <a:ahLst/>
              <a:cxnLst>
                <a:cxn ang="0">
                  <a:pos x="T0" y="T1"/>
                </a:cxn>
                <a:cxn ang="0">
                  <a:pos x="T2" y="T3"/>
                </a:cxn>
                <a:cxn ang="0">
                  <a:pos x="T4" y="T5"/>
                </a:cxn>
                <a:cxn ang="0">
                  <a:pos x="T6" y="T7"/>
                </a:cxn>
                <a:cxn ang="0">
                  <a:pos x="T8" y="T9"/>
                </a:cxn>
              </a:cxnLst>
              <a:rect l="0" t="0" r="r" b="b"/>
              <a:pathLst>
                <a:path w="31" h="37">
                  <a:moveTo>
                    <a:pt x="31" y="2"/>
                  </a:moveTo>
                  <a:lnTo>
                    <a:pt x="3" y="37"/>
                  </a:lnTo>
                  <a:lnTo>
                    <a:pt x="0" y="37"/>
                  </a:lnTo>
                  <a:lnTo>
                    <a:pt x="29" y="0"/>
                  </a:lnTo>
                  <a:lnTo>
                    <a:pt x="31" y="2"/>
                  </a:lnTo>
                  <a:close/>
                </a:path>
              </a:pathLst>
            </a:custGeom>
            <a:solidFill>
              <a:srgbClr val="FBFBF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9" name="Freeform 383"/>
            <p:cNvSpPr/>
            <p:nvPr/>
          </p:nvSpPr>
          <p:spPr bwMode="auto">
            <a:xfrm>
              <a:off x="4144963" y="6324600"/>
              <a:ext cx="47625" cy="60325"/>
            </a:xfrm>
            <a:custGeom>
              <a:avLst/>
              <a:gdLst>
                <a:gd name="T0" fmla="*/ 30 w 30"/>
                <a:gd name="T1" fmla="*/ 2 h 38"/>
                <a:gd name="T2" fmla="*/ 4 w 30"/>
                <a:gd name="T3" fmla="*/ 38 h 38"/>
                <a:gd name="T4" fmla="*/ 0 w 30"/>
                <a:gd name="T5" fmla="*/ 35 h 38"/>
                <a:gd name="T6" fmla="*/ 28 w 30"/>
                <a:gd name="T7" fmla="*/ 0 h 38"/>
                <a:gd name="T8" fmla="*/ 30 w 30"/>
                <a:gd name="T9" fmla="*/ 2 h 38"/>
              </a:gdLst>
              <a:ahLst/>
              <a:cxnLst>
                <a:cxn ang="0">
                  <a:pos x="T0" y="T1"/>
                </a:cxn>
                <a:cxn ang="0">
                  <a:pos x="T2" y="T3"/>
                </a:cxn>
                <a:cxn ang="0">
                  <a:pos x="T4" y="T5"/>
                </a:cxn>
                <a:cxn ang="0">
                  <a:pos x="T6" y="T7"/>
                </a:cxn>
                <a:cxn ang="0">
                  <a:pos x="T8" y="T9"/>
                </a:cxn>
              </a:cxnLst>
              <a:rect l="0" t="0" r="r" b="b"/>
              <a:pathLst>
                <a:path w="30" h="38">
                  <a:moveTo>
                    <a:pt x="30" y="2"/>
                  </a:moveTo>
                  <a:lnTo>
                    <a:pt x="4" y="38"/>
                  </a:lnTo>
                  <a:lnTo>
                    <a:pt x="0" y="35"/>
                  </a:lnTo>
                  <a:lnTo>
                    <a:pt x="28" y="0"/>
                  </a:lnTo>
                  <a:lnTo>
                    <a:pt x="30" y="2"/>
                  </a:lnTo>
                  <a:close/>
                </a:path>
              </a:pathLst>
            </a:custGeom>
            <a:solidFill>
              <a:srgbClr val="FAFAF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0" name="Freeform 384"/>
            <p:cNvSpPr/>
            <p:nvPr/>
          </p:nvSpPr>
          <p:spPr bwMode="auto">
            <a:xfrm>
              <a:off x="4151313" y="6327775"/>
              <a:ext cx="49213" cy="60325"/>
            </a:xfrm>
            <a:custGeom>
              <a:avLst/>
              <a:gdLst>
                <a:gd name="T0" fmla="*/ 31 w 31"/>
                <a:gd name="T1" fmla="*/ 3 h 38"/>
                <a:gd name="T2" fmla="*/ 3 w 31"/>
                <a:gd name="T3" fmla="*/ 38 h 38"/>
                <a:gd name="T4" fmla="*/ 0 w 31"/>
                <a:gd name="T5" fmla="*/ 36 h 38"/>
                <a:gd name="T6" fmla="*/ 26 w 31"/>
                <a:gd name="T7" fmla="*/ 0 h 38"/>
                <a:gd name="T8" fmla="*/ 31 w 31"/>
                <a:gd name="T9" fmla="*/ 3 h 38"/>
              </a:gdLst>
              <a:ahLst/>
              <a:cxnLst>
                <a:cxn ang="0">
                  <a:pos x="T0" y="T1"/>
                </a:cxn>
                <a:cxn ang="0">
                  <a:pos x="T2" y="T3"/>
                </a:cxn>
                <a:cxn ang="0">
                  <a:pos x="T4" y="T5"/>
                </a:cxn>
                <a:cxn ang="0">
                  <a:pos x="T6" y="T7"/>
                </a:cxn>
                <a:cxn ang="0">
                  <a:pos x="T8" y="T9"/>
                </a:cxn>
              </a:cxnLst>
              <a:rect l="0" t="0" r="r" b="b"/>
              <a:pathLst>
                <a:path w="31" h="38">
                  <a:moveTo>
                    <a:pt x="31" y="3"/>
                  </a:moveTo>
                  <a:lnTo>
                    <a:pt x="3" y="38"/>
                  </a:lnTo>
                  <a:lnTo>
                    <a:pt x="0" y="36"/>
                  </a:lnTo>
                  <a:lnTo>
                    <a:pt x="26" y="0"/>
                  </a:lnTo>
                  <a:lnTo>
                    <a:pt x="31" y="3"/>
                  </a:lnTo>
                  <a:close/>
                </a:path>
              </a:pathLst>
            </a:custGeom>
            <a:solidFill>
              <a:srgbClr val="F9F9F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1" name="Freeform 385"/>
            <p:cNvSpPr/>
            <p:nvPr/>
          </p:nvSpPr>
          <p:spPr bwMode="auto">
            <a:xfrm>
              <a:off x="4156075" y="6332537"/>
              <a:ext cx="47625" cy="60325"/>
            </a:xfrm>
            <a:custGeom>
              <a:avLst/>
              <a:gdLst>
                <a:gd name="T0" fmla="*/ 30 w 30"/>
                <a:gd name="T1" fmla="*/ 2 h 38"/>
                <a:gd name="T2" fmla="*/ 2 w 30"/>
                <a:gd name="T3" fmla="*/ 38 h 38"/>
                <a:gd name="T4" fmla="*/ 0 w 30"/>
                <a:gd name="T5" fmla="*/ 35 h 38"/>
                <a:gd name="T6" fmla="*/ 28 w 30"/>
                <a:gd name="T7" fmla="*/ 0 h 38"/>
                <a:gd name="T8" fmla="*/ 30 w 30"/>
                <a:gd name="T9" fmla="*/ 2 h 38"/>
              </a:gdLst>
              <a:ahLst/>
              <a:cxnLst>
                <a:cxn ang="0">
                  <a:pos x="T0" y="T1"/>
                </a:cxn>
                <a:cxn ang="0">
                  <a:pos x="T2" y="T3"/>
                </a:cxn>
                <a:cxn ang="0">
                  <a:pos x="T4" y="T5"/>
                </a:cxn>
                <a:cxn ang="0">
                  <a:pos x="T6" y="T7"/>
                </a:cxn>
                <a:cxn ang="0">
                  <a:pos x="T8" y="T9"/>
                </a:cxn>
              </a:cxnLst>
              <a:rect l="0" t="0" r="r" b="b"/>
              <a:pathLst>
                <a:path w="30" h="38">
                  <a:moveTo>
                    <a:pt x="30" y="2"/>
                  </a:moveTo>
                  <a:lnTo>
                    <a:pt x="2" y="38"/>
                  </a:lnTo>
                  <a:lnTo>
                    <a:pt x="0" y="35"/>
                  </a:lnTo>
                  <a:lnTo>
                    <a:pt x="28" y="0"/>
                  </a:lnTo>
                  <a:lnTo>
                    <a:pt x="30" y="2"/>
                  </a:lnTo>
                  <a:close/>
                </a:path>
              </a:pathLst>
            </a:cu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2" name="Freeform 386"/>
            <p:cNvSpPr/>
            <p:nvPr/>
          </p:nvSpPr>
          <p:spPr bwMode="auto">
            <a:xfrm>
              <a:off x="4159250" y="6335712"/>
              <a:ext cx="49213" cy="60325"/>
            </a:xfrm>
            <a:custGeom>
              <a:avLst/>
              <a:gdLst>
                <a:gd name="T0" fmla="*/ 31 w 31"/>
                <a:gd name="T1" fmla="*/ 2 h 38"/>
                <a:gd name="T2" fmla="*/ 2 w 31"/>
                <a:gd name="T3" fmla="*/ 38 h 38"/>
                <a:gd name="T4" fmla="*/ 0 w 31"/>
                <a:gd name="T5" fmla="*/ 36 h 38"/>
                <a:gd name="T6" fmla="*/ 28 w 31"/>
                <a:gd name="T7" fmla="*/ 0 h 38"/>
                <a:gd name="T8" fmla="*/ 31 w 31"/>
                <a:gd name="T9" fmla="*/ 2 h 38"/>
              </a:gdLst>
              <a:ahLst/>
              <a:cxnLst>
                <a:cxn ang="0">
                  <a:pos x="T0" y="T1"/>
                </a:cxn>
                <a:cxn ang="0">
                  <a:pos x="T2" y="T3"/>
                </a:cxn>
                <a:cxn ang="0">
                  <a:pos x="T4" y="T5"/>
                </a:cxn>
                <a:cxn ang="0">
                  <a:pos x="T6" y="T7"/>
                </a:cxn>
                <a:cxn ang="0">
                  <a:pos x="T8" y="T9"/>
                </a:cxn>
              </a:cxnLst>
              <a:rect l="0" t="0" r="r" b="b"/>
              <a:pathLst>
                <a:path w="31" h="38">
                  <a:moveTo>
                    <a:pt x="31" y="2"/>
                  </a:moveTo>
                  <a:lnTo>
                    <a:pt x="2" y="38"/>
                  </a:lnTo>
                  <a:lnTo>
                    <a:pt x="0" y="36"/>
                  </a:lnTo>
                  <a:lnTo>
                    <a:pt x="28" y="0"/>
                  </a:lnTo>
                  <a:lnTo>
                    <a:pt x="31" y="2"/>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3" name="Freeform 387"/>
            <p:cNvSpPr/>
            <p:nvPr/>
          </p:nvSpPr>
          <p:spPr bwMode="auto">
            <a:xfrm>
              <a:off x="4162425" y="6338887"/>
              <a:ext cx="49213" cy="60325"/>
            </a:xfrm>
            <a:custGeom>
              <a:avLst/>
              <a:gdLst>
                <a:gd name="T0" fmla="*/ 31 w 31"/>
                <a:gd name="T1" fmla="*/ 3 h 38"/>
                <a:gd name="T2" fmla="*/ 3 w 31"/>
                <a:gd name="T3" fmla="*/ 38 h 38"/>
                <a:gd name="T4" fmla="*/ 0 w 31"/>
                <a:gd name="T5" fmla="*/ 36 h 38"/>
                <a:gd name="T6" fmla="*/ 29 w 31"/>
                <a:gd name="T7" fmla="*/ 0 h 38"/>
                <a:gd name="T8" fmla="*/ 31 w 31"/>
                <a:gd name="T9" fmla="*/ 3 h 38"/>
              </a:gdLst>
              <a:ahLst/>
              <a:cxnLst>
                <a:cxn ang="0">
                  <a:pos x="T0" y="T1"/>
                </a:cxn>
                <a:cxn ang="0">
                  <a:pos x="T2" y="T3"/>
                </a:cxn>
                <a:cxn ang="0">
                  <a:pos x="T4" y="T5"/>
                </a:cxn>
                <a:cxn ang="0">
                  <a:pos x="T6" y="T7"/>
                </a:cxn>
                <a:cxn ang="0">
                  <a:pos x="T8" y="T9"/>
                </a:cxn>
              </a:cxnLst>
              <a:rect l="0" t="0" r="r" b="b"/>
              <a:pathLst>
                <a:path w="31" h="38">
                  <a:moveTo>
                    <a:pt x="31" y="3"/>
                  </a:moveTo>
                  <a:lnTo>
                    <a:pt x="3" y="38"/>
                  </a:lnTo>
                  <a:lnTo>
                    <a:pt x="0" y="36"/>
                  </a:lnTo>
                  <a:lnTo>
                    <a:pt x="29" y="0"/>
                  </a:lnTo>
                  <a:lnTo>
                    <a:pt x="31" y="3"/>
                  </a:lnTo>
                  <a:close/>
                </a:path>
              </a:pathLst>
            </a:custGeom>
            <a:solidFill>
              <a:srgbClr val="F6F6F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4" name="Freeform 388"/>
            <p:cNvSpPr/>
            <p:nvPr/>
          </p:nvSpPr>
          <p:spPr bwMode="auto">
            <a:xfrm>
              <a:off x="4167188" y="6343650"/>
              <a:ext cx="49213" cy="60325"/>
            </a:xfrm>
            <a:custGeom>
              <a:avLst/>
              <a:gdLst>
                <a:gd name="T0" fmla="*/ 31 w 31"/>
                <a:gd name="T1" fmla="*/ 2 h 38"/>
                <a:gd name="T2" fmla="*/ 2 w 31"/>
                <a:gd name="T3" fmla="*/ 38 h 38"/>
                <a:gd name="T4" fmla="*/ 0 w 31"/>
                <a:gd name="T5" fmla="*/ 35 h 38"/>
                <a:gd name="T6" fmla="*/ 28 w 31"/>
                <a:gd name="T7" fmla="*/ 0 h 38"/>
                <a:gd name="T8" fmla="*/ 31 w 31"/>
                <a:gd name="T9" fmla="*/ 2 h 38"/>
              </a:gdLst>
              <a:ahLst/>
              <a:cxnLst>
                <a:cxn ang="0">
                  <a:pos x="T0" y="T1"/>
                </a:cxn>
                <a:cxn ang="0">
                  <a:pos x="T2" y="T3"/>
                </a:cxn>
                <a:cxn ang="0">
                  <a:pos x="T4" y="T5"/>
                </a:cxn>
                <a:cxn ang="0">
                  <a:pos x="T6" y="T7"/>
                </a:cxn>
                <a:cxn ang="0">
                  <a:pos x="T8" y="T9"/>
                </a:cxn>
              </a:cxnLst>
              <a:rect l="0" t="0" r="r" b="b"/>
              <a:pathLst>
                <a:path w="31" h="38">
                  <a:moveTo>
                    <a:pt x="31" y="2"/>
                  </a:moveTo>
                  <a:lnTo>
                    <a:pt x="2" y="38"/>
                  </a:lnTo>
                  <a:lnTo>
                    <a:pt x="0" y="35"/>
                  </a:lnTo>
                  <a:lnTo>
                    <a:pt x="28" y="0"/>
                  </a:lnTo>
                  <a:lnTo>
                    <a:pt x="31" y="2"/>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5" name="Freeform 389"/>
            <p:cNvSpPr/>
            <p:nvPr/>
          </p:nvSpPr>
          <p:spPr bwMode="auto">
            <a:xfrm>
              <a:off x="4170363" y="6346825"/>
              <a:ext cx="49213" cy="60325"/>
            </a:xfrm>
            <a:custGeom>
              <a:avLst/>
              <a:gdLst>
                <a:gd name="T0" fmla="*/ 31 w 31"/>
                <a:gd name="T1" fmla="*/ 0 h 38"/>
                <a:gd name="T2" fmla="*/ 5 w 31"/>
                <a:gd name="T3" fmla="*/ 38 h 38"/>
                <a:gd name="T4" fmla="*/ 0 w 31"/>
                <a:gd name="T5" fmla="*/ 36 h 38"/>
                <a:gd name="T6" fmla="*/ 29 w 31"/>
                <a:gd name="T7" fmla="*/ 0 h 38"/>
                <a:gd name="T8" fmla="*/ 31 w 31"/>
                <a:gd name="T9" fmla="*/ 0 h 38"/>
              </a:gdLst>
              <a:ahLst/>
              <a:cxnLst>
                <a:cxn ang="0">
                  <a:pos x="T0" y="T1"/>
                </a:cxn>
                <a:cxn ang="0">
                  <a:pos x="T2" y="T3"/>
                </a:cxn>
                <a:cxn ang="0">
                  <a:pos x="T4" y="T5"/>
                </a:cxn>
                <a:cxn ang="0">
                  <a:pos x="T6" y="T7"/>
                </a:cxn>
                <a:cxn ang="0">
                  <a:pos x="T8" y="T9"/>
                </a:cxn>
              </a:cxnLst>
              <a:rect l="0" t="0" r="r" b="b"/>
              <a:pathLst>
                <a:path w="31" h="38">
                  <a:moveTo>
                    <a:pt x="31" y="0"/>
                  </a:moveTo>
                  <a:lnTo>
                    <a:pt x="5" y="38"/>
                  </a:lnTo>
                  <a:lnTo>
                    <a:pt x="0" y="36"/>
                  </a:lnTo>
                  <a:lnTo>
                    <a:pt x="29" y="0"/>
                  </a:lnTo>
                  <a:lnTo>
                    <a:pt x="31" y="0"/>
                  </a:lnTo>
                  <a:close/>
                </a:path>
              </a:pathLst>
            </a:custGeom>
            <a:solidFill>
              <a:srgbClr val="F4F4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6" name="Freeform 390"/>
            <p:cNvSpPr/>
            <p:nvPr/>
          </p:nvSpPr>
          <p:spPr bwMode="auto">
            <a:xfrm>
              <a:off x="4178300" y="6346825"/>
              <a:ext cx="44450" cy="63500"/>
            </a:xfrm>
            <a:custGeom>
              <a:avLst/>
              <a:gdLst>
                <a:gd name="T0" fmla="*/ 28 w 28"/>
                <a:gd name="T1" fmla="*/ 3 h 40"/>
                <a:gd name="T2" fmla="*/ 2 w 28"/>
                <a:gd name="T3" fmla="*/ 40 h 40"/>
                <a:gd name="T4" fmla="*/ 0 w 28"/>
                <a:gd name="T5" fmla="*/ 38 h 40"/>
                <a:gd name="T6" fmla="*/ 26 w 28"/>
                <a:gd name="T7" fmla="*/ 0 h 40"/>
                <a:gd name="T8" fmla="*/ 28 w 28"/>
                <a:gd name="T9" fmla="*/ 3 h 40"/>
              </a:gdLst>
              <a:ahLst/>
              <a:cxnLst>
                <a:cxn ang="0">
                  <a:pos x="T0" y="T1"/>
                </a:cxn>
                <a:cxn ang="0">
                  <a:pos x="T2" y="T3"/>
                </a:cxn>
                <a:cxn ang="0">
                  <a:pos x="T4" y="T5"/>
                </a:cxn>
                <a:cxn ang="0">
                  <a:pos x="T6" y="T7"/>
                </a:cxn>
                <a:cxn ang="0">
                  <a:pos x="T8" y="T9"/>
                </a:cxn>
              </a:cxnLst>
              <a:rect l="0" t="0" r="r" b="b"/>
              <a:pathLst>
                <a:path w="28" h="40">
                  <a:moveTo>
                    <a:pt x="28" y="3"/>
                  </a:moveTo>
                  <a:lnTo>
                    <a:pt x="2" y="40"/>
                  </a:lnTo>
                  <a:lnTo>
                    <a:pt x="0" y="38"/>
                  </a:lnTo>
                  <a:lnTo>
                    <a:pt x="26" y="0"/>
                  </a:lnTo>
                  <a:lnTo>
                    <a:pt x="28" y="3"/>
                  </a:lnTo>
                  <a:close/>
                </a:path>
              </a:pathLst>
            </a:custGeom>
            <a:solidFill>
              <a:srgbClr val="F3F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7" name="Freeform 391"/>
            <p:cNvSpPr/>
            <p:nvPr/>
          </p:nvSpPr>
          <p:spPr bwMode="auto">
            <a:xfrm>
              <a:off x="4181475" y="6351587"/>
              <a:ext cx="49213" cy="63500"/>
            </a:xfrm>
            <a:custGeom>
              <a:avLst/>
              <a:gdLst>
                <a:gd name="T0" fmla="*/ 31 w 31"/>
                <a:gd name="T1" fmla="*/ 2 h 40"/>
                <a:gd name="T2" fmla="*/ 3 w 31"/>
                <a:gd name="T3" fmla="*/ 40 h 40"/>
                <a:gd name="T4" fmla="*/ 0 w 31"/>
                <a:gd name="T5" fmla="*/ 37 h 40"/>
                <a:gd name="T6" fmla="*/ 26 w 31"/>
                <a:gd name="T7" fmla="*/ 0 h 40"/>
                <a:gd name="T8" fmla="*/ 31 w 31"/>
                <a:gd name="T9" fmla="*/ 2 h 40"/>
              </a:gdLst>
              <a:ahLst/>
              <a:cxnLst>
                <a:cxn ang="0">
                  <a:pos x="T0" y="T1"/>
                </a:cxn>
                <a:cxn ang="0">
                  <a:pos x="T2" y="T3"/>
                </a:cxn>
                <a:cxn ang="0">
                  <a:pos x="T4" y="T5"/>
                </a:cxn>
                <a:cxn ang="0">
                  <a:pos x="T6" y="T7"/>
                </a:cxn>
                <a:cxn ang="0">
                  <a:pos x="T8" y="T9"/>
                </a:cxn>
              </a:cxnLst>
              <a:rect l="0" t="0" r="r" b="b"/>
              <a:pathLst>
                <a:path w="31" h="40">
                  <a:moveTo>
                    <a:pt x="31" y="2"/>
                  </a:moveTo>
                  <a:lnTo>
                    <a:pt x="3" y="40"/>
                  </a:lnTo>
                  <a:lnTo>
                    <a:pt x="0" y="37"/>
                  </a:lnTo>
                  <a:lnTo>
                    <a:pt x="26" y="0"/>
                  </a:lnTo>
                  <a:lnTo>
                    <a:pt x="31" y="2"/>
                  </a:lnTo>
                  <a:close/>
                </a:path>
              </a:pathLst>
            </a:custGeom>
            <a:solidFill>
              <a:srgbClr val="F2F2F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8" name="Freeform 392"/>
            <p:cNvSpPr/>
            <p:nvPr/>
          </p:nvSpPr>
          <p:spPr bwMode="auto">
            <a:xfrm>
              <a:off x="4186238" y="6354762"/>
              <a:ext cx="47625" cy="60325"/>
            </a:xfrm>
            <a:custGeom>
              <a:avLst/>
              <a:gdLst>
                <a:gd name="T0" fmla="*/ 30 w 30"/>
                <a:gd name="T1" fmla="*/ 2 h 38"/>
                <a:gd name="T2" fmla="*/ 2 w 30"/>
                <a:gd name="T3" fmla="*/ 38 h 38"/>
                <a:gd name="T4" fmla="*/ 0 w 30"/>
                <a:gd name="T5" fmla="*/ 38 h 38"/>
                <a:gd name="T6" fmla="*/ 28 w 30"/>
                <a:gd name="T7" fmla="*/ 0 h 38"/>
                <a:gd name="T8" fmla="*/ 30 w 30"/>
                <a:gd name="T9" fmla="*/ 2 h 38"/>
              </a:gdLst>
              <a:ahLst/>
              <a:cxnLst>
                <a:cxn ang="0">
                  <a:pos x="T0" y="T1"/>
                </a:cxn>
                <a:cxn ang="0">
                  <a:pos x="T2" y="T3"/>
                </a:cxn>
                <a:cxn ang="0">
                  <a:pos x="T4" y="T5"/>
                </a:cxn>
                <a:cxn ang="0">
                  <a:pos x="T6" y="T7"/>
                </a:cxn>
                <a:cxn ang="0">
                  <a:pos x="T8" y="T9"/>
                </a:cxn>
              </a:cxnLst>
              <a:rect l="0" t="0" r="r" b="b"/>
              <a:pathLst>
                <a:path w="30" h="38">
                  <a:moveTo>
                    <a:pt x="30" y="2"/>
                  </a:moveTo>
                  <a:lnTo>
                    <a:pt x="2" y="38"/>
                  </a:lnTo>
                  <a:lnTo>
                    <a:pt x="0" y="38"/>
                  </a:lnTo>
                  <a:lnTo>
                    <a:pt x="28" y="0"/>
                  </a:lnTo>
                  <a:lnTo>
                    <a:pt x="30" y="2"/>
                  </a:lnTo>
                  <a:close/>
                </a:path>
              </a:pathLst>
            </a:custGeom>
            <a:solidFill>
              <a:srgbClr val="F1F1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9" name="Freeform 393"/>
            <p:cNvSpPr/>
            <p:nvPr/>
          </p:nvSpPr>
          <p:spPr bwMode="auto">
            <a:xfrm>
              <a:off x="4189413" y="6357937"/>
              <a:ext cx="49213" cy="60325"/>
            </a:xfrm>
            <a:custGeom>
              <a:avLst/>
              <a:gdLst>
                <a:gd name="T0" fmla="*/ 31 w 31"/>
                <a:gd name="T1" fmla="*/ 3 h 38"/>
                <a:gd name="T2" fmla="*/ 2 w 31"/>
                <a:gd name="T3" fmla="*/ 38 h 38"/>
                <a:gd name="T4" fmla="*/ 0 w 31"/>
                <a:gd name="T5" fmla="*/ 36 h 38"/>
                <a:gd name="T6" fmla="*/ 28 w 31"/>
                <a:gd name="T7" fmla="*/ 0 h 38"/>
                <a:gd name="T8" fmla="*/ 31 w 31"/>
                <a:gd name="T9" fmla="*/ 3 h 38"/>
              </a:gdLst>
              <a:ahLst/>
              <a:cxnLst>
                <a:cxn ang="0">
                  <a:pos x="T0" y="T1"/>
                </a:cxn>
                <a:cxn ang="0">
                  <a:pos x="T2" y="T3"/>
                </a:cxn>
                <a:cxn ang="0">
                  <a:pos x="T4" y="T5"/>
                </a:cxn>
                <a:cxn ang="0">
                  <a:pos x="T6" y="T7"/>
                </a:cxn>
                <a:cxn ang="0">
                  <a:pos x="T8" y="T9"/>
                </a:cxn>
              </a:cxnLst>
              <a:rect l="0" t="0" r="r" b="b"/>
              <a:pathLst>
                <a:path w="31" h="38">
                  <a:moveTo>
                    <a:pt x="31" y="3"/>
                  </a:moveTo>
                  <a:lnTo>
                    <a:pt x="2" y="38"/>
                  </a:lnTo>
                  <a:lnTo>
                    <a:pt x="0" y="36"/>
                  </a:lnTo>
                  <a:lnTo>
                    <a:pt x="28" y="0"/>
                  </a:lnTo>
                  <a:lnTo>
                    <a:pt x="31" y="3"/>
                  </a:lnTo>
                  <a:close/>
                </a:path>
              </a:pathLst>
            </a:custGeom>
            <a:solidFill>
              <a:srgbClr val="F0F0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0" name="Freeform 394"/>
            <p:cNvSpPr/>
            <p:nvPr/>
          </p:nvSpPr>
          <p:spPr bwMode="auto">
            <a:xfrm>
              <a:off x="4192588" y="6362700"/>
              <a:ext cx="49213" cy="58738"/>
            </a:xfrm>
            <a:custGeom>
              <a:avLst/>
              <a:gdLst>
                <a:gd name="T0" fmla="*/ 31 w 31"/>
                <a:gd name="T1" fmla="*/ 2 h 37"/>
                <a:gd name="T2" fmla="*/ 3 w 31"/>
                <a:gd name="T3" fmla="*/ 37 h 37"/>
                <a:gd name="T4" fmla="*/ 0 w 31"/>
                <a:gd name="T5" fmla="*/ 35 h 37"/>
                <a:gd name="T6" fmla="*/ 29 w 31"/>
                <a:gd name="T7" fmla="*/ 0 h 37"/>
                <a:gd name="T8" fmla="*/ 31 w 31"/>
                <a:gd name="T9" fmla="*/ 2 h 37"/>
              </a:gdLst>
              <a:ahLst/>
              <a:cxnLst>
                <a:cxn ang="0">
                  <a:pos x="T0" y="T1"/>
                </a:cxn>
                <a:cxn ang="0">
                  <a:pos x="T2" y="T3"/>
                </a:cxn>
                <a:cxn ang="0">
                  <a:pos x="T4" y="T5"/>
                </a:cxn>
                <a:cxn ang="0">
                  <a:pos x="T6" y="T7"/>
                </a:cxn>
                <a:cxn ang="0">
                  <a:pos x="T8" y="T9"/>
                </a:cxn>
              </a:cxnLst>
              <a:rect l="0" t="0" r="r" b="b"/>
              <a:pathLst>
                <a:path w="31" h="37">
                  <a:moveTo>
                    <a:pt x="31" y="2"/>
                  </a:moveTo>
                  <a:lnTo>
                    <a:pt x="3" y="37"/>
                  </a:lnTo>
                  <a:lnTo>
                    <a:pt x="0" y="35"/>
                  </a:lnTo>
                  <a:lnTo>
                    <a:pt x="29" y="0"/>
                  </a:lnTo>
                  <a:lnTo>
                    <a:pt x="31" y="2"/>
                  </a:lnTo>
                  <a:close/>
                </a:path>
              </a:pathLst>
            </a:custGeom>
            <a:solidFill>
              <a:srgbClr val="EFEF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1" name="Freeform 395"/>
            <p:cNvSpPr/>
            <p:nvPr/>
          </p:nvSpPr>
          <p:spPr bwMode="auto">
            <a:xfrm>
              <a:off x="4197350" y="6365875"/>
              <a:ext cx="47625" cy="60325"/>
            </a:xfrm>
            <a:custGeom>
              <a:avLst/>
              <a:gdLst>
                <a:gd name="T0" fmla="*/ 30 w 30"/>
                <a:gd name="T1" fmla="*/ 2 h 38"/>
                <a:gd name="T2" fmla="*/ 2 w 30"/>
                <a:gd name="T3" fmla="*/ 38 h 38"/>
                <a:gd name="T4" fmla="*/ 0 w 30"/>
                <a:gd name="T5" fmla="*/ 35 h 38"/>
                <a:gd name="T6" fmla="*/ 28 w 30"/>
                <a:gd name="T7" fmla="*/ 0 h 38"/>
                <a:gd name="T8" fmla="*/ 30 w 30"/>
                <a:gd name="T9" fmla="*/ 2 h 38"/>
              </a:gdLst>
              <a:ahLst/>
              <a:cxnLst>
                <a:cxn ang="0">
                  <a:pos x="T0" y="T1"/>
                </a:cxn>
                <a:cxn ang="0">
                  <a:pos x="T2" y="T3"/>
                </a:cxn>
                <a:cxn ang="0">
                  <a:pos x="T4" y="T5"/>
                </a:cxn>
                <a:cxn ang="0">
                  <a:pos x="T6" y="T7"/>
                </a:cxn>
                <a:cxn ang="0">
                  <a:pos x="T8" y="T9"/>
                </a:cxn>
              </a:cxnLst>
              <a:rect l="0" t="0" r="r" b="b"/>
              <a:pathLst>
                <a:path w="30" h="38">
                  <a:moveTo>
                    <a:pt x="30" y="2"/>
                  </a:moveTo>
                  <a:lnTo>
                    <a:pt x="2" y="38"/>
                  </a:lnTo>
                  <a:lnTo>
                    <a:pt x="0" y="35"/>
                  </a:lnTo>
                  <a:lnTo>
                    <a:pt x="28" y="0"/>
                  </a:lnTo>
                  <a:lnTo>
                    <a:pt x="30" y="2"/>
                  </a:lnTo>
                  <a:close/>
                </a:path>
              </a:pathLst>
            </a:custGeom>
            <a:solidFill>
              <a:srgbClr val="EEEEE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2" name="Freeform 396"/>
            <p:cNvSpPr/>
            <p:nvPr/>
          </p:nvSpPr>
          <p:spPr bwMode="auto">
            <a:xfrm>
              <a:off x="4200525" y="6369050"/>
              <a:ext cx="49213" cy="60325"/>
            </a:xfrm>
            <a:custGeom>
              <a:avLst/>
              <a:gdLst>
                <a:gd name="T0" fmla="*/ 31 w 31"/>
                <a:gd name="T1" fmla="*/ 3 h 38"/>
                <a:gd name="T2" fmla="*/ 5 w 31"/>
                <a:gd name="T3" fmla="*/ 38 h 38"/>
                <a:gd name="T4" fmla="*/ 0 w 31"/>
                <a:gd name="T5" fmla="*/ 36 h 38"/>
                <a:gd name="T6" fmla="*/ 28 w 31"/>
                <a:gd name="T7" fmla="*/ 0 h 38"/>
                <a:gd name="T8" fmla="*/ 31 w 31"/>
                <a:gd name="T9" fmla="*/ 3 h 38"/>
              </a:gdLst>
              <a:ahLst/>
              <a:cxnLst>
                <a:cxn ang="0">
                  <a:pos x="T0" y="T1"/>
                </a:cxn>
                <a:cxn ang="0">
                  <a:pos x="T2" y="T3"/>
                </a:cxn>
                <a:cxn ang="0">
                  <a:pos x="T4" y="T5"/>
                </a:cxn>
                <a:cxn ang="0">
                  <a:pos x="T6" y="T7"/>
                </a:cxn>
                <a:cxn ang="0">
                  <a:pos x="T8" y="T9"/>
                </a:cxn>
              </a:cxnLst>
              <a:rect l="0" t="0" r="r" b="b"/>
              <a:pathLst>
                <a:path w="31" h="38">
                  <a:moveTo>
                    <a:pt x="31" y="3"/>
                  </a:moveTo>
                  <a:lnTo>
                    <a:pt x="5" y="38"/>
                  </a:lnTo>
                  <a:lnTo>
                    <a:pt x="0" y="36"/>
                  </a:lnTo>
                  <a:lnTo>
                    <a:pt x="28" y="0"/>
                  </a:lnTo>
                  <a:lnTo>
                    <a:pt x="31" y="3"/>
                  </a:lnTo>
                  <a:close/>
                </a:path>
              </a:pathLst>
            </a:custGeom>
            <a:solidFill>
              <a:srgbClr val="EDEDE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3" name="Freeform 397"/>
            <p:cNvSpPr/>
            <p:nvPr/>
          </p:nvSpPr>
          <p:spPr bwMode="auto">
            <a:xfrm>
              <a:off x="4208463" y="6373812"/>
              <a:ext cx="49213" cy="60325"/>
            </a:xfrm>
            <a:custGeom>
              <a:avLst/>
              <a:gdLst>
                <a:gd name="T0" fmla="*/ 31 w 31"/>
                <a:gd name="T1" fmla="*/ 2 h 38"/>
                <a:gd name="T2" fmla="*/ 2 w 31"/>
                <a:gd name="T3" fmla="*/ 38 h 38"/>
                <a:gd name="T4" fmla="*/ 0 w 31"/>
                <a:gd name="T5" fmla="*/ 35 h 38"/>
                <a:gd name="T6" fmla="*/ 26 w 31"/>
                <a:gd name="T7" fmla="*/ 0 h 38"/>
                <a:gd name="T8" fmla="*/ 31 w 31"/>
                <a:gd name="T9" fmla="*/ 2 h 38"/>
              </a:gdLst>
              <a:ahLst/>
              <a:cxnLst>
                <a:cxn ang="0">
                  <a:pos x="T0" y="T1"/>
                </a:cxn>
                <a:cxn ang="0">
                  <a:pos x="T2" y="T3"/>
                </a:cxn>
                <a:cxn ang="0">
                  <a:pos x="T4" y="T5"/>
                </a:cxn>
                <a:cxn ang="0">
                  <a:pos x="T6" y="T7"/>
                </a:cxn>
                <a:cxn ang="0">
                  <a:pos x="T8" y="T9"/>
                </a:cxn>
              </a:cxnLst>
              <a:rect l="0" t="0" r="r" b="b"/>
              <a:pathLst>
                <a:path w="31" h="38">
                  <a:moveTo>
                    <a:pt x="31" y="2"/>
                  </a:moveTo>
                  <a:lnTo>
                    <a:pt x="2" y="38"/>
                  </a:lnTo>
                  <a:lnTo>
                    <a:pt x="0" y="35"/>
                  </a:lnTo>
                  <a:lnTo>
                    <a:pt x="26" y="0"/>
                  </a:lnTo>
                  <a:lnTo>
                    <a:pt x="31" y="2"/>
                  </a:lnTo>
                  <a:close/>
                </a:path>
              </a:pathLst>
            </a:custGeom>
            <a:solidFill>
              <a:srgbClr val="ECECE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4" name="Freeform 398"/>
            <p:cNvSpPr/>
            <p:nvPr/>
          </p:nvSpPr>
          <p:spPr bwMode="auto">
            <a:xfrm>
              <a:off x="4211638" y="6376987"/>
              <a:ext cx="49213" cy="60325"/>
            </a:xfrm>
            <a:custGeom>
              <a:avLst/>
              <a:gdLst>
                <a:gd name="T0" fmla="*/ 31 w 31"/>
                <a:gd name="T1" fmla="*/ 0 h 38"/>
                <a:gd name="T2" fmla="*/ 3 w 31"/>
                <a:gd name="T3" fmla="*/ 38 h 38"/>
                <a:gd name="T4" fmla="*/ 0 w 31"/>
                <a:gd name="T5" fmla="*/ 36 h 38"/>
                <a:gd name="T6" fmla="*/ 29 w 31"/>
                <a:gd name="T7" fmla="*/ 0 h 38"/>
                <a:gd name="T8" fmla="*/ 31 w 31"/>
                <a:gd name="T9" fmla="*/ 0 h 38"/>
              </a:gdLst>
              <a:ahLst/>
              <a:cxnLst>
                <a:cxn ang="0">
                  <a:pos x="T0" y="T1"/>
                </a:cxn>
                <a:cxn ang="0">
                  <a:pos x="T2" y="T3"/>
                </a:cxn>
                <a:cxn ang="0">
                  <a:pos x="T4" y="T5"/>
                </a:cxn>
                <a:cxn ang="0">
                  <a:pos x="T6" y="T7"/>
                </a:cxn>
                <a:cxn ang="0">
                  <a:pos x="T8" y="T9"/>
                </a:cxn>
              </a:cxnLst>
              <a:rect l="0" t="0" r="r" b="b"/>
              <a:pathLst>
                <a:path w="31" h="38">
                  <a:moveTo>
                    <a:pt x="31" y="0"/>
                  </a:moveTo>
                  <a:lnTo>
                    <a:pt x="3" y="38"/>
                  </a:lnTo>
                  <a:lnTo>
                    <a:pt x="0" y="36"/>
                  </a:lnTo>
                  <a:lnTo>
                    <a:pt x="29" y="0"/>
                  </a:lnTo>
                  <a:lnTo>
                    <a:pt x="31" y="0"/>
                  </a:lnTo>
                  <a:close/>
                </a:path>
              </a:pathLst>
            </a:custGeom>
            <a:solidFill>
              <a:srgbClr val="EBEB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5" name="Freeform 399"/>
            <p:cNvSpPr/>
            <p:nvPr/>
          </p:nvSpPr>
          <p:spPr bwMode="auto">
            <a:xfrm>
              <a:off x="4216400" y="6376987"/>
              <a:ext cx="47625" cy="63500"/>
            </a:xfrm>
            <a:custGeom>
              <a:avLst/>
              <a:gdLst>
                <a:gd name="T0" fmla="*/ 30 w 30"/>
                <a:gd name="T1" fmla="*/ 2 h 40"/>
                <a:gd name="T2" fmla="*/ 2 w 30"/>
                <a:gd name="T3" fmla="*/ 40 h 40"/>
                <a:gd name="T4" fmla="*/ 0 w 30"/>
                <a:gd name="T5" fmla="*/ 38 h 40"/>
                <a:gd name="T6" fmla="*/ 28 w 30"/>
                <a:gd name="T7" fmla="*/ 0 h 40"/>
                <a:gd name="T8" fmla="*/ 30 w 30"/>
                <a:gd name="T9" fmla="*/ 2 h 40"/>
              </a:gdLst>
              <a:ahLst/>
              <a:cxnLst>
                <a:cxn ang="0">
                  <a:pos x="T0" y="T1"/>
                </a:cxn>
                <a:cxn ang="0">
                  <a:pos x="T2" y="T3"/>
                </a:cxn>
                <a:cxn ang="0">
                  <a:pos x="T4" y="T5"/>
                </a:cxn>
                <a:cxn ang="0">
                  <a:pos x="T6" y="T7"/>
                </a:cxn>
                <a:cxn ang="0">
                  <a:pos x="T8" y="T9"/>
                </a:cxn>
              </a:cxnLst>
              <a:rect l="0" t="0" r="r" b="b"/>
              <a:pathLst>
                <a:path w="30" h="40">
                  <a:moveTo>
                    <a:pt x="30" y="2"/>
                  </a:moveTo>
                  <a:lnTo>
                    <a:pt x="2" y="40"/>
                  </a:lnTo>
                  <a:lnTo>
                    <a:pt x="0" y="38"/>
                  </a:lnTo>
                  <a:lnTo>
                    <a:pt x="28" y="0"/>
                  </a:lnTo>
                  <a:lnTo>
                    <a:pt x="30" y="2"/>
                  </a:lnTo>
                  <a:close/>
                </a:path>
              </a:pathLst>
            </a:custGeom>
            <a:solidFill>
              <a:srgbClr val="EAEA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6" name="Freeform 400"/>
            <p:cNvSpPr/>
            <p:nvPr/>
          </p:nvSpPr>
          <p:spPr bwMode="auto">
            <a:xfrm>
              <a:off x="4219575" y="6380162"/>
              <a:ext cx="49213" cy="65088"/>
            </a:xfrm>
            <a:custGeom>
              <a:avLst/>
              <a:gdLst>
                <a:gd name="T0" fmla="*/ 31 w 31"/>
                <a:gd name="T1" fmla="*/ 3 h 41"/>
                <a:gd name="T2" fmla="*/ 2 w 31"/>
                <a:gd name="T3" fmla="*/ 41 h 41"/>
                <a:gd name="T4" fmla="*/ 0 w 31"/>
                <a:gd name="T5" fmla="*/ 38 h 41"/>
                <a:gd name="T6" fmla="*/ 28 w 31"/>
                <a:gd name="T7" fmla="*/ 0 h 41"/>
                <a:gd name="T8" fmla="*/ 31 w 31"/>
                <a:gd name="T9" fmla="*/ 3 h 41"/>
              </a:gdLst>
              <a:ahLst/>
              <a:cxnLst>
                <a:cxn ang="0">
                  <a:pos x="T0" y="T1"/>
                </a:cxn>
                <a:cxn ang="0">
                  <a:pos x="T2" y="T3"/>
                </a:cxn>
                <a:cxn ang="0">
                  <a:pos x="T4" y="T5"/>
                </a:cxn>
                <a:cxn ang="0">
                  <a:pos x="T6" y="T7"/>
                </a:cxn>
                <a:cxn ang="0">
                  <a:pos x="T8" y="T9"/>
                </a:cxn>
              </a:cxnLst>
              <a:rect l="0" t="0" r="r" b="b"/>
              <a:pathLst>
                <a:path w="31" h="41">
                  <a:moveTo>
                    <a:pt x="31" y="3"/>
                  </a:moveTo>
                  <a:lnTo>
                    <a:pt x="2" y="41"/>
                  </a:lnTo>
                  <a:lnTo>
                    <a:pt x="0" y="38"/>
                  </a:lnTo>
                  <a:lnTo>
                    <a:pt x="28" y="0"/>
                  </a:lnTo>
                  <a:lnTo>
                    <a:pt x="31" y="3"/>
                  </a:lnTo>
                  <a:close/>
                </a:path>
              </a:pathLst>
            </a:custGeom>
            <a:solidFill>
              <a:srgbClr val="E9EA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7" name="Freeform 401"/>
            <p:cNvSpPr/>
            <p:nvPr/>
          </p:nvSpPr>
          <p:spPr bwMode="auto">
            <a:xfrm>
              <a:off x="4222750" y="6384925"/>
              <a:ext cx="49213" cy="60325"/>
            </a:xfrm>
            <a:custGeom>
              <a:avLst/>
              <a:gdLst>
                <a:gd name="T0" fmla="*/ 31 w 31"/>
                <a:gd name="T1" fmla="*/ 2 h 38"/>
                <a:gd name="T2" fmla="*/ 3 w 31"/>
                <a:gd name="T3" fmla="*/ 38 h 38"/>
                <a:gd name="T4" fmla="*/ 0 w 31"/>
                <a:gd name="T5" fmla="*/ 38 h 38"/>
                <a:gd name="T6" fmla="*/ 29 w 31"/>
                <a:gd name="T7" fmla="*/ 0 h 38"/>
                <a:gd name="T8" fmla="*/ 31 w 31"/>
                <a:gd name="T9" fmla="*/ 2 h 38"/>
              </a:gdLst>
              <a:ahLst/>
              <a:cxnLst>
                <a:cxn ang="0">
                  <a:pos x="T0" y="T1"/>
                </a:cxn>
                <a:cxn ang="0">
                  <a:pos x="T2" y="T3"/>
                </a:cxn>
                <a:cxn ang="0">
                  <a:pos x="T4" y="T5"/>
                </a:cxn>
                <a:cxn ang="0">
                  <a:pos x="T6" y="T7"/>
                </a:cxn>
                <a:cxn ang="0">
                  <a:pos x="T8" y="T9"/>
                </a:cxn>
              </a:cxnLst>
              <a:rect l="0" t="0" r="r" b="b"/>
              <a:pathLst>
                <a:path w="31" h="38">
                  <a:moveTo>
                    <a:pt x="31" y="2"/>
                  </a:moveTo>
                  <a:lnTo>
                    <a:pt x="3" y="38"/>
                  </a:lnTo>
                  <a:lnTo>
                    <a:pt x="0" y="38"/>
                  </a:lnTo>
                  <a:lnTo>
                    <a:pt x="29" y="0"/>
                  </a:lnTo>
                  <a:lnTo>
                    <a:pt x="31" y="2"/>
                  </a:lnTo>
                  <a:close/>
                </a:path>
              </a:pathLst>
            </a:custGeom>
            <a:solidFill>
              <a:srgbClr val="E8E9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8" name="Freeform 402"/>
            <p:cNvSpPr/>
            <p:nvPr/>
          </p:nvSpPr>
          <p:spPr bwMode="auto">
            <a:xfrm>
              <a:off x="4227513" y="6388100"/>
              <a:ext cx="47625" cy="60325"/>
            </a:xfrm>
            <a:custGeom>
              <a:avLst/>
              <a:gdLst>
                <a:gd name="T0" fmla="*/ 30 w 30"/>
                <a:gd name="T1" fmla="*/ 3 h 38"/>
                <a:gd name="T2" fmla="*/ 4 w 30"/>
                <a:gd name="T3" fmla="*/ 38 h 38"/>
                <a:gd name="T4" fmla="*/ 0 w 30"/>
                <a:gd name="T5" fmla="*/ 36 h 38"/>
                <a:gd name="T6" fmla="*/ 28 w 30"/>
                <a:gd name="T7" fmla="*/ 0 h 38"/>
                <a:gd name="T8" fmla="*/ 30 w 30"/>
                <a:gd name="T9" fmla="*/ 3 h 38"/>
              </a:gdLst>
              <a:ahLst/>
              <a:cxnLst>
                <a:cxn ang="0">
                  <a:pos x="T0" y="T1"/>
                </a:cxn>
                <a:cxn ang="0">
                  <a:pos x="T2" y="T3"/>
                </a:cxn>
                <a:cxn ang="0">
                  <a:pos x="T4" y="T5"/>
                </a:cxn>
                <a:cxn ang="0">
                  <a:pos x="T6" y="T7"/>
                </a:cxn>
                <a:cxn ang="0">
                  <a:pos x="T8" y="T9"/>
                </a:cxn>
              </a:cxnLst>
              <a:rect l="0" t="0" r="r" b="b"/>
              <a:pathLst>
                <a:path w="30" h="38">
                  <a:moveTo>
                    <a:pt x="30" y="3"/>
                  </a:moveTo>
                  <a:lnTo>
                    <a:pt x="4" y="38"/>
                  </a:lnTo>
                  <a:lnTo>
                    <a:pt x="0" y="36"/>
                  </a:lnTo>
                  <a:lnTo>
                    <a:pt x="28" y="0"/>
                  </a:lnTo>
                  <a:lnTo>
                    <a:pt x="30" y="3"/>
                  </a:lnTo>
                  <a:close/>
                </a:path>
              </a:pathLst>
            </a:custGeom>
            <a:solidFill>
              <a:srgbClr val="E7E8E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9" name="Freeform 403"/>
            <p:cNvSpPr/>
            <p:nvPr/>
          </p:nvSpPr>
          <p:spPr bwMode="auto">
            <a:xfrm>
              <a:off x="4233863" y="6392862"/>
              <a:ext cx="46038" cy="58738"/>
            </a:xfrm>
            <a:custGeom>
              <a:avLst/>
              <a:gdLst>
                <a:gd name="T0" fmla="*/ 29 w 29"/>
                <a:gd name="T1" fmla="*/ 2 h 37"/>
                <a:gd name="T2" fmla="*/ 3 w 29"/>
                <a:gd name="T3" fmla="*/ 37 h 37"/>
                <a:gd name="T4" fmla="*/ 0 w 29"/>
                <a:gd name="T5" fmla="*/ 35 h 37"/>
                <a:gd name="T6" fmla="*/ 26 w 29"/>
                <a:gd name="T7" fmla="*/ 0 h 37"/>
                <a:gd name="T8" fmla="*/ 29 w 29"/>
                <a:gd name="T9" fmla="*/ 2 h 37"/>
              </a:gdLst>
              <a:ahLst/>
              <a:cxnLst>
                <a:cxn ang="0">
                  <a:pos x="T0" y="T1"/>
                </a:cxn>
                <a:cxn ang="0">
                  <a:pos x="T2" y="T3"/>
                </a:cxn>
                <a:cxn ang="0">
                  <a:pos x="T4" y="T5"/>
                </a:cxn>
                <a:cxn ang="0">
                  <a:pos x="T6" y="T7"/>
                </a:cxn>
                <a:cxn ang="0">
                  <a:pos x="T8" y="T9"/>
                </a:cxn>
              </a:cxnLst>
              <a:rect l="0" t="0" r="r" b="b"/>
              <a:pathLst>
                <a:path w="29" h="37">
                  <a:moveTo>
                    <a:pt x="29" y="2"/>
                  </a:moveTo>
                  <a:lnTo>
                    <a:pt x="3" y="37"/>
                  </a:lnTo>
                  <a:lnTo>
                    <a:pt x="0" y="35"/>
                  </a:lnTo>
                  <a:lnTo>
                    <a:pt x="26" y="0"/>
                  </a:lnTo>
                  <a:lnTo>
                    <a:pt x="29" y="2"/>
                  </a:lnTo>
                  <a:close/>
                </a:path>
              </a:pathLst>
            </a:custGeom>
            <a:solidFill>
              <a:srgbClr val="E6E7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0" name="Freeform 404"/>
            <p:cNvSpPr/>
            <p:nvPr/>
          </p:nvSpPr>
          <p:spPr bwMode="auto">
            <a:xfrm>
              <a:off x="4238625" y="6396037"/>
              <a:ext cx="47625" cy="60325"/>
            </a:xfrm>
            <a:custGeom>
              <a:avLst/>
              <a:gdLst>
                <a:gd name="T0" fmla="*/ 30 w 30"/>
                <a:gd name="T1" fmla="*/ 2 h 38"/>
                <a:gd name="T2" fmla="*/ 2 w 30"/>
                <a:gd name="T3" fmla="*/ 38 h 38"/>
                <a:gd name="T4" fmla="*/ 0 w 30"/>
                <a:gd name="T5" fmla="*/ 35 h 38"/>
                <a:gd name="T6" fmla="*/ 26 w 30"/>
                <a:gd name="T7" fmla="*/ 0 h 38"/>
                <a:gd name="T8" fmla="*/ 30 w 30"/>
                <a:gd name="T9" fmla="*/ 2 h 38"/>
              </a:gdLst>
              <a:ahLst/>
              <a:cxnLst>
                <a:cxn ang="0">
                  <a:pos x="T0" y="T1"/>
                </a:cxn>
                <a:cxn ang="0">
                  <a:pos x="T2" y="T3"/>
                </a:cxn>
                <a:cxn ang="0">
                  <a:pos x="T4" y="T5"/>
                </a:cxn>
                <a:cxn ang="0">
                  <a:pos x="T6" y="T7"/>
                </a:cxn>
                <a:cxn ang="0">
                  <a:pos x="T8" y="T9"/>
                </a:cxn>
              </a:cxnLst>
              <a:rect l="0" t="0" r="r" b="b"/>
              <a:pathLst>
                <a:path w="30" h="38">
                  <a:moveTo>
                    <a:pt x="30" y="2"/>
                  </a:moveTo>
                  <a:lnTo>
                    <a:pt x="2" y="38"/>
                  </a:lnTo>
                  <a:lnTo>
                    <a:pt x="0" y="35"/>
                  </a:lnTo>
                  <a:lnTo>
                    <a:pt x="26" y="0"/>
                  </a:lnTo>
                  <a:lnTo>
                    <a:pt x="30" y="2"/>
                  </a:lnTo>
                  <a:close/>
                </a:path>
              </a:pathLst>
            </a:custGeom>
            <a:solidFill>
              <a:srgbClr val="E5E6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1" name="Freeform 405"/>
            <p:cNvSpPr/>
            <p:nvPr/>
          </p:nvSpPr>
          <p:spPr bwMode="auto">
            <a:xfrm>
              <a:off x="4241800" y="6399212"/>
              <a:ext cx="49213" cy="60325"/>
            </a:xfrm>
            <a:custGeom>
              <a:avLst/>
              <a:gdLst>
                <a:gd name="T0" fmla="*/ 31 w 31"/>
                <a:gd name="T1" fmla="*/ 3 h 38"/>
                <a:gd name="T2" fmla="*/ 2 w 31"/>
                <a:gd name="T3" fmla="*/ 38 h 38"/>
                <a:gd name="T4" fmla="*/ 0 w 31"/>
                <a:gd name="T5" fmla="*/ 36 h 38"/>
                <a:gd name="T6" fmla="*/ 28 w 31"/>
                <a:gd name="T7" fmla="*/ 0 h 38"/>
                <a:gd name="T8" fmla="*/ 31 w 31"/>
                <a:gd name="T9" fmla="*/ 3 h 38"/>
              </a:gdLst>
              <a:ahLst/>
              <a:cxnLst>
                <a:cxn ang="0">
                  <a:pos x="T0" y="T1"/>
                </a:cxn>
                <a:cxn ang="0">
                  <a:pos x="T2" y="T3"/>
                </a:cxn>
                <a:cxn ang="0">
                  <a:pos x="T4" y="T5"/>
                </a:cxn>
                <a:cxn ang="0">
                  <a:pos x="T6" y="T7"/>
                </a:cxn>
                <a:cxn ang="0">
                  <a:pos x="T8" y="T9"/>
                </a:cxn>
              </a:cxnLst>
              <a:rect l="0" t="0" r="r" b="b"/>
              <a:pathLst>
                <a:path w="31" h="38">
                  <a:moveTo>
                    <a:pt x="31" y="3"/>
                  </a:moveTo>
                  <a:lnTo>
                    <a:pt x="2" y="38"/>
                  </a:lnTo>
                  <a:lnTo>
                    <a:pt x="0" y="36"/>
                  </a:lnTo>
                  <a:lnTo>
                    <a:pt x="28" y="0"/>
                  </a:lnTo>
                  <a:lnTo>
                    <a:pt x="31" y="3"/>
                  </a:lnTo>
                  <a:close/>
                </a:path>
              </a:pathLst>
            </a:custGeom>
            <a:solidFill>
              <a:srgbClr val="E4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573" name="组合 572"/>
            <p:cNvGrpSpPr/>
            <p:nvPr/>
          </p:nvGrpSpPr>
          <p:grpSpPr>
            <a:xfrm>
              <a:off x="4038600" y="5010150"/>
              <a:ext cx="1389063" cy="1595438"/>
              <a:chOff x="4038600" y="5010150"/>
              <a:chExt cx="1389063" cy="1595438"/>
            </a:xfrm>
          </p:grpSpPr>
          <p:sp>
            <p:nvSpPr>
              <p:cNvPr id="9" name="Freeform 407"/>
              <p:cNvSpPr/>
              <p:nvPr/>
            </p:nvSpPr>
            <p:spPr bwMode="auto">
              <a:xfrm>
                <a:off x="4244975" y="6403975"/>
                <a:ext cx="49213" cy="58738"/>
              </a:xfrm>
              <a:custGeom>
                <a:avLst/>
                <a:gdLst>
                  <a:gd name="T0" fmla="*/ 31 w 31"/>
                  <a:gd name="T1" fmla="*/ 2 h 37"/>
                  <a:gd name="T2" fmla="*/ 3 w 31"/>
                  <a:gd name="T3" fmla="*/ 37 h 37"/>
                  <a:gd name="T4" fmla="*/ 0 w 31"/>
                  <a:gd name="T5" fmla="*/ 35 h 37"/>
                  <a:gd name="T6" fmla="*/ 29 w 31"/>
                  <a:gd name="T7" fmla="*/ 0 h 37"/>
                  <a:gd name="T8" fmla="*/ 31 w 31"/>
                  <a:gd name="T9" fmla="*/ 2 h 37"/>
                </a:gdLst>
                <a:ahLst/>
                <a:cxnLst>
                  <a:cxn ang="0">
                    <a:pos x="T0" y="T1"/>
                  </a:cxn>
                  <a:cxn ang="0">
                    <a:pos x="T2" y="T3"/>
                  </a:cxn>
                  <a:cxn ang="0">
                    <a:pos x="T4" y="T5"/>
                  </a:cxn>
                  <a:cxn ang="0">
                    <a:pos x="T6" y="T7"/>
                  </a:cxn>
                  <a:cxn ang="0">
                    <a:pos x="T8" y="T9"/>
                  </a:cxn>
                </a:cxnLst>
                <a:rect l="0" t="0" r="r" b="b"/>
                <a:pathLst>
                  <a:path w="31" h="37">
                    <a:moveTo>
                      <a:pt x="31" y="2"/>
                    </a:moveTo>
                    <a:lnTo>
                      <a:pt x="3" y="37"/>
                    </a:lnTo>
                    <a:lnTo>
                      <a:pt x="0" y="35"/>
                    </a:lnTo>
                    <a:lnTo>
                      <a:pt x="29" y="0"/>
                    </a:lnTo>
                    <a:lnTo>
                      <a:pt x="31" y="2"/>
                    </a:lnTo>
                    <a:close/>
                  </a:path>
                </a:pathLst>
              </a:custGeom>
              <a:solidFill>
                <a:srgbClr val="E3E4E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408"/>
              <p:cNvSpPr/>
              <p:nvPr/>
            </p:nvSpPr>
            <p:spPr bwMode="auto">
              <a:xfrm>
                <a:off x="4249738" y="6407150"/>
                <a:ext cx="49213" cy="60325"/>
              </a:xfrm>
              <a:custGeom>
                <a:avLst/>
                <a:gdLst>
                  <a:gd name="T0" fmla="*/ 31 w 31"/>
                  <a:gd name="T1" fmla="*/ 0 h 38"/>
                  <a:gd name="T2" fmla="*/ 2 w 31"/>
                  <a:gd name="T3" fmla="*/ 38 h 38"/>
                  <a:gd name="T4" fmla="*/ 0 w 31"/>
                  <a:gd name="T5" fmla="*/ 35 h 38"/>
                  <a:gd name="T6" fmla="*/ 28 w 31"/>
                  <a:gd name="T7" fmla="*/ 0 h 38"/>
                  <a:gd name="T8" fmla="*/ 31 w 31"/>
                  <a:gd name="T9" fmla="*/ 0 h 38"/>
                </a:gdLst>
                <a:ahLst/>
                <a:cxnLst>
                  <a:cxn ang="0">
                    <a:pos x="T0" y="T1"/>
                  </a:cxn>
                  <a:cxn ang="0">
                    <a:pos x="T2" y="T3"/>
                  </a:cxn>
                  <a:cxn ang="0">
                    <a:pos x="T4" y="T5"/>
                  </a:cxn>
                  <a:cxn ang="0">
                    <a:pos x="T6" y="T7"/>
                  </a:cxn>
                  <a:cxn ang="0">
                    <a:pos x="T8" y="T9"/>
                  </a:cxn>
                </a:cxnLst>
                <a:rect l="0" t="0" r="r" b="b"/>
                <a:pathLst>
                  <a:path w="31" h="38">
                    <a:moveTo>
                      <a:pt x="31" y="0"/>
                    </a:moveTo>
                    <a:lnTo>
                      <a:pt x="2" y="38"/>
                    </a:lnTo>
                    <a:lnTo>
                      <a:pt x="0" y="35"/>
                    </a:lnTo>
                    <a:lnTo>
                      <a:pt x="28" y="0"/>
                    </a:lnTo>
                    <a:lnTo>
                      <a:pt x="31" y="0"/>
                    </a:lnTo>
                    <a:close/>
                  </a:path>
                </a:pathLst>
              </a:custGeom>
              <a:solidFill>
                <a:srgbClr val="E2E3E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409"/>
              <p:cNvSpPr/>
              <p:nvPr/>
            </p:nvSpPr>
            <p:spPr bwMode="auto">
              <a:xfrm>
                <a:off x="4252913" y="6407150"/>
                <a:ext cx="49213" cy="63500"/>
              </a:xfrm>
              <a:custGeom>
                <a:avLst/>
                <a:gdLst>
                  <a:gd name="T0" fmla="*/ 31 w 31"/>
                  <a:gd name="T1" fmla="*/ 2 h 40"/>
                  <a:gd name="T2" fmla="*/ 3 w 31"/>
                  <a:gd name="T3" fmla="*/ 40 h 40"/>
                  <a:gd name="T4" fmla="*/ 0 w 31"/>
                  <a:gd name="T5" fmla="*/ 38 h 40"/>
                  <a:gd name="T6" fmla="*/ 29 w 31"/>
                  <a:gd name="T7" fmla="*/ 0 h 40"/>
                  <a:gd name="T8" fmla="*/ 31 w 31"/>
                  <a:gd name="T9" fmla="*/ 2 h 40"/>
                </a:gdLst>
                <a:ahLst/>
                <a:cxnLst>
                  <a:cxn ang="0">
                    <a:pos x="T0" y="T1"/>
                  </a:cxn>
                  <a:cxn ang="0">
                    <a:pos x="T2" y="T3"/>
                  </a:cxn>
                  <a:cxn ang="0">
                    <a:pos x="T4" y="T5"/>
                  </a:cxn>
                  <a:cxn ang="0">
                    <a:pos x="T6" y="T7"/>
                  </a:cxn>
                  <a:cxn ang="0">
                    <a:pos x="T8" y="T9"/>
                  </a:cxn>
                </a:cxnLst>
                <a:rect l="0" t="0" r="r" b="b"/>
                <a:pathLst>
                  <a:path w="31" h="40">
                    <a:moveTo>
                      <a:pt x="31" y="2"/>
                    </a:moveTo>
                    <a:lnTo>
                      <a:pt x="3" y="40"/>
                    </a:lnTo>
                    <a:lnTo>
                      <a:pt x="0" y="38"/>
                    </a:lnTo>
                    <a:lnTo>
                      <a:pt x="29" y="0"/>
                    </a:lnTo>
                    <a:lnTo>
                      <a:pt x="31" y="2"/>
                    </a:lnTo>
                    <a:close/>
                  </a:path>
                </a:pathLst>
              </a:custGeom>
              <a:solidFill>
                <a:srgbClr val="E1E2E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410"/>
              <p:cNvSpPr/>
              <p:nvPr/>
            </p:nvSpPr>
            <p:spPr bwMode="auto">
              <a:xfrm>
                <a:off x="4257675" y="6410325"/>
                <a:ext cx="47625" cy="65088"/>
              </a:xfrm>
              <a:custGeom>
                <a:avLst/>
                <a:gdLst>
                  <a:gd name="T0" fmla="*/ 30 w 30"/>
                  <a:gd name="T1" fmla="*/ 3 h 41"/>
                  <a:gd name="T2" fmla="*/ 4 w 30"/>
                  <a:gd name="T3" fmla="*/ 41 h 41"/>
                  <a:gd name="T4" fmla="*/ 0 w 30"/>
                  <a:gd name="T5" fmla="*/ 38 h 41"/>
                  <a:gd name="T6" fmla="*/ 28 w 30"/>
                  <a:gd name="T7" fmla="*/ 0 h 41"/>
                  <a:gd name="T8" fmla="*/ 30 w 30"/>
                  <a:gd name="T9" fmla="*/ 3 h 41"/>
                </a:gdLst>
                <a:ahLst/>
                <a:cxnLst>
                  <a:cxn ang="0">
                    <a:pos x="T0" y="T1"/>
                  </a:cxn>
                  <a:cxn ang="0">
                    <a:pos x="T2" y="T3"/>
                  </a:cxn>
                  <a:cxn ang="0">
                    <a:pos x="T4" y="T5"/>
                  </a:cxn>
                  <a:cxn ang="0">
                    <a:pos x="T6" y="T7"/>
                  </a:cxn>
                  <a:cxn ang="0">
                    <a:pos x="T8" y="T9"/>
                  </a:cxn>
                </a:cxnLst>
                <a:rect l="0" t="0" r="r" b="b"/>
                <a:pathLst>
                  <a:path w="30" h="41">
                    <a:moveTo>
                      <a:pt x="30" y="3"/>
                    </a:moveTo>
                    <a:lnTo>
                      <a:pt x="4" y="41"/>
                    </a:lnTo>
                    <a:lnTo>
                      <a:pt x="0" y="38"/>
                    </a:lnTo>
                    <a:lnTo>
                      <a:pt x="28" y="0"/>
                    </a:lnTo>
                    <a:lnTo>
                      <a:pt x="30" y="3"/>
                    </a:lnTo>
                    <a:close/>
                  </a:path>
                </a:pathLst>
              </a:custGeom>
              <a:solidFill>
                <a:srgbClr val="E0E1E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411"/>
              <p:cNvSpPr/>
              <p:nvPr/>
            </p:nvSpPr>
            <p:spPr bwMode="auto">
              <a:xfrm>
                <a:off x="4264025" y="6415088"/>
                <a:ext cx="49213" cy="60325"/>
              </a:xfrm>
              <a:custGeom>
                <a:avLst/>
                <a:gdLst>
                  <a:gd name="T0" fmla="*/ 31 w 31"/>
                  <a:gd name="T1" fmla="*/ 2 h 38"/>
                  <a:gd name="T2" fmla="*/ 3 w 31"/>
                  <a:gd name="T3" fmla="*/ 38 h 38"/>
                  <a:gd name="T4" fmla="*/ 0 w 31"/>
                  <a:gd name="T5" fmla="*/ 38 h 38"/>
                  <a:gd name="T6" fmla="*/ 26 w 31"/>
                  <a:gd name="T7" fmla="*/ 0 h 38"/>
                  <a:gd name="T8" fmla="*/ 31 w 31"/>
                  <a:gd name="T9" fmla="*/ 2 h 38"/>
                </a:gdLst>
                <a:ahLst/>
                <a:cxnLst>
                  <a:cxn ang="0">
                    <a:pos x="T0" y="T1"/>
                  </a:cxn>
                  <a:cxn ang="0">
                    <a:pos x="T2" y="T3"/>
                  </a:cxn>
                  <a:cxn ang="0">
                    <a:pos x="T4" y="T5"/>
                  </a:cxn>
                  <a:cxn ang="0">
                    <a:pos x="T6" y="T7"/>
                  </a:cxn>
                  <a:cxn ang="0">
                    <a:pos x="T8" y="T9"/>
                  </a:cxn>
                </a:cxnLst>
                <a:rect l="0" t="0" r="r" b="b"/>
                <a:pathLst>
                  <a:path w="31" h="38">
                    <a:moveTo>
                      <a:pt x="31" y="2"/>
                    </a:moveTo>
                    <a:lnTo>
                      <a:pt x="3" y="38"/>
                    </a:lnTo>
                    <a:lnTo>
                      <a:pt x="0" y="38"/>
                    </a:lnTo>
                    <a:lnTo>
                      <a:pt x="26" y="0"/>
                    </a:lnTo>
                    <a:lnTo>
                      <a:pt x="31" y="2"/>
                    </a:lnTo>
                    <a:close/>
                  </a:path>
                </a:pathLst>
              </a:custGeom>
              <a:solidFill>
                <a:srgbClr val="DFE0E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412"/>
              <p:cNvSpPr/>
              <p:nvPr/>
            </p:nvSpPr>
            <p:spPr bwMode="auto">
              <a:xfrm>
                <a:off x="4268788" y="6418263"/>
                <a:ext cx="47625" cy="60325"/>
              </a:xfrm>
              <a:custGeom>
                <a:avLst/>
                <a:gdLst>
                  <a:gd name="T0" fmla="*/ 30 w 30"/>
                  <a:gd name="T1" fmla="*/ 2 h 38"/>
                  <a:gd name="T2" fmla="*/ 2 w 30"/>
                  <a:gd name="T3" fmla="*/ 38 h 38"/>
                  <a:gd name="T4" fmla="*/ 0 w 30"/>
                  <a:gd name="T5" fmla="*/ 36 h 38"/>
                  <a:gd name="T6" fmla="*/ 28 w 30"/>
                  <a:gd name="T7" fmla="*/ 0 h 38"/>
                  <a:gd name="T8" fmla="*/ 30 w 30"/>
                  <a:gd name="T9" fmla="*/ 2 h 38"/>
                </a:gdLst>
                <a:ahLst/>
                <a:cxnLst>
                  <a:cxn ang="0">
                    <a:pos x="T0" y="T1"/>
                  </a:cxn>
                  <a:cxn ang="0">
                    <a:pos x="T2" y="T3"/>
                  </a:cxn>
                  <a:cxn ang="0">
                    <a:pos x="T4" y="T5"/>
                  </a:cxn>
                  <a:cxn ang="0">
                    <a:pos x="T6" y="T7"/>
                  </a:cxn>
                  <a:cxn ang="0">
                    <a:pos x="T8" y="T9"/>
                  </a:cxn>
                </a:cxnLst>
                <a:rect l="0" t="0" r="r" b="b"/>
                <a:pathLst>
                  <a:path w="30" h="38">
                    <a:moveTo>
                      <a:pt x="30" y="2"/>
                    </a:moveTo>
                    <a:lnTo>
                      <a:pt x="2" y="38"/>
                    </a:lnTo>
                    <a:lnTo>
                      <a:pt x="0" y="36"/>
                    </a:lnTo>
                    <a:lnTo>
                      <a:pt x="28" y="0"/>
                    </a:lnTo>
                    <a:lnTo>
                      <a:pt x="30" y="2"/>
                    </a:lnTo>
                    <a:close/>
                  </a:path>
                </a:pathLst>
              </a:custGeom>
              <a:solidFill>
                <a:srgbClr val="DEDF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413"/>
              <p:cNvSpPr/>
              <p:nvPr/>
            </p:nvSpPr>
            <p:spPr bwMode="auto">
              <a:xfrm>
                <a:off x="4271963" y="6421438"/>
                <a:ext cx="49213" cy="60325"/>
              </a:xfrm>
              <a:custGeom>
                <a:avLst/>
                <a:gdLst>
                  <a:gd name="T0" fmla="*/ 31 w 31"/>
                  <a:gd name="T1" fmla="*/ 3 h 38"/>
                  <a:gd name="T2" fmla="*/ 2 w 31"/>
                  <a:gd name="T3" fmla="*/ 38 h 38"/>
                  <a:gd name="T4" fmla="*/ 0 w 31"/>
                  <a:gd name="T5" fmla="*/ 36 h 38"/>
                  <a:gd name="T6" fmla="*/ 28 w 31"/>
                  <a:gd name="T7" fmla="*/ 0 h 38"/>
                  <a:gd name="T8" fmla="*/ 31 w 31"/>
                  <a:gd name="T9" fmla="*/ 3 h 38"/>
                </a:gdLst>
                <a:ahLst/>
                <a:cxnLst>
                  <a:cxn ang="0">
                    <a:pos x="T0" y="T1"/>
                  </a:cxn>
                  <a:cxn ang="0">
                    <a:pos x="T2" y="T3"/>
                  </a:cxn>
                  <a:cxn ang="0">
                    <a:pos x="T4" y="T5"/>
                  </a:cxn>
                  <a:cxn ang="0">
                    <a:pos x="T6" y="T7"/>
                  </a:cxn>
                  <a:cxn ang="0">
                    <a:pos x="T8" y="T9"/>
                  </a:cxn>
                </a:cxnLst>
                <a:rect l="0" t="0" r="r" b="b"/>
                <a:pathLst>
                  <a:path w="31" h="38">
                    <a:moveTo>
                      <a:pt x="31" y="3"/>
                    </a:moveTo>
                    <a:lnTo>
                      <a:pt x="2" y="38"/>
                    </a:lnTo>
                    <a:lnTo>
                      <a:pt x="0" y="36"/>
                    </a:lnTo>
                    <a:lnTo>
                      <a:pt x="28" y="0"/>
                    </a:lnTo>
                    <a:lnTo>
                      <a:pt x="31" y="3"/>
                    </a:lnTo>
                    <a:close/>
                  </a:path>
                </a:pathLst>
              </a:custGeom>
              <a:solidFill>
                <a:srgbClr val="DDDED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414"/>
              <p:cNvSpPr/>
              <p:nvPr/>
            </p:nvSpPr>
            <p:spPr bwMode="auto">
              <a:xfrm>
                <a:off x="4275138" y="6426200"/>
                <a:ext cx="49213" cy="60325"/>
              </a:xfrm>
              <a:custGeom>
                <a:avLst/>
                <a:gdLst>
                  <a:gd name="T0" fmla="*/ 31 w 31"/>
                  <a:gd name="T1" fmla="*/ 2 h 38"/>
                  <a:gd name="T2" fmla="*/ 3 w 31"/>
                  <a:gd name="T3" fmla="*/ 38 h 38"/>
                  <a:gd name="T4" fmla="*/ 0 w 31"/>
                  <a:gd name="T5" fmla="*/ 35 h 38"/>
                  <a:gd name="T6" fmla="*/ 29 w 31"/>
                  <a:gd name="T7" fmla="*/ 0 h 38"/>
                  <a:gd name="T8" fmla="*/ 31 w 31"/>
                  <a:gd name="T9" fmla="*/ 2 h 38"/>
                </a:gdLst>
                <a:ahLst/>
                <a:cxnLst>
                  <a:cxn ang="0">
                    <a:pos x="T0" y="T1"/>
                  </a:cxn>
                  <a:cxn ang="0">
                    <a:pos x="T2" y="T3"/>
                  </a:cxn>
                  <a:cxn ang="0">
                    <a:pos x="T4" y="T5"/>
                  </a:cxn>
                  <a:cxn ang="0">
                    <a:pos x="T6" y="T7"/>
                  </a:cxn>
                  <a:cxn ang="0">
                    <a:pos x="T8" y="T9"/>
                  </a:cxn>
                </a:cxnLst>
                <a:rect l="0" t="0" r="r" b="b"/>
                <a:pathLst>
                  <a:path w="31" h="38">
                    <a:moveTo>
                      <a:pt x="31" y="2"/>
                    </a:moveTo>
                    <a:lnTo>
                      <a:pt x="3" y="38"/>
                    </a:lnTo>
                    <a:lnTo>
                      <a:pt x="0" y="35"/>
                    </a:lnTo>
                    <a:lnTo>
                      <a:pt x="29" y="0"/>
                    </a:lnTo>
                    <a:lnTo>
                      <a:pt x="31" y="2"/>
                    </a:lnTo>
                    <a:close/>
                  </a:path>
                </a:pathLst>
              </a:custGeom>
              <a:solidFill>
                <a:srgbClr val="DCDD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415"/>
              <p:cNvSpPr/>
              <p:nvPr/>
            </p:nvSpPr>
            <p:spPr bwMode="auto">
              <a:xfrm>
                <a:off x="4279900" y="6429375"/>
                <a:ext cx="47625" cy="60325"/>
              </a:xfrm>
              <a:custGeom>
                <a:avLst/>
                <a:gdLst>
                  <a:gd name="T0" fmla="*/ 30 w 30"/>
                  <a:gd name="T1" fmla="*/ 3 h 38"/>
                  <a:gd name="T2" fmla="*/ 2 w 30"/>
                  <a:gd name="T3" fmla="*/ 38 h 38"/>
                  <a:gd name="T4" fmla="*/ 0 w 30"/>
                  <a:gd name="T5" fmla="*/ 36 h 38"/>
                  <a:gd name="T6" fmla="*/ 28 w 30"/>
                  <a:gd name="T7" fmla="*/ 0 h 38"/>
                  <a:gd name="T8" fmla="*/ 30 w 30"/>
                  <a:gd name="T9" fmla="*/ 3 h 38"/>
                </a:gdLst>
                <a:ahLst/>
                <a:cxnLst>
                  <a:cxn ang="0">
                    <a:pos x="T0" y="T1"/>
                  </a:cxn>
                  <a:cxn ang="0">
                    <a:pos x="T2" y="T3"/>
                  </a:cxn>
                  <a:cxn ang="0">
                    <a:pos x="T4" y="T5"/>
                  </a:cxn>
                  <a:cxn ang="0">
                    <a:pos x="T6" y="T7"/>
                  </a:cxn>
                  <a:cxn ang="0">
                    <a:pos x="T8" y="T9"/>
                  </a:cxn>
                </a:cxnLst>
                <a:rect l="0" t="0" r="r" b="b"/>
                <a:pathLst>
                  <a:path w="30" h="38">
                    <a:moveTo>
                      <a:pt x="30" y="3"/>
                    </a:moveTo>
                    <a:lnTo>
                      <a:pt x="2" y="38"/>
                    </a:lnTo>
                    <a:lnTo>
                      <a:pt x="0" y="36"/>
                    </a:lnTo>
                    <a:lnTo>
                      <a:pt x="28" y="0"/>
                    </a:lnTo>
                    <a:lnTo>
                      <a:pt x="30" y="3"/>
                    </a:lnTo>
                    <a:close/>
                  </a:path>
                </a:pathLst>
              </a:custGeom>
              <a:solidFill>
                <a:srgbClr val="DBDC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416"/>
              <p:cNvSpPr/>
              <p:nvPr/>
            </p:nvSpPr>
            <p:spPr bwMode="auto">
              <a:xfrm>
                <a:off x="4283075" y="6434138"/>
                <a:ext cx="49213" cy="58738"/>
              </a:xfrm>
              <a:custGeom>
                <a:avLst/>
                <a:gdLst>
                  <a:gd name="T0" fmla="*/ 31 w 31"/>
                  <a:gd name="T1" fmla="*/ 2 h 37"/>
                  <a:gd name="T2" fmla="*/ 5 w 31"/>
                  <a:gd name="T3" fmla="*/ 37 h 37"/>
                  <a:gd name="T4" fmla="*/ 0 w 31"/>
                  <a:gd name="T5" fmla="*/ 35 h 37"/>
                  <a:gd name="T6" fmla="*/ 28 w 31"/>
                  <a:gd name="T7" fmla="*/ 0 h 37"/>
                  <a:gd name="T8" fmla="*/ 31 w 31"/>
                  <a:gd name="T9" fmla="*/ 2 h 37"/>
                </a:gdLst>
                <a:ahLst/>
                <a:cxnLst>
                  <a:cxn ang="0">
                    <a:pos x="T0" y="T1"/>
                  </a:cxn>
                  <a:cxn ang="0">
                    <a:pos x="T2" y="T3"/>
                  </a:cxn>
                  <a:cxn ang="0">
                    <a:pos x="T4" y="T5"/>
                  </a:cxn>
                  <a:cxn ang="0">
                    <a:pos x="T6" y="T7"/>
                  </a:cxn>
                  <a:cxn ang="0">
                    <a:pos x="T8" y="T9"/>
                  </a:cxn>
                </a:cxnLst>
                <a:rect l="0" t="0" r="r" b="b"/>
                <a:pathLst>
                  <a:path w="31" h="37">
                    <a:moveTo>
                      <a:pt x="31" y="2"/>
                    </a:moveTo>
                    <a:lnTo>
                      <a:pt x="5" y="37"/>
                    </a:lnTo>
                    <a:lnTo>
                      <a:pt x="0" y="35"/>
                    </a:lnTo>
                    <a:lnTo>
                      <a:pt x="28" y="0"/>
                    </a:lnTo>
                    <a:lnTo>
                      <a:pt x="31" y="2"/>
                    </a:lnTo>
                    <a:close/>
                  </a:path>
                </a:pathLst>
              </a:custGeom>
              <a:solidFill>
                <a:srgbClr val="DADBD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417"/>
              <p:cNvSpPr/>
              <p:nvPr/>
            </p:nvSpPr>
            <p:spPr bwMode="auto">
              <a:xfrm>
                <a:off x="4291013" y="6437313"/>
                <a:ext cx="49213" cy="60325"/>
              </a:xfrm>
              <a:custGeom>
                <a:avLst/>
                <a:gdLst>
                  <a:gd name="T0" fmla="*/ 31 w 31"/>
                  <a:gd name="T1" fmla="*/ 2 h 38"/>
                  <a:gd name="T2" fmla="*/ 2 w 31"/>
                  <a:gd name="T3" fmla="*/ 38 h 38"/>
                  <a:gd name="T4" fmla="*/ 0 w 31"/>
                  <a:gd name="T5" fmla="*/ 35 h 38"/>
                  <a:gd name="T6" fmla="*/ 26 w 31"/>
                  <a:gd name="T7" fmla="*/ 0 h 38"/>
                  <a:gd name="T8" fmla="*/ 31 w 31"/>
                  <a:gd name="T9" fmla="*/ 2 h 38"/>
                </a:gdLst>
                <a:ahLst/>
                <a:cxnLst>
                  <a:cxn ang="0">
                    <a:pos x="T0" y="T1"/>
                  </a:cxn>
                  <a:cxn ang="0">
                    <a:pos x="T2" y="T3"/>
                  </a:cxn>
                  <a:cxn ang="0">
                    <a:pos x="T4" y="T5"/>
                  </a:cxn>
                  <a:cxn ang="0">
                    <a:pos x="T6" y="T7"/>
                  </a:cxn>
                  <a:cxn ang="0">
                    <a:pos x="T8" y="T9"/>
                  </a:cxn>
                </a:cxnLst>
                <a:rect l="0" t="0" r="r" b="b"/>
                <a:pathLst>
                  <a:path w="31" h="38">
                    <a:moveTo>
                      <a:pt x="31" y="2"/>
                    </a:moveTo>
                    <a:lnTo>
                      <a:pt x="2" y="38"/>
                    </a:lnTo>
                    <a:lnTo>
                      <a:pt x="0" y="35"/>
                    </a:lnTo>
                    <a:lnTo>
                      <a:pt x="26" y="0"/>
                    </a:lnTo>
                    <a:lnTo>
                      <a:pt x="31" y="2"/>
                    </a:lnTo>
                    <a:close/>
                  </a:path>
                </a:pathLst>
              </a:custGeom>
              <a:solidFill>
                <a:srgbClr val="D9DAD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418"/>
              <p:cNvSpPr/>
              <p:nvPr/>
            </p:nvSpPr>
            <p:spPr bwMode="auto">
              <a:xfrm>
                <a:off x="4294188" y="6440488"/>
                <a:ext cx="49213" cy="60325"/>
              </a:xfrm>
              <a:custGeom>
                <a:avLst/>
                <a:gdLst>
                  <a:gd name="T0" fmla="*/ 31 w 31"/>
                  <a:gd name="T1" fmla="*/ 0 h 38"/>
                  <a:gd name="T2" fmla="*/ 3 w 31"/>
                  <a:gd name="T3" fmla="*/ 38 h 38"/>
                  <a:gd name="T4" fmla="*/ 0 w 31"/>
                  <a:gd name="T5" fmla="*/ 36 h 38"/>
                  <a:gd name="T6" fmla="*/ 29 w 31"/>
                  <a:gd name="T7" fmla="*/ 0 h 38"/>
                  <a:gd name="T8" fmla="*/ 31 w 31"/>
                  <a:gd name="T9" fmla="*/ 0 h 38"/>
                </a:gdLst>
                <a:ahLst/>
                <a:cxnLst>
                  <a:cxn ang="0">
                    <a:pos x="T0" y="T1"/>
                  </a:cxn>
                  <a:cxn ang="0">
                    <a:pos x="T2" y="T3"/>
                  </a:cxn>
                  <a:cxn ang="0">
                    <a:pos x="T4" y="T5"/>
                  </a:cxn>
                  <a:cxn ang="0">
                    <a:pos x="T6" y="T7"/>
                  </a:cxn>
                  <a:cxn ang="0">
                    <a:pos x="T8" y="T9"/>
                  </a:cxn>
                </a:cxnLst>
                <a:rect l="0" t="0" r="r" b="b"/>
                <a:pathLst>
                  <a:path w="31" h="38">
                    <a:moveTo>
                      <a:pt x="31" y="0"/>
                    </a:moveTo>
                    <a:lnTo>
                      <a:pt x="3" y="38"/>
                    </a:lnTo>
                    <a:lnTo>
                      <a:pt x="0" y="36"/>
                    </a:lnTo>
                    <a:lnTo>
                      <a:pt x="29" y="0"/>
                    </a:lnTo>
                    <a:lnTo>
                      <a:pt x="31" y="0"/>
                    </a:lnTo>
                    <a:close/>
                  </a:path>
                </a:pathLst>
              </a:custGeom>
              <a:solidFill>
                <a:srgbClr val="D8D9D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419"/>
              <p:cNvSpPr/>
              <p:nvPr/>
            </p:nvSpPr>
            <p:spPr bwMode="auto">
              <a:xfrm>
                <a:off x="4298950" y="6440488"/>
                <a:ext cx="47625" cy="63500"/>
              </a:xfrm>
              <a:custGeom>
                <a:avLst/>
                <a:gdLst>
                  <a:gd name="T0" fmla="*/ 30 w 30"/>
                  <a:gd name="T1" fmla="*/ 3 h 40"/>
                  <a:gd name="T2" fmla="*/ 2 w 30"/>
                  <a:gd name="T3" fmla="*/ 40 h 40"/>
                  <a:gd name="T4" fmla="*/ 0 w 30"/>
                  <a:gd name="T5" fmla="*/ 38 h 40"/>
                  <a:gd name="T6" fmla="*/ 28 w 30"/>
                  <a:gd name="T7" fmla="*/ 0 h 40"/>
                  <a:gd name="T8" fmla="*/ 30 w 30"/>
                  <a:gd name="T9" fmla="*/ 3 h 40"/>
                </a:gdLst>
                <a:ahLst/>
                <a:cxnLst>
                  <a:cxn ang="0">
                    <a:pos x="T0" y="T1"/>
                  </a:cxn>
                  <a:cxn ang="0">
                    <a:pos x="T2" y="T3"/>
                  </a:cxn>
                  <a:cxn ang="0">
                    <a:pos x="T4" y="T5"/>
                  </a:cxn>
                  <a:cxn ang="0">
                    <a:pos x="T6" y="T7"/>
                  </a:cxn>
                  <a:cxn ang="0">
                    <a:pos x="T8" y="T9"/>
                  </a:cxn>
                </a:cxnLst>
                <a:rect l="0" t="0" r="r" b="b"/>
                <a:pathLst>
                  <a:path w="30" h="40">
                    <a:moveTo>
                      <a:pt x="30" y="3"/>
                    </a:moveTo>
                    <a:lnTo>
                      <a:pt x="2" y="40"/>
                    </a:lnTo>
                    <a:lnTo>
                      <a:pt x="0" y="38"/>
                    </a:lnTo>
                    <a:lnTo>
                      <a:pt x="28" y="0"/>
                    </a:lnTo>
                    <a:lnTo>
                      <a:pt x="30" y="3"/>
                    </a:lnTo>
                    <a:close/>
                  </a:path>
                </a:pathLst>
              </a:custGeom>
              <a:solidFill>
                <a:srgbClr val="D7D8D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420"/>
              <p:cNvSpPr/>
              <p:nvPr/>
            </p:nvSpPr>
            <p:spPr bwMode="auto">
              <a:xfrm>
                <a:off x="4302125" y="6445250"/>
                <a:ext cx="49213" cy="58738"/>
              </a:xfrm>
              <a:custGeom>
                <a:avLst/>
                <a:gdLst>
                  <a:gd name="T0" fmla="*/ 31 w 31"/>
                  <a:gd name="T1" fmla="*/ 2 h 37"/>
                  <a:gd name="T2" fmla="*/ 2 w 31"/>
                  <a:gd name="T3" fmla="*/ 37 h 37"/>
                  <a:gd name="T4" fmla="*/ 0 w 31"/>
                  <a:gd name="T5" fmla="*/ 37 h 37"/>
                  <a:gd name="T6" fmla="*/ 28 w 31"/>
                  <a:gd name="T7" fmla="*/ 0 h 37"/>
                  <a:gd name="T8" fmla="*/ 31 w 31"/>
                  <a:gd name="T9" fmla="*/ 2 h 37"/>
                </a:gdLst>
                <a:ahLst/>
                <a:cxnLst>
                  <a:cxn ang="0">
                    <a:pos x="T0" y="T1"/>
                  </a:cxn>
                  <a:cxn ang="0">
                    <a:pos x="T2" y="T3"/>
                  </a:cxn>
                  <a:cxn ang="0">
                    <a:pos x="T4" y="T5"/>
                  </a:cxn>
                  <a:cxn ang="0">
                    <a:pos x="T6" y="T7"/>
                  </a:cxn>
                  <a:cxn ang="0">
                    <a:pos x="T8" y="T9"/>
                  </a:cxn>
                </a:cxnLst>
                <a:rect l="0" t="0" r="r" b="b"/>
                <a:pathLst>
                  <a:path w="31" h="37">
                    <a:moveTo>
                      <a:pt x="31" y="2"/>
                    </a:moveTo>
                    <a:lnTo>
                      <a:pt x="2" y="37"/>
                    </a:lnTo>
                    <a:lnTo>
                      <a:pt x="0" y="37"/>
                    </a:lnTo>
                    <a:lnTo>
                      <a:pt x="28" y="0"/>
                    </a:lnTo>
                    <a:lnTo>
                      <a:pt x="31" y="2"/>
                    </a:lnTo>
                    <a:close/>
                  </a:path>
                </a:pathLst>
              </a:custGeom>
              <a:solidFill>
                <a:srgbClr val="D6D7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421"/>
              <p:cNvSpPr/>
              <p:nvPr/>
            </p:nvSpPr>
            <p:spPr bwMode="auto">
              <a:xfrm>
                <a:off x="4305300" y="6448425"/>
                <a:ext cx="49213" cy="60325"/>
              </a:xfrm>
              <a:custGeom>
                <a:avLst/>
                <a:gdLst>
                  <a:gd name="T0" fmla="*/ 31 w 31"/>
                  <a:gd name="T1" fmla="*/ 2 h 38"/>
                  <a:gd name="T2" fmla="*/ 3 w 31"/>
                  <a:gd name="T3" fmla="*/ 38 h 38"/>
                  <a:gd name="T4" fmla="*/ 0 w 31"/>
                  <a:gd name="T5" fmla="*/ 35 h 38"/>
                  <a:gd name="T6" fmla="*/ 29 w 31"/>
                  <a:gd name="T7" fmla="*/ 0 h 38"/>
                  <a:gd name="T8" fmla="*/ 31 w 31"/>
                  <a:gd name="T9" fmla="*/ 2 h 38"/>
                </a:gdLst>
                <a:ahLst/>
                <a:cxnLst>
                  <a:cxn ang="0">
                    <a:pos x="T0" y="T1"/>
                  </a:cxn>
                  <a:cxn ang="0">
                    <a:pos x="T2" y="T3"/>
                  </a:cxn>
                  <a:cxn ang="0">
                    <a:pos x="T4" y="T5"/>
                  </a:cxn>
                  <a:cxn ang="0">
                    <a:pos x="T6" y="T7"/>
                  </a:cxn>
                  <a:cxn ang="0">
                    <a:pos x="T8" y="T9"/>
                  </a:cxn>
                </a:cxnLst>
                <a:rect l="0" t="0" r="r" b="b"/>
                <a:pathLst>
                  <a:path w="31" h="38">
                    <a:moveTo>
                      <a:pt x="31" y="2"/>
                    </a:moveTo>
                    <a:lnTo>
                      <a:pt x="3" y="38"/>
                    </a:lnTo>
                    <a:lnTo>
                      <a:pt x="0" y="35"/>
                    </a:lnTo>
                    <a:lnTo>
                      <a:pt x="29" y="0"/>
                    </a:lnTo>
                    <a:lnTo>
                      <a:pt x="31" y="2"/>
                    </a:lnTo>
                    <a:close/>
                  </a:path>
                </a:pathLst>
              </a:custGeom>
              <a:solidFill>
                <a:srgbClr val="D5D6D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422"/>
              <p:cNvSpPr/>
              <p:nvPr/>
            </p:nvSpPr>
            <p:spPr bwMode="auto">
              <a:xfrm>
                <a:off x="4310063" y="6451600"/>
                <a:ext cx="47625" cy="60325"/>
              </a:xfrm>
              <a:custGeom>
                <a:avLst/>
                <a:gdLst>
                  <a:gd name="T0" fmla="*/ 30 w 30"/>
                  <a:gd name="T1" fmla="*/ 3 h 38"/>
                  <a:gd name="T2" fmla="*/ 4 w 30"/>
                  <a:gd name="T3" fmla="*/ 38 h 38"/>
                  <a:gd name="T4" fmla="*/ 0 w 30"/>
                  <a:gd name="T5" fmla="*/ 36 h 38"/>
                  <a:gd name="T6" fmla="*/ 28 w 30"/>
                  <a:gd name="T7" fmla="*/ 0 h 38"/>
                  <a:gd name="T8" fmla="*/ 30 w 30"/>
                  <a:gd name="T9" fmla="*/ 3 h 38"/>
                </a:gdLst>
                <a:ahLst/>
                <a:cxnLst>
                  <a:cxn ang="0">
                    <a:pos x="T0" y="T1"/>
                  </a:cxn>
                  <a:cxn ang="0">
                    <a:pos x="T2" y="T3"/>
                  </a:cxn>
                  <a:cxn ang="0">
                    <a:pos x="T4" y="T5"/>
                  </a:cxn>
                  <a:cxn ang="0">
                    <a:pos x="T6" y="T7"/>
                  </a:cxn>
                  <a:cxn ang="0">
                    <a:pos x="T8" y="T9"/>
                  </a:cxn>
                </a:cxnLst>
                <a:rect l="0" t="0" r="r" b="b"/>
                <a:pathLst>
                  <a:path w="30" h="38">
                    <a:moveTo>
                      <a:pt x="30" y="3"/>
                    </a:moveTo>
                    <a:lnTo>
                      <a:pt x="4" y="38"/>
                    </a:lnTo>
                    <a:lnTo>
                      <a:pt x="0" y="36"/>
                    </a:lnTo>
                    <a:lnTo>
                      <a:pt x="28" y="0"/>
                    </a:lnTo>
                    <a:lnTo>
                      <a:pt x="30" y="3"/>
                    </a:lnTo>
                    <a:close/>
                  </a:path>
                </a:pathLst>
              </a:custGeom>
              <a:solidFill>
                <a:srgbClr val="D3D5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423"/>
              <p:cNvSpPr/>
              <p:nvPr/>
            </p:nvSpPr>
            <p:spPr bwMode="auto">
              <a:xfrm>
                <a:off x="4316413" y="6456363"/>
                <a:ext cx="46038" cy="60325"/>
              </a:xfrm>
              <a:custGeom>
                <a:avLst/>
                <a:gdLst>
                  <a:gd name="T0" fmla="*/ 29 w 29"/>
                  <a:gd name="T1" fmla="*/ 2 h 38"/>
                  <a:gd name="T2" fmla="*/ 3 w 29"/>
                  <a:gd name="T3" fmla="*/ 38 h 38"/>
                  <a:gd name="T4" fmla="*/ 0 w 29"/>
                  <a:gd name="T5" fmla="*/ 35 h 38"/>
                  <a:gd name="T6" fmla="*/ 26 w 29"/>
                  <a:gd name="T7" fmla="*/ 0 h 38"/>
                  <a:gd name="T8" fmla="*/ 29 w 29"/>
                  <a:gd name="T9" fmla="*/ 2 h 38"/>
                </a:gdLst>
                <a:ahLst/>
                <a:cxnLst>
                  <a:cxn ang="0">
                    <a:pos x="T0" y="T1"/>
                  </a:cxn>
                  <a:cxn ang="0">
                    <a:pos x="T2" y="T3"/>
                  </a:cxn>
                  <a:cxn ang="0">
                    <a:pos x="T4" y="T5"/>
                  </a:cxn>
                  <a:cxn ang="0">
                    <a:pos x="T6" y="T7"/>
                  </a:cxn>
                  <a:cxn ang="0">
                    <a:pos x="T8" y="T9"/>
                  </a:cxn>
                </a:cxnLst>
                <a:rect l="0" t="0" r="r" b="b"/>
                <a:pathLst>
                  <a:path w="29" h="38">
                    <a:moveTo>
                      <a:pt x="29" y="2"/>
                    </a:moveTo>
                    <a:lnTo>
                      <a:pt x="3" y="38"/>
                    </a:lnTo>
                    <a:lnTo>
                      <a:pt x="0" y="35"/>
                    </a:lnTo>
                    <a:lnTo>
                      <a:pt x="26" y="0"/>
                    </a:lnTo>
                    <a:lnTo>
                      <a:pt x="29" y="2"/>
                    </a:lnTo>
                    <a:close/>
                  </a:path>
                </a:pathLst>
              </a:custGeom>
              <a:solidFill>
                <a:srgbClr val="D2D4D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424"/>
              <p:cNvSpPr/>
              <p:nvPr/>
            </p:nvSpPr>
            <p:spPr bwMode="auto">
              <a:xfrm>
                <a:off x="4321175" y="6459538"/>
                <a:ext cx="49213" cy="60325"/>
              </a:xfrm>
              <a:custGeom>
                <a:avLst/>
                <a:gdLst>
                  <a:gd name="T0" fmla="*/ 31 w 31"/>
                  <a:gd name="T1" fmla="*/ 2 h 38"/>
                  <a:gd name="T2" fmla="*/ 2 w 31"/>
                  <a:gd name="T3" fmla="*/ 38 h 38"/>
                  <a:gd name="T4" fmla="*/ 0 w 31"/>
                  <a:gd name="T5" fmla="*/ 36 h 38"/>
                  <a:gd name="T6" fmla="*/ 26 w 31"/>
                  <a:gd name="T7" fmla="*/ 0 h 38"/>
                  <a:gd name="T8" fmla="*/ 31 w 31"/>
                  <a:gd name="T9" fmla="*/ 2 h 38"/>
                </a:gdLst>
                <a:ahLst/>
                <a:cxnLst>
                  <a:cxn ang="0">
                    <a:pos x="T0" y="T1"/>
                  </a:cxn>
                  <a:cxn ang="0">
                    <a:pos x="T2" y="T3"/>
                  </a:cxn>
                  <a:cxn ang="0">
                    <a:pos x="T4" y="T5"/>
                  </a:cxn>
                  <a:cxn ang="0">
                    <a:pos x="T6" y="T7"/>
                  </a:cxn>
                  <a:cxn ang="0">
                    <a:pos x="T8" y="T9"/>
                  </a:cxn>
                </a:cxnLst>
                <a:rect l="0" t="0" r="r" b="b"/>
                <a:pathLst>
                  <a:path w="31" h="38">
                    <a:moveTo>
                      <a:pt x="31" y="2"/>
                    </a:moveTo>
                    <a:lnTo>
                      <a:pt x="2" y="38"/>
                    </a:lnTo>
                    <a:lnTo>
                      <a:pt x="0" y="36"/>
                    </a:lnTo>
                    <a:lnTo>
                      <a:pt x="26" y="0"/>
                    </a:lnTo>
                    <a:lnTo>
                      <a:pt x="31" y="2"/>
                    </a:lnTo>
                    <a:close/>
                  </a:path>
                </a:pathLst>
              </a:custGeom>
              <a:solidFill>
                <a:srgbClr val="D1D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425"/>
              <p:cNvSpPr/>
              <p:nvPr/>
            </p:nvSpPr>
            <p:spPr bwMode="auto">
              <a:xfrm>
                <a:off x="4324350" y="6462713"/>
                <a:ext cx="49213" cy="60325"/>
              </a:xfrm>
              <a:custGeom>
                <a:avLst/>
                <a:gdLst>
                  <a:gd name="T0" fmla="*/ 31 w 31"/>
                  <a:gd name="T1" fmla="*/ 3 h 38"/>
                  <a:gd name="T2" fmla="*/ 2 w 31"/>
                  <a:gd name="T3" fmla="*/ 38 h 38"/>
                  <a:gd name="T4" fmla="*/ 0 w 31"/>
                  <a:gd name="T5" fmla="*/ 36 h 38"/>
                  <a:gd name="T6" fmla="*/ 29 w 31"/>
                  <a:gd name="T7" fmla="*/ 0 h 38"/>
                  <a:gd name="T8" fmla="*/ 31 w 31"/>
                  <a:gd name="T9" fmla="*/ 3 h 38"/>
                </a:gdLst>
                <a:ahLst/>
                <a:cxnLst>
                  <a:cxn ang="0">
                    <a:pos x="T0" y="T1"/>
                  </a:cxn>
                  <a:cxn ang="0">
                    <a:pos x="T2" y="T3"/>
                  </a:cxn>
                  <a:cxn ang="0">
                    <a:pos x="T4" y="T5"/>
                  </a:cxn>
                  <a:cxn ang="0">
                    <a:pos x="T6" y="T7"/>
                  </a:cxn>
                  <a:cxn ang="0">
                    <a:pos x="T8" y="T9"/>
                  </a:cxn>
                </a:cxnLst>
                <a:rect l="0" t="0" r="r" b="b"/>
                <a:pathLst>
                  <a:path w="31" h="38">
                    <a:moveTo>
                      <a:pt x="31" y="3"/>
                    </a:moveTo>
                    <a:lnTo>
                      <a:pt x="2" y="38"/>
                    </a:lnTo>
                    <a:lnTo>
                      <a:pt x="0" y="36"/>
                    </a:lnTo>
                    <a:lnTo>
                      <a:pt x="29" y="0"/>
                    </a:lnTo>
                    <a:lnTo>
                      <a:pt x="31" y="3"/>
                    </a:lnTo>
                    <a:close/>
                  </a:path>
                </a:pathLst>
              </a:custGeom>
              <a:solidFill>
                <a:srgbClr val="D0D2D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426"/>
              <p:cNvSpPr/>
              <p:nvPr/>
            </p:nvSpPr>
            <p:spPr bwMode="auto">
              <a:xfrm>
                <a:off x="4327525" y="6467475"/>
                <a:ext cx="49213" cy="60325"/>
              </a:xfrm>
              <a:custGeom>
                <a:avLst/>
                <a:gdLst>
                  <a:gd name="T0" fmla="*/ 31 w 31"/>
                  <a:gd name="T1" fmla="*/ 2 h 38"/>
                  <a:gd name="T2" fmla="*/ 3 w 31"/>
                  <a:gd name="T3" fmla="*/ 38 h 38"/>
                  <a:gd name="T4" fmla="*/ 0 w 31"/>
                  <a:gd name="T5" fmla="*/ 35 h 38"/>
                  <a:gd name="T6" fmla="*/ 29 w 31"/>
                  <a:gd name="T7" fmla="*/ 0 h 38"/>
                  <a:gd name="T8" fmla="*/ 31 w 31"/>
                  <a:gd name="T9" fmla="*/ 2 h 38"/>
                </a:gdLst>
                <a:ahLst/>
                <a:cxnLst>
                  <a:cxn ang="0">
                    <a:pos x="T0" y="T1"/>
                  </a:cxn>
                  <a:cxn ang="0">
                    <a:pos x="T2" y="T3"/>
                  </a:cxn>
                  <a:cxn ang="0">
                    <a:pos x="T4" y="T5"/>
                  </a:cxn>
                  <a:cxn ang="0">
                    <a:pos x="T6" y="T7"/>
                  </a:cxn>
                  <a:cxn ang="0">
                    <a:pos x="T8" y="T9"/>
                  </a:cxn>
                </a:cxnLst>
                <a:rect l="0" t="0" r="r" b="b"/>
                <a:pathLst>
                  <a:path w="31" h="38">
                    <a:moveTo>
                      <a:pt x="31" y="2"/>
                    </a:moveTo>
                    <a:lnTo>
                      <a:pt x="3" y="38"/>
                    </a:lnTo>
                    <a:lnTo>
                      <a:pt x="0" y="35"/>
                    </a:lnTo>
                    <a:lnTo>
                      <a:pt x="29" y="0"/>
                    </a:lnTo>
                    <a:lnTo>
                      <a:pt x="31" y="2"/>
                    </a:lnTo>
                    <a:close/>
                  </a:path>
                </a:pathLst>
              </a:custGeom>
              <a:solidFill>
                <a:srgbClr val="CFD1D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427"/>
              <p:cNvSpPr/>
              <p:nvPr/>
            </p:nvSpPr>
            <p:spPr bwMode="auto">
              <a:xfrm>
                <a:off x="4332288" y="6470650"/>
                <a:ext cx="49213" cy="60325"/>
              </a:xfrm>
              <a:custGeom>
                <a:avLst/>
                <a:gdLst>
                  <a:gd name="T0" fmla="*/ 31 w 31"/>
                  <a:gd name="T1" fmla="*/ 0 h 38"/>
                  <a:gd name="T2" fmla="*/ 2 w 31"/>
                  <a:gd name="T3" fmla="*/ 38 h 38"/>
                  <a:gd name="T4" fmla="*/ 0 w 31"/>
                  <a:gd name="T5" fmla="*/ 36 h 38"/>
                  <a:gd name="T6" fmla="*/ 28 w 31"/>
                  <a:gd name="T7" fmla="*/ 0 h 38"/>
                  <a:gd name="T8" fmla="*/ 31 w 31"/>
                  <a:gd name="T9" fmla="*/ 0 h 38"/>
                </a:gdLst>
                <a:ahLst/>
                <a:cxnLst>
                  <a:cxn ang="0">
                    <a:pos x="T0" y="T1"/>
                  </a:cxn>
                  <a:cxn ang="0">
                    <a:pos x="T2" y="T3"/>
                  </a:cxn>
                  <a:cxn ang="0">
                    <a:pos x="T4" y="T5"/>
                  </a:cxn>
                  <a:cxn ang="0">
                    <a:pos x="T6" y="T7"/>
                  </a:cxn>
                  <a:cxn ang="0">
                    <a:pos x="T8" y="T9"/>
                  </a:cxn>
                </a:cxnLst>
                <a:rect l="0" t="0" r="r" b="b"/>
                <a:pathLst>
                  <a:path w="31" h="38">
                    <a:moveTo>
                      <a:pt x="31" y="0"/>
                    </a:moveTo>
                    <a:lnTo>
                      <a:pt x="2" y="38"/>
                    </a:lnTo>
                    <a:lnTo>
                      <a:pt x="0" y="36"/>
                    </a:lnTo>
                    <a:lnTo>
                      <a:pt x="28" y="0"/>
                    </a:lnTo>
                    <a:lnTo>
                      <a:pt x="31" y="0"/>
                    </a:lnTo>
                    <a:close/>
                  </a:path>
                </a:pathLst>
              </a:custGeom>
              <a:solidFill>
                <a:srgbClr val="CED0D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428"/>
              <p:cNvSpPr/>
              <p:nvPr/>
            </p:nvSpPr>
            <p:spPr bwMode="auto">
              <a:xfrm>
                <a:off x="4335463" y="6470650"/>
                <a:ext cx="49213" cy="63500"/>
              </a:xfrm>
              <a:custGeom>
                <a:avLst/>
                <a:gdLst>
                  <a:gd name="T0" fmla="*/ 31 w 31"/>
                  <a:gd name="T1" fmla="*/ 3 h 40"/>
                  <a:gd name="T2" fmla="*/ 3 w 31"/>
                  <a:gd name="T3" fmla="*/ 40 h 40"/>
                  <a:gd name="T4" fmla="*/ 0 w 31"/>
                  <a:gd name="T5" fmla="*/ 38 h 40"/>
                  <a:gd name="T6" fmla="*/ 29 w 31"/>
                  <a:gd name="T7" fmla="*/ 0 h 40"/>
                  <a:gd name="T8" fmla="*/ 31 w 31"/>
                  <a:gd name="T9" fmla="*/ 3 h 40"/>
                </a:gdLst>
                <a:ahLst/>
                <a:cxnLst>
                  <a:cxn ang="0">
                    <a:pos x="T0" y="T1"/>
                  </a:cxn>
                  <a:cxn ang="0">
                    <a:pos x="T2" y="T3"/>
                  </a:cxn>
                  <a:cxn ang="0">
                    <a:pos x="T4" y="T5"/>
                  </a:cxn>
                  <a:cxn ang="0">
                    <a:pos x="T6" y="T7"/>
                  </a:cxn>
                  <a:cxn ang="0">
                    <a:pos x="T8" y="T9"/>
                  </a:cxn>
                </a:cxnLst>
                <a:rect l="0" t="0" r="r" b="b"/>
                <a:pathLst>
                  <a:path w="31" h="40">
                    <a:moveTo>
                      <a:pt x="31" y="3"/>
                    </a:moveTo>
                    <a:lnTo>
                      <a:pt x="3" y="40"/>
                    </a:lnTo>
                    <a:lnTo>
                      <a:pt x="0" y="38"/>
                    </a:lnTo>
                    <a:lnTo>
                      <a:pt x="29" y="0"/>
                    </a:lnTo>
                    <a:lnTo>
                      <a:pt x="31" y="3"/>
                    </a:lnTo>
                    <a:close/>
                  </a:path>
                </a:pathLst>
              </a:custGeom>
              <a:solidFill>
                <a:srgbClr val="CDCFD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429"/>
              <p:cNvSpPr/>
              <p:nvPr/>
            </p:nvSpPr>
            <p:spPr bwMode="auto">
              <a:xfrm>
                <a:off x="4340225" y="6475413"/>
                <a:ext cx="47625" cy="58738"/>
              </a:xfrm>
              <a:custGeom>
                <a:avLst/>
                <a:gdLst>
                  <a:gd name="T0" fmla="*/ 30 w 30"/>
                  <a:gd name="T1" fmla="*/ 2 h 37"/>
                  <a:gd name="T2" fmla="*/ 4 w 30"/>
                  <a:gd name="T3" fmla="*/ 37 h 37"/>
                  <a:gd name="T4" fmla="*/ 0 w 30"/>
                  <a:gd name="T5" fmla="*/ 37 h 37"/>
                  <a:gd name="T6" fmla="*/ 28 w 30"/>
                  <a:gd name="T7" fmla="*/ 0 h 37"/>
                  <a:gd name="T8" fmla="*/ 30 w 30"/>
                  <a:gd name="T9" fmla="*/ 2 h 37"/>
                </a:gdLst>
                <a:ahLst/>
                <a:cxnLst>
                  <a:cxn ang="0">
                    <a:pos x="T0" y="T1"/>
                  </a:cxn>
                  <a:cxn ang="0">
                    <a:pos x="T2" y="T3"/>
                  </a:cxn>
                  <a:cxn ang="0">
                    <a:pos x="T4" y="T5"/>
                  </a:cxn>
                  <a:cxn ang="0">
                    <a:pos x="T6" y="T7"/>
                  </a:cxn>
                  <a:cxn ang="0">
                    <a:pos x="T8" y="T9"/>
                  </a:cxn>
                </a:cxnLst>
                <a:rect l="0" t="0" r="r" b="b"/>
                <a:pathLst>
                  <a:path w="30" h="37">
                    <a:moveTo>
                      <a:pt x="30" y="2"/>
                    </a:moveTo>
                    <a:lnTo>
                      <a:pt x="4" y="37"/>
                    </a:lnTo>
                    <a:lnTo>
                      <a:pt x="0" y="37"/>
                    </a:lnTo>
                    <a:lnTo>
                      <a:pt x="28" y="0"/>
                    </a:lnTo>
                    <a:lnTo>
                      <a:pt x="30" y="2"/>
                    </a:lnTo>
                    <a:close/>
                  </a:path>
                </a:pathLst>
              </a:custGeom>
              <a:solidFill>
                <a:srgbClr val="CCCEC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430"/>
              <p:cNvSpPr/>
              <p:nvPr/>
            </p:nvSpPr>
            <p:spPr bwMode="auto">
              <a:xfrm>
                <a:off x="4346575" y="6478588"/>
                <a:ext cx="49213" cy="60325"/>
              </a:xfrm>
              <a:custGeom>
                <a:avLst/>
                <a:gdLst>
                  <a:gd name="T0" fmla="*/ 31 w 31"/>
                  <a:gd name="T1" fmla="*/ 2 h 38"/>
                  <a:gd name="T2" fmla="*/ 3 w 31"/>
                  <a:gd name="T3" fmla="*/ 38 h 38"/>
                  <a:gd name="T4" fmla="*/ 0 w 31"/>
                  <a:gd name="T5" fmla="*/ 35 h 38"/>
                  <a:gd name="T6" fmla="*/ 26 w 31"/>
                  <a:gd name="T7" fmla="*/ 0 h 38"/>
                  <a:gd name="T8" fmla="*/ 31 w 31"/>
                  <a:gd name="T9" fmla="*/ 2 h 38"/>
                </a:gdLst>
                <a:ahLst/>
                <a:cxnLst>
                  <a:cxn ang="0">
                    <a:pos x="T0" y="T1"/>
                  </a:cxn>
                  <a:cxn ang="0">
                    <a:pos x="T2" y="T3"/>
                  </a:cxn>
                  <a:cxn ang="0">
                    <a:pos x="T4" y="T5"/>
                  </a:cxn>
                  <a:cxn ang="0">
                    <a:pos x="T6" y="T7"/>
                  </a:cxn>
                  <a:cxn ang="0">
                    <a:pos x="T8" y="T9"/>
                  </a:cxn>
                </a:cxnLst>
                <a:rect l="0" t="0" r="r" b="b"/>
                <a:pathLst>
                  <a:path w="31" h="38">
                    <a:moveTo>
                      <a:pt x="31" y="2"/>
                    </a:moveTo>
                    <a:lnTo>
                      <a:pt x="3" y="38"/>
                    </a:lnTo>
                    <a:lnTo>
                      <a:pt x="0" y="35"/>
                    </a:lnTo>
                    <a:lnTo>
                      <a:pt x="26" y="0"/>
                    </a:lnTo>
                    <a:lnTo>
                      <a:pt x="31" y="2"/>
                    </a:lnTo>
                    <a:close/>
                  </a:path>
                </a:pathLst>
              </a:custGeom>
              <a:solidFill>
                <a:srgbClr val="CBCDC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431"/>
              <p:cNvSpPr/>
              <p:nvPr/>
            </p:nvSpPr>
            <p:spPr bwMode="auto">
              <a:xfrm>
                <a:off x="4351338" y="6481763"/>
                <a:ext cx="47625" cy="60325"/>
              </a:xfrm>
              <a:custGeom>
                <a:avLst/>
                <a:gdLst>
                  <a:gd name="T0" fmla="*/ 30 w 30"/>
                  <a:gd name="T1" fmla="*/ 3 h 38"/>
                  <a:gd name="T2" fmla="*/ 2 w 30"/>
                  <a:gd name="T3" fmla="*/ 38 h 38"/>
                  <a:gd name="T4" fmla="*/ 0 w 30"/>
                  <a:gd name="T5" fmla="*/ 36 h 38"/>
                  <a:gd name="T6" fmla="*/ 28 w 30"/>
                  <a:gd name="T7" fmla="*/ 0 h 38"/>
                  <a:gd name="T8" fmla="*/ 30 w 30"/>
                  <a:gd name="T9" fmla="*/ 3 h 38"/>
                </a:gdLst>
                <a:ahLst/>
                <a:cxnLst>
                  <a:cxn ang="0">
                    <a:pos x="T0" y="T1"/>
                  </a:cxn>
                  <a:cxn ang="0">
                    <a:pos x="T2" y="T3"/>
                  </a:cxn>
                  <a:cxn ang="0">
                    <a:pos x="T4" y="T5"/>
                  </a:cxn>
                  <a:cxn ang="0">
                    <a:pos x="T6" y="T7"/>
                  </a:cxn>
                  <a:cxn ang="0">
                    <a:pos x="T8" y="T9"/>
                  </a:cxn>
                </a:cxnLst>
                <a:rect l="0" t="0" r="r" b="b"/>
                <a:pathLst>
                  <a:path w="30" h="38">
                    <a:moveTo>
                      <a:pt x="30" y="3"/>
                    </a:moveTo>
                    <a:lnTo>
                      <a:pt x="2" y="38"/>
                    </a:lnTo>
                    <a:lnTo>
                      <a:pt x="0" y="36"/>
                    </a:lnTo>
                    <a:lnTo>
                      <a:pt x="28" y="0"/>
                    </a:lnTo>
                    <a:lnTo>
                      <a:pt x="30" y="3"/>
                    </a:lnTo>
                    <a:close/>
                  </a:path>
                </a:pathLst>
              </a:custGeom>
              <a:solidFill>
                <a:srgbClr val="CACC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432"/>
              <p:cNvSpPr/>
              <p:nvPr/>
            </p:nvSpPr>
            <p:spPr bwMode="auto">
              <a:xfrm>
                <a:off x="4354513" y="6486525"/>
                <a:ext cx="49213" cy="58738"/>
              </a:xfrm>
              <a:custGeom>
                <a:avLst/>
                <a:gdLst>
                  <a:gd name="T0" fmla="*/ 31 w 31"/>
                  <a:gd name="T1" fmla="*/ 2 h 37"/>
                  <a:gd name="T2" fmla="*/ 2 w 31"/>
                  <a:gd name="T3" fmla="*/ 37 h 37"/>
                  <a:gd name="T4" fmla="*/ 0 w 31"/>
                  <a:gd name="T5" fmla="*/ 35 h 37"/>
                  <a:gd name="T6" fmla="*/ 28 w 31"/>
                  <a:gd name="T7" fmla="*/ 0 h 37"/>
                  <a:gd name="T8" fmla="*/ 31 w 31"/>
                  <a:gd name="T9" fmla="*/ 2 h 37"/>
                </a:gdLst>
                <a:ahLst/>
                <a:cxnLst>
                  <a:cxn ang="0">
                    <a:pos x="T0" y="T1"/>
                  </a:cxn>
                  <a:cxn ang="0">
                    <a:pos x="T2" y="T3"/>
                  </a:cxn>
                  <a:cxn ang="0">
                    <a:pos x="T4" y="T5"/>
                  </a:cxn>
                  <a:cxn ang="0">
                    <a:pos x="T6" y="T7"/>
                  </a:cxn>
                  <a:cxn ang="0">
                    <a:pos x="T8" y="T9"/>
                  </a:cxn>
                </a:cxnLst>
                <a:rect l="0" t="0" r="r" b="b"/>
                <a:pathLst>
                  <a:path w="31" h="37">
                    <a:moveTo>
                      <a:pt x="31" y="2"/>
                    </a:moveTo>
                    <a:lnTo>
                      <a:pt x="2" y="37"/>
                    </a:lnTo>
                    <a:lnTo>
                      <a:pt x="0" y="35"/>
                    </a:lnTo>
                    <a:lnTo>
                      <a:pt x="28" y="0"/>
                    </a:lnTo>
                    <a:lnTo>
                      <a:pt x="31" y="2"/>
                    </a:lnTo>
                    <a:close/>
                  </a:path>
                </a:pathLst>
              </a:custGeom>
              <a:solidFill>
                <a:srgbClr val="C9CB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433"/>
              <p:cNvSpPr/>
              <p:nvPr/>
            </p:nvSpPr>
            <p:spPr bwMode="auto">
              <a:xfrm>
                <a:off x="4357688" y="6489700"/>
                <a:ext cx="49213" cy="60325"/>
              </a:xfrm>
              <a:custGeom>
                <a:avLst/>
                <a:gdLst>
                  <a:gd name="T0" fmla="*/ 31 w 31"/>
                  <a:gd name="T1" fmla="*/ 2 h 38"/>
                  <a:gd name="T2" fmla="*/ 3 w 31"/>
                  <a:gd name="T3" fmla="*/ 38 h 38"/>
                  <a:gd name="T4" fmla="*/ 0 w 31"/>
                  <a:gd name="T5" fmla="*/ 35 h 38"/>
                  <a:gd name="T6" fmla="*/ 29 w 31"/>
                  <a:gd name="T7" fmla="*/ 0 h 38"/>
                  <a:gd name="T8" fmla="*/ 31 w 31"/>
                  <a:gd name="T9" fmla="*/ 2 h 38"/>
                </a:gdLst>
                <a:ahLst/>
                <a:cxnLst>
                  <a:cxn ang="0">
                    <a:pos x="T0" y="T1"/>
                  </a:cxn>
                  <a:cxn ang="0">
                    <a:pos x="T2" y="T3"/>
                  </a:cxn>
                  <a:cxn ang="0">
                    <a:pos x="T4" y="T5"/>
                  </a:cxn>
                  <a:cxn ang="0">
                    <a:pos x="T6" y="T7"/>
                  </a:cxn>
                  <a:cxn ang="0">
                    <a:pos x="T8" y="T9"/>
                  </a:cxn>
                </a:cxnLst>
                <a:rect l="0" t="0" r="r" b="b"/>
                <a:pathLst>
                  <a:path w="31" h="38">
                    <a:moveTo>
                      <a:pt x="31" y="2"/>
                    </a:moveTo>
                    <a:lnTo>
                      <a:pt x="3" y="38"/>
                    </a:lnTo>
                    <a:lnTo>
                      <a:pt x="0" y="35"/>
                    </a:lnTo>
                    <a:lnTo>
                      <a:pt x="29" y="0"/>
                    </a:lnTo>
                    <a:lnTo>
                      <a:pt x="31" y="2"/>
                    </a:lnTo>
                    <a:close/>
                  </a:path>
                </a:pathLst>
              </a:custGeom>
              <a:solidFill>
                <a:srgbClr val="C8CA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434"/>
              <p:cNvSpPr/>
              <p:nvPr/>
            </p:nvSpPr>
            <p:spPr bwMode="auto">
              <a:xfrm>
                <a:off x="4362450" y="6492875"/>
                <a:ext cx="49213" cy="60325"/>
              </a:xfrm>
              <a:custGeom>
                <a:avLst/>
                <a:gdLst>
                  <a:gd name="T0" fmla="*/ 31 w 31"/>
                  <a:gd name="T1" fmla="*/ 3 h 38"/>
                  <a:gd name="T2" fmla="*/ 2 w 31"/>
                  <a:gd name="T3" fmla="*/ 38 h 38"/>
                  <a:gd name="T4" fmla="*/ 0 w 31"/>
                  <a:gd name="T5" fmla="*/ 36 h 38"/>
                  <a:gd name="T6" fmla="*/ 28 w 31"/>
                  <a:gd name="T7" fmla="*/ 0 h 38"/>
                  <a:gd name="T8" fmla="*/ 31 w 31"/>
                  <a:gd name="T9" fmla="*/ 3 h 38"/>
                </a:gdLst>
                <a:ahLst/>
                <a:cxnLst>
                  <a:cxn ang="0">
                    <a:pos x="T0" y="T1"/>
                  </a:cxn>
                  <a:cxn ang="0">
                    <a:pos x="T2" y="T3"/>
                  </a:cxn>
                  <a:cxn ang="0">
                    <a:pos x="T4" y="T5"/>
                  </a:cxn>
                  <a:cxn ang="0">
                    <a:pos x="T6" y="T7"/>
                  </a:cxn>
                  <a:cxn ang="0">
                    <a:pos x="T8" y="T9"/>
                  </a:cxn>
                </a:cxnLst>
                <a:rect l="0" t="0" r="r" b="b"/>
                <a:pathLst>
                  <a:path w="31" h="38">
                    <a:moveTo>
                      <a:pt x="31" y="3"/>
                    </a:moveTo>
                    <a:lnTo>
                      <a:pt x="2" y="38"/>
                    </a:lnTo>
                    <a:lnTo>
                      <a:pt x="0" y="36"/>
                    </a:lnTo>
                    <a:lnTo>
                      <a:pt x="28" y="0"/>
                    </a:lnTo>
                    <a:lnTo>
                      <a:pt x="31" y="3"/>
                    </a:lnTo>
                    <a:close/>
                  </a:path>
                </a:pathLst>
              </a:custGeom>
              <a:solidFill>
                <a:srgbClr val="C7C9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435"/>
              <p:cNvSpPr/>
              <p:nvPr/>
            </p:nvSpPr>
            <p:spPr bwMode="auto">
              <a:xfrm>
                <a:off x="4365625" y="6497638"/>
                <a:ext cx="49213" cy="60325"/>
              </a:xfrm>
              <a:custGeom>
                <a:avLst/>
                <a:gdLst>
                  <a:gd name="T0" fmla="*/ 31 w 31"/>
                  <a:gd name="T1" fmla="*/ 2 h 38"/>
                  <a:gd name="T2" fmla="*/ 5 w 31"/>
                  <a:gd name="T3" fmla="*/ 38 h 38"/>
                  <a:gd name="T4" fmla="*/ 0 w 31"/>
                  <a:gd name="T5" fmla="*/ 35 h 38"/>
                  <a:gd name="T6" fmla="*/ 29 w 31"/>
                  <a:gd name="T7" fmla="*/ 0 h 38"/>
                  <a:gd name="T8" fmla="*/ 31 w 31"/>
                  <a:gd name="T9" fmla="*/ 2 h 38"/>
                </a:gdLst>
                <a:ahLst/>
                <a:cxnLst>
                  <a:cxn ang="0">
                    <a:pos x="T0" y="T1"/>
                  </a:cxn>
                  <a:cxn ang="0">
                    <a:pos x="T2" y="T3"/>
                  </a:cxn>
                  <a:cxn ang="0">
                    <a:pos x="T4" y="T5"/>
                  </a:cxn>
                  <a:cxn ang="0">
                    <a:pos x="T6" y="T7"/>
                  </a:cxn>
                  <a:cxn ang="0">
                    <a:pos x="T8" y="T9"/>
                  </a:cxn>
                </a:cxnLst>
                <a:rect l="0" t="0" r="r" b="b"/>
                <a:pathLst>
                  <a:path w="31" h="38">
                    <a:moveTo>
                      <a:pt x="31" y="2"/>
                    </a:moveTo>
                    <a:lnTo>
                      <a:pt x="5" y="38"/>
                    </a:lnTo>
                    <a:lnTo>
                      <a:pt x="0" y="35"/>
                    </a:lnTo>
                    <a:lnTo>
                      <a:pt x="29" y="0"/>
                    </a:lnTo>
                    <a:lnTo>
                      <a:pt x="31" y="2"/>
                    </a:lnTo>
                    <a:close/>
                  </a:path>
                </a:pathLst>
              </a:custGeom>
              <a:solidFill>
                <a:srgbClr val="C6C8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436"/>
              <p:cNvSpPr/>
              <p:nvPr/>
            </p:nvSpPr>
            <p:spPr bwMode="auto">
              <a:xfrm>
                <a:off x="4373563" y="6500813"/>
                <a:ext cx="44450" cy="60325"/>
              </a:xfrm>
              <a:custGeom>
                <a:avLst/>
                <a:gdLst>
                  <a:gd name="T0" fmla="*/ 28 w 28"/>
                  <a:gd name="T1" fmla="*/ 0 h 38"/>
                  <a:gd name="T2" fmla="*/ 2 w 28"/>
                  <a:gd name="T3" fmla="*/ 38 h 38"/>
                  <a:gd name="T4" fmla="*/ 0 w 28"/>
                  <a:gd name="T5" fmla="*/ 36 h 38"/>
                  <a:gd name="T6" fmla="*/ 26 w 28"/>
                  <a:gd name="T7" fmla="*/ 0 h 38"/>
                  <a:gd name="T8" fmla="*/ 28 w 28"/>
                  <a:gd name="T9" fmla="*/ 0 h 38"/>
                </a:gdLst>
                <a:ahLst/>
                <a:cxnLst>
                  <a:cxn ang="0">
                    <a:pos x="T0" y="T1"/>
                  </a:cxn>
                  <a:cxn ang="0">
                    <a:pos x="T2" y="T3"/>
                  </a:cxn>
                  <a:cxn ang="0">
                    <a:pos x="T4" y="T5"/>
                  </a:cxn>
                  <a:cxn ang="0">
                    <a:pos x="T6" y="T7"/>
                  </a:cxn>
                  <a:cxn ang="0">
                    <a:pos x="T8" y="T9"/>
                  </a:cxn>
                </a:cxnLst>
                <a:rect l="0" t="0" r="r" b="b"/>
                <a:pathLst>
                  <a:path w="28" h="38">
                    <a:moveTo>
                      <a:pt x="28" y="0"/>
                    </a:moveTo>
                    <a:lnTo>
                      <a:pt x="2" y="38"/>
                    </a:lnTo>
                    <a:lnTo>
                      <a:pt x="0" y="36"/>
                    </a:lnTo>
                    <a:lnTo>
                      <a:pt x="26" y="0"/>
                    </a:lnTo>
                    <a:lnTo>
                      <a:pt x="28" y="0"/>
                    </a:lnTo>
                    <a:close/>
                  </a:path>
                </a:pathLst>
              </a:custGeom>
              <a:solidFill>
                <a:srgbClr val="C5C7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437"/>
              <p:cNvSpPr/>
              <p:nvPr/>
            </p:nvSpPr>
            <p:spPr bwMode="auto">
              <a:xfrm>
                <a:off x="4376738" y="6500813"/>
                <a:ext cx="49213" cy="63500"/>
              </a:xfrm>
              <a:custGeom>
                <a:avLst/>
                <a:gdLst>
                  <a:gd name="T0" fmla="*/ 31 w 31"/>
                  <a:gd name="T1" fmla="*/ 2 h 40"/>
                  <a:gd name="T2" fmla="*/ 3 w 31"/>
                  <a:gd name="T3" fmla="*/ 40 h 40"/>
                  <a:gd name="T4" fmla="*/ 0 w 31"/>
                  <a:gd name="T5" fmla="*/ 38 h 40"/>
                  <a:gd name="T6" fmla="*/ 26 w 31"/>
                  <a:gd name="T7" fmla="*/ 0 h 40"/>
                  <a:gd name="T8" fmla="*/ 31 w 31"/>
                  <a:gd name="T9" fmla="*/ 2 h 40"/>
                </a:gdLst>
                <a:ahLst/>
                <a:cxnLst>
                  <a:cxn ang="0">
                    <a:pos x="T0" y="T1"/>
                  </a:cxn>
                  <a:cxn ang="0">
                    <a:pos x="T2" y="T3"/>
                  </a:cxn>
                  <a:cxn ang="0">
                    <a:pos x="T4" y="T5"/>
                  </a:cxn>
                  <a:cxn ang="0">
                    <a:pos x="T6" y="T7"/>
                  </a:cxn>
                  <a:cxn ang="0">
                    <a:pos x="T8" y="T9"/>
                  </a:cxn>
                </a:cxnLst>
                <a:rect l="0" t="0" r="r" b="b"/>
                <a:pathLst>
                  <a:path w="31" h="40">
                    <a:moveTo>
                      <a:pt x="31" y="2"/>
                    </a:moveTo>
                    <a:lnTo>
                      <a:pt x="3" y="40"/>
                    </a:lnTo>
                    <a:lnTo>
                      <a:pt x="0" y="38"/>
                    </a:lnTo>
                    <a:lnTo>
                      <a:pt x="26" y="0"/>
                    </a:lnTo>
                    <a:lnTo>
                      <a:pt x="31" y="2"/>
                    </a:lnTo>
                    <a:close/>
                  </a:path>
                </a:pathLst>
              </a:custGeom>
              <a:solidFill>
                <a:srgbClr val="C4C6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438"/>
              <p:cNvSpPr/>
              <p:nvPr/>
            </p:nvSpPr>
            <p:spPr bwMode="auto">
              <a:xfrm>
                <a:off x="4381500" y="6503988"/>
                <a:ext cx="47625" cy="65088"/>
              </a:xfrm>
              <a:custGeom>
                <a:avLst/>
                <a:gdLst>
                  <a:gd name="T0" fmla="*/ 30 w 30"/>
                  <a:gd name="T1" fmla="*/ 3 h 41"/>
                  <a:gd name="T2" fmla="*/ 2 w 30"/>
                  <a:gd name="T3" fmla="*/ 41 h 41"/>
                  <a:gd name="T4" fmla="*/ 0 w 30"/>
                  <a:gd name="T5" fmla="*/ 38 h 41"/>
                  <a:gd name="T6" fmla="*/ 28 w 30"/>
                  <a:gd name="T7" fmla="*/ 0 h 41"/>
                  <a:gd name="T8" fmla="*/ 30 w 30"/>
                  <a:gd name="T9" fmla="*/ 3 h 41"/>
                </a:gdLst>
                <a:ahLst/>
                <a:cxnLst>
                  <a:cxn ang="0">
                    <a:pos x="T0" y="T1"/>
                  </a:cxn>
                  <a:cxn ang="0">
                    <a:pos x="T2" y="T3"/>
                  </a:cxn>
                  <a:cxn ang="0">
                    <a:pos x="T4" y="T5"/>
                  </a:cxn>
                  <a:cxn ang="0">
                    <a:pos x="T6" y="T7"/>
                  </a:cxn>
                  <a:cxn ang="0">
                    <a:pos x="T8" y="T9"/>
                  </a:cxn>
                </a:cxnLst>
                <a:rect l="0" t="0" r="r" b="b"/>
                <a:pathLst>
                  <a:path w="30" h="41">
                    <a:moveTo>
                      <a:pt x="30" y="3"/>
                    </a:moveTo>
                    <a:lnTo>
                      <a:pt x="2" y="41"/>
                    </a:lnTo>
                    <a:lnTo>
                      <a:pt x="0" y="38"/>
                    </a:lnTo>
                    <a:lnTo>
                      <a:pt x="28" y="0"/>
                    </a:lnTo>
                    <a:lnTo>
                      <a:pt x="30" y="3"/>
                    </a:lnTo>
                    <a:close/>
                  </a:path>
                </a:pathLst>
              </a:custGeom>
              <a:solidFill>
                <a:srgbClr val="C3C5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439"/>
              <p:cNvSpPr/>
              <p:nvPr/>
            </p:nvSpPr>
            <p:spPr bwMode="auto">
              <a:xfrm>
                <a:off x="4384675" y="6508750"/>
                <a:ext cx="49213" cy="60325"/>
              </a:xfrm>
              <a:custGeom>
                <a:avLst/>
                <a:gdLst>
                  <a:gd name="T0" fmla="*/ 31 w 31"/>
                  <a:gd name="T1" fmla="*/ 2 h 38"/>
                  <a:gd name="T2" fmla="*/ 2 w 31"/>
                  <a:gd name="T3" fmla="*/ 38 h 38"/>
                  <a:gd name="T4" fmla="*/ 0 w 31"/>
                  <a:gd name="T5" fmla="*/ 38 h 38"/>
                  <a:gd name="T6" fmla="*/ 28 w 31"/>
                  <a:gd name="T7" fmla="*/ 0 h 38"/>
                  <a:gd name="T8" fmla="*/ 31 w 31"/>
                  <a:gd name="T9" fmla="*/ 2 h 38"/>
                </a:gdLst>
                <a:ahLst/>
                <a:cxnLst>
                  <a:cxn ang="0">
                    <a:pos x="T0" y="T1"/>
                  </a:cxn>
                  <a:cxn ang="0">
                    <a:pos x="T2" y="T3"/>
                  </a:cxn>
                  <a:cxn ang="0">
                    <a:pos x="T4" y="T5"/>
                  </a:cxn>
                  <a:cxn ang="0">
                    <a:pos x="T6" y="T7"/>
                  </a:cxn>
                  <a:cxn ang="0">
                    <a:pos x="T8" y="T9"/>
                  </a:cxn>
                </a:cxnLst>
                <a:rect l="0" t="0" r="r" b="b"/>
                <a:pathLst>
                  <a:path w="31" h="38">
                    <a:moveTo>
                      <a:pt x="31" y="2"/>
                    </a:moveTo>
                    <a:lnTo>
                      <a:pt x="2" y="38"/>
                    </a:lnTo>
                    <a:lnTo>
                      <a:pt x="0" y="38"/>
                    </a:lnTo>
                    <a:lnTo>
                      <a:pt x="28" y="0"/>
                    </a:lnTo>
                    <a:lnTo>
                      <a:pt x="31" y="2"/>
                    </a:lnTo>
                    <a:close/>
                  </a:path>
                </a:pathLst>
              </a:custGeom>
              <a:solidFill>
                <a:srgbClr val="C2C4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440"/>
              <p:cNvSpPr/>
              <p:nvPr/>
            </p:nvSpPr>
            <p:spPr bwMode="auto">
              <a:xfrm>
                <a:off x="4387850" y="6511925"/>
                <a:ext cx="49213" cy="60325"/>
              </a:xfrm>
              <a:custGeom>
                <a:avLst/>
                <a:gdLst>
                  <a:gd name="T0" fmla="*/ 0 w 31"/>
                  <a:gd name="T1" fmla="*/ 36 h 38"/>
                  <a:gd name="T2" fmla="*/ 29 w 31"/>
                  <a:gd name="T3" fmla="*/ 0 h 38"/>
                  <a:gd name="T4" fmla="*/ 31 w 31"/>
                  <a:gd name="T5" fmla="*/ 3 h 38"/>
                  <a:gd name="T6" fmla="*/ 3 w 31"/>
                  <a:gd name="T7" fmla="*/ 38 h 38"/>
                  <a:gd name="T8" fmla="*/ 0 w 31"/>
                  <a:gd name="T9" fmla="*/ 36 h 38"/>
                </a:gdLst>
                <a:ahLst/>
                <a:cxnLst>
                  <a:cxn ang="0">
                    <a:pos x="T0" y="T1"/>
                  </a:cxn>
                  <a:cxn ang="0">
                    <a:pos x="T2" y="T3"/>
                  </a:cxn>
                  <a:cxn ang="0">
                    <a:pos x="T4" y="T5"/>
                  </a:cxn>
                  <a:cxn ang="0">
                    <a:pos x="T6" y="T7"/>
                  </a:cxn>
                  <a:cxn ang="0">
                    <a:pos x="T8" y="T9"/>
                  </a:cxn>
                </a:cxnLst>
                <a:rect l="0" t="0" r="r" b="b"/>
                <a:pathLst>
                  <a:path w="31" h="38">
                    <a:moveTo>
                      <a:pt x="0" y="36"/>
                    </a:moveTo>
                    <a:lnTo>
                      <a:pt x="29" y="0"/>
                    </a:lnTo>
                    <a:lnTo>
                      <a:pt x="31" y="3"/>
                    </a:lnTo>
                    <a:lnTo>
                      <a:pt x="3" y="38"/>
                    </a:lnTo>
                    <a:lnTo>
                      <a:pt x="0" y="36"/>
                    </a:lnTo>
                    <a:close/>
                  </a:path>
                </a:pathLst>
              </a:custGeom>
              <a:solidFill>
                <a:srgbClr val="C1C3C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441"/>
              <p:cNvSpPr>
                <a:spLocks noEditPoints="1"/>
              </p:cNvSpPr>
              <p:nvPr/>
            </p:nvSpPr>
            <p:spPr bwMode="auto">
              <a:xfrm>
                <a:off x="4038600" y="6234113"/>
                <a:ext cx="431800" cy="371475"/>
              </a:xfrm>
              <a:custGeom>
                <a:avLst/>
                <a:gdLst>
                  <a:gd name="T0" fmla="*/ 220 w 272"/>
                  <a:gd name="T1" fmla="*/ 234 h 234"/>
                  <a:gd name="T2" fmla="*/ 0 w 272"/>
                  <a:gd name="T3" fmla="*/ 64 h 234"/>
                  <a:gd name="T4" fmla="*/ 50 w 272"/>
                  <a:gd name="T5" fmla="*/ 0 h 234"/>
                  <a:gd name="T6" fmla="*/ 272 w 272"/>
                  <a:gd name="T7" fmla="*/ 170 h 234"/>
                  <a:gd name="T8" fmla="*/ 220 w 272"/>
                  <a:gd name="T9" fmla="*/ 234 h 234"/>
                  <a:gd name="T10" fmla="*/ 36 w 272"/>
                  <a:gd name="T11" fmla="*/ 59 h 234"/>
                  <a:gd name="T12" fmla="*/ 216 w 272"/>
                  <a:gd name="T13" fmla="*/ 199 h 234"/>
                  <a:gd name="T14" fmla="*/ 237 w 272"/>
                  <a:gd name="T15" fmla="*/ 175 h 234"/>
                  <a:gd name="T16" fmla="*/ 55 w 272"/>
                  <a:gd name="T17" fmla="*/ 36 h 234"/>
                  <a:gd name="T18" fmla="*/ 36 w 272"/>
                  <a:gd name="T19" fmla="*/ 5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2" h="234">
                    <a:moveTo>
                      <a:pt x="220" y="234"/>
                    </a:moveTo>
                    <a:lnTo>
                      <a:pt x="0" y="64"/>
                    </a:lnTo>
                    <a:lnTo>
                      <a:pt x="50" y="0"/>
                    </a:lnTo>
                    <a:lnTo>
                      <a:pt x="272" y="170"/>
                    </a:lnTo>
                    <a:lnTo>
                      <a:pt x="220" y="234"/>
                    </a:lnTo>
                    <a:close/>
                    <a:moveTo>
                      <a:pt x="36" y="59"/>
                    </a:moveTo>
                    <a:lnTo>
                      <a:pt x="216" y="199"/>
                    </a:lnTo>
                    <a:lnTo>
                      <a:pt x="237" y="175"/>
                    </a:lnTo>
                    <a:lnTo>
                      <a:pt x="55" y="36"/>
                    </a:lnTo>
                    <a:lnTo>
                      <a:pt x="36" y="59"/>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442"/>
              <p:cNvSpPr/>
              <p:nvPr/>
            </p:nvSpPr>
            <p:spPr bwMode="auto">
              <a:xfrm>
                <a:off x="4816475" y="5246688"/>
                <a:ext cx="107950" cy="117475"/>
              </a:xfrm>
              <a:custGeom>
                <a:avLst/>
                <a:gdLst>
                  <a:gd name="T0" fmla="*/ 68 w 68"/>
                  <a:gd name="T1" fmla="*/ 29 h 74"/>
                  <a:gd name="T2" fmla="*/ 35 w 68"/>
                  <a:gd name="T3" fmla="*/ 74 h 74"/>
                  <a:gd name="T4" fmla="*/ 0 w 68"/>
                  <a:gd name="T5" fmla="*/ 45 h 74"/>
                  <a:gd name="T6" fmla="*/ 33 w 68"/>
                  <a:gd name="T7" fmla="*/ 0 h 74"/>
                  <a:gd name="T8" fmla="*/ 68 w 68"/>
                  <a:gd name="T9" fmla="*/ 29 h 74"/>
                </a:gdLst>
                <a:ahLst/>
                <a:cxnLst>
                  <a:cxn ang="0">
                    <a:pos x="T0" y="T1"/>
                  </a:cxn>
                  <a:cxn ang="0">
                    <a:pos x="T2" y="T3"/>
                  </a:cxn>
                  <a:cxn ang="0">
                    <a:pos x="T4" y="T5"/>
                  </a:cxn>
                  <a:cxn ang="0">
                    <a:pos x="T6" y="T7"/>
                  </a:cxn>
                  <a:cxn ang="0">
                    <a:pos x="T8" y="T9"/>
                  </a:cxn>
                </a:cxnLst>
                <a:rect l="0" t="0" r="r" b="b"/>
                <a:pathLst>
                  <a:path w="68" h="74">
                    <a:moveTo>
                      <a:pt x="68" y="29"/>
                    </a:moveTo>
                    <a:lnTo>
                      <a:pt x="35" y="74"/>
                    </a:lnTo>
                    <a:lnTo>
                      <a:pt x="0" y="45"/>
                    </a:lnTo>
                    <a:lnTo>
                      <a:pt x="33" y="0"/>
                    </a:lnTo>
                    <a:lnTo>
                      <a:pt x="68" y="2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443"/>
              <p:cNvSpPr/>
              <p:nvPr/>
            </p:nvSpPr>
            <p:spPr bwMode="auto">
              <a:xfrm>
                <a:off x="4872038" y="5292725"/>
                <a:ext cx="60325" cy="74613"/>
              </a:xfrm>
              <a:custGeom>
                <a:avLst/>
                <a:gdLst>
                  <a:gd name="T0" fmla="*/ 38 w 38"/>
                  <a:gd name="T1" fmla="*/ 2 h 47"/>
                  <a:gd name="T2" fmla="*/ 3 w 38"/>
                  <a:gd name="T3" fmla="*/ 47 h 47"/>
                  <a:gd name="T4" fmla="*/ 0 w 38"/>
                  <a:gd name="T5" fmla="*/ 45 h 47"/>
                  <a:gd name="T6" fmla="*/ 33 w 38"/>
                  <a:gd name="T7" fmla="*/ 0 h 47"/>
                  <a:gd name="T8" fmla="*/ 38 w 38"/>
                  <a:gd name="T9" fmla="*/ 2 h 47"/>
                </a:gdLst>
                <a:ahLst/>
                <a:cxnLst>
                  <a:cxn ang="0">
                    <a:pos x="T0" y="T1"/>
                  </a:cxn>
                  <a:cxn ang="0">
                    <a:pos x="T2" y="T3"/>
                  </a:cxn>
                  <a:cxn ang="0">
                    <a:pos x="T4" y="T5"/>
                  </a:cxn>
                  <a:cxn ang="0">
                    <a:pos x="T6" y="T7"/>
                  </a:cxn>
                  <a:cxn ang="0">
                    <a:pos x="T8" y="T9"/>
                  </a:cxn>
                </a:cxnLst>
                <a:rect l="0" t="0" r="r" b="b"/>
                <a:pathLst>
                  <a:path w="38" h="47">
                    <a:moveTo>
                      <a:pt x="38" y="2"/>
                    </a:moveTo>
                    <a:lnTo>
                      <a:pt x="3" y="47"/>
                    </a:lnTo>
                    <a:lnTo>
                      <a:pt x="0" y="45"/>
                    </a:lnTo>
                    <a:lnTo>
                      <a:pt x="33" y="0"/>
                    </a:lnTo>
                    <a:lnTo>
                      <a:pt x="38"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444"/>
              <p:cNvSpPr/>
              <p:nvPr/>
            </p:nvSpPr>
            <p:spPr bwMode="auto">
              <a:xfrm>
                <a:off x="4876800" y="5295900"/>
                <a:ext cx="58738" cy="74613"/>
              </a:xfrm>
              <a:custGeom>
                <a:avLst/>
                <a:gdLst>
                  <a:gd name="T0" fmla="*/ 37 w 37"/>
                  <a:gd name="T1" fmla="*/ 3 h 47"/>
                  <a:gd name="T2" fmla="*/ 4 w 37"/>
                  <a:gd name="T3" fmla="*/ 47 h 47"/>
                  <a:gd name="T4" fmla="*/ 0 w 37"/>
                  <a:gd name="T5" fmla="*/ 45 h 47"/>
                  <a:gd name="T6" fmla="*/ 35 w 37"/>
                  <a:gd name="T7" fmla="*/ 0 h 47"/>
                  <a:gd name="T8" fmla="*/ 37 w 37"/>
                  <a:gd name="T9" fmla="*/ 3 h 47"/>
                </a:gdLst>
                <a:ahLst/>
                <a:cxnLst>
                  <a:cxn ang="0">
                    <a:pos x="T0" y="T1"/>
                  </a:cxn>
                  <a:cxn ang="0">
                    <a:pos x="T2" y="T3"/>
                  </a:cxn>
                  <a:cxn ang="0">
                    <a:pos x="T4" y="T5"/>
                  </a:cxn>
                  <a:cxn ang="0">
                    <a:pos x="T6" y="T7"/>
                  </a:cxn>
                  <a:cxn ang="0">
                    <a:pos x="T8" y="T9"/>
                  </a:cxn>
                </a:cxnLst>
                <a:rect l="0" t="0" r="r" b="b"/>
                <a:pathLst>
                  <a:path w="37" h="47">
                    <a:moveTo>
                      <a:pt x="37" y="3"/>
                    </a:moveTo>
                    <a:lnTo>
                      <a:pt x="4" y="47"/>
                    </a:lnTo>
                    <a:lnTo>
                      <a:pt x="0" y="45"/>
                    </a:lnTo>
                    <a:lnTo>
                      <a:pt x="35" y="0"/>
                    </a:lnTo>
                    <a:lnTo>
                      <a:pt x="37" y="3"/>
                    </a:lnTo>
                    <a:close/>
                  </a:path>
                </a:pathLst>
              </a:custGeom>
              <a:solidFill>
                <a:srgbClr val="FEFEF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445"/>
              <p:cNvSpPr/>
              <p:nvPr/>
            </p:nvSpPr>
            <p:spPr bwMode="auto">
              <a:xfrm>
                <a:off x="4883150" y="5300663"/>
                <a:ext cx="57150" cy="74613"/>
              </a:xfrm>
              <a:custGeom>
                <a:avLst/>
                <a:gdLst>
                  <a:gd name="T0" fmla="*/ 36 w 36"/>
                  <a:gd name="T1" fmla="*/ 2 h 47"/>
                  <a:gd name="T2" fmla="*/ 3 w 36"/>
                  <a:gd name="T3" fmla="*/ 47 h 47"/>
                  <a:gd name="T4" fmla="*/ 0 w 36"/>
                  <a:gd name="T5" fmla="*/ 44 h 47"/>
                  <a:gd name="T6" fmla="*/ 33 w 36"/>
                  <a:gd name="T7" fmla="*/ 0 h 47"/>
                  <a:gd name="T8" fmla="*/ 36 w 36"/>
                  <a:gd name="T9" fmla="*/ 2 h 47"/>
                </a:gdLst>
                <a:ahLst/>
                <a:cxnLst>
                  <a:cxn ang="0">
                    <a:pos x="T0" y="T1"/>
                  </a:cxn>
                  <a:cxn ang="0">
                    <a:pos x="T2" y="T3"/>
                  </a:cxn>
                  <a:cxn ang="0">
                    <a:pos x="T4" y="T5"/>
                  </a:cxn>
                  <a:cxn ang="0">
                    <a:pos x="T6" y="T7"/>
                  </a:cxn>
                  <a:cxn ang="0">
                    <a:pos x="T8" y="T9"/>
                  </a:cxn>
                </a:cxnLst>
                <a:rect l="0" t="0" r="r" b="b"/>
                <a:pathLst>
                  <a:path w="36" h="47">
                    <a:moveTo>
                      <a:pt x="36" y="2"/>
                    </a:moveTo>
                    <a:lnTo>
                      <a:pt x="3" y="47"/>
                    </a:lnTo>
                    <a:lnTo>
                      <a:pt x="0" y="44"/>
                    </a:lnTo>
                    <a:lnTo>
                      <a:pt x="33" y="0"/>
                    </a:lnTo>
                    <a:lnTo>
                      <a:pt x="36" y="2"/>
                    </a:lnTo>
                    <a:close/>
                  </a:path>
                </a:pathLst>
              </a:custGeom>
              <a:solidFill>
                <a:srgbClr val="FDFDF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446"/>
              <p:cNvSpPr/>
              <p:nvPr/>
            </p:nvSpPr>
            <p:spPr bwMode="auto">
              <a:xfrm>
                <a:off x="4887913" y="5303838"/>
                <a:ext cx="60325" cy="74613"/>
              </a:xfrm>
              <a:custGeom>
                <a:avLst/>
                <a:gdLst>
                  <a:gd name="T0" fmla="*/ 38 w 38"/>
                  <a:gd name="T1" fmla="*/ 2 h 47"/>
                  <a:gd name="T2" fmla="*/ 2 w 38"/>
                  <a:gd name="T3" fmla="*/ 47 h 47"/>
                  <a:gd name="T4" fmla="*/ 0 w 38"/>
                  <a:gd name="T5" fmla="*/ 45 h 47"/>
                  <a:gd name="T6" fmla="*/ 33 w 38"/>
                  <a:gd name="T7" fmla="*/ 0 h 47"/>
                  <a:gd name="T8" fmla="*/ 38 w 38"/>
                  <a:gd name="T9" fmla="*/ 2 h 47"/>
                </a:gdLst>
                <a:ahLst/>
                <a:cxnLst>
                  <a:cxn ang="0">
                    <a:pos x="T0" y="T1"/>
                  </a:cxn>
                  <a:cxn ang="0">
                    <a:pos x="T2" y="T3"/>
                  </a:cxn>
                  <a:cxn ang="0">
                    <a:pos x="T4" y="T5"/>
                  </a:cxn>
                  <a:cxn ang="0">
                    <a:pos x="T6" y="T7"/>
                  </a:cxn>
                  <a:cxn ang="0">
                    <a:pos x="T8" y="T9"/>
                  </a:cxn>
                </a:cxnLst>
                <a:rect l="0" t="0" r="r" b="b"/>
                <a:pathLst>
                  <a:path w="38" h="47">
                    <a:moveTo>
                      <a:pt x="38" y="2"/>
                    </a:moveTo>
                    <a:lnTo>
                      <a:pt x="2" y="47"/>
                    </a:lnTo>
                    <a:lnTo>
                      <a:pt x="0" y="45"/>
                    </a:lnTo>
                    <a:lnTo>
                      <a:pt x="33" y="0"/>
                    </a:lnTo>
                    <a:lnTo>
                      <a:pt x="38" y="2"/>
                    </a:lnTo>
                    <a:close/>
                  </a:path>
                </a:pathLst>
              </a:custGeom>
              <a:solidFill>
                <a:srgbClr val="FCFCF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447"/>
              <p:cNvSpPr/>
              <p:nvPr/>
            </p:nvSpPr>
            <p:spPr bwMode="auto">
              <a:xfrm>
                <a:off x="4891088" y="5307013"/>
                <a:ext cx="60325" cy="76200"/>
              </a:xfrm>
              <a:custGeom>
                <a:avLst/>
                <a:gdLst>
                  <a:gd name="T0" fmla="*/ 38 w 38"/>
                  <a:gd name="T1" fmla="*/ 3 h 48"/>
                  <a:gd name="T2" fmla="*/ 5 w 38"/>
                  <a:gd name="T3" fmla="*/ 48 h 48"/>
                  <a:gd name="T4" fmla="*/ 0 w 38"/>
                  <a:gd name="T5" fmla="*/ 45 h 48"/>
                  <a:gd name="T6" fmla="*/ 36 w 38"/>
                  <a:gd name="T7" fmla="*/ 0 h 48"/>
                  <a:gd name="T8" fmla="*/ 38 w 38"/>
                  <a:gd name="T9" fmla="*/ 3 h 48"/>
                </a:gdLst>
                <a:ahLst/>
                <a:cxnLst>
                  <a:cxn ang="0">
                    <a:pos x="T0" y="T1"/>
                  </a:cxn>
                  <a:cxn ang="0">
                    <a:pos x="T2" y="T3"/>
                  </a:cxn>
                  <a:cxn ang="0">
                    <a:pos x="T4" y="T5"/>
                  </a:cxn>
                  <a:cxn ang="0">
                    <a:pos x="T6" y="T7"/>
                  </a:cxn>
                  <a:cxn ang="0">
                    <a:pos x="T8" y="T9"/>
                  </a:cxn>
                </a:cxnLst>
                <a:rect l="0" t="0" r="r" b="b"/>
                <a:pathLst>
                  <a:path w="38" h="48">
                    <a:moveTo>
                      <a:pt x="38" y="3"/>
                    </a:moveTo>
                    <a:lnTo>
                      <a:pt x="5" y="48"/>
                    </a:lnTo>
                    <a:lnTo>
                      <a:pt x="0" y="45"/>
                    </a:lnTo>
                    <a:lnTo>
                      <a:pt x="36" y="0"/>
                    </a:lnTo>
                    <a:lnTo>
                      <a:pt x="38" y="3"/>
                    </a:lnTo>
                    <a:close/>
                  </a:path>
                </a:pathLst>
              </a:custGeom>
              <a:solidFill>
                <a:srgbClr val="FBFBF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448"/>
              <p:cNvSpPr/>
              <p:nvPr/>
            </p:nvSpPr>
            <p:spPr bwMode="auto">
              <a:xfrm>
                <a:off x="4899025" y="5311775"/>
                <a:ext cx="55563" cy="74613"/>
              </a:xfrm>
              <a:custGeom>
                <a:avLst/>
                <a:gdLst>
                  <a:gd name="T0" fmla="*/ 35 w 35"/>
                  <a:gd name="T1" fmla="*/ 2 h 47"/>
                  <a:gd name="T2" fmla="*/ 2 w 35"/>
                  <a:gd name="T3" fmla="*/ 47 h 47"/>
                  <a:gd name="T4" fmla="*/ 0 w 35"/>
                  <a:gd name="T5" fmla="*/ 45 h 47"/>
                  <a:gd name="T6" fmla="*/ 33 w 35"/>
                  <a:gd name="T7" fmla="*/ 0 h 47"/>
                  <a:gd name="T8" fmla="*/ 35 w 35"/>
                  <a:gd name="T9" fmla="*/ 2 h 47"/>
                </a:gdLst>
                <a:ahLst/>
                <a:cxnLst>
                  <a:cxn ang="0">
                    <a:pos x="T0" y="T1"/>
                  </a:cxn>
                  <a:cxn ang="0">
                    <a:pos x="T2" y="T3"/>
                  </a:cxn>
                  <a:cxn ang="0">
                    <a:pos x="T4" y="T5"/>
                  </a:cxn>
                  <a:cxn ang="0">
                    <a:pos x="T6" y="T7"/>
                  </a:cxn>
                  <a:cxn ang="0">
                    <a:pos x="T8" y="T9"/>
                  </a:cxn>
                </a:cxnLst>
                <a:rect l="0" t="0" r="r" b="b"/>
                <a:pathLst>
                  <a:path w="35" h="47">
                    <a:moveTo>
                      <a:pt x="35" y="2"/>
                    </a:moveTo>
                    <a:lnTo>
                      <a:pt x="2" y="47"/>
                    </a:lnTo>
                    <a:lnTo>
                      <a:pt x="0" y="45"/>
                    </a:lnTo>
                    <a:lnTo>
                      <a:pt x="33" y="0"/>
                    </a:lnTo>
                    <a:lnTo>
                      <a:pt x="35" y="2"/>
                    </a:lnTo>
                    <a:close/>
                  </a:path>
                </a:pathLst>
              </a:custGeom>
              <a:solidFill>
                <a:srgbClr val="FAFAF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449"/>
              <p:cNvSpPr/>
              <p:nvPr/>
            </p:nvSpPr>
            <p:spPr bwMode="auto">
              <a:xfrm>
                <a:off x="4902200" y="5314950"/>
                <a:ext cx="60325" cy="74613"/>
              </a:xfrm>
              <a:custGeom>
                <a:avLst/>
                <a:gdLst>
                  <a:gd name="T0" fmla="*/ 38 w 38"/>
                  <a:gd name="T1" fmla="*/ 2 h 47"/>
                  <a:gd name="T2" fmla="*/ 3 w 38"/>
                  <a:gd name="T3" fmla="*/ 47 h 47"/>
                  <a:gd name="T4" fmla="*/ 0 w 38"/>
                  <a:gd name="T5" fmla="*/ 45 h 47"/>
                  <a:gd name="T6" fmla="*/ 33 w 38"/>
                  <a:gd name="T7" fmla="*/ 0 h 47"/>
                  <a:gd name="T8" fmla="*/ 38 w 38"/>
                  <a:gd name="T9" fmla="*/ 2 h 47"/>
                </a:gdLst>
                <a:ahLst/>
                <a:cxnLst>
                  <a:cxn ang="0">
                    <a:pos x="T0" y="T1"/>
                  </a:cxn>
                  <a:cxn ang="0">
                    <a:pos x="T2" y="T3"/>
                  </a:cxn>
                  <a:cxn ang="0">
                    <a:pos x="T4" y="T5"/>
                  </a:cxn>
                  <a:cxn ang="0">
                    <a:pos x="T6" y="T7"/>
                  </a:cxn>
                  <a:cxn ang="0">
                    <a:pos x="T8" y="T9"/>
                  </a:cxn>
                </a:cxnLst>
                <a:rect l="0" t="0" r="r" b="b"/>
                <a:pathLst>
                  <a:path w="38" h="47">
                    <a:moveTo>
                      <a:pt x="38" y="2"/>
                    </a:moveTo>
                    <a:lnTo>
                      <a:pt x="3" y="47"/>
                    </a:lnTo>
                    <a:lnTo>
                      <a:pt x="0" y="45"/>
                    </a:lnTo>
                    <a:lnTo>
                      <a:pt x="33" y="0"/>
                    </a:lnTo>
                    <a:lnTo>
                      <a:pt x="38" y="2"/>
                    </a:lnTo>
                    <a:close/>
                  </a:path>
                </a:pathLst>
              </a:custGeom>
              <a:solidFill>
                <a:srgbClr val="F9F9F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450"/>
              <p:cNvSpPr/>
              <p:nvPr/>
            </p:nvSpPr>
            <p:spPr bwMode="auto">
              <a:xfrm>
                <a:off x="4906963" y="5318125"/>
                <a:ext cx="58738" cy="76200"/>
              </a:xfrm>
              <a:custGeom>
                <a:avLst/>
                <a:gdLst>
                  <a:gd name="T0" fmla="*/ 37 w 37"/>
                  <a:gd name="T1" fmla="*/ 3 h 48"/>
                  <a:gd name="T2" fmla="*/ 4 w 37"/>
                  <a:gd name="T3" fmla="*/ 48 h 48"/>
                  <a:gd name="T4" fmla="*/ 0 w 37"/>
                  <a:gd name="T5" fmla="*/ 45 h 48"/>
                  <a:gd name="T6" fmla="*/ 35 w 37"/>
                  <a:gd name="T7" fmla="*/ 0 h 48"/>
                  <a:gd name="T8" fmla="*/ 37 w 37"/>
                  <a:gd name="T9" fmla="*/ 3 h 48"/>
                </a:gdLst>
                <a:ahLst/>
                <a:cxnLst>
                  <a:cxn ang="0">
                    <a:pos x="T0" y="T1"/>
                  </a:cxn>
                  <a:cxn ang="0">
                    <a:pos x="T2" y="T3"/>
                  </a:cxn>
                  <a:cxn ang="0">
                    <a:pos x="T4" y="T5"/>
                  </a:cxn>
                  <a:cxn ang="0">
                    <a:pos x="T6" y="T7"/>
                  </a:cxn>
                  <a:cxn ang="0">
                    <a:pos x="T8" y="T9"/>
                  </a:cxn>
                </a:cxnLst>
                <a:rect l="0" t="0" r="r" b="b"/>
                <a:pathLst>
                  <a:path w="37" h="48">
                    <a:moveTo>
                      <a:pt x="37" y="3"/>
                    </a:moveTo>
                    <a:lnTo>
                      <a:pt x="4" y="48"/>
                    </a:lnTo>
                    <a:lnTo>
                      <a:pt x="0" y="45"/>
                    </a:lnTo>
                    <a:lnTo>
                      <a:pt x="35" y="0"/>
                    </a:lnTo>
                    <a:lnTo>
                      <a:pt x="37" y="3"/>
                    </a:lnTo>
                    <a:close/>
                  </a:path>
                </a:pathLst>
              </a:cu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451"/>
              <p:cNvSpPr/>
              <p:nvPr/>
            </p:nvSpPr>
            <p:spPr bwMode="auto">
              <a:xfrm>
                <a:off x="4913313" y="5322888"/>
                <a:ext cx="57150" cy="74613"/>
              </a:xfrm>
              <a:custGeom>
                <a:avLst/>
                <a:gdLst>
                  <a:gd name="T0" fmla="*/ 36 w 36"/>
                  <a:gd name="T1" fmla="*/ 2 h 47"/>
                  <a:gd name="T2" fmla="*/ 3 w 36"/>
                  <a:gd name="T3" fmla="*/ 47 h 47"/>
                  <a:gd name="T4" fmla="*/ 0 w 36"/>
                  <a:gd name="T5" fmla="*/ 45 h 47"/>
                  <a:gd name="T6" fmla="*/ 33 w 36"/>
                  <a:gd name="T7" fmla="*/ 0 h 47"/>
                  <a:gd name="T8" fmla="*/ 36 w 36"/>
                  <a:gd name="T9" fmla="*/ 2 h 47"/>
                </a:gdLst>
                <a:ahLst/>
                <a:cxnLst>
                  <a:cxn ang="0">
                    <a:pos x="T0" y="T1"/>
                  </a:cxn>
                  <a:cxn ang="0">
                    <a:pos x="T2" y="T3"/>
                  </a:cxn>
                  <a:cxn ang="0">
                    <a:pos x="T4" y="T5"/>
                  </a:cxn>
                  <a:cxn ang="0">
                    <a:pos x="T6" y="T7"/>
                  </a:cxn>
                  <a:cxn ang="0">
                    <a:pos x="T8" y="T9"/>
                  </a:cxn>
                </a:cxnLst>
                <a:rect l="0" t="0" r="r" b="b"/>
                <a:pathLst>
                  <a:path w="36" h="47">
                    <a:moveTo>
                      <a:pt x="36" y="2"/>
                    </a:moveTo>
                    <a:lnTo>
                      <a:pt x="3" y="47"/>
                    </a:lnTo>
                    <a:lnTo>
                      <a:pt x="0" y="45"/>
                    </a:lnTo>
                    <a:lnTo>
                      <a:pt x="33" y="0"/>
                    </a:lnTo>
                    <a:lnTo>
                      <a:pt x="36" y="2"/>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452"/>
              <p:cNvSpPr/>
              <p:nvPr/>
            </p:nvSpPr>
            <p:spPr bwMode="auto">
              <a:xfrm>
                <a:off x="4918075" y="5326063"/>
                <a:ext cx="55563" cy="74613"/>
              </a:xfrm>
              <a:custGeom>
                <a:avLst/>
                <a:gdLst>
                  <a:gd name="T0" fmla="*/ 35 w 35"/>
                  <a:gd name="T1" fmla="*/ 2 h 47"/>
                  <a:gd name="T2" fmla="*/ 2 w 35"/>
                  <a:gd name="T3" fmla="*/ 47 h 47"/>
                  <a:gd name="T4" fmla="*/ 0 w 35"/>
                  <a:gd name="T5" fmla="*/ 45 h 47"/>
                  <a:gd name="T6" fmla="*/ 33 w 35"/>
                  <a:gd name="T7" fmla="*/ 0 h 47"/>
                  <a:gd name="T8" fmla="*/ 35 w 35"/>
                  <a:gd name="T9" fmla="*/ 2 h 47"/>
                </a:gdLst>
                <a:ahLst/>
                <a:cxnLst>
                  <a:cxn ang="0">
                    <a:pos x="T0" y="T1"/>
                  </a:cxn>
                  <a:cxn ang="0">
                    <a:pos x="T2" y="T3"/>
                  </a:cxn>
                  <a:cxn ang="0">
                    <a:pos x="T4" y="T5"/>
                  </a:cxn>
                  <a:cxn ang="0">
                    <a:pos x="T6" y="T7"/>
                  </a:cxn>
                  <a:cxn ang="0">
                    <a:pos x="T8" y="T9"/>
                  </a:cxn>
                </a:cxnLst>
                <a:rect l="0" t="0" r="r" b="b"/>
                <a:pathLst>
                  <a:path w="35" h="47">
                    <a:moveTo>
                      <a:pt x="35" y="2"/>
                    </a:moveTo>
                    <a:lnTo>
                      <a:pt x="2" y="47"/>
                    </a:lnTo>
                    <a:lnTo>
                      <a:pt x="0" y="45"/>
                    </a:lnTo>
                    <a:lnTo>
                      <a:pt x="33" y="0"/>
                    </a:lnTo>
                    <a:lnTo>
                      <a:pt x="35" y="2"/>
                    </a:lnTo>
                    <a:close/>
                  </a:path>
                </a:pathLst>
              </a:custGeom>
              <a:solidFill>
                <a:srgbClr val="F6F6F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453"/>
              <p:cNvSpPr/>
              <p:nvPr/>
            </p:nvSpPr>
            <p:spPr bwMode="auto">
              <a:xfrm>
                <a:off x="4921250" y="5329238"/>
                <a:ext cx="60325" cy="76200"/>
              </a:xfrm>
              <a:custGeom>
                <a:avLst/>
                <a:gdLst>
                  <a:gd name="T0" fmla="*/ 38 w 38"/>
                  <a:gd name="T1" fmla="*/ 3 h 48"/>
                  <a:gd name="T2" fmla="*/ 5 w 38"/>
                  <a:gd name="T3" fmla="*/ 48 h 48"/>
                  <a:gd name="T4" fmla="*/ 0 w 38"/>
                  <a:gd name="T5" fmla="*/ 45 h 48"/>
                  <a:gd name="T6" fmla="*/ 33 w 38"/>
                  <a:gd name="T7" fmla="*/ 0 h 48"/>
                  <a:gd name="T8" fmla="*/ 38 w 38"/>
                  <a:gd name="T9" fmla="*/ 3 h 48"/>
                </a:gdLst>
                <a:ahLst/>
                <a:cxnLst>
                  <a:cxn ang="0">
                    <a:pos x="T0" y="T1"/>
                  </a:cxn>
                  <a:cxn ang="0">
                    <a:pos x="T2" y="T3"/>
                  </a:cxn>
                  <a:cxn ang="0">
                    <a:pos x="T4" y="T5"/>
                  </a:cxn>
                  <a:cxn ang="0">
                    <a:pos x="T6" y="T7"/>
                  </a:cxn>
                  <a:cxn ang="0">
                    <a:pos x="T8" y="T9"/>
                  </a:cxn>
                </a:cxnLst>
                <a:rect l="0" t="0" r="r" b="b"/>
                <a:pathLst>
                  <a:path w="38" h="48">
                    <a:moveTo>
                      <a:pt x="38" y="3"/>
                    </a:moveTo>
                    <a:lnTo>
                      <a:pt x="5" y="48"/>
                    </a:lnTo>
                    <a:lnTo>
                      <a:pt x="0" y="45"/>
                    </a:lnTo>
                    <a:lnTo>
                      <a:pt x="33" y="0"/>
                    </a:lnTo>
                    <a:lnTo>
                      <a:pt x="38" y="3"/>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454"/>
              <p:cNvSpPr/>
              <p:nvPr/>
            </p:nvSpPr>
            <p:spPr bwMode="auto">
              <a:xfrm>
                <a:off x="4929188" y="5334000"/>
                <a:ext cx="55563" cy="74613"/>
              </a:xfrm>
              <a:custGeom>
                <a:avLst/>
                <a:gdLst>
                  <a:gd name="T0" fmla="*/ 35 w 35"/>
                  <a:gd name="T1" fmla="*/ 2 h 47"/>
                  <a:gd name="T2" fmla="*/ 2 w 35"/>
                  <a:gd name="T3" fmla="*/ 47 h 47"/>
                  <a:gd name="T4" fmla="*/ 0 w 35"/>
                  <a:gd name="T5" fmla="*/ 45 h 47"/>
                  <a:gd name="T6" fmla="*/ 33 w 35"/>
                  <a:gd name="T7" fmla="*/ 0 h 47"/>
                  <a:gd name="T8" fmla="*/ 35 w 35"/>
                  <a:gd name="T9" fmla="*/ 2 h 47"/>
                </a:gdLst>
                <a:ahLst/>
                <a:cxnLst>
                  <a:cxn ang="0">
                    <a:pos x="T0" y="T1"/>
                  </a:cxn>
                  <a:cxn ang="0">
                    <a:pos x="T2" y="T3"/>
                  </a:cxn>
                  <a:cxn ang="0">
                    <a:pos x="T4" y="T5"/>
                  </a:cxn>
                  <a:cxn ang="0">
                    <a:pos x="T6" y="T7"/>
                  </a:cxn>
                  <a:cxn ang="0">
                    <a:pos x="T8" y="T9"/>
                  </a:cxn>
                </a:cxnLst>
                <a:rect l="0" t="0" r="r" b="b"/>
                <a:pathLst>
                  <a:path w="35" h="47">
                    <a:moveTo>
                      <a:pt x="35" y="2"/>
                    </a:moveTo>
                    <a:lnTo>
                      <a:pt x="2" y="47"/>
                    </a:lnTo>
                    <a:lnTo>
                      <a:pt x="0" y="45"/>
                    </a:lnTo>
                    <a:lnTo>
                      <a:pt x="33" y="0"/>
                    </a:lnTo>
                    <a:lnTo>
                      <a:pt x="35" y="2"/>
                    </a:lnTo>
                    <a:close/>
                  </a:path>
                </a:pathLst>
              </a:custGeom>
              <a:solidFill>
                <a:srgbClr val="F4F4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455"/>
              <p:cNvSpPr/>
              <p:nvPr/>
            </p:nvSpPr>
            <p:spPr bwMode="auto">
              <a:xfrm>
                <a:off x="4932363" y="5337175"/>
                <a:ext cx="57150" cy="74613"/>
              </a:xfrm>
              <a:custGeom>
                <a:avLst/>
                <a:gdLst>
                  <a:gd name="T0" fmla="*/ 36 w 36"/>
                  <a:gd name="T1" fmla="*/ 3 h 47"/>
                  <a:gd name="T2" fmla="*/ 2 w 36"/>
                  <a:gd name="T3" fmla="*/ 47 h 47"/>
                  <a:gd name="T4" fmla="*/ 0 w 36"/>
                  <a:gd name="T5" fmla="*/ 45 h 47"/>
                  <a:gd name="T6" fmla="*/ 33 w 36"/>
                  <a:gd name="T7" fmla="*/ 0 h 47"/>
                  <a:gd name="T8" fmla="*/ 36 w 36"/>
                  <a:gd name="T9" fmla="*/ 3 h 47"/>
                </a:gdLst>
                <a:ahLst/>
                <a:cxnLst>
                  <a:cxn ang="0">
                    <a:pos x="T0" y="T1"/>
                  </a:cxn>
                  <a:cxn ang="0">
                    <a:pos x="T2" y="T3"/>
                  </a:cxn>
                  <a:cxn ang="0">
                    <a:pos x="T4" y="T5"/>
                  </a:cxn>
                  <a:cxn ang="0">
                    <a:pos x="T6" y="T7"/>
                  </a:cxn>
                  <a:cxn ang="0">
                    <a:pos x="T8" y="T9"/>
                  </a:cxn>
                </a:cxnLst>
                <a:rect l="0" t="0" r="r" b="b"/>
                <a:pathLst>
                  <a:path w="36" h="47">
                    <a:moveTo>
                      <a:pt x="36" y="3"/>
                    </a:moveTo>
                    <a:lnTo>
                      <a:pt x="2" y="47"/>
                    </a:lnTo>
                    <a:lnTo>
                      <a:pt x="0" y="45"/>
                    </a:lnTo>
                    <a:lnTo>
                      <a:pt x="33" y="0"/>
                    </a:lnTo>
                    <a:lnTo>
                      <a:pt x="36" y="3"/>
                    </a:lnTo>
                    <a:close/>
                  </a:path>
                </a:pathLst>
              </a:custGeom>
              <a:solidFill>
                <a:srgbClr val="F3F3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456"/>
              <p:cNvSpPr/>
              <p:nvPr/>
            </p:nvSpPr>
            <p:spPr bwMode="auto">
              <a:xfrm>
                <a:off x="4935538" y="5341938"/>
                <a:ext cx="60325" cy="74613"/>
              </a:xfrm>
              <a:custGeom>
                <a:avLst/>
                <a:gdLst>
                  <a:gd name="T0" fmla="*/ 38 w 38"/>
                  <a:gd name="T1" fmla="*/ 2 h 47"/>
                  <a:gd name="T2" fmla="*/ 3 w 38"/>
                  <a:gd name="T3" fmla="*/ 47 h 47"/>
                  <a:gd name="T4" fmla="*/ 0 w 38"/>
                  <a:gd name="T5" fmla="*/ 44 h 47"/>
                  <a:gd name="T6" fmla="*/ 34 w 38"/>
                  <a:gd name="T7" fmla="*/ 0 h 47"/>
                  <a:gd name="T8" fmla="*/ 38 w 38"/>
                  <a:gd name="T9" fmla="*/ 2 h 47"/>
                </a:gdLst>
                <a:ahLst/>
                <a:cxnLst>
                  <a:cxn ang="0">
                    <a:pos x="T0" y="T1"/>
                  </a:cxn>
                  <a:cxn ang="0">
                    <a:pos x="T2" y="T3"/>
                  </a:cxn>
                  <a:cxn ang="0">
                    <a:pos x="T4" y="T5"/>
                  </a:cxn>
                  <a:cxn ang="0">
                    <a:pos x="T6" y="T7"/>
                  </a:cxn>
                  <a:cxn ang="0">
                    <a:pos x="T8" y="T9"/>
                  </a:cxn>
                </a:cxnLst>
                <a:rect l="0" t="0" r="r" b="b"/>
                <a:pathLst>
                  <a:path w="38" h="47">
                    <a:moveTo>
                      <a:pt x="38" y="2"/>
                    </a:moveTo>
                    <a:lnTo>
                      <a:pt x="3" y="47"/>
                    </a:lnTo>
                    <a:lnTo>
                      <a:pt x="0" y="44"/>
                    </a:lnTo>
                    <a:lnTo>
                      <a:pt x="34" y="0"/>
                    </a:lnTo>
                    <a:lnTo>
                      <a:pt x="38" y="2"/>
                    </a:lnTo>
                    <a:close/>
                  </a:path>
                </a:pathLst>
              </a:custGeom>
              <a:solidFill>
                <a:srgbClr val="F2F2F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457"/>
              <p:cNvSpPr/>
              <p:nvPr/>
            </p:nvSpPr>
            <p:spPr bwMode="auto">
              <a:xfrm>
                <a:off x="4940300" y="5345113"/>
                <a:ext cx="60325" cy="74613"/>
              </a:xfrm>
              <a:custGeom>
                <a:avLst/>
                <a:gdLst>
                  <a:gd name="T0" fmla="*/ 38 w 38"/>
                  <a:gd name="T1" fmla="*/ 2 h 47"/>
                  <a:gd name="T2" fmla="*/ 5 w 38"/>
                  <a:gd name="T3" fmla="*/ 47 h 47"/>
                  <a:gd name="T4" fmla="*/ 0 w 38"/>
                  <a:gd name="T5" fmla="*/ 45 h 47"/>
                  <a:gd name="T6" fmla="*/ 35 w 38"/>
                  <a:gd name="T7" fmla="*/ 0 h 47"/>
                  <a:gd name="T8" fmla="*/ 38 w 38"/>
                  <a:gd name="T9" fmla="*/ 2 h 47"/>
                </a:gdLst>
                <a:ahLst/>
                <a:cxnLst>
                  <a:cxn ang="0">
                    <a:pos x="T0" y="T1"/>
                  </a:cxn>
                  <a:cxn ang="0">
                    <a:pos x="T2" y="T3"/>
                  </a:cxn>
                  <a:cxn ang="0">
                    <a:pos x="T4" y="T5"/>
                  </a:cxn>
                  <a:cxn ang="0">
                    <a:pos x="T6" y="T7"/>
                  </a:cxn>
                  <a:cxn ang="0">
                    <a:pos x="T8" y="T9"/>
                  </a:cxn>
                </a:cxnLst>
                <a:rect l="0" t="0" r="r" b="b"/>
                <a:pathLst>
                  <a:path w="38" h="47">
                    <a:moveTo>
                      <a:pt x="38" y="2"/>
                    </a:moveTo>
                    <a:lnTo>
                      <a:pt x="5" y="47"/>
                    </a:lnTo>
                    <a:lnTo>
                      <a:pt x="0" y="45"/>
                    </a:lnTo>
                    <a:lnTo>
                      <a:pt x="35" y="0"/>
                    </a:lnTo>
                    <a:lnTo>
                      <a:pt x="38" y="2"/>
                    </a:lnTo>
                    <a:close/>
                  </a:path>
                </a:pathLst>
              </a:custGeom>
              <a:solidFill>
                <a:srgbClr val="F1F1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458"/>
              <p:cNvSpPr/>
              <p:nvPr/>
            </p:nvSpPr>
            <p:spPr bwMode="auto">
              <a:xfrm>
                <a:off x="4948238" y="5348288"/>
                <a:ext cx="55563" cy="76200"/>
              </a:xfrm>
              <a:custGeom>
                <a:avLst/>
                <a:gdLst>
                  <a:gd name="T0" fmla="*/ 35 w 35"/>
                  <a:gd name="T1" fmla="*/ 3 h 48"/>
                  <a:gd name="T2" fmla="*/ 2 w 35"/>
                  <a:gd name="T3" fmla="*/ 48 h 48"/>
                  <a:gd name="T4" fmla="*/ 0 w 35"/>
                  <a:gd name="T5" fmla="*/ 45 h 48"/>
                  <a:gd name="T6" fmla="*/ 33 w 35"/>
                  <a:gd name="T7" fmla="*/ 0 h 48"/>
                  <a:gd name="T8" fmla="*/ 35 w 35"/>
                  <a:gd name="T9" fmla="*/ 3 h 48"/>
                </a:gdLst>
                <a:ahLst/>
                <a:cxnLst>
                  <a:cxn ang="0">
                    <a:pos x="T0" y="T1"/>
                  </a:cxn>
                  <a:cxn ang="0">
                    <a:pos x="T2" y="T3"/>
                  </a:cxn>
                  <a:cxn ang="0">
                    <a:pos x="T4" y="T5"/>
                  </a:cxn>
                  <a:cxn ang="0">
                    <a:pos x="T6" y="T7"/>
                  </a:cxn>
                  <a:cxn ang="0">
                    <a:pos x="T8" y="T9"/>
                  </a:cxn>
                </a:cxnLst>
                <a:rect l="0" t="0" r="r" b="b"/>
                <a:pathLst>
                  <a:path w="35" h="48">
                    <a:moveTo>
                      <a:pt x="35" y="3"/>
                    </a:moveTo>
                    <a:lnTo>
                      <a:pt x="2" y="48"/>
                    </a:lnTo>
                    <a:lnTo>
                      <a:pt x="0" y="45"/>
                    </a:lnTo>
                    <a:lnTo>
                      <a:pt x="33" y="0"/>
                    </a:lnTo>
                    <a:lnTo>
                      <a:pt x="35" y="3"/>
                    </a:lnTo>
                    <a:close/>
                  </a:path>
                </a:pathLst>
              </a:custGeom>
              <a:solidFill>
                <a:srgbClr val="F0F0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459"/>
              <p:cNvSpPr/>
              <p:nvPr/>
            </p:nvSpPr>
            <p:spPr bwMode="auto">
              <a:xfrm>
                <a:off x="4951413" y="5353050"/>
                <a:ext cx="60325" cy="74613"/>
              </a:xfrm>
              <a:custGeom>
                <a:avLst/>
                <a:gdLst>
                  <a:gd name="T0" fmla="*/ 38 w 38"/>
                  <a:gd name="T1" fmla="*/ 2 h 47"/>
                  <a:gd name="T2" fmla="*/ 2 w 38"/>
                  <a:gd name="T3" fmla="*/ 47 h 47"/>
                  <a:gd name="T4" fmla="*/ 0 w 38"/>
                  <a:gd name="T5" fmla="*/ 45 h 47"/>
                  <a:gd name="T6" fmla="*/ 33 w 38"/>
                  <a:gd name="T7" fmla="*/ 0 h 47"/>
                  <a:gd name="T8" fmla="*/ 38 w 38"/>
                  <a:gd name="T9" fmla="*/ 2 h 47"/>
                </a:gdLst>
                <a:ahLst/>
                <a:cxnLst>
                  <a:cxn ang="0">
                    <a:pos x="T0" y="T1"/>
                  </a:cxn>
                  <a:cxn ang="0">
                    <a:pos x="T2" y="T3"/>
                  </a:cxn>
                  <a:cxn ang="0">
                    <a:pos x="T4" y="T5"/>
                  </a:cxn>
                  <a:cxn ang="0">
                    <a:pos x="T6" y="T7"/>
                  </a:cxn>
                  <a:cxn ang="0">
                    <a:pos x="T8" y="T9"/>
                  </a:cxn>
                </a:cxnLst>
                <a:rect l="0" t="0" r="r" b="b"/>
                <a:pathLst>
                  <a:path w="38" h="47">
                    <a:moveTo>
                      <a:pt x="38" y="2"/>
                    </a:moveTo>
                    <a:lnTo>
                      <a:pt x="2" y="47"/>
                    </a:lnTo>
                    <a:lnTo>
                      <a:pt x="0" y="45"/>
                    </a:lnTo>
                    <a:lnTo>
                      <a:pt x="33" y="0"/>
                    </a:lnTo>
                    <a:lnTo>
                      <a:pt x="38" y="2"/>
                    </a:lnTo>
                    <a:close/>
                  </a:path>
                </a:pathLst>
              </a:custGeom>
              <a:solidFill>
                <a:srgbClr val="EFEF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460"/>
              <p:cNvSpPr/>
              <p:nvPr/>
            </p:nvSpPr>
            <p:spPr bwMode="auto">
              <a:xfrm>
                <a:off x="4954588" y="5356225"/>
                <a:ext cx="60325" cy="74613"/>
              </a:xfrm>
              <a:custGeom>
                <a:avLst/>
                <a:gdLst>
                  <a:gd name="T0" fmla="*/ 38 w 38"/>
                  <a:gd name="T1" fmla="*/ 2 h 47"/>
                  <a:gd name="T2" fmla="*/ 5 w 38"/>
                  <a:gd name="T3" fmla="*/ 47 h 47"/>
                  <a:gd name="T4" fmla="*/ 0 w 38"/>
                  <a:gd name="T5" fmla="*/ 45 h 47"/>
                  <a:gd name="T6" fmla="*/ 36 w 38"/>
                  <a:gd name="T7" fmla="*/ 0 h 47"/>
                  <a:gd name="T8" fmla="*/ 38 w 38"/>
                  <a:gd name="T9" fmla="*/ 2 h 47"/>
                </a:gdLst>
                <a:ahLst/>
                <a:cxnLst>
                  <a:cxn ang="0">
                    <a:pos x="T0" y="T1"/>
                  </a:cxn>
                  <a:cxn ang="0">
                    <a:pos x="T2" y="T3"/>
                  </a:cxn>
                  <a:cxn ang="0">
                    <a:pos x="T4" y="T5"/>
                  </a:cxn>
                  <a:cxn ang="0">
                    <a:pos x="T6" y="T7"/>
                  </a:cxn>
                  <a:cxn ang="0">
                    <a:pos x="T8" y="T9"/>
                  </a:cxn>
                </a:cxnLst>
                <a:rect l="0" t="0" r="r" b="b"/>
                <a:pathLst>
                  <a:path w="38" h="47">
                    <a:moveTo>
                      <a:pt x="38" y="2"/>
                    </a:moveTo>
                    <a:lnTo>
                      <a:pt x="5" y="47"/>
                    </a:lnTo>
                    <a:lnTo>
                      <a:pt x="0" y="45"/>
                    </a:lnTo>
                    <a:lnTo>
                      <a:pt x="36" y="0"/>
                    </a:lnTo>
                    <a:lnTo>
                      <a:pt x="38" y="2"/>
                    </a:lnTo>
                    <a:close/>
                  </a:path>
                </a:pathLst>
              </a:custGeom>
              <a:solidFill>
                <a:srgbClr val="EEEEE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461"/>
              <p:cNvSpPr/>
              <p:nvPr/>
            </p:nvSpPr>
            <p:spPr bwMode="auto">
              <a:xfrm>
                <a:off x="4962525" y="5359400"/>
                <a:ext cx="55563" cy="76200"/>
              </a:xfrm>
              <a:custGeom>
                <a:avLst/>
                <a:gdLst>
                  <a:gd name="T0" fmla="*/ 35 w 35"/>
                  <a:gd name="T1" fmla="*/ 3 h 48"/>
                  <a:gd name="T2" fmla="*/ 2 w 35"/>
                  <a:gd name="T3" fmla="*/ 48 h 48"/>
                  <a:gd name="T4" fmla="*/ 0 w 35"/>
                  <a:gd name="T5" fmla="*/ 45 h 48"/>
                  <a:gd name="T6" fmla="*/ 33 w 35"/>
                  <a:gd name="T7" fmla="*/ 0 h 48"/>
                  <a:gd name="T8" fmla="*/ 35 w 35"/>
                  <a:gd name="T9" fmla="*/ 3 h 48"/>
                </a:gdLst>
                <a:ahLst/>
                <a:cxnLst>
                  <a:cxn ang="0">
                    <a:pos x="T0" y="T1"/>
                  </a:cxn>
                  <a:cxn ang="0">
                    <a:pos x="T2" y="T3"/>
                  </a:cxn>
                  <a:cxn ang="0">
                    <a:pos x="T4" y="T5"/>
                  </a:cxn>
                  <a:cxn ang="0">
                    <a:pos x="T6" y="T7"/>
                  </a:cxn>
                  <a:cxn ang="0">
                    <a:pos x="T8" y="T9"/>
                  </a:cxn>
                </a:cxnLst>
                <a:rect l="0" t="0" r="r" b="b"/>
                <a:pathLst>
                  <a:path w="35" h="48">
                    <a:moveTo>
                      <a:pt x="35" y="3"/>
                    </a:moveTo>
                    <a:lnTo>
                      <a:pt x="2" y="48"/>
                    </a:lnTo>
                    <a:lnTo>
                      <a:pt x="0" y="45"/>
                    </a:lnTo>
                    <a:lnTo>
                      <a:pt x="33" y="0"/>
                    </a:lnTo>
                    <a:lnTo>
                      <a:pt x="35" y="3"/>
                    </a:lnTo>
                    <a:close/>
                  </a:path>
                </a:pathLst>
              </a:custGeom>
              <a:solidFill>
                <a:srgbClr val="EDEDE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462"/>
              <p:cNvSpPr/>
              <p:nvPr/>
            </p:nvSpPr>
            <p:spPr bwMode="auto">
              <a:xfrm>
                <a:off x="4965700" y="5364163"/>
                <a:ext cx="57150" cy="74613"/>
              </a:xfrm>
              <a:custGeom>
                <a:avLst/>
                <a:gdLst>
                  <a:gd name="T0" fmla="*/ 36 w 36"/>
                  <a:gd name="T1" fmla="*/ 2 h 47"/>
                  <a:gd name="T2" fmla="*/ 3 w 36"/>
                  <a:gd name="T3" fmla="*/ 47 h 47"/>
                  <a:gd name="T4" fmla="*/ 0 w 36"/>
                  <a:gd name="T5" fmla="*/ 45 h 47"/>
                  <a:gd name="T6" fmla="*/ 33 w 36"/>
                  <a:gd name="T7" fmla="*/ 0 h 47"/>
                  <a:gd name="T8" fmla="*/ 36 w 36"/>
                  <a:gd name="T9" fmla="*/ 2 h 47"/>
                </a:gdLst>
                <a:ahLst/>
                <a:cxnLst>
                  <a:cxn ang="0">
                    <a:pos x="T0" y="T1"/>
                  </a:cxn>
                  <a:cxn ang="0">
                    <a:pos x="T2" y="T3"/>
                  </a:cxn>
                  <a:cxn ang="0">
                    <a:pos x="T4" y="T5"/>
                  </a:cxn>
                  <a:cxn ang="0">
                    <a:pos x="T6" y="T7"/>
                  </a:cxn>
                  <a:cxn ang="0">
                    <a:pos x="T8" y="T9"/>
                  </a:cxn>
                </a:cxnLst>
                <a:rect l="0" t="0" r="r" b="b"/>
                <a:pathLst>
                  <a:path w="36" h="47">
                    <a:moveTo>
                      <a:pt x="36" y="2"/>
                    </a:moveTo>
                    <a:lnTo>
                      <a:pt x="3" y="47"/>
                    </a:lnTo>
                    <a:lnTo>
                      <a:pt x="0" y="45"/>
                    </a:lnTo>
                    <a:lnTo>
                      <a:pt x="33" y="0"/>
                    </a:lnTo>
                    <a:lnTo>
                      <a:pt x="36" y="2"/>
                    </a:lnTo>
                    <a:close/>
                  </a:path>
                </a:pathLst>
              </a:custGeom>
              <a:solidFill>
                <a:srgbClr val="ECECE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463"/>
              <p:cNvSpPr/>
              <p:nvPr/>
            </p:nvSpPr>
            <p:spPr bwMode="auto">
              <a:xfrm>
                <a:off x="4970463" y="5367338"/>
                <a:ext cx="60325" cy="74613"/>
              </a:xfrm>
              <a:custGeom>
                <a:avLst/>
                <a:gdLst>
                  <a:gd name="T0" fmla="*/ 38 w 38"/>
                  <a:gd name="T1" fmla="*/ 2 h 47"/>
                  <a:gd name="T2" fmla="*/ 4 w 38"/>
                  <a:gd name="T3" fmla="*/ 47 h 47"/>
                  <a:gd name="T4" fmla="*/ 0 w 38"/>
                  <a:gd name="T5" fmla="*/ 45 h 47"/>
                  <a:gd name="T6" fmla="*/ 33 w 38"/>
                  <a:gd name="T7" fmla="*/ 0 h 47"/>
                  <a:gd name="T8" fmla="*/ 38 w 38"/>
                  <a:gd name="T9" fmla="*/ 2 h 47"/>
                </a:gdLst>
                <a:ahLst/>
                <a:cxnLst>
                  <a:cxn ang="0">
                    <a:pos x="T0" y="T1"/>
                  </a:cxn>
                  <a:cxn ang="0">
                    <a:pos x="T2" y="T3"/>
                  </a:cxn>
                  <a:cxn ang="0">
                    <a:pos x="T4" y="T5"/>
                  </a:cxn>
                  <a:cxn ang="0">
                    <a:pos x="T6" y="T7"/>
                  </a:cxn>
                  <a:cxn ang="0">
                    <a:pos x="T8" y="T9"/>
                  </a:cxn>
                </a:cxnLst>
                <a:rect l="0" t="0" r="r" b="b"/>
                <a:pathLst>
                  <a:path w="38" h="47">
                    <a:moveTo>
                      <a:pt x="38" y="2"/>
                    </a:moveTo>
                    <a:lnTo>
                      <a:pt x="4" y="47"/>
                    </a:lnTo>
                    <a:lnTo>
                      <a:pt x="0" y="45"/>
                    </a:lnTo>
                    <a:lnTo>
                      <a:pt x="33" y="0"/>
                    </a:lnTo>
                    <a:lnTo>
                      <a:pt x="38" y="2"/>
                    </a:lnTo>
                    <a:close/>
                  </a:path>
                </a:pathLst>
              </a:custGeom>
              <a:solidFill>
                <a:srgbClr val="EBEB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464"/>
              <p:cNvSpPr/>
              <p:nvPr/>
            </p:nvSpPr>
            <p:spPr bwMode="auto">
              <a:xfrm>
                <a:off x="4976813" y="5370513"/>
                <a:ext cx="57150" cy="76200"/>
              </a:xfrm>
              <a:custGeom>
                <a:avLst/>
                <a:gdLst>
                  <a:gd name="T0" fmla="*/ 36 w 36"/>
                  <a:gd name="T1" fmla="*/ 3 h 48"/>
                  <a:gd name="T2" fmla="*/ 3 w 36"/>
                  <a:gd name="T3" fmla="*/ 48 h 48"/>
                  <a:gd name="T4" fmla="*/ 0 w 36"/>
                  <a:gd name="T5" fmla="*/ 45 h 48"/>
                  <a:gd name="T6" fmla="*/ 34 w 36"/>
                  <a:gd name="T7" fmla="*/ 0 h 48"/>
                  <a:gd name="T8" fmla="*/ 36 w 36"/>
                  <a:gd name="T9" fmla="*/ 3 h 48"/>
                </a:gdLst>
                <a:ahLst/>
                <a:cxnLst>
                  <a:cxn ang="0">
                    <a:pos x="T0" y="T1"/>
                  </a:cxn>
                  <a:cxn ang="0">
                    <a:pos x="T2" y="T3"/>
                  </a:cxn>
                  <a:cxn ang="0">
                    <a:pos x="T4" y="T5"/>
                  </a:cxn>
                  <a:cxn ang="0">
                    <a:pos x="T6" y="T7"/>
                  </a:cxn>
                  <a:cxn ang="0">
                    <a:pos x="T8" y="T9"/>
                  </a:cxn>
                </a:cxnLst>
                <a:rect l="0" t="0" r="r" b="b"/>
                <a:pathLst>
                  <a:path w="36" h="48">
                    <a:moveTo>
                      <a:pt x="36" y="3"/>
                    </a:moveTo>
                    <a:lnTo>
                      <a:pt x="3" y="48"/>
                    </a:lnTo>
                    <a:lnTo>
                      <a:pt x="0" y="45"/>
                    </a:lnTo>
                    <a:lnTo>
                      <a:pt x="34" y="0"/>
                    </a:lnTo>
                    <a:lnTo>
                      <a:pt x="36" y="3"/>
                    </a:lnTo>
                    <a:close/>
                  </a:path>
                </a:pathLst>
              </a:custGeom>
              <a:solidFill>
                <a:srgbClr val="EAEA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465"/>
              <p:cNvSpPr/>
              <p:nvPr/>
            </p:nvSpPr>
            <p:spPr bwMode="auto">
              <a:xfrm>
                <a:off x="4981575" y="5375275"/>
                <a:ext cx="55563" cy="74613"/>
              </a:xfrm>
              <a:custGeom>
                <a:avLst/>
                <a:gdLst>
                  <a:gd name="T0" fmla="*/ 35 w 35"/>
                  <a:gd name="T1" fmla="*/ 2 h 47"/>
                  <a:gd name="T2" fmla="*/ 2 w 35"/>
                  <a:gd name="T3" fmla="*/ 47 h 47"/>
                  <a:gd name="T4" fmla="*/ 0 w 35"/>
                  <a:gd name="T5" fmla="*/ 45 h 47"/>
                  <a:gd name="T6" fmla="*/ 33 w 35"/>
                  <a:gd name="T7" fmla="*/ 0 h 47"/>
                  <a:gd name="T8" fmla="*/ 35 w 35"/>
                  <a:gd name="T9" fmla="*/ 2 h 47"/>
                </a:gdLst>
                <a:ahLst/>
                <a:cxnLst>
                  <a:cxn ang="0">
                    <a:pos x="T0" y="T1"/>
                  </a:cxn>
                  <a:cxn ang="0">
                    <a:pos x="T2" y="T3"/>
                  </a:cxn>
                  <a:cxn ang="0">
                    <a:pos x="T4" y="T5"/>
                  </a:cxn>
                  <a:cxn ang="0">
                    <a:pos x="T6" y="T7"/>
                  </a:cxn>
                  <a:cxn ang="0">
                    <a:pos x="T8" y="T9"/>
                  </a:cxn>
                </a:cxnLst>
                <a:rect l="0" t="0" r="r" b="b"/>
                <a:pathLst>
                  <a:path w="35" h="47">
                    <a:moveTo>
                      <a:pt x="35" y="2"/>
                    </a:moveTo>
                    <a:lnTo>
                      <a:pt x="2" y="47"/>
                    </a:lnTo>
                    <a:lnTo>
                      <a:pt x="0" y="45"/>
                    </a:lnTo>
                    <a:lnTo>
                      <a:pt x="33" y="0"/>
                    </a:lnTo>
                    <a:lnTo>
                      <a:pt x="35" y="2"/>
                    </a:lnTo>
                    <a:close/>
                  </a:path>
                </a:pathLst>
              </a:custGeom>
              <a:solidFill>
                <a:srgbClr val="E9EA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466"/>
              <p:cNvSpPr/>
              <p:nvPr/>
            </p:nvSpPr>
            <p:spPr bwMode="auto">
              <a:xfrm>
                <a:off x="4984750" y="5378450"/>
                <a:ext cx="60325" cy="74613"/>
              </a:xfrm>
              <a:custGeom>
                <a:avLst/>
                <a:gdLst>
                  <a:gd name="T0" fmla="*/ 38 w 38"/>
                  <a:gd name="T1" fmla="*/ 3 h 47"/>
                  <a:gd name="T2" fmla="*/ 3 w 38"/>
                  <a:gd name="T3" fmla="*/ 47 h 47"/>
                  <a:gd name="T4" fmla="*/ 0 w 38"/>
                  <a:gd name="T5" fmla="*/ 45 h 47"/>
                  <a:gd name="T6" fmla="*/ 33 w 38"/>
                  <a:gd name="T7" fmla="*/ 0 h 47"/>
                  <a:gd name="T8" fmla="*/ 38 w 38"/>
                  <a:gd name="T9" fmla="*/ 3 h 47"/>
                </a:gdLst>
                <a:ahLst/>
                <a:cxnLst>
                  <a:cxn ang="0">
                    <a:pos x="T0" y="T1"/>
                  </a:cxn>
                  <a:cxn ang="0">
                    <a:pos x="T2" y="T3"/>
                  </a:cxn>
                  <a:cxn ang="0">
                    <a:pos x="T4" y="T5"/>
                  </a:cxn>
                  <a:cxn ang="0">
                    <a:pos x="T6" y="T7"/>
                  </a:cxn>
                  <a:cxn ang="0">
                    <a:pos x="T8" y="T9"/>
                  </a:cxn>
                </a:cxnLst>
                <a:rect l="0" t="0" r="r" b="b"/>
                <a:pathLst>
                  <a:path w="38" h="47">
                    <a:moveTo>
                      <a:pt x="38" y="3"/>
                    </a:moveTo>
                    <a:lnTo>
                      <a:pt x="3" y="47"/>
                    </a:lnTo>
                    <a:lnTo>
                      <a:pt x="0" y="45"/>
                    </a:lnTo>
                    <a:lnTo>
                      <a:pt x="33" y="0"/>
                    </a:lnTo>
                    <a:lnTo>
                      <a:pt x="38" y="3"/>
                    </a:lnTo>
                    <a:close/>
                  </a:path>
                </a:pathLst>
              </a:custGeom>
              <a:solidFill>
                <a:srgbClr val="E8E9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467"/>
              <p:cNvSpPr/>
              <p:nvPr/>
            </p:nvSpPr>
            <p:spPr bwMode="auto">
              <a:xfrm>
                <a:off x="4989513" y="5383213"/>
                <a:ext cx="58738" cy="74613"/>
              </a:xfrm>
              <a:custGeom>
                <a:avLst/>
                <a:gdLst>
                  <a:gd name="T0" fmla="*/ 37 w 37"/>
                  <a:gd name="T1" fmla="*/ 2 h 47"/>
                  <a:gd name="T2" fmla="*/ 4 w 37"/>
                  <a:gd name="T3" fmla="*/ 47 h 47"/>
                  <a:gd name="T4" fmla="*/ 0 w 37"/>
                  <a:gd name="T5" fmla="*/ 44 h 47"/>
                  <a:gd name="T6" fmla="*/ 35 w 37"/>
                  <a:gd name="T7" fmla="*/ 0 h 47"/>
                  <a:gd name="T8" fmla="*/ 37 w 37"/>
                  <a:gd name="T9" fmla="*/ 2 h 47"/>
                </a:gdLst>
                <a:ahLst/>
                <a:cxnLst>
                  <a:cxn ang="0">
                    <a:pos x="T0" y="T1"/>
                  </a:cxn>
                  <a:cxn ang="0">
                    <a:pos x="T2" y="T3"/>
                  </a:cxn>
                  <a:cxn ang="0">
                    <a:pos x="T4" y="T5"/>
                  </a:cxn>
                  <a:cxn ang="0">
                    <a:pos x="T6" y="T7"/>
                  </a:cxn>
                  <a:cxn ang="0">
                    <a:pos x="T8" y="T9"/>
                  </a:cxn>
                </a:cxnLst>
                <a:rect l="0" t="0" r="r" b="b"/>
                <a:pathLst>
                  <a:path w="37" h="47">
                    <a:moveTo>
                      <a:pt x="37" y="2"/>
                    </a:moveTo>
                    <a:lnTo>
                      <a:pt x="4" y="47"/>
                    </a:lnTo>
                    <a:lnTo>
                      <a:pt x="0" y="44"/>
                    </a:lnTo>
                    <a:lnTo>
                      <a:pt x="35" y="0"/>
                    </a:lnTo>
                    <a:lnTo>
                      <a:pt x="37" y="2"/>
                    </a:lnTo>
                    <a:close/>
                  </a:path>
                </a:pathLst>
              </a:custGeom>
              <a:solidFill>
                <a:srgbClr val="E7E8E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468"/>
              <p:cNvSpPr/>
              <p:nvPr/>
            </p:nvSpPr>
            <p:spPr bwMode="auto">
              <a:xfrm>
                <a:off x="4995863" y="5386388"/>
                <a:ext cx="57150" cy="74613"/>
              </a:xfrm>
              <a:custGeom>
                <a:avLst/>
                <a:gdLst>
                  <a:gd name="T0" fmla="*/ 36 w 36"/>
                  <a:gd name="T1" fmla="*/ 2 h 47"/>
                  <a:gd name="T2" fmla="*/ 3 w 36"/>
                  <a:gd name="T3" fmla="*/ 47 h 47"/>
                  <a:gd name="T4" fmla="*/ 0 w 36"/>
                  <a:gd name="T5" fmla="*/ 45 h 47"/>
                  <a:gd name="T6" fmla="*/ 33 w 36"/>
                  <a:gd name="T7" fmla="*/ 0 h 47"/>
                  <a:gd name="T8" fmla="*/ 36 w 36"/>
                  <a:gd name="T9" fmla="*/ 2 h 47"/>
                </a:gdLst>
                <a:ahLst/>
                <a:cxnLst>
                  <a:cxn ang="0">
                    <a:pos x="T0" y="T1"/>
                  </a:cxn>
                  <a:cxn ang="0">
                    <a:pos x="T2" y="T3"/>
                  </a:cxn>
                  <a:cxn ang="0">
                    <a:pos x="T4" y="T5"/>
                  </a:cxn>
                  <a:cxn ang="0">
                    <a:pos x="T6" y="T7"/>
                  </a:cxn>
                  <a:cxn ang="0">
                    <a:pos x="T8" y="T9"/>
                  </a:cxn>
                </a:cxnLst>
                <a:rect l="0" t="0" r="r" b="b"/>
                <a:pathLst>
                  <a:path w="36" h="47">
                    <a:moveTo>
                      <a:pt x="36" y="2"/>
                    </a:moveTo>
                    <a:lnTo>
                      <a:pt x="3" y="47"/>
                    </a:lnTo>
                    <a:lnTo>
                      <a:pt x="0" y="45"/>
                    </a:lnTo>
                    <a:lnTo>
                      <a:pt x="33" y="0"/>
                    </a:lnTo>
                    <a:lnTo>
                      <a:pt x="36" y="2"/>
                    </a:lnTo>
                    <a:close/>
                  </a:path>
                </a:pathLst>
              </a:custGeom>
              <a:solidFill>
                <a:srgbClr val="E6E7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469"/>
              <p:cNvSpPr/>
              <p:nvPr/>
            </p:nvSpPr>
            <p:spPr bwMode="auto">
              <a:xfrm>
                <a:off x="5000625" y="5389563"/>
                <a:ext cx="58738" cy="76200"/>
              </a:xfrm>
              <a:custGeom>
                <a:avLst/>
                <a:gdLst>
                  <a:gd name="T0" fmla="*/ 37 w 37"/>
                  <a:gd name="T1" fmla="*/ 3 h 48"/>
                  <a:gd name="T2" fmla="*/ 2 w 37"/>
                  <a:gd name="T3" fmla="*/ 48 h 48"/>
                  <a:gd name="T4" fmla="*/ 0 w 37"/>
                  <a:gd name="T5" fmla="*/ 45 h 48"/>
                  <a:gd name="T6" fmla="*/ 33 w 37"/>
                  <a:gd name="T7" fmla="*/ 0 h 48"/>
                  <a:gd name="T8" fmla="*/ 37 w 37"/>
                  <a:gd name="T9" fmla="*/ 3 h 48"/>
                </a:gdLst>
                <a:ahLst/>
                <a:cxnLst>
                  <a:cxn ang="0">
                    <a:pos x="T0" y="T1"/>
                  </a:cxn>
                  <a:cxn ang="0">
                    <a:pos x="T2" y="T3"/>
                  </a:cxn>
                  <a:cxn ang="0">
                    <a:pos x="T4" y="T5"/>
                  </a:cxn>
                  <a:cxn ang="0">
                    <a:pos x="T6" y="T7"/>
                  </a:cxn>
                  <a:cxn ang="0">
                    <a:pos x="T8" y="T9"/>
                  </a:cxn>
                </a:cxnLst>
                <a:rect l="0" t="0" r="r" b="b"/>
                <a:pathLst>
                  <a:path w="37" h="48">
                    <a:moveTo>
                      <a:pt x="37" y="3"/>
                    </a:moveTo>
                    <a:lnTo>
                      <a:pt x="2" y="48"/>
                    </a:lnTo>
                    <a:lnTo>
                      <a:pt x="0" y="45"/>
                    </a:lnTo>
                    <a:lnTo>
                      <a:pt x="33" y="0"/>
                    </a:lnTo>
                    <a:lnTo>
                      <a:pt x="37" y="3"/>
                    </a:lnTo>
                    <a:close/>
                  </a:path>
                </a:pathLst>
              </a:custGeom>
              <a:solidFill>
                <a:srgbClr val="E5E6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470"/>
              <p:cNvSpPr/>
              <p:nvPr/>
            </p:nvSpPr>
            <p:spPr bwMode="auto">
              <a:xfrm>
                <a:off x="5003800" y="5394325"/>
                <a:ext cx="60325" cy="74613"/>
              </a:xfrm>
              <a:custGeom>
                <a:avLst/>
                <a:gdLst>
                  <a:gd name="T0" fmla="*/ 38 w 38"/>
                  <a:gd name="T1" fmla="*/ 2 h 47"/>
                  <a:gd name="T2" fmla="*/ 5 w 38"/>
                  <a:gd name="T3" fmla="*/ 47 h 47"/>
                  <a:gd name="T4" fmla="*/ 0 w 38"/>
                  <a:gd name="T5" fmla="*/ 45 h 47"/>
                  <a:gd name="T6" fmla="*/ 35 w 38"/>
                  <a:gd name="T7" fmla="*/ 0 h 47"/>
                  <a:gd name="T8" fmla="*/ 38 w 38"/>
                  <a:gd name="T9" fmla="*/ 2 h 47"/>
                </a:gdLst>
                <a:ahLst/>
                <a:cxnLst>
                  <a:cxn ang="0">
                    <a:pos x="T0" y="T1"/>
                  </a:cxn>
                  <a:cxn ang="0">
                    <a:pos x="T2" y="T3"/>
                  </a:cxn>
                  <a:cxn ang="0">
                    <a:pos x="T4" y="T5"/>
                  </a:cxn>
                  <a:cxn ang="0">
                    <a:pos x="T6" y="T7"/>
                  </a:cxn>
                  <a:cxn ang="0">
                    <a:pos x="T8" y="T9"/>
                  </a:cxn>
                </a:cxnLst>
                <a:rect l="0" t="0" r="r" b="b"/>
                <a:pathLst>
                  <a:path w="38" h="47">
                    <a:moveTo>
                      <a:pt x="38" y="2"/>
                    </a:moveTo>
                    <a:lnTo>
                      <a:pt x="5" y="47"/>
                    </a:lnTo>
                    <a:lnTo>
                      <a:pt x="0" y="45"/>
                    </a:lnTo>
                    <a:lnTo>
                      <a:pt x="35" y="0"/>
                    </a:lnTo>
                    <a:lnTo>
                      <a:pt x="38" y="2"/>
                    </a:lnTo>
                    <a:close/>
                  </a:path>
                </a:pathLst>
              </a:custGeom>
              <a:solidFill>
                <a:srgbClr val="E4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471"/>
              <p:cNvSpPr/>
              <p:nvPr/>
            </p:nvSpPr>
            <p:spPr bwMode="auto">
              <a:xfrm>
                <a:off x="5011738" y="5397500"/>
                <a:ext cx="55563" cy="74613"/>
              </a:xfrm>
              <a:custGeom>
                <a:avLst/>
                <a:gdLst>
                  <a:gd name="T0" fmla="*/ 35 w 35"/>
                  <a:gd name="T1" fmla="*/ 2 h 47"/>
                  <a:gd name="T2" fmla="*/ 2 w 35"/>
                  <a:gd name="T3" fmla="*/ 47 h 47"/>
                  <a:gd name="T4" fmla="*/ 0 w 35"/>
                  <a:gd name="T5" fmla="*/ 45 h 47"/>
                  <a:gd name="T6" fmla="*/ 33 w 35"/>
                  <a:gd name="T7" fmla="*/ 0 h 47"/>
                  <a:gd name="T8" fmla="*/ 35 w 35"/>
                  <a:gd name="T9" fmla="*/ 2 h 47"/>
                </a:gdLst>
                <a:ahLst/>
                <a:cxnLst>
                  <a:cxn ang="0">
                    <a:pos x="T0" y="T1"/>
                  </a:cxn>
                  <a:cxn ang="0">
                    <a:pos x="T2" y="T3"/>
                  </a:cxn>
                  <a:cxn ang="0">
                    <a:pos x="T4" y="T5"/>
                  </a:cxn>
                  <a:cxn ang="0">
                    <a:pos x="T6" y="T7"/>
                  </a:cxn>
                  <a:cxn ang="0">
                    <a:pos x="T8" y="T9"/>
                  </a:cxn>
                </a:cxnLst>
                <a:rect l="0" t="0" r="r" b="b"/>
                <a:pathLst>
                  <a:path w="35" h="47">
                    <a:moveTo>
                      <a:pt x="35" y="2"/>
                    </a:moveTo>
                    <a:lnTo>
                      <a:pt x="2" y="47"/>
                    </a:lnTo>
                    <a:lnTo>
                      <a:pt x="0" y="45"/>
                    </a:lnTo>
                    <a:lnTo>
                      <a:pt x="33" y="0"/>
                    </a:lnTo>
                    <a:lnTo>
                      <a:pt x="35" y="2"/>
                    </a:lnTo>
                    <a:close/>
                  </a:path>
                </a:pathLst>
              </a:custGeom>
              <a:solidFill>
                <a:srgbClr val="E3E4E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472"/>
              <p:cNvSpPr/>
              <p:nvPr/>
            </p:nvSpPr>
            <p:spPr bwMode="auto">
              <a:xfrm>
                <a:off x="5014913" y="5400675"/>
                <a:ext cx="57150" cy="76200"/>
              </a:xfrm>
              <a:custGeom>
                <a:avLst/>
                <a:gdLst>
                  <a:gd name="T0" fmla="*/ 36 w 36"/>
                  <a:gd name="T1" fmla="*/ 3 h 48"/>
                  <a:gd name="T2" fmla="*/ 2 w 36"/>
                  <a:gd name="T3" fmla="*/ 48 h 48"/>
                  <a:gd name="T4" fmla="*/ 0 w 36"/>
                  <a:gd name="T5" fmla="*/ 45 h 48"/>
                  <a:gd name="T6" fmla="*/ 33 w 36"/>
                  <a:gd name="T7" fmla="*/ 0 h 48"/>
                  <a:gd name="T8" fmla="*/ 36 w 36"/>
                  <a:gd name="T9" fmla="*/ 3 h 48"/>
                </a:gdLst>
                <a:ahLst/>
                <a:cxnLst>
                  <a:cxn ang="0">
                    <a:pos x="T0" y="T1"/>
                  </a:cxn>
                  <a:cxn ang="0">
                    <a:pos x="T2" y="T3"/>
                  </a:cxn>
                  <a:cxn ang="0">
                    <a:pos x="T4" y="T5"/>
                  </a:cxn>
                  <a:cxn ang="0">
                    <a:pos x="T6" y="T7"/>
                  </a:cxn>
                  <a:cxn ang="0">
                    <a:pos x="T8" y="T9"/>
                  </a:cxn>
                </a:cxnLst>
                <a:rect l="0" t="0" r="r" b="b"/>
                <a:pathLst>
                  <a:path w="36" h="48">
                    <a:moveTo>
                      <a:pt x="36" y="3"/>
                    </a:moveTo>
                    <a:lnTo>
                      <a:pt x="2" y="48"/>
                    </a:lnTo>
                    <a:lnTo>
                      <a:pt x="0" y="45"/>
                    </a:lnTo>
                    <a:lnTo>
                      <a:pt x="33" y="0"/>
                    </a:lnTo>
                    <a:lnTo>
                      <a:pt x="36" y="3"/>
                    </a:lnTo>
                    <a:close/>
                  </a:path>
                </a:pathLst>
              </a:custGeom>
              <a:solidFill>
                <a:srgbClr val="E2E3E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473"/>
              <p:cNvSpPr/>
              <p:nvPr/>
            </p:nvSpPr>
            <p:spPr bwMode="auto">
              <a:xfrm>
                <a:off x="5018088" y="5405438"/>
                <a:ext cx="60325" cy="74613"/>
              </a:xfrm>
              <a:custGeom>
                <a:avLst/>
                <a:gdLst>
                  <a:gd name="T0" fmla="*/ 38 w 38"/>
                  <a:gd name="T1" fmla="*/ 2 h 47"/>
                  <a:gd name="T2" fmla="*/ 5 w 38"/>
                  <a:gd name="T3" fmla="*/ 47 h 47"/>
                  <a:gd name="T4" fmla="*/ 0 w 38"/>
                  <a:gd name="T5" fmla="*/ 45 h 47"/>
                  <a:gd name="T6" fmla="*/ 34 w 38"/>
                  <a:gd name="T7" fmla="*/ 0 h 47"/>
                  <a:gd name="T8" fmla="*/ 38 w 38"/>
                  <a:gd name="T9" fmla="*/ 2 h 47"/>
                </a:gdLst>
                <a:ahLst/>
                <a:cxnLst>
                  <a:cxn ang="0">
                    <a:pos x="T0" y="T1"/>
                  </a:cxn>
                  <a:cxn ang="0">
                    <a:pos x="T2" y="T3"/>
                  </a:cxn>
                  <a:cxn ang="0">
                    <a:pos x="T4" y="T5"/>
                  </a:cxn>
                  <a:cxn ang="0">
                    <a:pos x="T6" y="T7"/>
                  </a:cxn>
                  <a:cxn ang="0">
                    <a:pos x="T8" y="T9"/>
                  </a:cxn>
                </a:cxnLst>
                <a:rect l="0" t="0" r="r" b="b"/>
                <a:pathLst>
                  <a:path w="38" h="47">
                    <a:moveTo>
                      <a:pt x="38" y="2"/>
                    </a:moveTo>
                    <a:lnTo>
                      <a:pt x="5" y="47"/>
                    </a:lnTo>
                    <a:lnTo>
                      <a:pt x="0" y="45"/>
                    </a:lnTo>
                    <a:lnTo>
                      <a:pt x="34" y="0"/>
                    </a:lnTo>
                    <a:lnTo>
                      <a:pt x="38" y="2"/>
                    </a:lnTo>
                    <a:close/>
                  </a:path>
                </a:pathLst>
              </a:custGeom>
              <a:solidFill>
                <a:srgbClr val="E1E2E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474"/>
              <p:cNvSpPr/>
              <p:nvPr/>
            </p:nvSpPr>
            <p:spPr bwMode="auto">
              <a:xfrm>
                <a:off x="5026025" y="5408613"/>
                <a:ext cx="57150" cy="74613"/>
              </a:xfrm>
              <a:custGeom>
                <a:avLst/>
                <a:gdLst>
                  <a:gd name="T0" fmla="*/ 36 w 36"/>
                  <a:gd name="T1" fmla="*/ 2 h 47"/>
                  <a:gd name="T2" fmla="*/ 3 w 36"/>
                  <a:gd name="T3" fmla="*/ 47 h 47"/>
                  <a:gd name="T4" fmla="*/ 0 w 36"/>
                  <a:gd name="T5" fmla="*/ 45 h 47"/>
                  <a:gd name="T6" fmla="*/ 33 w 36"/>
                  <a:gd name="T7" fmla="*/ 0 h 47"/>
                  <a:gd name="T8" fmla="*/ 36 w 36"/>
                  <a:gd name="T9" fmla="*/ 2 h 47"/>
                </a:gdLst>
                <a:ahLst/>
                <a:cxnLst>
                  <a:cxn ang="0">
                    <a:pos x="T0" y="T1"/>
                  </a:cxn>
                  <a:cxn ang="0">
                    <a:pos x="T2" y="T3"/>
                  </a:cxn>
                  <a:cxn ang="0">
                    <a:pos x="T4" y="T5"/>
                  </a:cxn>
                  <a:cxn ang="0">
                    <a:pos x="T6" y="T7"/>
                  </a:cxn>
                  <a:cxn ang="0">
                    <a:pos x="T8" y="T9"/>
                  </a:cxn>
                </a:cxnLst>
                <a:rect l="0" t="0" r="r" b="b"/>
                <a:pathLst>
                  <a:path w="36" h="47">
                    <a:moveTo>
                      <a:pt x="36" y="2"/>
                    </a:moveTo>
                    <a:lnTo>
                      <a:pt x="3" y="47"/>
                    </a:lnTo>
                    <a:lnTo>
                      <a:pt x="0" y="45"/>
                    </a:lnTo>
                    <a:lnTo>
                      <a:pt x="33" y="0"/>
                    </a:lnTo>
                    <a:lnTo>
                      <a:pt x="36" y="2"/>
                    </a:lnTo>
                    <a:close/>
                  </a:path>
                </a:pathLst>
              </a:custGeom>
              <a:solidFill>
                <a:srgbClr val="E0E1E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475"/>
              <p:cNvSpPr/>
              <p:nvPr/>
            </p:nvSpPr>
            <p:spPr bwMode="auto">
              <a:xfrm>
                <a:off x="5030788" y="5411788"/>
                <a:ext cx="55563" cy="76200"/>
              </a:xfrm>
              <a:custGeom>
                <a:avLst/>
                <a:gdLst>
                  <a:gd name="T0" fmla="*/ 35 w 35"/>
                  <a:gd name="T1" fmla="*/ 3 h 48"/>
                  <a:gd name="T2" fmla="*/ 2 w 35"/>
                  <a:gd name="T3" fmla="*/ 48 h 48"/>
                  <a:gd name="T4" fmla="*/ 0 w 35"/>
                  <a:gd name="T5" fmla="*/ 45 h 48"/>
                  <a:gd name="T6" fmla="*/ 33 w 35"/>
                  <a:gd name="T7" fmla="*/ 0 h 48"/>
                  <a:gd name="T8" fmla="*/ 35 w 35"/>
                  <a:gd name="T9" fmla="*/ 3 h 48"/>
                </a:gdLst>
                <a:ahLst/>
                <a:cxnLst>
                  <a:cxn ang="0">
                    <a:pos x="T0" y="T1"/>
                  </a:cxn>
                  <a:cxn ang="0">
                    <a:pos x="T2" y="T3"/>
                  </a:cxn>
                  <a:cxn ang="0">
                    <a:pos x="T4" y="T5"/>
                  </a:cxn>
                  <a:cxn ang="0">
                    <a:pos x="T6" y="T7"/>
                  </a:cxn>
                  <a:cxn ang="0">
                    <a:pos x="T8" y="T9"/>
                  </a:cxn>
                </a:cxnLst>
                <a:rect l="0" t="0" r="r" b="b"/>
                <a:pathLst>
                  <a:path w="35" h="48">
                    <a:moveTo>
                      <a:pt x="35" y="3"/>
                    </a:moveTo>
                    <a:lnTo>
                      <a:pt x="2" y="48"/>
                    </a:lnTo>
                    <a:lnTo>
                      <a:pt x="0" y="45"/>
                    </a:lnTo>
                    <a:lnTo>
                      <a:pt x="33" y="0"/>
                    </a:lnTo>
                    <a:lnTo>
                      <a:pt x="35" y="3"/>
                    </a:lnTo>
                    <a:close/>
                  </a:path>
                </a:pathLst>
              </a:custGeom>
              <a:solidFill>
                <a:srgbClr val="DFE0E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476"/>
              <p:cNvSpPr/>
              <p:nvPr/>
            </p:nvSpPr>
            <p:spPr bwMode="auto">
              <a:xfrm>
                <a:off x="5033963" y="5416550"/>
                <a:ext cx="60325" cy="74613"/>
              </a:xfrm>
              <a:custGeom>
                <a:avLst/>
                <a:gdLst>
                  <a:gd name="T0" fmla="*/ 38 w 38"/>
                  <a:gd name="T1" fmla="*/ 2 h 47"/>
                  <a:gd name="T2" fmla="*/ 5 w 38"/>
                  <a:gd name="T3" fmla="*/ 47 h 47"/>
                  <a:gd name="T4" fmla="*/ 0 w 38"/>
                  <a:gd name="T5" fmla="*/ 45 h 47"/>
                  <a:gd name="T6" fmla="*/ 33 w 38"/>
                  <a:gd name="T7" fmla="*/ 0 h 47"/>
                  <a:gd name="T8" fmla="*/ 38 w 38"/>
                  <a:gd name="T9" fmla="*/ 2 h 47"/>
                </a:gdLst>
                <a:ahLst/>
                <a:cxnLst>
                  <a:cxn ang="0">
                    <a:pos x="T0" y="T1"/>
                  </a:cxn>
                  <a:cxn ang="0">
                    <a:pos x="T2" y="T3"/>
                  </a:cxn>
                  <a:cxn ang="0">
                    <a:pos x="T4" y="T5"/>
                  </a:cxn>
                  <a:cxn ang="0">
                    <a:pos x="T6" y="T7"/>
                  </a:cxn>
                  <a:cxn ang="0">
                    <a:pos x="T8" y="T9"/>
                  </a:cxn>
                </a:cxnLst>
                <a:rect l="0" t="0" r="r" b="b"/>
                <a:pathLst>
                  <a:path w="38" h="47">
                    <a:moveTo>
                      <a:pt x="38" y="2"/>
                    </a:moveTo>
                    <a:lnTo>
                      <a:pt x="5" y="47"/>
                    </a:lnTo>
                    <a:lnTo>
                      <a:pt x="0" y="45"/>
                    </a:lnTo>
                    <a:lnTo>
                      <a:pt x="33" y="0"/>
                    </a:lnTo>
                    <a:lnTo>
                      <a:pt x="38" y="2"/>
                    </a:lnTo>
                    <a:close/>
                  </a:path>
                </a:pathLst>
              </a:custGeom>
              <a:solidFill>
                <a:srgbClr val="DEDF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477"/>
              <p:cNvSpPr/>
              <p:nvPr/>
            </p:nvSpPr>
            <p:spPr bwMode="auto">
              <a:xfrm>
                <a:off x="5041900" y="5419725"/>
                <a:ext cx="55563" cy="74613"/>
              </a:xfrm>
              <a:custGeom>
                <a:avLst/>
                <a:gdLst>
                  <a:gd name="T0" fmla="*/ 35 w 35"/>
                  <a:gd name="T1" fmla="*/ 3 h 47"/>
                  <a:gd name="T2" fmla="*/ 2 w 35"/>
                  <a:gd name="T3" fmla="*/ 47 h 47"/>
                  <a:gd name="T4" fmla="*/ 0 w 35"/>
                  <a:gd name="T5" fmla="*/ 45 h 47"/>
                  <a:gd name="T6" fmla="*/ 33 w 35"/>
                  <a:gd name="T7" fmla="*/ 0 h 47"/>
                  <a:gd name="T8" fmla="*/ 35 w 35"/>
                  <a:gd name="T9" fmla="*/ 3 h 47"/>
                </a:gdLst>
                <a:ahLst/>
                <a:cxnLst>
                  <a:cxn ang="0">
                    <a:pos x="T0" y="T1"/>
                  </a:cxn>
                  <a:cxn ang="0">
                    <a:pos x="T2" y="T3"/>
                  </a:cxn>
                  <a:cxn ang="0">
                    <a:pos x="T4" y="T5"/>
                  </a:cxn>
                  <a:cxn ang="0">
                    <a:pos x="T6" y="T7"/>
                  </a:cxn>
                  <a:cxn ang="0">
                    <a:pos x="T8" y="T9"/>
                  </a:cxn>
                </a:cxnLst>
                <a:rect l="0" t="0" r="r" b="b"/>
                <a:pathLst>
                  <a:path w="35" h="47">
                    <a:moveTo>
                      <a:pt x="35" y="3"/>
                    </a:moveTo>
                    <a:lnTo>
                      <a:pt x="2" y="47"/>
                    </a:lnTo>
                    <a:lnTo>
                      <a:pt x="0" y="45"/>
                    </a:lnTo>
                    <a:lnTo>
                      <a:pt x="33" y="0"/>
                    </a:lnTo>
                    <a:lnTo>
                      <a:pt x="35" y="3"/>
                    </a:lnTo>
                    <a:close/>
                  </a:path>
                </a:pathLst>
              </a:custGeom>
              <a:solidFill>
                <a:srgbClr val="DDDED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478"/>
              <p:cNvSpPr/>
              <p:nvPr/>
            </p:nvSpPr>
            <p:spPr bwMode="auto">
              <a:xfrm>
                <a:off x="5045075" y="5424488"/>
                <a:ext cx="55563" cy="74613"/>
              </a:xfrm>
              <a:custGeom>
                <a:avLst/>
                <a:gdLst>
                  <a:gd name="T0" fmla="*/ 35 w 35"/>
                  <a:gd name="T1" fmla="*/ 2 h 47"/>
                  <a:gd name="T2" fmla="*/ 2 w 35"/>
                  <a:gd name="T3" fmla="*/ 47 h 47"/>
                  <a:gd name="T4" fmla="*/ 0 w 35"/>
                  <a:gd name="T5" fmla="*/ 44 h 47"/>
                  <a:gd name="T6" fmla="*/ 33 w 35"/>
                  <a:gd name="T7" fmla="*/ 0 h 47"/>
                  <a:gd name="T8" fmla="*/ 35 w 35"/>
                  <a:gd name="T9" fmla="*/ 2 h 47"/>
                </a:gdLst>
                <a:ahLst/>
                <a:cxnLst>
                  <a:cxn ang="0">
                    <a:pos x="T0" y="T1"/>
                  </a:cxn>
                  <a:cxn ang="0">
                    <a:pos x="T2" y="T3"/>
                  </a:cxn>
                  <a:cxn ang="0">
                    <a:pos x="T4" y="T5"/>
                  </a:cxn>
                  <a:cxn ang="0">
                    <a:pos x="T6" y="T7"/>
                  </a:cxn>
                  <a:cxn ang="0">
                    <a:pos x="T8" y="T9"/>
                  </a:cxn>
                </a:cxnLst>
                <a:rect l="0" t="0" r="r" b="b"/>
                <a:pathLst>
                  <a:path w="35" h="47">
                    <a:moveTo>
                      <a:pt x="35" y="2"/>
                    </a:moveTo>
                    <a:lnTo>
                      <a:pt x="2" y="47"/>
                    </a:lnTo>
                    <a:lnTo>
                      <a:pt x="0" y="44"/>
                    </a:lnTo>
                    <a:lnTo>
                      <a:pt x="33" y="0"/>
                    </a:lnTo>
                    <a:lnTo>
                      <a:pt x="35" y="2"/>
                    </a:lnTo>
                    <a:close/>
                  </a:path>
                </a:pathLst>
              </a:custGeom>
              <a:solidFill>
                <a:srgbClr val="DCDD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479"/>
              <p:cNvSpPr/>
              <p:nvPr/>
            </p:nvSpPr>
            <p:spPr bwMode="auto">
              <a:xfrm>
                <a:off x="5048250" y="5427663"/>
                <a:ext cx="60325" cy="74613"/>
              </a:xfrm>
              <a:custGeom>
                <a:avLst/>
                <a:gdLst>
                  <a:gd name="T0" fmla="*/ 38 w 38"/>
                  <a:gd name="T1" fmla="*/ 2 h 47"/>
                  <a:gd name="T2" fmla="*/ 3 w 38"/>
                  <a:gd name="T3" fmla="*/ 47 h 47"/>
                  <a:gd name="T4" fmla="*/ 0 w 38"/>
                  <a:gd name="T5" fmla="*/ 45 h 47"/>
                  <a:gd name="T6" fmla="*/ 33 w 38"/>
                  <a:gd name="T7" fmla="*/ 0 h 47"/>
                  <a:gd name="T8" fmla="*/ 38 w 38"/>
                  <a:gd name="T9" fmla="*/ 2 h 47"/>
                </a:gdLst>
                <a:ahLst/>
                <a:cxnLst>
                  <a:cxn ang="0">
                    <a:pos x="T0" y="T1"/>
                  </a:cxn>
                  <a:cxn ang="0">
                    <a:pos x="T2" y="T3"/>
                  </a:cxn>
                  <a:cxn ang="0">
                    <a:pos x="T4" y="T5"/>
                  </a:cxn>
                  <a:cxn ang="0">
                    <a:pos x="T6" y="T7"/>
                  </a:cxn>
                  <a:cxn ang="0">
                    <a:pos x="T8" y="T9"/>
                  </a:cxn>
                </a:cxnLst>
                <a:rect l="0" t="0" r="r" b="b"/>
                <a:pathLst>
                  <a:path w="38" h="47">
                    <a:moveTo>
                      <a:pt x="38" y="2"/>
                    </a:moveTo>
                    <a:lnTo>
                      <a:pt x="3" y="47"/>
                    </a:lnTo>
                    <a:lnTo>
                      <a:pt x="0" y="45"/>
                    </a:lnTo>
                    <a:lnTo>
                      <a:pt x="33" y="0"/>
                    </a:lnTo>
                    <a:lnTo>
                      <a:pt x="38" y="2"/>
                    </a:lnTo>
                    <a:close/>
                  </a:path>
                </a:pathLst>
              </a:custGeom>
              <a:solidFill>
                <a:srgbClr val="DBDC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480"/>
              <p:cNvSpPr/>
              <p:nvPr/>
            </p:nvSpPr>
            <p:spPr bwMode="auto">
              <a:xfrm>
                <a:off x="5053013" y="5430838"/>
                <a:ext cx="60325" cy="76200"/>
              </a:xfrm>
              <a:custGeom>
                <a:avLst/>
                <a:gdLst>
                  <a:gd name="T0" fmla="*/ 38 w 38"/>
                  <a:gd name="T1" fmla="*/ 3 h 48"/>
                  <a:gd name="T2" fmla="*/ 4 w 38"/>
                  <a:gd name="T3" fmla="*/ 48 h 48"/>
                  <a:gd name="T4" fmla="*/ 0 w 38"/>
                  <a:gd name="T5" fmla="*/ 45 h 48"/>
                  <a:gd name="T6" fmla="*/ 35 w 38"/>
                  <a:gd name="T7" fmla="*/ 0 h 48"/>
                  <a:gd name="T8" fmla="*/ 38 w 38"/>
                  <a:gd name="T9" fmla="*/ 3 h 48"/>
                </a:gdLst>
                <a:ahLst/>
                <a:cxnLst>
                  <a:cxn ang="0">
                    <a:pos x="T0" y="T1"/>
                  </a:cxn>
                  <a:cxn ang="0">
                    <a:pos x="T2" y="T3"/>
                  </a:cxn>
                  <a:cxn ang="0">
                    <a:pos x="T4" y="T5"/>
                  </a:cxn>
                  <a:cxn ang="0">
                    <a:pos x="T6" y="T7"/>
                  </a:cxn>
                  <a:cxn ang="0">
                    <a:pos x="T8" y="T9"/>
                  </a:cxn>
                </a:cxnLst>
                <a:rect l="0" t="0" r="r" b="b"/>
                <a:pathLst>
                  <a:path w="38" h="48">
                    <a:moveTo>
                      <a:pt x="38" y="3"/>
                    </a:moveTo>
                    <a:lnTo>
                      <a:pt x="4" y="48"/>
                    </a:lnTo>
                    <a:lnTo>
                      <a:pt x="0" y="45"/>
                    </a:lnTo>
                    <a:lnTo>
                      <a:pt x="35" y="0"/>
                    </a:lnTo>
                    <a:lnTo>
                      <a:pt x="38" y="3"/>
                    </a:lnTo>
                    <a:close/>
                  </a:path>
                </a:pathLst>
              </a:custGeom>
              <a:solidFill>
                <a:srgbClr val="DADBD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481"/>
              <p:cNvSpPr/>
              <p:nvPr/>
            </p:nvSpPr>
            <p:spPr bwMode="auto">
              <a:xfrm>
                <a:off x="5059363" y="5435600"/>
                <a:ext cx="57150" cy="74613"/>
              </a:xfrm>
              <a:custGeom>
                <a:avLst/>
                <a:gdLst>
                  <a:gd name="T0" fmla="*/ 36 w 36"/>
                  <a:gd name="T1" fmla="*/ 2 h 47"/>
                  <a:gd name="T2" fmla="*/ 3 w 36"/>
                  <a:gd name="T3" fmla="*/ 47 h 47"/>
                  <a:gd name="T4" fmla="*/ 0 w 36"/>
                  <a:gd name="T5" fmla="*/ 45 h 47"/>
                  <a:gd name="T6" fmla="*/ 34 w 36"/>
                  <a:gd name="T7" fmla="*/ 0 h 47"/>
                  <a:gd name="T8" fmla="*/ 36 w 36"/>
                  <a:gd name="T9" fmla="*/ 2 h 47"/>
                </a:gdLst>
                <a:ahLst/>
                <a:cxnLst>
                  <a:cxn ang="0">
                    <a:pos x="T0" y="T1"/>
                  </a:cxn>
                  <a:cxn ang="0">
                    <a:pos x="T2" y="T3"/>
                  </a:cxn>
                  <a:cxn ang="0">
                    <a:pos x="T4" y="T5"/>
                  </a:cxn>
                  <a:cxn ang="0">
                    <a:pos x="T6" y="T7"/>
                  </a:cxn>
                  <a:cxn ang="0">
                    <a:pos x="T8" y="T9"/>
                  </a:cxn>
                </a:cxnLst>
                <a:rect l="0" t="0" r="r" b="b"/>
                <a:pathLst>
                  <a:path w="36" h="47">
                    <a:moveTo>
                      <a:pt x="36" y="2"/>
                    </a:moveTo>
                    <a:lnTo>
                      <a:pt x="3" y="47"/>
                    </a:lnTo>
                    <a:lnTo>
                      <a:pt x="0" y="45"/>
                    </a:lnTo>
                    <a:lnTo>
                      <a:pt x="34" y="0"/>
                    </a:lnTo>
                    <a:lnTo>
                      <a:pt x="36" y="2"/>
                    </a:lnTo>
                    <a:close/>
                  </a:path>
                </a:pathLst>
              </a:custGeom>
              <a:solidFill>
                <a:srgbClr val="D9DAD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482"/>
              <p:cNvSpPr/>
              <p:nvPr/>
            </p:nvSpPr>
            <p:spPr bwMode="auto">
              <a:xfrm>
                <a:off x="5064125" y="5438775"/>
                <a:ext cx="60325" cy="74613"/>
              </a:xfrm>
              <a:custGeom>
                <a:avLst/>
                <a:gdLst>
                  <a:gd name="T0" fmla="*/ 38 w 38"/>
                  <a:gd name="T1" fmla="*/ 2 h 47"/>
                  <a:gd name="T2" fmla="*/ 2 w 38"/>
                  <a:gd name="T3" fmla="*/ 47 h 47"/>
                  <a:gd name="T4" fmla="*/ 0 w 38"/>
                  <a:gd name="T5" fmla="*/ 45 h 47"/>
                  <a:gd name="T6" fmla="*/ 33 w 38"/>
                  <a:gd name="T7" fmla="*/ 0 h 47"/>
                  <a:gd name="T8" fmla="*/ 38 w 38"/>
                  <a:gd name="T9" fmla="*/ 2 h 47"/>
                </a:gdLst>
                <a:ahLst/>
                <a:cxnLst>
                  <a:cxn ang="0">
                    <a:pos x="T0" y="T1"/>
                  </a:cxn>
                  <a:cxn ang="0">
                    <a:pos x="T2" y="T3"/>
                  </a:cxn>
                  <a:cxn ang="0">
                    <a:pos x="T4" y="T5"/>
                  </a:cxn>
                  <a:cxn ang="0">
                    <a:pos x="T6" y="T7"/>
                  </a:cxn>
                  <a:cxn ang="0">
                    <a:pos x="T8" y="T9"/>
                  </a:cxn>
                </a:cxnLst>
                <a:rect l="0" t="0" r="r" b="b"/>
                <a:pathLst>
                  <a:path w="38" h="47">
                    <a:moveTo>
                      <a:pt x="38" y="2"/>
                    </a:moveTo>
                    <a:lnTo>
                      <a:pt x="2" y="47"/>
                    </a:lnTo>
                    <a:lnTo>
                      <a:pt x="0" y="45"/>
                    </a:lnTo>
                    <a:lnTo>
                      <a:pt x="33" y="0"/>
                    </a:lnTo>
                    <a:lnTo>
                      <a:pt x="38" y="2"/>
                    </a:lnTo>
                    <a:close/>
                  </a:path>
                </a:pathLst>
              </a:custGeom>
              <a:solidFill>
                <a:srgbClr val="D8D9D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483"/>
              <p:cNvSpPr/>
              <p:nvPr/>
            </p:nvSpPr>
            <p:spPr bwMode="auto">
              <a:xfrm>
                <a:off x="5067300" y="5441950"/>
                <a:ext cx="60325" cy="76200"/>
              </a:xfrm>
              <a:custGeom>
                <a:avLst/>
                <a:gdLst>
                  <a:gd name="T0" fmla="*/ 38 w 38"/>
                  <a:gd name="T1" fmla="*/ 3 h 48"/>
                  <a:gd name="T2" fmla="*/ 5 w 38"/>
                  <a:gd name="T3" fmla="*/ 48 h 48"/>
                  <a:gd name="T4" fmla="*/ 0 w 38"/>
                  <a:gd name="T5" fmla="*/ 45 h 48"/>
                  <a:gd name="T6" fmla="*/ 36 w 38"/>
                  <a:gd name="T7" fmla="*/ 0 h 48"/>
                  <a:gd name="T8" fmla="*/ 38 w 38"/>
                  <a:gd name="T9" fmla="*/ 3 h 48"/>
                </a:gdLst>
                <a:ahLst/>
                <a:cxnLst>
                  <a:cxn ang="0">
                    <a:pos x="T0" y="T1"/>
                  </a:cxn>
                  <a:cxn ang="0">
                    <a:pos x="T2" y="T3"/>
                  </a:cxn>
                  <a:cxn ang="0">
                    <a:pos x="T4" y="T5"/>
                  </a:cxn>
                  <a:cxn ang="0">
                    <a:pos x="T6" y="T7"/>
                  </a:cxn>
                  <a:cxn ang="0">
                    <a:pos x="T8" y="T9"/>
                  </a:cxn>
                </a:cxnLst>
                <a:rect l="0" t="0" r="r" b="b"/>
                <a:pathLst>
                  <a:path w="38" h="48">
                    <a:moveTo>
                      <a:pt x="38" y="3"/>
                    </a:moveTo>
                    <a:lnTo>
                      <a:pt x="5" y="48"/>
                    </a:lnTo>
                    <a:lnTo>
                      <a:pt x="0" y="45"/>
                    </a:lnTo>
                    <a:lnTo>
                      <a:pt x="36" y="0"/>
                    </a:lnTo>
                    <a:lnTo>
                      <a:pt x="38" y="3"/>
                    </a:lnTo>
                    <a:close/>
                  </a:path>
                </a:pathLst>
              </a:custGeom>
              <a:solidFill>
                <a:srgbClr val="D7D8D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484"/>
              <p:cNvSpPr/>
              <p:nvPr/>
            </p:nvSpPr>
            <p:spPr bwMode="auto">
              <a:xfrm>
                <a:off x="5075238" y="5446713"/>
                <a:ext cx="55563" cy="74613"/>
              </a:xfrm>
              <a:custGeom>
                <a:avLst/>
                <a:gdLst>
                  <a:gd name="T0" fmla="*/ 35 w 35"/>
                  <a:gd name="T1" fmla="*/ 2 h 47"/>
                  <a:gd name="T2" fmla="*/ 2 w 35"/>
                  <a:gd name="T3" fmla="*/ 47 h 47"/>
                  <a:gd name="T4" fmla="*/ 0 w 35"/>
                  <a:gd name="T5" fmla="*/ 45 h 47"/>
                  <a:gd name="T6" fmla="*/ 33 w 35"/>
                  <a:gd name="T7" fmla="*/ 0 h 47"/>
                  <a:gd name="T8" fmla="*/ 35 w 35"/>
                  <a:gd name="T9" fmla="*/ 2 h 47"/>
                </a:gdLst>
                <a:ahLst/>
                <a:cxnLst>
                  <a:cxn ang="0">
                    <a:pos x="T0" y="T1"/>
                  </a:cxn>
                  <a:cxn ang="0">
                    <a:pos x="T2" y="T3"/>
                  </a:cxn>
                  <a:cxn ang="0">
                    <a:pos x="T4" y="T5"/>
                  </a:cxn>
                  <a:cxn ang="0">
                    <a:pos x="T6" y="T7"/>
                  </a:cxn>
                  <a:cxn ang="0">
                    <a:pos x="T8" y="T9"/>
                  </a:cxn>
                </a:cxnLst>
                <a:rect l="0" t="0" r="r" b="b"/>
                <a:pathLst>
                  <a:path w="35" h="47">
                    <a:moveTo>
                      <a:pt x="35" y="2"/>
                    </a:moveTo>
                    <a:lnTo>
                      <a:pt x="2" y="47"/>
                    </a:lnTo>
                    <a:lnTo>
                      <a:pt x="0" y="45"/>
                    </a:lnTo>
                    <a:lnTo>
                      <a:pt x="33" y="0"/>
                    </a:lnTo>
                    <a:lnTo>
                      <a:pt x="35" y="2"/>
                    </a:lnTo>
                    <a:close/>
                  </a:path>
                </a:pathLst>
              </a:custGeom>
              <a:solidFill>
                <a:srgbClr val="D6D7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485"/>
              <p:cNvSpPr/>
              <p:nvPr/>
            </p:nvSpPr>
            <p:spPr bwMode="auto">
              <a:xfrm>
                <a:off x="5078413" y="5449888"/>
                <a:ext cx="57150" cy="74613"/>
              </a:xfrm>
              <a:custGeom>
                <a:avLst/>
                <a:gdLst>
                  <a:gd name="T0" fmla="*/ 36 w 36"/>
                  <a:gd name="T1" fmla="*/ 2 h 47"/>
                  <a:gd name="T2" fmla="*/ 3 w 36"/>
                  <a:gd name="T3" fmla="*/ 47 h 47"/>
                  <a:gd name="T4" fmla="*/ 0 w 36"/>
                  <a:gd name="T5" fmla="*/ 45 h 47"/>
                  <a:gd name="T6" fmla="*/ 33 w 36"/>
                  <a:gd name="T7" fmla="*/ 0 h 47"/>
                  <a:gd name="T8" fmla="*/ 36 w 36"/>
                  <a:gd name="T9" fmla="*/ 2 h 47"/>
                </a:gdLst>
                <a:ahLst/>
                <a:cxnLst>
                  <a:cxn ang="0">
                    <a:pos x="T0" y="T1"/>
                  </a:cxn>
                  <a:cxn ang="0">
                    <a:pos x="T2" y="T3"/>
                  </a:cxn>
                  <a:cxn ang="0">
                    <a:pos x="T4" y="T5"/>
                  </a:cxn>
                  <a:cxn ang="0">
                    <a:pos x="T6" y="T7"/>
                  </a:cxn>
                  <a:cxn ang="0">
                    <a:pos x="T8" y="T9"/>
                  </a:cxn>
                </a:cxnLst>
                <a:rect l="0" t="0" r="r" b="b"/>
                <a:pathLst>
                  <a:path w="36" h="47">
                    <a:moveTo>
                      <a:pt x="36" y="2"/>
                    </a:moveTo>
                    <a:lnTo>
                      <a:pt x="3" y="47"/>
                    </a:lnTo>
                    <a:lnTo>
                      <a:pt x="0" y="45"/>
                    </a:lnTo>
                    <a:lnTo>
                      <a:pt x="33" y="0"/>
                    </a:lnTo>
                    <a:lnTo>
                      <a:pt x="36" y="2"/>
                    </a:lnTo>
                    <a:close/>
                  </a:path>
                </a:pathLst>
              </a:custGeom>
              <a:solidFill>
                <a:srgbClr val="D5D6D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486"/>
              <p:cNvSpPr/>
              <p:nvPr/>
            </p:nvSpPr>
            <p:spPr bwMode="auto">
              <a:xfrm>
                <a:off x="5083175" y="5453063"/>
                <a:ext cx="58738" cy="76200"/>
              </a:xfrm>
              <a:custGeom>
                <a:avLst/>
                <a:gdLst>
                  <a:gd name="T0" fmla="*/ 37 w 37"/>
                  <a:gd name="T1" fmla="*/ 3 h 48"/>
                  <a:gd name="T2" fmla="*/ 4 w 37"/>
                  <a:gd name="T3" fmla="*/ 48 h 48"/>
                  <a:gd name="T4" fmla="*/ 0 w 37"/>
                  <a:gd name="T5" fmla="*/ 45 h 48"/>
                  <a:gd name="T6" fmla="*/ 33 w 37"/>
                  <a:gd name="T7" fmla="*/ 0 h 48"/>
                  <a:gd name="T8" fmla="*/ 37 w 37"/>
                  <a:gd name="T9" fmla="*/ 3 h 48"/>
                </a:gdLst>
                <a:ahLst/>
                <a:cxnLst>
                  <a:cxn ang="0">
                    <a:pos x="T0" y="T1"/>
                  </a:cxn>
                  <a:cxn ang="0">
                    <a:pos x="T2" y="T3"/>
                  </a:cxn>
                  <a:cxn ang="0">
                    <a:pos x="T4" y="T5"/>
                  </a:cxn>
                  <a:cxn ang="0">
                    <a:pos x="T6" y="T7"/>
                  </a:cxn>
                  <a:cxn ang="0">
                    <a:pos x="T8" y="T9"/>
                  </a:cxn>
                </a:cxnLst>
                <a:rect l="0" t="0" r="r" b="b"/>
                <a:pathLst>
                  <a:path w="37" h="48">
                    <a:moveTo>
                      <a:pt x="37" y="3"/>
                    </a:moveTo>
                    <a:lnTo>
                      <a:pt x="4" y="48"/>
                    </a:lnTo>
                    <a:lnTo>
                      <a:pt x="0" y="45"/>
                    </a:lnTo>
                    <a:lnTo>
                      <a:pt x="33" y="0"/>
                    </a:lnTo>
                    <a:lnTo>
                      <a:pt x="37" y="3"/>
                    </a:lnTo>
                    <a:close/>
                  </a:path>
                </a:pathLst>
              </a:custGeom>
              <a:solidFill>
                <a:srgbClr val="D3D5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487"/>
              <p:cNvSpPr/>
              <p:nvPr/>
            </p:nvSpPr>
            <p:spPr bwMode="auto">
              <a:xfrm>
                <a:off x="5089525" y="5457825"/>
                <a:ext cx="57150" cy="74613"/>
              </a:xfrm>
              <a:custGeom>
                <a:avLst/>
                <a:gdLst>
                  <a:gd name="T0" fmla="*/ 36 w 36"/>
                  <a:gd name="T1" fmla="*/ 2 h 47"/>
                  <a:gd name="T2" fmla="*/ 3 w 36"/>
                  <a:gd name="T3" fmla="*/ 47 h 47"/>
                  <a:gd name="T4" fmla="*/ 0 w 36"/>
                  <a:gd name="T5" fmla="*/ 45 h 47"/>
                  <a:gd name="T6" fmla="*/ 33 w 36"/>
                  <a:gd name="T7" fmla="*/ 0 h 47"/>
                  <a:gd name="T8" fmla="*/ 36 w 36"/>
                  <a:gd name="T9" fmla="*/ 2 h 47"/>
                </a:gdLst>
                <a:ahLst/>
                <a:cxnLst>
                  <a:cxn ang="0">
                    <a:pos x="T0" y="T1"/>
                  </a:cxn>
                  <a:cxn ang="0">
                    <a:pos x="T2" y="T3"/>
                  </a:cxn>
                  <a:cxn ang="0">
                    <a:pos x="T4" y="T5"/>
                  </a:cxn>
                  <a:cxn ang="0">
                    <a:pos x="T6" y="T7"/>
                  </a:cxn>
                  <a:cxn ang="0">
                    <a:pos x="T8" y="T9"/>
                  </a:cxn>
                </a:cxnLst>
                <a:rect l="0" t="0" r="r" b="b"/>
                <a:pathLst>
                  <a:path w="36" h="47">
                    <a:moveTo>
                      <a:pt x="36" y="2"/>
                    </a:moveTo>
                    <a:lnTo>
                      <a:pt x="3" y="47"/>
                    </a:lnTo>
                    <a:lnTo>
                      <a:pt x="0" y="45"/>
                    </a:lnTo>
                    <a:lnTo>
                      <a:pt x="33" y="0"/>
                    </a:lnTo>
                    <a:lnTo>
                      <a:pt x="36" y="2"/>
                    </a:lnTo>
                    <a:close/>
                  </a:path>
                </a:pathLst>
              </a:custGeom>
              <a:solidFill>
                <a:srgbClr val="D2D4D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488"/>
              <p:cNvSpPr/>
              <p:nvPr/>
            </p:nvSpPr>
            <p:spPr bwMode="auto">
              <a:xfrm>
                <a:off x="5094288" y="5461000"/>
                <a:ext cx="55563" cy="74613"/>
              </a:xfrm>
              <a:custGeom>
                <a:avLst/>
                <a:gdLst>
                  <a:gd name="T0" fmla="*/ 35 w 35"/>
                  <a:gd name="T1" fmla="*/ 3 h 47"/>
                  <a:gd name="T2" fmla="*/ 2 w 35"/>
                  <a:gd name="T3" fmla="*/ 47 h 47"/>
                  <a:gd name="T4" fmla="*/ 0 w 35"/>
                  <a:gd name="T5" fmla="*/ 45 h 47"/>
                  <a:gd name="T6" fmla="*/ 33 w 35"/>
                  <a:gd name="T7" fmla="*/ 0 h 47"/>
                  <a:gd name="T8" fmla="*/ 35 w 35"/>
                  <a:gd name="T9" fmla="*/ 3 h 47"/>
                </a:gdLst>
                <a:ahLst/>
                <a:cxnLst>
                  <a:cxn ang="0">
                    <a:pos x="T0" y="T1"/>
                  </a:cxn>
                  <a:cxn ang="0">
                    <a:pos x="T2" y="T3"/>
                  </a:cxn>
                  <a:cxn ang="0">
                    <a:pos x="T4" y="T5"/>
                  </a:cxn>
                  <a:cxn ang="0">
                    <a:pos x="T6" y="T7"/>
                  </a:cxn>
                  <a:cxn ang="0">
                    <a:pos x="T8" y="T9"/>
                  </a:cxn>
                </a:cxnLst>
                <a:rect l="0" t="0" r="r" b="b"/>
                <a:pathLst>
                  <a:path w="35" h="47">
                    <a:moveTo>
                      <a:pt x="35" y="3"/>
                    </a:moveTo>
                    <a:lnTo>
                      <a:pt x="2" y="47"/>
                    </a:lnTo>
                    <a:lnTo>
                      <a:pt x="0" y="45"/>
                    </a:lnTo>
                    <a:lnTo>
                      <a:pt x="33" y="0"/>
                    </a:lnTo>
                    <a:lnTo>
                      <a:pt x="35" y="3"/>
                    </a:lnTo>
                    <a:close/>
                  </a:path>
                </a:pathLst>
              </a:custGeom>
              <a:solidFill>
                <a:srgbClr val="D1D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489"/>
              <p:cNvSpPr/>
              <p:nvPr/>
            </p:nvSpPr>
            <p:spPr bwMode="auto">
              <a:xfrm>
                <a:off x="5097463" y="5465763"/>
                <a:ext cx="60325" cy="74613"/>
              </a:xfrm>
              <a:custGeom>
                <a:avLst/>
                <a:gdLst>
                  <a:gd name="T0" fmla="*/ 38 w 38"/>
                  <a:gd name="T1" fmla="*/ 2 h 47"/>
                  <a:gd name="T2" fmla="*/ 2 w 38"/>
                  <a:gd name="T3" fmla="*/ 47 h 47"/>
                  <a:gd name="T4" fmla="*/ 0 w 38"/>
                  <a:gd name="T5" fmla="*/ 44 h 47"/>
                  <a:gd name="T6" fmla="*/ 33 w 38"/>
                  <a:gd name="T7" fmla="*/ 0 h 47"/>
                  <a:gd name="T8" fmla="*/ 38 w 38"/>
                  <a:gd name="T9" fmla="*/ 2 h 47"/>
                </a:gdLst>
                <a:ahLst/>
                <a:cxnLst>
                  <a:cxn ang="0">
                    <a:pos x="T0" y="T1"/>
                  </a:cxn>
                  <a:cxn ang="0">
                    <a:pos x="T2" y="T3"/>
                  </a:cxn>
                  <a:cxn ang="0">
                    <a:pos x="T4" y="T5"/>
                  </a:cxn>
                  <a:cxn ang="0">
                    <a:pos x="T6" y="T7"/>
                  </a:cxn>
                  <a:cxn ang="0">
                    <a:pos x="T8" y="T9"/>
                  </a:cxn>
                </a:cxnLst>
                <a:rect l="0" t="0" r="r" b="b"/>
                <a:pathLst>
                  <a:path w="38" h="47">
                    <a:moveTo>
                      <a:pt x="38" y="2"/>
                    </a:moveTo>
                    <a:lnTo>
                      <a:pt x="2" y="47"/>
                    </a:lnTo>
                    <a:lnTo>
                      <a:pt x="0" y="44"/>
                    </a:lnTo>
                    <a:lnTo>
                      <a:pt x="33" y="0"/>
                    </a:lnTo>
                    <a:lnTo>
                      <a:pt x="38" y="2"/>
                    </a:lnTo>
                    <a:close/>
                  </a:path>
                </a:pathLst>
              </a:custGeom>
              <a:solidFill>
                <a:srgbClr val="D0D2D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490"/>
              <p:cNvSpPr/>
              <p:nvPr/>
            </p:nvSpPr>
            <p:spPr bwMode="auto">
              <a:xfrm>
                <a:off x="5100638" y="5468938"/>
                <a:ext cx="60325" cy="74613"/>
              </a:xfrm>
              <a:custGeom>
                <a:avLst/>
                <a:gdLst>
                  <a:gd name="T0" fmla="*/ 38 w 38"/>
                  <a:gd name="T1" fmla="*/ 2 h 47"/>
                  <a:gd name="T2" fmla="*/ 5 w 38"/>
                  <a:gd name="T3" fmla="*/ 47 h 47"/>
                  <a:gd name="T4" fmla="*/ 0 w 38"/>
                  <a:gd name="T5" fmla="*/ 45 h 47"/>
                  <a:gd name="T6" fmla="*/ 36 w 38"/>
                  <a:gd name="T7" fmla="*/ 0 h 47"/>
                  <a:gd name="T8" fmla="*/ 38 w 38"/>
                  <a:gd name="T9" fmla="*/ 2 h 47"/>
                </a:gdLst>
                <a:ahLst/>
                <a:cxnLst>
                  <a:cxn ang="0">
                    <a:pos x="T0" y="T1"/>
                  </a:cxn>
                  <a:cxn ang="0">
                    <a:pos x="T2" y="T3"/>
                  </a:cxn>
                  <a:cxn ang="0">
                    <a:pos x="T4" y="T5"/>
                  </a:cxn>
                  <a:cxn ang="0">
                    <a:pos x="T6" y="T7"/>
                  </a:cxn>
                  <a:cxn ang="0">
                    <a:pos x="T8" y="T9"/>
                  </a:cxn>
                </a:cxnLst>
                <a:rect l="0" t="0" r="r" b="b"/>
                <a:pathLst>
                  <a:path w="38" h="47">
                    <a:moveTo>
                      <a:pt x="38" y="2"/>
                    </a:moveTo>
                    <a:lnTo>
                      <a:pt x="5" y="47"/>
                    </a:lnTo>
                    <a:lnTo>
                      <a:pt x="0" y="45"/>
                    </a:lnTo>
                    <a:lnTo>
                      <a:pt x="36" y="0"/>
                    </a:lnTo>
                    <a:lnTo>
                      <a:pt x="38" y="2"/>
                    </a:lnTo>
                    <a:close/>
                  </a:path>
                </a:pathLst>
              </a:custGeom>
              <a:solidFill>
                <a:srgbClr val="CFD1D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491"/>
              <p:cNvSpPr/>
              <p:nvPr/>
            </p:nvSpPr>
            <p:spPr bwMode="auto">
              <a:xfrm>
                <a:off x="5108575" y="5472113"/>
                <a:ext cx="57150" cy="76200"/>
              </a:xfrm>
              <a:custGeom>
                <a:avLst/>
                <a:gdLst>
                  <a:gd name="T0" fmla="*/ 36 w 36"/>
                  <a:gd name="T1" fmla="*/ 3 h 48"/>
                  <a:gd name="T2" fmla="*/ 3 w 36"/>
                  <a:gd name="T3" fmla="*/ 48 h 48"/>
                  <a:gd name="T4" fmla="*/ 0 w 36"/>
                  <a:gd name="T5" fmla="*/ 45 h 48"/>
                  <a:gd name="T6" fmla="*/ 33 w 36"/>
                  <a:gd name="T7" fmla="*/ 0 h 48"/>
                  <a:gd name="T8" fmla="*/ 36 w 36"/>
                  <a:gd name="T9" fmla="*/ 3 h 48"/>
                </a:gdLst>
                <a:ahLst/>
                <a:cxnLst>
                  <a:cxn ang="0">
                    <a:pos x="T0" y="T1"/>
                  </a:cxn>
                  <a:cxn ang="0">
                    <a:pos x="T2" y="T3"/>
                  </a:cxn>
                  <a:cxn ang="0">
                    <a:pos x="T4" y="T5"/>
                  </a:cxn>
                  <a:cxn ang="0">
                    <a:pos x="T6" y="T7"/>
                  </a:cxn>
                  <a:cxn ang="0">
                    <a:pos x="T8" y="T9"/>
                  </a:cxn>
                </a:cxnLst>
                <a:rect l="0" t="0" r="r" b="b"/>
                <a:pathLst>
                  <a:path w="36" h="48">
                    <a:moveTo>
                      <a:pt x="36" y="3"/>
                    </a:moveTo>
                    <a:lnTo>
                      <a:pt x="3" y="48"/>
                    </a:lnTo>
                    <a:lnTo>
                      <a:pt x="0" y="45"/>
                    </a:lnTo>
                    <a:lnTo>
                      <a:pt x="33" y="0"/>
                    </a:lnTo>
                    <a:lnTo>
                      <a:pt x="36" y="3"/>
                    </a:lnTo>
                    <a:close/>
                  </a:path>
                </a:pathLst>
              </a:custGeom>
              <a:solidFill>
                <a:srgbClr val="CED0D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492"/>
              <p:cNvSpPr/>
              <p:nvPr/>
            </p:nvSpPr>
            <p:spPr bwMode="auto">
              <a:xfrm>
                <a:off x="5113338" y="5476875"/>
                <a:ext cx="58738" cy="74613"/>
              </a:xfrm>
              <a:custGeom>
                <a:avLst/>
                <a:gdLst>
                  <a:gd name="T0" fmla="*/ 37 w 37"/>
                  <a:gd name="T1" fmla="*/ 2 h 47"/>
                  <a:gd name="T2" fmla="*/ 2 w 37"/>
                  <a:gd name="T3" fmla="*/ 47 h 47"/>
                  <a:gd name="T4" fmla="*/ 0 w 37"/>
                  <a:gd name="T5" fmla="*/ 45 h 47"/>
                  <a:gd name="T6" fmla="*/ 33 w 37"/>
                  <a:gd name="T7" fmla="*/ 0 h 47"/>
                  <a:gd name="T8" fmla="*/ 37 w 37"/>
                  <a:gd name="T9" fmla="*/ 2 h 47"/>
                </a:gdLst>
                <a:ahLst/>
                <a:cxnLst>
                  <a:cxn ang="0">
                    <a:pos x="T0" y="T1"/>
                  </a:cxn>
                  <a:cxn ang="0">
                    <a:pos x="T2" y="T3"/>
                  </a:cxn>
                  <a:cxn ang="0">
                    <a:pos x="T4" y="T5"/>
                  </a:cxn>
                  <a:cxn ang="0">
                    <a:pos x="T6" y="T7"/>
                  </a:cxn>
                  <a:cxn ang="0">
                    <a:pos x="T8" y="T9"/>
                  </a:cxn>
                </a:cxnLst>
                <a:rect l="0" t="0" r="r" b="b"/>
                <a:pathLst>
                  <a:path w="37" h="47">
                    <a:moveTo>
                      <a:pt x="37" y="2"/>
                    </a:moveTo>
                    <a:lnTo>
                      <a:pt x="2" y="47"/>
                    </a:lnTo>
                    <a:lnTo>
                      <a:pt x="0" y="45"/>
                    </a:lnTo>
                    <a:lnTo>
                      <a:pt x="33" y="0"/>
                    </a:lnTo>
                    <a:lnTo>
                      <a:pt x="37" y="2"/>
                    </a:lnTo>
                    <a:close/>
                  </a:path>
                </a:pathLst>
              </a:custGeom>
              <a:solidFill>
                <a:srgbClr val="CDCFD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493"/>
              <p:cNvSpPr/>
              <p:nvPr/>
            </p:nvSpPr>
            <p:spPr bwMode="auto">
              <a:xfrm>
                <a:off x="5116513" y="5480050"/>
                <a:ext cx="60325" cy="74613"/>
              </a:xfrm>
              <a:custGeom>
                <a:avLst/>
                <a:gdLst>
                  <a:gd name="T0" fmla="*/ 38 w 38"/>
                  <a:gd name="T1" fmla="*/ 5 h 47"/>
                  <a:gd name="T2" fmla="*/ 5 w 38"/>
                  <a:gd name="T3" fmla="*/ 47 h 47"/>
                  <a:gd name="T4" fmla="*/ 0 w 38"/>
                  <a:gd name="T5" fmla="*/ 45 h 47"/>
                  <a:gd name="T6" fmla="*/ 35 w 38"/>
                  <a:gd name="T7" fmla="*/ 0 h 47"/>
                  <a:gd name="T8" fmla="*/ 38 w 38"/>
                  <a:gd name="T9" fmla="*/ 5 h 47"/>
                </a:gdLst>
                <a:ahLst/>
                <a:cxnLst>
                  <a:cxn ang="0">
                    <a:pos x="T0" y="T1"/>
                  </a:cxn>
                  <a:cxn ang="0">
                    <a:pos x="T2" y="T3"/>
                  </a:cxn>
                  <a:cxn ang="0">
                    <a:pos x="T4" y="T5"/>
                  </a:cxn>
                  <a:cxn ang="0">
                    <a:pos x="T6" y="T7"/>
                  </a:cxn>
                  <a:cxn ang="0">
                    <a:pos x="T8" y="T9"/>
                  </a:cxn>
                </a:cxnLst>
                <a:rect l="0" t="0" r="r" b="b"/>
                <a:pathLst>
                  <a:path w="38" h="47">
                    <a:moveTo>
                      <a:pt x="38" y="5"/>
                    </a:moveTo>
                    <a:lnTo>
                      <a:pt x="5" y="47"/>
                    </a:lnTo>
                    <a:lnTo>
                      <a:pt x="0" y="45"/>
                    </a:lnTo>
                    <a:lnTo>
                      <a:pt x="35" y="0"/>
                    </a:lnTo>
                    <a:lnTo>
                      <a:pt x="38" y="5"/>
                    </a:lnTo>
                    <a:close/>
                  </a:path>
                </a:pathLst>
              </a:custGeom>
              <a:solidFill>
                <a:srgbClr val="CCCEC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494"/>
              <p:cNvSpPr/>
              <p:nvPr/>
            </p:nvSpPr>
            <p:spPr bwMode="auto">
              <a:xfrm>
                <a:off x="5124450" y="5487988"/>
                <a:ext cx="55563" cy="71438"/>
              </a:xfrm>
              <a:custGeom>
                <a:avLst/>
                <a:gdLst>
                  <a:gd name="T0" fmla="*/ 35 w 35"/>
                  <a:gd name="T1" fmla="*/ 2 h 45"/>
                  <a:gd name="T2" fmla="*/ 2 w 35"/>
                  <a:gd name="T3" fmla="*/ 45 h 45"/>
                  <a:gd name="T4" fmla="*/ 0 w 35"/>
                  <a:gd name="T5" fmla="*/ 42 h 45"/>
                  <a:gd name="T6" fmla="*/ 33 w 35"/>
                  <a:gd name="T7" fmla="*/ 0 h 45"/>
                  <a:gd name="T8" fmla="*/ 35 w 35"/>
                  <a:gd name="T9" fmla="*/ 2 h 45"/>
                </a:gdLst>
                <a:ahLst/>
                <a:cxnLst>
                  <a:cxn ang="0">
                    <a:pos x="T0" y="T1"/>
                  </a:cxn>
                  <a:cxn ang="0">
                    <a:pos x="T2" y="T3"/>
                  </a:cxn>
                  <a:cxn ang="0">
                    <a:pos x="T4" y="T5"/>
                  </a:cxn>
                  <a:cxn ang="0">
                    <a:pos x="T6" y="T7"/>
                  </a:cxn>
                  <a:cxn ang="0">
                    <a:pos x="T8" y="T9"/>
                  </a:cxn>
                </a:cxnLst>
                <a:rect l="0" t="0" r="r" b="b"/>
                <a:pathLst>
                  <a:path w="35" h="45">
                    <a:moveTo>
                      <a:pt x="35" y="2"/>
                    </a:moveTo>
                    <a:lnTo>
                      <a:pt x="2" y="45"/>
                    </a:lnTo>
                    <a:lnTo>
                      <a:pt x="0" y="42"/>
                    </a:lnTo>
                    <a:lnTo>
                      <a:pt x="33" y="0"/>
                    </a:lnTo>
                    <a:lnTo>
                      <a:pt x="35" y="2"/>
                    </a:lnTo>
                    <a:close/>
                  </a:path>
                </a:pathLst>
              </a:custGeom>
              <a:solidFill>
                <a:srgbClr val="CBCDC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495"/>
              <p:cNvSpPr/>
              <p:nvPr/>
            </p:nvSpPr>
            <p:spPr bwMode="auto">
              <a:xfrm>
                <a:off x="5127625" y="5491163"/>
                <a:ext cx="55563" cy="71438"/>
              </a:xfrm>
              <a:custGeom>
                <a:avLst/>
                <a:gdLst>
                  <a:gd name="T0" fmla="*/ 35 w 35"/>
                  <a:gd name="T1" fmla="*/ 2 h 45"/>
                  <a:gd name="T2" fmla="*/ 2 w 35"/>
                  <a:gd name="T3" fmla="*/ 45 h 45"/>
                  <a:gd name="T4" fmla="*/ 0 w 35"/>
                  <a:gd name="T5" fmla="*/ 43 h 45"/>
                  <a:gd name="T6" fmla="*/ 33 w 35"/>
                  <a:gd name="T7" fmla="*/ 0 h 45"/>
                  <a:gd name="T8" fmla="*/ 35 w 35"/>
                  <a:gd name="T9" fmla="*/ 2 h 45"/>
                </a:gdLst>
                <a:ahLst/>
                <a:cxnLst>
                  <a:cxn ang="0">
                    <a:pos x="T0" y="T1"/>
                  </a:cxn>
                  <a:cxn ang="0">
                    <a:pos x="T2" y="T3"/>
                  </a:cxn>
                  <a:cxn ang="0">
                    <a:pos x="T4" y="T5"/>
                  </a:cxn>
                  <a:cxn ang="0">
                    <a:pos x="T6" y="T7"/>
                  </a:cxn>
                  <a:cxn ang="0">
                    <a:pos x="T8" y="T9"/>
                  </a:cxn>
                </a:cxnLst>
                <a:rect l="0" t="0" r="r" b="b"/>
                <a:pathLst>
                  <a:path w="35" h="45">
                    <a:moveTo>
                      <a:pt x="35" y="2"/>
                    </a:moveTo>
                    <a:lnTo>
                      <a:pt x="2" y="45"/>
                    </a:lnTo>
                    <a:lnTo>
                      <a:pt x="0" y="43"/>
                    </a:lnTo>
                    <a:lnTo>
                      <a:pt x="33" y="0"/>
                    </a:lnTo>
                    <a:lnTo>
                      <a:pt x="35" y="2"/>
                    </a:lnTo>
                    <a:close/>
                  </a:path>
                </a:pathLst>
              </a:custGeom>
              <a:solidFill>
                <a:srgbClr val="CACC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496"/>
              <p:cNvSpPr/>
              <p:nvPr/>
            </p:nvSpPr>
            <p:spPr bwMode="auto">
              <a:xfrm>
                <a:off x="5130800" y="5494338"/>
                <a:ext cx="60325" cy="71438"/>
              </a:xfrm>
              <a:custGeom>
                <a:avLst/>
                <a:gdLst>
                  <a:gd name="T0" fmla="*/ 38 w 38"/>
                  <a:gd name="T1" fmla="*/ 3 h 45"/>
                  <a:gd name="T2" fmla="*/ 5 w 38"/>
                  <a:gd name="T3" fmla="*/ 45 h 45"/>
                  <a:gd name="T4" fmla="*/ 0 w 38"/>
                  <a:gd name="T5" fmla="*/ 43 h 45"/>
                  <a:gd name="T6" fmla="*/ 33 w 38"/>
                  <a:gd name="T7" fmla="*/ 0 h 45"/>
                  <a:gd name="T8" fmla="*/ 38 w 38"/>
                  <a:gd name="T9" fmla="*/ 3 h 45"/>
                </a:gdLst>
                <a:ahLst/>
                <a:cxnLst>
                  <a:cxn ang="0">
                    <a:pos x="T0" y="T1"/>
                  </a:cxn>
                  <a:cxn ang="0">
                    <a:pos x="T2" y="T3"/>
                  </a:cxn>
                  <a:cxn ang="0">
                    <a:pos x="T4" y="T5"/>
                  </a:cxn>
                  <a:cxn ang="0">
                    <a:pos x="T6" y="T7"/>
                  </a:cxn>
                  <a:cxn ang="0">
                    <a:pos x="T8" y="T9"/>
                  </a:cxn>
                </a:cxnLst>
                <a:rect l="0" t="0" r="r" b="b"/>
                <a:pathLst>
                  <a:path w="38" h="45">
                    <a:moveTo>
                      <a:pt x="38" y="3"/>
                    </a:moveTo>
                    <a:lnTo>
                      <a:pt x="5" y="45"/>
                    </a:lnTo>
                    <a:lnTo>
                      <a:pt x="0" y="43"/>
                    </a:lnTo>
                    <a:lnTo>
                      <a:pt x="33" y="0"/>
                    </a:lnTo>
                    <a:lnTo>
                      <a:pt x="38" y="3"/>
                    </a:lnTo>
                    <a:close/>
                  </a:path>
                </a:pathLst>
              </a:custGeom>
              <a:solidFill>
                <a:srgbClr val="C9CB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497"/>
              <p:cNvSpPr/>
              <p:nvPr/>
            </p:nvSpPr>
            <p:spPr bwMode="auto">
              <a:xfrm>
                <a:off x="5138738" y="5499100"/>
                <a:ext cx="57150" cy="71438"/>
              </a:xfrm>
              <a:custGeom>
                <a:avLst/>
                <a:gdLst>
                  <a:gd name="T0" fmla="*/ 36 w 36"/>
                  <a:gd name="T1" fmla="*/ 2 h 45"/>
                  <a:gd name="T2" fmla="*/ 2 w 36"/>
                  <a:gd name="T3" fmla="*/ 45 h 45"/>
                  <a:gd name="T4" fmla="*/ 0 w 36"/>
                  <a:gd name="T5" fmla="*/ 42 h 45"/>
                  <a:gd name="T6" fmla="*/ 33 w 36"/>
                  <a:gd name="T7" fmla="*/ 0 h 45"/>
                  <a:gd name="T8" fmla="*/ 36 w 36"/>
                  <a:gd name="T9" fmla="*/ 2 h 45"/>
                </a:gdLst>
                <a:ahLst/>
                <a:cxnLst>
                  <a:cxn ang="0">
                    <a:pos x="T0" y="T1"/>
                  </a:cxn>
                  <a:cxn ang="0">
                    <a:pos x="T2" y="T3"/>
                  </a:cxn>
                  <a:cxn ang="0">
                    <a:pos x="T4" y="T5"/>
                  </a:cxn>
                  <a:cxn ang="0">
                    <a:pos x="T6" y="T7"/>
                  </a:cxn>
                  <a:cxn ang="0">
                    <a:pos x="T8" y="T9"/>
                  </a:cxn>
                </a:cxnLst>
                <a:rect l="0" t="0" r="r" b="b"/>
                <a:pathLst>
                  <a:path w="36" h="45">
                    <a:moveTo>
                      <a:pt x="36" y="2"/>
                    </a:moveTo>
                    <a:lnTo>
                      <a:pt x="2" y="45"/>
                    </a:lnTo>
                    <a:lnTo>
                      <a:pt x="0" y="42"/>
                    </a:lnTo>
                    <a:lnTo>
                      <a:pt x="33" y="0"/>
                    </a:lnTo>
                    <a:lnTo>
                      <a:pt x="36" y="2"/>
                    </a:lnTo>
                    <a:close/>
                  </a:path>
                </a:pathLst>
              </a:custGeom>
              <a:solidFill>
                <a:srgbClr val="C8CA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498"/>
              <p:cNvSpPr/>
              <p:nvPr/>
            </p:nvSpPr>
            <p:spPr bwMode="auto">
              <a:xfrm>
                <a:off x="5141913" y="5502275"/>
                <a:ext cx="57150" cy="71438"/>
              </a:xfrm>
              <a:custGeom>
                <a:avLst/>
                <a:gdLst>
                  <a:gd name="T0" fmla="*/ 36 w 36"/>
                  <a:gd name="T1" fmla="*/ 3 h 45"/>
                  <a:gd name="T2" fmla="*/ 3 w 36"/>
                  <a:gd name="T3" fmla="*/ 45 h 45"/>
                  <a:gd name="T4" fmla="*/ 0 w 36"/>
                  <a:gd name="T5" fmla="*/ 43 h 45"/>
                  <a:gd name="T6" fmla="*/ 34 w 36"/>
                  <a:gd name="T7" fmla="*/ 0 h 45"/>
                  <a:gd name="T8" fmla="*/ 36 w 36"/>
                  <a:gd name="T9" fmla="*/ 3 h 45"/>
                </a:gdLst>
                <a:ahLst/>
                <a:cxnLst>
                  <a:cxn ang="0">
                    <a:pos x="T0" y="T1"/>
                  </a:cxn>
                  <a:cxn ang="0">
                    <a:pos x="T2" y="T3"/>
                  </a:cxn>
                  <a:cxn ang="0">
                    <a:pos x="T4" y="T5"/>
                  </a:cxn>
                  <a:cxn ang="0">
                    <a:pos x="T6" y="T7"/>
                  </a:cxn>
                  <a:cxn ang="0">
                    <a:pos x="T8" y="T9"/>
                  </a:cxn>
                </a:cxnLst>
                <a:rect l="0" t="0" r="r" b="b"/>
                <a:pathLst>
                  <a:path w="36" h="45">
                    <a:moveTo>
                      <a:pt x="36" y="3"/>
                    </a:moveTo>
                    <a:lnTo>
                      <a:pt x="3" y="45"/>
                    </a:lnTo>
                    <a:lnTo>
                      <a:pt x="0" y="43"/>
                    </a:lnTo>
                    <a:lnTo>
                      <a:pt x="34" y="0"/>
                    </a:lnTo>
                    <a:lnTo>
                      <a:pt x="36" y="3"/>
                    </a:lnTo>
                    <a:close/>
                  </a:path>
                </a:pathLst>
              </a:custGeom>
              <a:solidFill>
                <a:srgbClr val="C7C9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499"/>
              <p:cNvSpPr/>
              <p:nvPr/>
            </p:nvSpPr>
            <p:spPr bwMode="auto">
              <a:xfrm>
                <a:off x="5146675" y="5507038"/>
                <a:ext cx="60325" cy="69850"/>
              </a:xfrm>
              <a:custGeom>
                <a:avLst/>
                <a:gdLst>
                  <a:gd name="T0" fmla="*/ 38 w 38"/>
                  <a:gd name="T1" fmla="*/ 2 h 44"/>
                  <a:gd name="T2" fmla="*/ 5 w 38"/>
                  <a:gd name="T3" fmla="*/ 44 h 44"/>
                  <a:gd name="T4" fmla="*/ 0 w 38"/>
                  <a:gd name="T5" fmla="*/ 42 h 44"/>
                  <a:gd name="T6" fmla="*/ 33 w 38"/>
                  <a:gd name="T7" fmla="*/ 0 h 44"/>
                  <a:gd name="T8" fmla="*/ 38 w 38"/>
                  <a:gd name="T9" fmla="*/ 2 h 44"/>
                </a:gdLst>
                <a:ahLst/>
                <a:cxnLst>
                  <a:cxn ang="0">
                    <a:pos x="T0" y="T1"/>
                  </a:cxn>
                  <a:cxn ang="0">
                    <a:pos x="T2" y="T3"/>
                  </a:cxn>
                  <a:cxn ang="0">
                    <a:pos x="T4" y="T5"/>
                  </a:cxn>
                  <a:cxn ang="0">
                    <a:pos x="T6" y="T7"/>
                  </a:cxn>
                  <a:cxn ang="0">
                    <a:pos x="T8" y="T9"/>
                  </a:cxn>
                </a:cxnLst>
                <a:rect l="0" t="0" r="r" b="b"/>
                <a:pathLst>
                  <a:path w="38" h="44">
                    <a:moveTo>
                      <a:pt x="38" y="2"/>
                    </a:moveTo>
                    <a:lnTo>
                      <a:pt x="5" y="44"/>
                    </a:lnTo>
                    <a:lnTo>
                      <a:pt x="0" y="42"/>
                    </a:lnTo>
                    <a:lnTo>
                      <a:pt x="33" y="0"/>
                    </a:lnTo>
                    <a:lnTo>
                      <a:pt x="38" y="2"/>
                    </a:lnTo>
                    <a:close/>
                  </a:path>
                </a:pathLst>
              </a:custGeom>
              <a:solidFill>
                <a:srgbClr val="C6C8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500"/>
              <p:cNvSpPr/>
              <p:nvPr/>
            </p:nvSpPr>
            <p:spPr bwMode="auto">
              <a:xfrm>
                <a:off x="5154613" y="5510213"/>
                <a:ext cx="55563" cy="71438"/>
              </a:xfrm>
              <a:custGeom>
                <a:avLst/>
                <a:gdLst>
                  <a:gd name="T0" fmla="*/ 35 w 35"/>
                  <a:gd name="T1" fmla="*/ 2 h 45"/>
                  <a:gd name="T2" fmla="*/ 2 w 35"/>
                  <a:gd name="T3" fmla="*/ 45 h 45"/>
                  <a:gd name="T4" fmla="*/ 0 w 35"/>
                  <a:gd name="T5" fmla="*/ 42 h 45"/>
                  <a:gd name="T6" fmla="*/ 33 w 35"/>
                  <a:gd name="T7" fmla="*/ 0 h 45"/>
                  <a:gd name="T8" fmla="*/ 35 w 35"/>
                  <a:gd name="T9" fmla="*/ 2 h 45"/>
                </a:gdLst>
                <a:ahLst/>
                <a:cxnLst>
                  <a:cxn ang="0">
                    <a:pos x="T0" y="T1"/>
                  </a:cxn>
                  <a:cxn ang="0">
                    <a:pos x="T2" y="T3"/>
                  </a:cxn>
                  <a:cxn ang="0">
                    <a:pos x="T4" y="T5"/>
                  </a:cxn>
                  <a:cxn ang="0">
                    <a:pos x="T6" y="T7"/>
                  </a:cxn>
                  <a:cxn ang="0">
                    <a:pos x="T8" y="T9"/>
                  </a:cxn>
                </a:cxnLst>
                <a:rect l="0" t="0" r="r" b="b"/>
                <a:pathLst>
                  <a:path w="35" h="45">
                    <a:moveTo>
                      <a:pt x="35" y="2"/>
                    </a:moveTo>
                    <a:lnTo>
                      <a:pt x="2" y="45"/>
                    </a:lnTo>
                    <a:lnTo>
                      <a:pt x="0" y="42"/>
                    </a:lnTo>
                    <a:lnTo>
                      <a:pt x="33" y="0"/>
                    </a:lnTo>
                    <a:lnTo>
                      <a:pt x="35" y="2"/>
                    </a:lnTo>
                    <a:close/>
                  </a:path>
                </a:pathLst>
              </a:custGeom>
              <a:solidFill>
                <a:srgbClr val="C5C7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501"/>
              <p:cNvSpPr/>
              <p:nvPr/>
            </p:nvSpPr>
            <p:spPr bwMode="auto">
              <a:xfrm>
                <a:off x="5157788" y="5513388"/>
                <a:ext cx="55563" cy="71438"/>
              </a:xfrm>
              <a:custGeom>
                <a:avLst/>
                <a:gdLst>
                  <a:gd name="T0" fmla="*/ 35 w 35"/>
                  <a:gd name="T1" fmla="*/ 3 h 45"/>
                  <a:gd name="T2" fmla="*/ 2 w 35"/>
                  <a:gd name="T3" fmla="*/ 45 h 45"/>
                  <a:gd name="T4" fmla="*/ 0 w 35"/>
                  <a:gd name="T5" fmla="*/ 43 h 45"/>
                  <a:gd name="T6" fmla="*/ 33 w 35"/>
                  <a:gd name="T7" fmla="*/ 0 h 45"/>
                  <a:gd name="T8" fmla="*/ 35 w 35"/>
                  <a:gd name="T9" fmla="*/ 3 h 45"/>
                </a:gdLst>
                <a:ahLst/>
                <a:cxnLst>
                  <a:cxn ang="0">
                    <a:pos x="T0" y="T1"/>
                  </a:cxn>
                  <a:cxn ang="0">
                    <a:pos x="T2" y="T3"/>
                  </a:cxn>
                  <a:cxn ang="0">
                    <a:pos x="T4" y="T5"/>
                  </a:cxn>
                  <a:cxn ang="0">
                    <a:pos x="T6" y="T7"/>
                  </a:cxn>
                  <a:cxn ang="0">
                    <a:pos x="T8" y="T9"/>
                  </a:cxn>
                </a:cxnLst>
                <a:rect l="0" t="0" r="r" b="b"/>
                <a:pathLst>
                  <a:path w="35" h="45">
                    <a:moveTo>
                      <a:pt x="35" y="3"/>
                    </a:moveTo>
                    <a:lnTo>
                      <a:pt x="2" y="45"/>
                    </a:lnTo>
                    <a:lnTo>
                      <a:pt x="0" y="43"/>
                    </a:lnTo>
                    <a:lnTo>
                      <a:pt x="33" y="0"/>
                    </a:lnTo>
                    <a:lnTo>
                      <a:pt x="35" y="3"/>
                    </a:lnTo>
                    <a:close/>
                  </a:path>
                </a:pathLst>
              </a:custGeom>
              <a:solidFill>
                <a:srgbClr val="C4C6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502"/>
              <p:cNvSpPr/>
              <p:nvPr/>
            </p:nvSpPr>
            <p:spPr bwMode="auto">
              <a:xfrm>
                <a:off x="5160963" y="5518150"/>
                <a:ext cx="60325" cy="71438"/>
              </a:xfrm>
              <a:custGeom>
                <a:avLst/>
                <a:gdLst>
                  <a:gd name="T0" fmla="*/ 38 w 38"/>
                  <a:gd name="T1" fmla="*/ 2 h 45"/>
                  <a:gd name="T2" fmla="*/ 3 w 38"/>
                  <a:gd name="T3" fmla="*/ 45 h 45"/>
                  <a:gd name="T4" fmla="*/ 0 w 38"/>
                  <a:gd name="T5" fmla="*/ 42 h 45"/>
                  <a:gd name="T6" fmla="*/ 33 w 38"/>
                  <a:gd name="T7" fmla="*/ 0 h 45"/>
                  <a:gd name="T8" fmla="*/ 38 w 38"/>
                  <a:gd name="T9" fmla="*/ 2 h 45"/>
                </a:gdLst>
                <a:ahLst/>
                <a:cxnLst>
                  <a:cxn ang="0">
                    <a:pos x="T0" y="T1"/>
                  </a:cxn>
                  <a:cxn ang="0">
                    <a:pos x="T2" y="T3"/>
                  </a:cxn>
                  <a:cxn ang="0">
                    <a:pos x="T4" y="T5"/>
                  </a:cxn>
                  <a:cxn ang="0">
                    <a:pos x="T6" y="T7"/>
                  </a:cxn>
                  <a:cxn ang="0">
                    <a:pos x="T8" y="T9"/>
                  </a:cxn>
                </a:cxnLst>
                <a:rect l="0" t="0" r="r" b="b"/>
                <a:pathLst>
                  <a:path w="38" h="45">
                    <a:moveTo>
                      <a:pt x="38" y="2"/>
                    </a:moveTo>
                    <a:lnTo>
                      <a:pt x="3" y="45"/>
                    </a:lnTo>
                    <a:lnTo>
                      <a:pt x="0" y="42"/>
                    </a:lnTo>
                    <a:lnTo>
                      <a:pt x="33" y="0"/>
                    </a:lnTo>
                    <a:lnTo>
                      <a:pt x="38" y="2"/>
                    </a:lnTo>
                    <a:close/>
                  </a:path>
                </a:pathLst>
              </a:custGeom>
              <a:solidFill>
                <a:srgbClr val="C3C5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503"/>
              <p:cNvSpPr/>
              <p:nvPr/>
            </p:nvSpPr>
            <p:spPr bwMode="auto">
              <a:xfrm>
                <a:off x="5165725" y="5521325"/>
                <a:ext cx="58738" cy="71438"/>
              </a:xfrm>
              <a:custGeom>
                <a:avLst/>
                <a:gdLst>
                  <a:gd name="T0" fmla="*/ 37 w 37"/>
                  <a:gd name="T1" fmla="*/ 2 h 45"/>
                  <a:gd name="T2" fmla="*/ 4 w 37"/>
                  <a:gd name="T3" fmla="*/ 45 h 45"/>
                  <a:gd name="T4" fmla="*/ 0 w 37"/>
                  <a:gd name="T5" fmla="*/ 43 h 45"/>
                  <a:gd name="T6" fmla="*/ 35 w 37"/>
                  <a:gd name="T7" fmla="*/ 0 h 45"/>
                  <a:gd name="T8" fmla="*/ 37 w 37"/>
                  <a:gd name="T9" fmla="*/ 2 h 45"/>
                </a:gdLst>
                <a:ahLst/>
                <a:cxnLst>
                  <a:cxn ang="0">
                    <a:pos x="T0" y="T1"/>
                  </a:cxn>
                  <a:cxn ang="0">
                    <a:pos x="T2" y="T3"/>
                  </a:cxn>
                  <a:cxn ang="0">
                    <a:pos x="T4" y="T5"/>
                  </a:cxn>
                  <a:cxn ang="0">
                    <a:pos x="T6" y="T7"/>
                  </a:cxn>
                  <a:cxn ang="0">
                    <a:pos x="T8" y="T9"/>
                  </a:cxn>
                </a:cxnLst>
                <a:rect l="0" t="0" r="r" b="b"/>
                <a:pathLst>
                  <a:path w="37" h="45">
                    <a:moveTo>
                      <a:pt x="37" y="2"/>
                    </a:moveTo>
                    <a:lnTo>
                      <a:pt x="4" y="45"/>
                    </a:lnTo>
                    <a:lnTo>
                      <a:pt x="0" y="43"/>
                    </a:lnTo>
                    <a:lnTo>
                      <a:pt x="35" y="0"/>
                    </a:lnTo>
                    <a:lnTo>
                      <a:pt x="37" y="2"/>
                    </a:lnTo>
                    <a:close/>
                  </a:path>
                </a:pathLst>
              </a:custGeom>
              <a:solidFill>
                <a:srgbClr val="C2C4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504"/>
              <p:cNvSpPr/>
              <p:nvPr/>
            </p:nvSpPr>
            <p:spPr bwMode="auto">
              <a:xfrm>
                <a:off x="5172075" y="5524500"/>
                <a:ext cx="57150" cy="71438"/>
              </a:xfrm>
              <a:custGeom>
                <a:avLst/>
                <a:gdLst>
                  <a:gd name="T0" fmla="*/ 0 w 36"/>
                  <a:gd name="T1" fmla="*/ 43 h 45"/>
                  <a:gd name="T2" fmla="*/ 33 w 36"/>
                  <a:gd name="T3" fmla="*/ 0 h 45"/>
                  <a:gd name="T4" fmla="*/ 36 w 36"/>
                  <a:gd name="T5" fmla="*/ 0 h 45"/>
                  <a:gd name="T6" fmla="*/ 0 w 36"/>
                  <a:gd name="T7" fmla="*/ 45 h 45"/>
                  <a:gd name="T8" fmla="*/ 0 w 36"/>
                  <a:gd name="T9" fmla="*/ 43 h 45"/>
                </a:gdLst>
                <a:ahLst/>
                <a:cxnLst>
                  <a:cxn ang="0">
                    <a:pos x="T0" y="T1"/>
                  </a:cxn>
                  <a:cxn ang="0">
                    <a:pos x="T2" y="T3"/>
                  </a:cxn>
                  <a:cxn ang="0">
                    <a:pos x="T4" y="T5"/>
                  </a:cxn>
                  <a:cxn ang="0">
                    <a:pos x="T6" y="T7"/>
                  </a:cxn>
                  <a:cxn ang="0">
                    <a:pos x="T8" y="T9"/>
                  </a:cxn>
                </a:cxnLst>
                <a:rect l="0" t="0" r="r" b="b"/>
                <a:pathLst>
                  <a:path w="36" h="45">
                    <a:moveTo>
                      <a:pt x="0" y="43"/>
                    </a:moveTo>
                    <a:lnTo>
                      <a:pt x="33" y="0"/>
                    </a:lnTo>
                    <a:lnTo>
                      <a:pt x="36" y="0"/>
                    </a:lnTo>
                    <a:lnTo>
                      <a:pt x="0" y="45"/>
                    </a:lnTo>
                    <a:lnTo>
                      <a:pt x="0" y="43"/>
                    </a:lnTo>
                    <a:close/>
                  </a:path>
                </a:pathLst>
              </a:custGeom>
              <a:solidFill>
                <a:srgbClr val="C1C3C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505"/>
              <p:cNvSpPr/>
              <p:nvPr/>
            </p:nvSpPr>
            <p:spPr bwMode="auto">
              <a:xfrm>
                <a:off x="5199063" y="5033963"/>
                <a:ext cx="192088" cy="138113"/>
              </a:xfrm>
              <a:custGeom>
                <a:avLst/>
                <a:gdLst>
                  <a:gd name="T0" fmla="*/ 0 w 121"/>
                  <a:gd name="T1" fmla="*/ 37 h 87"/>
                  <a:gd name="T2" fmla="*/ 40 w 121"/>
                  <a:gd name="T3" fmla="*/ 0 h 87"/>
                  <a:gd name="T4" fmla="*/ 121 w 121"/>
                  <a:gd name="T5" fmla="*/ 4 h 87"/>
                  <a:gd name="T6" fmla="*/ 113 w 121"/>
                  <a:gd name="T7" fmla="*/ 14 h 87"/>
                  <a:gd name="T8" fmla="*/ 69 w 121"/>
                  <a:gd name="T9" fmla="*/ 87 h 87"/>
                  <a:gd name="T10" fmla="*/ 0 w 121"/>
                  <a:gd name="T11" fmla="*/ 37 h 87"/>
                </a:gdLst>
                <a:ahLst/>
                <a:cxnLst>
                  <a:cxn ang="0">
                    <a:pos x="T0" y="T1"/>
                  </a:cxn>
                  <a:cxn ang="0">
                    <a:pos x="T2" y="T3"/>
                  </a:cxn>
                  <a:cxn ang="0">
                    <a:pos x="T4" y="T5"/>
                  </a:cxn>
                  <a:cxn ang="0">
                    <a:pos x="T6" y="T7"/>
                  </a:cxn>
                  <a:cxn ang="0">
                    <a:pos x="T8" y="T9"/>
                  </a:cxn>
                  <a:cxn ang="0">
                    <a:pos x="T10" y="T11"/>
                  </a:cxn>
                </a:cxnLst>
                <a:rect l="0" t="0" r="r" b="b"/>
                <a:pathLst>
                  <a:path w="121" h="87">
                    <a:moveTo>
                      <a:pt x="0" y="37"/>
                    </a:moveTo>
                    <a:lnTo>
                      <a:pt x="40" y="0"/>
                    </a:lnTo>
                    <a:lnTo>
                      <a:pt x="121" y="4"/>
                    </a:lnTo>
                    <a:lnTo>
                      <a:pt x="113" y="14"/>
                    </a:lnTo>
                    <a:lnTo>
                      <a:pt x="69" y="87"/>
                    </a:lnTo>
                    <a:lnTo>
                      <a:pt x="0" y="37"/>
                    </a:lnTo>
                    <a:close/>
                  </a:path>
                </a:pathLst>
              </a:custGeom>
              <a:solidFill>
                <a:srgbClr val="F9841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506"/>
              <p:cNvSpPr/>
              <p:nvPr/>
            </p:nvSpPr>
            <p:spPr bwMode="auto">
              <a:xfrm>
                <a:off x="5041900" y="5122863"/>
                <a:ext cx="266700" cy="406400"/>
              </a:xfrm>
              <a:custGeom>
                <a:avLst/>
                <a:gdLst>
                  <a:gd name="T0" fmla="*/ 0 w 168"/>
                  <a:gd name="T1" fmla="*/ 168 h 256"/>
                  <a:gd name="T2" fmla="*/ 127 w 168"/>
                  <a:gd name="T3" fmla="*/ 0 h 256"/>
                  <a:gd name="T4" fmla="*/ 168 w 168"/>
                  <a:gd name="T5" fmla="*/ 31 h 256"/>
                  <a:gd name="T6" fmla="*/ 97 w 168"/>
                  <a:gd name="T7" fmla="*/ 121 h 256"/>
                  <a:gd name="T8" fmla="*/ 115 w 168"/>
                  <a:gd name="T9" fmla="*/ 256 h 256"/>
                  <a:gd name="T10" fmla="*/ 0 w 168"/>
                  <a:gd name="T11" fmla="*/ 168 h 256"/>
                </a:gdLst>
                <a:ahLst/>
                <a:cxnLst>
                  <a:cxn ang="0">
                    <a:pos x="T0" y="T1"/>
                  </a:cxn>
                  <a:cxn ang="0">
                    <a:pos x="T2" y="T3"/>
                  </a:cxn>
                  <a:cxn ang="0">
                    <a:pos x="T4" y="T5"/>
                  </a:cxn>
                  <a:cxn ang="0">
                    <a:pos x="T6" y="T7"/>
                  </a:cxn>
                  <a:cxn ang="0">
                    <a:pos x="T8" y="T9"/>
                  </a:cxn>
                  <a:cxn ang="0">
                    <a:pos x="T10" y="T11"/>
                  </a:cxn>
                </a:cxnLst>
                <a:rect l="0" t="0" r="r" b="b"/>
                <a:pathLst>
                  <a:path w="168" h="256">
                    <a:moveTo>
                      <a:pt x="0" y="168"/>
                    </a:moveTo>
                    <a:lnTo>
                      <a:pt x="127" y="0"/>
                    </a:lnTo>
                    <a:lnTo>
                      <a:pt x="168" y="31"/>
                    </a:lnTo>
                    <a:lnTo>
                      <a:pt x="97" y="121"/>
                    </a:lnTo>
                    <a:lnTo>
                      <a:pt x="115" y="256"/>
                    </a:lnTo>
                    <a:lnTo>
                      <a:pt x="0" y="168"/>
                    </a:lnTo>
                    <a:close/>
                  </a:path>
                </a:pathLst>
              </a:custGeom>
              <a:solidFill>
                <a:srgbClr val="4FB9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507"/>
              <p:cNvSpPr/>
              <p:nvPr/>
            </p:nvSpPr>
            <p:spPr bwMode="auto">
              <a:xfrm>
                <a:off x="4860925" y="5078413"/>
                <a:ext cx="382588" cy="311150"/>
              </a:xfrm>
              <a:custGeom>
                <a:avLst/>
                <a:gdLst>
                  <a:gd name="T0" fmla="*/ 114 w 241"/>
                  <a:gd name="T1" fmla="*/ 196 h 196"/>
                  <a:gd name="T2" fmla="*/ 241 w 241"/>
                  <a:gd name="T3" fmla="*/ 28 h 196"/>
                  <a:gd name="T4" fmla="*/ 203 w 241"/>
                  <a:gd name="T5" fmla="*/ 0 h 196"/>
                  <a:gd name="T6" fmla="*/ 133 w 241"/>
                  <a:gd name="T7" fmla="*/ 90 h 196"/>
                  <a:gd name="T8" fmla="*/ 0 w 241"/>
                  <a:gd name="T9" fmla="*/ 106 h 196"/>
                  <a:gd name="T10" fmla="*/ 114 w 241"/>
                  <a:gd name="T11" fmla="*/ 196 h 196"/>
                </a:gdLst>
                <a:ahLst/>
                <a:cxnLst>
                  <a:cxn ang="0">
                    <a:pos x="T0" y="T1"/>
                  </a:cxn>
                  <a:cxn ang="0">
                    <a:pos x="T2" y="T3"/>
                  </a:cxn>
                  <a:cxn ang="0">
                    <a:pos x="T4" y="T5"/>
                  </a:cxn>
                  <a:cxn ang="0">
                    <a:pos x="T6" y="T7"/>
                  </a:cxn>
                  <a:cxn ang="0">
                    <a:pos x="T8" y="T9"/>
                  </a:cxn>
                  <a:cxn ang="0">
                    <a:pos x="T10" y="T11"/>
                  </a:cxn>
                </a:cxnLst>
                <a:rect l="0" t="0" r="r" b="b"/>
                <a:pathLst>
                  <a:path w="241" h="196">
                    <a:moveTo>
                      <a:pt x="114" y="196"/>
                    </a:moveTo>
                    <a:lnTo>
                      <a:pt x="241" y="28"/>
                    </a:lnTo>
                    <a:lnTo>
                      <a:pt x="203" y="0"/>
                    </a:lnTo>
                    <a:lnTo>
                      <a:pt x="133" y="90"/>
                    </a:lnTo>
                    <a:lnTo>
                      <a:pt x="0" y="106"/>
                    </a:lnTo>
                    <a:lnTo>
                      <a:pt x="114" y="196"/>
                    </a:lnTo>
                    <a:close/>
                  </a:path>
                </a:pathLst>
              </a:custGeom>
              <a:solidFill>
                <a:srgbClr val="96CEF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508"/>
              <p:cNvSpPr/>
              <p:nvPr/>
            </p:nvSpPr>
            <p:spPr bwMode="auto">
              <a:xfrm>
                <a:off x="4103688" y="5318125"/>
                <a:ext cx="889000" cy="1058863"/>
              </a:xfrm>
              <a:custGeom>
                <a:avLst/>
                <a:gdLst>
                  <a:gd name="T0" fmla="*/ 0 w 560"/>
                  <a:gd name="T1" fmla="*/ 580 h 667"/>
                  <a:gd name="T2" fmla="*/ 113 w 560"/>
                  <a:gd name="T3" fmla="*/ 667 h 667"/>
                  <a:gd name="T4" fmla="*/ 560 w 560"/>
                  <a:gd name="T5" fmla="*/ 85 h 667"/>
                  <a:gd name="T6" fmla="*/ 449 w 560"/>
                  <a:gd name="T7" fmla="*/ 0 h 667"/>
                  <a:gd name="T8" fmla="*/ 0 w 560"/>
                  <a:gd name="T9" fmla="*/ 580 h 667"/>
                </a:gdLst>
                <a:ahLst/>
                <a:cxnLst>
                  <a:cxn ang="0">
                    <a:pos x="T0" y="T1"/>
                  </a:cxn>
                  <a:cxn ang="0">
                    <a:pos x="T2" y="T3"/>
                  </a:cxn>
                  <a:cxn ang="0">
                    <a:pos x="T4" y="T5"/>
                  </a:cxn>
                  <a:cxn ang="0">
                    <a:pos x="T6" y="T7"/>
                  </a:cxn>
                  <a:cxn ang="0">
                    <a:pos x="T8" y="T9"/>
                  </a:cxn>
                </a:cxnLst>
                <a:rect l="0" t="0" r="r" b="b"/>
                <a:pathLst>
                  <a:path w="560" h="667">
                    <a:moveTo>
                      <a:pt x="0" y="580"/>
                    </a:moveTo>
                    <a:lnTo>
                      <a:pt x="113" y="667"/>
                    </a:lnTo>
                    <a:lnTo>
                      <a:pt x="560" y="85"/>
                    </a:lnTo>
                    <a:lnTo>
                      <a:pt x="449" y="0"/>
                    </a:lnTo>
                    <a:lnTo>
                      <a:pt x="0" y="580"/>
                    </a:lnTo>
                    <a:close/>
                  </a:path>
                </a:pathLst>
              </a:custGeom>
              <a:solidFill>
                <a:srgbClr val="FC9F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509"/>
              <p:cNvSpPr/>
              <p:nvPr/>
            </p:nvSpPr>
            <p:spPr bwMode="auto">
              <a:xfrm>
                <a:off x="4283075" y="5453063"/>
                <a:ext cx="885825" cy="1058863"/>
              </a:xfrm>
              <a:custGeom>
                <a:avLst/>
                <a:gdLst>
                  <a:gd name="T0" fmla="*/ 0 w 558"/>
                  <a:gd name="T1" fmla="*/ 582 h 667"/>
                  <a:gd name="T2" fmla="*/ 111 w 558"/>
                  <a:gd name="T3" fmla="*/ 667 h 667"/>
                  <a:gd name="T4" fmla="*/ 558 w 558"/>
                  <a:gd name="T5" fmla="*/ 86 h 667"/>
                  <a:gd name="T6" fmla="*/ 447 w 558"/>
                  <a:gd name="T7" fmla="*/ 0 h 667"/>
                  <a:gd name="T8" fmla="*/ 0 w 558"/>
                  <a:gd name="T9" fmla="*/ 582 h 667"/>
                </a:gdLst>
                <a:ahLst/>
                <a:cxnLst>
                  <a:cxn ang="0">
                    <a:pos x="T0" y="T1"/>
                  </a:cxn>
                  <a:cxn ang="0">
                    <a:pos x="T2" y="T3"/>
                  </a:cxn>
                  <a:cxn ang="0">
                    <a:pos x="T4" y="T5"/>
                  </a:cxn>
                  <a:cxn ang="0">
                    <a:pos x="T6" y="T7"/>
                  </a:cxn>
                  <a:cxn ang="0">
                    <a:pos x="T8" y="T9"/>
                  </a:cxn>
                </a:cxnLst>
                <a:rect l="0" t="0" r="r" b="b"/>
                <a:pathLst>
                  <a:path w="558" h="667">
                    <a:moveTo>
                      <a:pt x="0" y="582"/>
                    </a:moveTo>
                    <a:lnTo>
                      <a:pt x="111" y="667"/>
                    </a:lnTo>
                    <a:lnTo>
                      <a:pt x="558" y="86"/>
                    </a:lnTo>
                    <a:lnTo>
                      <a:pt x="447" y="0"/>
                    </a:lnTo>
                    <a:lnTo>
                      <a:pt x="0" y="582"/>
                    </a:lnTo>
                    <a:close/>
                  </a:path>
                </a:pathLst>
              </a:custGeom>
              <a:solidFill>
                <a:srgbClr val="F9841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510"/>
              <p:cNvSpPr>
                <a:spLocks noEditPoints="1"/>
              </p:cNvSpPr>
              <p:nvPr/>
            </p:nvSpPr>
            <p:spPr bwMode="auto">
              <a:xfrm>
                <a:off x="4079875" y="5229225"/>
                <a:ext cx="1171575" cy="1312863"/>
              </a:xfrm>
              <a:custGeom>
                <a:avLst/>
                <a:gdLst>
                  <a:gd name="T0" fmla="*/ 244 w 738"/>
                  <a:gd name="T1" fmla="*/ 827 h 827"/>
                  <a:gd name="T2" fmla="*/ 0 w 738"/>
                  <a:gd name="T3" fmla="*/ 640 h 827"/>
                  <a:gd name="T4" fmla="*/ 495 w 738"/>
                  <a:gd name="T5" fmla="*/ 0 h 827"/>
                  <a:gd name="T6" fmla="*/ 738 w 738"/>
                  <a:gd name="T7" fmla="*/ 186 h 827"/>
                  <a:gd name="T8" fmla="*/ 244 w 738"/>
                  <a:gd name="T9" fmla="*/ 827 h 827"/>
                  <a:gd name="T10" fmla="*/ 36 w 738"/>
                  <a:gd name="T11" fmla="*/ 636 h 827"/>
                  <a:gd name="T12" fmla="*/ 239 w 738"/>
                  <a:gd name="T13" fmla="*/ 794 h 827"/>
                  <a:gd name="T14" fmla="*/ 703 w 738"/>
                  <a:gd name="T15" fmla="*/ 191 h 827"/>
                  <a:gd name="T16" fmla="*/ 499 w 738"/>
                  <a:gd name="T17" fmla="*/ 35 h 827"/>
                  <a:gd name="T18" fmla="*/ 36 w 738"/>
                  <a:gd name="T19" fmla="*/ 636 h 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8" h="827">
                    <a:moveTo>
                      <a:pt x="244" y="827"/>
                    </a:moveTo>
                    <a:lnTo>
                      <a:pt x="0" y="640"/>
                    </a:lnTo>
                    <a:lnTo>
                      <a:pt x="495" y="0"/>
                    </a:lnTo>
                    <a:lnTo>
                      <a:pt x="738" y="186"/>
                    </a:lnTo>
                    <a:lnTo>
                      <a:pt x="244" y="827"/>
                    </a:lnTo>
                    <a:close/>
                    <a:moveTo>
                      <a:pt x="36" y="636"/>
                    </a:moveTo>
                    <a:lnTo>
                      <a:pt x="239" y="794"/>
                    </a:lnTo>
                    <a:lnTo>
                      <a:pt x="703" y="191"/>
                    </a:lnTo>
                    <a:lnTo>
                      <a:pt x="499" y="35"/>
                    </a:lnTo>
                    <a:lnTo>
                      <a:pt x="36" y="636"/>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511"/>
              <p:cNvSpPr/>
              <p:nvPr/>
            </p:nvSpPr>
            <p:spPr bwMode="auto">
              <a:xfrm>
                <a:off x="4808538" y="5307013"/>
                <a:ext cx="379413" cy="304800"/>
              </a:xfrm>
              <a:custGeom>
                <a:avLst/>
                <a:gdLst>
                  <a:gd name="T0" fmla="*/ 222 w 239"/>
                  <a:gd name="T1" fmla="*/ 192 h 192"/>
                  <a:gd name="T2" fmla="*/ 0 w 239"/>
                  <a:gd name="T3" fmla="*/ 19 h 192"/>
                  <a:gd name="T4" fmla="*/ 14 w 239"/>
                  <a:gd name="T5" fmla="*/ 0 h 192"/>
                  <a:gd name="T6" fmla="*/ 239 w 239"/>
                  <a:gd name="T7" fmla="*/ 170 h 192"/>
                  <a:gd name="T8" fmla="*/ 222 w 239"/>
                  <a:gd name="T9" fmla="*/ 192 h 192"/>
                </a:gdLst>
                <a:ahLst/>
                <a:cxnLst>
                  <a:cxn ang="0">
                    <a:pos x="T0" y="T1"/>
                  </a:cxn>
                  <a:cxn ang="0">
                    <a:pos x="T2" y="T3"/>
                  </a:cxn>
                  <a:cxn ang="0">
                    <a:pos x="T4" y="T5"/>
                  </a:cxn>
                  <a:cxn ang="0">
                    <a:pos x="T6" y="T7"/>
                  </a:cxn>
                  <a:cxn ang="0">
                    <a:pos x="T8" y="T9"/>
                  </a:cxn>
                </a:cxnLst>
                <a:rect l="0" t="0" r="r" b="b"/>
                <a:pathLst>
                  <a:path w="239" h="192">
                    <a:moveTo>
                      <a:pt x="222" y="192"/>
                    </a:moveTo>
                    <a:lnTo>
                      <a:pt x="0" y="19"/>
                    </a:lnTo>
                    <a:lnTo>
                      <a:pt x="14" y="0"/>
                    </a:lnTo>
                    <a:lnTo>
                      <a:pt x="239" y="170"/>
                    </a:lnTo>
                    <a:lnTo>
                      <a:pt x="222" y="192"/>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512"/>
              <p:cNvSpPr/>
              <p:nvPr/>
            </p:nvSpPr>
            <p:spPr bwMode="auto">
              <a:xfrm>
                <a:off x="4865688" y="5056188"/>
                <a:ext cx="468313" cy="476250"/>
              </a:xfrm>
              <a:custGeom>
                <a:avLst/>
                <a:gdLst>
                  <a:gd name="T0" fmla="*/ 2 w 295"/>
                  <a:gd name="T1" fmla="*/ 135 h 300"/>
                  <a:gd name="T2" fmla="*/ 0 w 295"/>
                  <a:gd name="T3" fmla="*/ 109 h 300"/>
                  <a:gd name="T4" fmla="*/ 130 w 295"/>
                  <a:gd name="T5" fmla="*/ 97 h 300"/>
                  <a:gd name="T6" fmla="*/ 205 w 295"/>
                  <a:gd name="T7" fmla="*/ 0 h 300"/>
                  <a:gd name="T8" fmla="*/ 295 w 295"/>
                  <a:gd name="T9" fmla="*/ 71 h 300"/>
                  <a:gd name="T10" fmla="*/ 222 w 295"/>
                  <a:gd name="T11" fmla="*/ 168 h 300"/>
                  <a:gd name="T12" fmla="*/ 243 w 295"/>
                  <a:gd name="T13" fmla="*/ 295 h 300"/>
                  <a:gd name="T14" fmla="*/ 219 w 295"/>
                  <a:gd name="T15" fmla="*/ 300 h 300"/>
                  <a:gd name="T16" fmla="*/ 196 w 295"/>
                  <a:gd name="T17" fmla="*/ 161 h 300"/>
                  <a:gd name="T18" fmla="*/ 260 w 295"/>
                  <a:gd name="T19" fmla="*/ 75 h 300"/>
                  <a:gd name="T20" fmla="*/ 210 w 295"/>
                  <a:gd name="T21" fmla="*/ 35 h 300"/>
                  <a:gd name="T22" fmla="*/ 144 w 295"/>
                  <a:gd name="T23" fmla="*/ 120 h 300"/>
                  <a:gd name="T24" fmla="*/ 2 w 295"/>
                  <a:gd name="T25" fmla="*/ 13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5" h="300">
                    <a:moveTo>
                      <a:pt x="2" y="135"/>
                    </a:moveTo>
                    <a:lnTo>
                      <a:pt x="0" y="109"/>
                    </a:lnTo>
                    <a:lnTo>
                      <a:pt x="130" y="97"/>
                    </a:lnTo>
                    <a:lnTo>
                      <a:pt x="205" y="0"/>
                    </a:lnTo>
                    <a:lnTo>
                      <a:pt x="295" y="71"/>
                    </a:lnTo>
                    <a:lnTo>
                      <a:pt x="222" y="168"/>
                    </a:lnTo>
                    <a:lnTo>
                      <a:pt x="243" y="295"/>
                    </a:lnTo>
                    <a:lnTo>
                      <a:pt x="219" y="300"/>
                    </a:lnTo>
                    <a:lnTo>
                      <a:pt x="196" y="161"/>
                    </a:lnTo>
                    <a:lnTo>
                      <a:pt x="260" y="75"/>
                    </a:lnTo>
                    <a:lnTo>
                      <a:pt x="210" y="35"/>
                    </a:lnTo>
                    <a:lnTo>
                      <a:pt x="144" y="120"/>
                    </a:lnTo>
                    <a:lnTo>
                      <a:pt x="2" y="135"/>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513"/>
              <p:cNvSpPr/>
              <p:nvPr/>
            </p:nvSpPr>
            <p:spPr bwMode="auto">
              <a:xfrm>
                <a:off x="5191125" y="5010150"/>
                <a:ext cx="236538" cy="165100"/>
              </a:xfrm>
              <a:custGeom>
                <a:avLst/>
                <a:gdLst>
                  <a:gd name="T0" fmla="*/ 76 w 149"/>
                  <a:gd name="T1" fmla="*/ 104 h 104"/>
                  <a:gd name="T2" fmla="*/ 57 w 149"/>
                  <a:gd name="T3" fmla="*/ 88 h 104"/>
                  <a:gd name="T4" fmla="*/ 102 w 149"/>
                  <a:gd name="T5" fmla="*/ 31 h 104"/>
                  <a:gd name="T6" fmla="*/ 43 w 149"/>
                  <a:gd name="T7" fmla="*/ 26 h 104"/>
                  <a:gd name="T8" fmla="*/ 19 w 149"/>
                  <a:gd name="T9" fmla="*/ 60 h 104"/>
                  <a:gd name="T10" fmla="*/ 0 w 149"/>
                  <a:gd name="T11" fmla="*/ 45 h 104"/>
                  <a:gd name="T12" fmla="*/ 33 w 149"/>
                  <a:gd name="T13" fmla="*/ 0 h 104"/>
                  <a:gd name="T14" fmla="*/ 149 w 149"/>
                  <a:gd name="T15" fmla="*/ 10 h 104"/>
                  <a:gd name="T16" fmla="*/ 76 w 149"/>
                  <a:gd name="T17"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9" h="104">
                    <a:moveTo>
                      <a:pt x="76" y="104"/>
                    </a:moveTo>
                    <a:lnTo>
                      <a:pt x="57" y="88"/>
                    </a:lnTo>
                    <a:lnTo>
                      <a:pt x="102" y="31"/>
                    </a:lnTo>
                    <a:lnTo>
                      <a:pt x="43" y="26"/>
                    </a:lnTo>
                    <a:lnTo>
                      <a:pt x="19" y="60"/>
                    </a:lnTo>
                    <a:lnTo>
                      <a:pt x="0" y="45"/>
                    </a:lnTo>
                    <a:lnTo>
                      <a:pt x="33" y="0"/>
                    </a:lnTo>
                    <a:lnTo>
                      <a:pt x="149" y="10"/>
                    </a:lnTo>
                    <a:lnTo>
                      <a:pt x="76" y="104"/>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572" name="组合 571"/>
          <p:cNvGrpSpPr/>
          <p:nvPr/>
        </p:nvGrpSpPr>
        <p:grpSpPr>
          <a:xfrm>
            <a:off x="13117056" y="2136452"/>
            <a:ext cx="545320" cy="1284314"/>
            <a:chOff x="11379200" y="-1122363"/>
            <a:chExt cx="800101" cy="1884363"/>
          </a:xfrm>
        </p:grpSpPr>
        <p:sp>
          <p:nvSpPr>
            <p:cNvPr id="116" name="Freeform 514"/>
            <p:cNvSpPr/>
            <p:nvPr/>
          </p:nvSpPr>
          <p:spPr bwMode="auto">
            <a:xfrm>
              <a:off x="11433175" y="-1103313"/>
              <a:ext cx="187325" cy="93663"/>
            </a:xfrm>
            <a:custGeom>
              <a:avLst/>
              <a:gdLst>
                <a:gd name="T0" fmla="*/ 118 w 118"/>
                <a:gd name="T1" fmla="*/ 26 h 59"/>
                <a:gd name="T2" fmla="*/ 9 w 118"/>
                <a:gd name="T3" fmla="*/ 59 h 59"/>
                <a:gd name="T4" fmla="*/ 0 w 118"/>
                <a:gd name="T5" fmla="*/ 33 h 59"/>
                <a:gd name="T6" fmla="*/ 108 w 118"/>
                <a:gd name="T7" fmla="*/ 0 h 59"/>
                <a:gd name="T8" fmla="*/ 118 w 118"/>
                <a:gd name="T9" fmla="*/ 26 h 59"/>
              </a:gdLst>
              <a:ahLst/>
              <a:cxnLst>
                <a:cxn ang="0">
                  <a:pos x="T0" y="T1"/>
                </a:cxn>
                <a:cxn ang="0">
                  <a:pos x="T2" y="T3"/>
                </a:cxn>
                <a:cxn ang="0">
                  <a:pos x="T4" y="T5"/>
                </a:cxn>
                <a:cxn ang="0">
                  <a:pos x="T6" y="T7"/>
                </a:cxn>
                <a:cxn ang="0">
                  <a:pos x="T8" y="T9"/>
                </a:cxn>
              </a:cxnLst>
              <a:rect l="0" t="0" r="r" b="b"/>
              <a:pathLst>
                <a:path w="118" h="59">
                  <a:moveTo>
                    <a:pt x="118" y="26"/>
                  </a:moveTo>
                  <a:lnTo>
                    <a:pt x="9" y="59"/>
                  </a:lnTo>
                  <a:lnTo>
                    <a:pt x="0" y="33"/>
                  </a:lnTo>
                  <a:lnTo>
                    <a:pt x="108" y="0"/>
                  </a:lnTo>
                  <a:lnTo>
                    <a:pt x="118" y="26"/>
                  </a:lnTo>
                  <a:close/>
                </a:path>
              </a:pathLst>
            </a:custGeom>
            <a:solidFill>
              <a:srgbClr val="E5E5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515"/>
            <p:cNvSpPr/>
            <p:nvPr/>
          </p:nvSpPr>
          <p:spPr bwMode="auto">
            <a:xfrm>
              <a:off x="11433175" y="-1039813"/>
              <a:ext cx="277813" cy="574675"/>
            </a:xfrm>
            <a:custGeom>
              <a:avLst/>
              <a:gdLst>
                <a:gd name="T0" fmla="*/ 68 w 175"/>
                <a:gd name="T1" fmla="*/ 0 h 362"/>
                <a:gd name="T2" fmla="*/ 0 w 175"/>
                <a:gd name="T3" fmla="*/ 21 h 362"/>
                <a:gd name="T4" fmla="*/ 106 w 175"/>
                <a:gd name="T5" fmla="*/ 362 h 362"/>
                <a:gd name="T6" fmla="*/ 175 w 175"/>
                <a:gd name="T7" fmla="*/ 341 h 362"/>
                <a:gd name="T8" fmla="*/ 68 w 175"/>
                <a:gd name="T9" fmla="*/ 0 h 362"/>
              </a:gdLst>
              <a:ahLst/>
              <a:cxnLst>
                <a:cxn ang="0">
                  <a:pos x="T0" y="T1"/>
                </a:cxn>
                <a:cxn ang="0">
                  <a:pos x="T2" y="T3"/>
                </a:cxn>
                <a:cxn ang="0">
                  <a:pos x="T4" y="T5"/>
                </a:cxn>
                <a:cxn ang="0">
                  <a:pos x="T6" y="T7"/>
                </a:cxn>
                <a:cxn ang="0">
                  <a:pos x="T8" y="T9"/>
                </a:cxn>
              </a:cxnLst>
              <a:rect l="0" t="0" r="r" b="b"/>
              <a:pathLst>
                <a:path w="175" h="362">
                  <a:moveTo>
                    <a:pt x="68" y="0"/>
                  </a:moveTo>
                  <a:lnTo>
                    <a:pt x="0" y="21"/>
                  </a:lnTo>
                  <a:lnTo>
                    <a:pt x="106" y="362"/>
                  </a:lnTo>
                  <a:lnTo>
                    <a:pt x="175" y="341"/>
                  </a:lnTo>
                  <a:lnTo>
                    <a:pt x="68" y="0"/>
                  </a:lnTo>
                  <a:close/>
                </a:path>
              </a:pathLst>
            </a:custGeom>
            <a:solidFill>
              <a:srgbClr val="A3A4A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516"/>
            <p:cNvSpPr/>
            <p:nvPr/>
          </p:nvSpPr>
          <p:spPr bwMode="auto">
            <a:xfrm>
              <a:off x="11533188" y="-1069975"/>
              <a:ext cx="274638" cy="571500"/>
            </a:xfrm>
            <a:custGeom>
              <a:avLst/>
              <a:gdLst>
                <a:gd name="T0" fmla="*/ 69 w 173"/>
                <a:gd name="T1" fmla="*/ 0 h 360"/>
                <a:gd name="T2" fmla="*/ 0 w 173"/>
                <a:gd name="T3" fmla="*/ 21 h 360"/>
                <a:gd name="T4" fmla="*/ 104 w 173"/>
                <a:gd name="T5" fmla="*/ 360 h 360"/>
                <a:gd name="T6" fmla="*/ 173 w 173"/>
                <a:gd name="T7" fmla="*/ 338 h 360"/>
                <a:gd name="T8" fmla="*/ 69 w 173"/>
                <a:gd name="T9" fmla="*/ 0 h 360"/>
              </a:gdLst>
              <a:ahLst/>
              <a:cxnLst>
                <a:cxn ang="0">
                  <a:pos x="T0" y="T1"/>
                </a:cxn>
                <a:cxn ang="0">
                  <a:pos x="T2" y="T3"/>
                </a:cxn>
                <a:cxn ang="0">
                  <a:pos x="T4" y="T5"/>
                </a:cxn>
                <a:cxn ang="0">
                  <a:pos x="T6" y="T7"/>
                </a:cxn>
                <a:cxn ang="0">
                  <a:pos x="T8" y="T9"/>
                </a:cxn>
              </a:cxnLst>
              <a:rect l="0" t="0" r="r" b="b"/>
              <a:pathLst>
                <a:path w="173" h="360">
                  <a:moveTo>
                    <a:pt x="69" y="0"/>
                  </a:moveTo>
                  <a:lnTo>
                    <a:pt x="0" y="21"/>
                  </a:lnTo>
                  <a:lnTo>
                    <a:pt x="104" y="360"/>
                  </a:lnTo>
                  <a:lnTo>
                    <a:pt x="173" y="338"/>
                  </a:lnTo>
                  <a:lnTo>
                    <a:pt x="69" y="0"/>
                  </a:lnTo>
                  <a:close/>
                </a:path>
              </a:pathLst>
            </a:custGeom>
            <a:solidFill>
              <a:srgbClr val="7C7E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517"/>
            <p:cNvSpPr/>
            <p:nvPr/>
          </p:nvSpPr>
          <p:spPr bwMode="auto">
            <a:xfrm>
              <a:off x="11695113" y="-525463"/>
              <a:ext cx="428625" cy="1122363"/>
            </a:xfrm>
            <a:custGeom>
              <a:avLst/>
              <a:gdLst>
                <a:gd name="T0" fmla="*/ 270 w 270"/>
                <a:gd name="T1" fmla="*/ 690 h 707"/>
                <a:gd name="T2" fmla="*/ 213 w 270"/>
                <a:gd name="T3" fmla="*/ 707 h 707"/>
                <a:gd name="T4" fmla="*/ 0 w 270"/>
                <a:gd name="T5" fmla="*/ 19 h 707"/>
                <a:gd name="T6" fmla="*/ 57 w 270"/>
                <a:gd name="T7" fmla="*/ 0 h 707"/>
                <a:gd name="T8" fmla="*/ 270 w 270"/>
                <a:gd name="T9" fmla="*/ 690 h 707"/>
              </a:gdLst>
              <a:ahLst/>
              <a:cxnLst>
                <a:cxn ang="0">
                  <a:pos x="T0" y="T1"/>
                </a:cxn>
                <a:cxn ang="0">
                  <a:pos x="T2" y="T3"/>
                </a:cxn>
                <a:cxn ang="0">
                  <a:pos x="T4" y="T5"/>
                </a:cxn>
                <a:cxn ang="0">
                  <a:pos x="T6" y="T7"/>
                </a:cxn>
                <a:cxn ang="0">
                  <a:pos x="T8" y="T9"/>
                </a:cxn>
              </a:cxnLst>
              <a:rect l="0" t="0" r="r" b="b"/>
              <a:pathLst>
                <a:path w="270" h="707">
                  <a:moveTo>
                    <a:pt x="270" y="690"/>
                  </a:moveTo>
                  <a:lnTo>
                    <a:pt x="213" y="707"/>
                  </a:lnTo>
                  <a:lnTo>
                    <a:pt x="0" y="19"/>
                  </a:lnTo>
                  <a:lnTo>
                    <a:pt x="57" y="0"/>
                  </a:lnTo>
                  <a:lnTo>
                    <a:pt x="270" y="690"/>
                  </a:lnTo>
                  <a:close/>
                </a:path>
              </a:pathLst>
            </a:custGeom>
            <a:solidFill>
              <a:srgbClr val="7C7E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518"/>
            <p:cNvSpPr/>
            <p:nvPr/>
          </p:nvSpPr>
          <p:spPr bwMode="auto">
            <a:xfrm>
              <a:off x="11609388" y="-498475"/>
              <a:ext cx="431800" cy="1122363"/>
            </a:xfrm>
            <a:custGeom>
              <a:avLst/>
              <a:gdLst>
                <a:gd name="T0" fmla="*/ 272 w 272"/>
                <a:gd name="T1" fmla="*/ 690 h 707"/>
                <a:gd name="T2" fmla="*/ 215 w 272"/>
                <a:gd name="T3" fmla="*/ 707 h 707"/>
                <a:gd name="T4" fmla="*/ 0 w 272"/>
                <a:gd name="T5" fmla="*/ 19 h 707"/>
                <a:gd name="T6" fmla="*/ 56 w 272"/>
                <a:gd name="T7" fmla="*/ 0 h 707"/>
                <a:gd name="T8" fmla="*/ 272 w 272"/>
                <a:gd name="T9" fmla="*/ 690 h 707"/>
              </a:gdLst>
              <a:ahLst/>
              <a:cxnLst>
                <a:cxn ang="0">
                  <a:pos x="T0" y="T1"/>
                </a:cxn>
                <a:cxn ang="0">
                  <a:pos x="T2" y="T3"/>
                </a:cxn>
                <a:cxn ang="0">
                  <a:pos x="T4" y="T5"/>
                </a:cxn>
                <a:cxn ang="0">
                  <a:pos x="T6" y="T7"/>
                </a:cxn>
                <a:cxn ang="0">
                  <a:pos x="T8" y="T9"/>
                </a:cxn>
              </a:cxnLst>
              <a:rect l="0" t="0" r="r" b="b"/>
              <a:pathLst>
                <a:path w="272" h="707">
                  <a:moveTo>
                    <a:pt x="272" y="690"/>
                  </a:moveTo>
                  <a:lnTo>
                    <a:pt x="215" y="707"/>
                  </a:lnTo>
                  <a:lnTo>
                    <a:pt x="0" y="19"/>
                  </a:lnTo>
                  <a:lnTo>
                    <a:pt x="56" y="0"/>
                  </a:lnTo>
                  <a:lnTo>
                    <a:pt x="272" y="690"/>
                  </a:lnTo>
                  <a:close/>
                </a:path>
              </a:pathLst>
            </a:custGeom>
            <a:solidFill>
              <a:srgbClr val="A3A4A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519"/>
            <p:cNvSpPr>
              <a:spLocks noEditPoints="1"/>
            </p:cNvSpPr>
            <p:nvPr/>
          </p:nvSpPr>
          <p:spPr bwMode="auto">
            <a:xfrm>
              <a:off x="11590338" y="-544513"/>
              <a:ext cx="588963" cy="1306513"/>
            </a:xfrm>
            <a:custGeom>
              <a:avLst/>
              <a:gdLst>
                <a:gd name="T0" fmla="*/ 371 w 371"/>
                <a:gd name="T1" fmla="*/ 783 h 823"/>
                <a:gd name="T2" fmla="*/ 243 w 371"/>
                <a:gd name="T3" fmla="*/ 823 h 823"/>
                <a:gd name="T4" fmla="*/ 0 w 371"/>
                <a:gd name="T5" fmla="*/ 40 h 823"/>
                <a:gd name="T6" fmla="*/ 130 w 371"/>
                <a:gd name="T7" fmla="*/ 0 h 823"/>
                <a:gd name="T8" fmla="*/ 371 w 371"/>
                <a:gd name="T9" fmla="*/ 783 h 823"/>
                <a:gd name="T10" fmla="*/ 255 w 371"/>
                <a:gd name="T11" fmla="*/ 802 h 823"/>
                <a:gd name="T12" fmla="*/ 350 w 371"/>
                <a:gd name="T13" fmla="*/ 771 h 823"/>
                <a:gd name="T14" fmla="*/ 116 w 371"/>
                <a:gd name="T15" fmla="*/ 24 h 823"/>
                <a:gd name="T16" fmla="*/ 24 w 371"/>
                <a:gd name="T17" fmla="*/ 52 h 823"/>
                <a:gd name="T18" fmla="*/ 255 w 371"/>
                <a:gd name="T19" fmla="*/ 802 h 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1" h="823">
                  <a:moveTo>
                    <a:pt x="371" y="783"/>
                  </a:moveTo>
                  <a:lnTo>
                    <a:pt x="243" y="823"/>
                  </a:lnTo>
                  <a:lnTo>
                    <a:pt x="0" y="40"/>
                  </a:lnTo>
                  <a:lnTo>
                    <a:pt x="130" y="0"/>
                  </a:lnTo>
                  <a:lnTo>
                    <a:pt x="371" y="783"/>
                  </a:lnTo>
                  <a:close/>
                  <a:moveTo>
                    <a:pt x="255" y="802"/>
                  </a:moveTo>
                  <a:lnTo>
                    <a:pt x="350" y="771"/>
                  </a:lnTo>
                  <a:lnTo>
                    <a:pt x="116" y="24"/>
                  </a:lnTo>
                  <a:lnTo>
                    <a:pt x="24" y="52"/>
                  </a:lnTo>
                  <a:lnTo>
                    <a:pt x="255" y="802"/>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520"/>
            <p:cNvSpPr>
              <a:spLocks noEditPoints="1"/>
            </p:cNvSpPr>
            <p:nvPr/>
          </p:nvSpPr>
          <p:spPr bwMode="auto">
            <a:xfrm>
              <a:off x="11414125" y="-1084263"/>
              <a:ext cx="407988" cy="638175"/>
            </a:xfrm>
            <a:custGeom>
              <a:avLst/>
              <a:gdLst>
                <a:gd name="T0" fmla="*/ 257 w 257"/>
                <a:gd name="T1" fmla="*/ 354 h 402"/>
                <a:gd name="T2" fmla="*/ 109 w 257"/>
                <a:gd name="T3" fmla="*/ 402 h 402"/>
                <a:gd name="T4" fmla="*/ 0 w 257"/>
                <a:gd name="T5" fmla="*/ 45 h 402"/>
                <a:gd name="T6" fmla="*/ 146 w 257"/>
                <a:gd name="T7" fmla="*/ 0 h 402"/>
                <a:gd name="T8" fmla="*/ 257 w 257"/>
                <a:gd name="T9" fmla="*/ 354 h 402"/>
                <a:gd name="T10" fmla="*/ 120 w 257"/>
                <a:gd name="T11" fmla="*/ 378 h 402"/>
                <a:gd name="T12" fmla="*/ 234 w 257"/>
                <a:gd name="T13" fmla="*/ 343 h 402"/>
                <a:gd name="T14" fmla="*/ 135 w 257"/>
                <a:gd name="T15" fmla="*/ 21 h 402"/>
                <a:gd name="T16" fmla="*/ 21 w 257"/>
                <a:gd name="T17" fmla="*/ 56 h 402"/>
                <a:gd name="T18" fmla="*/ 120 w 257"/>
                <a:gd name="T19" fmla="*/ 378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7" h="402">
                  <a:moveTo>
                    <a:pt x="257" y="354"/>
                  </a:moveTo>
                  <a:lnTo>
                    <a:pt x="109" y="402"/>
                  </a:lnTo>
                  <a:lnTo>
                    <a:pt x="0" y="45"/>
                  </a:lnTo>
                  <a:lnTo>
                    <a:pt x="146" y="0"/>
                  </a:lnTo>
                  <a:lnTo>
                    <a:pt x="257" y="354"/>
                  </a:lnTo>
                  <a:close/>
                  <a:moveTo>
                    <a:pt x="120" y="378"/>
                  </a:moveTo>
                  <a:lnTo>
                    <a:pt x="234" y="343"/>
                  </a:lnTo>
                  <a:lnTo>
                    <a:pt x="135" y="21"/>
                  </a:lnTo>
                  <a:lnTo>
                    <a:pt x="21" y="56"/>
                  </a:lnTo>
                  <a:lnTo>
                    <a:pt x="120" y="378"/>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521"/>
            <p:cNvSpPr/>
            <p:nvPr/>
          </p:nvSpPr>
          <p:spPr bwMode="auto">
            <a:xfrm>
              <a:off x="11379200" y="-982663"/>
              <a:ext cx="169863" cy="490538"/>
            </a:xfrm>
            <a:custGeom>
              <a:avLst/>
              <a:gdLst>
                <a:gd name="T0" fmla="*/ 45 w 45"/>
                <a:gd name="T1" fmla="*/ 129 h 131"/>
                <a:gd name="T2" fmla="*/ 38 w 45"/>
                <a:gd name="T3" fmla="*/ 131 h 131"/>
                <a:gd name="T4" fmla="*/ 2 w 45"/>
                <a:gd name="T5" fmla="*/ 17 h 131"/>
                <a:gd name="T6" fmla="*/ 2 w 45"/>
                <a:gd name="T7" fmla="*/ 4 h 131"/>
                <a:gd name="T8" fmla="*/ 6 w 45"/>
                <a:gd name="T9" fmla="*/ 2 h 131"/>
                <a:gd name="T10" fmla="*/ 12 w 45"/>
                <a:gd name="T11" fmla="*/ 0 h 131"/>
                <a:gd name="T12" fmla="*/ 15 w 45"/>
                <a:gd name="T13" fmla="*/ 7 h 131"/>
                <a:gd name="T14" fmla="*/ 8 w 45"/>
                <a:gd name="T15" fmla="*/ 9 h 131"/>
                <a:gd name="T16" fmla="*/ 10 w 45"/>
                <a:gd name="T17" fmla="*/ 15 h 131"/>
                <a:gd name="T18" fmla="*/ 45 w 45"/>
                <a:gd name="T19" fmla="*/ 129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 h="131">
                  <a:moveTo>
                    <a:pt x="45" y="129"/>
                  </a:moveTo>
                  <a:cubicBezTo>
                    <a:pt x="38" y="131"/>
                    <a:pt x="38" y="131"/>
                    <a:pt x="38" y="131"/>
                  </a:cubicBezTo>
                  <a:cubicBezTo>
                    <a:pt x="2" y="17"/>
                    <a:pt x="2" y="17"/>
                    <a:pt x="2" y="17"/>
                  </a:cubicBezTo>
                  <a:cubicBezTo>
                    <a:pt x="0" y="11"/>
                    <a:pt x="0" y="7"/>
                    <a:pt x="2" y="4"/>
                  </a:cubicBezTo>
                  <a:cubicBezTo>
                    <a:pt x="3" y="3"/>
                    <a:pt x="4" y="2"/>
                    <a:pt x="6" y="2"/>
                  </a:cubicBezTo>
                  <a:cubicBezTo>
                    <a:pt x="12" y="0"/>
                    <a:pt x="12" y="0"/>
                    <a:pt x="12" y="0"/>
                  </a:cubicBezTo>
                  <a:cubicBezTo>
                    <a:pt x="15" y="7"/>
                    <a:pt x="15" y="7"/>
                    <a:pt x="15" y="7"/>
                  </a:cubicBezTo>
                  <a:cubicBezTo>
                    <a:pt x="8" y="9"/>
                    <a:pt x="8" y="9"/>
                    <a:pt x="8" y="9"/>
                  </a:cubicBezTo>
                  <a:cubicBezTo>
                    <a:pt x="8" y="10"/>
                    <a:pt x="9" y="12"/>
                    <a:pt x="10" y="15"/>
                  </a:cubicBezTo>
                  <a:lnTo>
                    <a:pt x="45" y="129"/>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522"/>
            <p:cNvSpPr>
              <a:spLocks noEditPoints="1"/>
            </p:cNvSpPr>
            <p:nvPr/>
          </p:nvSpPr>
          <p:spPr bwMode="auto">
            <a:xfrm>
              <a:off x="11414125" y="-1122363"/>
              <a:ext cx="220663" cy="131763"/>
            </a:xfrm>
            <a:custGeom>
              <a:avLst/>
              <a:gdLst>
                <a:gd name="T0" fmla="*/ 139 w 139"/>
                <a:gd name="T1" fmla="*/ 45 h 83"/>
                <a:gd name="T2" fmla="*/ 12 w 139"/>
                <a:gd name="T3" fmla="*/ 83 h 83"/>
                <a:gd name="T4" fmla="*/ 0 w 139"/>
                <a:gd name="T5" fmla="*/ 40 h 83"/>
                <a:gd name="T6" fmla="*/ 127 w 139"/>
                <a:gd name="T7" fmla="*/ 0 h 83"/>
                <a:gd name="T8" fmla="*/ 139 w 139"/>
                <a:gd name="T9" fmla="*/ 45 h 83"/>
                <a:gd name="T10" fmla="*/ 23 w 139"/>
                <a:gd name="T11" fmla="*/ 62 h 83"/>
                <a:gd name="T12" fmla="*/ 118 w 139"/>
                <a:gd name="T13" fmla="*/ 33 h 83"/>
                <a:gd name="T14" fmla="*/ 116 w 139"/>
                <a:gd name="T15" fmla="*/ 24 h 83"/>
                <a:gd name="T16" fmla="*/ 21 w 139"/>
                <a:gd name="T17" fmla="*/ 52 h 83"/>
                <a:gd name="T18" fmla="*/ 23 w 139"/>
                <a:gd name="T19" fmla="*/ 6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9" h="83">
                  <a:moveTo>
                    <a:pt x="139" y="45"/>
                  </a:moveTo>
                  <a:lnTo>
                    <a:pt x="12" y="83"/>
                  </a:lnTo>
                  <a:lnTo>
                    <a:pt x="0" y="40"/>
                  </a:lnTo>
                  <a:lnTo>
                    <a:pt x="127" y="0"/>
                  </a:lnTo>
                  <a:lnTo>
                    <a:pt x="139" y="45"/>
                  </a:lnTo>
                  <a:close/>
                  <a:moveTo>
                    <a:pt x="23" y="62"/>
                  </a:moveTo>
                  <a:lnTo>
                    <a:pt x="118" y="33"/>
                  </a:lnTo>
                  <a:lnTo>
                    <a:pt x="116" y="24"/>
                  </a:lnTo>
                  <a:lnTo>
                    <a:pt x="21" y="52"/>
                  </a:lnTo>
                  <a:lnTo>
                    <a:pt x="23" y="62"/>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523"/>
            <p:cNvSpPr/>
            <p:nvPr/>
          </p:nvSpPr>
          <p:spPr bwMode="auto">
            <a:xfrm>
              <a:off x="11499850" y="-528638"/>
              <a:ext cx="52388" cy="63500"/>
            </a:xfrm>
            <a:custGeom>
              <a:avLst/>
              <a:gdLst>
                <a:gd name="T0" fmla="*/ 1 w 14"/>
                <a:gd name="T1" fmla="*/ 7 h 17"/>
                <a:gd name="T2" fmla="*/ 5 w 14"/>
                <a:gd name="T3" fmla="*/ 0 h 17"/>
                <a:gd name="T4" fmla="*/ 5 w 14"/>
                <a:gd name="T5" fmla="*/ 0 h 17"/>
                <a:gd name="T6" fmla="*/ 12 w 14"/>
                <a:gd name="T7" fmla="*/ 4 h 17"/>
                <a:gd name="T8" fmla="*/ 13 w 14"/>
                <a:gd name="T9" fmla="*/ 9 h 17"/>
                <a:gd name="T10" fmla="*/ 9 w 14"/>
                <a:gd name="T11" fmla="*/ 16 h 17"/>
                <a:gd name="T12" fmla="*/ 9 w 14"/>
                <a:gd name="T13" fmla="*/ 16 h 17"/>
                <a:gd name="T14" fmla="*/ 2 w 14"/>
                <a:gd name="T15" fmla="*/ 13 h 17"/>
                <a:gd name="T16" fmla="*/ 1 w 14"/>
                <a:gd name="T17" fmla="*/ 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7">
                  <a:moveTo>
                    <a:pt x="1" y="7"/>
                  </a:moveTo>
                  <a:cubicBezTo>
                    <a:pt x="0" y="4"/>
                    <a:pt x="2" y="1"/>
                    <a:pt x="5" y="0"/>
                  </a:cubicBezTo>
                  <a:cubicBezTo>
                    <a:pt x="5" y="0"/>
                    <a:pt x="5" y="0"/>
                    <a:pt x="5" y="0"/>
                  </a:cubicBezTo>
                  <a:cubicBezTo>
                    <a:pt x="8" y="0"/>
                    <a:pt x="11" y="1"/>
                    <a:pt x="12" y="4"/>
                  </a:cubicBezTo>
                  <a:cubicBezTo>
                    <a:pt x="13" y="9"/>
                    <a:pt x="13" y="9"/>
                    <a:pt x="13" y="9"/>
                  </a:cubicBezTo>
                  <a:cubicBezTo>
                    <a:pt x="14" y="12"/>
                    <a:pt x="12" y="15"/>
                    <a:pt x="9" y="16"/>
                  </a:cubicBezTo>
                  <a:cubicBezTo>
                    <a:pt x="9" y="16"/>
                    <a:pt x="9" y="16"/>
                    <a:pt x="9" y="16"/>
                  </a:cubicBezTo>
                  <a:cubicBezTo>
                    <a:pt x="6" y="17"/>
                    <a:pt x="3" y="15"/>
                    <a:pt x="2" y="13"/>
                  </a:cubicBezTo>
                  <a:lnTo>
                    <a:pt x="1" y="7"/>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78" name="组合 577"/>
          <p:cNvGrpSpPr/>
          <p:nvPr/>
        </p:nvGrpSpPr>
        <p:grpSpPr>
          <a:xfrm rot="5400000">
            <a:off x="3240540" y="788335"/>
            <a:ext cx="856103" cy="871255"/>
            <a:chOff x="9274175" y="946150"/>
            <a:chExt cx="1614488" cy="1643063"/>
          </a:xfrm>
        </p:grpSpPr>
        <p:sp>
          <p:nvSpPr>
            <p:cNvPr id="126" name="Freeform 524"/>
            <p:cNvSpPr/>
            <p:nvPr/>
          </p:nvSpPr>
          <p:spPr bwMode="auto">
            <a:xfrm>
              <a:off x="10583863" y="2289175"/>
              <a:ext cx="274638" cy="271463"/>
            </a:xfrm>
            <a:custGeom>
              <a:avLst/>
              <a:gdLst>
                <a:gd name="T0" fmla="*/ 173 w 173"/>
                <a:gd name="T1" fmla="*/ 55 h 171"/>
                <a:gd name="T2" fmla="*/ 52 w 173"/>
                <a:gd name="T3" fmla="*/ 171 h 171"/>
                <a:gd name="T4" fmla="*/ 0 w 173"/>
                <a:gd name="T5" fmla="*/ 119 h 171"/>
                <a:gd name="T6" fmla="*/ 121 w 173"/>
                <a:gd name="T7" fmla="*/ 0 h 171"/>
                <a:gd name="T8" fmla="*/ 173 w 173"/>
                <a:gd name="T9" fmla="*/ 55 h 171"/>
              </a:gdLst>
              <a:ahLst/>
              <a:cxnLst>
                <a:cxn ang="0">
                  <a:pos x="T0" y="T1"/>
                </a:cxn>
                <a:cxn ang="0">
                  <a:pos x="T2" y="T3"/>
                </a:cxn>
                <a:cxn ang="0">
                  <a:pos x="T4" y="T5"/>
                </a:cxn>
                <a:cxn ang="0">
                  <a:pos x="T6" y="T7"/>
                </a:cxn>
                <a:cxn ang="0">
                  <a:pos x="T8" y="T9"/>
                </a:cxn>
              </a:cxnLst>
              <a:rect l="0" t="0" r="r" b="b"/>
              <a:pathLst>
                <a:path w="173" h="171">
                  <a:moveTo>
                    <a:pt x="173" y="55"/>
                  </a:moveTo>
                  <a:lnTo>
                    <a:pt x="52" y="171"/>
                  </a:lnTo>
                  <a:lnTo>
                    <a:pt x="0" y="119"/>
                  </a:lnTo>
                  <a:lnTo>
                    <a:pt x="121" y="0"/>
                  </a:lnTo>
                  <a:lnTo>
                    <a:pt x="173" y="55"/>
                  </a:lnTo>
                  <a:close/>
                </a:path>
              </a:pathLst>
            </a:custGeom>
            <a:solidFill>
              <a:srgbClr val="9DDCE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525"/>
            <p:cNvSpPr/>
            <p:nvPr/>
          </p:nvSpPr>
          <p:spPr bwMode="auto">
            <a:xfrm>
              <a:off x="10677525" y="2293938"/>
              <a:ext cx="177800" cy="176213"/>
            </a:xfrm>
            <a:custGeom>
              <a:avLst/>
              <a:gdLst>
                <a:gd name="T0" fmla="*/ 112 w 112"/>
                <a:gd name="T1" fmla="*/ 52 h 111"/>
                <a:gd name="T2" fmla="*/ 52 w 112"/>
                <a:gd name="T3" fmla="*/ 111 h 111"/>
                <a:gd name="T4" fmla="*/ 0 w 112"/>
                <a:gd name="T5" fmla="*/ 59 h 111"/>
                <a:gd name="T6" fmla="*/ 60 w 112"/>
                <a:gd name="T7" fmla="*/ 0 h 111"/>
                <a:gd name="T8" fmla="*/ 112 w 112"/>
                <a:gd name="T9" fmla="*/ 52 h 111"/>
              </a:gdLst>
              <a:ahLst/>
              <a:cxnLst>
                <a:cxn ang="0">
                  <a:pos x="T0" y="T1"/>
                </a:cxn>
                <a:cxn ang="0">
                  <a:pos x="T2" y="T3"/>
                </a:cxn>
                <a:cxn ang="0">
                  <a:pos x="T4" y="T5"/>
                </a:cxn>
                <a:cxn ang="0">
                  <a:pos x="T6" y="T7"/>
                </a:cxn>
                <a:cxn ang="0">
                  <a:pos x="T8" y="T9"/>
                </a:cxn>
              </a:cxnLst>
              <a:rect l="0" t="0" r="r" b="b"/>
              <a:pathLst>
                <a:path w="112" h="111">
                  <a:moveTo>
                    <a:pt x="112" y="52"/>
                  </a:moveTo>
                  <a:lnTo>
                    <a:pt x="52" y="111"/>
                  </a:lnTo>
                  <a:lnTo>
                    <a:pt x="0" y="59"/>
                  </a:lnTo>
                  <a:lnTo>
                    <a:pt x="60" y="0"/>
                  </a:lnTo>
                  <a:lnTo>
                    <a:pt x="112" y="52"/>
                  </a:lnTo>
                  <a:close/>
                </a:path>
              </a:pathLst>
            </a:custGeom>
            <a:solidFill>
              <a:srgbClr val="3BC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526"/>
            <p:cNvSpPr/>
            <p:nvPr/>
          </p:nvSpPr>
          <p:spPr bwMode="auto">
            <a:xfrm>
              <a:off x="9466263" y="1050925"/>
              <a:ext cx="1265238" cy="1287463"/>
            </a:xfrm>
            <a:custGeom>
              <a:avLst/>
              <a:gdLst>
                <a:gd name="T0" fmla="*/ 797 w 797"/>
                <a:gd name="T1" fmla="*/ 750 h 811"/>
                <a:gd name="T2" fmla="*/ 735 w 797"/>
                <a:gd name="T3" fmla="*/ 811 h 811"/>
                <a:gd name="T4" fmla="*/ 0 w 797"/>
                <a:gd name="T5" fmla="*/ 59 h 811"/>
                <a:gd name="T6" fmla="*/ 61 w 797"/>
                <a:gd name="T7" fmla="*/ 0 h 811"/>
                <a:gd name="T8" fmla="*/ 797 w 797"/>
                <a:gd name="T9" fmla="*/ 750 h 811"/>
              </a:gdLst>
              <a:ahLst/>
              <a:cxnLst>
                <a:cxn ang="0">
                  <a:pos x="T0" y="T1"/>
                </a:cxn>
                <a:cxn ang="0">
                  <a:pos x="T2" y="T3"/>
                </a:cxn>
                <a:cxn ang="0">
                  <a:pos x="T4" y="T5"/>
                </a:cxn>
                <a:cxn ang="0">
                  <a:pos x="T6" y="T7"/>
                </a:cxn>
                <a:cxn ang="0">
                  <a:pos x="T8" y="T9"/>
                </a:cxn>
              </a:cxnLst>
              <a:rect l="0" t="0" r="r" b="b"/>
              <a:pathLst>
                <a:path w="797" h="811">
                  <a:moveTo>
                    <a:pt x="797" y="750"/>
                  </a:moveTo>
                  <a:lnTo>
                    <a:pt x="735" y="811"/>
                  </a:lnTo>
                  <a:lnTo>
                    <a:pt x="0" y="59"/>
                  </a:lnTo>
                  <a:lnTo>
                    <a:pt x="61" y="0"/>
                  </a:lnTo>
                  <a:lnTo>
                    <a:pt x="797" y="750"/>
                  </a:lnTo>
                  <a:close/>
                </a:path>
              </a:pathLst>
            </a:custGeom>
            <a:solidFill>
              <a:srgbClr val="E5E5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527"/>
            <p:cNvSpPr/>
            <p:nvPr/>
          </p:nvSpPr>
          <p:spPr bwMode="auto">
            <a:xfrm>
              <a:off x="9372600" y="1141413"/>
              <a:ext cx="1263650" cy="1287463"/>
            </a:xfrm>
            <a:custGeom>
              <a:avLst/>
              <a:gdLst>
                <a:gd name="T0" fmla="*/ 796 w 796"/>
                <a:gd name="T1" fmla="*/ 749 h 811"/>
                <a:gd name="T2" fmla="*/ 735 w 796"/>
                <a:gd name="T3" fmla="*/ 811 h 811"/>
                <a:gd name="T4" fmla="*/ 0 w 796"/>
                <a:gd name="T5" fmla="*/ 61 h 811"/>
                <a:gd name="T6" fmla="*/ 61 w 796"/>
                <a:gd name="T7" fmla="*/ 0 h 811"/>
                <a:gd name="T8" fmla="*/ 796 w 796"/>
                <a:gd name="T9" fmla="*/ 749 h 811"/>
              </a:gdLst>
              <a:ahLst/>
              <a:cxnLst>
                <a:cxn ang="0">
                  <a:pos x="T0" y="T1"/>
                </a:cxn>
                <a:cxn ang="0">
                  <a:pos x="T2" y="T3"/>
                </a:cxn>
                <a:cxn ang="0">
                  <a:pos x="T4" y="T5"/>
                </a:cxn>
                <a:cxn ang="0">
                  <a:pos x="T6" y="T7"/>
                </a:cxn>
                <a:cxn ang="0">
                  <a:pos x="T8" y="T9"/>
                </a:cxn>
              </a:cxnLst>
              <a:rect l="0" t="0" r="r" b="b"/>
              <a:pathLst>
                <a:path w="796" h="811">
                  <a:moveTo>
                    <a:pt x="796" y="749"/>
                  </a:moveTo>
                  <a:lnTo>
                    <a:pt x="735" y="811"/>
                  </a:lnTo>
                  <a:lnTo>
                    <a:pt x="0" y="61"/>
                  </a:lnTo>
                  <a:lnTo>
                    <a:pt x="61" y="0"/>
                  </a:lnTo>
                  <a:lnTo>
                    <a:pt x="796" y="74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528"/>
            <p:cNvSpPr>
              <a:spLocks noEditPoints="1"/>
            </p:cNvSpPr>
            <p:nvPr/>
          </p:nvSpPr>
          <p:spPr bwMode="auto">
            <a:xfrm>
              <a:off x="9342438" y="1020763"/>
              <a:ext cx="1546225" cy="1568450"/>
            </a:xfrm>
            <a:custGeom>
              <a:avLst/>
              <a:gdLst>
                <a:gd name="T0" fmla="*/ 974 w 974"/>
                <a:gd name="T1" fmla="*/ 854 h 988"/>
                <a:gd name="T2" fmla="*/ 834 w 974"/>
                <a:gd name="T3" fmla="*/ 988 h 988"/>
                <a:gd name="T4" fmla="*/ 0 w 974"/>
                <a:gd name="T5" fmla="*/ 135 h 988"/>
                <a:gd name="T6" fmla="*/ 139 w 974"/>
                <a:gd name="T7" fmla="*/ 0 h 988"/>
                <a:gd name="T8" fmla="*/ 974 w 974"/>
                <a:gd name="T9" fmla="*/ 854 h 988"/>
                <a:gd name="T10" fmla="*/ 834 w 974"/>
                <a:gd name="T11" fmla="*/ 953 h 988"/>
                <a:gd name="T12" fmla="*/ 936 w 974"/>
                <a:gd name="T13" fmla="*/ 854 h 988"/>
                <a:gd name="T14" fmla="*/ 139 w 974"/>
                <a:gd name="T15" fmla="*/ 36 h 988"/>
                <a:gd name="T16" fmla="*/ 38 w 974"/>
                <a:gd name="T17" fmla="*/ 137 h 988"/>
                <a:gd name="T18" fmla="*/ 834 w 974"/>
                <a:gd name="T19" fmla="*/ 953 h 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4" h="988">
                  <a:moveTo>
                    <a:pt x="974" y="854"/>
                  </a:moveTo>
                  <a:lnTo>
                    <a:pt x="834" y="988"/>
                  </a:lnTo>
                  <a:lnTo>
                    <a:pt x="0" y="135"/>
                  </a:lnTo>
                  <a:lnTo>
                    <a:pt x="139" y="0"/>
                  </a:lnTo>
                  <a:lnTo>
                    <a:pt x="974" y="854"/>
                  </a:lnTo>
                  <a:close/>
                  <a:moveTo>
                    <a:pt x="834" y="953"/>
                  </a:moveTo>
                  <a:lnTo>
                    <a:pt x="936" y="854"/>
                  </a:lnTo>
                  <a:lnTo>
                    <a:pt x="139" y="36"/>
                  </a:lnTo>
                  <a:lnTo>
                    <a:pt x="38" y="137"/>
                  </a:lnTo>
                  <a:lnTo>
                    <a:pt x="834" y="953"/>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529"/>
            <p:cNvSpPr/>
            <p:nvPr/>
          </p:nvSpPr>
          <p:spPr bwMode="auto">
            <a:xfrm>
              <a:off x="9274175" y="946150"/>
              <a:ext cx="296863" cy="296863"/>
            </a:xfrm>
            <a:custGeom>
              <a:avLst/>
              <a:gdLst>
                <a:gd name="T0" fmla="*/ 180 w 187"/>
                <a:gd name="T1" fmla="*/ 78 h 187"/>
                <a:gd name="T2" fmla="*/ 38 w 187"/>
                <a:gd name="T3" fmla="*/ 38 h 187"/>
                <a:gd name="T4" fmla="*/ 76 w 187"/>
                <a:gd name="T5" fmla="*/ 180 h 187"/>
                <a:gd name="T6" fmla="*/ 50 w 187"/>
                <a:gd name="T7" fmla="*/ 187 h 187"/>
                <a:gd name="T8" fmla="*/ 0 w 187"/>
                <a:gd name="T9" fmla="*/ 0 h 187"/>
                <a:gd name="T10" fmla="*/ 187 w 187"/>
                <a:gd name="T11" fmla="*/ 52 h 187"/>
                <a:gd name="T12" fmla="*/ 180 w 187"/>
                <a:gd name="T13" fmla="*/ 78 h 187"/>
              </a:gdLst>
              <a:ahLst/>
              <a:cxnLst>
                <a:cxn ang="0">
                  <a:pos x="T0" y="T1"/>
                </a:cxn>
                <a:cxn ang="0">
                  <a:pos x="T2" y="T3"/>
                </a:cxn>
                <a:cxn ang="0">
                  <a:pos x="T4" y="T5"/>
                </a:cxn>
                <a:cxn ang="0">
                  <a:pos x="T6" y="T7"/>
                </a:cxn>
                <a:cxn ang="0">
                  <a:pos x="T8" y="T9"/>
                </a:cxn>
                <a:cxn ang="0">
                  <a:pos x="T10" y="T11"/>
                </a:cxn>
                <a:cxn ang="0">
                  <a:pos x="T12" y="T13"/>
                </a:cxn>
              </a:cxnLst>
              <a:rect l="0" t="0" r="r" b="b"/>
              <a:pathLst>
                <a:path w="187" h="187">
                  <a:moveTo>
                    <a:pt x="180" y="78"/>
                  </a:moveTo>
                  <a:lnTo>
                    <a:pt x="38" y="38"/>
                  </a:lnTo>
                  <a:lnTo>
                    <a:pt x="76" y="180"/>
                  </a:lnTo>
                  <a:lnTo>
                    <a:pt x="50" y="187"/>
                  </a:lnTo>
                  <a:lnTo>
                    <a:pt x="0" y="0"/>
                  </a:lnTo>
                  <a:lnTo>
                    <a:pt x="187" y="52"/>
                  </a:lnTo>
                  <a:lnTo>
                    <a:pt x="180" y="78"/>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530"/>
            <p:cNvSpPr/>
            <p:nvPr/>
          </p:nvSpPr>
          <p:spPr bwMode="auto">
            <a:xfrm>
              <a:off x="10569575" y="2274888"/>
              <a:ext cx="220663" cy="217488"/>
            </a:xfrm>
            <a:custGeom>
              <a:avLst/>
              <a:gdLst>
                <a:gd name="T0" fmla="*/ 139 w 139"/>
                <a:gd name="T1" fmla="*/ 19 h 137"/>
                <a:gd name="T2" fmla="*/ 19 w 139"/>
                <a:gd name="T3" fmla="*/ 137 h 137"/>
                <a:gd name="T4" fmla="*/ 0 w 139"/>
                <a:gd name="T5" fmla="*/ 118 h 137"/>
                <a:gd name="T6" fmla="*/ 120 w 139"/>
                <a:gd name="T7" fmla="*/ 0 h 137"/>
                <a:gd name="T8" fmla="*/ 139 w 139"/>
                <a:gd name="T9" fmla="*/ 19 h 137"/>
              </a:gdLst>
              <a:ahLst/>
              <a:cxnLst>
                <a:cxn ang="0">
                  <a:pos x="T0" y="T1"/>
                </a:cxn>
                <a:cxn ang="0">
                  <a:pos x="T2" y="T3"/>
                </a:cxn>
                <a:cxn ang="0">
                  <a:pos x="T4" y="T5"/>
                </a:cxn>
                <a:cxn ang="0">
                  <a:pos x="T6" y="T7"/>
                </a:cxn>
                <a:cxn ang="0">
                  <a:pos x="T8" y="T9"/>
                </a:cxn>
              </a:cxnLst>
              <a:rect l="0" t="0" r="r" b="b"/>
              <a:pathLst>
                <a:path w="139" h="137">
                  <a:moveTo>
                    <a:pt x="139" y="19"/>
                  </a:moveTo>
                  <a:lnTo>
                    <a:pt x="19" y="137"/>
                  </a:lnTo>
                  <a:lnTo>
                    <a:pt x="0" y="118"/>
                  </a:lnTo>
                  <a:lnTo>
                    <a:pt x="120" y="0"/>
                  </a:lnTo>
                  <a:lnTo>
                    <a:pt x="139" y="19"/>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531"/>
            <p:cNvSpPr/>
            <p:nvPr/>
          </p:nvSpPr>
          <p:spPr bwMode="auto">
            <a:xfrm>
              <a:off x="10523538" y="2225675"/>
              <a:ext cx="222250" cy="217488"/>
            </a:xfrm>
            <a:custGeom>
              <a:avLst/>
              <a:gdLst>
                <a:gd name="T0" fmla="*/ 140 w 140"/>
                <a:gd name="T1" fmla="*/ 19 h 137"/>
                <a:gd name="T2" fmla="*/ 19 w 140"/>
                <a:gd name="T3" fmla="*/ 137 h 137"/>
                <a:gd name="T4" fmla="*/ 0 w 140"/>
                <a:gd name="T5" fmla="*/ 118 h 137"/>
                <a:gd name="T6" fmla="*/ 121 w 140"/>
                <a:gd name="T7" fmla="*/ 0 h 137"/>
                <a:gd name="T8" fmla="*/ 140 w 140"/>
                <a:gd name="T9" fmla="*/ 19 h 137"/>
              </a:gdLst>
              <a:ahLst/>
              <a:cxnLst>
                <a:cxn ang="0">
                  <a:pos x="T0" y="T1"/>
                </a:cxn>
                <a:cxn ang="0">
                  <a:pos x="T2" y="T3"/>
                </a:cxn>
                <a:cxn ang="0">
                  <a:pos x="T4" y="T5"/>
                </a:cxn>
                <a:cxn ang="0">
                  <a:pos x="T6" y="T7"/>
                </a:cxn>
                <a:cxn ang="0">
                  <a:pos x="T8" y="T9"/>
                </a:cxn>
              </a:cxnLst>
              <a:rect l="0" t="0" r="r" b="b"/>
              <a:pathLst>
                <a:path w="140" h="137">
                  <a:moveTo>
                    <a:pt x="140" y="19"/>
                  </a:moveTo>
                  <a:lnTo>
                    <a:pt x="19" y="137"/>
                  </a:lnTo>
                  <a:lnTo>
                    <a:pt x="0" y="118"/>
                  </a:lnTo>
                  <a:lnTo>
                    <a:pt x="121" y="0"/>
                  </a:lnTo>
                  <a:lnTo>
                    <a:pt x="140" y="19"/>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 name="Freeform 532"/>
            <p:cNvSpPr/>
            <p:nvPr/>
          </p:nvSpPr>
          <p:spPr bwMode="auto">
            <a:xfrm>
              <a:off x="9304338" y="984250"/>
              <a:ext cx="71438" cy="69850"/>
            </a:xfrm>
            <a:custGeom>
              <a:avLst/>
              <a:gdLst>
                <a:gd name="T0" fmla="*/ 31 w 45"/>
                <a:gd name="T1" fmla="*/ 0 h 44"/>
                <a:gd name="T2" fmla="*/ 0 w 45"/>
                <a:gd name="T3" fmla="*/ 28 h 44"/>
                <a:gd name="T4" fmla="*/ 17 w 45"/>
                <a:gd name="T5" fmla="*/ 44 h 44"/>
                <a:gd name="T6" fmla="*/ 45 w 45"/>
                <a:gd name="T7" fmla="*/ 16 h 44"/>
                <a:gd name="T8" fmla="*/ 31 w 45"/>
                <a:gd name="T9" fmla="*/ 0 h 44"/>
              </a:gdLst>
              <a:ahLst/>
              <a:cxnLst>
                <a:cxn ang="0">
                  <a:pos x="T0" y="T1"/>
                </a:cxn>
                <a:cxn ang="0">
                  <a:pos x="T2" y="T3"/>
                </a:cxn>
                <a:cxn ang="0">
                  <a:pos x="T4" y="T5"/>
                </a:cxn>
                <a:cxn ang="0">
                  <a:pos x="T6" y="T7"/>
                </a:cxn>
                <a:cxn ang="0">
                  <a:pos x="T8" y="T9"/>
                </a:cxn>
              </a:cxnLst>
              <a:rect l="0" t="0" r="r" b="b"/>
              <a:pathLst>
                <a:path w="45" h="44">
                  <a:moveTo>
                    <a:pt x="31" y="0"/>
                  </a:moveTo>
                  <a:lnTo>
                    <a:pt x="0" y="28"/>
                  </a:lnTo>
                  <a:lnTo>
                    <a:pt x="17" y="44"/>
                  </a:lnTo>
                  <a:lnTo>
                    <a:pt x="45" y="16"/>
                  </a:lnTo>
                  <a:lnTo>
                    <a:pt x="31" y="0"/>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79" name="组合 578"/>
          <p:cNvGrpSpPr/>
          <p:nvPr/>
        </p:nvGrpSpPr>
        <p:grpSpPr>
          <a:xfrm>
            <a:off x="-998138" y="4703498"/>
            <a:ext cx="3007913" cy="2992766"/>
            <a:chOff x="-155575" y="5018088"/>
            <a:chExt cx="4413250" cy="4391025"/>
          </a:xfrm>
        </p:grpSpPr>
        <p:sp>
          <p:nvSpPr>
            <p:cNvPr id="453" name="Freeform 86"/>
            <p:cNvSpPr/>
            <p:nvPr/>
          </p:nvSpPr>
          <p:spPr bwMode="auto">
            <a:xfrm>
              <a:off x="-119063" y="6005513"/>
              <a:ext cx="4338638" cy="3340100"/>
            </a:xfrm>
            <a:custGeom>
              <a:avLst/>
              <a:gdLst>
                <a:gd name="T0" fmla="*/ 433 w 2733"/>
                <a:gd name="T1" fmla="*/ 149 h 2104"/>
                <a:gd name="T2" fmla="*/ 0 w 2733"/>
                <a:gd name="T3" fmla="*/ 1234 h 2104"/>
                <a:gd name="T4" fmla="*/ 2175 w 2733"/>
                <a:gd name="T5" fmla="*/ 2104 h 2104"/>
                <a:gd name="T6" fmla="*/ 2733 w 2733"/>
                <a:gd name="T7" fmla="*/ 709 h 2104"/>
                <a:gd name="T8" fmla="*/ 955 w 2733"/>
                <a:gd name="T9" fmla="*/ 0 h 2104"/>
                <a:gd name="T10" fmla="*/ 433 w 2733"/>
                <a:gd name="T11" fmla="*/ 149 h 2104"/>
              </a:gdLst>
              <a:ahLst/>
              <a:cxnLst>
                <a:cxn ang="0">
                  <a:pos x="T0" y="T1"/>
                </a:cxn>
                <a:cxn ang="0">
                  <a:pos x="T2" y="T3"/>
                </a:cxn>
                <a:cxn ang="0">
                  <a:pos x="T4" y="T5"/>
                </a:cxn>
                <a:cxn ang="0">
                  <a:pos x="T6" y="T7"/>
                </a:cxn>
                <a:cxn ang="0">
                  <a:pos x="T8" y="T9"/>
                </a:cxn>
                <a:cxn ang="0">
                  <a:pos x="T10" y="T11"/>
                </a:cxn>
              </a:cxnLst>
              <a:rect l="0" t="0" r="r" b="b"/>
              <a:pathLst>
                <a:path w="2733" h="2104">
                  <a:moveTo>
                    <a:pt x="433" y="149"/>
                  </a:moveTo>
                  <a:lnTo>
                    <a:pt x="0" y="1234"/>
                  </a:lnTo>
                  <a:lnTo>
                    <a:pt x="2175" y="2104"/>
                  </a:lnTo>
                  <a:lnTo>
                    <a:pt x="2733" y="709"/>
                  </a:lnTo>
                  <a:lnTo>
                    <a:pt x="955" y="0"/>
                  </a:lnTo>
                  <a:lnTo>
                    <a:pt x="433" y="149"/>
                  </a:ln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4" name="Freeform 87"/>
            <p:cNvSpPr>
              <a:spLocks noEditPoints="1"/>
            </p:cNvSpPr>
            <p:nvPr/>
          </p:nvSpPr>
          <p:spPr bwMode="auto">
            <a:xfrm>
              <a:off x="-155575" y="5975350"/>
              <a:ext cx="4413250" cy="3408363"/>
            </a:xfrm>
            <a:custGeom>
              <a:avLst/>
              <a:gdLst>
                <a:gd name="T0" fmla="*/ 2210 w 2780"/>
                <a:gd name="T1" fmla="*/ 2147 h 2147"/>
                <a:gd name="T2" fmla="*/ 2191 w 2780"/>
                <a:gd name="T3" fmla="*/ 2140 h 2147"/>
                <a:gd name="T4" fmla="*/ 0 w 2780"/>
                <a:gd name="T5" fmla="*/ 1265 h 2147"/>
                <a:gd name="T6" fmla="*/ 442 w 2780"/>
                <a:gd name="T7" fmla="*/ 154 h 2147"/>
                <a:gd name="T8" fmla="*/ 981 w 2780"/>
                <a:gd name="T9" fmla="*/ 0 h 2147"/>
                <a:gd name="T10" fmla="*/ 985 w 2780"/>
                <a:gd name="T11" fmla="*/ 2 h 2147"/>
                <a:gd name="T12" fmla="*/ 2780 w 2780"/>
                <a:gd name="T13" fmla="*/ 719 h 2147"/>
                <a:gd name="T14" fmla="*/ 2210 w 2780"/>
                <a:gd name="T15" fmla="*/ 2147 h 2147"/>
                <a:gd name="T16" fmla="*/ 49 w 2780"/>
                <a:gd name="T17" fmla="*/ 1244 h 2147"/>
                <a:gd name="T18" fmla="*/ 2189 w 2780"/>
                <a:gd name="T19" fmla="*/ 2097 h 2147"/>
                <a:gd name="T20" fmla="*/ 2730 w 2780"/>
                <a:gd name="T21" fmla="*/ 740 h 2147"/>
                <a:gd name="T22" fmla="*/ 978 w 2780"/>
                <a:gd name="T23" fmla="*/ 38 h 2147"/>
                <a:gd name="T24" fmla="*/ 470 w 2780"/>
                <a:gd name="T25" fmla="*/ 185 h 2147"/>
                <a:gd name="T26" fmla="*/ 49 w 2780"/>
                <a:gd name="T27" fmla="*/ 1244 h 2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80" h="2147">
                  <a:moveTo>
                    <a:pt x="2210" y="2147"/>
                  </a:moveTo>
                  <a:lnTo>
                    <a:pt x="2191" y="2140"/>
                  </a:lnTo>
                  <a:lnTo>
                    <a:pt x="0" y="1265"/>
                  </a:lnTo>
                  <a:lnTo>
                    <a:pt x="442" y="154"/>
                  </a:lnTo>
                  <a:lnTo>
                    <a:pt x="981" y="0"/>
                  </a:lnTo>
                  <a:lnTo>
                    <a:pt x="985" y="2"/>
                  </a:lnTo>
                  <a:lnTo>
                    <a:pt x="2780" y="719"/>
                  </a:lnTo>
                  <a:lnTo>
                    <a:pt x="2210" y="2147"/>
                  </a:lnTo>
                  <a:close/>
                  <a:moveTo>
                    <a:pt x="49" y="1244"/>
                  </a:moveTo>
                  <a:lnTo>
                    <a:pt x="2189" y="2097"/>
                  </a:lnTo>
                  <a:lnTo>
                    <a:pt x="2730" y="740"/>
                  </a:lnTo>
                  <a:lnTo>
                    <a:pt x="978" y="38"/>
                  </a:lnTo>
                  <a:lnTo>
                    <a:pt x="470" y="185"/>
                  </a:lnTo>
                  <a:lnTo>
                    <a:pt x="49" y="1244"/>
                  </a:ln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5" name="Freeform 88"/>
            <p:cNvSpPr/>
            <p:nvPr/>
          </p:nvSpPr>
          <p:spPr bwMode="auto">
            <a:xfrm>
              <a:off x="568325" y="6005513"/>
              <a:ext cx="828675" cy="525463"/>
            </a:xfrm>
            <a:custGeom>
              <a:avLst/>
              <a:gdLst>
                <a:gd name="T0" fmla="*/ 281 w 522"/>
                <a:gd name="T1" fmla="*/ 331 h 331"/>
                <a:gd name="T2" fmla="*/ 0 w 522"/>
                <a:gd name="T3" fmla="*/ 149 h 331"/>
                <a:gd name="T4" fmla="*/ 522 w 522"/>
                <a:gd name="T5" fmla="*/ 0 h 331"/>
                <a:gd name="T6" fmla="*/ 281 w 522"/>
                <a:gd name="T7" fmla="*/ 331 h 331"/>
              </a:gdLst>
              <a:ahLst/>
              <a:cxnLst>
                <a:cxn ang="0">
                  <a:pos x="T0" y="T1"/>
                </a:cxn>
                <a:cxn ang="0">
                  <a:pos x="T2" y="T3"/>
                </a:cxn>
                <a:cxn ang="0">
                  <a:pos x="T4" y="T5"/>
                </a:cxn>
                <a:cxn ang="0">
                  <a:pos x="T6" y="T7"/>
                </a:cxn>
              </a:cxnLst>
              <a:rect l="0" t="0" r="r" b="b"/>
              <a:pathLst>
                <a:path w="522" h="331">
                  <a:moveTo>
                    <a:pt x="281" y="331"/>
                  </a:moveTo>
                  <a:lnTo>
                    <a:pt x="0" y="149"/>
                  </a:lnTo>
                  <a:lnTo>
                    <a:pt x="522" y="0"/>
                  </a:lnTo>
                  <a:lnTo>
                    <a:pt x="281" y="331"/>
                  </a:ln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6" name="Freeform 89"/>
            <p:cNvSpPr>
              <a:spLocks noEditPoints="1"/>
            </p:cNvSpPr>
            <p:nvPr/>
          </p:nvSpPr>
          <p:spPr bwMode="auto">
            <a:xfrm>
              <a:off x="538163" y="5972175"/>
              <a:ext cx="892175" cy="588963"/>
            </a:xfrm>
            <a:custGeom>
              <a:avLst/>
              <a:gdLst>
                <a:gd name="T0" fmla="*/ 127 w 238"/>
                <a:gd name="T1" fmla="*/ 157 h 157"/>
                <a:gd name="T2" fmla="*/ 123 w 238"/>
                <a:gd name="T3" fmla="*/ 156 h 157"/>
                <a:gd name="T4" fmla="*/ 4 w 238"/>
                <a:gd name="T5" fmla="*/ 79 h 157"/>
                <a:gd name="T6" fmla="*/ 1 w 238"/>
                <a:gd name="T7" fmla="*/ 71 h 157"/>
                <a:gd name="T8" fmla="*/ 6 w 238"/>
                <a:gd name="T9" fmla="*/ 65 h 157"/>
                <a:gd name="T10" fmla="*/ 227 w 238"/>
                <a:gd name="T11" fmla="*/ 1 h 157"/>
                <a:gd name="T12" fmla="*/ 236 w 238"/>
                <a:gd name="T13" fmla="*/ 4 h 157"/>
                <a:gd name="T14" fmla="*/ 236 w 238"/>
                <a:gd name="T15" fmla="*/ 14 h 157"/>
                <a:gd name="T16" fmla="*/ 133 w 238"/>
                <a:gd name="T17" fmla="*/ 154 h 157"/>
                <a:gd name="T18" fmla="*/ 127 w 238"/>
                <a:gd name="T19" fmla="*/ 157 h 157"/>
                <a:gd name="T20" fmla="*/ 28 w 238"/>
                <a:gd name="T21" fmla="*/ 75 h 157"/>
                <a:gd name="T22" fmla="*/ 125 w 238"/>
                <a:gd name="T23" fmla="*/ 138 h 157"/>
                <a:gd name="T24" fmla="*/ 209 w 238"/>
                <a:gd name="T25" fmla="*/ 23 h 157"/>
                <a:gd name="T26" fmla="*/ 28 w 238"/>
                <a:gd name="T27" fmla="*/ 75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8" h="157">
                  <a:moveTo>
                    <a:pt x="127" y="157"/>
                  </a:moveTo>
                  <a:cubicBezTo>
                    <a:pt x="126" y="157"/>
                    <a:pt x="124" y="156"/>
                    <a:pt x="123" y="156"/>
                  </a:cubicBezTo>
                  <a:cubicBezTo>
                    <a:pt x="4" y="79"/>
                    <a:pt x="4" y="79"/>
                    <a:pt x="4" y="79"/>
                  </a:cubicBezTo>
                  <a:cubicBezTo>
                    <a:pt x="1" y="77"/>
                    <a:pt x="0" y="74"/>
                    <a:pt x="1" y="71"/>
                  </a:cubicBezTo>
                  <a:cubicBezTo>
                    <a:pt x="1" y="68"/>
                    <a:pt x="3" y="66"/>
                    <a:pt x="6" y="65"/>
                  </a:cubicBezTo>
                  <a:cubicBezTo>
                    <a:pt x="227" y="1"/>
                    <a:pt x="227" y="1"/>
                    <a:pt x="227" y="1"/>
                  </a:cubicBezTo>
                  <a:cubicBezTo>
                    <a:pt x="230" y="0"/>
                    <a:pt x="234" y="2"/>
                    <a:pt x="236" y="4"/>
                  </a:cubicBezTo>
                  <a:cubicBezTo>
                    <a:pt x="238" y="7"/>
                    <a:pt x="238" y="11"/>
                    <a:pt x="236" y="14"/>
                  </a:cubicBezTo>
                  <a:cubicBezTo>
                    <a:pt x="133" y="154"/>
                    <a:pt x="133" y="154"/>
                    <a:pt x="133" y="154"/>
                  </a:cubicBezTo>
                  <a:cubicBezTo>
                    <a:pt x="132" y="156"/>
                    <a:pt x="129" y="157"/>
                    <a:pt x="127" y="157"/>
                  </a:cubicBezTo>
                  <a:close/>
                  <a:moveTo>
                    <a:pt x="28" y="75"/>
                  </a:moveTo>
                  <a:cubicBezTo>
                    <a:pt x="125" y="138"/>
                    <a:pt x="125" y="138"/>
                    <a:pt x="125" y="138"/>
                  </a:cubicBezTo>
                  <a:cubicBezTo>
                    <a:pt x="209" y="23"/>
                    <a:pt x="209" y="23"/>
                    <a:pt x="209" y="23"/>
                  </a:cubicBezTo>
                  <a:lnTo>
                    <a:pt x="28" y="75"/>
                  </a:ln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7" name="Freeform 90"/>
            <p:cNvSpPr/>
            <p:nvPr/>
          </p:nvSpPr>
          <p:spPr bwMode="auto">
            <a:xfrm>
              <a:off x="1495425" y="6864350"/>
              <a:ext cx="930275" cy="1270000"/>
            </a:xfrm>
            <a:custGeom>
              <a:avLst/>
              <a:gdLst>
                <a:gd name="T0" fmla="*/ 347 w 586"/>
                <a:gd name="T1" fmla="*/ 800 h 800"/>
                <a:gd name="T2" fmla="*/ 0 w 586"/>
                <a:gd name="T3" fmla="*/ 8 h 800"/>
                <a:gd name="T4" fmla="*/ 19 w 586"/>
                <a:gd name="T5" fmla="*/ 0 h 800"/>
                <a:gd name="T6" fmla="*/ 357 w 586"/>
                <a:gd name="T7" fmla="*/ 774 h 800"/>
                <a:gd name="T8" fmla="*/ 576 w 586"/>
                <a:gd name="T9" fmla="*/ 662 h 800"/>
                <a:gd name="T10" fmla="*/ 586 w 586"/>
                <a:gd name="T11" fmla="*/ 679 h 800"/>
                <a:gd name="T12" fmla="*/ 347 w 586"/>
                <a:gd name="T13" fmla="*/ 800 h 800"/>
              </a:gdLst>
              <a:ahLst/>
              <a:cxnLst>
                <a:cxn ang="0">
                  <a:pos x="T0" y="T1"/>
                </a:cxn>
                <a:cxn ang="0">
                  <a:pos x="T2" y="T3"/>
                </a:cxn>
                <a:cxn ang="0">
                  <a:pos x="T4" y="T5"/>
                </a:cxn>
                <a:cxn ang="0">
                  <a:pos x="T6" y="T7"/>
                </a:cxn>
                <a:cxn ang="0">
                  <a:pos x="T8" y="T9"/>
                </a:cxn>
                <a:cxn ang="0">
                  <a:pos x="T10" y="T11"/>
                </a:cxn>
                <a:cxn ang="0">
                  <a:pos x="T12" y="T13"/>
                </a:cxn>
              </a:cxnLst>
              <a:rect l="0" t="0" r="r" b="b"/>
              <a:pathLst>
                <a:path w="586" h="800">
                  <a:moveTo>
                    <a:pt x="347" y="800"/>
                  </a:moveTo>
                  <a:lnTo>
                    <a:pt x="0" y="8"/>
                  </a:lnTo>
                  <a:lnTo>
                    <a:pt x="19" y="0"/>
                  </a:lnTo>
                  <a:lnTo>
                    <a:pt x="357" y="774"/>
                  </a:lnTo>
                  <a:lnTo>
                    <a:pt x="576" y="662"/>
                  </a:lnTo>
                  <a:lnTo>
                    <a:pt x="586" y="679"/>
                  </a:lnTo>
                  <a:lnTo>
                    <a:pt x="347" y="800"/>
                  </a:lnTo>
                  <a:close/>
                </a:path>
              </a:pathLst>
            </a:custGeom>
            <a:solidFill>
              <a:srgbClr val="2D2D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8" name="Freeform 91"/>
            <p:cNvSpPr/>
            <p:nvPr/>
          </p:nvSpPr>
          <p:spPr bwMode="auto">
            <a:xfrm>
              <a:off x="1619250" y="6816725"/>
              <a:ext cx="933450" cy="1128713"/>
            </a:xfrm>
            <a:custGeom>
              <a:avLst/>
              <a:gdLst>
                <a:gd name="T0" fmla="*/ 302 w 588"/>
                <a:gd name="T1" fmla="*/ 711 h 711"/>
                <a:gd name="T2" fmla="*/ 0 w 588"/>
                <a:gd name="T3" fmla="*/ 14 h 711"/>
                <a:gd name="T4" fmla="*/ 7 w 588"/>
                <a:gd name="T5" fmla="*/ 9 h 711"/>
                <a:gd name="T6" fmla="*/ 9 w 588"/>
                <a:gd name="T7" fmla="*/ 0 h 711"/>
                <a:gd name="T8" fmla="*/ 588 w 588"/>
                <a:gd name="T9" fmla="*/ 127 h 711"/>
                <a:gd name="T10" fmla="*/ 586 w 588"/>
                <a:gd name="T11" fmla="*/ 144 h 711"/>
                <a:gd name="T12" fmla="*/ 26 w 588"/>
                <a:gd name="T13" fmla="*/ 21 h 711"/>
                <a:gd name="T14" fmla="*/ 319 w 588"/>
                <a:gd name="T15" fmla="*/ 704 h 711"/>
                <a:gd name="T16" fmla="*/ 302 w 588"/>
                <a:gd name="T17" fmla="*/ 711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8" h="711">
                  <a:moveTo>
                    <a:pt x="302" y="711"/>
                  </a:moveTo>
                  <a:lnTo>
                    <a:pt x="0" y="14"/>
                  </a:lnTo>
                  <a:lnTo>
                    <a:pt x="7" y="9"/>
                  </a:lnTo>
                  <a:lnTo>
                    <a:pt x="9" y="0"/>
                  </a:lnTo>
                  <a:lnTo>
                    <a:pt x="588" y="127"/>
                  </a:lnTo>
                  <a:lnTo>
                    <a:pt x="586" y="144"/>
                  </a:lnTo>
                  <a:lnTo>
                    <a:pt x="26" y="21"/>
                  </a:lnTo>
                  <a:lnTo>
                    <a:pt x="319" y="704"/>
                  </a:lnTo>
                  <a:lnTo>
                    <a:pt x="302" y="711"/>
                  </a:lnTo>
                  <a:close/>
                </a:path>
              </a:pathLst>
            </a:custGeom>
            <a:solidFill>
              <a:srgbClr val="2D2D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9" name="Freeform 92"/>
            <p:cNvSpPr/>
            <p:nvPr/>
          </p:nvSpPr>
          <p:spPr bwMode="auto">
            <a:xfrm>
              <a:off x="1536700" y="7312025"/>
              <a:ext cx="104775" cy="85725"/>
            </a:xfrm>
            <a:custGeom>
              <a:avLst/>
              <a:gdLst>
                <a:gd name="T0" fmla="*/ 1 w 28"/>
                <a:gd name="T1" fmla="*/ 15 h 23"/>
                <a:gd name="T2" fmla="*/ 2 w 28"/>
                <a:gd name="T3" fmla="*/ 9 h 23"/>
                <a:gd name="T4" fmla="*/ 4 w 28"/>
                <a:gd name="T5" fmla="*/ 8 h 23"/>
                <a:gd name="T6" fmla="*/ 4 w 28"/>
                <a:gd name="T7" fmla="*/ 8 h 23"/>
                <a:gd name="T8" fmla="*/ 13 w 28"/>
                <a:gd name="T9" fmla="*/ 9 h 23"/>
                <a:gd name="T10" fmla="*/ 19 w 28"/>
                <a:gd name="T11" fmla="*/ 12 h 23"/>
                <a:gd name="T12" fmla="*/ 22 w 28"/>
                <a:gd name="T13" fmla="*/ 14 h 23"/>
                <a:gd name="T14" fmla="*/ 22 w 28"/>
                <a:gd name="T15" fmla="*/ 14 h 23"/>
                <a:gd name="T16" fmla="*/ 19 w 28"/>
                <a:gd name="T17" fmla="*/ 6 h 23"/>
                <a:gd name="T18" fmla="*/ 18 w 28"/>
                <a:gd name="T19" fmla="*/ 2 h 23"/>
                <a:gd name="T20" fmla="*/ 18 w 28"/>
                <a:gd name="T21" fmla="*/ 2 h 23"/>
                <a:gd name="T22" fmla="*/ 18 w 28"/>
                <a:gd name="T23" fmla="*/ 0 h 23"/>
                <a:gd name="T24" fmla="*/ 19 w 28"/>
                <a:gd name="T25" fmla="*/ 0 h 23"/>
                <a:gd name="T26" fmla="*/ 20 w 28"/>
                <a:gd name="T27" fmla="*/ 0 h 23"/>
                <a:gd name="T28" fmla="*/ 24 w 28"/>
                <a:gd name="T29" fmla="*/ 6 h 23"/>
                <a:gd name="T30" fmla="*/ 28 w 28"/>
                <a:gd name="T31" fmla="*/ 16 h 23"/>
                <a:gd name="T32" fmla="*/ 27 w 28"/>
                <a:gd name="T33" fmla="*/ 20 h 23"/>
                <a:gd name="T34" fmla="*/ 27 w 28"/>
                <a:gd name="T35" fmla="*/ 20 h 23"/>
                <a:gd name="T36" fmla="*/ 24 w 28"/>
                <a:gd name="T37" fmla="*/ 20 h 23"/>
                <a:gd name="T38" fmla="*/ 14 w 28"/>
                <a:gd name="T39" fmla="*/ 14 h 23"/>
                <a:gd name="T40" fmla="*/ 7 w 28"/>
                <a:gd name="T41" fmla="*/ 12 h 23"/>
                <a:gd name="T42" fmla="*/ 7 w 28"/>
                <a:gd name="T43" fmla="*/ 12 h 23"/>
                <a:gd name="T44" fmla="*/ 5 w 28"/>
                <a:gd name="T45" fmla="*/ 12 h 23"/>
                <a:gd name="T46" fmla="*/ 5 w 28"/>
                <a:gd name="T47" fmla="*/ 14 h 23"/>
                <a:gd name="T48" fmla="*/ 5 w 28"/>
                <a:gd name="T49" fmla="*/ 15 h 23"/>
                <a:gd name="T50" fmla="*/ 11 w 28"/>
                <a:gd name="T51" fmla="*/ 19 h 23"/>
                <a:gd name="T52" fmla="*/ 12 w 28"/>
                <a:gd name="T53" fmla="*/ 19 h 23"/>
                <a:gd name="T54" fmla="*/ 13 w 28"/>
                <a:gd name="T55" fmla="*/ 21 h 23"/>
                <a:gd name="T56" fmla="*/ 13 w 28"/>
                <a:gd name="T57" fmla="*/ 22 h 23"/>
                <a:gd name="T58" fmla="*/ 8 w 28"/>
                <a:gd name="T59" fmla="*/ 22 h 23"/>
                <a:gd name="T60" fmla="*/ 1 w 28"/>
                <a:gd name="T61" fmla="*/ 16 h 23"/>
                <a:gd name="T62" fmla="*/ 1 w 28"/>
                <a:gd name="T63" fmla="*/ 15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8" h="23">
                  <a:moveTo>
                    <a:pt x="1" y="15"/>
                  </a:moveTo>
                  <a:cubicBezTo>
                    <a:pt x="0" y="13"/>
                    <a:pt x="0" y="11"/>
                    <a:pt x="2" y="9"/>
                  </a:cubicBezTo>
                  <a:cubicBezTo>
                    <a:pt x="2" y="9"/>
                    <a:pt x="3" y="9"/>
                    <a:pt x="4" y="8"/>
                  </a:cubicBezTo>
                  <a:cubicBezTo>
                    <a:pt x="4" y="8"/>
                    <a:pt x="4" y="8"/>
                    <a:pt x="4" y="8"/>
                  </a:cubicBezTo>
                  <a:cubicBezTo>
                    <a:pt x="6" y="7"/>
                    <a:pt x="9" y="8"/>
                    <a:pt x="13" y="9"/>
                  </a:cubicBezTo>
                  <a:cubicBezTo>
                    <a:pt x="15" y="10"/>
                    <a:pt x="17" y="11"/>
                    <a:pt x="19" y="12"/>
                  </a:cubicBezTo>
                  <a:cubicBezTo>
                    <a:pt x="20" y="13"/>
                    <a:pt x="21" y="13"/>
                    <a:pt x="22" y="14"/>
                  </a:cubicBezTo>
                  <a:cubicBezTo>
                    <a:pt x="22" y="14"/>
                    <a:pt x="22" y="14"/>
                    <a:pt x="22" y="14"/>
                  </a:cubicBezTo>
                  <a:cubicBezTo>
                    <a:pt x="21" y="10"/>
                    <a:pt x="20" y="7"/>
                    <a:pt x="19" y="6"/>
                  </a:cubicBezTo>
                  <a:cubicBezTo>
                    <a:pt x="19" y="5"/>
                    <a:pt x="19" y="4"/>
                    <a:pt x="18" y="2"/>
                  </a:cubicBezTo>
                  <a:cubicBezTo>
                    <a:pt x="18" y="2"/>
                    <a:pt x="18" y="2"/>
                    <a:pt x="18" y="2"/>
                  </a:cubicBezTo>
                  <a:cubicBezTo>
                    <a:pt x="17" y="1"/>
                    <a:pt x="17" y="0"/>
                    <a:pt x="18" y="0"/>
                  </a:cubicBezTo>
                  <a:cubicBezTo>
                    <a:pt x="19" y="0"/>
                    <a:pt x="19" y="0"/>
                    <a:pt x="19" y="0"/>
                  </a:cubicBezTo>
                  <a:cubicBezTo>
                    <a:pt x="20" y="0"/>
                    <a:pt x="20" y="0"/>
                    <a:pt x="20" y="0"/>
                  </a:cubicBezTo>
                  <a:cubicBezTo>
                    <a:pt x="22" y="1"/>
                    <a:pt x="23" y="3"/>
                    <a:pt x="24" y="6"/>
                  </a:cubicBezTo>
                  <a:cubicBezTo>
                    <a:pt x="27" y="13"/>
                    <a:pt x="28" y="16"/>
                    <a:pt x="28" y="16"/>
                  </a:cubicBezTo>
                  <a:cubicBezTo>
                    <a:pt x="28" y="18"/>
                    <a:pt x="28" y="19"/>
                    <a:pt x="27" y="20"/>
                  </a:cubicBezTo>
                  <a:cubicBezTo>
                    <a:pt x="27" y="20"/>
                    <a:pt x="27" y="20"/>
                    <a:pt x="27" y="20"/>
                  </a:cubicBezTo>
                  <a:cubicBezTo>
                    <a:pt x="26" y="20"/>
                    <a:pt x="25" y="20"/>
                    <a:pt x="24" y="20"/>
                  </a:cubicBezTo>
                  <a:cubicBezTo>
                    <a:pt x="21" y="18"/>
                    <a:pt x="18" y="16"/>
                    <a:pt x="14" y="14"/>
                  </a:cubicBezTo>
                  <a:cubicBezTo>
                    <a:pt x="11" y="13"/>
                    <a:pt x="8" y="12"/>
                    <a:pt x="7" y="12"/>
                  </a:cubicBezTo>
                  <a:cubicBezTo>
                    <a:pt x="7" y="12"/>
                    <a:pt x="7" y="12"/>
                    <a:pt x="7" y="12"/>
                  </a:cubicBezTo>
                  <a:cubicBezTo>
                    <a:pt x="5" y="12"/>
                    <a:pt x="5" y="12"/>
                    <a:pt x="5" y="12"/>
                  </a:cubicBezTo>
                  <a:cubicBezTo>
                    <a:pt x="5" y="13"/>
                    <a:pt x="5" y="13"/>
                    <a:pt x="5" y="14"/>
                  </a:cubicBezTo>
                  <a:cubicBezTo>
                    <a:pt x="5" y="14"/>
                    <a:pt x="5" y="15"/>
                    <a:pt x="5" y="15"/>
                  </a:cubicBezTo>
                  <a:cubicBezTo>
                    <a:pt x="6" y="17"/>
                    <a:pt x="8" y="18"/>
                    <a:pt x="11" y="19"/>
                  </a:cubicBezTo>
                  <a:cubicBezTo>
                    <a:pt x="12" y="19"/>
                    <a:pt x="12" y="19"/>
                    <a:pt x="12" y="19"/>
                  </a:cubicBezTo>
                  <a:cubicBezTo>
                    <a:pt x="13" y="20"/>
                    <a:pt x="13" y="20"/>
                    <a:pt x="13" y="21"/>
                  </a:cubicBezTo>
                  <a:cubicBezTo>
                    <a:pt x="13" y="22"/>
                    <a:pt x="13" y="22"/>
                    <a:pt x="13" y="22"/>
                  </a:cubicBezTo>
                  <a:cubicBezTo>
                    <a:pt x="12" y="23"/>
                    <a:pt x="10" y="23"/>
                    <a:pt x="8" y="22"/>
                  </a:cubicBezTo>
                  <a:cubicBezTo>
                    <a:pt x="4" y="21"/>
                    <a:pt x="2" y="19"/>
                    <a:pt x="1" y="16"/>
                  </a:cubicBezTo>
                  <a:lnTo>
                    <a:pt x="1" y="1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0" name="Freeform 93"/>
            <p:cNvSpPr/>
            <p:nvPr/>
          </p:nvSpPr>
          <p:spPr bwMode="auto">
            <a:xfrm>
              <a:off x="1506538" y="7229475"/>
              <a:ext cx="93663" cy="77788"/>
            </a:xfrm>
            <a:custGeom>
              <a:avLst/>
              <a:gdLst>
                <a:gd name="T0" fmla="*/ 0 w 25"/>
                <a:gd name="T1" fmla="*/ 13 h 21"/>
                <a:gd name="T2" fmla="*/ 0 w 25"/>
                <a:gd name="T3" fmla="*/ 9 h 21"/>
                <a:gd name="T4" fmla="*/ 0 w 25"/>
                <a:gd name="T5" fmla="*/ 9 h 21"/>
                <a:gd name="T6" fmla="*/ 2 w 25"/>
                <a:gd name="T7" fmla="*/ 8 h 21"/>
                <a:gd name="T8" fmla="*/ 2 w 25"/>
                <a:gd name="T9" fmla="*/ 8 h 21"/>
                <a:gd name="T10" fmla="*/ 10 w 25"/>
                <a:gd name="T11" fmla="*/ 9 h 21"/>
                <a:gd name="T12" fmla="*/ 11 w 25"/>
                <a:gd name="T13" fmla="*/ 9 h 21"/>
                <a:gd name="T14" fmla="*/ 11 w 25"/>
                <a:gd name="T15" fmla="*/ 9 h 21"/>
                <a:gd name="T16" fmla="*/ 12 w 25"/>
                <a:gd name="T17" fmla="*/ 4 h 21"/>
                <a:gd name="T18" fmla="*/ 15 w 25"/>
                <a:gd name="T19" fmla="*/ 1 h 21"/>
                <a:gd name="T20" fmla="*/ 21 w 25"/>
                <a:gd name="T21" fmla="*/ 2 h 21"/>
                <a:gd name="T22" fmla="*/ 24 w 25"/>
                <a:gd name="T23" fmla="*/ 6 h 21"/>
                <a:gd name="T24" fmla="*/ 24 w 25"/>
                <a:gd name="T25" fmla="*/ 7 h 21"/>
                <a:gd name="T26" fmla="*/ 24 w 25"/>
                <a:gd name="T27" fmla="*/ 18 h 21"/>
                <a:gd name="T28" fmla="*/ 23 w 25"/>
                <a:gd name="T29" fmla="*/ 21 h 21"/>
                <a:gd name="T30" fmla="*/ 21 w 25"/>
                <a:gd name="T31" fmla="*/ 21 h 21"/>
                <a:gd name="T32" fmla="*/ 21 w 25"/>
                <a:gd name="T33" fmla="*/ 21 h 21"/>
                <a:gd name="T34" fmla="*/ 21 w 25"/>
                <a:gd name="T35" fmla="*/ 21 h 21"/>
                <a:gd name="T36" fmla="*/ 20 w 25"/>
                <a:gd name="T37" fmla="*/ 20 h 21"/>
                <a:gd name="T38" fmla="*/ 21 w 25"/>
                <a:gd name="T39" fmla="*/ 16 h 21"/>
                <a:gd name="T40" fmla="*/ 20 w 25"/>
                <a:gd name="T41" fmla="*/ 7 h 21"/>
                <a:gd name="T42" fmla="*/ 20 w 25"/>
                <a:gd name="T43" fmla="*/ 7 h 21"/>
                <a:gd name="T44" fmla="*/ 17 w 25"/>
                <a:gd name="T45" fmla="*/ 5 h 21"/>
                <a:gd name="T46" fmla="*/ 17 w 25"/>
                <a:gd name="T47" fmla="*/ 5 h 21"/>
                <a:gd name="T48" fmla="*/ 15 w 25"/>
                <a:gd name="T49" fmla="*/ 9 h 21"/>
                <a:gd name="T50" fmla="*/ 15 w 25"/>
                <a:gd name="T51" fmla="*/ 13 h 21"/>
                <a:gd name="T52" fmla="*/ 14 w 25"/>
                <a:gd name="T53" fmla="*/ 16 h 21"/>
                <a:gd name="T54" fmla="*/ 9 w 25"/>
                <a:gd name="T55" fmla="*/ 13 h 21"/>
                <a:gd name="T56" fmla="*/ 6 w 25"/>
                <a:gd name="T57" fmla="*/ 11 h 21"/>
                <a:gd name="T58" fmla="*/ 6 w 25"/>
                <a:gd name="T59" fmla="*/ 12 h 21"/>
                <a:gd name="T60" fmla="*/ 4 w 25"/>
                <a:gd name="T61" fmla="*/ 12 h 21"/>
                <a:gd name="T62" fmla="*/ 4 w 25"/>
                <a:gd name="T63" fmla="*/ 13 h 21"/>
                <a:gd name="T64" fmla="*/ 8 w 25"/>
                <a:gd name="T65" fmla="*/ 17 h 21"/>
                <a:gd name="T66" fmla="*/ 9 w 25"/>
                <a:gd name="T67" fmla="*/ 19 h 21"/>
                <a:gd name="T68" fmla="*/ 8 w 25"/>
                <a:gd name="T69" fmla="*/ 21 h 21"/>
                <a:gd name="T70" fmla="*/ 8 w 25"/>
                <a:gd name="T71" fmla="*/ 21 h 21"/>
                <a:gd name="T72" fmla="*/ 7 w 25"/>
                <a:gd name="T73" fmla="*/ 20 h 21"/>
                <a:gd name="T74" fmla="*/ 2 w 25"/>
                <a:gd name="T75" fmla="*/ 17 h 21"/>
                <a:gd name="T76" fmla="*/ 0 w 25"/>
                <a:gd name="T77" fmla="*/ 13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 h="21">
                  <a:moveTo>
                    <a:pt x="0" y="13"/>
                  </a:moveTo>
                  <a:cubicBezTo>
                    <a:pt x="0" y="12"/>
                    <a:pt x="0" y="10"/>
                    <a:pt x="0" y="9"/>
                  </a:cubicBezTo>
                  <a:cubicBezTo>
                    <a:pt x="0" y="9"/>
                    <a:pt x="0" y="9"/>
                    <a:pt x="0" y="9"/>
                  </a:cubicBezTo>
                  <a:cubicBezTo>
                    <a:pt x="1" y="8"/>
                    <a:pt x="1" y="8"/>
                    <a:pt x="2" y="8"/>
                  </a:cubicBezTo>
                  <a:cubicBezTo>
                    <a:pt x="2" y="8"/>
                    <a:pt x="2" y="8"/>
                    <a:pt x="2" y="8"/>
                  </a:cubicBezTo>
                  <a:cubicBezTo>
                    <a:pt x="4" y="7"/>
                    <a:pt x="7" y="7"/>
                    <a:pt x="10" y="9"/>
                  </a:cubicBezTo>
                  <a:cubicBezTo>
                    <a:pt x="11" y="9"/>
                    <a:pt x="11" y="9"/>
                    <a:pt x="11" y="9"/>
                  </a:cubicBezTo>
                  <a:cubicBezTo>
                    <a:pt x="11" y="9"/>
                    <a:pt x="11" y="9"/>
                    <a:pt x="11" y="9"/>
                  </a:cubicBezTo>
                  <a:cubicBezTo>
                    <a:pt x="11" y="8"/>
                    <a:pt x="11" y="6"/>
                    <a:pt x="12" y="4"/>
                  </a:cubicBezTo>
                  <a:cubicBezTo>
                    <a:pt x="13" y="2"/>
                    <a:pt x="14" y="1"/>
                    <a:pt x="15" y="1"/>
                  </a:cubicBezTo>
                  <a:cubicBezTo>
                    <a:pt x="17" y="0"/>
                    <a:pt x="19" y="1"/>
                    <a:pt x="21" y="2"/>
                  </a:cubicBezTo>
                  <a:cubicBezTo>
                    <a:pt x="22" y="3"/>
                    <a:pt x="23" y="5"/>
                    <a:pt x="24" y="6"/>
                  </a:cubicBezTo>
                  <a:cubicBezTo>
                    <a:pt x="24" y="7"/>
                    <a:pt x="24" y="7"/>
                    <a:pt x="24" y="7"/>
                  </a:cubicBezTo>
                  <a:cubicBezTo>
                    <a:pt x="25" y="10"/>
                    <a:pt x="25" y="14"/>
                    <a:pt x="24" y="18"/>
                  </a:cubicBezTo>
                  <a:cubicBezTo>
                    <a:pt x="24" y="20"/>
                    <a:pt x="23" y="20"/>
                    <a:pt x="23" y="21"/>
                  </a:cubicBezTo>
                  <a:cubicBezTo>
                    <a:pt x="22" y="21"/>
                    <a:pt x="22" y="21"/>
                    <a:pt x="21" y="21"/>
                  </a:cubicBezTo>
                  <a:cubicBezTo>
                    <a:pt x="21" y="21"/>
                    <a:pt x="21" y="21"/>
                    <a:pt x="21" y="21"/>
                  </a:cubicBezTo>
                  <a:cubicBezTo>
                    <a:pt x="21" y="21"/>
                    <a:pt x="21" y="21"/>
                    <a:pt x="21" y="21"/>
                  </a:cubicBezTo>
                  <a:cubicBezTo>
                    <a:pt x="20" y="21"/>
                    <a:pt x="20" y="21"/>
                    <a:pt x="20" y="20"/>
                  </a:cubicBezTo>
                  <a:cubicBezTo>
                    <a:pt x="19" y="20"/>
                    <a:pt x="20" y="18"/>
                    <a:pt x="21" y="16"/>
                  </a:cubicBezTo>
                  <a:cubicBezTo>
                    <a:pt x="21" y="12"/>
                    <a:pt x="21" y="10"/>
                    <a:pt x="20" y="7"/>
                  </a:cubicBezTo>
                  <a:cubicBezTo>
                    <a:pt x="20" y="7"/>
                    <a:pt x="20" y="7"/>
                    <a:pt x="20" y="7"/>
                  </a:cubicBezTo>
                  <a:cubicBezTo>
                    <a:pt x="19" y="6"/>
                    <a:pt x="18" y="5"/>
                    <a:pt x="17" y="5"/>
                  </a:cubicBezTo>
                  <a:cubicBezTo>
                    <a:pt x="17" y="5"/>
                    <a:pt x="17" y="5"/>
                    <a:pt x="17" y="5"/>
                  </a:cubicBezTo>
                  <a:cubicBezTo>
                    <a:pt x="16" y="5"/>
                    <a:pt x="16" y="7"/>
                    <a:pt x="15" y="9"/>
                  </a:cubicBezTo>
                  <a:cubicBezTo>
                    <a:pt x="15" y="10"/>
                    <a:pt x="15" y="11"/>
                    <a:pt x="15" y="13"/>
                  </a:cubicBezTo>
                  <a:cubicBezTo>
                    <a:pt x="16" y="15"/>
                    <a:pt x="15" y="15"/>
                    <a:pt x="14" y="16"/>
                  </a:cubicBezTo>
                  <a:cubicBezTo>
                    <a:pt x="13" y="16"/>
                    <a:pt x="12" y="15"/>
                    <a:pt x="9" y="13"/>
                  </a:cubicBezTo>
                  <a:cubicBezTo>
                    <a:pt x="9" y="12"/>
                    <a:pt x="8" y="12"/>
                    <a:pt x="6" y="11"/>
                  </a:cubicBezTo>
                  <a:cubicBezTo>
                    <a:pt x="6" y="12"/>
                    <a:pt x="6" y="12"/>
                    <a:pt x="6" y="12"/>
                  </a:cubicBezTo>
                  <a:cubicBezTo>
                    <a:pt x="4" y="12"/>
                    <a:pt x="4" y="12"/>
                    <a:pt x="4" y="12"/>
                  </a:cubicBezTo>
                  <a:cubicBezTo>
                    <a:pt x="4" y="12"/>
                    <a:pt x="4" y="12"/>
                    <a:pt x="4" y="13"/>
                  </a:cubicBezTo>
                  <a:cubicBezTo>
                    <a:pt x="4" y="14"/>
                    <a:pt x="6" y="15"/>
                    <a:pt x="8" y="17"/>
                  </a:cubicBezTo>
                  <a:cubicBezTo>
                    <a:pt x="9" y="18"/>
                    <a:pt x="9" y="18"/>
                    <a:pt x="9" y="19"/>
                  </a:cubicBezTo>
                  <a:cubicBezTo>
                    <a:pt x="10" y="19"/>
                    <a:pt x="9" y="20"/>
                    <a:pt x="8" y="21"/>
                  </a:cubicBezTo>
                  <a:cubicBezTo>
                    <a:pt x="8" y="21"/>
                    <a:pt x="8" y="21"/>
                    <a:pt x="8" y="21"/>
                  </a:cubicBezTo>
                  <a:cubicBezTo>
                    <a:pt x="8" y="21"/>
                    <a:pt x="8" y="21"/>
                    <a:pt x="7" y="20"/>
                  </a:cubicBezTo>
                  <a:cubicBezTo>
                    <a:pt x="7" y="21"/>
                    <a:pt x="5" y="19"/>
                    <a:pt x="2" y="17"/>
                  </a:cubicBezTo>
                  <a:cubicBezTo>
                    <a:pt x="1" y="15"/>
                    <a:pt x="1" y="14"/>
                    <a:pt x="0" y="1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1" name="Freeform 94"/>
            <p:cNvSpPr/>
            <p:nvPr/>
          </p:nvSpPr>
          <p:spPr bwMode="auto">
            <a:xfrm>
              <a:off x="1550988" y="7196138"/>
              <a:ext cx="44450" cy="17463"/>
            </a:xfrm>
            <a:custGeom>
              <a:avLst/>
              <a:gdLst>
                <a:gd name="T0" fmla="*/ 0 w 12"/>
                <a:gd name="T1" fmla="*/ 3 h 5"/>
                <a:gd name="T2" fmla="*/ 0 w 12"/>
                <a:gd name="T3" fmla="*/ 1 h 5"/>
                <a:gd name="T4" fmla="*/ 1 w 12"/>
                <a:gd name="T5" fmla="*/ 1 h 5"/>
                <a:gd name="T6" fmla="*/ 11 w 12"/>
                <a:gd name="T7" fmla="*/ 2 h 5"/>
                <a:gd name="T8" fmla="*/ 12 w 12"/>
                <a:gd name="T9" fmla="*/ 3 h 5"/>
                <a:gd name="T10" fmla="*/ 12 w 12"/>
                <a:gd name="T11" fmla="*/ 3 h 5"/>
                <a:gd name="T12" fmla="*/ 12 w 12"/>
                <a:gd name="T13" fmla="*/ 4 h 5"/>
                <a:gd name="T14" fmla="*/ 12 w 12"/>
                <a:gd name="T15" fmla="*/ 4 h 5"/>
                <a:gd name="T16" fmla="*/ 6 w 12"/>
                <a:gd name="T17" fmla="*/ 4 h 5"/>
                <a:gd name="T18" fmla="*/ 3 w 12"/>
                <a:gd name="T19" fmla="*/ 4 h 5"/>
                <a:gd name="T20" fmla="*/ 2 w 12"/>
                <a:gd name="T21" fmla="*/ 5 h 5"/>
                <a:gd name="T22" fmla="*/ 0 w 12"/>
                <a:gd name="T2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5">
                  <a:moveTo>
                    <a:pt x="0" y="3"/>
                  </a:moveTo>
                  <a:cubicBezTo>
                    <a:pt x="0" y="2"/>
                    <a:pt x="0" y="2"/>
                    <a:pt x="0" y="1"/>
                  </a:cubicBezTo>
                  <a:cubicBezTo>
                    <a:pt x="1" y="1"/>
                    <a:pt x="1" y="1"/>
                    <a:pt x="1" y="1"/>
                  </a:cubicBezTo>
                  <a:cubicBezTo>
                    <a:pt x="4" y="0"/>
                    <a:pt x="7" y="0"/>
                    <a:pt x="11" y="2"/>
                  </a:cubicBezTo>
                  <a:cubicBezTo>
                    <a:pt x="11" y="2"/>
                    <a:pt x="12" y="2"/>
                    <a:pt x="12" y="3"/>
                  </a:cubicBezTo>
                  <a:cubicBezTo>
                    <a:pt x="12" y="3"/>
                    <a:pt x="12" y="3"/>
                    <a:pt x="12" y="3"/>
                  </a:cubicBezTo>
                  <a:cubicBezTo>
                    <a:pt x="12" y="4"/>
                    <a:pt x="12" y="4"/>
                    <a:pt x="12" y="4"/>
                  </a:cubicBezTo>
                  <a:cubicBezTo>
                    <a:pt x="12" y="4"/>
                    <a:pt x="12" y="4"/>
                    <a:pt x="12" y="4"/>
                  </a:cubicBezTo>
                  <a:cubicBezTo>
                    <a:pt x="11" y="4"/>
                    <a:pt x="9" y="4"/>
                    <a:pt x="6" y="4"/>
                  </a:cubicBezTo>
                  <a:cubicBezTo>
                    <a:pt x="5" y="4"/>
                    <a:pt x="4" y="4"/>
                    <a:pt x="3" y="4"/>
                  </a:cubicBezTo>
                  <a:cubicBezTo>
                    <a:pt x="2" y="5"/>
                    <a:pt x="2" y="5"/>
                    <a:pt x="2" y="5"/>
                  </a:cubicBezTo>
                  <a:cubicBezTo>
                    <a:pt x="1" y="4"/>
                    <a:pt x="1" y="4"/>
                    <a:pt x="0"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2" name="Freeform 95"/>
            <p:cNvSpPr>
              <a:spLocks noEditPoints="1"/>
            </p:cNvSpPr>
            <p:nvPr/>
          </p:nvSpPr>
          <p:spPr bwMode="auto">
            <a:xfrm>
              <a:off x="1457325" y="7105650"/>
              <a:ext cx="96838" cy="90488"/>
            </a:xfrm>
            <a:custGeom>
              <a:avLst/>
              <a:gdLst>
                <a:gd name="T0" fmla="*/ 1 w 26"/>
                <a:gd name="T1" fmla="*/ 12 h 24"/>
                <a:gd name="T2" fmla="*/ 1 w 26"/>
                <a:gd name="T3" fmla="*/ 12 h 24"/>
                <a:gd name="T4" fmla="*/ 3 w 26"/>
                <a:gd name="T5" fmla="*/ 12 h 24"/>
                <a:gd name="T6" fmla="*/ 10 w 26"/>
                <a:gd name="T7" fmla="*/ 10 h 24"/>
                <a:gd name="T8" fmla="*/ 12 w 26"/>
                <a:gd name="T9" fmla="*/ 10 h 24"/>
                <a:gd name="T10" fmla="*/ 12 w 26"/>
                <a:gd name="T11" fmla="*/ 10 h 24"/>
                <a:gd name="T12" fmla="*/ 8 w 26"/>
                <a:gd name="T13" fmla="*/ 4 h 24"/>
                <a:gd name="T14" fmla="*/ 8 w 26"/>
                <a:gd name="T15" fmla="*/ 3 h 24"/>
                <a:gd name="T16" fmla="*/ 7 w 26"/>
                <a:gd name="T17" fmla="*/ 0 h 24"/>
                <a:gd name="T18" fmla="*/ 10 w 26"/>
                <a:gd name="T19" fmla="*/ 0 h 24"/>
                <a:gd name="T20" fmla="*/ 11 w 26"/>
                <a:gd name="T21" fmla="*/ 1 h 24"/>
                <a:gd name="T22" fmla="*/ 15 w 26"/>
                <a:gd name="T23" fmla="*/ 7 h 24"/>
                <a:gd name="T24" fmla="*/ 16 w 26"/>
                <a:gd name="T25" fmla="*/ 8 h 24"/>
                <a:gd name="T26" fmla="*/ 17 w 26"/>
                <a:gd name="T27" fmla="*/ 8 h 24"/>
                <a:gd name="T28" fmla="*/ 22 w 26"/>
                <a:gd name="T29" fmla="*/ 5 h 24"/>
                <a:gd name="T30" fmla="*/ 23 w 26"/>
                <a:gd name="T31" fmla="*/ 5 h 24"/>
                <a:gd name="T32" fmla="*/ 25 w 26"/>
                <a:gd name="T33" fmla="*/ 5 h 24"/>
                <a:gd name="T34" fmla="*/ 26 w 26"/>
                <a:gd name="T35" fmla="*/ 5 h 24"/>
                <a:gd name="T36" fmla="*/ 24 w 26"/>
                <a:gd name="T37" fmla="*/ 8 h 24"/>
                <a:gd name="T38" fmla="*/ 18 w 26"/>
                <a:gd name="T39" fmla="*/ 11 h 24"/>
                <a:gd name="T40" fmla="*/ 17 w 26"/>
                <a:gd name="T41" fmla="*/ 11 h 24"/>
                <a:gd name="T42" fmla="*/ 22 w 26"/>
                <a:gd name="T43" fmla="*/ 20 h 24"/>
                <a:gd name="T44" fmla="*/ 23 w 26"/>
                <a:gd name="T45" fmla="*/ 23 h 24"/>
                <a:gd name="T46" fmla="*/ 21 w 26"/>
                <a:gd name="T47" fmla="*/ 24 h 24"/>
                <a:gd name="T48" fmla="*/ 21 w 26"/>
                <a:gd name="T49" fmla="*/ 24 h 24"/>
                <a:gd name="T50" fmla="*/ 16 w 26"/>
                <a:gd name="T51" fmla="*/ 22 h 24"/>
                <a:gd name="T52" fmla="*/ 5 w 26"/>
                <a:gd name="T53" fmla="*/ 17 h 24"/>
                <a:gd name="T54" fmla="*/ 0 w 26"/>
                <a:gd name="T55" fmla="*/ 14 h 24"/>
                <a:gd name="T56" fmla="*/ 1 w 26"/>
                <a:gd name="T57" fmla="*/ 12 h 24"/>
                <a:gd name="T58" fmla="*/ 13 w 26"/>
                <a:gd name="T59" fmla="*/ 13 h 24"/>
                <a:gd name="T60" fmla="*/ 10 w 26"/>
                <a:gd name="T61" fmla="*/ 14 h 24"/>
                <a:gd name="T62" fmla="*/ 8 w 26"/>
                <a:gd name="T63" fmla="*/ 15 h 24"/>
                <a:gd name="T64" fmla="*/ 8 w 26"/>
                <a:gd name="T65" fmla="*/ 15 h 24"/>
                <a:gd name="T66" fmla="*/ 13 w 26"/>
                <a:gd name="T67" fmla="*/ 18 h 24"/>
                <a:gd name="T68" fmla="*/ 16 w 26"/>
                <a:gd name="T69" fmla="*/ 19 h 24"/>
                <a:gd name="T70" fmla="*/ 13 w 26"/>
                <a:gd name="T71"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6" h="24">
                  <a:moveTo>
                    <a:pt x="1" y="12"/>
                  </a:moveTo>
                  <a:cubicBezTo>
                    <a:pt x="1" y="12"/>
                    <a:pt x="1" y="12"/>
                    <a:pt x="1" y="12"/>
                  </a:cubicBezTo>
                  <a:cubicBezTo>
                    <a:pt x="1" y="12"/>
                    <a:pt x="2" y="12"/>
                    <a:pt x="3" y="12"/>
                  </a:cubicBezTo>
                  <a:cubicBezTo>
                    <a:pt x="4" y="12"/>
                    <a:pt x="6" y="11"/>
                    <a:pt x="10" y="10"/>
                  </a:cubicBezTo>
                  <a:cubicBezTo>
                    <a:pt x="12" y="10"/>
                    <a:pt x="12" y="10"/>
                    <a:pt x="12" y="10"/>
                  </a:cubicBezTo>
                  <a:cubicBezTo>
                    <a:pt x="12" y="10"/>
                    <a:pt x="12" y="10"/>
                    <a:pt x="12" y="10"/>
                  </a:cubicBezTo>
                  <a:cubicBezTo>
                    <a:pt x="11" y="9"/>
                    <a:pt x="10" y="7"/>
                    <a:pt x="8" y="4"/>
                  </a:cubicBezTo>
                  <a:cubicBezTo>
                    <a:pt x="8" y="3"/>
                    <a:pt x="8" y="3"/>
                    <a:pt x="8" y="3"/>
                  </a:cubicBezTo>
                  <a:cubicBezTo>
                    <a:pt x="7" y="2"/>
                    <a:pt x="7" y="1"/>
                    <a:pt x="7" y="0"/>
                  </a:cubicBezTo>
                  <a:cubicBezTo>
                    <a:pt x="7" y="0"/>
                    <a:pt x="8" y="0"/>
                    <a:pt x="10" y="0"/>
                  </a:cubicBezTo>
                  <a:cubicBezTo>
                    <a:pt x="10" y="0"/>
                    <a:pt x="10" y="1"/>
                    <a:pt x="11" y="1"/>
                  </a:cubicBezTo>
                  <a:cubicBezTo>
                    <a:pt x="12" y="2"/>
                    <a:pt x="13" y="4"/>
                    <a:pt x="15" y="7"/>
                  </a:cubicBezTo>
                  <a:cubicBezTo>
                    <a:pt x="15" y="8"/>
                    <a:pt x="15" y="8"/>
                    <a:pt x="16" y="8"/>
                  </a:cubicBezTo>
                  <a:cubicBezTo>
                    <a:pt x="16" y="8"/>
                    <a:pt x="17" y="8"/>
                    <a:pt x="17" y="8"/>
                  </a:cubicBezTo>
                  <a:cubicBezTo>
                    <a:pt x="22" y="5"/>
                    <a:pt x="22" y="5"/>
                    <a:pt x="22" y="5"/>
                  </a:cubicBezTo>
                  <a:cubicBezTo>
                    <a:pt x="23" y="5"/>
                    <a:pt x="23" y="5"/>
                    <a:pt x="23" y="5"/>
                  </a:cubicBezTo>
                  <a:cubicBezTo>
                    <a:pt x="24" y="5"/>
                    <a:pt x="25" y="5"/>
                    <a:pt x="25" y="5"/>
                  </a:cubicBezTo>
                  <a:cubicBezTo>
                    <a:pt x="26" y="5"/>
                    <a:pt x="26" y="5"/>
                    <a:pt x="26" y="5"/>
                  </a:cubicBezTo>
                  <a:cubicBezTo>
                    <a:pt x="26" y="6"/>
                    <a:pt x="25" y="7"/>
                    <a:pt x="24" y="8"/>
                  </a:cubicBezTo>
                  <a:cubicBezTo>
                    <a:pt x="23" y="9"/>
                    <a:pt x="21" y="10"/>
                    <a:pt x="18" y="11"/>
                  </a:cubicBezTo>
                  <a:cubicBezTo>
                    <a:pt x="18" y="11"/>
                    <a:pt x="17" y="11"/>
                    <a:pt x="17" y="11"/>
                  </a:cubicBezTo>
                  <a:cubicBezTo>
                    <a:pt x="20" y="15"/>
                    <a:pt x="21" y="18"/>
                    <a:pt x="22" y="20"/>
                  </a:cubicBezTo>
                  <a:cubicBezTo>
                    <a:pt x="23" y="23"/>
                    <a:pt x="23" y="23"/>
                    <a:pt x="23" y="23"/>
                  </a:cubicBezTo>
                  <a:cubicBezTo>
                    <a:pt x="23" y="23"/>
                    <a:pt x="22" y="24"/>
                    <a:pt x="21" y="24"/>
                  </a:cubicBezTo>
                  <a:cubicBezTo>
                    <a:pt x="21" y="24"/>
                    <a:pt x="21" y="24"/>
                    <a:pt x="21" y="24"/>
                  </a:cubicBezTo>
                  <a:cubicBezTo>
                    <a:pt x="20" y="24"/>
                    <a:pt x="18" y="24"/>
                    <a:pt x="16" y="22"/>
                  </a:cubicBezTo>
                  <a:cubicBezTo>
                    <a:pt x="5" y="17"/>
                    <a:pt x="5" y="17"/>
                    <a:pt x="5" y="17"/>
                  </a:cubicBezTo>
                  <a:cubicBezTo>
                    <a:pt x="2" y="15"/>
                    <a:pt x="0" y="15"/>
                    <a:pt x="0" y="14"/>
                  </a:cubicBezTo>
                  <a:cubicBezTo>
                    <a:pt x="0" y="14"/>
                    <a:pt x="0" y="13"/>
                    <a:pt x="1" y="12"/>
                  </a:cubicBezTo>
                  <a:close/>
                  <a:moveTo>
                    <a:pt x="13" y="13"/>
                  </a:moveTo>
                  <a:cubicBezTo>
                    <a:pt x="10" y="14"/>
                    <a:pt x="10" y="14"/>
                    <a:pt x="10" y="14"/>
                  </a:cubicBezTo>
                  <a:cubicBezTo>
                    <a:pt x="9" y="14"/>
                    <a:pt x="9" y="14"/>
                    <a:pt x="8" y="15"/>
                  </a:cubicBezTo>
                  <a:cubicBezTo>
                    <a:pt x="8" y="15"/>
                    <a:pt x="8" y="15"/>
                    <a:pt x="8" y="15"/>
                  </a:cubicBezTo>
                  <a:cubicBezTo>
                    <a:pt x="9" y="15"/>
                    <a:pt x="11" y="16"/>
                    <a:pt x="13" y="18"/>
                  </a:cubicBezTo>
                  <a:cubicBezTo>
                    <a:pt x="15" y="18"/>
                    <a:pt x="15" y="18"/>
                    <a:pt x="16" y="19"/>
                  </a:cubicBezTo>
                  <a:cubicBezTo>
                    <a:pt x="15" y="16"/>
                    <a:pt x="14" y="14"/>
                    <a:pt x="13" y="1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3" name="Freeform 96"/>
            <p:cNvSpPr/>
            <p:nvPr/>
          </p:nvSpPr>
          <p:spPr bwMode="auto">
            <a:xfrm>
              <a:off x="1460500" y="7007225"/>
              <a:ext cx="68263" cy="82550"/>
            </a:xfrm>
            <a:custGeom>
              <a:avLst/>
              <a:gdLst>
                <a:gd name="T0" fmla="*/ 0 w 18"/>
                <a:gd name="T1" fmla="*/ 11 h 22"/>
                <a:gd name="T2" fmla="*/ 0 w 18"/>
                <a:gd name="T3" fmla="*/ 9 h 22"/>
                <a:gd name="T4" fmla="*/ 5 w 18"/>
                <a:gd name="T5" fmla="*/ 4 h 22"/>
                <a:gd name="T6" fmla="*/ 10 w 18"/>
                <a:gd name="T7" fmla="*/ 0 h 22"/>
                <a:gd name="T8" fmla="*/ 11 w 18"/>
                <a:gd name="T9" fmla="*/ 0 h 22"/>
                <a:gd name="T10" fmla="*/ 11 w 18"/>
                <a:gd name="T11" fmla="*/ 0 h 22"/>
                <a:gd name="T12" fmla="*/ 10 w 18"/>
                <a:gd name="T13" fmla="*/ 5 h 22"/>
                <a:gd name="T14" fmla="*/ 6 w 18"/>
                <a:gd name="T15" fmla="*/ 8 h 22"/>
                <a:gd name="T16" fmla="*/ 6 w 18"/>
                <a:gd name="T17" fmla="*/ 8 h 22"/>
                <a:gd name="T18" fmla="*/ 15 w 18"/>
                <a:gd name="T19" fmla="*/ 9 h 22"/>
                <a:gd name="T20" fmla="*/ 15 w 18"/>
                <a:gd name="T21" fmla="*/ 10 h 22"/>
                <a:gd name="T22" fmla="*/ 12 w 18"/>
                <a:gd name="T23" fmla="*/ 14 h 22"/>
                <a:gd name="T24" fmla="*/ 8 w 18"/>
                <a:gd name="T25" fmla="*/ 16 h 22"/>
                <a:gd name="T26" fmla="*/ 13 w 18"/>
                <a:gd name="T27" fmla="*/ 16 h 22"/>
                <a:gd name="T28" fmla="*/ 18 w 18"/>
                <a:gd name="T29" fmla="*/ 17 h 22"/>
                <a:gd name="T30" fmla="*/ 18 w 18"/>
                <a:gd name="T31" fmla="*/ 19 h 22"/>
                <a:gd name="T32" fmla="*/ 17 w 18"/>
                <a:gd name="T33" fmla="*/ 19 h 22"/>
                <a:gd name="T34" fmla="*/ 17 w 18"/>
                <a:gd name="T35" fmla="*/ 19 h 22"/>
                <a:gd name="T36" fmla="*/ 17 w 18"/>
                <a:gd name="T37" fmla="*/ 20 h 22"/>
                <a:gd name="T38" fmla="*/ 15 w 18"/>
                <a:gd name="T39" fmla="*/ 20 h 22"/>
                <a:gd name="T40" fmla="*/ 11 w 18"/>
                <a:gd name="T41" fmla="*/ 22 h 22"/>
                <a:gd name="T42" fmla="*/ 10 w 18"/>
                <a:gd name="T43" fmla="*/ 22 h 22"/>
                <a:gd name="T44" fmla="*/ 9 w 18"/>
                <a:gd name="T45" fmla="*/ 22 h 22"/>
                <a:gd name="T46" fmla="*/ 8 w 18"/>
                <a:gd name="T47" fmla="*/ 22 h 22"/>
                <a:gd name="T48" fmla="*/ 7 w 18"/>
                <a:gd name="T49" fmla="*/ 21 h 22"/>
                <a:gd name="T50" fmla="*/ 7 w 18"/>
                <a:gd name="T51" fmla="*/ 21 h 22"/>
                <a:gd name="T52" fmla="*/ 7 w 18"/>
                <a:gd name="T53" fmla="*/ 20 h 22"/>
                <a:gd name="T54" fmla="*/ 4 w 18"/>
                <a:gd name="T55" fmla="*/ 19 h 22"/>
                <a:gd name="T56" fmla="*/ 3 w 18"/>
                <a:gd name="T57" fmla="*/ 18 h 22"/>
                <a:gd name="T58" fmla="*/ 5 w 18"/>
                <a:gd name="T59" fmla="*/ 13 h 22"/>
                <a:gd name="T60" fmla="*/ 6 w 18"/>
                <a:gd name="T61" fmla="*/ 13 h 22"/>
                <a:gd name="T62" fmla="*/ 6 w 18"/>
                <a:gd name="T63" fmla="*/ 13 h 22"/>
                <a:gd name="T64" fmla="*/ 2 w 18"/>
                <a:gd name="T65" fmla="*/ 13 h 22"/>
                <a:gd name="T66" fmla="*/ 1 w 18"/>
                <a:gd name="T67" fmla="*/ 12 h 22"/>
                <a:gd name="T68" fmla="*/ 1 w 18"/>
                <a:gd name="T69" fmla="*/ 12 h 22"/>
                <a:gd name="T70" fmla="*/ 0 w 18"/>
                <a:gd name="T71"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 h="22">
                  <a:moveTo>
                    <a:pt x="0" y="11"/>
                  </a:moveTo>
                  <a:cubicBezTo>
                    <a:pt x="0" y="10"/>
                    <a:pt x="0" y="9"/>
                    <a:pt x="0" y="9"/>
                  </a:cubicBezTo>
                  <a:cubicBezTo>
                    <a:pt x="1" y="8"/>
                    <a:pt x="2" y="6"/>
                    <a:pt x="5" y="4"/>
                  </a:cubicBezTo>
                  <a:cubicBezTo>
                    <a:pt x="7" y="3"/>
                    <a:pt x="8" y="1"/>
                    <a:pt x="10" y="0"/>
                  </a:cubicBezTo>
                  <a:cubicBezTo>
                    <a:pt x="10" y="0"/>
                    <a:pt x="10" y="0"/>
                    <a:pt x="11" y="0"/>
                  </a:cubicBezTo>
                  <a:cubicBezTo>
                    <a:pt x="11" y="0"/>
                    <a:pt x="11" y="0"/>
                    <a:pt x="11" y="0"/>
                  </a:cubicBezTo>
                  <a:cubicBezTo>
                    <a:pt x="12" y="2"/>
                    <a:pt x="11" y="4"/>
                    <a:pt x="10" y="5"/>
                  </a:cubicBezTo>
                  <a:cubicBezTo>
                    <a:pt x="8" y="7"/>
                    <a:pt x="6" y="8"/>
                    <a:pt x="6" y="8"/>
                  </a:cubicBezTo>
                  <a:cubicBezTo>
                    <a:pt x="6" y="8"/>
                    <a:pt x="6" y="8"/>
                    <a:pt x="6" y="8"/>
                  </a:cubicBezTo>
                  <a:cubicBezTo>
                    <a:pt x="12" y="8"/>
                    <a:pt x="15" y="9"/>
                    <a:pt x="15" y="9"/>
                  </a:cubicBezTo>
                  <a:cubicBezTo>
                    <a:pt x="15" y="10"/>
                    <a:pt x="15" y="10"/>
                    <a:pt x="15" y="10"/>
                  </a:cubicBezTo>
                  <a:cubicBezTo>
                    <a:pt x="16" y="11"/>
                    <a:pt x="14" y="13"/>
                    <a:pt x="12" y="14"/>
                  </a:cubicBezTo>
                  <a:cubicBezTo>
                    <a:pt x="9" y="15"/>
                    <a:pt x="8" y="16"/>
                    <a:pt x="8" y="16"/>
                  </a:cubicBezTo>
                  <a:cubicBezTo>
                    <a:pt x="9" y="16"/>
                    <a:pt x="11" y="16"/>
                    <a:pt x="13" y="16"/>
                  </a:cubicBezTo>
                  <a:cubicBezTo>
                    <a:pt x="16" y="16"/>
                    <a:pt x="17" y="16"/>
                    <a:pt x="18" y="17"/>
                  </a:cubicBezTo>
                  <a:cubicBezTo>
                    <a:pt x="18" y="18"/>
                    <a:pt x="18" y="18"/>
                    <a:pt x="18" y="19"/>
                  </a:cubicBezTo>
                  <a:cubicBezTo>
                    <a:pt x="17" y="19"/>
                    <a:pt x="17" y="19"/>
                    <a:pt x="17" y="19"/>
                  </a:cubicBezTo>
                  <a:cubicBezTo>
                    <a:pt x="17" y="19"/>
                    <a:pt x="17" y="19"/>
                    <a:pt x="17" y="19"/>
                  </a:cubicBezTo>
                  <a:cubicBezTo>
                    <a:pt x="17" y="20"/>
                    <a:pt x="17" y="20"/>
                    <a:pt x="17" y="20"/>
                  </a:cubicBezTo>
                  <a:cubicBezTo>
                    <a:pt x="16" y="20"/>
                    <a:pt x="15" y="20"/>
                    <a:pt x="15" y="20"/>
                  </a:cubicBezTo>
                  <a:cubicBezTo>
                    <a:pt x="11" y="22"/>
                    <a:pt x="11" y="22"/>
                    <a:pt x="11" y="22"/>
                  </a:cubicBezTo>
                  <a:cubicBezTo>
                    <a:pt x="10" y="22"/>
                    <a:pt x="10" y="22"/>
                    <a:pt x="10" y="22"/>
                  </a:cubicBezTo>
                  <a:cubicBezTo>
                    <a:pt x="10" y="22"/>
                    <a:pt x="9" y="21"/>
                    <a:pt x="9" y="22"/>
                  </a:cubicBezTo>
                  <a:cubicBezTo>
                    <a:pt x="8" y="22"/>
                    <a:pt x="8" y="22"/>
                    <a:pt x="8" y="22"/>
                  </a:cubicBezTo>
                  <a:cubicBezTo>
                    <a:pt x="8" y="22"/>
                    <a:pt x="8" y="22"/>
                    <a:pt x="7" y="21"/>
                  </a:cubicBezTo>
                  <a:cubicBezTo>
                    <a:pt x="7" y="21"/>
                    <a:pt x="7" y="21"/>
                    <a:pt x="7" y="21"/>
                  </a:cubicBezTo>
                  <a:cubicBezTo>
                    <a:pt x="7" y="20"/>
                    <a:pt x="7" y="20"/>
                    <a:pt x="7" y="20"/>
                  </a:cubicBezTo>
                  <a:cubicBezTo>
                    <a:pt x="7" y="20"/>
                    <a:pt x="6" y="20"/>
                    <a:pt x="4" y="19"/>
                  </a:cubicBezTo>
                  <a:cubicBezTo>
                    <a:pt x="4" y="19"/>
                    <a:pt x="3" y="18"/>
                    <a:pt x="3" y="18"/>
                  </a:cubicBezTo>
                  <a:cubicBezTo>
                    <a:pt x="3" y="16"/>
                    <a:pt x="3" y="15"/>
                    <a:pt x="5" y="13"/>
                  </a:cubicBezTo>
                  <a:cubicBezTo>
                    <a:pt x="6" y="13"/>
                    <a:pt x="6" y="13"/>
                    <a:pt x="6" y="13"/>
                  </a:cubicBezTo>
                  <a:cubicBezTo>
                    <a:pt x="6" y="13"/>
                    <a:pt x="6" y="13"/>
                    <a:pt x="6" y="13"/>
                  </a:cubicBezTo>
                  <a:cubicBezTo>
                    <a:pt x="5" y="12"/>
                    <a:pt x="4" y="12"/>
                    <a:pt x="2" y="13"/>
                  </a:cubicBezTo>
                  <a:cubicBezTo>
                    <a:pt x="2" y="12"/>
                    <a:pt x="1" y="12"/>
                    <a:pt x="1" y="12"/>
                  </a:cubicBezTo>
                  <a:cubicBezTo>
                    <a:pt x="1" y="12"/>
                    <a:pt x="1" y="12"/>
                    <a:pt x="1" y="12"/>
                  </a:cubicBezTo>
                  <a:cubicBezTo>
                    <a:pt x="0" y="11"/>
                    <a:pt x="0" y="11"/>
                    <a:pt x="0" y="1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4" name="Freeform 97"/>
            <p:cNvSpPr/>
            <p:nvPr/>
          </p:nvSpPr>
          <p:spPr bwMode="auto">
            <a:xfrm>
              <a:off x="1427163" y="6924675"/>
              <a:ext cx="71438" cy="82550"/>
            </a:xfrm>
            <a:custGeom>
              <a:avLst/>
              <a:gdLst>
                <a:gd name="T0" fmla="*/ 1 w 19"/>
                <a:gd name="T1" fmla="*/ 11 h 22"/>
                <a:gd name="T2" fmla="*/ 1 w 19"/>
                <a:gd name="T3" fmla="*/ 9 h 22"/>
                <a:gd name="T4" fmla="*/ 5 w 19"/>
                <a:gd name="T5" fmla="*/ 5 h 22"/>
                <a:gd name="T6" fmla="*/ 10 w 19"/>
                <a:gd name="T7" fmla="*/ 0 h 22"/>
                <a:gd name="T8" fmla="*/ 12 w 19"/>
                <a:gd name="T9" fmla="*/ 0 h 22"/>
                <a:gd name="T10" fmla="*/ 12 w 19"/>
                <a:gd name="T11" fmla="*/ 0 h 22"/>
                <a:gd name="T12" fmla="*/ 10 w 19"/>
                <a:gd name="T13" fmla="*/ 5 h 22"/>
                <a:gd name="T14" fmla="*/ 6 w 19"/>
                <a:gd name="T15" fmla="*/ 9 h 22"/>
                <a:gd name="T16" fmla="*/ 7 w 19"/>
                <a:gd name="T17" fmla="*/ 9 h 22"/>
                <a:gd name="T18" fmla="*/ 15 w 19"/>
                <a:gd name="T19" fmla="*/ 10 h 22"/>
                <a:gd name="T20" fmla="*/ 16 w 19"/>
                <a:gd name="T21" fmla="*/ 10 h 22"/>
                <a:gd name="T22" fmla="*/ 12 w 19"/>
                <a:gd name="T23" fmla="*/ 14 h 22"/>
                <a:gd name="T24" fmla="*/ 9 w 19"/>
                <a:gd name="T25" fmla="*/ 16 h 22"/>
                <a:gd name="T26" fmla="*/ 14 w 19"/>
                <a:gd name="T27" fmla="*/ 16 h 22"/>
                <a:gd name="T28" fmla="*/ 18 w 19"/>
                <a:gd name="T29" fmla="*/ 17 h 22"/>
                <a:gd name="T30" fmla="*/ 18 w 19"/>
                <a:gd name="T31" fmla="*/ 19 h 22"/>
                <a:gd name="T32" fmla="*/ 18 w 19"/>
                <a:gd name="T33" fmla="*/ 19 h 22"/>
                <a:gd name="T34" fmla="*/ 18 w 19"/>
                <a:gd name="T35" fmla="*/ 19 h 22"/>
                <a:gd name="T36" fmla="*/ 17 w 19"/>
                <a:gd name="T37" fmla="*/ 20 h 22"/>
                <a:gd name="T38" fmla="*/ 15 w 19"/>
                <a:gd name="T39" fmla="*/ 20 h 22"/>
                <a:gd name="T40" fmla="*/ 11 w 19"/>
                <a:gd name="T41" fmla="*/ 22 h 22"/>
                <a:gd name="T42" fmla="*/ 10 w 19"/>
                <a:gd name="T43" fmla="*/ 22 h 22"/>
                <a:gd name="T44" fmla="*/ 9 w 19"/>
                <a:gd name="T45" fmla="*/ 22 h 22"/>
                <a:gd name="T46" fmla="*/ 9 w 19"/>
                <a:gd name="T47" fmla="*/ 22 h 22"/>
                <a:gd name="T48" fmla="*/ 8 w 19"/>
                <a:gd name="T49" fmla="*/ 21 h 22"/>
                <a:gd name="T50" fmla="*/ 8 w 19"/>
                <a:gd name="T51" fmla="*/ 21 h 22"/>
                <a:gd name="T52" fmla="*/ 8 w 19"/>
                <a:gd name="T53" fmla="*/ 20 h 22"/>
                <a:gd name="T54" fmla="*/ 5 w 19"/>
                <a:gd name="T55" fmla="*/ 19 h 22"/>
                <a:gd name="T56" fmla="*/ 4 w 19"/>
                <a:gd name="T57" fmla="*/ 19 h 22"/>
                <a:gd name="T58" fmla="*/ 6 w 19"/>
                <a:gd name="T59" fmla="*/ 13 h 22"/>
                <a:gd name="T60" fmla="*/ 7 w 19"/>
                <a:gd name="T61" fmla="*/ 13 h 22"/>
                <a:gd name="T62" fmla="*/ 7 w 19"/>
                <a:gd name="T63" fmla="*/ 13 h 22"/>
                <a:gd name="T64" fmla="*/ 3 w 19"/>
                <a:gd name="T65" fmla="*/ 13 h 22"/>
                <a:gd name="T66" fmla="*/ 2 w 19"/>
                <a:gd name="T67" fmla="*/ 12 h 22"/>
                <a:gd name="T68" fmla="*/ 1 w 19"/>
                <a:gd name="T69" fmla="*/ 12 h 22"/>
                <a:gd name="T70" fmla="*/ 1 w 19"/>
                <a:gd name="T71" fmla="*/ 12 h 22"/>
                <a:gd name="T72" fmla="*/ 1 w 19"/>
                <a:gd name="T7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 h="22">
                  <a:moveTo>
                    <a:pt x="1" y="11"/>
                  </a:moveTo>
                  <a:cubicBezTo>
                    <a:pt x="0" y="10"/>
                    <a:pt x="0" y="9"/>
                    <a:pt x="1" y="9"/>
                  </a:cubicBezTo>
                  <a:cubicBezTo>
                    <a:pt x="1" y="8"/>
                    <a:pt x="3" y="7"/>
                    <a:pt x="5" y="5"/>
                  </a:cubicBezTo>
                  <a:cubicBezTo>
                    <a:pt x="7" y="3"/>
                    <a:pt x="9" y="2"/>
                    <a:pt x="10" y="0"/>
                  </a:cubicBezTo>
                  <a:cubicBezTo>
                    <a:pt x="11" y="0"/>
                    <a:pt x="11" y="0"/>
                    <a:pt x="12" y="0"/>
                  </a:cubicBezTo>
                  <a:cubicBezTo>
                    <a:pt x="12" y="0"/>
                    <a:pt x="12" y="0"/>
                    <a:pt x="12" y="0"/>
                  </a:cubicBezTo>
                  <a:cubicBezTo>
                    <a:pt x="13" y="2"/>
                    <a:pt x="12" y="4"/>
                    <a:pt x="10" y="5"/>
                  </a:cubicBezTo>
                  <a:cubicBezTo>
                    <a:pt x="8" y="7"/>
                    <a:pt x="7" y="8"/>
                    <a:pt x="6" y="9"/>
                  </a:cubicBezTo>
                  <a:cubicBezTo>
                    <a:pt x="7" y="9"/>
                    <a:pt x="7" y="9"/>
                    <a:pt x="7" y="9"/>
                  </a:cubicBezTo>
                  <a:cubicBezTo>
                    <a:pt x="12" y="9"/>
                    <a:pt x="15" y="9"/>
                    <a:pt x="15" y="10"/>
                  </a:cubicBezTo>
                  <a:cubicBezTo>
                    <a:pt x="16" y="10"/>
                    <a:pt x="16" y="10"/>
                    <a:pt x="16" y="10"/>
                  </a:cubicBezTo>
                  <a:cubicBezTo>
                    <a:pt x="16" y="12"/>
                    <a:pt x="15" y="13"/>
                    <a:pt x="12" y="14"/>
                  </a:cubicBezTo>
                  <a:cubicBezTo>
                    <a:pt x="10" y="15"/>
                    <a:pt x="9" y="16"/>
                    <a:pt x="9" y="16"/>
                  </a:cubicBezTo>
                  <a:cubicBezTo>
                    <a:pt x="10" y="17"/>
                    <a:pt x="11" y="17"/>
                    <a:pt x="14" y="16"/>
                  </a:cubicBezTo>
                  <a:cubicBezTo>
                    <a:pt x="16" y="16"/>
                    <a:pt x="18" y="16"/>
                    <a:pt x="18" y="17"/>
                  </a:cubicBezTo>
                  <a:cubicBezTo>
                    <a:pt x="19" y="18"/>
                    <a:pt x="19" y="18"/>
                    <a:pt x="18" y="19"/>
                  </a:cubicBezTo>
                  <a:cubicBezTo>
                    <a:pt x="18" y="19"/>
                    <a:pt x="18" y="19"/>
                    <a:pt x="18" y="19"/>
                  </a:cubicBezTo>
                  <a:cubicBezTo>
                    <a:pt x="18" y="19"/>
                    <a:pt x="18" y="19"/>
                    <a:pt x="18" y="19"/>
                  </a:cubicBezTo>
                  <a:cubicBezTo>
                    <a:pt x="17" y="20"/>
                    <a:pt x="17" y="20"/>
                    <a:pt x="17" y="20"/>
                  </a:cubicBezTo>
                  <a:cubicBezTo>
                    <a:pt x="17" y="20"/>
                    <a:pt x="16" y="20"/>
                    <a:pt x="15" y="20"/>
                  </a:cubicBezTo>
                  <a:cubicBezTo>
                    <a:pt x="11" y="22"/>
                    <a:pt x="11" y="22"/>
                    <a:pt x="11" y="22"/>
                  </a:cubicBezTo>
                  <a:cubicBezTo>
                    <a:pt x="10" y="22"/>
                    <a:pt x="10" y="22"/>
                    <a:pt x="10" y="22"/>
                  </a:cubicBezTo>
                  <a:cubicBezTo>
                    <a:pt x="10" y="22"/>
                    <a:pt x="10" y="22"/>
                    <a:pt x="9" y="22"/>
                  </a:cubicBezTo>
                  <a:cubicBezTo>
                    <a:pt x="9" y="22"/>
                    <a:pt x="9" y="22"/>
                    <a:pt x="9" y="22"/>
                  </a:cubicBezTo>
                  <a:cubicBezTo>
                    <a:pt x="9" y="22"/>
                    <a:pt x="9" y="22"/>
                    <a:pt x="8" y="21"/>
                  </a:cubicBezTo>
                  <a:cubicBezTo>
                    <a:pt x="8" y="21"/>
                    <a:pt x="8" y="21"/>
                    <a:pt x="8" y="21"/>
                  </a:cubicBezTo>
                  <a:cubicBezTo>
                    <a:pt x="8" y="20"/>
                    <a:pt x="8" y="20"/>
                    <a:pt x="8" y="20"/>
                  </a:cubicBezTo>
                  <a:cubicBezTo>
                    <a:pt x="8" y="20"/>
                    <a:pt x="7" y="20"/>
                    <a:pt x="5" y="19"/>
                  </a:cubicBezTo>
                  <a:cubicBezTo>
                    <a:pt x="4" y="19"/>
                    <a:pt x="4" y="19"/>
                    <a:pt x="4" y="19"/>
                  </a:cubicBezTo>
                  <a:cubicBezTo>
                    <a:pt x="3" y="17"/>
                    <a:pt x="4" y="15"/>
                    <a:pt x="6" y="13"/>
                  </a:cubicBezTo>
                  <a:cubicBezTo>
                    <a:pt x="7" y="13"/>
                    <a:pt x="7" y="13"/>
                    <a:pt x="7" y="13"/>
                  </a:cubicBezTo>
                  <a:cubicBezTo>
                    <a:pt x="7" y="13"/>
                    <a:pt x="7" y="13"/>
                    <a:pt x="7" y="13"/>
                  </a:cubicBezTo>
                  <a:cubicBezTo>
                    <a:pt x="6" y="13"/>
                    <a:pt x="5" y="13"/>
                    <a:pt x="3" y="13"/>
                  </a:cubicBezTo>
                  <a:cubicBezTo>
                    <a:pt x="2" y="13"/>
                    <a:pt x="2" y="13"/>
                    <a:pt x="2" y="12"/>
                  </a:cubicBezTo>
                  <a:cubicBezTo>
                    <a:pt x="1" y="12"/>
                    <a:pt x="1" y="12"/>
                    <a:pt x="1" y="12"/>
                  </a:cubicBezTo>
                  <a:cubicBezTo>
                    <a:pt x="1" y="12"/>
                    <a:pt x="1" y="12"/>
                    <a:pt x="1" y="12"/>
                  </a:cubicBezTo>
                  <a:lnTo>
                    <a:pt x="1"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5" name="Freeform 98"/>
            <p:cNvSpPr/>
            <p:nvPr/>
          </p:nvSpPr>
          <p:spPr bwMode="auto">
            <a:xfrm>
              <a:off x="488950" y="7119938"/>
              <a:ext cx="635000" cy="296863"/>
            </a:xfrm>
            <a:custGeom>
              <a:avLst/>
              <a:gdLst>
                <a:gd name="T0" fmla="*/ 14 w 400"/>
                <a:gd name="T1" fmla="*/ 187 h 187"/>
                <a:gd name="T2" fmla="*/ 0 w 400"/>
                <a:gd name="T3" fmla="*/ 173 h 187"/>
                <a:gd name="T4" fmla="*/ 168 w 400"/>
                <a:gd name="T5" fmla="*/ 0 h 187"/>
                <a:gd name="T6" fmla="*/ 400 w 400"/>
                <a:gd name="T7" fmla="*/ 59 h 187"/>
                <a:gd name="T8" fmla="*/ 395 w 400"/>
                <a:gd name="T9" fmla="*/ 76 h 187"/>
                <a:gd name="T10" fmla="*/ 173 w 400"/>
                <a:gd name="T11" fmla="*/ 22 h 187"/>
                <a:gd name="T12" fmla="*/ 14 w 400"/>
                <a:gd name="T13" fmla="*/ 187 h 187"/>
              </a:gdLst>
              <a:ahLst/>
              <a:cxnLst>
                <a:cxn ang="0">
                  <a:pos x="T0" y="T1"/>
                </a:cxn>
                <a:cxn ang="0">
                  <a:pos x="T2" y="T3"/>
                </a:cxn>
                <a:cxn ang="0">
                  <a:pos x="T4" y="T5"/>
                </a:cxn>
                <a:cxn ang="0">
                  <a:pos x="T6" y="T7"/>
                </a:cxn>
                <a:cxn ang="0">
                  <a:pos x="T8" y="T9"/>
                </a:cxn>
                <a:cxn ang="0">
                  <a:pos x="T10" y="T11"/>
                </a:cxn>
                <a:cxn ang="0">
                  <a:pos x="T12" y="T13"/>
                </a:cxn>
              </a:cxnLst>
              <a:rect l="0" t="0" r="r" b="b"/>
              <a:pathLst>
                <a:path w="400" h="187">
                  <a:moveTo>
                    <a:pt x="14" y="187"/>
                  </a:moveTo>
                  <a:lnTo>
                    <a:pt x="0" y="173"/>
                  </a:lnTo>
                  <a:lnTo>
                    <a:pt x="168" y="0"/>
                  </a:lnTo>
                  <a:lnTo>
                    <a:pt x="400" y="59"/>
                  </a:lnTo>
                  <a:lnTo>
                    <a:pt x="395" y="76"/>
                  </a:lnTo>
                  <a:lnTo>
                    <a:pt x="173" y="22"/>
                  </a:lnTo>
                  <a:lnTo>
                    <a:pt x="14" y="187"/>
                  </a:lnTo>
                  <a:close/>
                </a:path>
              </a:pathLst>
            </a:custGeom>
            <a:solidFill>
              <a:srgbClr val="2D2D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6" name="Freeform 99"/>
            <p:cNvSpPr/>
            <p:nvPr/>
          </p:nvSpPr>
          <p:spPr bwMode="auto">
            <a:xfrm>
              <a:off x="466725" y="7477125"/>
              <a:ext cx="481013" cy="465138"/>
            </a:xfrm>
            <a:custGeom>
              <a:avLst/>
              <a:gdLst>
                <a:gd name="T0" fmla="*/ 300 w 303"/>
                <a:gd name="T1" fmla="*/ 293 h 293"/>
                <a:gd name="T2" fmla="*/ 66 w 303"/>
                <a:gd name="T3" fmla="*/ 234 h 293"/>
                <a:gd name="T4" fmla="*/ 0 w 303"/>
                <a:gd name="T5" fmla="*/ 5 h 293"/>
                <a:gd name="T6" fmla="*/ 19 w 303"/>
                <a:gd name="T7" fmla="*/ 0 h 293"/>
                <a:gd name="T8" fmla="*/ 83 w 303"/>
                <a:gd name="T9" fmla="*/ 220 h 293"/>
                <a:gd name="T10" fmla="*/ 303 w 303"/>
                <a:gd name="T11" fmla="*/ 274 h 293"/>
                <a:gd name="T12" fmla="*/ 300 w 303"/>
                <a:gd name="T13" fmla="*/ 293 h 293"/>
              </a:gdLst>
              <a:ahLst/>
              <a:cxnLst>
                <a:cxn ang="0">
                  <a:pos x="T0" y="T1"/>
                </a:cxn>
                <a:cxn ang="0">
                  <a:pos x="T2" y="T3"/>
                </a:cxn>
                <a:cxn ang="0">
                  <a:pos x="T4" y="T5"/>
                </a:cxn>
                <a:cxn ang="0">
                  <a:pos x="T6" y="T7"/>
                </a:cxn>
                <a:cxn ang="0">
                  <a:pos x="T8" y="T9"/>
                </a:cxn>
                <a:cxn ang="0">
                  <a:pos x="T10" y="T11"/>
                </a:cxn>
                <a:cxn ang="0">
                  <a:pos x="T12" y="T13"/>
                </a:cxn>
              </a:cxnLst>
              <a:rect l="0" t="0" r="r" b="b"/>
              <a:pathLst>
                <a:path w="303" h="293">
                  <a:moveTo>
                    <a:pt x="300" y="293"/>
                  </a:moveTo>
                  <a:lnTo>
                    <a:pt x="66" y="234"/>
                  </a:lnTo>
                  <a:lnTo>
                    <a:pt x="0" y="5"/>
                  </a:lnTo>
                  <a:lnTo>
                    <a:pt x="19" y="0"/>
                  </a:lnTo>
                  <a:lnTo>
                    <a:pt x="83" y="220"/>
                  </a:lnTo>
                  <a:lnTo>
                    <a:pt x="303" y="274"/>
                  </a:lnTo>
                  <a:lnTo>
                    <a:pt x="300" y="293"/>
                  </a:lnTo>
                  <a:close/>
                </a:path>
              </a:pathLst>
            </a:custGeom>
            <a:solidFill>
              <a:srgbClr val="2D2D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7" name="Freeform 100"/>
            <p:cNvSpPr/>
            <p:nvPr/>
          </p:nvSpPr>
          <p:spPr bwMode="auto">
            <a:xfrm>
              <a:off x="1014413" y="7337425"/>
              <a:ext cx="285750" cy="638175"/>
            </a:xfrm>
            <a:custGeom>
              <a:avLst/>
              <a:gdLst>
                <a:gd name="T0" fmla="*/ 14 w 180"/>
                <a:gd name="T1" fmla="*/ 402 h 402"/>
                <a:gd name="T2" fmla="*/ 0 w 180"/>
                <a:gd name="T3" fmla="*/ 390 h 402"/>
                <a:gd name="T4" fmla="*/ 158 w 180"/>
                <a:gd name="T5" fmla="*/ 225 h 402"/>
                <a:gd name="T6" fmla="*/ 95 w 180"/>
                <a:gd name="T7" fmla="*/ 5 h 402"/>
                <a:gd name="T8" fmla="*/ 114 w 180"/>
                <a:gd name="T9" fmla="*/ 0 h 402"/>
                <a:gd name="T10" fmla="*/ 180 w 180"/>
                <a:gd name="T11" fmla="*/ 230 h 402"/>
                <a:gd name="T12" fmla="*/ 14 w 180"/>
                <a:gd name="T13" fmla="*/ 402 h 402"/>
              </a:gdLst>
              <a:ahLst/>
              <a:cxnLst>
                <a:cxn ang="0">
                  <a:pos x="T0" y="T1"/>
                </a:cxn>
                <a:cxn ang="0">
                  <a:pos x="T2" y="T3"/>
                </a:cxn>
                <a:cxn ang="0">
                  <a:pos x="T4" y="T5"/>
                </a:cxn>
                <a:cxn ang="0">
                  <a:pos x="T6" y="T7"/>
                </a:cxn>
                <a:cxn ang="0">
                  <a:pos x="T8" y="T9"/>
                </a:cxn>
                <a:cxn ang="0">
                  <a:pos x="T10" y="T11"/>
                </a:cxn>
                <a:cxn ang="0">
                  <a:pos x="T12" y="T13"/>
                </a:cxn>
              </a:cxnLst>
              <a:rect l="0" t="0" r="r" b="b"/>
              <a:pathLst>
                <a:path w="180" h="402">
                  <a:moveTo>
                    <a:pt x="14" y="402"/>
                  </a:moveTo>
                  <a:lnTo>
                    <a:pt x="0" y="390"/>
                  </a:lnTo>
                  <a:lnTo>
                    <a:pt x="158" y="225"/>
                  </a:lnTo>
                  <a:lnTo>
                    <a:pt x="95" y="5"/>
                  </a:lnTo>
                  <a:lnTo>
                    <a:pt x="114" y="0"/>
                  </a:lnTo>
                  <a:lnTo>
                    <a:pt x="180" y="230"/>
                  </a:lnTo>
                  <a:lnTo>
                    <a:pt x="14" y="402"/>
                  </a:lnTo>
                  <a:close/>
                </a:path>
              </a:pathLst>
            </a:custGeom>
            <a:solidFill>
              <a:srgbClr val="2D2D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8" name="Freeform 101"/>
            <p:cNvSpPr/>
            <p:nvPr/>
          </p:nvSpPr>
          <p:spPr bwMode="auto">
            <a:xfrm>
              <a:off x="2316163" y="5491163"/>
              <a:ext cx="473075" cy="503238"/>
            </a:xfrm>
            <a:custGeom>
              <a:avLst/>
              <a:gdLst>
                <a:gd name="T0" fmla="*/ 96 w 126"/>
                <a:gd name="T1" fmla="*/ 134 h 134"/>
                <a:gd name="T2" fmla="*/ 95 w 126"/>
                <a:gd name="T3" fmla="*/ 134 h 134"/>
                <a:gd name="T4" fmla="*/ 86 w 126"/>
                <a:gd name="T5" fmla="*/ 129 h 134"/>
                <a:gd name="T6" fmla="*/ 22 w 126"/>
                <a:gd name="T7" fmla="*/ 45 h 134"/>
                <a:gd name="T8" fmla="*/ 20 w 126"/>
                <a:gd name="T9" fmla="*/ 35 h 134"/>
                <a:gd name="T10" fmla="*/ 25 w 126"/>
                <a:gd name="T11" fmla="*/ 27 h 134"/>
                <a:gd name="T12" fmla="*/ 30 w 126"/>
                <a:gd name="T13" fmla="*/ 23 h 134"/>
                <a:gd name="T14" fmla="*/ 47 w 126"/>
                <a:gd name="T15" fmla="*/ 26 h 134"/>
                <a:gd name="T16" fmla="*/ 90 w 126"/>
                <a:gd name="T17" fmla="*/ 82 h 134"/>
                <a:gd name="T18" fmla="*/ 83 w 126"/>
                <a:gd name="T19" fmla="*/ 87 h 134"/>
                <a:gd name="T20" fmla="*/ 41 w 126"/>
                <a:gd name="T21" fmla="*/ 31 h 134"/>
                <a:gd name="T22" fmla="*/ 38 w 126"/>
                <a:gd name="T23" fmla="*/ 29 h 134"/>
                <a:gd name="T24" fmla="*/ 35 w 126"/>
                <a:gd name="T25" fmla="*/ 30 h 134"/>
                <a:gd name="T26" fmla="*/ 30 w 126"/>
                <a:gd name="T27" fmla="*/ 34 h 134"/>
                <a:gd name="T28" fmla="*/ 28 w 126"/>
                <a:gd name="T29" fmla="*/ 37 h 134"/>
                <a:gd name="T30" fmla="*/ 29 w 126"/>
                <a:gd name="T31" fmla="*/ 40 h 134"/>
                <a:gd name="T32" fmla="*/ 93 w 126"/>
                <a:gd name="T33" fmla="*/ 124 h 134"/>
                <a:gd name="T34" fmla="*/ 96 w 126"/>
                <a:gd name="T35" fmla="*/ 126 h 134"/>
                <a:gd name="T36" fmla="*/ 99 w 126"/>
                <a:gd name="T37" fmla="*/ 125 h 134"/>
                <a:gd name="T38" fmla="*/ 104 w 126"/>
                <a:gd name="T39" fmla="*/ 121 h 134"/>
                <a:gd name="T40" fmla="*/ 105 w 126"/>
                <a:gd name="T41" fmla="*/ 121 h 134"/>
                <a:gd name="T42" fmla="*/ 114 w 126"/>
                <a:gd name="T43" fmla="*/ 113 h 134"/>
                <a:gd name="T44" fmla="*/ 115 w 126"/>
                <a:gd name="T45" fmla="*/ 108 h 134"/>
                <a:gd name="T46" fmla="*/ 41 w 126"/>
                <a:gd name="T47" fmla="*/ 10 h 134"/>
                <a:gd name="T48" fmla="*/ 39 w 126"/>
                <a:gd name="T49" fmla="*/ 9 h 134"/>
                <a:gd name="T50" fmla="*/ 36 w 126"/>
                <a:gd name="T51" fmla="*/ 10 h 134"/>
                <a:gd name="T52" fmla="*/ 11 w 126"/>
                <a:gd name="T53" fmla="*/ 29 h 134"/>
                <a:gd name="T54" fmla="*/ 10 w 126"/>
                <a:gd name="T55" fmla="*/ 34 h 134"/>
                <a:gd name="T56" fmla="*/ 55 w 126"/>
                <a:gd name="T57" fmla="*/ 94 h 134"/>
                <a:gd name="T58" fmla="*/ 48 w 126"/>
                <a:gd name="T59" fmla="*/ 99 h 134"/>
                <a:gd name="T60" fmla="*/ 3 w 126"/>
                <a:gd name="T61" fmla="*/ 39 h 134"/>
                <a:gd name="T62" fmla="*/ 1 w 126"/>
                <a:gd name="T63" fmla="*/ 30 h 134"/>
                <a:gd name="T64" fmla="*/ 5 w 126"/>
                <a:gd name="T65" fmla="*/ 22 h 134"/>
                <a:gd name="T66" fmla="*/ 31 w 126"/>
                <a:gd name="T67" fmla="*/ 3 h 134"/>
                <a:gd name="T68" fmla="*/ 40 w 126"/>
                <a:gd name="T69" fmla="*/ 0 h 134"/>
                <a:gd name="T70" fmla="*/ 48 w 126"/>
                <a:gd name="T71" fmla="*/ 5 h 134"/>
                <a:gd name="T72" fmla="*/ 122 w 126"/>
                <a:gd name="T73" fmla="*/ 102 h 134"/>
                <a:gd name="T74" fmla="*/ 119 w 126"/>
                <a:gd name="T75" fmla="*/ 120 h 134"/>
                <a:gd name="T76" fmla="*/ 110 w 126"/>
                <a:gd name="T77" fmla="*/ 127 h 134"/>
                <a:gd name="T78" fmla="*/ 109 w 126"/>
                <a:gd name="T79" fmla="*/ 128 h 134"/>
                <a:gd name="T80" fmla="*/ 104 w 126"/>
                <a:gd name="T81" fmla="*/ 132 h 134"/>
                <a:gd name="T82" fmla="*/ 104 w 126"/>
                <a:gd name="T83" fmla="*/ 132 h 134"/>
                <a:gd name="T84" fmla="*/ 101 w 126"/>
                <a:gd name="T85" fmla="*/ 134 h 134"/>
                <a:gd name="T86" fmla="*/ 101 w 126"/>
                <a:gd name="T87" fmla="*/ 134 h 134"/>
                <a:gd name="T88" fmla="*/ 96 w 126"/>
                <a:gd name="T89"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34">
                  <a:moveTo>
                    <a:pt x="96" y="134"/>
                  </a:moveTo>
                  <a:cubicBezTo>
                    <a:pt x="96" y="134"/>
                    <a:pt x="95" y="134"/>
                    <a:pt x="95" y="134"/>
                  </a:cubicBezTo>
                  <a:cubicBezTo>
                    <a:pt x="91" y="134"/>
                    <a:pt x="88" y="132"/>
                    <a:pt x="86" y="129"/>
                  </a:cubicBezTo>
                  <a:cubicBezTo>
                    <a:pt x="22" y="45"/>
                    <a:pt x="22" y="45"/>
                    <a:pt x="22" y="45"/>
                  </a:cubicBezTo>
                  <a:cubicBezTo>
                    <a:pt x="20" y="42"/>
                    <a:pt x="19" y="39"/>
                    <a:pt x="20" y="35"/>
                  </a:cubicBezTo>
                  <a:cubicBezTo>
                    <a:pt x="20" y="32"/>
                    <a:pt x="22" y="29"/>
                    <a:pt x="25" y="27"/>
                  </a:cubicBezTo>
                  <a:cubicBezTo>
                    <a:pt x="30" y="23"/>
                    <a:pt x="30" y="23"/>
                    <a:pt x="30" y="23"/>
                  </a:cubicBezTo>
                  <a:cubicBezTo>
                    <a:pt x="35" y="19"/>
                    <a:pt x="43" y="20"/>
                    <a:pt x="47" y="26"/>
                  </a:cubicBezTo>
                  <a:cubicBezTo>
                    <a:pt x="90" y="82"/>
                    <a:pt x="90" y="82"/>
                    <a:pt x="90" y="82"/>
                  </a:cubicBezTo>
                  <a:cubicBezTo>
                    <a:pt x="83" y="87"/>
                    <a:pt x="83" y="87"/>
                    <a:pt x="83" y="87"/>
                  </a:cubicBezTo>
                  <a:cubicBezTo>
                    <a:pt x="41" y="31"/>
                    <a:pt x="41" y="31"/>
                    <a:pt x="41" y="31"/>
                  </a:cubicBezTo>
                  <a:cubicBezTo>
                    <a:pt x="40" y="30"/>
                    <a:pt x="39" y="29"/>
                    <a:pt x="38" y="29"/>
                  </a:cubicBezTo>
                  <a:cubicBezTo>
                    <a:pt x="37" y="29"/>
                    <a:pt x="36" y="29"/>
                    <a:pt x="35" y="30"/>
                  </a:cubicBezTo>
                  <a:cubicBezTo>
                    <a:pt x="30" y="34"/>
                    <a:pt x="30" y="34"/>
                    <a:pt x="30" y="34"/>
                  </a:cubicBezTo>
                  <a:cubicBezTo>
                    <a:pt x="29" y="35"/>
                    <a:pt x="28" y="36"/>
                    <a:pt x="28" y="37"/>
                  </a:cubicBezTo>
                  <a:cubicBezTo>
                    <a:pt x="28" y="38"/>
                    <a:pt x="28" y="39"/>
                    <a:pt x="29" y="40"/>
                  </a:cubicBezTo>
                  <a:cubicBezTo>
                    <a:pt x="93" y="124"/>
                    <a:pt x="93" y="124"/>
                    <a:pt x="93" y="124"/>
                  </a:cubicBezTo>
                  <a:cubicBezTo>
                    <a:pt x="94" y="125"/>
                    <a:pt x="95" y="126"/>
                    <a:pt x="96" y="126"/>
                  </a:cubicBezTo>
                  <a:cubicBezTo>
                    <a:pt x="97" y="126"/>
                    <a:pt x="98" y="126"/>
                    <a:pt x="99" y="125"/>
                  </a:cubicBezTo>
                  <a:cubicBezTo>
                    <a:pt x="104" y="121"/>
                    <a:pt x="104" y="121"/>
                    <a:pt x="104" y="121"/>
                  </a:cubicBezTo>
                  <a:cubicBezTo>
                    <a:pt x="104" y="121"/>
                    <a:pt x="104" y="121"/>
                    <a:pt x="105" y="121"/>
                  </a:cubicBezTo>
                  <a:cubicBezTo>
                    <a:pt x="114" y="113"/>
                    <a:pt x="114" y="113"/>
                    <a:pt x="114" y="113"/>
                  </a:cubicBezTo>
                  <a:cubicBezTo>
                    <a:pt x="116" y="112"/>
                    <a:pt x="117" y="109"/>
                    <a:pt x="115" y="108"/>
                  </a:cubicBezTo>
                  <a:cubicBezTo>
                    <a:pt x="41" y="10"/>
                    <a:pt x="41" y="10"/>
                    <a:pt x="41" y="10"/>
                  </a:cubicBezTo>
                  <a:cubicBezTo>
                    <a:pt x="41" y="9"/>
                    <a:pt x="40" y="9"/>
                    <a:pt x="39" y="9"/>
                  </a:cubicBezTo>
                  <a:cubicBezTo>
                    <a:pt x="38" y="9"/>
                    <a:pt x="36" y="9"/>
                    <a:pt x="36" y="10"/>
                  </a:cubicBezTo>
                  <a:cubicBezTo>
                    <a:pt x="11" y="29"/>
                    <a:pt x="11" y="29"/>
                    <a:pt x="11" y="29"/>
                  </a:cubicBezTo>
                  <a:cubicBezTo>
                    <a:pt x="9" y="30"/>
                    <a:pt x="8" y="33"/>
                    <a:pt x="10" y="34"/>
                  </a:cubicBezTo>
                  <a:cubicBezTo>
                    <a:pt x="55" y="94"/>
                    <a:pt x="55" y="94"/>
                    <a:pt x="55" y="94"/>
                  </a:cubicBezTo>
                  <a:cubicBezTo>
                    <a:pt x="48" y="99"/>
                    <a:pt x="48" y="99"/>
                    <a:pt x="48" y="99"/>
                  </a:cubicBezTo>
                  <a:cubicBezTo>
                    <a:pt x="3" y="39"/>
                    <a:pt x="3" y="39"/>
                    <a:pt x="3" y="39"/>
                  </a:cubicBezTo>
                  <a:cubicBezTo>
                    <a:pt x="1" y="37"/>
                    <a:pt x="0" y="33"/>
                    <a:pt x="1" y="30"/>
                  </a:cubicBezTo>
                  <a:cubicBezTo>
                    <a:pt x="1" y="27"/>
                    <a:pt x="3" y="24"/>
                    <a:pt x="5" y="22"/>
                  </a:cubicBezTo>
                  <a:cubicBezTo>
                    <a:pt x="31" y="3"/>
                    <a:pt x="31" y="3"/>
                    <a:pt x="31" y="3"/>
                  </a:cubicBezTo>
                  <a:cubicBezTo>
                    <a:pt x="33" y="1"/>
                    <a:pt x="36" y="0"/>
                    <a:pt x="40" y="0"/>
                  </a:cubicBezTo>
                  <a:cubicBezTo>
                    <a:pt x="43" y="1"/>
                    <a:pt x="46" y="3"/>
                    <a:pt x="48" y="5"/>
                  </a:cubicBezTo>
                  <a:cubicBezTo>
                    <a:pt x="122" y="102"/>
                    <a:pt x="122" y="102"/>
                    <a:pt x="122" y="102"/>
                  </a:cubicBezTo>
                  <a:cubicBezTo>
                    <a:pt x="126" y="108"/>
                    <a:pt x="125" y="116"/>
                    <a:pt x="119" y="120"/>
                  </a:cubicBezTo>
                  <a:cubicBezTo>
                    <a:pt x="110" y="127"/>
                    <a:pt x="110" y="127"/>
                    <a:pt x="110" y="127"/>
                  </a:cubicBezTo>
                  <a:cubicBezTo>
                    <a:pt x="109" y="128"/>
                    <a:pt x="109" y="128"/>
                    <a:pt x="109" y="128"/>
                  </a:cubicBezTo>
                  <a:cubicBezTo>
                    <a:pt x="104" y="132"/>
                    <a:pt x="104" y="132"/>
                    <a:pt x="104" y="132"/>
                  </a:cubicBezTo>
                  <a:cubicBezTo>
                    <a:pt x="104" y="132"/>
                    <a:pt x="104" y="132"/>
                    <a:pt x="104" y="132"/>
                  </a:cubicBezTo>
                  <a:cubicBezTo>
                    <a:pt x="101" y="134"/>
                    <a:pt x="101" y="134"/>
                    <a:pt x="101" y="134"/>
                  </a:cubicBezTo>
                  <a:cubicBezTo>
                    <a:pt x="101" y="134"/>
                    <a:pt x="101" y="134"/>
                    <a:pt x="101" y="134"/>
                  </a:cubicBezTo>
                  <a:cubicBezTo>
                    <a:pt x="99" y="134"/>
                    <a:pt x="98" y="134"/>
                    <a:pt x="96" y="134"/>
                  </a:cubicBez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533"/>
            <p:cNvSpPr/>
            <p:nvPr/>
          </p:nvSpPr>
          <p:spPr bwMode="auto">
            <a:xfrm>
              <a:off x="1217613" y="9078913"/>
              <a:ext cx="123825" cy="288925"/>
            </a:xfrm>
            <a:custGeom>
              <a:avLst/>
              <a:gdLst>
                <a:gd name="T0" fmla="*/ 78 w 78"/>
                <a:gd name="T1" fmla="*/ 173 h 182"/>
                <a:gd name="T2" fmla="*/ 42 w 78"/>
                <a:gd name="T3" fmla="*/ 0 h 182"/>
                <a:gd name="T4" fmla="*/ 0 w 78"/>
                <a:gd name="T5" fmla="*/ 8 h 182"/>
                <a:gd name="T6" fmla="*/ 35 w 78"/>
                <a:gd name="T7" fmla="*/ 182 h 182"/>
                <a:gd name="T8" fmla="*/ 78 w 78"/>
                <a:gd name="T9" fmla="*/ 173 h 182"/>
              </a:gdLst>
              <a:ahLst/>
              <a:cxnLst>
                <a:cxn ang="0">
                  <a:pos x="T0" y="T1"/>
                </a:cxn>
                <a:cxn ang="0">
                  <a:pos x="T2" y="T3"/>
                </a:cxn>
                <a:cxn ang="0">
                  <a:pos x="T4" y="T5"/>
                </a:cxn>
                <a:cxn ang="0">
                  <a:pos x="T6" y="T7"/>
                </a:cxn>
                <a:cxn ang="0">
                  <a:pos x="T8" y="T9"/>
                </a:cxn>
              </a:cxnLst>
              <a:rect l="0" t="0" r="r" b="b"/>
              <a:pathLst>
                <a:path w="78" h="182">
                  <a:moveTo>
                    <a:pt x="78" y="173"/>
                  </a:moveTo>
                  <a:lnTo>
                    <a:pt x="42" y="0"/>
                  </a:lnTo>
                  <a:lnTo>
                    <a:pt x="0" y="8"/>
                  </a:lnTo>
                  <a:lnTo>
                    <a:pt x="35" y="182"/>
                  </a:lnTo>
                  <a:lnTo>
                    <a:pt x="78" y="173"/>
                  </a:lnTo>
                  <a:close/>
                </a:path>
              </a:pathLst>
            </a:custGeom>
            <a:solidFill>
              <a:srgbClr val="E5E5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Freeform 534"/>
            <p:cNvSpPr/>
            <p:nvPr/>
          </p:nvSpPr>
          <p:spPr bwMode="auto">
            <a:xfrm>
              <a:off x="1281113" y="8888413"/>
              <a:ext cx="896938" cy="344488"/>
            </a:xfrm>
            <a:custGeom>
              <a:avLst/>
              <a:gdLst>
                <a:gd name="T0" fmla="*/ 21 w 565"/>
                <a:gd name="T1" fmla="*/ 217 h 217"/>
                <a:gd name="T2" fmla="*/ 0 w 565"/>
                <a:gd name="T3" fmla="*/ 106 h 217"/>
                <a:gd name="T4" fmla="*/ 544 w 565"/>
                <a:gd name="T5" fmla="*/ 0 h 217"/>
                <a:gd name="T6" fmla="*/ 565 w 565"/>
                <a:gd name="T7" fmla="*/ 111 h 217"/>
                <a:gd name="T8" fmla="*/ 21 w 565"/>
                <a:gd name="T9" fmla="*/ 217 h 217"/>
              </a:gdLst>
              <a:ahLst/>
              <a:cxnLst>
                <a:cxn ang="0">
                  <a:pos x="T0" y="T1"/>
                </a:cxn>
                <a:cxn ang="0">
                  <a:pos x="T2" y="T3"/>
                </a:cxn>
                <a:cxn ang="0">
                  <a:pos x="T4" y="T5"/>
                </a:cxn>
                <a:cxn ang="0">
                  <a:pos x="T6" y="T7"/>
                </a:cxn>
                <a:cxn ang="0">
                  <a:pos x="T8" y="T9"/>
                </a:cxn>
              </a:cxnLst>
              <a:rect l="0" t="0" r="r" b="b"/>
              <a:pathLst>
                <a:path w="565" h="217">
                  <a:moveTo>
                    <a:pt x="21" y="217"/>
                  </a:moveTo>
                  <a:lnTo>
                    <a:pt x="0" y="106"/>
                  </a:lnTo>
                  <a:lnTo>
                    <a:pt x="544" y="0"/>
                  </a:lnTo>
                  <a:lnTo>
                    <a:pt x="565" y="111"/>
                  </a:lnTo>
                  <a:lnTo>
                    <a:pt x="21" y="21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535"/>
            <p:cNvSpPr/>
            <p:nvPr/>
          </p:nvSpPr>
          <p:spPr bwMode="auto">
            <a:xfrm>
              <a:off x="1311275" y="9050338"/>
              <a:ext cx="900113" cy="341313"/>
            </a:xfrm>
            <a:custGeom>
              <a:avLst/>
              <a:gdLst>
                <a:gd name="T0" fmla="*/ 23 w 567"/>
                <a:gd name="T1" fmla="*/ 215 h 215"/>
                <a:gd name="T2" fmla="*/ 0 w 567"/>
                <a:gd name="T3" fmla="*/ 106 h 215"/>
                <a:gd name="T4" fmla="*/ 546 w 567"/>
                <a:gd name="T5" fmla="*/ 0 h 215"/>
                <a:gd name="T6" fmla="*/ 567 w 567"/>
                <a:gd name="T7" fmla="*/ 108 h 215"/>
                <a:gd name="T8" fmla="*/ 23 w 567"/>
                <a:gd name="T9" fmla="*/ 215 h 215"/>
              </a:gdLst>
              <a:ahLst/>
              <a:cxnLst>
                <a:cxn ang="0">
                  <a:pos x="T0" y="T1"/>
                </a:cxn>
                <a:cxn ang="0">
                  <a:pos x="T2" y="T3"/>
                </a:cxn>
                <a:cxn ang="0">
                  <a:pos x="T4" y="T5"/>
                </a:cxn>
                <a:cxn ang="0">
                  <a:pos x="T6" y="T7"/>
                </a:cxn>
                <a:cxn ang="0">
                  <a:pos x="T8" y="T9"/>
                </a:cxn>
              </a:cxnLst>
              <a:rect l="0" t="0" r="r" b="b"/>
              <a:pathLst>
                <a:path w="567" h="215">
                  <a:moveTo>
                    <a:pt x="23" y="215"/>
                  </a:moveTo>
                  <a:lnTo>
                    <a:pt x="0" y="106"/>
                  </a:lnTo>
                  <a:lnTo>
                    <a:pt x="546" y="0"/>
                  </a:lnTo>
                  <a:lnTo>
                    <a:pt x="567" y="108"/>
                  </a:lnTo>
                  <a:lnTo>
                    <a:pt x="23" y="215"/>
                  </a:lnTo>
                  <a:close/>
                </a:path>
              </a:pathLst>
            </a:custGeom>
            <a:solidFill>
              <a:srgbClr val="E5E5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Freeform 536"/>
            <p:cNvSpPr/>
            <p:nvPr/>
          </p:nvSpPr>
          <p:spPr bwMode="auto">
            <a:xfrm>
              <a:off x="3975100" y="8520113"/>
              <a:ext cx="180975" cy="307975"/>
            </a:xfrm>
            <a:custGeom>
              <a:avLst/>
              <a:gdLst>
                <a:gd name="T0" fmla="*/ 114 w 114"/>
                <a:gd name="T1" fmla="*/ 177 h 194"/>
                <a:gd name="T2" fmla="*/ 78 w 114"/>
                <a:gd name="T3" fmla="*/ 0 h 194"/>
                <a:gd name="T4" fmla="*/ 0 w 114"/>
                <a:gd name="T5" fmla="*/ 14 h 194"/>
                <a:gd name="T6" fmla="*/ 33 w 114"/>
                <a:gd name="T7" fmla="*/ 194 h 194"/>
                <a:gd name="T8" fmla="*/ 114 w 114"/>
                <a:gd name="T9" fmla="*/ 177 h 194"/>
              </a:gdLst>
              <a:ahLst/>
              <a:cxnLst>
                <a:cxn ang="0">
                  <a:pos x="T0" y="T1"/>
                </a:cxn>
                <a:cxn ang="0">
                  <a:pos x="T2" y="T3"/>
                </a:cxn>
                <a:cxn ang="0">
                  <a:pos x="T4" y="T5"/>
                </a:cxn>
                <a:cxn ang="0">
                  <a:pos x="T6" y="T7"/>
                </a:cxn>
                <a:cxn ang="0">
                  <a:pos x="T8" y="T9"/>
                </a:cxn>
              </a:cxnLst>
              <a:rect l="0" t="0" r="r" b="b"/>
              <a:pathLst>
                <a:path w="114" h="194">
                  <a:moveTo>
                    <a:pt x="114" y="177"/>
                  </a:moveTo>
                  <a:lnTo>
                    <a:pt x="78" y="0"/>
                  </a:lnTo>
                  <a:lnTo>
                    <a:pt x="0" y="14"/>
                  </a:lnTo>
                  <a:lnTo>
                    <a:pt x="33" y="194"/>
                  </a:lnTo>
                  <a:lnTo>
                    <a:pt x="114" y="177"/>
                  </a:lnTo>
                  <a:close/>
                </a:path>
              </a:pathLst>
            </a:custGeom>
            <a:solidFill>
              <a:srgbClr val="9DDCE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537"/>
            <p:cNvSpPr/>
            <p:nvPr/>
          </p:nvSpPr>
          <p:spPr bwMode="auto">
            <a:xfrm>
              <a:off x="4002088" y="8655050"/>
              <a:ext cx="149225" cy="165100"/>
            </a:xfrm>
            <a:custGeom>
              <a:avLst/>
              <a:gdLst>
                <a:gd name="T0" fmla="*/ 94 w 94"/>
                <a:gd name="T1" fmla="*/ 90 h 104"/>
                <a:gd name="T2" fmla="*/ 78 w 94"/>
                <a:gd name="T3" fmla="*/ 0 h 104"/>
                <a:gd name="T4" fmla="*/ 0 w 94"/>
                <a:gd name="T5" fmla="*/ 17 h 104"/>
                <a:gd name="T6" fmla="*/ 16 w 94"/>
                <a:gd name="T7" fmla="*/ 104 h 104"/>
                <a:gd name="T8" fmla="*/ 94 w 94"/>
                <a:gd name="T9" fmla="*/ 90 h 104"/>
              </a:gdLst>
              <a:ahLst/>
              <a:cxnLst>
                <a:cxn ang="0">
                  <a:pos x="T0" y="T1"/>
                </a:cxn>
                <a:cxn ang="0">
                  <a:pos x="T2" y="T3"/>
                </a:cxn>
                <a:cxn ang="0">
                  <a:pos x="T4" y="T5"/>
                </a:cxn>
                <a:cxn ang="0">
                  <a:pos x="T6" y="T7"/>
                </a:cxn>
                <a:cxn ang="0">
                  <a:pos x="T8" y="T9"/>
                </a:cxn>
              </a:cxnLst>
              <a:rect l="0" t="0" r="r" b="b"/>
              <a:pathLst>
                <a:path w="94" h="104">
                  <a:moveTo>
                    <a:pt x="94" y="90"/>
                  </a:moveTo>
                  <a:lnTo>
                    <a:pt x="78" y="0"/>
                  </a:lnTo>
                  <a:lnTo>
                    <a:pt x="0" y="17"/>
                  </a:lnTo>
                  <a:lnTo>
                    <a:pt x="16" y="104"/>
                  </a:lnTo>
                  <a:lnTo>
                    <a:pt x="94" y="90"/>
                  </a:lnTo>
                  <a:close/>
                </a:path>
              </a:pathLst>
            </a:custGeom>
            <a:solidFill>
              <a:srgbClr val="3BC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538"/>
            <p:cNvSpPr/>
            <p:nvPr/>
          </p:nvSpPr>
          <p:spPr bwMode="auto">
            <a:xfrm>
              <a:off x="2174875" y="8693150"/>
              <a:ext cx="1785938" cy="492125"/>
            </a:xfrm>
            <a:custGeom>
              <a:avLst/>
              <a:gdLst>
                <a:gd name="T0" fmla="*/ 1125 w 1125"/>
                <a:gd name="T1" fmla="*/ 92 h 310"/>
                <a:gd name="T2" fmla="*/ 1106 w 1125"/>
                <a:gd name="T3" fmla="*/ 0 h 310"/>
                <a:gd name="T4" fmla="*/ 0 w 1125"/>
                <a:gd name="T5" fmla="*/ 217 h 310"/>
                <a:gd name="T6" fmla="*/ 18 w 1125"/>
                <a:gd name="T7" fmla="*/ 310 h 310"/>
                <a:gd name="T8" fmla="*/ 1125 w 1125"/>
                <a:gd name="T9" fmla="*/ 92 h 310"/>
              </a:gdLst>
              <a:ahLst/>
              <a:cxnLst>
                <a:cxn ang="0">
                  <a:pos x="T0" y="T1"/>
                </a:cxn>
                <a:cxn ang="0">
                  <a:pos x="T2" y="T3"/>
                </a:cxn>
                <a:cxn ang="0">
                  <a:pos x="T4" y="T5"/>
                </a:cxn>
                <a:cxn ang="0">
                  <a:pos x="T6" y="T7"/>
                </a:cxn>
                <a:cxn ang="0">
                  <a:pos x="T8" y="T9"/>
                </a:cxn>
              </a:cxnLst>
              <a:rect l="0" t="0" r="r" b="b"/>
              <a:pathLst>
                <a:path w="1125" h="310">
                  <a:moveTo>
                    <a:pt x="1125" y="92"/>
                  </a:moveTo>
                  <a:lnTo>
                    <a:pt x="1106" y="0"/>
                  </a:lnTo>
                  <a:lnTo>
                    <a:pt x="0" y="217"/>
                  </a:lnTo>
                  <a:lnTo>
                    <a:pt x="18" y="310"/>
                  </a:lnTo>
                  <a:lnTo>
                    <a:pt x="1125" y="92"/>
                  </a:lnTo>
                  <a:close/>
                </a:path>
              </a:pathLst>
            </a:custGeom>
            <a:solidFill>
              <a:srgbClr val="E5E5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539"/>
            <p:cNvSpPr/>
            <p:nvPr/>
          </p:nvSpPr>
          <p:spPr bwMode="auto">
            <a:xfrm>
              <a:off x="2147888" y="8558213"/>
              <a:ext cx="1785938" cy="492125"/>
            </a:xfrm>
            <a:custGeom>
              <a:avLst/>
              <a:gdLst>
                <a:gd name="T0" fmla="*/ 1125 w 1125"/>
                <a:gd name="T1" fmla="*/ 92 h 310"/>
                <a:gd name="T2" fmla="*/ 1106 w 1125"/>
                <a:gd name="T3" fmla="*/ 0 h 310"/>
                <a:gd name="T4" fmla="*/ 0 w 1125"/>
                <a:gd name="T5" fmla="*/ 217 h 310"/>
                <a:gd name="T6" fmla="*/ 19 w 1125"/>
                <a:gd name="T7" fmla="*/ 310 h 310"/>
                <a:gd name="T8" fmla="*/ 1125 w 1125"/>
                <a:gd name="T9" fmla="*/ 92 h 310"/>
              </a:gdLst>
              <a:ahLst/>
              <a:cxnLst>
                <a:cxn ang="0">
                  <a:pos x="T0" y="T1"/>
                </a:cxn>
                <a:cxn ang="0">
                  <a:pos x="T2" y="T3"/>
                </a:cxn>
                <a:cxn ang="0">
                  <a:pos x="T4" y="T5"/>
                </a:cxn>
                <a:cxn ang="0">
                  <a:pos x="T6" y="T7"/>
                </a:cxn>
                <a:cxn ang="0">
                  <a:pos x="T8" y="T9"/>
                </a:cxn>
              </a:cxnLst>
              <a:rect l="0" t="0" r="r" b="b"/>
              <a:pathLst>
                <a:path w="1125" h="310">
                  <a:moveTo>
                    <a:pt x="1125" y="92"/>
                  </a:moveTo>
                  <a:lnTo>
                    <a:pt x="1106" y="0"/>
                  </a:lnTo>
                  <a:lnTo>
                    <a:pt x="0" y="217"/>
                  </a:lnTo>
                  <a:lnTo>
                    <a:pt x="19" y="310"/>
                  </a:lnTo>
                  <a:lnTo>
                    <a:pt x="1125" y="9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Freeform 540"/>
            <p:cNvSpPr>
              <a:spLocks noEditPoints="1"/>
            </p:cNvSpPr>
            <p:nvPr/>
          </p:nvSpPr>
          <p:spPr bwMode="auto">
            <a:xfrm>
              <a:off x="2120900" y="8494713"/>
              <a:ext cx="2060575" cy="715963"/>
            </a:xfrm>
            <a:custGeom>
              <a:avLst/>
              <a:gdLst>
                <a:gd name="T0" fmla="*/ 41 w 1298"/>
                <a:gd name="T1" fmla="*/ 451 h 451"/>
                <a:gd name="T2" fmla="*/ 0 w 1298"/>
                <a:gd name="T3" fmla="*/ 245 h 451"/>
                <a:gd name="T4" fmla="*/ 1258 w 1298"/>
                <a:gd name="T5" fmla="*/ 0 h 451"/>
                <a:gd name="T6" fmla="*/ 1298 w 1298"/>
                <a:gd name="T7" fmla="*/ 205 h 451"/>
                <a:gd name="T8" fmla="*/ 41 w 1298"/>
                <a:gd name="T9" fmla="*/ 451 h 451"/>
                <a:gd name="T10" fmla="*/ 34 w 1298"/>
                <a:gd name="T11" fmla="*/ 269 h 451"/>
                <a:gd name="T12" fmla="*/ 62 w 1298"/>
                <a:gd name="T13" fmla="*/ 418 h 451"/>
                <a:gd name="T14" fmla="*/ 1265 w 1298"/>
                <a:gd name="T15" fmla="*/ 182 h 451"/>
                <a:gd name="T16" fmla="*/ 1234 w 1298"/>
                <a:gd name="T17" fmla="*/ 33 h 451"/>
                <a:gd name="T18" fmla="*/ 34 w 1298"/>
                <a:gd name="T19" fmla="*/ 269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8" h="451">
                  <a:moveTo>
                    <a:pt x="41" y="451"/>
                  </a:moveTo>
                  <a:lnTo>
                    <a:pt x="0" y="245"/>
                  </a:lnTo>
                  <a:lnTo>
                    <a:pt x="1258" y="0"/>
                  </a:lnTo>
                  <a:lnTo>
                    <a:pt x="1298" y="205"/>
                  </a:lnTo>
                  <a:lnTo>
                    <a:pt x="41" y="451"/>
                  </a:lnTo>
                  <a:close/>
                  <a:moveTo>
                    <a:pt x="34" y="269"/>
                  </a:moveTo>
                  <a:lnTo>
                    <a:pt x="62" y="418"/>
                  </a:lnTo>
                  <a:lnTo>
                    <a:pt x="1265" y="182"/>
                  </a:lnTo>
                  <a:lnTo>
                    <a:pt x="1234" y="33"/>
                  </a:lnTo>
                  <a:lnTo>
                    <a:pt x="34" y="269"/>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Freeform 541"/>
            <p:cNvSpPr/>
            <p:nvPr/>
          </p:nvSpPr>
          <p:spPr bwMode="auto">
            <a:xfrm>
              <a:off x="3952875" y="8539163"/>
              <a:ext cx="98425" cy="292100"/>
            </a:xfrm>
            <a:custGeom>
              <a:avLst/>
              <a:gdLst>
                <a:gd name="T0" fmla="*/ 62 w 62"/>
                <a:gd name="T1" fmla="*/ 177 h 184"/>
                <a:gd name="T2" fmla="*/ 28 w 62"/>
                <a:gd name="T3" fmla="*/ 0 h 184"/>
                <a:gd name="T4" fmla="*/ 0 w 62"/>
                <a:gd name="T5" fmla="*/ 7 h 184"/>
                <a:gd name="T6" fmla="*/ 36 w 62"/>
                <a:gd name="T7" fmla="*/ 184 h 184"/>
                <a:gd name="T8" fmla="*/ 62 w 62"/>
                <a:gd name="T9" fmla="*/ 177 h 184"/>
              </a:gdLst>
              <a:ahLst/>
              <a:cxnLst>
                <a:cxn ang="0">
                  <a:pos x="T0" y="T1"/>
                </a:cxn>
                <a:cxn ang="0">
                  <a:pos x="T2" y="T3"/>
                </a:cxn>
                <a:cxn ang="0">
                  <a:pos x="T4" y="T5"/>
                </a:cxn>
                <a:cxn ang="0">
                  <a:pos x="T6" y="T7"/>
                </a:cxn>
                <a:cxn ang="0">
                  <a:pos x="T8" y="T9"/>
                </a:cxn>
              </a:cxnLst>
              <a:rect l="0" t="0" r="r" b="b"/>
              <a:pathLst>
                <a:path w="62" h="184">
                  <a:moveTo>
                    <a:pt x="62" y="177"/>
                  </a:moveTo>
                  <a:lnTo>
                    <a:pt x="28" y="0"/>
                  </a:lnTo>
                  <a:lnTo>
                    <a:pt x="0" y="7"/>
                  </a:lnTo>
                  <a:lnTo>
                    <a:pt x="36" y="184"/>
                  </a:lnTo>
                  <a:lnTo>
                    <a:pt x="62" y="177"/>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Freeform 542"/>
            <p:cNvSpPr/>
            <p:nvPr/>
          </p:nvSpPr>
          <p:spPr bwMode="auto">
            <a:xfrm>
              <a:off x="3881438" y="8553450"/>
              <a:ext cx="98425" cy="288925"/>
            </a:xfrm>
            <a:custGeom>
              <a:avLst/>
              <a:gdLst>
                <a:gd name="T0" fmla="*/ 62 w 62"/>
                <a:gd name="T1" fmla="*/ 178 h 182"/>
                <a:gd name="T2" fmla="*/ 29 w 62"/>
                <a:gd name="T3" fmla="*/ 0 h 182"/>
                <a:gd name="T4" fmla="*/ 0 w 62"/>
                <a:gd name="T5" fmla="*/ 5 h 182"/>
                <a:gd name="T6" fmla="*/ 36 w 62"/>
                <a:gd name="T7" fmla="*/ 182 h 182"/>
                <a:gd name="T8" fmla="*/ 62 w 62"/>
                <a:gd name="T9" fmla="*/ 178 h 182"/>
              </a:gdLst>
              <a:ahLst/>
              <a:cxnLst>
                <a:cxn ang="0">
                  <a:pos x="T0" y="T1"/>
                </a:cxn>
                <a:cxn ang="0">
                  <a:pos x="T2" y="T3"/>
                </a:cxn>
                <a:cxn ang="0">
                  <a:pos x="T4" y="T5"/>
                </a:cxn>
                <a:cxn ang="0">
                  <a:pos x="T6" y="T7"/>
                </a:cxn>
                <a:cxn ang="0">
                  <a:pos x="T8" y="T9"/>
                </a:cxn>
              </a:cxnLst>
              <a:rect l="0" t="0" r="r" b="b"/>
              <a:pathLst>
                <a:path w="62" h="182">
                  <a:moveTo>
                    <a:pt x="62" y="178"/>
                  </a:moveTo>
                  <a:lnTo>
                    <a:pt x="29" y="0"/>
                  </a:lnTo>
                  <a:lnTo>
                    <a:pt x="0" y="5"/>
                  </a:lnTo>
                  <a:lnTo>
                    <a:pt x="36" y="182"/>
                  </a:lnTo>
                  <a:lnTo>
                    <a:pt x="62" y="178"/>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Freeform 543"/>
            <p:cNvSpPr>
              <a:spLocks noEditPoints="1"/>
            </p:cNvSpPr>
            <p:nvPr/>
          </p:nvSpPr>
          <p:spPr bwMode="auto">
            <a:xfrm>
              <a:off x="1254125" y="8855075"/>
              <a:ext cx="979488" cy="554038"/>
            </a:xfrm>
            <a:custGeom>
              <a:avLst/>
              <a:gdLst>
                <a:gd name="T0" fmla="*/ 45 w 617"/>
                <a:gd name="T1" fmla="*/ 349 h 349"/>
                <a:gd name="T2" fmla="*/ 0 w 617"/>
                <a:gd name="T3" fmla="*/ 113 h 349"/>
                <a:gd name="T4" fmla="*/ 570 w 617"/>
                <a:gd name="T5" fmla="*/ 0 h 349"/>
                <a:gd name="T6" fmla="*/ 617 w 617"/>
                <a:gd name="T7" fmla="*/ 238 h 349"/>
                <a:gd name="T8" fmla="*/ 45 w 617"/>
                <a:gd name="T9" fmla="*/ 349 h 349"/>
                <a:gd name="T10" fmla="*/ 33 w 617"/>
                <a:gd name="T11" fmla="*/ 134 h 349"/>
                <a:gd name="T12" fmla="*/ 69 w 617"/>
                <a:gd name="T13" fmla="*/ 316 h 349"/>
                <a:gd name="T14" fmla="*/ 584 w 617"/>
                <a:gd name="T15" fmla="*/ 217 h 349"/>
                <a:gd name="T16" fmla="*/ 549 w 617"/>
                <a:gd name="T17" fmla="*/ 33 h 349"/>
                <a:gd name="T18" fmla="*/ 33 w 617"/>
                <a:gd name="T19" fmla="*/ 134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7" h="349">
                  <a:moveTo>
                    <a:pt x="45" y="349"/>
                  </a:moveTo>
                  <a:lnTo>
                    <a:pt x="0" y="113"/>
                  </a:lnTo>
                  <a:lnTo>
                    <a:pt x="570" y="0"/>
                  </a:lnTo>
                  <a:lnTo>
                    <a:pt x="617" y="238"/>
                  </a:lnTo>
                  <a:lnTo>
                    <a:pt x="45" y="349"/>
                  </a:lnTo>
                  <a:close/>
                  <a:moveTo>
                    <a:pt x="33" y="134"/>
                  </a:moveTo>
                  <a:lnTo>
                    <a:pt x="69" y="316"/>
                  </a:lnTo>
                  <a:lnTo>
                    <a:pt x="584" y="217"/>
                  </a:lnTo>
                  <a:lnTo>
                    <a:pt x="549" y="33"/>
                  </a:lnTo>
                  <a:lnTo>
                    <a:pt x="33" y="134"/>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Freeform 544"/>
            <p:cNvSpPr/>
            <p:nvPr/>
          </p:nvSpPr>
          <p:spPr bwMode="auto">
            <a:xfrm>
              <a:off x="1292225" y="8797925"/>
              <a:ext cx="769938" cy="233363"/>
            </a:xfrm>
            <a:custGeom>
              <a:avLst/>
              <a:gdLst>
                <a:gd name="T0" fmla="*/ 205 w 205"/>
                <a:gd name="T1" fmla="*/ 11 h 62"/>
                <a:gd name="T2" fmla="*/ 203 w 205"/>
                <a:gd name="T3" fmla="*/ 0 h 62"/>
                <a:gd name="T4" fmla="*/ 19 w 205"/>
                <a:gd name="T5" fmla="*/ 36 h 62"/>
                <a:gd name="T6" fmla="*/ 2 w 205"/>
                <a:gd name="T7" fmla="*/ 45 h 62"/>
                <a:gd name="T8" fmla="*/ 1 w 205"/>
                <a:gd name="T9" fmla="*/ 51 h 62"/>
                <a:gd name="T10" fmla="*/ 3 w 205"/>
                <a:gd name="T11" fmla="*/ 62 h 62"/>
                <a:gd name="T12" fmla="*/ 15 w 205"/>
                <a:gd name="T13" fmla="*/ 60 h 62"/>
                <a:gd name="T14" fmla="*/ 13 w 205"/>
                <a:gd name="T15" fmla="*/ 50 h 62"/>
                <a:gd name="T16" fmla="*/ 22 w 205"/>
                <a:gd name="T17" fmla="*/ 47 h 62"/>
                <a:gd name="T18" fmla="*/ 205 w 205"/>
                <a:gd name="T19" fmla="*/ 1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62">
                  <a:moveTo>
                    <a:pt x="205" y="11"/>
                  </a:moveTo>
                  <a:cubicBezTo>
                    <a:pt x="203" y="0"/>
                    <a:pt x="203" y="0"/>
                    <a:pt x="203" y="0"/>
                  </a:cubicBezTo>
                  <a:cubicBezTo>
                    <a:pt x="19" y="36"/>
                    <a:pt x="19" y="36"/>
                    <a:pt x="19" y="36"/>
                  </a:cubicBezTo>
                  <a:cubicBezTo>
                    <a:pt x="10" y="37"/>
                    <a:pt x="4" y="40"/>
                    <a:pt x="2" y="45"/>
                  </a:cubicBezTo>
                  <a:cubicBezTo>
                    <a:pt x="0" y="47"/>
                    <a:pt x="0" y="49"/>
                    <a:pt x="1" y="51"/>
                  </a:cubicBezTo>
                  <a:cubicBezTo>
                    <a:pt x="3" y="62"/>
                    <a:pt x="3" y="62"/>
                    <a:pt x="3" y="62"/>
                  </a:cubicBezTo>
                  <a:cubicBezTo>
                    <a:pt x="15" y="60"/>
                    <a:pt x="15" y="60"/>
                    <a:pt x="15" y="60"/>
                  </a:cubicBezTo>
                  <a:cubicBezTo>
                    <a:pt x="13" y="50"/>
                    <a:pt x="13" y="50"/>
                    <a:pt x="13" y="50"/>
                  </a:cubicBezTo>
                  <a:cubicBezTo>
                    <a:pt x="14" y="49"/>
                    <a:pt x="16" y="48"/>
                    <a:pt x="22" y="47"/>
                  </a:cubicBezTo>
                  <a:lnTo>
                    <a:pt x="205" y="11"/>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Freeform 545"/>
            <p:cNvSpPr>
              <a:spLocks noEditPoints="1"/>
            </p:cNvSpPr>
            <p:nvPr/>
          </p:nvSpPr>
          <p:spPr bwMode="auto">
            <a:xfrm>
              <a:off x="1190625" y="9045575"/>
              <a:ext cx="176213" cy="349250"/>
            </a:xfrm>
            <a:custGeom>
              <a:avLst/>
              <a:gdLst>
                <a:gd name="T0" fmla="*/ 40 w 111"/>
                <a:gd name="T1" fmla="*/ 220 h 220"/>
                <a:gd name="T2" fmla="*/ 0 w 111"/>
                <a:gd name="T3" fmla="*/ 14 h 220"/>
                <a:gd name="T4" fmla="*/ 71 w 111"/>
                <a:gd name="T5" fmla="*/ 0 h 220"/>
                <a:gd name="T6" fmla="*/ 111 w 111"/>
                <a:gd name="T7" fmla="*/ 206 h 220"/>
                <a:gd name="T8" fmla="*/ 40 w 111"/>
                <a:gd name="T9" fmla="*/ 220 h 220"/>
                <a:gd name="T10" fmla="*/ 33 w 111"/>
                <a:gd name="T11" fmla="*/ 36 h 220"/>
                <a:gd name="T12" fmla="*/ 62 w 111"/>
                <a:gd name="T13" fmla="*/ 187 h 220"/>
                <a:gd name="T14" fmla="*/ 78 w 111"/>
                <a:gd name="T15" fmla="*/ 182 h 220"/>
                <a:gd name="T16" fmla="*/ 47 w 111"/>
                <a:gd name="T17" fmla="*/ 33 h 220"/>
                <a:gd name="T18" fmla="*/ 33 w 111"/>
                <a:gd name="T19" fmla="*/ 36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220">
                  <a:moveTo>
                    <a:pt x="40" y="220"/>
                  </a:moveTo>
                  <a:lnTo>
                    <a:pt x="0" y="14"/>
                  </a:lnTo>
                  <a:lnTo>
                    <a:pt x="71" y="0"/>
                  </a:lnTo>
                  <a:lnTo>
                    <a:pt x="111" y="206"/>
                  </a:lnTo>
                  <a:lnTo>
                    <a:pt x="40" y="220"/>
                  </a:lnTo>
                  <a:close/>
                  <a:moveTo>
                    <a:pt x="33" y="36"/>
                  </a:moveTo>
                  <a:lnTo>
                    <a:pt x="62" y="187"/>
                  </a:lnTo>
                  <a:lnTo>
                    <a:pt x="78" y="182"/>
                  </a:lnTo>
                  <a:lnTo>
                    <a:pt x="47" y="33"/>
                  </a:lnTo>
                  <a:lnTo>
                    <a:pt x="33" y="36"/>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Freeform 546"/>
            <p:cNvSpPr/>
            <p:nvPr/>
          </p:nvSpPr>
          <p:spPr bwMode="auto">
            <a:xfrm>
              <a:off x="1997075" y="8767763"/>
              <a:ext cx="98425" cy="82550"/>
            </a:xfrm>
            <a:custGeom>
              <a:avLst/>
              <a:gdLst>
                <a:gd name="T0" fmla="*/ 7 w 26"/>
                <a:gd name="T1" fmla="*/ 3 h 22"/>
                <a:gd name="T2" fmla="*/ 1 w 26"/>
                <a:gd name="T3" fmla="*/ 13 h 22"/>
                <a:gd name="T4" fmla="*/ 1 w 26"/>
                <a:gd name="T5" fmla="*/ 13 h 22"/>
                <a:gd name="T6" fmla="*/ 10 w 26"/>
                <a:gd name="T7" fmla="*/ 21 h 22"/>
                <a:gd name="T8" fmla="*/ 19 w 26"/>
                <a:gd name="T9" fmla="*/ 19 h 22"/>
                <a:gd name="T10" fmla="*/ 25 w 26"/>
                <a:gd name="T11" fmla="*/ 9 h 22"/>
                <a:gd name="T12" fmla="*/ 25 w 26"/>
                <a:gd name="T13" fmla="*/ 9 h 22"/>
                <a:gd name="T14" fmla="*/ 16 w 26"/>
                <a:gd name="T15" fmla="*/ 1 h 22"/>
                <a:gd name="T16" fmla="*/ 7 w 26"/>
                <a:gd name="T17" fmla="*/ 3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2">
                  <a:moveTo>
                    <a:pt x="7" y="3"/>
                  </a:moveTo>
                  <a:cubicBezTo>
                    <a:pt x="2" y="4"/>
                    <a:pt x="0" y="9"/>
                    <a:pt x="1" y="13"/>
                  </a:cubicBezTo>
                  <a:cubicBezTo>
                    <a:pt x="1" y="13"/>
                    <a:pt x="1" y="13"/>
                    <a:pt x="1" y="13"/>
                  </a:cubicBezTo>
                  <a:cubicBezTo>
                    <a:pt x="1" y="18"/>
                    <a:pt x="6" y="22"/>
                    <a:pt x="10" y="21"/>
                  </a:cubicBezTo>
                  <a:cubicBezTo>
                    <a:pt x="19" y="19"/>
                    <a:pt x="19" y="19"/>
                    <a:pt x="19" y="19"/>
                  </a:cubicBezTo>
                  <a:cubicBezTo>
                    <a:pt x="23" y="18"/>
                    <a:pt x="26" y="13"/>
                    <a:pt x="25" y="9"/>
                  </a:cubicBezTo>
                  <a:cubicBezTo>
                    <a:pt x="25" y="9"/>
                    <a:pt x="25" y="9"/>
                    <a:pt x="25" y="9"/>
                  </a:cubicBezTo>
                  <a:cubicBezTo>
                    <a:pt x="24" y="4"/>
                    <a:pt x="20" y="0"/>
                    <a:pt x="16" y="1"/>
                  </a:cubicBezTo>
                  <a:lnTo>
                    <a:pt x="7" y="3"/>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Freeform 547"/>
            <p:cNvSpPr/>
            <p:nvPr/>
          </p:nvSpPr>
          <p:spPr bwMode="auto">
            <a:xfrm>
              <a:off x="1165225" y="5056188"/>
              <a:ext cx="1700213" cy="2652713"/>
            </a:xfrm>
            <a:custGeom>
              <a:avLst/>
              <a:gdLst>
                <a:gd name="T0" fmla="*/ 858 w 1071"/>
                <a:gd name="T1" fmla="*/ 1671 h 1671"/>
                <a:gd name="T2" fmla="*/ 1071 w 1071"/>
                <a:gd name="T3" fmla="*/ 1553 h 1671"/>
                <a:gd name="T4" fmla="*/ 212 w 1071"/>
                <a:gd name="T5" fmla="*/ 0 h 1671"/>
                <a:gd name="T6" fmla="*/ 0 w 1071"/>
                <a:gd name="T7" fmla="*/ 116 h 1671"/>
                <a:gd name="T8" fmla="*/ 858 w 1071"/>
                <a:gd name="T9" fmla="*/ 1671 h 1671"/>
              </a:gdLst>
              <a:ahLst/>
              <a:cxnLst>
                <a:cxn ang="0">
                  <a:pos x="T0" y="T1"/>
                </a:cxn>
                <a:cxn ang="0">
                  <a:pos x="T2" y="T3"/>
                </a:cxn>
                <a:cxn ang="0">
                  <a:pos x="T4" y="T5"/>
                </a:cxn>
                <a:cxn ang="0">
                  <a:pos x="T6" y="T7"/>
                </a:cxn>
                <a:cxn ang="0">
                  <a:pos x="T8" y="T9"/>
                </a:cxn>
              </a:cxnLst>
              <a:rect l="0" t="0" r="r" b="b"/>
              <a:pathLst>
                <a:path w="1071" h="1671">
                  <a:moveTo>
                    <a:pt x="858" y="1671"/>
                  </a:moveTo>
                  <a:lnTo>
                    <a:pt x="1071" y="1553"/>
                  </a:lnTo>
                  <a:lnTo>
                    <a:pt x="212" y="0"/>
                  </a:lnTo>
                  <a:lnTo>
                    <a:pt x="0" y="116"/>
                  </a:lnTo>
                  <a:lnTo>
                    <a:pt x="858" y="1671"/>
                  </a:lnTo>
                  <a:close/>
                </a:path>
              </a:pathLst>
            </a:custGeom>
            <a:solidFill>
              <a:srgbClr val="0FDAE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 name="Freeform 548"/>
            <p:cNvSpPr/>
            <p:nvPr/>
          </p:nvSpPr>
          <p:spPr bwMode="auto">
            <a:xfrm>
              <a:off x="1165225" y="5199063"/>
              <a:ext cx="1436688" cy="2509838"/>
            </a:xfrm>
            <a:custGeom>
              <a:avLst/>
              <a:gdLst>
                <a:gd name="T0" fmla="*/ 858 w 905"/>
                <a:gd name="T1" fmla="*/ 1581 h 1581"/>
                <a:gd name="T2" fmla="*/ 905 w 905"/>
                <a:gd name="T3" fmla="*/ 1555 h 1581"/>
                <a:gd name="T4" fmla="*/ 49 w 905"/>
                <a:gd name="T5" fmla="*/ 0 h 1581"/>
                <a:gd name="T6" fmla="*/ 0 w 905"/>
                <a:gd name="T7" fmla="*/ 26 h 1581"/>
                <a:gd name="T8" fmla="*/ 858 w 905"/>
                <a:gd name="T9" fmla="*/ 1581 h 1581"/>
              </a:gdLst>
              <a:ahLst/>
              <a:cxnLst>
                <a:cxn ang="0">
                  <a:pos x="T0" y="T1"/>
                </a:cxn>
                <a:cxn ang="0">
                  <a:pos x="T2" y="T3"/>
                </a:cxn>
                <a:cxn ang="0">
                  <a:pos x="T4" y="T5"/>
                </a:cxn>
                <a:cxn ang="0">
                  <a:pos x="T6" y="T7"/>
                </a:cxn>
                <a:cxn ang="0">
                  <a:pos x="T8" y="T9"/>
                </a:cxn>
              </a:cxnLst>
              <a:rect l="0" t="0" r="r" b="b"/>
              <a:pathLst>
                <a:path w="905" h="1581">
                  <a:moveTo>
                    <a:pt x="858" y="1581"/>
                  </a:moveTo>
                  <a:lnTo>
                    <a:pt x="905" y="1555"/>
                  </a:lnTo>
                  <a:lnTo>
                    <a:pt x="49" y="0"/>
                  </a:lnTo>
                  <a:lnTo>
                    <a:pt x="0" y="26"/>
                  </a:lnTo>
                  <a:lnTo>
                    <a:pt x="858" y="1581"/>
                  </a:lnTo>
                  <a:close/>
                </a:path>
              </a:pathLst>
            </a:custGeom>
            <a:solidFill>
              <a:srgbClr val="16CAD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 name="Freeform 549"/>
            <p:cNvSpPr/>
            <p:nvPr/>
          </p:nvSpPr>
          <p:spPr bwMode="auto">
            <a:xfrm>
              <a:off x="1401763" y="5067300"/>
              <a:ext cx="1439863" cy="2511425"/>
            </a:xfrm>
            <a:custGeom>
              <a:avLst/>
              <a:gdLst>
                <a:gd name="T0" fmla="*/ 858 w 907"/>
                <a:gd name="T1" fmla="*/ 1582 h 1582"/>
                <a:gd name="T2" fmla="*/ 907 w 907"/>
                <a:gd name="T3" fmla="*/ 1556 h 1582"/>
                <a:gd name="T4" fmla="*/ 49 w 907"/>
                <a:gd name="T5" fmla="*/ 0 h 1582"/>
                <a:gd name="T6" fmla="*/ 0 w 907"/>
                <a:gd name="T7" fmla="*/ 26 h 1582"/>
                <a:gd name="T8" fmla="*/ 858 w 907"/>
                <a:gd name="T9" fmla="*/ 1582 h 1582"/>
              </a:gdLst>
              <a:ahLst/>
              <a:cxnLst>
                <a:cxn ang="0">
                  <a:pos x="T0" y="T1"/>
                </a:cxn>
                <a:cxn ang="0">
                  <a:pos x="T2" y="T3"/>
                </a:cxn>
                <a:cxn ang="0">
                  <a:pos x="T4" y="T5"/>
                </a:cxn>
                <a:cxn ang="0">
                  <a:pos x="T6" y="T7"/>
                </a:cxn>
                <a:cxn ang="0">
                  <a:pos x="T8" y="T9"/>
                </a:cxn>
              </a:cxnLst>
              <a:rect l="0" t="0" r="r" b="b"/>
              <a:pathLst>
                <a:path w="907" h="1582">
                  <a:moveTo>
                    <a:pt x="858" y="1582"/>
                  </a:moveTo>
                  <a:lnTo>
                    <a:pt x="907" y="1556"/>
                  </a:lnTo>
                  <a:lnTo>
                    <a:pt x="49" y="0"/>
                  </a:lnTo>
                  <a:lnTo>
                    <a:pt x="0" y="26"/>
                  </a:lnTo>
                  <a:lnTo>
                    <a:pt x="858" y="1582"/>
                  </a:lnTo>
                  <a:close/>
                </a:path>
              </a:pathLst>
            </a:custGeom>
            <a:solidFill>
              <a:srgbClr val="8EE6E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Freeform 550"/>
            <p:cNvSpPr>
              <a:spLocks noEditPoints="1"/>
            </p:cNvSpPr>
            <p:nvPr/>
          </p:nvSpPr>
          <p:spPr bwMode="auto">
            <a:xfrm>
              <a:off x="1135063" y="5022850"/>
              <a:ext cx="1758950" cy="2716213"/>
            </a:xfrm>
            <a:custGeom>
              <a:avLst/>
              <a:gdLst>
                <a:gd name="T0" fmla="*/ 0 w 1108"/>
                <a:gd name="T1" fmla="*/ 132 h 1711"/>
                <a:gd name="T2" fmla="*/ 236 w 1108"/>
                <a:gd name="T3" fmla="*/ 0 h 1711"/>
                <a:gd name="T4" fmla="*/ 1108 w 1108"/>
                <a:gd name="T5" fmla="*/ 1581 h 1711"/>
                <a:gd name="T6" fmla="*/ 872 w 1108"/>
                <a:gd name="T7" fmla="*/ 1711 h 1711"/>
                <a:gd name="T8" fmla="*/ 0 w 1108"/>
                <a:gd name="T9" fmla="*/ 132 h 1711"/>
                <a:gd name="T10" fmla="*/ 224 w 1108"/>
                <a:gd name="T11" fmla="*/ 40 h 1711"/>
                <a:gd name="T12" fmla="*/ 38 w 1108"/>
                <a:gd name="T13" fmla="*/ 144 h 1711"/>
                <a:gd name="T14" fmla="*/ 881 w 1108"/>
                <a:gd name="T15" fmla="*/ 1674 h 1711"/>
                <a:gd name="T16" fmla="*/ 1068 w 1108"/>
                <a:gd name="T17" fmla="*/ 1569 h 1711"/>
                <a:gd name="T18" fmla="*/ 224 w 1108"/>
                <a:gd name="T19" fmla="*/ 40 h 1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8" h="1711">
                  <a:moveTo>
                    <a:pt x="0" y="132"/>
                  </a:moveTo>
                  <a:lnTo>
                    <a:pt x="236" y="0"/>
                  </a:lnTo>
                  <a:lnTo>
                    <a:pt x="1108" y="1581"/>
                  </a:lnTo>
                  <a:lnTo>
                    <a:pt x="872" y="1711"/>
                  </a:lnTo>
                  <a:lnTo>
                    <a:pt x="0" y="132"/>
                  </a:lnTo>
                  <a:close/>
                  <a:moveTo>
                    <a:pt x="224" y="40"/>
                  </a:moveTo>
                  <a:lnTo>
                    <a:pt x="38" y="144"/>
                  </a:lnTo>
                  <a:lnTo>
                    <a:pt x="881" y="1674"/>
                  </a:lnTo>
                  <a:lnTo>
                    <a:pt x="1068" y="1569"/>
                  </a:lnTo>
                  <a:lnTo>
                    <a:pt x="224" y="40"/>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Freeform 551"/>
            <p:cNvSpPr>
              <a:spLocks noEditPoints="1"/>
            </p:cNvSpPr>
            <p:nvPr/>
          </p:nvSpPr>
          <p:spPr bwMode="auto">
            <a:xfrm>
              <a:off x="1127125" y="5018088"/>
              <a:ext cx="1774825" cy="2728913"/>
            </a:xfrm>
            <a:custGeom>
              <a:avLst/>
              <a:gdLst>
                <a:gd name="T0" fmla="*/ 371 w 473"/>
                <a:gd name="T1" fmla="*/ 727 h 727"/>
                <a:gd name="T2" fmla="*/ 369 w 473"/>
                <a:gd name="T3" fmla="*/ 726 h 727"/>
                <a:gd name="T4" fmla="*/ 0 w 473"/>
                <a:gd name="T5" fmla="*/ 58 h 727"/>
                <a:gd name="T6" fmla="*/ 0 w 473"/>
                <a:gd name="T7" fmla="*/ 56 h 727"/>
                <a:gd name="T8" fmla="*/ 1 w 473"/>
                <a:gd name="T9" fmla="*/ 55 h 727"/>
                <a:gd name="T10" fmla="*/ 101 w 473"/>
                <a:gd name="T11" fmla="*/ 0 h 727"/>
                <a:gd name="T12" fmla="*/ 103 w 473"/>
                <a:gd name="T13" fmla="*/ 1 h 727"/>
                <a:gd name="T14" fmla="*/ 472 w 473"/>
                <a:gd name="T15" fmla="*/ 669 h 727"/>
                <a:gd name="T16" fmla="*/ 472 w 473"/>
                <a:gd name="T17" fmla="*/ 670 h 727"/>
                <a:gd name="T18" fmla="*/ 472 w 473"/>
                <a:gd name="T19" fmla="*/ 671 h 727"/>
                <a:gd name="T20" fmla="*/ 371 w 473"/>
                <a:gd name="T21" fmla="*/ 727 h 727"/>
                <a:gd name="T22" fmla="*/ 371 w 473"/>
                <a:gd name="T23" fmla="*/ 727 h 727"/>
                <a:gd name="T24" fmla="*/ 4 w 473"/>
                <a:gd name="T25" fmla="*/ 57 h 727"/>
                <a:gd name="T26" fmla="*/ 371 w 473"/>
                <a:gd name="T27" fmla="*/ 723 h 727"/>
                <a:gd name="T28" fmla="*/ 469 w 473"/>
                <a:gd name="T29" fmla="*/ 669 h 727"/>
                <a:gd name="T30" fmla="*/ 102 w 473"/>
                <a:gd name="T31" fmla="*/ 3 h 727"/>
                <a:gd name="T32" fmla="*/ 4 w 473"/>
                <a:gd name="T33" fmla="*/ 57 h 727"/>
                <a:gd name="T34" fmla="*/ 375 w 473"/>
                <a:gd name="T35" fmla="*/ 710 h 727"/>
                <a:gd name="T36" fmla="*/ 374 w 473"/>
                <a:gd name="T37" fmla="*/ 709 h 727"/>
                <a:gd name="T38" fmla="*/ 17 w 473"/>
                <a:gd name="T39" fmla="*/ 62 h 727"/>
                <a:gd name="T40" fmla="*/ 18 w 473"/>
                <a:gd name="T41" fmla="*/ 60 h 727"/>
                <a:gd name="T42" fmla="*/ 97 w 473"/>
                <a:gd name="T43" fmla="*/ 17 h 727"/>
                <a:gd name="T44" fmla="*/ 98 w 473"/>
                <a:gd name="T45" fmla="*/ 17 h 727"/>
                <a:gd name="T46" fmla="*/ 99 w 473"/>
                <a:gd name="T47" fmla="*/ 17 h 727"/>
                <a:gd name="T48" fmla="*/ 456 w 473"/>
                <a:gd name="T49" fmla="*/ 664 h 727"/>
                <a:gd name="T50" fmla="*/ 456 w 473"/>
                <a:gd name="T51" fmla="*/ 665 h 727"/>
                <a:gd name="T52" fmla="*/ 455 w 473"/>
                <a:gd name="T53" fmla="*/ 666 h 727"/>
                <a:gd name="T54" fmla="*/ 376 w 473"/>
                <a:gd name="T55" fmla="*/ 710 h 727"/>
                <a:gd name="T56" fmla="*/ 375 w 473"/>
                <a:gd name="T57" fmla="*/ 710 h 727"/>
                <a:gd name="T58" fmla="*/ 20 w 473"/>
                <a:gd name="T59" fmla="*/ 62 h 727"/>
                <a:gd name="T60" fmla="*/ 376 w 473"/>
                <a:gd name="T61" fmla="*/ 707 h 727"/>
                <a:gd name="T62" fmla="*/ 452 w 473"/>
                <a:gd name="T63" fmla="*/ 664 h 727"/>
                <a:gd name="T64" fmla="*/ 97 w 473"/>
                <a:gd name="T65" fmla="*/ 20 h 727"/>
                <a:gd name="T66" fmla="*/ 20 w 473"/>
                <a:gd name="T67" fmla="*/ 62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73" h="727">
                  <a:moveTo>
                    <a:pt x="371" y="727"/>
                  </a:moveTo>
                  <a:cubicBezTo>
                    <a:pt x="370" y="727"/>
                    <a:pt x="369" y="727"/>
                    <a:pt x="369" y="726"/>
                  </a:cubicBezTo>
                  <a:cubicBezTo>
                    <a:pt x="0" y="58"/>
                    <a:pt x="0" y="58"/>
                    <a:pt x="0" y="58"/>
                  </a:cubicBezTo>
                  <a:cubicBezTo>
                    <a:pt x="0" y="57"/>
                    <a:pt x="0" y="57"/>
                    <a:pt x="0" y="56"/>
                  </a:cubicBezTo>
                  <a:cubicBezTo>
                    <a:pt x="0" y="56"/>
                    <a:pt x="1" y="56"/>
                    <a:pt x="1" y="55"/>
                  </a:cubicBezTo>
                  <a:cubicBezTo>
                    <a:pt x="101" y="0"/>
                    <a:pt x="101" y="0"/>
                    <a:pt x="101" y="0"/>
                  </a:cubicBezTo>
                  <a:cubicBezTo>
                    <a:pt x="102" y="0"/>
                    <a:pt x="103" y="0"/>
                    <a:pt x="103" y="1"/>
                  </a:cubicBezTo>
                  <a:cubicBezTo>
                    <a:pt x="472" y="669"/>
                    <a:pt x="472" y="669"/>
                    <a:pt x="472" y="669"/>
                  </a:cubicBezTo>
                  <a:cubicBezTo>
                    <a:pt x="472" y="669"/>
                    <a:pt x="473" y="670"/>
                    <a:pt x="472" y="670"/>
                  </a:cubicBezTo>
                  <a:cubicBezTo>
                    <a:pt x="472" y="671"/>
                    <a:pt x="472" y="671"/>
                    <a:pt x="472" y="671"/>
                  </a:cubicBezTo>
                  <a:cubicBezTo>
                    <a:pt x="371" y="727"/>
                    <a:pt x="371" y="727"/>
                    <a:pt x="371" y="727"/>
                  </a:cubicBezTo>
                  <a:cubicBezTo>
                    <a:pt x="371" y="727"/>
                    <a:pt x="371" y="727"/>
                    <a:pt x="371" y="727"/>
                  </a:cubicBezTo>
                  <a:close/>
                  <a:moveTo>
                    <a:pt x="4" y="57"/>
                  </a:moveTo>
                  <a:cubicBezTo>
                    <a:pt x="371" y="723"/>
                    <a:pt x="371" y="723"/>
                    <a:pt x="371" y="723"/>
                  </a:cubicBezTo>
                  <a:cubicBezTo>
                    <a:pt x="469" y="669"/>
                    <a:pt x="469" y="669"/>
                    <a:pt x="469" y="669"/>
                  </a:cubicBezTo>
                  <a:cubicBezTo>
                    <a:pt x="102" y="3"/>
                    <a:pt x="102" y="3"/>
                    <a:pt x="102" y="3"/>
                  </a:cubicBezTo>
                  <a:lnTo>
                    <a:pt x="4" y="57"/>
                  </a:lnTo>
                  <a:close/>
                  <a:moveTo>
                    <a:pt x="375" y="710"/>
                  </a:moveTo>
                  <a:cubicBezTo>
                    <a:pt x="375" y="710"/>
                    <a:pt x="374" y="710"/>
                    <a:pt x="374" y="709"/>
                  </a:cubicBezTo>
                  <a:cubicBezTo>
                    <a:pt x="17" y="62"/>
                    <a:pt x="17" y="62"/>
                    <a:pt x="17" y="62"/>
                  </a:cubicBezTo>
                  <a:cubicBezTo>
                    <a:pt x="17" y="62"/>
                    <a:pt x="17" y="61"/>
                    <a:pt x="18" y="60"/>
                  </a:cubicBezTo>
                  <a:cubicBezTo>
                    <a:pt x="97" y="17"/>
                    <a:pt x="97" y="17"/>
                    <a:pt x="97" y="17"/>
                  </a:cubicBezTo>
                  <a:cubicBezTo>
                    <a:pt x="97" y="16"/>
                    <a:pt x="97" y="16"/>
                    <a:pt x="98" y="17"/>
                  </a:cubicBezTo>
                  <a:cubicBezTo>
                    <a:pt x="98" y="17"/>
                    <a:pt x="98" y="17"/>
                    <a:pt x="99" y="17"/>
                  </a:cubicBezTo>
                  <a:cubicBezTo>
                    <a:pt x="456" y="664"/>
                    <a:pt x="456" y="664"/>
                    <a:pt x="456" y="664"/>
                  </a:cubicBezTo>
                  <a:cubicBezTo>
                    <a:pt x="456" y="665"/>
                    <a:pt x="456" y="665"/>
                    <a:pt x="456" y="665"/>
                  </a:cubicBezTo>
                  <a:cubicBezTo>
                    <a:pt x="456" y="666"/>
                    <a:pt x="455" y="666"/>
                    <a:pt x="455" y="666"/>
                  </a:cubicBezTo>
                  <a:cubicBezTo>
                    <a:pt x="376" y="710"/>
                    <a:pt x="376" y="710"/>
                    <a:pt x="376" y="710"/>
                  </a:cubicBezTo>
                  <a:cubicBezTo>
                    <a:pt x="376" y="710"/>
                    <a:pt x="376" y="710"/>
                    <a:pt x="375" y="710"/>
                  </a:cubicBezTo>
                  <a:close/>
                  <a:moveTo>
                    <a:pt x="20" y="62"/>
                  </a:moveTo>
                  <a:cubicBezTo>
                    <a:pt x="376" y="707"/>
                    <a:pt x="376" y="707"/>
                    <a:pt x="376" y="707"/>
                  </a:cubicBezTo>
                  <a:cubicBezTo>
                    <a:pt x="452" y="664"/>
                    <a:pt x="452" y="664"/>
                    <a:pt x="452" y="664"/>
                  </a:cubicBezTo>
                  <a:cubicBezTo>
                    <a:pt x="97" y="20"/>
                    <a:pt x="97" y="20"/>
                    <a:pt x="97" y="20"/>
                  </a:cubicBezTo>
                  <a:lnTo>
                    <a:pt x="20" y="62"/>
                  </a:lnTo>
                  <a:close/>
                </a:path>
              </a:pathLst>
            </a:custGeom>
            <a:solidFill>
              <a:srgbClr val="0E10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 name="Freeform 552"/>
            <p:cNvSpPr/>
            <p:nvPr/>
          </p:nvSpPr>
          <p:spPr bwMode="auto">
            <a:xfrm>
              <a:off x="1352550" y="5224463"/>
              <a:ext cx="107950" cy="109538"/>
            </a:xfrm>
            <a:custGeom>
              <a:avLst/>
              <a:gdLst>
                <a:gd name="T0" fmla="*/ 3 w 29"/>
                <a:gd name="T1" fmla="*/ 21 h 29"/>
                <a:gd name="T2" fmla="*/ 20 w 29"/>
                <a:gd name="T3" fmla="*/ 26 h 29"/>
                <a:gd name="T4" fmla="*/ 25 w 29"/>
                <a:gd name="T5" fmla="*/ 9 h 29"/>
                <a:gd name="T6" fmla="*/ 8 w 29"/>
                <a:gd name="T7" fmla="*/ 4 h 29"/>
                <a:gd name="T8" fmla="*/ 3 w 29"/>
                <a:gd name="T9" fmla="*/ 21 h 29"/>
              </a:gdLst>
              <a:ahLst/>
              <a:cxnLst>
                <a:cxn ang="0">
                  <a:pos x="T0" y="T1"/>
                </a:cxn>
                <a:cxn ang="0">
                  <a:pos x="T2" y="T3"/>
                </a:cxn>
                <a:cxn ang="0">
                  <a:pos x="T4" y="T5"/>
                </a:cxn>
                <a:cxn ang="0">
                  <a:pos x="T6" y="T7"/>
                </a:cxn>
                <a:cxn ang="0">
                  <a:pos x="T8" y="T9"/>
                </a:cxn>
              </a:cxnLst>
              <a:rect l="0" t="0" r="r" b="b"/>
              <a:pathLst>
                <a:path w="29" h="29">
                  <a:moveTo>
                    <a:pt x="3" y="21"/>
                  </a:moveTo>
                  <a:cubicBezTo>
                    <a:pt x="7" y="27"/>
                    <a:pt x="14" y="29"/>
                    <a:pt x="20" y="26"/>
                  </a:cubicBezTo>
                  <a:cubicBezTo>
                    <a:pt x="26" y="22"/>
                    <a:pt x="29" y="15"/>
                    <a:pt x="25" y="9"/>
                  </a:cubicBezTo>
                  <a:cubicBezTo>
                    <a:pt x="22" y="3"/>
                    <a:pt x="14" y="0"/>
                    <a:pt x="8" y="4"/>
                  </a:cubicBezTo>
                  <a:cubicBezTo>
                    <a:pt x="2" y="7"/>
                    <a:pt x="0" y="15"/>
                    <a:pt x="3" y="21"/>
                  </a:cubicBezTo>
                  <a:close/>
                </a:path>
              </a:pathLst>
            </a:custGeom>
            <a:solidFill>
              <a:srgbClr val="F9F9F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 name="Freeform 553"/>
            <p:cNvSpPr>
              <a:spLocks noEditPoints="1"/>
            </p:cNvSpPr>
            <p:nvPr/>
          </p:nvSpPr>
          <p:spPr bwMode="auto">
            <a:xfrm>
              <a:off x="1325563" y="5199063"/>
              <a:ext cx="161925" cy="160338"/>
            </a:xfrm>
            <a:custGeom>
              <a:avLst/>
              <a:gdLst>
                <a:gd name="T0" fmla="*/ 5 w 43"/>
                <a:gd name="T1" fmla="*/ 31 h 43"/>
                <a:gd name="T2" fmla="*/ 12 w 43"/>
                <a:gd name="T3" fmla="*/ 5 h 43"/>
                <a:gd name="T4" fmla="*/ 38 w 43"/>
                <a:gd name="T5" fmla="*/ 13 h 43"/>
                <a:gd name="T6" fmla="*/ 30 w 43"/>
                <a:gd name="T7" fmla="*/ 38 h 43"/>
                <a:gd name="T8" fmla="*/ 5 w 43"/>
                <a:gd name="T9" fmla="*/ 31 h 43"/>
                <a:gd name="T10" fmla="*/ 16 w 43"/>
                <a:gd name="T11" fmla="*/ 25 h 43"/>
                <a:gd name="T12" fmla="*/ 24 w 43"/>
                <a:gd name="T13" fmla="*/ 27 h 43"/>
                <a:gd name="T14" fmla="*/ 27 w 43"/>
                <a:gd name="T15" fmla="*/ 19 h 43"/>
                <a:gd name="T16" fmla="*/ 18 w 43"/>
                <a:gd name="T17" fmla="*/ 16 h 43"/>
                <a:gd name="T18" fmla="*/ 16 w 43"/>
                <a:gd name="T19" fmla="*/ 2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43">
                  <a:moveTo>
                    <a:pt x="5" y="31"/>
                  </a:moveTo>
                  <a:cubicBezTo>
                    <a:pt x="0" y="22"/>
                    <a:pt x="3" y="10"/>
                    <a:pt x="12" y="5"/>
                  </a:cubicBezTo>
                  <a:cubicBezTo>
                    <a:pt x="21" y="0"/>
                    <a:pt x="33" y="4"/>
                    <a:pt x="38" y="13"/>
                  </a:cubicBezTo>
                  <a:cubicBezTo>
                    <a:pt x="43" y="22"/>
                    <a:pt x="39" y="33"/>
                    <a:pt x="30" y="38"/>
                  </a:cubicBezTo>
                  <a:cubicBezTo>
                    <a:pt x="21" y="43"/>
                    <a:pt x="10" y="40"/>
                    <a:pt x="5" y="31"/>
                  </a:cubicBezTo>
                  <a:close/>
                  <a:moveTo>
                    <a:pt x="16" y="25"/>
                  </a:moveTo>
                  <a:cubicBezTo>
                    <a:pt x="17" y="28"/>
                    <a:pt x="21" y="29"/>
                    <a:pt x="24" y="27"/>
                  </a:cubicBezTo>
                  <a:cubicBezTo>
                    <a:pt x="27" y="26"/>
                    <a:pt x="29" y="22"/>
                    <a:pt x="27" y="19"/>
                  </a:cubicBezTo>
                  <a:cubicBezTo>
                    <a:pt x="25" y="16"/>
                    <a:pt x="21" y="14"/>
                    <a:pt x="18" y="16"/>
                  </a:cubicBezTo>
                  <a:cubicBezTo>
                    <a:pt x="15" y="18"/>
                    <a:pt x="14" y="22"/>
                    <a:pt x="16" y="25"/>
                  </a:cubicBez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 name="Freeform 554"/>
            <p:cNvSpPr/>
            <p:nvPr/>
          </p:nvSpPr>
          <p:spPr bwMode="auto">
            <a:xfrm>
              <a:off x="1311275" y="5461000"/>
              <a:ext cx="82550" cy="52388"/>
            </a:xfrm>
            <a:custGeom>
              <a:avLst/>
              <a:gdLst>
                <a:gd name="T0" fmla="*/ 2 w 52"/>
                <a:gd name="T1" fmla="*/ 33 h 33"/>
                <a:gd name="T2" fmla="*/ 52 w 52"/>
                <a:gd name="T3" fmla="*/ 7 h 33"/>
                <a:gd name="T4" fmla="*/ 47 w 52"/>
                <a:gd name="T5" fmla="*/ 0 h 33"/>
                <a:gd name="T6" fmla="*/ 0 w 52"/>
                <a:gd name="T7" fmla="*/ 26 h 33"/>
                <a:gd name="T8" fmla="*/ 2 w 52"/>
                <a:gd name="T9" fmla="*/ 33 h 33"/>
              </a:gdLst>
              <a:ahLst/>
              <a:cxnLst>
                <a:cxn ang="0">
                  <a:pos x="T0" y="T1"/>
                </a:cxn>
                <a:cxn ang="0">
                  <a:pos x="T2" y="T3"/>
                </a:cxn>
                <a:cxn ang="0">
                  <a:pos x="T4" y="T5"/>
                </a:cxn>
                <a:cxn ang="0">
                  <a:pos x="T6" y="T7"/>
                </a:cxn>
                <a:cxn ang="0">
                  <a:pos x="T8" y="T9"/>
                </a:cxn>
              </a:cxnLst>
              <a:rect l="0" t="0" r="r" b="b"/>
              <a:pathLst>
                <a:path w="52" h="33">
                  <a:moveTo>
                    <a:pt x="2" y="33"/>
                  </a:moveTo>
                  <a:lnTo>
                    <a:pt x="52" y="7"/>
                  </a:lnTo>
                  <a:lnTo>
                    <a:pt x="47" y="0"/>
                  </a:lnTo>
                  <a:lnTo>
                    <a:pt x="0" y="26"/>
                  </a:lnTo>
                  <a:lnTo>
                    <a:pt x="2" y="33"/>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 name="Freeform 555"/>
            <p:cNvSpPr/>
            <p:nvPr/>
          </p:nvSpPr>
          <p:spPr bwMode="auto">
            <a:xfrm>
              <a:off x="1385888" y="5603875"/>
              <a:ext cx="82550" cy="52388"/>
            </a:xfrm>
            <a:custGeom>
              <a:avLst/>
              <a:gdLst>
                <a:gd name="T0" fmla="*/ 5 w 52"/>
                <a:gd name="T1" fmla="*/ 33 h 33"/>
                <a:gd name="T2" fmla="*/ 52 w 52"/>
                <a:gd name="T3" fmla="*/ 5 h 33"/>
                <a:gd name="T4" fmla="*/ 50 w 52"/>
                <a:gd name="T5" fmla="*/ 0 h 33"/>
                <a:gd name="T6" fmla="*/ 0 w 52"/>
                <a:gd name="T7" fmla="*/ 26 h 33"/>
                <a:gd name="T8" fmla="*/ 5 w 52"/>
                <a:gd name="T9" fmla="*/ 33 h 33"/>
              </a:gdLst>
              <a:ahLst/>
              <a:cxnLst>
                <a:cxn ang="0">
                  <a:pos x="T0" y="T1"/>
                </a:cxn>
                <a:cxn ang="0">
                  <a:pos x="T2" y="T3"/>
                </a:cxn>
                <a:cxn ang="0">
                  <a:pos x="T4" y="T5"/>
                </a:cxn>
                <a:cxn ang="0">
                  <a:pos x="T6" y="T7"/>
                </a:cxn>
                <a:cxn ang="0">
                  <a:pos x="T8" y="T9"/>
                </a:cxn>
              </a:cxnLst>
              <a:rect l="0" t="0" r="r" b="b"/>
              <a:pathLst>
                <a:path w="52" h="33">
                  <a:moveTo>
                    <a:pt x="5" y="33"/>
                  </a:moveTo>
                  <a:lnTo>
                    <a:pt x="52" y="5"/>
                  </a:lnTo>
                  <a:lnTo>
                    <a:pt x="50" y="0"/>
                  </a:lnTo>
                  <a:lnTo>
                    <a:pt x="0" y="26"/>
                  </a:lnTo>
                  <a:lnTo>
                    <a:pt x="5" y="33"/>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 name="Freeform 556"/>
            <p:cNvSpPr/>
            <p:nvPr/>
          </p:nvSpPr>
          <p:spPr bwMode="auto">
            <a:xfrm>
              <a:off x="1465263" y="5743575"/>
              <a:ext cx="82550" cy="52388"/>
            </a:xfrm>
            <a:custGeom>
              <a:avLst/>
              <a:gdLst>
                <a:gd name="T0" fmla="*/ 4 w 52"/>
                <a:gd name="T1" fmla="*/ 33 h 33"/>
                <a:gd name="T2" fmla="*/ 52 w 52"/>
                <a:gd name="T3" fmla="*/ 7 h 33"/>
                <a:gd name="T4" fmla="*/ 49 w 52"/>
                <a:gd name="T5" fmla="*/ 0 h 33"/>
                <a:gd name="T6" fmla="*/ 0 w 52"/>
                <a:gd name="T7" fmla="*/ 28 h 33"/>
                <a:gd name="T8" fmla="*/ 4 w 52"/>
                <a:gd name="T9" fmla="*/ 33 h 33"/>
              </a:gdLst>
              <a:ahLst/>
              <a:cxnLst>
                <a:cxn ang="0">
                  <a:pos x="T0" y="T1"/>
                </a:cxn>
                <a:cxn ang="0">
                  <a:pos x="T2" y="T3"/>
                </a:cxn>
                <a:cxn ang="0">
                  <a:pos x="T4" y="T5"/>
                </a:cxn>
                <a:cxn ang="0">
                  <a:pos x="T6" y="T7"/>
                </a:cxn>
                <a:cxn ang="0">
                  <a:pos x="T8" y="T9"/>
                </a:cxn>
              </a:cxnLst>
              <a:rect l="0" t="0" r="r" b="b"/>
              <a:pathLst>
                <a:path w="52" h="33">
                  <a:moveTo>
                    <a:pt x="4" y="33"/>
                  </a:moveTo>
                  <a:lnTo>
                    <a:pt x="52" y="7"/>
                  </a:lnTo>
                  <a:lnTo>
                    <a:pt x="49" y="0"/>
                  </a:lnTo>
                  <a:lnTo>
                    <a:pt x="0" y="28"/>
                  </a:lnTo>
                  <a:lnTo>
                    <a:pt x="4" y="33"/>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 name="Freeform 557"/>
            <p:cNvSpPr/>
            <p:nvPr/>
          </p:nvSpPr>
          <p:spPr bwMode="auto">
            <a:xfrm>
              <a:off x="1543050" y="5884863"/>
              <a:ext cx="82550" cy="52388"/>
            </a:xfrm>
            <a:custGeom>
              <a:avLst/>
              <a:gdLst>
                <a:gd name="T0" fmla="*/ 5 w 52"/>
                <a:gd name="T1" fmla="*/ 33 h 33"/>
                <a:gd name="T2" fmla="*/ 52 w 52"/>
                <a:gd name="T3" fmla="*/ 7 h 33"/>
                <a:gd name="T4" fmla="*/ 50 w 52"/>
                <a:gd name="T5" fmla="*/ 0 h 33"/>
                <a:gd name="T6" fmla="*/ 0 w 52"/>
                <a:gd name="T7" fmla="*/ 26 h 33"/>
                <a:gd name="T8" fmla="*/ 5 w 52"/>
                <a:gd name="T9" fmla="*/ 33 h 33"/>
              </a:gdLst>
              <a:ahLst/>
              <a:cxnLst>
                <a:cxn ang="0">
                  <a:pos x="T0" y="T1"/>
                </a:cxn>
                <a:cxn ang="0">
                  <a:pos x="T2" y="T3"/>
                </a:cxn>
                <a:cxn ang="0">
                  <a:pos x="T4" y="T5"/>
                </a:cxn>
                <a:cxn ang="0">
                  <a:pos x="T6" y="T7"/>
                </a:cxn>
                <a:cxn ang="0">
                  <a:pos x="T8" y="T9"/>
                </a:cxn>
              </a:cxnLst>
              <a:rect l="0" t="0" r="r" b="b"/>
              <a:pathLst>
                <a:path w="52" h="33">
                  <a:moveTo>
                    <a:pt x="5" y="33"/>
                  </a:moveTo>
                  <a:lnTo>
                    <a:pt x="52" y="7"/>
                  </a:lnTo>
                  <a:lnTo>
                    <a:pt x="50" y="0"/>
                  </a:lnTo>
                  <a:lnTo>
                    <a:pt x="0" y="26"/>
                  </a:lnTo>
                  <a:lnTo>
                    <a:pt x="5" y="33"/>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 name="Freeform 558"/>
            <p:cNvSpPr/>
            <p:nvPr/>
          </p:nvSpPr>
          <p:spPr bwMode="auto">
            <a:xfrm>
              <a:off x="1622425" y="6027738"/>
              <a:ext cx="82550" cy="52388"/>
            </a:xfrm>
            <a:custGeom>
              <a:avLst/>
              <a:gdLst>
                <a:gd name="T0" fmla="*/ 2 w 52"/>
                <a:gd name="T1" fmla="*/ 33 h 33"/>
                <a:gd name="T2" fmla="*/ 52 w 52"/>
                <a:gd name="T3" fmla="*/ 7 h 33"/>
                <a:gd name="T4" fmla="*/ 47 w 52"/>
                <a:gd name="T5" fmla="*/ 0 h 33"/>
                <a:gd name="T6" fmla="*/ 0 w 52"/>
                <a:gd name="T7" fmla="*/ 26 h 33"/>
                <a:gd name="T8" fmla="*/ 2 w 52"/>
                <a:gd name="T9" fmla="*/ 33 h 33"/>
              </a:gdLst>
              <a:ahLst/>
              <a:cxnLst>
                <a:cxn ang="0">
                  <a:pos x="T0" y="T1"/>
                </a:cxn>
                <a:cxn ang="0">
                  <a:pos x="T2" y="T3"/>
                </a:cxn>
                <a:cxn ang="0">
                  <a:pos x="T4" y="T5"/>
                </a:cxn>
                <a:cxn ang="0">
                  <a:pos x="T6" y="T7"/>
                </a:cxn>
                <a:cxn ang="0">
                  <a:pos x="T8" y="T9"/>
                </a:cxn>
              </a:cxnLst>
              <a:rect l="0" t="0" r="r" b="b"/>
              <a:pathLst>
                <a:path w="52" h="33">
                  <a:moveTo>
                    <a:pt x="2" y="33"/>
                  </a:moveTo>
                  <a:lnTo>
                    <a:pt x="52" y="7"/>
                  </a:lnTo>
                  <a:lnTo>
                    <a:pt x="47" y="0"/>
                  </a:lnTo>
                  <a:lnTo>
                    <a:pt x="0" y="26"/>
                  </a:lnTo>
                  <a:lnTo>
                    <a:pt x="2" y="33"/>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 name="Freeform 559"/>
            <p:cNvSpPr/>
            <p:nvPr/>
          </p:nvSpPr>
          <p:spPr bwMode="auto">
            <a:xfrm>
              <a:off x="1701800" y="6170613"/>
              <a:ext cx="82550" cy="52388"/>
            </a:xfrm>
            <a:custGeom>
              <a:avLst/>
              <a:gdLst>
                <a:gd name="T0" fmla="*/ 2 w 52"/>
                <a:gd name="T1" fmla="*/ 33 h 33"/>
                <a:gd name="T2" fmla="*/ 52 w 52"/>
                <a:gd name="T3" fmla="*/ 5 h 33"/>
                <a:gd name="T4" fmla="*/ 47 w 52"/>
                <a:gd name="T5" fmla="*/ 0 h 33"/>
                <a:gd name="T6" fmla="*/ 0 w 52"/>
                <a:gd name="T7" fmla="*/ 26 h 33"/>
                <a:gd name="T8" fmla="*/ 2 w 52"/>
                <a:gd name="T9" fmla="*/ 33 h 33"/>
              </a:gdLst>
              <a:ahLst/>
              <a:cxnLst>
                <a:cxn ang="0">
                  <a:pos x="T0" y="T1"/>
                </a:cxn>
                <a:cxn ang="0">
                  <a:pos x="T2" y="T3"/>
                </a:cxn>
                <a:cxn ang="0">
                  <a:pos x="T4" y="T5"/>
                </a:cxn>
                <a:cxn ang="0">
                  <a:pos x="T6" y="T7"/>
                </a:cxn>
                <a:cxn ang="0">
                  <a:pos x="T8" y="T9"/>
                </a:cxn>
              </a:cxnLst>
              <a:rect l="0" t="0" r="r" b="b"/>
              <a:pathLst>
                <a:path w="52" h="33">
                  <a:moveTo>
                    <a:pt x="2" y="33"/>
                  </a:moveTo>
                  <a:lnTo>
                    <a:pt x="52" y="5"/>
                  </a:lnTo>
                  <a:lnTo>
                    <a:pt x="47" y="0"/>
                  </a:lnTo>
                  <a:lnTo>
                    <a:pt x="0" y="26"/>
                  </a:lnTo>
                  <a:lnTo>
                    <a:pt x="2" y="33"/>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 name="Freeform 560"/>
            <p:cNvSpPr/>
            <p:nvPr/>
          </p:nvSpPr>
          <p:spPr bwMode="auto">
            <a:xfrm>
              <a:off x="1779588" y="6310313"/>
              <a:ext cx="82550" cy="55563"/>
            </a:xfrm>
            <a:custGeom>
              <a:avLst/>
              <a:gdLst>
                <a:gd name="T0" fmla="*/ 3 w 52"/>
                <a:gd name="T1" fmla="*/ 35 h 35"/>
                <a:gd name="T2" fmla="*/ 52 w 52"/>
                <a:gd name="T3" fmla="*/ 7 h 35"/>
                <a:gd name="T4" fmla="*/ 48 w 52"/>
                <a:gd name="T5" fmla="*/ 0 h 35"/>
                <a:gd name="T6" fmla="*/ 0 w 52"/>
                <a:gd name="T7" fmla="*/ 28 h 35"/>
                <a:gd name="T8" fmla="*/ 3 w 52"/>
                <a:gd name="T9" fmla="*/ 35 h 35"/>
              </a:gdLst>
              <a:ahLst/>
              <a:cxnLst>
                <a:cxn ang="0">
                  <a:pos x="T0" y="T1"/>
                </a:cxn>
                <a:cxn ang="0">
                  <a:pos x="T2" y="T3"/>
                </a:cxn>
                <a:cxn ang="0">
                  <a:pos x="T4" y="T5"/>
                </a:cxn>
                <a:cxn ang="0">
                  <a:pos x="T6" y="T7"/>
                </a:cxn>
                <a:cxn ang="0">
                  <a:pos x="T8" y="T9"/>
                </a:cxn>
              </a:cxnLst>
              <a:rect l="0" t="0" r="r" b="b"/>
              <a:pathLst>
                <a:path w="52" h="35">
                  <a:moveTo>
                    <a:pt x="3" y="35"/>
                  </a:moveTo>
                  <a:lnTo>
                    <a:pt x="52" y="7"/>
                  </a:lnTo>
                  <a:lnTo>
                    <a:pt x="48" y="0"/>
                  </a:lnTo>
                  <a:lnTo>
                    <a:pt x="0" y="28"/>
                  </a:lnTo>
                  <a:lnTo>
                    <a:pt x="3" y="35"/>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 name="Freeform 561"/>
            <p:cNvSpPr/>
            <p:nvPr/>
          </p:nvSpPr>
          <p:spPr bwMode="auto">
            <a:xfrm>
              <a:off x="1855788" y="6451600"/>
              <a:ext cx="85725" cy="52388"/>
            </a:xfrm>
            <a:custGeom>
              <a:avLst/>
              <a:gdLst>
                <a:gd name="T0" fmla="*/ 4 w 54"/>
                <a:gd name="T1" fmla="*/ 33 h 33"/>
                <a:gd name="T2" fmla="*/ 54 w 54"/>
                <a:gd name="T3" fmla="*/ 7 h 33"/>
                <a:gd name="T4" fmla="*/ 49 w 54"/>
                <a:gd name="T5" fmla="*/ 0 h 33"/>
                <a:gd name="T6" fmla="*/ 0 w 54"/>
                <a:gd name="T7" fmla="*/ 26 h 33"/>
                <a:gd name="T8" fmla="*/ 4 w 54"/>
                <a:gd name="T9" fmla="*/ 33 h 33"/>
              </a:gdLst>
              <a:ahLst/>
              <a:cxnLst>
                <a:cxn ang="0">
                  <a:pos x="T0" y="T1"/>
                </a:cxn>
                <a:cxn ang="0">
                  <a:pos x="T2" y="T3"/>
                </a:cxn>
                <a:cxn ang="0">
                  <a:pos x="T4" y="T5"/>
                </a:cxn>
                <a:cxn ang="0">
                  <a:pos x="T6" y="T7"/>
                </a:cxn>
                <a:cxn ang="0">
                  <a:pos x="T8" y="T9"/>
                </a:cxn>
              </a:cxnLst>
              <a:rect l="0" t="0" r="r" b="b"/>
              <a:pathLst>
                <a:path w="54" h="33">
                  <a:moveTo>
                    <a:pt x="4" y="33"/>
                  </a:moveTo>
                  <a:lnTo>
                    <a:pt x="54" y="7"/>
                  </a:lnTo>
                  <a:lnTo>
                    <a:pt x="49" y="0"/>
                  </a:lnTo>
                  <a:lnTo>
                    <a:pt x="0" y="26"/>
                  </a:lnTo>
                  <a:lnTo>
                    <a:pt x="4" y="33"/>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 name="Freeform 562"/>
            <p:cNvSpPr/>
            <p:nvPr/>
          </p:nvSpPr>
          <p:spPr bwMode="auto">
            <a:xfrm>
              <a:off x="1933575" y="6594475"/>
              <a:ext cx="82550" cy="52388"/>
            </a:xfrm>
            <a:custGeom>
              <a:avLst/>
              <a:gdLst>
                <a:gd name="T0" fmla="*/ 5 w 52"/>
                <a:gd name="T1" fmla="*/ 33 h 33"/>
                <a:gd name="T2" fmla="*/ 52 w 52"/>
                <a:gd name="T3" fmla="*/ 7 h 33"/>
                <a:gd name="T4" fmla="*/ 50 w 52"/>
                <a:gd name="T5" fmla="*/ 0 h 33"/>
                <a:gd name="T6" fmla="*/ 0 w 52"/>
                <a:gd name="T7" fmla="*/ 26 h 33"/>
                <a:gd name="T8" fmla="*/ 5 w 52"/>
                <a:gd name="T9" fmla="*/ 33 h 33"/>
              </a:gdLst>
              <a:ahLst/>
              <a:cxnLst>
                <a:cxn ang="0">
                  <a:pos x="T0" y="T1"/>
                </a:cxn>
                <a:cxn ang="0">
                  <a:pos x="T2" y="T3"/>
                </a:cxn>
                <a:cxn ang="0">
                  <a:pos x="T4" y="T5"/>
                </a:cxn>
                <a:cxn ang="0">
                  <a:pos x="T6" y="T7"/>
                </a:cxn>
                <a:cxn ang="0">
                  <a:pos x="T8" y="T9"/>
                </a:cxn>
              </a:cxnLst>
              <a:rect l="0" t="0" r="r" b="b"/>
              <a:pathLst>
                <a:path w="52" h="33">
                  <a:moveTo>
                    <a:pt x="5" y="33"/>
                  </a:moveTo>
                  <a:lnTo>
                    <a:pt x="52" y="7"/>
                  </a:lnTo>
                  <a:lnTo>
                    <a:pt x="50" y="0"/>
                  </a:lnTo>
                  <a:lnTo>
                    <a:pt x="0" y="26"/>
                  </a:lnTo>
                  <a:lnTo>
                    <a:pt x="5" y="33"/>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 name="Freeform 563"/>
            <p:cNvSpPr/>
            <p:nvPr/>
          </p:nvSpPr>
          <p:spPr bwMode="auto">
            <a:xfrm>
              <a:off x="2012950" y="6737350"/>
              <a:ext cx="82550" cy="52388"/>
            </a:xfrm>
            <a:custGeom>
              <a:avLst/>
              <a:gdLst>
                <a:gd name="T0" fmla="*/ 5 w 52"/>
                <a:gd name="T1" fmla="*/ 33 h 33"/>
                <a:gd name="T2" fmla="*/ 52 w 52"/>
                <a:gd name="T3" fmla="*/ 5 h 33"/>
                <a:gd name="T4" fmla="*/ 50 w 52"/>
                <a:gd name="T5" fmla="*/ 0 h 33"/>
                <a:gd name="T6" fmla="*/ 0 w 52"/>
                <a:gd name="T7" fmla="*/ 26 h 33"/>
                <a:gd name="T8" fmla="*/ 5 w 52"/>
                <a:gd name="T9" fmla="*/ 33 h 33"/>
              </a:gdLst>
              <a:ahLst/>
              <a:cxnLst>
                <a:cxn ang="0">
                  <a:pos x="T0" y="T1"/>
                </a:cxn>
                <a:cxn ang="0">
                  <a:pos x="T2" y="T3"/>
                </a:cxn>
                <a:cxn ang="0">
                  <a:pos x="T4" y="T5"/>
                </a:cxn>
                <a:cxn ang="0">
                  <a:pos x="T6" y="T7"/>
                </a:cxn>
                <a:cxn ang="0">
                  <a:pos x="T8" y="T9"/>
                </a:cxn>
              </a:cxnLst>
              <a:rect l="0" t="0" r="r" b="b"/>
              <a:pathLst>
                <a:path w="52" h="33">
                  <a:moveTo>
                    <a:pt x="5" y="33"/>
                  </a:moveTo>
                  <a:lnTo>
                    <a:pt x="52" y="5"/>
                  </a:lnTo>
                  <a:lnTo>
                    <a:pt x="50" y="0"/>
                  </a:lnTo>
                  <a:lnTo>
                    <a:pt x="0" y="26"/>
                  </a:lnTo>
                  <a:lnTo>
                    <a:pt x="5" y="33"/>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Freeform 564"/>
            <p:cNvSpPr/>
            <p:nvPr/>
          </p:nvSpPr>
          <p:spPr bwMode="auto">
            <a:xfrm>
              <a:off x="2092325" y="6877050"/>
              <a:ext cx="82550" cy="55563"/>
            </a:xfrm>
            <a:custGeom>
              <a:avLst/>
              <a:gdLst>
                <a:gd name="T0" fmla="*/ 2 w 52"/>
                <a:gd name="T1" fmla="*/ 35 h 35"/>
                <a:gd name="T2" fmla="*/ 52 w 52"/>
                <a:gd name="T3" fmla="*/ 7 h 35"/>
                <a:gd name="T4" fmla="*/ 47 w 52"/>
                <a:gd name="T5" fmla="*/ 0 h 35"/>
                <a:gd name="T6" fmla="*/ 0 w 52"/>
                <a:gd name="T7" fmla="*/ 28 h 35"/>
                <a:gd name="T8" fmla="*/ 2 w 52"/>
                <a:gd name="T9" fmla="*/ 35 h 35"/>
              </a:gdLst>
              <a:ahLst/>
              <a:cxnLst>
                <a:cxn ang="0">
                  <a:pos x="T0" y="T1"/>
                </a:cxn>
                <a:cxn ang="0">
                  <a:pos x="T2" y="T3"/>
                </a:cxn>
                <a:cxn ang="0">
                  <a:pos x="T4" y="T5"/>
                </a:cxn>
                <a:cxn ang="0">
                  <a:pos x="T6" y="T7"/>
                </a:cxn>
                <a:cxn ang="0">
                  <a:pos x="T8" y="T9"/>
                </a:cxn>
              </a:cxnLst>
              <a:rect l="0" t="0" r="r" b="b"/>
              <a:pathLst>
                <a:path w="52" h="35">
                  <a:moveTo>
                    <a:pt x="2" y="35"/>
                  </a:moveTo>
                  <a:lnTo>
                    <a:pt x="52" y="7"/>
                  </a:lnTo>
                  <a:lnTo>
                    <a:pt x="47" y="0"/>
                  </a:lnTo>
                  <a:lnTo>
                    <a:pt x="0" y="28"/>
                  </a:lnTo>
                  <a:lnTo>
                    <a:pt x="2" y="35"/>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 name="Freeform 565"/>
            <p:cNvSpPr/>
            <p:nvPr/>
          </p:nvSpPr>
          <p:spPr bwMode="auto">
            <a:xfrm>
              <a:off x="2170113" y="7018338"/>
              <a:ext cx="82550" cy="53975"/>
            </a:xfrm>
            <a:custGeom>
              <a:avLst/>
              <a:gdLst>
                <a:gd name="T0" fmla="*/ 3 w 52"/>
                <a:gd name="T1" fmla="*/ 34 h 34"/>
                <a:gd name="T2" fmla="*/ 52 w 52"/>
                <a:gd name="T3" fmla="*/ 7 h 34"/>
                <a:gd name="T4" fmla="*/ 47 w 52"/>
                <a:gd name="T5" fmla="*/ 0 h 34"/>
                <a:gd name="T6" fmla="*/ 0 w 52"/>
                <a:gd name="T7" fmla="*/ 29 h 34"/>
                <a:gd name="T8" fmla="*/ 3 w 52"/>
                <a:gd name="T9" fmla="*/ 34 h 34"/>
              </a:gdLst>
              <a:ahLst/>
              <a:cxnLst>
                <a:cxn ang="0">
                  <a:pos x="T0" y="T1"/>
                </a:cxn>
                <a:cxn ang="0">
                  <a:pos x="T2" y="T3"/>
                </a:cxn>
                <a:cxn ang="0">
                  <a:pos x="T4" y="T5"/>
                </a:cxn>
                <a:cxn ang="0">
                  <a:pos x="T6" y="T7"/>
                </a:cxn>
                <a:cxn ang="0">
                  <a:pos x="T8" y="T9"/>
                </a:cxn>
              </a:cxnLst>
              <a:rect l="0" t="0" r="r" b="b"/>
              <a:pathLst>
                <a:path w="52" h="34">
                  <a:moveTo>
                    <a:pt x="3" y="34"/>
                  </a:moveTo>
                  <a:lnTo>
                    <a:pt x="52" y="7"/>
                  </a:lnTo>
                  <a:lnTo>
                    <a:pt x="47" y="0"/>
                  </a:lnTo>
                  <a:lnTo>
                    <a:pt x="0" y="29"/>
                  </a:lnTo>
                  <a:lnTo>
                    <a:pt x="3" y="34"/>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 name="Freeform 566"/>
            <p:cNvSpPr/>
            <p:nvPr/>
          </p:nvSpPr>
          <p:spPr bwMode="auto">
            <a:xfrm>
              <a:off x="2249488" y="7161213"/>
              <a:ext cx="82550" cy="52388"/>
            </a:xfrm>
            <a:custGeom>
              <a:avLst/>
              <a:gdLst>
                <a:gd name="T0" fmla="*/ 2 w 52"/>
                <a:gd name="T1" fmla="*/ 33 h 33"/>
                <a:gd name="T2" fmla="*/ 52 w 52"/>
                <a:gd name="T3" fmla="*/ 7 h 33"/>
                <a:gd name="T4" fmla="*/ 47 w 52"/>
                <a:gd name="T5" fmla="*/ 0 h 33"/>
                <a:gd name="T6" fmla="*/ 0 w 52"/>
                <a:gd name="T7" fmla="*/ 26 h 33"/>
                <a:gd name="T8" fmla="*/ 2 w 52"/>
                <a:gd name="T9" fmla="*/ 33 h 33"/>
              </a:gdLst>
              <a:ahLst/>
              <a:cxnLst>
                <a:cxn ang="0">
                  <a:pos x="T0" y="T1"/>
                </a:cxn>
                <a:cxn ang="0">
                  <a:pos x="T2" y="T3"/>
                </a:cxn>
                <a:cxn ang="0">
                  <a:pos x="T4" y="T5"/>
                </a:cxn>
                <a:cxn ang="0">
                  <a:pos x="T6" y="T7"/>
                </a:cxn>
                <a:cxn ang="0">
                  <a:pos x="T8" y="T9"/>
                </a:cxn>
              </a:cxnLst>
              <a:rect l="0" t="0" r="r" b="b"/>
              <a:pathLst>
                <a:path w="52" h="33">
                  <a:moveTo>
                    <a:pt x="2" y="33"/>
                  </a:moveTo>
                  <a:lnTo>
                    <a:pt x="52" y="7"/>
                  </a:lnTo>
                  <a:lnTo>
                    <a:pt x="47" y="0"/>
                  </a:lnTo>
                  <a:lnTo>
                    <a:pt x="0" y="26"/>
                  </a:lnTo>
                  <a:lnTo>
                    <a:pt x="2" y="33"/>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 name="Freeform 567"/>
            <p:cNvSpPr/>
            <p:nvPr/>
          </p:nvSpPr>
          <p:spPr bwMode="auto">
            <a:xfrm>
              <a:off x="2324100" y="7304088"/>
              <a:ext cx="85725" cy="52388"/>
            </a:xfrm>
            <a:custGeom>
              <a:avLst/>
              <a:gdLst>
                <a:gd name="T0" fmla="*/ 5 w 54"/>
                <a:gd name="T1" fmla="*/ 33 h 33"/>
                <a:gd name="T2" fmla="*/ 54 w 54"/>
                <a:gd name="T3" fmla="*/ 7 h 33"/>
                <a:gd name="T4" fmla="*/ 50 w 54"/>
                <a:gd name="T5" fmla="*/ 0 h 33"/>
                <a:gd name="T6" fmla="*/ 0 w 54"/>
                <a:gd name="T7" fmla="*/ 26 h 33"/>
                <a:gd name="T8" fmla="*/ 5 w 54"/>
                <a:gd name="T9" fmla="*/ 33 h 33"/>
              </a:gdLst>
              <a:ahLst/>
              <a:cxnLst>
                <a:cxn ang="0">
                  <a:pos x="T0" y="T1"/>
                </a:cxn>
                <a:cxn ang="0">
                  <a:pos x="T2" y="T3"/>
                </a:cxn>
                <a:cxn ang="0">
                  <a:pos x="T4" y="T5"/>
                </a:cxn>
                <a:cxn ang="0">
                  <a:pos x="T6" y="T7"/>
                </a:cxn>
                <a:cxn ang="0">
                  <a:pos x="T8" y="T9"/>
                </a:cxn>
              </a:cxnLst>
              <a:rect l="0" t="0" r="r" b="b"/>
              <a:pathLst>
                <a:path w="54" h="33">
                  <a:moveTo>
                    <a:pt x="5" y="33"/>
                  </a:moveTo>
                  <a:lnTo>
                    <a:pt x="54" y="7"/>
                  </a:lnTo>
                  <a:lnTo>
                    <a:pt x="50" y="0"/>
                  </a:lnTo>
                  <a:lnTo>
                    <a:pt x="0" y="26"/>
                  </a:lnTo>
                  <a:lnTo>
                    <a:pt x="5" y="33"/>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568"/>
            <p:cNvSpPr/>
            <p:nvPr/>
          </p:nvSpPr>
          <p:spPr bwMode="auto">
            <a:xfrm>
              <a:off x="2403475" y="7443788"/>
              <a:ext cx="82550" cy="55563"/>
            </a:xfrm>
            <a:custGeom>
              <a:avLst/>
              <a:gdLst>
                <a:gd name="T0" fmla="*/ 4 w 52"/>
                <a:gd name="T1" fmla="*/ 35 h 35"/>
                <a:gd name="T2" fmla="*/ 52 w 52"/>
                <a:gd name="T3" fmla="*/ 7 h 35"/>
                <a:gd name="T4" fmla="*/ 49 w 52"/>
                <a:gd name="T5" fmla="*/ 0 h 35"/>
                <a:gd name="T6" fmla="*/ 0 w 52"/>
                <a:gd name="T7" fmla="*/ 28 h 35"/>
                <a:gd name="T8" fmla="*/ 4 w 52"/>
                <a:gd name="T9" fmla="*/ 35 h 35"/>
              </a:gdLst>
              <a:ahLst/>
              <a:cxnLst>
                <a:cxn ang="0">
                  <a:pos x="T0" y="T1"/>
                </a:cxn>
                <a:cxn ang="0">
                  <a:pos x="T2" y="T3"/>
                </a:cxn>
                <a:cxn ang="0">
                  <a:pos x="T4" y="T5"/>
                </a:cxn>
                <a:cxn ang="0">
                  <a:pos x="T6" y="T7"/>
                </a:cxn>
                <a:cxn ang="0">
                  <a:pos x="T8" y="T9"/>
                </a:cxn>
              </a:cxnLst>
              <a:rect l="0" t="0" r="r" b="b"/>
              <a:pathLst>
                <a:path w="52" h="35">
                  <a:moveTo>
                    <a:pt x="4" y="35"/>
                  </a:moveTo>
                  <a:lnTo>
                    <a:pt x="52" y="7"/>
                  </a:lnTo>
                  <a:lnTo>
                    <a:pt x="49" y="0"/>
                  </a:lnTo>
                  <a:lnTo>
                    <a:pt x="0" y="28"/>
                  </a:lnTo>
                  <a:lnTo>
                    <a:pt x="4" y="35"/>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569"/>
            <p:cNvSpPr/>
            <p:nvPr/>
          </p:nvSpPr>
          <p:spPr bwMode="auto">
            <a:xfrm>
              <a:off x="2481263" y="7585075"/>
              <a:ext cx="82550" cy="53975"/>
            </a:xfrm>
            <a:custGeom>
              <a:avLst/>
              <a:gdLst>
                <a:gd name="T0" fmla="*/ 5 w 52"/>
                <a:gd name="T1" fmla="*/ 34 h 34"/>
                <a:gd name="T2" fmla="*/ 52 w 52"/>
                <a:gd name="T3" fmla="*/ 8 h 34"/>
                <a:gd name="T4" fmla="*/ 50 w 52"/>
                <a:gd name="T5" fmla="*/ 0 h 34"/>
                <a:gd name="T6" fmla="*/ 0 w 52"/>
                <a:gd name="T7" fmla="*/ 29 h 34"/>
                <a:gd name="T8" fmla="*/ 5 w 52"/>
                <a:gd name="T9" fmla="*/ 34 h 34"/>
              </a:gdLst>
              <a:ahLst/>
              <a:cxnLst>
                <a:cxn ang="0">
                  <a:pos x="T0" y="T1"/>
                </a:cxn>
                <a:cxn ang="0">
                  <a:pos x="T2" y="T3"/>
                </a:cxn>
                <a:cxn ang="0">
                  <a:pos x="T4" y="T5"/>
                </a:cxn>
                <a:cxn ang="0">
                  <a:pos x="T6" y="T7"/>
                </a:cxn>
                <a:cxn ang="0">
                  <a:pos x="T8" y="T9"/>
                </a:cxn>
              </a:cxnLst>
              <a:rect l="0" t="0" r="r" b="b"/>
              <a:pathLst>
                <a:path w="52" h="34">
                  <a:moveTo>
                    <a:pt x="5" y="34"/>
                  </a:moveTo>
                  <a:lnTo>
                    <a:pt x="52" y="8"/>
                  </a:lnTo>
                  <a:lnTo>
                    <a:pt x="50" y="0"/>
                  </a:lnTo>
                  <a:lnTo>
                    <a:pt x="0" y="29"/>
                  </a:lnTo>
                  <a:lnTo>
                    <a:pt x="5" y="34"/>
                  </a:lnTo>
                  <a:close/>
                </a:path>
              </a:pathLst>
            </a:custGeom>
            <a:solidFill>
              <a:srgbClr val="070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89" name="文本框 588"/>
          <p:cNvSpPr txBox="1"/>
          <p:nvPr/>
        </p:nvSpPr>
        <p:spPr>
          <a:xfrm>
            <a:off x="4143408" y="2466866"/>
            <a:ext cx="4020652" cy="1200329"/>
          </a:xfrm>
          <a:prstGeom prst="rect">
            <a:avLst/>
          </a:prstGeom>
          <a:noFill/>
        </p:spPr>
        <p:txBody>
          <a:bodyPr wrap="none" rtlCol="0">
            <a:spAutoFit/>
          </a:bodyPr>
          <a:lstStyle/>
          <a:p>
            <a:r>
              <a:rPr lang="en-US" altLang="zh-CN" sz="7200" dirty="0">
                <a:solidFill>
                  <a:schemeClr val="tx1">
                    <a:lumMod val="85000"/>
                    <a:lumOff val="15000"/>
                  </a:schemeClr>
                </a:solidFill>
                <a:latin typeface="方正尚酷简体" panose="03000509000000000000" pitchFamily="65" charset="-122"/>
                <a:ea typeface="方正尚酷简体" panose="03000509000000000000" pitchFamily="65" charset="-122"/>
              </a:rPr>
              <a:t>THANKS</a:t>
            </a:r>
            <a:endParaRPr lang="zh-CN" altLang="en-US" sz="7200" dirty="0">
              <a:solidFill>
                <a:schemeClr val="tx1">
                  <a:lumMod val="85000"/>
                  <a:lumOff val="15000"/>
                </a:schemeClr>
              </a:solidFill>
              <a:latin typeface="方正尚酷简体" panose="03000509000000000000" pitchFamily="65" charset="-122"/>
              <a:ea typeface="方正尚酷简体" panose="03000509000000000000" pitchFamily="65" charset="-122"/>
            </a:endParaRPr>
          </a:p>
        </p:txBody>
      </p:sp>
      <p:grpSp>
        <p:nvGrpSpPr>
          <p:cNvPr id="602" name="组合 601"/>
          <p:cNvGrpSpPr/>
          <p:nvPr/>
        </p:nvGrpSpPr>
        <p:grpSpPr>
          <a:xfrm>
            <a:off x="4278313" y="327026"/>
            <a:ext cx="915987" cy="1223962"/>
            <a:chOff x="4278313" y="327026"/>
            <a:chExt cx="915987" cy="1223962"/>
          </a:xfrm>
        </p:grpSpPr>
        <p:sp>
          <p:nvSpPr>
            <p:cNvPr id="597" name="Freeform 573"/>
            <p:cNvSpPr/>
            <p:nvPr/>
          </p:nvSpPr>
          <p:spPr bwMode="auto">
            <a:xfrm>
              <a:off x="4556125" y="327026"/>
              <a:ext cx="638175" cy="1155700"/>
            </a:xfrm>
            <a:custGeom>
              <a:avLst/>
              <a:gdLst>
                <a:gd name="T0" fmla="*/ 18 w 168"/>
                <a:gd name="T1" fmla="*/ 12 h 305"/>
                <a:gd name="T2" fmla="*/ 105 w 168"/>
                <a:gd name="T3" fmla="*/ 56 h 305"/>
                <a:gd name="T4" fmla="*/ 156 w 168"/>
                <a:gd name="T5" fmla="*/ 213 h 305"/>
                <a:gd name="T6" fmla="*/ 112 w 168"/>
                <a:gd name="T7" fmla="*/ 300 h 305"/>
                <a:gd name="T8" fmla="*/ 95 w 168"/>
                <a:gd name="T9" fmla="*/ 305 h 305"/>
                <a:gd name="T10" fmla="*/ 0 w 168"/>
                <a:gd name="T11" fmla="*/ 18 h 305"/>
                <a:gd name="T12" fmla="*/ 18 w 168"/>
                <a:gd name="T13" fmla="*/ 12 h 305"/>
              </a:gdLst>
              <a:ahLst/>
              <a:cxnLst>
                <a:cxn ang="0">
                  <a:pos x="T0" y="T1"/>
                </a:cxn>
                <a:cxn ang="0">
                  <a:pos x="T2" y="T3"/>
                </a:cxn>
                <a:cxn ang="0">
                  <a:pos x="T4" y="T5"/>
                </a:cxn>
                <a:cxn ang="0">
                  <a:pos x="T6" y="T7"/>
                </a:cxn>
                <a:cxn ang="0">
                  <a:pos x="T8" y="T9"/>
                </a:cxn>
                <a:cxn ang="0">
                  <a:pos x="T10" y="T11"/>
                </a:cxn>
                <a:cxn ang="0">
                  <a:pos x="T12" y="T13"/>
                </a:cxn>
              </a:cxnLst>
              <a:rect l="0" t="0" r="r" b="b"/>
              <a:pathLst>
                <a:path w="168" h="305">
                  <a:moveTo>
                    <a:pt x="18" y="12"/>
                  </a:moveTo>
                  <a:cubicBezTo>
                    <a:pt x="54" y="0"/>
                    <a:pt x="93" y="20"/>
                    <a:pt x="105" y="56"/>
                  </a:cubicBezTo>
                  <a:cubicBezTo>
                    <a:pt x="156" y="213"/>
                    <a:pt x="156" y="213"/>
                    <a:pt x="156" y="213"/>
                  </a:cubicBezTo>
                  <a:cubicBezTo>
                    <a:pt x="168" y="249"/>
                    <a:pt x="148" y="288"/>
                    <a:pt x="112" y="300"/>
                  </a:cubicBezTo>
                  <a:cubicBezTo>
                    <a:pt x="95" y="305"/>
                    <a:pt x="95" y="305"/>
                    <a:pt x="95" y="305"/>
                  </a:cubicBezTo>
                  <a:cubicBezTo>
                    <a:pt x="0" y="18"/>
                    <a:pt x="0" y="18"/>
                    <a:pt x="0" y="18"/>
                  </a:cubicBezTo>
                  <a:lnTo>
                    <a:pt x="18" y="12"/>
                  </a:lnTo>
                  <a:close/>
                </a:path>
              </a:pathLst>
            </a:custGeom>
            <a:solidFill>
              <a:srgbClr val="FFFFFF"/>
            </a:solidFill>
            <a:ln w="15875" cap="flat">
              <a:solidFill>
                <a:srgbClr val="0E102D"/>
              </a:solidFill>
              <a:prstDash val="solid"/>
              <a:miter lim="800000"/>
            </a:ln>
          </p:spPr>
          <p:txBody>
            <a:bodyPr vert="horz" wrap="square" lIns="91440" tIns="45720" rIns="91440" bIns="45720" numCol="1" anchor="t" anchorCtr="0" compatLnSpc="1"/>
            <a:lstStyle/>
            <a:p>
              <a:endParaRPr lang="zh-CN" altLang="en-US"/>
            </a:p>
          </p:txBody>
        </p:sp>
        <p:sp>
          <p:nvSpPr>
            <p:cNvPr id="598" name="Freeform 574"/>
            <p:cNvSpPr/>
            <p:nvPr/>
          </p:nvSpPr>
          <p:spPr bwMode="auto">
            <a:xfrm>
              <a:off x="4278313" y="395288"/>
              <a:ext cx="639763" cy="1155700"/>
            </a:xfrm>
            <a:custGeom>
              <a:avLst/>
              <a:gdLst>
                <a:gd name="T0" fmla="*/ 56 w 168"/>
                <a:gd name="T1" fmla="*/ 5 h 305"/>
                <a:gd name="T2" fmla="*/ 73 w 168"/>
                <a:gd name="T3" fmla="*/ 0 h 305"/>
                <a:gd name="T4" fmla="*/ 168 w 168"/>
                <a:gd name="T5" fmla="*/ 287 h 305"/>
                <a:gd name="T6" fmla="*/ 150 w 168"/>
                <a:gd name="T7" fmla="*/ 293 h 305"/>
                <a:gd name="T8" fmla="*/ 63 w 168"/>
                <a:gd name="T9" fmla="*/ 249 h 305"/>
                <a:gd name="T10" fmla="*/ 12 w 168"/>
                <a:gd name="T11" fmla="*/ 92 h 305"/>
                <a:gd name="T12" fmla="*/ 56 w 168"/>
                <a:gd name="T13" fmla="*/ 5 h 305"/>
              </a:gdLst>
              <a:ahLst/>
              <a:cxnLst>
                <a:cxn ang="0">
                  <a:pos x="T0" y="T1"/>
                </a:cxn>
                <a:cxn ang="0">
                  <a:pos x="T2" y="T3"/>
                </a:cxn>
                <a:cxn ang="0">
                  <a:pos x="T4" y="T5"/>
                </a:cxn>
                <a:cxn ang="0">
                  <a:pos x="T6" y="T7"/>
                </a:cxn>
                <a:cxn ang="0">
                  <a:pos x="T8" y="T9"/>
                </a:cxn>
                <a:cxn ang="0">
                  <a:pos x="T10" y="T11"/>
                </a:cxn>
                <a:cxn ang="0">
                  <a:pos x="T12" y="T13"/>
                </a:cxn>
              </a:cxnLst>
              <a:rect l="0" t="0" r="r" b="b"/>
              <a:pathLst>
                <a:path w="168" h="305">
                  <a:moveTo>
                    <a:pt x="56" y="5"/>
                  </a:moveTo>
                  <a:cubicBezTo>
                    <a:pt x="73" y="0"/>
                    <a:pt x="73" y="0"/>
                    <a:pt x="73" y="0"/>
                  </a:cubicBezTo>
                  <a:cubicBezTo>
                    <a:pt x="168" y="287"/>
                    <a:pt x="168" y="287"/>
                    <a:pt x="168" y="287"/>
                  </a:cubicBezTo>
                  <a:cubicBezTo>
                    <a:pt x="150" y="293"/>
                    <a:pt x="150" y="293"/>
                    <a:pt x="150" y="293"/>
                  </a:cubicBezTo>
                  <a:cubicBezTo>
                    <a:pt x="114" y="305"/>
                    <a:pt x="75" y="285"/>
                    <a:pt x="63" y="249"/>
                  </a:cubicBezTo>
                  <a:cubicBezTo>
                    <a:pt x="12" y="92"/>
                    <a:pt x="12" y="92"/>
                    <a:pt x="12" y="92"/>
                  </a:cubicBezTo>
                  <a:cubicBezTo>
                    <a:pt x="0" y="56"/>
                    <a:pt x="20" y="17"/>
                    <a:pt x="56" y="5"/>
                  </a:cubicBezTo>
                  <a:close/>
                </a:path>
              </a:pathLst>
            </a:custGeom>
            <a:solidFill>
              <a:srgbClr val="E6E7E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9" name="Freeform 575"/>
            <p:cNvSpPr/>
            <p:nvPr/>
          </p:nvSpPr>
          <p:spPr bwMode="auto">
            <a:xfrm>
              <a:off x="4278313" y="395288"/>
              <a:ext cx="639763" cy="1155700"/>
            </a:xfrm>
            <a:custGeom>
              <a:avLst/>
              <a:gdLst>
                <a:gd name="T0" fmla="*/ 56 w 168"/>
                <a:gd name="T1" fmla="*/ 5 h 305"/>
                <a:gd name="T2" fmla="*/ 73 w 168"/>
                <a:gd name="T3" fmla="*/ 0 h 305"/>
                <a:gd name="T4" fmla="*/ 168 w 168"/>
                <a:gd name="T5" fmla="*/ 287 h 305"/>
                <a:gd name="T6" fmla="*/ 150 w 168"/>
                <a:gd name="T7" fmla="*/ 293 h 305"/>
                <a:gd name="T8" fmla="*/ 63 w 168"/>
                <a:gd name="T9" fmla="*/ 249 h 305"/>
                <a:gd name="T10" fmla="*/ 12 w 168"/>
                <a:gd name="T11" fmla="*/ 92 h 305"/>
                <a:gd name="T12" fmla="*/ 56 w 168"/>
                <a:gd name="T13" fmla="*/ 5 h 305"/>
              </a:gdLst>
              <a:ahLst/>
              <a:cxnLst>
                <a:cxn ang="0">
                  <a:pos x="T0" y="T1"/>
                </a:cxn>
                <a:cxn ang="0">
                  <a:pos x="T2" y="T3"/>
                </a:cxn>
                <a:cxn ang="0">
                  <a:pos x="T4" y="T5"/>
                </a:cxn>
                <a:cxn ang="0">
                  <a:pos x="T6" y="T7"/>
                </a:cxn>
                <a:cxn ang="0">
                  <a:pos x="T8" y="T9"/>
                </a:cxn>
                <a:cxn ang="0">
                  <a:pos x="T10" y="T11"/>
                </a:cxn>
                <a:cxn ang="0">
                  <a:pos x="T12" y="T13"/>
                </a:cxn>
              </a:cxnLst>
              <a:rect l="0" t="0" r="r" b="b"/>
              <a:pathLst>
                <a:path w="168" h="305">
                  <a:moveTo>
                    <a:pt x="56" y="5"/>
                  </a:moveTo>
                  <a:cubicBezTo>
                    <a:pt x="73" y="0"/>
                    <a:pt x="73" y="0"/>
                    <a:pt x="73" y="0"/>
                  </a:cubicBezTo>
                  <a:cubicBezTo>
                    <a:pt x="168" y="287"/>
                    <a:pt x="168" y="287"/>
                    <a:pt x="168" y="287"/>
                  </a:cubicBezTo>
                  <a:cubicBezTo>
                    <a:pt x="150" y="293"/>
                    <a:pt x="150" y="293"/>
                    <a:pt x="150" y="293"/>
                  </a:cubicBezTo>
                  <a:cubicBezTo>
                    <a:pt x="114" y="305"/>
                    <a:pt x="75" y="285"/>
                    <a:pt x="63" y="249"/>
                  </a:cubicBezTo>
                  <a:cubicBezTo>
                    <a:pt x="12" y="92"/>
                    <a:pt x="12" y="92"/>
                    <a:pt x="12" y="92"/>
                  </a:cubicBezTo>
                  <a:cubicBezTo>
                    <a:pt x="0" y="56"/>
                    <a:pt x="20" y="17"/>
                    <a:pt x="56" y="5"/>
                  </a:cubicBezTo>
                  <a:close/>
                </a:path>
              </a:pathLst>
            </a:custGeom>
            <a:noFill/>
            <a:ln w="15875" cap="flat">
              <a:solidFill>
                <a:srgbClr val="0E102D"/>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00" name="Freeform 576"/>
            <p:cNvSpPr/>
            <p:nvPr/>
          </p:nvSpPr>
          <p:spPr bwMode="auto">
            <a:xfrm>
              <a:off x="4616450" y="558800"/>
              <a:ext cx="144463" cy="234950"/>
            </a:xfrm>
            <a:custGeom>
              <a:avLst/>
              <a:gdLst>
                <a:gd name="T0" fmla="*/ 29 w 38"/>
                <a:gd name="T1" fmla="*/ 19 h 62"/>
                <a:gd name="T2" fmla="*/ 34 w 38"/>
                <a:gd name="T3" fmla="*/ 33 h 62"/>
                <a:gd name="T4" fmla="*/ 19 w 38"/>
                <a:gd name="T5" fmla="*/ 62 h 62"/>
                <a:gd name="T6" fmla="*/ 0 w 38"/>
                <a:gd name="T7" fmla="*/ 4 h 62"/>
                <a:gd name="T8" fmla="*/ 29 w 38"/>
                <a:gd name="T9" fmla="*/ 19 h 62"/>
              </a:gdLst>
              <a:ahLst/>
              <a:cxnLst>
                <a:cxn ang="0">
                  <a:pos x="T0" y="T1"/>
                </a:cxn>
                <a:cxn ang="0">
                  <a:pos x="T2" y="T3"/>
                </a:cxn>
                <a:cxn ang="0">
                  <a:pos x="T4" y="T5"/>
                </a:cxn>
                <a:cxn ang="0">
                  <a:pos x="T6" y="T7"/>
                </a:cxn>
                <a:cxn ang="0">
                  <a:pos x="T8" y="T9"/>
                </a:cxn>
              </a:cxnLst>
              <a:rect l="0" t="0" r="r" b="b"/>
              <a:pathLst>
                <a:path w="38" h="62">
                  <a:moveTo>
                    <a:pt x="29" y="19"/>
                  </a:moveTo>
                  <a:cubicBezTo>
                    <a:pt x="34" y="33"/>
                    <a:pt x="34" y="33"/>
                    <a:pt x="34" y="33"/>
                  </a:cubicBezTo>
                  <a:cubicBezTo>
                    <a:pt x="38" y="45"/>
                    <a:pt x="31" y="58"/>
                    <a:pt x="19" y="62"/>
                  </a:cubicBezTo>
                  <a:cubicBezTo>
                    <a:pt x="0" y="4"/>
                    <a:pt x="0" y="4"/>
                    <a:pt x="0" y="4"/>
                  </a:cubicBezTo>
                  <a:cubicBezTo>
                    <a:pt x="12" y="0"/>
                    <a:pt x="25" y="7"/>
                    <a:pt x="29" y="19"/>
                  </a:cubicBezTo>
                  <a:close/>
                </a:path>
              </a:pathLst>
            </a:custGeom>
            <a:solidFill>
              <a:srgbClr val="103754"/>
            </a:solidFill>
            <a:ln w="15875" cap="flat">
              <a:solidFill>
                <a:srgbClr val="0E102D"/>
              </a:solidFill>
              <a:prstDash val="solid"/>
              <a:miter lim="800000"/>
            </a:ln>
          </p:spPr>
          <p:txBody>
            <a:bodyPr vert="horz" wrap="square" lIns="91440" tIns="45720" rIns="91440" bIns="45720" numCol="1" anchor="t" anchorCtr="0" compatLnSpc="1"/>
            <a:lstStyle/>
            <a:p>
              <a:endParaRPr lang="zh-CN" altLang="en-US"/>
            </a:p>
          </p:txBody>
        </p:sp>
        <p:sp>
          <p:nvSpPr>
            <p:cNvPr id="601" name="Freeform 577"/>
            <p:cNvSpPr/>
            <p:nvPr/>
          </p:nvSpPr>
          <p:spPr bwMode="auto">
            <a:xfrm>
              <a:off x="4545013" y="573088"/>
              <a:ext cx="144463" cy="234950"/>
            </a:xfrm>
            <a:custGeom>
              <a:avLst/>
              <a:gdLst>
                <a:gd name="T0" fmla="*/ 19 w 38"/>
                <a:gd name="T1" fmla="*/ 0 h 62"/>
                <a:gd name="T2" fmla="*/ 19 w 38"/>
                <a:gd name="T3" fmla="*/ 0 h 62"/>
                <a:gd name="T4" fmla="*/ 38 w 38"/>
                <a:gd name="T5" fmla="*/ 58 h 62"/>
                <a:gd name="T6" fmla="*/ 38 w 38"/>
                <a:gd name="T7" fmla="*/ 58 h 62"/>
                <a:gd name="T8" fmla="*/ 9 w 38"/>
                <a:gd name="T9" fmla="*/ 43 h 62"/>
                <a:gd name="T10" fmla="*/ 4 w 38"/>
                <a:gd name="T11" fmla="*/ 29 h 62"/>
                <a:gd name="T12" fmla="*/ 19 w 3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38" h="62">
                  <a:moveTo>
                    <a:pt x="19" y="0"/>
                  </a:moveTo>
                  <a:cubicBezTo>
                    <a:pt x="19" y="0"/>
                    <a:pt x="19" y="0"/>
                    <a:pt x="19" y="0"/>
                  </a:cubicBezTo>
                  <a:cubicBezTo>
                    <a:pt x="38" y="58"/>
                    <a:pt x="38" y="58"/>
                    <a:pt x="38" y="58"/>
                  </a:cubicBezTo>
                  <a:cubicBezTo>
                    <a:pt x="38" y="58"/>
                    <a:pt x="38" y="58"/>
                    <a:pt x="38" y="58"/>
                  </a:cubicBezTo>
                  <a:cubicBezTo>
                    <a:pt x="26" y="62"/>
                    <a:pt x="13" y="55"/>
                    <a:pt x="9" y="43"/>
                  </a:cubicBezTo>
                  <a:cubicBezTo>
                    <a:pt x="4" y="29"/>
                    <a:pt x="4" y="29"/>
                    <a:pt x="4" y="29"/>
                  </a:cubicBezTo>
                  <a:cubicBezTo>
                    <a:pt x="0" y="17"/>
                    <a:pt x="7" y="4"/>
                    <a:pt x="19" y="0"/>
                  </a:cubicBezTo>
                  <a:close/>
                </a:path>
              </a:pathLst>
            </a:custGeom>
            <a:solidFill>
              <a:srgbClr val="0E303F"/>
            </a:solidFill>
            <a:ln w="15875" cap="flat">
              <a:solidFill>
                <a:srgbClr val="0E102D"/>
              </a:solidFill>
              <a:prstDash val="solid"/>
              <a:miter lim="800000"/>
            </a:ln>
          </p:spPr>
          <p:txBody>
            <a:bodyPr vert="horz" wrap="square" lIns="91440" tIns="45720" rIns="91440" bIns="45720" numCol="1" anchor="t" anchorCtr="0" compatLnSpc="1"/>
            <a:lstStyle/>
            <a:p>
              <a:endParaRPr lang="zh-CN" altLang="en-US"/>
            </a:p>
          </p:txBody>
        </p:sp>
      </p:grpSp>
      <p:grpSp>
        <p:nvGrpSpPr>
          <p:cNvPr id="626" name="组合 625"/>
          <p:cNvGrpSpPr/>
          <p:nvPr/>
        </p:nvGrpSpPr>
        <p:grpSpPr>
          <a:xfrm>
            <a:off x="8987995" y="-1737418"/>
            <a:ext cx="3487999" cy="4097581"/>
            <a:chOff x="15921038" y="-2825750"/>
            <a:chExt cx="3724275" cy="4375150"/>
          </a:xfrm>
        </p:grpSpPr>
        <p:sp>
          <p:nvSpPr>
            <p:cNvPr id="605" name="Freeform 581"/>
            <p:cNvSpPr/>
            <p:nvPr/>
          </p:nvSpPr>
          <p:spPr bwMode="auto">
            <a:xfrm>
              <a:off x="19275425" y="-385762"/>
              <a:ext cx="369888" cy="987425"/>
            </a:xfrm>
            <a:custGeom>
              <a:avLst/>
              <a:gdLst>
                <a:gd name="T0" fmla="*/ 12 w 84"/>
                <a:gd name="T1" fmla="*/ 0 h 225"/>
                <a:gd name="T2" fmla="*/ 74 w 84"/>
                <a:gd name="T3" fmla="*/ 225 h 225"/>
                <a:gd name="T4" fmla="*/ 59 w 84"/>
                <a:gd name="T5" fmla="*/ 224 h 225"/>
                <a:gd name="T6" fmla="*/ 0 w 84"/>
                <a:gd name="T7" fmla="*/ 7 h 225"/>
                <a:gd name="T8" fmla="*/ 12 w 84"/>
                <a:gd name="T9" fmla="*/ 0 h 225"/>
              </a:gdLst>
              <a:ahLst/>
              <a:cxnLst>
                <a:cxn ang="0">
                  <a:pos x="T0" y="T1"/>
                </a:cxn>
                <a:cxn ang="0">
                  <a:pos x="T2" y="T3"/>
                </a:cxn>
                <a:cxn ang="0">
                  <a:pos x="T4" y="T5"/>
                </a:cxn>
                <a:cxn ang="0">
                  <a:pos x="T6" y="T7"/>
                </a:cxn>
                <a:cxn ang="0">
                  <a:pos x="T8" y="T9"/>
                </a:cxn>
              </a:cxnLst>
              <a:rect l="0" t="0" r="r" b="b"/>
              <a:pathLst>
                <a:path w="84" h="225">
                  <a:moveTo>
                    <a:pt x="12" y="0"/>
                  </a:moveTo>
                  <a:cubicBezTo>
                    <a:pt x="84" y="120"/>
                    <a:pt x="74" y="221"/>
                    <a:pt x="74" y="225"/>
                  </a:cubicBezTo>
                  <a:cubicBezTo>
                    <a:pt x="59" y="224"/>
                    <a:pt x="59" y="224"/>
                    <a:pt x="59" y="224"/>
                  </a:cubicBezTo>
                  <a:cubicBezTo>
                    <a:pt x="59" y="223"/>
                    <a:pt x="68" y="123"/>
                    <a:pt x="0" y="7"/>
                  </a:cubicBezTo>
                  <a:lnTo>
                    <a:pt x="12" y="0"/>
                  </a:lnTo>
                  <a:close/>
                </a:path>
              </a:pathLst>
            </a:custGeom>
            <a:solidFill>
              <a:srgbClr val="FFFFFF"/>
            </a:solidFill>
            <a:ln w="17463" cap="flat">
              <a:solidFill>
                <a:srgbClr val="000000"/>
              </a:solidFill>
              <a:prstDash val="solid"/>
              <a:miter lim="800000"/>
            </a:ln>
          </p:spPr>
          <p:txBody>
            <a:bodyPr vert="horz" wrap="square" lIns="91440" tIns="45720" rIns="91440" bIns="45720" numCol="1" anchor="t" anchorCtr="0" compatLnSpc="1"/>
            <a:lstStyle/>
            <a:p>
              <a:endParaRPr lang="zh-CN" altLang="en-US"/>
            </a:p>
          </p:txBody>
        </p:sp>
        <p:sp>
          <p:nvSpPr>
            <p:cNvPr id="606" name="Freeform 582"/>
            <p:cNvSpPr/>
            <p:nvPr/>
          </p:nvSpPr>
          <p:spPr bwMode="auto">
            <a:xfrm>
              <a:off x="18999200" y="-639762"/>
              <a:ext cx="417513" cy="495300"/>
            </a:xfrm>
            <a:custGeom>
              <a:avLst/>
              <a:gdLst>
                <a:gd name="T0" fmla="*/ 5 w 95"/>
                <a:gd name="T1" fmla="*/ 43 h 113"/>
                <a:gd name="T2" fmla="*/ 14 w 95"/>
                <a:gd name="T3" fmla="*/ 14 h 113"/>
                <a:gd name="T4" fmla="*/ 27 w 95"/>
                <a:gd name="T5" fmla="*/ 6 h 113"/>
                <a:gd name="T6" fmla="*/ 57 w 95"/>
                <a:gd name="T7" fmla="*/ 14 h 113"/>
                <a:gd name="T8" fmla="*/ 89 w 95"/>
                <a:gd name="T9" fmla="*/ 70 h 113"/>
                <a:gd name="T10" fmla="*/ 81 w 95"/>
                <a:gd name="T11" fmla="*/ 99 h 113"/>
                <a:gd name="T12" fmla="*/ 67 w 95"/>
                <a:gd name="T13" fmla="*/ 107 h 113"/>
                <a:gd name="T14" fmla="*/ 37 w 95"/>
                <a:gd name="T15" fmla="*/ 99 h 113"/>
                <a:gd name="T16" fmla="*/ 5 w 95"/>
                <a:gd name="T17" fmla="*/ 4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113">
                  <a:moveTo>
                    <a:pt x="5" y="43"/>
                  </a:moveTo>
                  <a:cubicBezTo>
                    <a:pt x="0" y="33"/>
                    <a:pt x="3" y="20"/>
                    <a:pt x="14" y="14"/>
                  </a:cubicBezTo>
                  <a:cubicBezTo>
                    <a:pt x="27" y="6"/>
                    <a:pt x="27" y="6"/>
                    <a:pt x="27" y="6"/>
                  </a:cubicBezTo>
                  <a:cubicBezTo>
                    <a:pt x="38" y="0"/>
                    <a:pt x="51" y="4"/>
                    <a:pt x="57" y="14"/>
                  </a:cubicBezTo>
                  <a:cubicBezTo>
                    <a:pt x="89" y="70"/>
                    <a:pt x="89" y="70"/>
                    <a:pt x="89" y="70"/>
                  </a:cubicBezTo>
                  <a:cubicBezTo>
                    <a:pt x="95" y="80"/>
                    <a:pt x="91" y="93"/>
                    <a:pt x="81" y="99"/>
                  </a:cubicBezTo>
                  <a:cubicBezTo>
                    <a:pt x="67" y="107"/>
                    <a:pt x="67" y="107"/>
                    <a:pt x="67" y="107"/>
                  </a:cubicBezTo>
                  <a:cubicBezTo>
                    <a:pt x="56" y="113"/>
                    <a:pt x="43" y="109"/>
                    <a:pt x="37" y="99"/>
                  </a:cubicBezTo>
                  <a:lnTo>
                    <a:pt x="5" y="43"/>
                  </a:lnTo>
                  <a:close/>
                </a:path>
              </a:pathLst>
            </a:custGeom>
            <a:solidFill>
              <a:srgbClr val="453F4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7" name="Freeform 583"/>
            <p:cNvSpPr/>
            <p:nvPr/>
          </p:nvSpPr>
          <p:spPr bwMode="auto">
            <a:xfrm>
              <a:off x="18999200" y="-639762"/>
              <a:ext cx="417513" cy="495300"/>
            </a:xfrm>
            <a:custGeom>
              <a:avLst/>
              <a:gdLst>
                <a:gd name="T0" fmla="*/ 5 w 95"/>
                <a:gd name="T1" fmla="*/ 43 h 113"/>
                <a:gd name="T2" fmla="*/ 14 w 95"/>
                <a:gd name="T3" fmla="*/ 14 h 113"/>
                <a:gd name="T4" fmla="*/ 27 w 95"/>
                <a:gd name="T5" fmla="*/ 6 h 113"/>
                <a:gd name="T6" fmla="*/ 57 w 95"/>
                <a:gd name="T7" fmla="*/ 14 h 113"/>
                <a:gd name="T8" fmla="*/ 89 w 95"/>
                <a:gd name="T9" fmla="*/ 70 h 113"/>
                <a:gd name="T10" fmla="*/ 81 w 95"/>
                <a:gd name="T11" fmla="*/ 99 h 113"/>
                <a:gd name="T12" fmla="*/ 67 w 95"/>
                <a:gd name="T13" fmla="*/ 107 h 113"/>
                <a:gd name="T14" fmla="*/ 37 w 95"/>
                <a:gd name="T15" fmla="*/ 99 h 113"/>
                <a:gd name="T16" fmla="*/ 5 w 95"/>
                <a:gd name="T17" fmla="*/ 4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113">
                  <a:moveTo>
                    <a:pt x="5" y="43"/>
                  </a:moveTo>
                  <a:cubicBezTo>
                    <a:pt x="0" y="33"/>
                    <a:pt x="3" y="20"/>
                    <a:pt x="14" y="14"/>
                  </a:cubicBezTo>
                  <a:cubicBezTo>
                    <a:pt x="27" y="6"/>
                    <a:pt x="27" y="6"/>
                    <a:pt x="27" y="6"/>
                  </a:cubicBezTo>
                  <a:cubicBezTo>
                    <a:pt x="38" y="0"/>
                    <a:pt x="51" y="4"/>
                    <a:pt x="57" y="14"/>
                  </a:cubicBezTo>
                  <a:cubicBezTo>
                    <a:pt x="89" y="70"/>
                    <a:pt x="89" y="70"/>
                    <a:pt x="89" y="70"/>
                  </a:cubicBezTo>
                  <a:cubicBezTo>
                    <a:pt x="95" y="80"/>
                    <a:pt x="91" y="93"/>
                    <a:pt x="81" y="99"/>
                  </a:cubicBezTo>
                  <a:cubicBezTo>
                    <a:pt x="67" y="107"/>
                    <a:pt x="67" y="107"/>
                    <a:pt x="67" y="107"/>
                  </a:cubicBezTo>
                  <a:cubicBezTo>
                    <a:pt x="56" y="113"/>
                    <a:pt x="43" y="109"/>
                    <a:pt x="37" y="99"/>
                  </a:cubicBezTo>
                  <a:lnTo>
                    <a:pt x="5" y="43"/>
                  </a:lnTo>
                  <a:close/>
                </a:path>
              </a:pathLst>
            </a:custGeom>
            <a:noFill/>
            <a:ln w="17463" cap="flat">
              <a:solidFill>
                <a:srgbClr val="00000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08" name="Freeform 584"/>
            <p:cNvSpPr/>
            <p:nvPr/>
          </p:nvSpPr>
          <p:spPr bwMode="auto">
            <a:xfrm>
              <a:off x="18688050" y="-706437"/>
              <a:ext cx="693738" cy="820738"/>
            </a:xfrm>
            <a:custGeom>
              <a:avLst/>
              <a:gdLst>
                <a:gd name="T0" fmla="*/ 10 w 158"/>
                <a:gd name="T1" fmla="*/ 72 h 187"/>
                <a:gd name="T2" fmla="*/ 23 w 158"/>
                <a:gd name="T3" fmla="*/ 23 h 187"/>
                <a:gd name="T4" fmla="*/ 47 w 158"/>
                <a:gd name="T5" fmla="*/ 10 h 187"/>
                <a:gd name="T6" fmla="*/ 96 w 158"/>
                <a:gd name="T7" fmla="*/ 23 h 187"/>
                <a:gd name="T8" fmla="*/ 148 w 158"/>
                <a:gd name="T9" fmla="*/ 115 h 187"/>
                <a:gd name="T10" fmla="*/ 135 w 158"/>
                <a:gd name="T11" fmla="*/ 164 h 187"/>
                <a:gd name="T12" fmla="*/ 112 w 158"/>
                <a:gd name="T13" fmla="*/ 178 h 187"/>
                <a:gd name="T14" fmla="*/ 63 w 158"/>
                <a:gd name="T15" fmla="*/ 164 h 187"/>
                <a:gd name="T16" fmla="*/ 10 w 158"/>
                <a:gd name="T17" fmla="*/ 72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8" h="187">
                  <a:moveTo>
                    <a:pt x="10" y="72"/>
                  </a:moveTo>
                  <a:cubicBezTo>
                    <a:pt x="0" y="55"/>
                    <a:pt x="6" y="33"/>
                    <a:pt x="23" y="23"/>
                  </a:cubicBezTo>
                  <a:cubicBezTo>
                    <a:pt x="47" y="10"/>
                    <a:pt x="47" y="10"/>
                    <a:pt x="47" y="10"/>
                  </a:cubicBezTo>
                  <a:cubicBezTo>
                    <a:pt x="64" y="0"/>
                    <a:pt x="86" y="6"/>
                    <a:pt x="96" y="23"/>
                  </a:cubicBezTo>
                  <a:cubicBezTo>
                    <a:pt x="148" y="115"/>
                    <a:pt x="148" y="115"/>
                    <a:pt x="148" y="115"/>
                  </a:cubicBezTo>
                  <a:cubicBezTo>
                    <a:pt x="158" y="133"/>
                    <a:pt x="152" y="154"/>
                    <a:pt x="135" y="164"/>
                  </a:cubicBezTo>
                  <a:cubicBezTo>
                    <a:pt x="112" y="178"/>
                    <a:pt x="112" y="178"/>
                    <a:pt x="112" y="178"/>
                  </a:cubicBezTo>
                  <a:cubicBezTo>
                    <a:pt x="95" y="187"/>
                    <a:pt x="73" y="181"/>
                    <a:pt x="63" y="164"/>
                  </a:cubicBezTo>
                  <a:lnTo>
                    <a:pt x="10" y="72"/>
                  </a:lnTo>
                  <a:close/>
                </a:path>
              </a:pathLst>
            </a:custGeom>
            <a:solidFill>
              <a:srgbClr val="60AAC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9" name="Freeform 585"/>
            <p:cNvSpPr/>
            <p:nvPr/>
          </p:nvSpPr>
          <p:spPr bwMode="auto">
            <a:xfrm>
              <a:off x="18688050" y="-706437"/>
              <a:ext cx="693738" cy="820738"/>
            </a:xfrm>
            <a:custGeom>
              <a:avLst/>
              <a:gdLst>
                <a:gd name="T0" fmla="*/ 10 w 158"/>
                <a:gd name="T1" fmla="*/ 72 h 187"/>
                <a:gd name="T2" fmla="*/ 23 w 158"/>
                <a:gd name="T3" fmla="*/ 23 h 187"/>
                <a:gd name="T4" fmla="*/ 47 w 158"/>
                <a:gd name="T5" fmla="*/ 10 h 187"/>
                <a:gd name="T6" fmla="*/ 96 w 158"/>
                <a:gd name="T7" fmla="*/ 23 h 187"/>
                <a:gd name="T8" fmla="*/ 148 w 158"/>
                <a:gd name="T9" fmla="*/ 115 h 187"/>
                <a:gd name="T10" fmla="*/ 135 w 158"/>
                <a:gd name="T11" fmla="*/ 164 h 187"/>
                <a:gd name="T12" fmla="*/ 112 w 158"/>
                <a:gd name="T13" fmla="*/ 178 h 187"/>
                <a:gd name="T14" fmla="*/ 63 w 158"/>
                <a:gd name="T15" fmla="*/ 164 h 187"/>
                <a:gd name="T16" fmla="*/ 10 w 158"/>
                <a:gd name="T17" fmla="*/ 72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8" h="187">
                  <a:moveTo>
                    <a:pt x="10" y="72"/>
                  </a:moveTo>
                  <a:cubicBezTo>
                    <a:pt x="0" y="55"/>
                    <a:pt x="6" y="33"/>
                    <a:pt x="23" y="23"/>
                  </a:cubicBezTo>
                  <a:cubicBezTo>
                    <a:pt x="47" y="10"/>
                    <a:pt x="47" y="10"/>
                    <a:pt x="47" y="10"/>
                  </a:cubicBezTo>
                  <a:cubicBezTo>
                    <a:pt x="64" y="0"/>
                    <a:pt x="86" y="6"/>
                    <a:pt x="96" y="23"/>
                  </a:cubicBezTo>
                  <a:cubicBezTo>
                    <a:pt x="148" y="115"/>
                    <a:pt x="148" y="115"/>
                    <a:pt x="148" y="115"/>
                  </a:cubicBezTo>
                  <a:cubicBezTo>
                    <a:pt x="158" y="133"/>
                    <a:pt x="152" y="154"/>
                    <a:pt x="135" y="164"/>
                  </a:cubicBezTo>
                  <a:cubicBezTo>
                    <a:pt x="112" y="178"/>
                    <a:pt x="112" y="178"/>
                    <a:pt x="112" y="178"/>
                  </a:cubicBezTo>
                  <a:cubicBezTo>
                    <a:pt x="95" y="187"/>
                    <a:pt x="73" y="181"/>
                    <a:pt x="63" y="164"/>
                  </a:cubicBezTo>
                  <a:lnTo>
                    <a:pt x="10" y="72"/>
                  </a:lnTo>
                  <a:close/>
                </a:path>
              </a:pathLst>
            </a:custGeom>
            <a:noFill/>
            <a:ln w="17463" cap="flat">
              <a:solidFill>
                <a:srgbClr val="00000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10" name="Freeform 586"/>
            <p:cNvSpPr/>
            <p:nvPr/>
          </p:nvSpPr>
          <p:spPr bwMode="auto">
            <a:xfrm>
              <a:off x="18591213" y="-679450"/>
              <a:ext cx="641350" cy="908050"/>
            </a:xfrm>
            <a:custGeom>
              <a:avLst/>
              <a:gdLst>
                <a:gd name="T0" fmla="*/ 7 w 146"/>
                <a:gd name="T1" fmla="*/ 45 h 207"/>
                <a:gd name="T2" fmla="*/ 16 w 146"/>
                <a:gd name="T3" fmla="*/ 10 h 207"/>
                <a:gd name="T4" fmla="*/ 22 w 146"/>
                <a:gd name="T5" fmla="*/ 7 h 207"/>
                <a:gd name="T6" fmla="*/ 56 w 146"/>
                <a:gd name="T7" fmla="*/ 17 h 207"/>
                <a:gd name="T8" fmla="*/ 139 w 146"/>
                <a:gd name="T9" fmla="*/ 162 h 207"/>
                <a:gd name="T10" fmla="*/ 130 w 146"/>
                <a:gd name="T11" fmla="*/ 197 h 207"/>
                <a:gd name="T12" fmla="*/ 125 w 146"/>
                <a:gd name="T13" fmla="*/ 200 h 207"/>
                <a:gd name="T14" fmla="*/ 90 w 146"/>
                <a:gd name="T15" fmla="*/ 190 h 207"/>
                <a:gd name="T16" fmla="*/ 7 w 146"/>
                <a:gd name="T17" fmla="*/ 45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 h="207">
                  <a:moveTo>
                    <a:pt x="7" y="45"/>
                  </a:moveTo>
                  <a:cubicBezTo>
                    <a:pt x="0" y="33"/>
                    <a:pt x="4" y="17"/>
                    <a:pt x="16" y="10"/>
                  </a:cubicBezTo>
                  <a:cubicBezTo>
                    <a:pt x="22" y="7"/>
                    <a:pt x="22" y="7"/>
                    <a:pt x="22" y="7"/>
                  </a:cubicBezTo>
                  <a:cubicBezTo>
                    <a:pt x="34" y="0"/>
                    <a:pt x="49" y="4"/>
                    <a:pt x="56" y="17"/>
                  </a:cubicBezTo>
                  <a:cubicBezTo>
                    <a:pt x="139" y="162"/>
                    <a:pt x="139" y="162"/>
                    <a:pt x="139" y="162"/>
                  </a:cubicBezTo>
                  <a:cubicBezTo>
                    <a:pt x="146" y="174"/>
                    <a:pt x="142" y="190"/>
                    <a:pt x="130" y="197"/>
                  </a:cubicBezTo>
                  <a:cubicBezTo>
                    <a:pt x="125" y="200"/>
                    <a:pt x="125" y="200"/>
                    <a:pt x="125" y="200"/>
                  </a:cubicBezTo>
                  <a:cubicBezTo>
                    <a:pt x="112" y="207"/>
                    <a:pt x="97" y="203"/>
                    <a:pt x="90" y="190"/>
                  </a:cubicBezTo>
                  <a:lnTo>
                    <a:pt x="7" y="45"/>
                  </a:lnTo>
                  <a:close/>
                </a:path>
              </a:pathLst>
            </a:custGeom>
            <a:solidFill>
              <a:srgbClr val="FFFFFF"/>
            </a:solidFill>
            <a:ln w="17463" cap="flat">
              <a:solidFill>
                <a:srgbClr val="000000"/>
              </a:solidFill>
              <a:prstDash val="solid"/>
              <a:miter lim="800000"/>
            </a:ln>
          </p:spPr>
          <p:txBody>
            <a:bodyPr vert="horz" wrap="square" lIns="91440" tIns="45720" rIns="91440" bIns="45720" numCol="1" anchor="t" anchorCtr="0" compatLnSpc="1"/>
            <a:lstStyle/>
            <a:p>
              <a:endParaRPr lang="zh-CN" altLang="en-US"/>
            </a:p>
          </p:txBody>
        </p:sp>
        <p:sp>
          <p:nvSpPr>
            <p:cNvPr id="611" name="Freeform 587"/>
            <p:cNvSpPr/>
            <p:nvPr/>
          </p:nvSpPr>
          <p:spPr bwMode="auto">
            <a:xfrm>
              <a:off x="17497425" y="-38100"/>
              <a:ext cx="271463" cy="1012825"/>
            </a:xfrm>
            <a:custGeom>
              <a:avLst/>
              <a:gdLst>
                <a:gd name="T0" fmla="*/ 20 w 62"/>
                <a:gd name="T1" fmla="*/ 0 h 231"/>
                <a:gd name="T2" fmla="*/ 35 w 62"/>
                <a:gd name="T3" fmla="*/ 2 h 231"/>
                <a:gd name="T4" fmla="*/ 62 w 62"/>
                <a:gd name="T5" fmla="*/ 224 h 231"/>
                <a:gd name="T6" fmla="*/ 49 w 62"/>
                <a:gd name="T7" fmla="*/ 231 h 231"/>
                <a:gd name="T8" fmla="*/ 20 w 62"/>
                <a:gd name="T9" fmla="*/ 0 h 231"/>
              </a:gdLst>
              <a:ahLst/>
              <a:cxnLst>
                <a:cxn ang="0">
                  <a:pos x="T0" y="T1"/>
                </a:cxn>
                <a:cxn ang="0">
                  <a:pos x="T2" y="T3"/>
                </a:cxn>
                <a:cxn ang="0">
                  <a:pos x="T4" y="T5"/>
                </a:cxn>
                <a:cxn ang="0">
                  <a:pos x="T6" y="T7"/>
                </a:cxn>
                <a:cxn ang="0">
                  <a:pos x="T8" y="T9"/>
                </a:cxn>
              </a:cxnLst>
              <a:rect l="0" t="0" r="r" b="b"/>
              <a:pathLst>
                <a:path w="62" h="231">
                  <a:moveTo>
                    <a:pt x="20" y="0"/>
                  </a:moveTo>
                  <a:cubicBezTo>
                    <a:pt x="35" y="2"/>
                    <a:pt x="35" y="2"/>
                    <a:pt x="35" y="2"/>
                  </a:cubicBezTo>
                  <a:cubicBezTo>
                    <a:pt x="15" y="135"/>
                    <a:pt x="62" y="224"/>
                    <a:pt x="62" y="224"/>
                  </a:cubicBezTo>
                  <a:cubicBezTo>
                    <a:pt x="49" y="231"/>
                    <a:pt x="49" y="231"/>
                    <a:pt x="49" y="231"/>
                  </a:cubicBezTo>
                  <a:cubicBezTo>
                    <a:pt x="47" y="228"/>
                    <a:pt x="0" y="138"/>
                    <a:pt x="20" y="0"/>
                  </a:cubicBezTo>
                  <a:close/>
                </a:path>
              </a:pathLst>
            </a:custGeom>
            <a:solidFill>
              <a:srgbClr val="FFFFFF"/>
            </a:solidFill>
            <a:ln w="17463" cap="flat">
              <a:solidFill>
                <a:srgbClr val="000000"/>
              </a:solidFill>
              <a:prstDash val="solid"/>
              <a:miter lim="800000"/>
            </a:ln>
          </p:spPr>
          <p:txBody>
            <a:bodyPr vert="horz" wrap="square" lIns="91440" tIns="45720" rIns="91440" bIns="45720" numCol="1" anchor="t" anchorCtr="0" compatLnSpc="1"/>
            <a:lstStyle/>
            <a:p>
              <a:endParaRPr lang="zh-CN" altLang="en-US"/>
            </a:p>
          </p:txBody>
        </p:sp>
        <p:sp>
          <p:nvSpPr>
            <p:cNvPr id="612" name="Freeform 588"/>
            <p:cNvSpPr/>
            <p:nvPr/>
          </p:nvSpPr>
          <p:spPr bwMode="auto">
            <a:xfrm>
              <a:off x="17545050" y="-336550"/>
              <a:ext cx="303213" cy="487363"/>
            </a:xfrm>
            <a:custGeom>
              <a:avLst/>
              <a:gdLst>
                <a:gd name="T0" fmla="*/ 68 w 69"/>
                <a:gd name="T1" fmla="*/ 28 h 111"/>
                <a:gd name="T2" fmla="*/ 49 w 69"/>
                <a:gd name="T3" fmla="*/ 3 h 111"/>
                <a:gd name="T4" fmla="*/ 33 w 69"/>
                <a:gd name="T5" fmla="*/ 1 h 111"/>
                <a:gd name="T6" fmla="*/ 9 w 69"/>
                <a:gd name="T7" fmla="*/ 20 h 111"/>
                <a:gd name="T8" fmla="*/ 1 w 69"/>
                <a:gd name="T9" fmla="*/ 84 h 111"/>
                <a:gd name="T10" fmla="*/ 20 w 69"/>
                <a:gd name="T11" fmla="*/ 108 h 111"/>
                <a:gd name="T12" fmla="*/ 36 w 69"/>
                <a:gd name="T13" fmla="*/ 110 h 111"/>
                <a:gd name="T14" fmla="*/ 60 w 69"/>
                <a:gd name="T15" fmla="*/ 91 h 111"/>
                <a:gd name="T16" fmla="*/ 68 w 69"/>
                <a:gd name="T17" fmla="*/ 28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111">
                  <a:moveTo>
                    <a:pt x="68" y="28"/>
                  </a:moveTo>
                  <a:cubicBezTo>
                    <a:pt x="69" y="16"/>
                    <a:pt x="61" y="5"/>
                    <a:pt x="49" y="3"/>
                  </a:cubicBezTo>
                  <a:cubicBezTo>
                    <a:pt x="33" y="1"/>
                    <a:pt x="33" y="1"/>
                    <a:pt x="33" y="1"/>
                  </a:cubicBezTo>
                  <a:cubicBezTo>
                    <a:pt x="22" y="0"/>
                    <a:pt x="11" y="8"/>
                    <a:pt x="9" y="20"/>
                  </a:cubicBezTo>
                  <a:cubicBezTo>
                    <a:pt x="1" y="84"/>
                    <a:pt x="1" y="84"/>
                    <a:pt x="1" y="84"/>
                  </a:cubicBezTo>
                  <a:cubicBezTo>
                    <a:pt x="0" y="95"/>
                    <a:pt x="8" y="106"/>
                    <a:pt x="20" y="108"/>
                  </a:cubicBezTo>
                  <a:cubicBezTo>
                    <a:pt x="36" y="110"/>
                    <a:pt x="36" y="110"/>
                    <a:pt x="36" y="110"/>
                  </a:cubicBezTo>
                  <a:cubicBezTo>
                    <a:pt x="48" y="111"/>
                    <a:pt x="58" y="103"/>
                    <a:pt x="60" y="91"/>
                  </a:cubicBezTo>
                  <a:lnTo>
                    <a:pt x="68" y="28"/>
                  </a:lnTo>
                  <a:close/>
                </a:path>
              </a:pathLst>
            </a:custGeom>
            <a:solidFill>
              <a:srgbClr val="453F4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3" name="Freeform 589"/>
            <p:cNvSpPr/>
            <p:nvPr/>
          </p:nvSpPr>
          <p:spPr bwMode="auto">
            <a:xfrm>
              <a:off x="17545050" y="-336550"/>
              <a:ext cx="303213" cy="487363"/>
            </a:xfrm>
            <a:custGeom>
              <a:avLst/>
              <a:gdLst>
                <a:gd name="T0" fmla="*/ 68 w 69"/>
                <a:gd name="T1" fmla="*/ 28 h 111"/>
                <a:gd name="T2" fmla="*/ 49 w 69"/>
                <a:gd name="T3" fmla="*/ 3 h 111"/>
                <a:gd name="T4" fmla="*/ 33 w 69"/>
                <a:gd name="T5" fmla="*/ 1 h 111"/>
                <a:gd name="T6" fmla="*/ 9 w 69"/>
                <a:gd name="T7" fmla="*/ 20 h 111"/>
                <a:gd name="T8" fmla="*/ 1 w 69"/>
                <a:gd name="T9" fmla="*/ 84 h 111"/>
                <a:gd name="T10" fmla="*/ 20 w 69"/>
                <a:gd name="T11" fmla="*/ 108 h 111"/>
                <a:gd name="T12" fmla="*/ 36 w 69"/>
                <a:gd name="T13" fmla="*/ 110 h 111"/>
                <a:gd name="T14" fmla="*/ 60 w 69"/>
                <a:gd name="T15" fmla="*/ 91 h 111"/>
                <a:gd name="T16" fmla="*/ 68 w 69"/>
                <a:gd name="T17" fmla="*/ 28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111">
                  <a:moveTo>
                    <a:pt x="68" y="28"/>
                  </a:moveTo>
                  <a:cubicBezTo>
                    <a:pt x="69" y="16"/>
                    <a:pt x="61" y="5"/>
                    <a:pt x="49" y="3"/>
                  </a:cubicBezTo>
                  <a:cubicBezTo>
                    <a:pt x="33" y="1"/>
                    <a:pt x="33" y="1"/>
                    <a:pt x="33" y="1"/>
                  </a:cubicBezTo>
                  <a:cubicBezTo>
                    <a:pt x="22" y="0"/>
                    <a:pt x="11" y="8"/>
                    <a:pt x="9" y="20"/>
                  </a:cubicBezTo>
                  <a:cubicBezTo>
                    <a:pt x="1" y="84"/>
                    <a:pt x="1" y="84"/>
                    <a:pt x="1" y="84"/>
                  </a:cubicBezTo>
                  <a:cubicBezTo>
                    <a:pt x="0" y="95"/>
                    <a:pt x="8" y="106"/>
                    <a:pt x="20" y="108"/>
                  </a:cubicBezTo>
                  <a:cubicBezTo>
                    <a:pt x="36" y="110"/>
                    <a:pt x="36" y="110"/>
                    <a:pt x="36" y="110"/>
                  </a:cubicBezTo>
                  <a:cubicBezTo>
                    <a:pt x="48" y="111"/>
                    <a:pt x="58" y="103"/>
                    <a:pt x="60" y="91"/>
                  </a:cubicBezTo>
                  <a:lnTo>
                    <a:pt x="68" y="28"/>
                  </a:lnTo>
                  <a:close/>
                </a:path>
              </a:pathLst>
            </a:custGeom>
            <a:noFill/>
            <a:ln w="17463" cap="flat">
              <a:solidFill>
                <a:srgbClr val="00000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14" name="Freeform 590"/>
            <p:cNvSpPr/>
            <p:nvPr/>
          </p:nvSpPr>
          <p:spPr bwMode="auto">
            <a:xfrm>
              <a:off x="17637125" y="-473075"/>
              <a:ext cx="509588" cy="811213"/>
            </a:xfrm>
            <a:custGeom>
              <a:avLst/>
              <a:gdLst>
                <a:gd name="T0" fmla="*/ 113 w 116"/>
                <a:gd name="T1" fmla="*/ 46 h 185"/>
                <a:gd name="T2" fmla="*/ 82 w 116"/>
                <a:gd name="T3" fmla="*/ 6 h 185"/>
                <a:gd name="T4" fmla="*/ 56 w 116"/>
                <a:gd name="T5" fmla="*/ 2 h 185"/>
                <a:gd name="T6" fmla="*/ 16 w 116"/>
                <a:gd name="T7" fmla="*/ 33 h 185"/>
                <a:gd name="T8" fmla="*/ 2 w 116"/>
                <a:gd name="T9" fmla="*/ 139 h 185"/>
                <a:gd name="T10" fmla="*/ 33 w 116"/>
                <a:gd name="T11" fmla="*/ 179 h 185"/>
                <a:gd name="T12" fmla="*/ 60 w 116"/>
                <a:gd name="T13" fmla="*/ 182 h 185"/>
                <a:gd name="T14" fmla="*/ 100 w 116"/>
                <a:gd name="T15" fmla="*/ 151 h 185"/>
                <a:gd name="T16" fmla="*/ 113 w 116"/>
                <a:gd name="T17" fmla="*/ 4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185">
                  <a:moveTo>
                    <a:pt x="113" y="46"/>
                  </a:moveTo>
                  <a:cubicBezTo>
                    <a:pt x="116" y="26"/>
                    <a:pt x="102" y="8"/>
                    <a:pt x="82" y="6"/>
                  </a:cubicBezTo>
                  <a:cubicBezTo>
                    <a:pt x="56" y="2"/>
                    <a:pt x="56" y="2"/>
                    <a:pt x="56" y="2"/>
                  </a:cubicBezTo>
                  <a:cubicBezTo>
                    <a:pt x="36" y="0"/>
                    <a:pt x="18" y="14"/>
                    <a:pt x="16" y="33"/>
                  </a:cubicBezTo>
                  <a:cubicBezTo>
                    <a:pt x="2" y="139"/>
                    <a:pt x="2" y="139"/>
                    <a:pt x="2" y="139"/>
                  </a:cubicBezTo>
                  <a:cubicBezTo>
                    <a:pt x="0" y="158"/>
                    <a:pt x="14" y="176"/>
                    <a:pt x="33" y="179"/>
                  </a:cubicBezTo>
                  <a:cubicBezTo>
                    <a:pt x="60" y="182"/>
                    <a:pt x="60" y="182"/>
                    <a:pt x="60" y="182"/>
                  </a:cubicBezTo>
                  <a:cubicBezTo>
                    <a:pt x="80" y="185"/>
                    <a:pt x="98" y="171"/>
                    <a:pt x="100" y="151"/>
                  </a:cubicBezTo>
                  <a:lnTo>
                    <a:pt x="113" y="46"/>
                  </a:lnTo>
                  <a:close/>
                </a:path>
              </a:pathLst>
            </a:custGeom>
            <a:solidFill>
              <a:srgbClr val="60AAC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5" name="Freeform 591"/>
            <p:cNvSpPr/>
            <p:nvPr/>
          </p:nvSpPr>
          <p:spPr bwMode="auto">
            <a:xfrm>
              <a:off x="17637125" y="-473075"/>
              <a:ext cx="509588" cy="811213"/>
            </a:xfrm>
            <a:custGeom>
              <a:avLst/>
              <a:gdLst>
                <a:gd name="T0" fmla="*/ 113 w 116"/>
                <a:gd name="T1" fmla="*/ 46 h 185"/>
                <a:gd name="T2" fmla="*/ 82 w 116"/>
                <a:gd name="T3" fmla="*/ 6 h 185"/>
                <a:gd name="T4" fmla="*/ 56 w 116"/>
                <a:gd name="T5" fmla="*/ 2 h 185"/>
                <a:gd name="T6" fmla="*/ 16 w 116"/>
                <a:gd name="T7" fmla="*/ 33 h 185"/>
                <a:gd name="T8" fmla="*/ 2 w 116"/>
                <a:gd name="T9" fmla="*/ 139 h 185"/>
                <a:gd name="T10" fmla="*/ 33 w 116"/>
                <a:gd name="T11" fmla="*/ 179 h 185"/>
                <a:gd name="T12" fmla="*/ 60 w 116"/>
                <a:gd name="T13" fmla="*/ 182 h 185"/>
                <a:gd name="T14" fmla="*/ 100 w 116"/>
                <a:gd name="T15" fmla="*/ 151 h 185"/>
                <a:gd name="T16" fmla="*/ 113 w 116"/>
                <a:gd name="T17" fmla="*/ 4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185">
                  <a:moveTo>
                    <a:pt x="113" y="46"/>
                  </a:moveTo>
                  <a:cubicBezTo>
                    <a:pt x="116" y="26"/>
                    <a:pt x="102" y="8"/>
                    <a:pt x="82" y="6"/>
                  </a:cubicBezTo>
                  <a:cubicBezTo>
                    <a:pt x="56" y="2"/>
                    <a:pt x="56" y="2"/>
                    <a:pt x="56" y="2"/>
                  </a:cubicBezTo>
                  <a:cubicBezTo>
                    <a:pt x="36" y="0"/>
                    <a:pt x="18" y="14"/>
                    <a:pt x="16" y="33"/>
                  </a:cubicBezTo>
                  <a:cubicBezTo>
                    <a:pt x="2" y="139"/>
                    <a:pt x="2" y="139"/>
                    <a:pt x="2" y="139"/>
                  </a:cubicBezTo>
                  <a:cubicBezTo>
                    <a:pt x="0" y="158"/>
                    <a:pt x="14" y="176"/>
                    <a:pt x="33" y="179"/>
                  </a:cubicBezTo>
                  <a:cubicBezTo>
                    <a:pt x="60" y="182"/>
                    <a:pt x="60" y="182"/>
                    <a:pt x="60" y="182"/>
                  </a:cubicBezTo>
                  <a:cubicBezTo>
                    <a:pt x="80" y="185"/>
                    <a:pt x="98" y="171"/>
                    <a:pt x="100" y="151"/>
                  </a:cubicBezTo>
                  <a:lnTo>
                    <a:pt x="113" y="46"/>
                  </a:lnTo>
                  <a:close/>
                </a:path>
              </a:pathLst>
            </a:custGeom>
            <a:noFill/>
            <a:ln w="17463" cap="flat">
              <a:solidFill>
                <a:srgbClr val="00000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16" name="Freeform 592"/>
            <p:cNvSpPr/>
            <p:nvPr/>
          </p:nvSpPr>
          <p:spPr bwMode="auto">
            <a:xfrm>
              <a:off x="17853025" y="-534987"/>
              <a:ext cx="360363" cy="969963"/>
            </a:xfrm>
            <a:custGeom>
              <a:avLst/>
              <a:gdLst>
                <a:gd name="T0" fmla="*/ 80 w 82"/>
                <a:gd name="T1" fmla="*/ 31 h 221"/>
                <a:gd name="T2" fmla="*/ 58 w 82"/>
                <a:gd name="T3" fmla="*/ 2 h 221"/>
                <a:gd name="T4" fmla="*/ 52 w 82"/>
                <a:gd name="T5" fmla="*/ 2 h 221"/>
                <a:gd name="T6" fmla="*/ 23 w 82"/>
                <a:gd name="T7" fmla="*/ 24 h 221"/>
                <a:gd name="T8" fmla="*/ 2 w 82"/>
                <a:gd name="T9" fmla="*/ 190 h 221"/>
                <a:gd name="T10" fmla="*/ 24 w 82"/>
                <a:gd name="T11" fmla="*/ 218 h 221"/>
                <a:gd name="T12" fmla="*/ 30 w 82"/>
                <a:gd name="T13" fmla="*/ 219 h 221"/>
                <a:gd name="T14" fmla="*/ 59 w 82"/>
                <a:gd name="T15" fmla="*/ 197 h 221"/>
                <a:gd name="T16" fmla="*/ 80 w 82"/>
                <a:gd name="T17" fmla="*/ 3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 h="221">
                  <a:moveTo>
                    <a:pt x="80" y="31"/>
                  </a:moveTo>
                  <a:cubicBezTo>
                    <a:pt x="82" y="17"/>
                    <a:pt x="72" y="4"/>
                    <a:pt x="58" y="2"/>
                  </a:cubicBezTo>
                  <a:cubicBezTo>
                    <a:pt x="52" y="2"/>
                    <a:pt x="52" y="2"/>
                    <a:pt x="52" y="2"/>
                  </a:cubicBezTo>
                  <a:cubicBezTo>
                    <a:pt x="38" y="0"/>
                    <a:pt x="25" y="10"/>
                    <a:pt x="23" y="24"/>
                  </a:cubicBezTo>
                  <a:cubicBezTo>
                    <a:pt x="2" y="190"/>
                    <a:pt x="2" y="190"/>
                    <a:pt x="2" y="190"/>
                  </a:cubicBezTo>
                  <a:cubicBezTo>
                    <a:pt x="0" y="204"/>
                    <a:pt x="10" y="217"/>
                    <a:pt x="24" y="218"/>
                  </a:cubicBezTo>
                  <a:cubicBezTo>
                    <a:pt x="30" y="219"/>
                    <a:pt x="30" y="219"/>
                    <a:pt x="30" y="219"/>
                  </a:cubicBezTo>
                  <a:cubicBezTo>
                    <a:pt x="44" y="221"/>
                    <a:pt x="57" y="211"/>
                    <a:pt x="59" y="197"/>
                  </a:cubicBezTo>
                  <a:lnTo>
                    <a:pt x="80" y="31"/>
                  </a:lnTo>
                  <a:close/>
                </a:path>
              </a:pathLst>
            </a:custGeom>
            <a:solidFill>
              <a:srgbClr val="FFFFFF"/>
            </a:solidFill>
            <a:ln w="17463" cap="flat">
              <a:solidFill>
                <a:srgbClr val="000000"/>
              </a:solidFill>
              <a:prstDash val="solid"/>
              <a:miter lim="800000"/>
            </a:ln>
          </p:spPr>
          <p:txBody>
            <a:bodyPr vert="horz" wrap="square" lIns="91440" tIns="45720" rIns="91440" bIns="45720" numCol="1" anchor="t" anchorCtr="0" compatLnSpc="1"/>
            <a:lstStyle/>
            <a:p>
              <a:endParaRPr lang="zh-CN" altLang="en-US"/>
            </a:p>
          </p:txBody>
        </p:sp>
        <p:sp>
          <p:nvSpPr>
            <p:cNvPr id="617" name="Freeform 593"/>
            <p:cNvSpPr/>
            <p:nvPr/>
          </p:nvSpPr>
          <p:spPr bwMode="auto">
            <a:xfrm>
              <a:off x="17668875" y="558800"/>
              <a:ext cx="1976438" cy="990600"/>
            </a:xfrm>
            <a:custGeom>
              <a:avLst/>
              <a:gdLst>
                <a:gd name="T0" fmla="*/ 422 w 450"/>
                <a:gd name="T1" fmla="*/ 1 h 226"/>
                <a:gd name="T2" fmla="*/ 431 w 450"/>
                <a:gd name="T3" fmla="*/ 1 h 226"/>
                <a:gd name="T4" fmla="*/ 448 w 450"/>
                <a:gd name="T5" fmla="*/ 28 h 226"/>
                <a:gd name="T6" fmla="*/ 253 w 450"/>
                <a:gd name="T7" fmla="*/ 208 h 226"/>
                <a:gd name="T8" fmla="*/ 8 w 450"/>
                <a:gd name="T9" fmla="*/ 125 h 226"/>
                <a:gd name="T10" fmla="*/ 10 w 450"/>
                <a:gd name="T11" fmla="*/ 94 h 226"/>
                <a:gd name="T12" fmla="*/ 41 w 450"/>
                <a:gd name="T13" fmla="*/ 95 h 226"/>
                <a:gd name="T14" fmla="*/ 245 w 450"/>
                <a:gd name="T15" fmla="*/ 164 h 226"/>
                <a:gd name="T16" fmla="*/ 404 w 450"/>
                <a:gd name="T17" fmla="*/ 18 h 226"/>
                <a:gd name="T18" fmla="*/ 422 w 450"/>
                <a:gd name="T19" fmla="*/ 1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0" h="226">
                  <a:moveTo>
                    <a:pt x="422" y="1"/>
                  </a:moveTo>
                  <a:cubicBezTo>
                    <a:pt x="425" y="0"/>
                    <a:pt x="428" y="0"/>
                    <a:pt x="431" y="1"/>
                  </a:cubicBezTo>
                  <a:cubicBezTo>
                    <a:pt x="443" y="4"/>
                    <a:pt x="450" y="16"/>
                    <a:pt x="448" y="28"/>
                  </a:cubicBezTo>
                  <a:cubicBezTo>
                    <a:pt x="431" y="100"/>
                    <a:pt x="371" y="185"/>
                    <a:pt x="253" y="208"/>
                  </a:cubicBezTo>
                  <a:cubicBezTo>
                    <a:pt x="162" y="226"/>
                    <a:pt x="72" y="196"/>
                    <a:pt x="8" y="125"/>
                  </a:cubicBezTo>
                  <a:cubicBezTo>
                    <a:pt x="0" y="116"/>
                    <a:pt x="0" y="102"/>
                    <a:pt x="10" y="94"/>
                  </a:cubicBezTo>
                  <a:cubicBezTo>
                    <a:pt x="19" y="86"/>
                    <a:pt x="33" y="86"/>
                    <a:pt x="41" y="95"/>
                  </a:cubicBezTo>
                  <a:cubicBezTo>
                    <a:pt x="66" y="123"/>
                    <a:pt x="137" y="186"/>
                    <a:pt x="245" y="164"/>
                  </a:cubicBezTo>
                  <a:cubicBezTo>
                    <a:pt x="341" y="145"/>
                    <a:pt x="391" y="76"/>
                    <a:pt x="404" y="18"/>
                  </a:cubicBezTo>
                  <a:cubicBezTo>
                    <a:pt x="406" y="9"/>
                    <a:pt x="413" y="2"/>
                    <a:pt x="422" y="1"/>
                  </a:cubicBezTo>
                  <a:close/>
                </a:path>
              </a:pathLst>
            </a:custGeom>
            <a:solidFill>
              <a:srgbClr val="FFFFFF"/>
            </a:solidFill>
            <a:ln w="17463" cap="flat">
              <a:solidFill>
                <a:srgbClr val="000000"/>
              </a:solidFill>
              <a:prstDash val="solid"/>
              <a:miter lim="800000"/>
            </a:ln>
          </p:spPr>
          <p:txBody>
            <a:bodyPr vert="horz" wrap="square" lIns="91440" tIns="45720" rIns="91440" bIns="45720" numCol="1" anchor="t" anchorCtr="0" compatLnSpc="1"/>
            <a:lstStyle/>
            <a:p>
              <a:endParaRPr lang="zh-CN" altLang="en-US"/>
            </a:p>
          </p:txBody>
        </p:sp>
        <p:sp>
          <p:nvSpPr>
            <p:cNvPr id="618" name="Freeform 594"/>
            <p:cNvSpPr/>
            <p:nvPr/>
          </p:nvSpPr>
          <p:spPr bwMode="auto">
            <a:xfrm>
              <a:off x="17691100" y="558800"/>
              <a:ext cx="1936750" cy="898525"/>
            </a:xfrm>
            <a:custGeom>
              <a:avLst/>
              <a:gdLst>
                <a:gd name="T0" fmla="*/ 426 w 441"/>
                <a:gd name="T1" fmla="*/ 1 h 205"/>
                <a:gd name="T2" fmla="*/ 417 w 441"/>
                <a:gd name="T3" fmla="*/ 1 h 205"/>
                <a:gd name="T4" fmla="*/ 399 w 441"/>
                <a:gd name="T5" fmla="*/ 18 h 205"/>
                <a:gd name="T6" fmla="*/ 240 w 441"/>
                <a:gd name="T7" fmla="*/ 164 h 205"/>
                <a:gd name="T8" fmla="*/ 36 w 441"/>
                <a:gd name="T9" fmla="*/ 95 h 205"/>
                <a:gd name="T10" fmla="*/ 5 w 441"/>
                <a:gd name="T11" fmla="*/ 94 h 205"/>
                <a:gd name="T12" fmla="*/ 0 w 441"/>
                <a:gd name="T13" fmla="*/ 100 h 205"/>
                <a:gd name="T14" fmla="*/ 3 w 441"/>
                <a:gd name="T15" fmla="*/ 104 h 205"/>
                <a:gd name="T16" fmla="*/ 248 w 441"/>
                <a:gd name="T17" fmla="*/ 187 h 205"/>
                <a:gd name="T18" fmla="*/ 441 w 441"/>
                <a:gd name="T19" fmla="*/ 13 h 205"/>
                <a:gd name="T20" fmla="*/ 426 w 441"/>
                <a:gd name="T21" fmla="*/ 1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1" h="205">
                  <a:moveTo>
                    <a:pt x="426" y="1"/>
                  </a:moveTo>
                  <a:cubicBezTo>
                    <a:pt x="423" y="0"/>
                    <a:pt x="420" y="0"/>
                    <a:pt x="417" y="1"/>
                  </a:cubicBezTo>
                  <a:cubicBezTo>
                    <a:pt x="408" y="2"/>
                    <a:pt x="401" y="9"/>
                    <a:pt x="399" y="18"/>
                  </a:cubicBezTo>
                  <a:cubicBezTo>
                    <a:pt x="386" y="76"/>
                    <a:pt x="336" y="145"/>
                    <a:pt x="240" y="164"/>
                  </a:cubicBezTo>
                  <a:cubicBezTo>
                    <a:pt x="132" y="186"/>
                    <a:pt x="61" y="123"/>
                    <a:pt x="36" y="95"/>
                  </a:cubicBezTo>
                  <a:cubicBezTo>
                    <a:pt x="28" y="86"/>
                    <a:pt x="14" y="86"/>
                    <a:pt x="5" y="94"/>
                  </a:cubicBezTo>
                  <a:cubicBezTo>
                    <a:pt x="3" y="96"/>
                    <a:pt x="1" y="98"/>
                    <a:pt x="0" y="100"/>
                  </a:cubicBezTo>
                  <a:cubicBezTo>
                    <a:pt x="1" y="101"/>
                    <a:pt x="2" y="103"/>
                    <a:pt x="3" y="104"/>
                  </a:cubicBezTo>
                  <a:cubicBezTo>
                    <a:pt x="67" y="175"/>
                    <a:pt x="157" y="205"/>
                    <a:pt x="248" y="187"/>
                  </a:cubicBezTo>
                  <a:cubicBezTo>
                    <a:pt x="362" y="164"/>
                    <a:pt x="422" y="84"/>
                    <a:pt x="441" y="13"/>
                  </a:cubicBezTo>
                  <a:cubicBezTo>
                    <a:pt x="438" y="7"/>
                    <a:pt x="433" y="3"/>
                    <a:pt x="426" y="1"/>
                  </a:cubicBezTo>
                  <a:close/>
                </a:path>
              </a:pathLst>
            </a:custGeom>
            <a:solidFill>
              <a:srgbClr val="F1F2F2"/>
            </a:solidFill>
            <a:ln w="17463" cap="flat">
              <a:solidFill>
                <a:srgbClr val="000000"/>
              </a:solidFill>
              <a:prstDash val="solid"/>
              <a:miter lim="800000"/>
            </a:ln>
          </p:spPr>
          <p:txBody>
            <a:bodyPr vert="horz" wrap="square" lIns="91440" tIns="45720" rIns="91440" bIns="45720" numCol="1" anchor="t" anchorCtr="0" compatLnSpc="1"/>
            <a:lstStyle/>
            <a:p>
              <a:endParaRPr lang="zh-CN" altLang="en-US"/>
            </a:p>
          </p:txBody>
        </p:sp>
        <p:sp>
          <p:nvSpPr>
            <p:cNvPr id="619" name="Freeform 595"/>
            <p:cNvSpPr/>
            <p:nvPr/>
          </p:nvSpPr>
          <p:spPr bwMode="auto">
            <a:xfrm>
              <a:off x="15921038" y="-2728912"/>
              <a:ext cx="3219450" cy="2312988"/>
            </a:xfrm>
            <a:custGeom>
              <a:avLst/>
              <a:gdLst>
                <a:gd name="T0" fmla="*/ 361 w 733"/>
                <a:gd name="T1" fmla="*/ 527 h 527"/>
                <a:gd name="T2" fmla="*/ 335 w 733"/>
                <a:gd name="T3" fmla="*/ 524 h 527"/>
                <a:gd name="T4" fmla="*/ 265 w 733"/>
                <a:gd name="T5" fmla="*/ 467 h 527"/>
                <a:gd name="T6" fmla="*/ 319 w 733"/>
                <a:gd name="T7" fmla="*/ 329 h 527"/>
                <a:gd name="T8" fmla="*/ 342 w 733"/>
                <a:gd name="T9" fmla="*/ 245 h 527"/>
                <a:gd name="T10" fmla="*/ 272 w 733"/>
                <a:gd name="T11" fmla="*/ 196 h 527"/>
                <a:gd name="T12" fmla="*/ 191 w 733"/>
                <a:gd name="T13" fmla="*/ 256 h 527"/>
                <a:gd name="T14" fmla="*/ 82 w 733"/>
                <a:gd name="T15" fmla="*/ 298 h 527"/>
                <a:gd name="T16" fmla="*/ 6 w 733"/>
                <a:gd name="T17" fmla="*/ 212 h 527"/>
                <a:gd name="T18" fmla="*/ 259 w 733"/>
                <a:gd name="T19" fmla="*/ 0 h 527"/>
                <a:gd name="T20" fmla="*/ 260 w 733"/>
                <a:gd name="T21" fmla="*/ 5 h 527"/>
                <a:gd name="T22" fmla="*/ 11 w 733"/>
                <a:gd name="T23" fmla="*/ 212 h 527"/>
                <a:gd name="T24" fmla="*/ 83 w 733"/>
                <a:gd name="T25" fmla="*/ 293 h 527"/>
                <a:gd name="T26" fmla="*/ 187 w 733"/>
                <a:gd name="T27" fmla="*/ 253 h 527"/>
                <a:gd name="T28" fmla="*/ 272 w 733"/>
                <a:gd name="T29" fmla="*/ 191 h 527"/>
                <a:gd name="T30" fmla="*/ 347 w 733"/>
                <a:gd name="T31" fmla="*/ 243 h 527"/>
                <a:gd name="T32" fmla="*/ 323 w 733"/>
                <a:gd name="T33" fmla="*/ 333 h 527"/>
                <a:gd name="T34" fmla="*/ 269 w 733"/>
                <a:gd name="T35" fmla="*/ 466 h 527"/>
                <a:gd name="T36" fmla="*/ 336 w 733"/>
                <a:gd name="T37" fmla="*/ 519 h 527"/>
                <a:gd name="T38" fmla="*/ 417 w 733"/>
                <a:gd name="T39" fmla="*/ 505 h 527"/>
                <a:gd name="T40" fmla="*/ 474 w 733"/>
                <a:gd name="T41" fmla="*/ 401 h 527"/>
                <a:gd name="T42" fmla="*/ 604 w 733"/>
                <a:gd name="T43" fmla="*/ 300 h 527"/>
                <a:gd name="T44" fmla="*/ 681 w 733"/>
                <a:gd name="T45" fmla="*/ 324 h 527"/>
                <a:gd name="T46" fmla="*/ 714 w 733"/>
                <a:gd name="T47" fmla="*/ 414 h 527"/>
                <a:gd name="T48" fmla="*/ 733 w 733"/>
                <a:gd name="T49" fmla="*/ 480 h 527"/>
                <a:gd name="T50" fmla="*/ 729 w 733"/>
                <a:gd name="T51" fmla="*/ 483 h 527"/>
                <a:gd name="T52" fmla="*/ 709 w 733"/>
                <a:gd name="T53" fmla="*/ 414 h 527"/>
                <a:gd name="T54" fmla="*/ 678 w 733"/>
                <a:gd name="T55" fmla="*/ 328 h 527"/>
                <a:gd name="T56" fmla="*/ 605 w 733"/>
                <a:gd name="T57" fmla="*/ 305 h 527"/>
                <a:gd name="T58" fmla="*/ 478 w 733"/>
                <a:gd name="T59" fmla="*/ 402 h 527"/>
                <a:gd name="T60" fmla="*/ 419 w 733"/>
                <a:gd name="T61" fmla="*/ 509 h 527"/>
                <a:gd name="T62" fmla="*/ 361 w 733"/>
                <a:gd name="T63" fmla="*/ 527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33" h="527">
                  <a:moveTo>
                    <a:pt x="361" y="527"/>
                  </a:moveTo>
                  <a:cubicBezTo>
                    <a:pt x="352" y="527"/>
                    <a:pt x="344" y="526"/>
                    <a:pt x="335" y="524"/>
                  </a:cubicBezTo>
                  <a:cubicBezTo>
                    <a:pt x="299" y="518"/>
                    <a:pt x="274" y="497"/>
                    <a:pt x="265" y="467"/>
                  </a:cubicBezTo>
                  <a:cubicBezTo>
                    <a:pt x="252" y="427"/>
                    <a:pt x="272" y="377"/>
                    <a:pt x="319" y="329"/>
                  </a:cubicBezTo>
                  <a:cubicBezTo>
                    <a:pt x="345" y="304"/>
                    <a:pt x="353" y="273"/>
                    <a:pt x="342" y="245"/>
                  </a:cubicBezTo>
                  <a:cubicBezTo>
                    <a:pt x="331" y="217"/>
                    <a:pt x="302" y="197"/>
                    <a:pt x="272" y="196"/>
                  </a:cubicBezTo>
                  <a:cubicBezTo>
                    <a:pt x="253" y="196"/>
                    <a:pt x="216" y="203"/>
                    <a:pt x="191" y="256"/>
                  </a:cubicBezTo>
                  <a:cubicBezTo>
                    <a:pt x="176" y="288"/>
                    <a:pt x="128" y="307"/>
                    <a:pt x="82" y="298"/>
                  </a:cubicBezTo>
                  <a:cubicBezTo>
                    <a:pt x="37" y="289"/>
                    <a:pt x="9" y="257"/>
                    <a:pt x="6" y="212"/>
                  </a:cubicBezTo>
                  <a:cubicBezTo>
                    <a:pt x="0" y="105"/>
                    <a:pt x="87" y="32"/>
                    <a:pt x="259" y="0"/>
                  </a:cubicBezTo>
                  <a:cubicBezTo>
                    <a:pt x="260" y="5"/>
                    <a:pt x="260" y="5"/>
                    <a:pt x="260" y="5"/>
                  </a:cubicBezTo>
                  <a:cubicBezTo>
                    <a:pt x="91" y="36"/>
                    <a:pt x="5" y="107"/>
                    <a:pt x="11" y="212"/>
                  </a:cubicBezTo>
                  <a:cubicBezTo>
                    <a:pt x="15" y="273"/>
                    <a:pt x="62" y="289"/>
                    <a:pt x="83" y="293"/>
                  </a:cubicBezTo>
                  <a:cubicBezTo>
                    <a:pt x="127" y="301"/>
                    <a:pt x="172" y="284"/>
                    <a:pt x="187" y="253"/>
                  </a:cubicBezTo>
                  <a:cubicBezTo>
                    <a:pt x="206" y="213"/>
                    <a:pt x="237" y="190"/>
                    <a:pt x="272" y="191"/>
                  </a:cubicBezTo>
                  <a:cubicBezTo>
                    <a:pt x="304" y="192"/>
                    <a:pt x="335" y="214"/>
                    <a:pt x="347" y="243"/>
                  </a:cubicBezTo>
                  <a:cubicBezTo>
                    <a:pt x="358" y="273"/>
                    <a:pt x="350" y="306"/>
                    <a:pt x="323" y="333"/>
                  </a:cubicBezTo>
                  <a:cubicBezTo>
                    <a:pt x="277" y="379"/>
                    <a:pt x="257" y="428"/>
                    <a:pt x="269" y="466"/>
                  </a:cubicBezTo>
                  <a:cubicBezTo>
                    <a:pt x="278" y="494"/>
                    <a:pt x="302" y="513"/>
                    <a:pt x="336" y="519"/>
                  </a:cubicBezTo>
                  <a:cubicBezTo>
                    <a:pt x="367" y="525"/>
                    <a:pt x="394" y="520"/>
                    <a:pt x="417" y="505"/>
                  </a:cubicBezTo>
                  <a:cubicBezTo>
                    <a:pt x="457" y="477"/>
                    <a:pt x="470" y="423"/>
                    <a:pt x="474" y="401"/>
                  </a:cubicBezTo>
                  <a:cubicBezTo>
                    <a:pt x="485" y="338"/>
                    <a:pt x="529" y="303"/>
                    <a:pt x="604" y="300"/>
                  </a:cubicBezTo>
                  <a:cubicBezTo>
                    <a:pt x="637" y="298"/>
                    <a:pt x="663" y="306"/>
                    <a:pt x="681" y="324"/>
                  </a:cubicBezTo>
                  <a:cubicBezTo>
                    <a:pt x="711" y="352"/>
                    <a:pt x="714" y="396"/>
                    <a:pt x="714" y="414"/>
                  </a:cubicBezTo>
                  <a:cubicBezTo>
                    <a:pt x="714" y="448"/>
                    <a:pt x="733" y="480"/>
                    <a:pt x="733" y="480"/>
                  </a:cubicBezTo>
                  <a:cubicBezTo>
                    <a:pt x="729" y="483"/>
                    <a:pt x="729" y="483"/>
                    <a:pt x="729" y="483"/>
                  </a:cubicBezTo>
                  <a:cubicBezTo>
                    <a:pt x="728" y="482"/>
                    <a:pt x="709" y="449"/>
                    <a:pt x="709" y="414"/>
                  </a:cubicBezTo>
                  <a:cubicBezTo>
                    <a:pt x="709" y="397"/>
                    <a:pt x="706" y="354"/>
                    <a:pt x="678" y="328"/>
                  </a:cubicBezTo>
                  <a:cubicBezTo>
                    <a:pt x="660" y="311"/>
                    <a:pt x="636" y="303"/>
                    <a:pt x="605" y="305"/>
                  </a:cubicBezTo>
                  <a:cubicBezTo>
                    <a:pt x="532" y="308"/>
                    <a:pt x="489" y="341"/>
                    <a:pt x="478" y="402"/>
                  </a:cubicBezTo>
                  <a:cubicBezTo>
                    <a:pt x="475" y="425"/>
                    <a:pt x="461" y="480"/>
                    <a:pt x="419" y="509"/>
                  </a:cubicBezTo>
                  <a:cubicBezTo>
                    <a:pt x="402" y="521"/>
                    <a:pt x="383" y="527"/>
                    <a:pt x="361" y="527"/>
                  </a:cubicBezTo>
                  <a:close/>
                </a:path>
              </a:pathLst>
            </a:custGeom>
            <a:solidFill>
              <a:srgbClr val="FFFFFF"/>
            </a:solidFill>
            <a:ln w="17463" cap="flat">
              <a:solidFill>
                <a:srgbClr val="000000"/>
              </a:solidFill>
              <a:prstDash val="solid"/>
              <a:miter lim="800000"/>
            </a:ln>
          </p:spPr>
          <p:txBody>
            <a:bodyPr vert="horz" wrap="square" lIns="91440" tIns="45720" rIns="91440" bIns="45720" numCol="1" anchor="t" anchorCtr="0" compatLnSpc="1"/>
            <a:lstStyle/>
            <a:p>
              <a:endParaRPr lang="zh-CN" altLang="en-US"/>
            </a:p>
          </p:txBody>
        </p:sp>
        <p:sp>
          <p:nvSpPr>
            <p:cNvPr id="620" name="Freeform 596"/>
            <p:cNvSpPr/>
            <p:nvPr/>
          </p:nvSpPr>
          <p:spPr bwMode="auto">
            <a:xfrm>
              <a:off x="17224375" y="-2825750"/>
              <a:ext cx="220663" cy="79375"/>
            </a:xfrm>
            <a:custGeom>
              <a:avLst/>
              <a:gdLst>
                <a:gd name="T0" fmla="*/ 49 w 50"/>
                <a:gd name="T1" fmla="*/ 4 h 18"/>
                <a:gd name="T2" fmla="*/ 46 w 50"/>
                <a:gd name="T3" fmla="*/ 8 h 18"/>
                <a:gd name="T4" fmla="*/ 5 w 50"/>
                <a:gd name="T5" fmla="*/ 17 h 18"/>
                <a:gd name="T6" fmla="*/ 0 w 50"/>
                <a:gd name="T7" fmla="*/ 14 h 18"/>
                <a:gd name="T8" fmla="*/ 0 w 50"/>
                <a:gd name="T9" fmla="*/ 14 h 18"/>
                <a:gd name="T10" fmla="*/ 3 w 50"/>
                <a:gd name="T11" fmla="*/ 10 h 18"/>
                <a:gd name="T12" fmla="*/ 45 w 50"/>
                <a:gd name="T13" fmla="*/ 1 h 18"/>
                <a:gd name="T14" fmla="*/ 49 w 50"/>
                <a:gd name="T15" fmla="*/ 4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18">
                  <a:moveTo>
                    <a:pt x="49" y="4"/>
                  </a:moveTo>
                  <a:cubicBezTo>
                    <a:pt x="50" y="6"/>
                    <a:pt x="48" y="8"/>
                    <a:pt x="46" y="8"/>
                  </a:cubicBezTo>
                  <a:cubicBezTo>
                    <a:pt x="5" y="17"/>
                    <a:pt x="5" y="17"/>
                    <a:pt x="5" y="17"/>
                  </a:cubicBezTo>
                  <a:cubicBezTo>
                    <a:pt x="3" y="18"/>
                    <a:pt x="1" y="16"/>
                    <a:pt x="0" y="14"/>
                  </a:cubicBezTo>
                  <a:cubicBezTo>
                    <a:pt x="0" y="14"/>
                    <a:pt x="0" y="14"/>
                    <a:pt x="0" y="14"/>
                  </a:cubicBezTo>
                  <a:cubicBezTo>
                    <a:pt x="0" y="12"/>
                    <a:pt x="1" y="10"/>
                    <a:pt x="3" y="10"/>
                  </a:cubicBezTo>
                  <a:cubicBezTo>
                    <a:pt x="45" y="1"/>
                    <a:pt x="45" y="1"/>
                    <a:pt x="45" y="1"/>
                  </a:cubicBezTo>
                  <a:cubicBezTo>
                    <a:pt x="47" y="0"/>
                    <a:pt x="49" y="2"/>
                    <a:pt x="49"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1" name="Freeform 597"/>
            <p:cNvSpPr/>
            <p:nvPr/>
          </p:nvSpPr>
          <p:spPr bwMode="auto">
            <a:xfrm>
              <a:off x="17224375" y="-2825750"/>
              <a:ext cx="220663" cy="79375"/>
            </a:xfrm>
            <a:custGeom>
              <a:avLst/>
              <a:gdLst>
                <a:gd name="T0" fmla="*/ 49 w 50"/>
                <a:gd name="T1" fmla="*/ 4 h 18"/>
                <a:gd name="T2" fmla="*/ 46 w 50"/>
                <a:gd name="T3" fmla="*/ 8 h 18"/>
                <a:gd name="T4" fmla="*/ 5 w 50"/>
                <a:gd name="T5" fmla="*/ 17 h 18"/>
                <a:gd name="T6" fmla="*/ 0 w 50"/>
                <a:gd name="T7" fmla="*/ 14 h 18"/>
                <a:gd name="T8" fmla="*/ 0 w 50"/>
                <a:gd name="T9" fmla="*/ 14 h 18"/>
                <a:gd name="T10" fmla="*/ 3 w 50"/>
                <a:gd name="T11" fmla="*/ 10 h 18"/>
                <a:gd name="T12" fmla="*/ 45 w 50"/>
                <a:gd name="T13" fmla="*/ 1 h 18"/>
                <a:gd name="T14" fmla="*/ 49 w 50"/>
                <a:gd name="T15" fmla="*/ 4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18">
                  <a:moveTo>
                    <a:pt x="49" y="4"/>
                  </a:moveTo>
                  <a:cubicBezTo>
                    <a:pt x="50" y="6"/>
                    <a:pt x="48" y="8"/>
                    <a:pt x="46" y="8"/>
                  </a:cubicBezTo>
                  <a:cubicBezTo>
                    <a:pt x="5" y="17"/>
                    <a:pt x="5" y="17"/>
                    <a:pt x="5" y="17"/>
                  </a:cubicBezTo>
                  <a:cubicBezTo>
                    <a:pt x="3" y="18"/>
                    <a:pt x="1" y="16"/>
                    <a:pt x="0" y="14"/>
                  </a:cubicBezTo>
                  <a:cubicBezTo>
                    <a:pt x="0" y="14"/>
                    <a:pt x="0" y="14"/>
                    <a:pt x="0" y="14"/>
                  </a:cubicBezTo>
                  <a:cubicBezTo>
                    <a:pt x="0" y="12"/>
                    <a:pt x="1" y="10"/>
                    <a:pt x="3" y="10"/>
                  </a:cubicBezTo>
                  <a:cubicBezTo>
                    <a:pt x="45" y="1"/>
                    <a:pt x="45" y="1"/>
                    <a:pt x="45" y="1"/>
                  </a:cubicBezTo>
                  <a:cubicBezTo>
                    <a:pt x="47" y="0"/>
                    <a:pt x="49" y="2"/>
                    <a:pt x="49" y="4"/>
                  </a:cubicBezTo>
                  <a:close/>
                </a:path>
              </a:pathLst>
            </a:custGeom>
            <a:noFill/>
            <a:ln w="17463" cap="flat">
              <a:solidFill>
                <a:srgbClr val="00000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22" name="Freeform 598"/>
            <p:cNvSpPr/>
            <p:nvPr/>
          </p:nvSpPr>
          <p:spPr bwMode="auto">
            <a:xfrm>
              <a:off x="17044988" y="-2813050"/>
              <a:ext cx="241300" cy="128588"/>
            </a:xfrm>
            <a:custGeom>
              <a:avLst/>
              <a:gdLst>
                <a:gd name="T0" fmla="*/ 51 w 55"/>
                <a:gd name="T1" fmla="*/ 0 h 29"/>
                <a:gd name="T2" fmla="*/ 8 w 55"/>
                <a:gd name="T3" fmla="*/ 10 h 29"/>
                <a:gd name="T4" fmla="*/ 1 w 55"/>
                <a:gd name="T5" fmla="*/ 21 h 29"/>
                <a:gd name="T6" fmla="*/ 12 w 55"/>
                <a:gd name="T7" fmla="*/ 28 h 29"/>
                <a:gd name="T8" fmla="*/ 55 w 55"/>
                <a:gd name="T9" fmla="*/ 19 h 29"/>
                <a:gd name="T10" fmla="*/ 51 w 55"/>
                <a:gd name="T11" fmla="*/ 0 h 29"/>
              </a:gdLst>
              <a:ahLst/>
              <a:cxnLst>
                <a:cxn ang="0">
                  <a:pos x="T0" y="T1"/>
                </a:cxn>
                <a:cxn ang="0">
                  <a:pos x="T2" y="T3"/>
                </a:cxn>
                <a:cxn ang="0">
                  <a:pos x="T4" y="T5"/>
                </a:cxn>
                <a:cxn ang="0">
                  <a:pos x="T6" y="T7"/>
                </a:cxn>
                <a:cxn ang="0">
                  <a:pos x="T8" y="T9"/>
                </a:cxn>
                <a:cxn ang="0">
                  <a:pos x="T10" y="T11"/>
                </a:cxn>
              </a:cxnLst>
              <a:rect l="0" t="0" r="r" b="b"/>
              <a:pathLst>
                <a:path w="55" h="29">
                  <a:moveTo>
                    <a:pt x="51" y="0"/>
                  </a:moveTo>
                  <a:cubicBezTo>
                    <a:pt x="8" y="10"/>
                    <a:pt x="8" y="10"/>
                    <a:pt x="8" y="10"/>
                  </a:cubicBezTo>
                  <a:cubicBezTo>
                    <a:pt x="3" y="11"/>
                    <a:pt x="0" y="16"/>
                    <a:pt x="1" y="21"/>
                  </a:cubicBezTo>
                  <a:cubicBezTo>
                    <a:pt x="2" y="26"/>
                    <a:pt x="7" y="29"/>
                    <a:pt x="12" y="28"/>
                  </a:cubicBezTo>
                  <a:cubicBezTo>
                    <a:pt x="55" y="19"/>
                    <a:pt x="55" y="19"/>
                    <a:pt x="55" y="19"/>
                  </a:cubicBezTo>
                  <a:lnTo>
                    <a:pt x="5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3" name="Freeform 599"/>
            <p:cNvSpPr/>
            <p:nvPr/>
          </p:nvSpPr>
          <p:spPr bwMode="auto">
            <a:xfrm>
              <a:off x="17044988" y="-2813050"/>
              <a:ext cx="241300" cy="128588"/>
            </a:xfrm>
            <a:custGeom>
              <a:avLst/>
              <a:gdLst>
                <a:gd name="T0" fmla="*/ 51 w 55"/>
                <a:gd name="T1" fmla="*/ 0 h 29"/>
                <a:gd name="T2" fmla="*/ 8 w 55"/>
                <a:gd name="T3" fmla="*/ 10 h 29"/>
                <a:gd name="T4" fmla="*/ 1 w 55"/>
                <a:gd name="T5" fmla="*/ 21 h 29"/>
                <a:gd name="T6" fmla="*/ 12 w 55"/>
                <a:gd name="T7" fmla="*/ 28 h 29"/>
                <a:gd name="T8" fmla="*/ 55 w 55"/>
                <a:gd name="T9" fmla="*/ 19 h 29"/>
                <a:gd name="T10" fmla="*/ 51 w 55"/>
                <a:gd name="T11" fmla="*/ 0 h 29"/>
              </a:gdLst>
              <a:ahLst/>
              <a:cxnLst>
                <a:cxn ang="0">
                  <a:pos x="T0" y="T1"/>
                </a:cxn>
                <a:cxn ang="0">
                  <a:pos x="T2" y="T3"/>
                </a:cxn>
                <a:cxn ang="0">
                  <a:pos x="T4" y="T5"/>
                </a:cxn>
                <a:cxn ang="0">
                  <a:pos x="T6" y="T7"/>
                </a:cxn>
                <a:cxn ang="0">
                  <a:pos x="T8" y="T9"/>
                </a:cxn>
                <a:cxn ang="0">
                  <a:pos x="T10" y="T11"/>
                </a:cxn>
              </a:cxnLst>
              <a:rect l="0" t="0" r="r" b="b"/>
              <a:pathLst>
                <a:path w="55" h="29">
                  <a:moveTo>
                    <a:pt x="51" y="0"/>
                  </a:moveTo>
                  <a:cubicBezTo>
                    <a:pt x="8" y="10"/>
                    <a:pt x="8" y="10"/>
                    <a:pt x="8" y="10"/>
                  </a:cubicBezTo>
                  <a:cubicBezTo>
                    <a:pt x="3" y="11"/>
                    <a:pt x="0" y="16"/>
                    <a:pt x="1" y="21"/>
                  </a:cubicBezTo>
                  <a:cubicBezTo>
                    <a:pt x="2" y="26"/>
                    <a:pt x="7" y="29"/>
                    <a:pt x="12" y="28"/>
                  </a:cubicBezTo>
                  <a:cubicBezTo>
                    <a:pt x="55" y="19"/>
                    <a:pt x="55" y="19"/>
                    <a:pt x="55" y="19"/>
                  </a:cubicBezTo>
                  <a:lnTo>
                    <a:pt x="51" y="0"/>
                  </a:lnTo>
                  <a:close/>
                </a:path>
              </a:pathLst>
            </a:custGeom>
            <a:noFill/>
            <a:ln w="17463" cap="flat">
              <a:solidFill>
                <a:srgbClr val="00000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24" name="Freeform 600"/>
            <p:cNvSpPr/>
            <p:nvPr/>
          </p:nvSpPr>
          <p:spPr bwMode="auto">
            <a:xfrm>
              <a:off x="17238663" y="-2808287"/>
              <a:ext cx="30163" cy="87313"/>
            </a:xfrm>
            <a:custGeom>
              <a:avLst/>
              <a:gdLst>
                <a:gd name="T0" fmla="*/ 19 w 19"/>
                <a:gd name="T1" fmla="*/ 53 h 55"/>
                <a:gd name="T2" fmla="*/ 11 w 19"/>
                <a:gd name="T3" fmla="*/ 55 h 55"/>
                <a:gd name="T4" fmla="*/ 0 w 19"/>
                <a:gd name="T5" fmla="*/ 3 h 55"/>
                <a:gd name="T6" fmla="*/ 5 w 19"/>
                <a:gd name="T7" fmla="*/ 0 h 55"/>
                <a:gd name="T8" fmla="*/ 19 w 19"/>
                <a:gd name="T9" fmla="*/ 53 h 55"/>
              </a:gdLst>
              <a:ahLst/>
              <a:cxnLst>
                <a:cxn ang="0">
                  <a:pos x="T0" y="T1"/>
                </a:cxn>
                <a:cxn ang="0">
                  <a:pos x="T2" y="T3"/>
                </a:cxn>
                <a:cxn ang="0">
                  <a:pos x="T4" y="T5"/>
                </a:cxn>
                <a:cxn ang="0">
                  <a:pos x="T6" y="T7"/>
                </a:cxn>
                <a:cxn ang="0">
                  <a:pos x="T8" y="T9"/>
                </a:cxn>
              </a:cxnLst>
              <a:rect l="0" t="0" r="r" b="b"/>
              <a:pathLst>
                <a:path w="19" h="55">
                  <a:moveTo>
                    <a:pt x="19" y="53"/>
                  </a:moveTo>
                  <a:lnTo>
                    <a:pt x="11" y="55"/>
                  </a:lnTo>
                  <a:lnTo>
                    <a:pt x="0" y="3"/>
                  </a:lnTo>
                  <a:lnTo>
                    <a:pt x="5" y="0"/>
                  </a:lnTo>
                  <a:lnTo>
                    <a:pt x="19" y="53"/>
                  </a:lnTo>
                  <a:close/>
                </a:path>
              </a:pathLst>
            </a:custGeom>
            <a:solidFill>
              <a:srgbClr val="3127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5" name="Freeform 601"/>
            <p:cNvSpPr/>
            <p:nvPr/>
          </p:nvSpPr>
          <p:spPr bwMode="auto">
            <a:xfrm>
              <a:off x="17238663" y="-2808287"/>
              <a:ext cx="30163" cy="87313"/>
            </a:xfrm>
            <a:custGeom>
              <a:avLst/>
              <a:gdLst>
                <a:gd name="T0" fmla="*/ 19 w 19"/>
                <a:gd name="T1" fmla="*/ 53 h 55"/>
                <a:gd name="T2" fmla="*/ 11 w 19"/>
                <a:gd name="T3" fmla="*/ 55 h 55"/>
                <a:gd name="T4" fmla="*/ 0 w 19"/>
                <a:gd name="T5" fmla="*/ 3 h 55"/>
                <a:gd name="T6" fmla="*/ 5 w 19"/>
                <a:gd name="T7" fmla="*/ 0 h 55"/>
                <a:gd name="T8" fmla="*/ 19 w 19"/>
                <a:gd name="T9" fmla="*/ 53 h 55"/>
              </a:gdLst>
              <a:ahLst/>
              <a:cxnLst>
                <a:cxn ang="0">
                  <a:pos x="T0" y="T1"/>
                </a:cxn>
                <a:cxn ang="0">
                  <a:pos x="T2" y="T3"/>
                </a:cxn>
                <a:cxn ang="0">
                  <a:pos x="T4" y="T5"/>
                </a:cxn>
                <a:cxn ang="0">
                  <a:pos x="T6" y="T7"/>
                </a:cxn>
                <a:cxn ang="0">
                  <a:pos x="T8" y="T9"/>
                </a:cxn>
              </a:cxnLst>
              <a:rect l="0" t="0" r="r" b="b"/>
              <a:pathLst>
                <a:path w="19" h="55">
                  <a:moveTo>
                    <a:pt x="19" y="53"/>
                  </a:moveTo>
                  <a:lnTo>
                    <a:pt x="11" y="55"/>
                  </a:lnTo>
                  <a:lnTo>
                    <a:pt x="0" y="3"/>
                  </a:lnTo>
                  <a:lnTo>
                    <a:pt x="5" y="0"/>
                  </a:lnTo>
                  <a:lnTo>
                    <a:pt x="19" y="53"/>
                  </a:lnTo>
                  <a:close/>
                </a:path>
              </a:pathLst>
            </a:custGeom>
            <a:noFill/>
            <a:ln w="17463" cap="flat">
              <a:solidFill>
                <a:srgbClr val="00000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sp>
        <p:nvSpPr>
          <p:cNvPr id="628" name="文本框 627"/>
          <p:cNvSpPr txBox="1"/>
          <p:nvPr/>
        </p:nvSpPr>
        <p:spPr>
          <a:xfrm>
            <a:off x="4616373" y="3597945"/>
            <a:ext cx="1957070" cy="398780"/>
          </a:xfrm>
          <a:prstGeom prst="rect">
            <a:avLst/>
          </a:prstGeom>
          <a:noFill/>
        </p:spPr>
        <p:txBody>
          <a:bodyPr wrap="none" rtlCol="0">
            <a:spAutoFit/>
          </a:bodyPr>
          <a:lstStyle/>
          <a:p>
            <a:pPr algn="ctr"/>
            <a:r>
              <a:rPr lang="zh-CN" altLang="en-US" sz="2000" spc="300" dirty="0">
                <a:solidFill>
                  <a:schemeClr val="tx1">
                    <a:lumMod val="85000"/>
                    <a:lumOff val="15000"/>
                  </a:schemeClr>
                </a:solidFill>
                <a:latin typeface="微软雅黑" panose="020B0503020204020204" pitchFamily="34" charset="-122"/>
                <a:ea typeface="微软雅黑" panose="020B0503020204020204" pitchFamily="34" charset="-122"/>
              </a:rPr>
              <a:t>竞选人</a:t>
            </a:r>
            <a:r>
              <a:rPr lang="zh-CN" altLang="en-US" sz="2000" spc="300" dirty="0" smtClean="0">
                <a:solidFill>
                  <a:schemeClr val="tx1">
                    <a:lumMod val="85000"/>
                    <a:lumOff val="15000"/>
                  </a:schemeClr>
                </a:solidFill>
                <a:latin typeface="微软雅黑" panose="020B0503020204020204" pitchFamily="34" charset="-122"/>
                <a:ea typeface="微软雅黑" panose="020B0503020204020204" pitchFamily="34" charset="-122"/>
              </a:rPr>
              <a:t>：</a:t>
            </a:r>
            <a:r>
              <a:rPr lang="en-US" altLang="zh-CN" sz="2000" spc="300" dirty="0">
                <a:solidFill>
                  <a:schemeClr val="tx1">
                    <a:lumMod val="85000"/>
                    <a:lumOff val="15000"/>
                  </a:schemeClr>
                </a:solidFill>
                <a:latin typeface="微软雅黑" panose="020B0503020204020204" pitchFamily="34" charset="-122"/>
                <a:ea typeface="微软雅黑" panose="020B0503020204020204" pitchFamily="34" charset="-122"/>
              </a:rPr>
              <a:t>XXX</a:t>
            </a:r>
            <a:endParaRPr lang="zh-CN" altLang="en-US" sz="2000" spc="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89"/>
                                        </p:tgtEl>
                                        <p:attrNameLst>
                                          <p:attrName>style.visibility</p:attrName>
                                        </p:attrNameLst>
                                      </p:cBhvr>
                                      <p:to>
                                        <p:strVal val="visible"/>
                                      </p:to>
                                    </p:set>
                                    <p:anim calcmode="lin" valueType="num">
                                      <p:cBhvr>
                                        <p:cTn id="7" dur="500" fill="hold"/>
                                        <p:tgtEl>
                                          <p:spTgt spid="589"/>
                                        </p:tgtEl>
                                        <p:attrNameLst>
                                          <p:attrName>ppt_w</p:attrName>
                                        </p:attrNameLst>
                                      </p:cBhvr>
                                      <p:tavLst>
                                        <p:tav tm="0">
                                          <p:val>
                                            <p:fltVal val="0"/>
                                          </p:val>
                                        </p:tav>
                                        <p:tav tm="100000">
                                          <p:val>
                                            <p:strVal val="#ppt_w"/>
                                          </p:val>
                                        </p:tav>
                                      </p:tavLst>
                                    </p:anim>
                                    <p:anim calcmode="lin" valueType="num">
                                      <p:cBhvr>
                                        <p:cTn id="8" dur="500" fill="hold"/>
                                        <p:tgtEl>
                                          <p:spTgt spid="589"/>
                                        </p:tgtEl>
                                        <p:attrNameLst>
                                          <p:attrName>ppt_h</p:attrName>
                                        </p:attrNameLst>
                                      </p:cBhvr>
                                      <p:tavLst>
                                        <p:tav tm="0">
                                          <p:val>
                                            <p:fltVal val="0"/>
                                          </p:val>
                                        </p:tav>
                                        <p:tav tm="100000">
                                          <p:val>
                                            <p:strVal val="#ppt_h"/>
                                          </p:val>
                                        </p:tav>
                                      </p:tavLst>
                                    </p:anim>
                                    <p:animEffect transition="in" filter="fade">
                                      <p:cBhvr>
                                        <p:cTn id="9" dur="500"/>
                                        <p:tgtEl>
                                          <p:spTgt spid="589"/>
                                        </p:tgtEl>
                                      </p:cBhvr>
                                    </p:animEffect>
                                  </p:childTnLst>
                                </p:cTn>
                              </p:par>
                            </p:childTnLst>
                          </p:cTn>
                        </p:par>
                        <p:par>
                          <p:cTn id="10" fill="hold">
                            <p:stCondLst>
                              <p:cond delay="500"/>
                            </p:stCondLst>
                            <p:childTnLst>
                              <p:par>
                                <p:cTn id="11" presetID="2" presetClass="entr" presetSubtype="4" fill="hold" grpId="0" nodeType="afterEffect">
                                  <p:stCondLst>
                                    <p:cond delay="0"/>
                                  </p:stCondLst>
                                  <p:childTnLst>
                                    <p:set>
                                      <p:cBhvr>
                                        <p:cTn id="12" dur="1" fill="hold">
                                          <p:stCondLst>
                                            <p:cond delay="0"/>
                                          </p:stCondLst>
                                        </p:cTn>
                                        <p:tgtEl>
                                          <p:spTgt spid="628"/>
                                        </p:tgtEl>
                                        <p:attrNameLst>
                                          <p:attrName>style.visibility</p:attrName>
                                        </p:attrNameLst>
                                      </p:cBhvr>
                                      <p:to>
                                        <p:strVal val="visible"/>
                                      </p:to>
                                    </p:set>
                                    <p:anim calcmode="lin" valueType="num">
                                      <p:cBhvr additive="base">
                                        <p:cTn id="13" dur="500" fill="hold"/>
                                        <p:tgtEl>
                                          <p:spTgt spid="628"/>
                                        </p:tgtEl>
                                        <p:attrNameLst>
                                          <p:attrName>ppt_x</p:attrName>
                                        </p:attrNameLst>
                                      </p:cBhvr>
                                      <p:tavLst>
                                        <p:tav tm="0">
                                          <p:val>
                                            <p:strVal val="#ppt_x"/>
                                          </p:val>
                                        </p:tav>
                                        <p:tav tm="100000">
                                          <p:val>
                                            <p:strVal val="#ppt_x"/>
                                          </p:val>
                                        </p:tav>
                                      </p:tavLst>
                                    </p:anim>
                                    <p:anim calcmode="lin" valueType="num">
                                      <p:cBhvr additive="base">
                                        <p:cTn id="14" dur="500" fill="hold"/>
                                        <p:tgtEl>
                                          <p:spTgt spid="6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9" grpId="0"/>
      <p:bldP spid="628" grpId="0"/>
    </p:bldLst>
  </p:timing>
</p:sld>
</file>

<file path=ppt/tags/tag1.xml><?xml version="1.0" encoding="utf-8"?>
<p:tagLst xmlns:p="http://schemas.openxmlformats.org/presentationml/2006/main">
  <p:tag name="ISPRING_PRESENTATION_TITLE" val="扁平风大学生班干部竞选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2140</Words>
  <Application>WPS 演示</Application>
  <PresentationFormat>宽屏</PresentationFormat>
  <Paragraphs>255</Paragraphs>
  <Slides>19</Slides>
  <Notes>19</Notes>
  <HiddenSlides>0</HiddenSlides>
  <MMClips>1</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19</vt:i4>
      </vt:variant>
    </vt:vector>
  </HeadingPairs>
  <TitlesOfParts>
    <vt:vector size="37" baseType="lpstr">
      <vt:lpstr>Arial</vt:lpstr>
      <vt:lpstr>宋体</vt:lpstr>
      <vt:lpstr>Wingdings</vt:lpstr>
      <vt:lpstr>方正尚酷简体</vt:lpstr>
      <vt:lpstr>微软雅黑</vt:lpstr>
      <vt:lpstr>锐字巅峰粗黑简1.0</vt:lpstr>
      <vt:lpstr>Gill Sans</vt:lpstr>
      <vt:lpstr>Gill Sans MT</vt:lpstr>
      <vt:lpstr>Lato Light</vt:lpstr>
      <vt:lpstr>黑体</vt:lpstr>
      <vt:lpstr>Lato Light</vt:lpstr>
      <vt:lpstr>Segoe Print</vt:lpstr>
      <vt:lpstr>Calibri</vt:lpstr>
      <vt:lpstr>Agency FB</vt:lpstr>
      <vt:lpstr>Arial Unicode MS</vt:lpstr>
      <vt:lpstr>Calibri Light</vt:lpstr>
      <vt:lpstr>等线</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chenying0907</dc:title>
  <dc:creator>chenying0907</dc:creator>
  <cp:lastModifiedBy>拉普耶鲁</cp:lastModifiedBy>
  <cp:revision>46</cp:revision>
  <dcterms:created xsi:type="dcterms:W3CDTF">2015-05-05T08:02:00Z</dcterms:created>
  <dcterms:modified xsi:type="dcterms:W3CDTF">2020-07-15T09:32:06Z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2052-11.1.0.9739</vt:lpwstr>
  </property>
</Properties>
</file>