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0.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1.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7"/>
  </p:notesMasterIdLst>
  <p:sldIdLst>
    <p:sldId id="287" r:id="rId2"/>
    <p:sldId id="282" r:id="rId3"/>
    <p:sldId id="280" r:id="rId4"/>
    <p:sldId id="261" r:id="rId5"/>
    <p:sldId id="276" r:id="rId6"/>
    <p:sldId id="270" r:id="rId7"/>
    <p:sldId id="267" r:id="rId8"/>
    <p:sldId id="262" r:id="rId9"/>
    <p:sldId id="283" r:id="rId10"/>
    <p:sldId id="266" r:id="rId11"/>
    <p:sldId id="269" r:id="rId12"/>
    <p:sldId id="264" r:id="rId13"/>
    <p:sldId id="275" r:id="rId14"/>
    <p:sldId id="277" r:id="rId15"/>
    <p:sldId id="284" r:id="rId16"/>
    <p:sldId id="272" r:id="rId17"/>
    <p:sldId id="273" r:id="rId18"/>
    <p:sldId id="268" r:id="rId19"/>
    <p:sldId id="263" r:id="rId20"/>
    <p:sldId id="285" r:id="rId21"/>
    <p:sldId id="278" r:id="rId22"/>
    <p:sldId id="265" r:id="rId23"/>
    <p:sldId id="271" r:id="rId24"/>
    <p:sldId id="274" r:id="rId25"/>
    <p:sldId id="286"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322B"/>
    <a:srgbClr val="562715"/>
    <a:srgbClr val="F2F2F2"/>
    <a:srgbClr val="FDFDFD"/>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06" autoAdjust="0"/>
    <p:restoredTop sz="87962" autoAdjust="0"/>
  </p:normalViewPr>
  <p:slideViewPr>
    <p:cSldViewPr snapToGrid="0">
      <p:cViewPr varScale="1">
        <p:scale>
          <a:sx n="92" d="100"/>
          <a:sy n="92" d="100"/>
        </p:scale>
        <p:origin x="660" y="84"/>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Value  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Tahoma" panose="020B0604030504040204" pitchFamily="34" charset="0"/>
                    <a:ea typeface="Tahoma" panose="020B0604030504040204" pitchFamily="34" charset="0"/>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2010</c:v>
                </c:pt>
                <c:pt idx="1">
                  <c:v>2011</c:v>
                </c:pt>
                <c:pt idx="2">
                  <c:v>2012</c:v>
                </c:pt>
                <c:pt idx="3">
                  <c:v>2013</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75D-4FF9-8305-FEF5F3F46A1B}"/>
            </c:ext>
          </c:extLst>
        </c:ser>
        <c:ser>
          <c:idx val="1"/>
          <c:order val="1"/>
          <c:tx>
            <c:strRef>
              <c:f>Sheet1!$C$1</c:f>
              <c:strCache>
                <c:ptCount val="1"/>
                <c:pt idx="0">
                  <c:v>Value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2010</c:v>
                </c:pt>
                <c:pt idx="1">
                  <c:v>2011</c:v>
                </c:pt>
                <c:pt idx="2">
                  <c:v>2012</c:v>
                </c:pt>
                <c:pt idx="3">
                  <c:v>2013</c:v>
                </c:pt>
              </c:numCache>
            </c:numRef>
          </c:cat>
          <c:val>
            <c:numRef>
              <c:f>Sheet1!$C$2:$C$5</c:f>
              <c:numCache>
                <c:formatCode>General</c:formatCode>
                <c:ptCount val="4"/>
                <c:pt idx="0">
                  <c:v>47</c:v>
                </c:pt>
                <c:pt idx="1">
                  <c:v>75</c:v>
                </c:pt>
                <c:pt idx="2">
                  <c:v>65</c:v>
                </c:pt>
                <c:pt idx="3">
                  <c:v>55</c:v>
                </c:pt>
              </c:numCache>
            </c:numRef>
          </c:val>
          <c:extLst xmlns:c16r2="http://schemas.microsoft.com/office/drawing/2015/06/chart">
            <c:ext xmlns:c16="http://schemas.microsoft.com/office/drawing/2014/chart" uri="{C3380CC4-5D6E-409C-BE32-E72D297353CC}">
              <c16:uniqueId val="{00000001-C75D-4FF9-8305-FEF5F3F46A1B}"/>
            </c:ext>
          </c:extLst>
        </c:ser>
        <c:dLbls>
          <c:dLblPos val="inEnd"/>
          <c:showLegendKey val="0"/>
          <c:showVal val="1"/>
          <c:showCatName val="0"/>
          <c:showSerName val="0"/>
          <c:showPercent val="0"/>
          <c:showBubbleSize val="0"/>
        </c:dLbls>
        <c:gapWidth val="80"/>
        <c:overlap val="100"/>
        <c:axId val="554989008"/>
        <c:axId val="554971056"/>
      </c:barChart>
      <c:catAx>
        <c:axId val="554989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313C4B"/>
                </a:solidFill>
                <a:latin typeface="+mn-lt"/>
                <a:ea typeface="+mn-ea"/>
                <a:cs typeface="+mn-cs"/>
              </a:defRPr>
            </a:pPr>
            <a:endParaRPr lang="zh-CN"/>
          </a:p>
        </c:txPr>
        <c:crossAx val="554971056"/>
        <c:crosses val="autoZero"/>
        <c:auto val="1"/>
        <c:lblAlgn val="ctr"/>
        <c:lblOffset val="100"/>
        <c:noMultiLvlLbl val="0"/>
      </c:catAx>
      <c:valAx>
        <c:axId val="55497105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313C4B"/>
                </a:solidFill>
                <a:latin typeface="+mn-lt"/>
                <a:ea typeface="+mn-ea"/>
                <a:cs typeface="+mn-cs"/>
              </a:defRPr>
            </a:pPr>
            <a:endParaRPr lang="zh-CN"/>
          </a:p>
        </c:txPr>
        <c:crossAx val="554989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2020/5/22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23252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9.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3286829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3038608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1913625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4</a:t>
            </a:fld>
            <a:endParaRPr lang="zh-CN" altLang="en-US"/>
          </a:p>
        </p:txBody>
      </p:sp>
    </p:spTree>
    <p:extLst>
      <p:ext uri="{BB962C8B-B14F-4D97-AF65-F5344CB8AC3E}">
        <p14:creationId xmlns:p14="http://schemas.microsoft.com/office/powerpoint/2010/main" val="1445087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14C77-7963-42F6-9AC0-15E9499862A7}" type="slidenum">
              <a:rPr lang="zh-CN" altLang="en-US" smtClean="0"/>
              <a:t>5</a:t>
            </a:fld>
            <a:endParaRPr lang="zh-CN" altLang="en-US"/>
          </a:p>
        </p:txBody>
      </p:sp>
    </p:spTree>
    <p:extLst>
      <p:ext uri="{BB962C8B-B14F-4D97-AF65-F5344CB8AC3E}">
        <p14:creationId xmlns:p14="http://schemas.microsoft.com/office/powerpoint/2010/main" val="857607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D2BFC7-B674-45B1-BA5C-22D7C27E9D0F}" type="slidenum">
              <a:rPr lang="zh-CN" altLang="en-US" smtClean="0"/>
              <a:t>6</a:t>
            </a:fld>
            <a:endParaRPr lang="zh-CN" altLang="en-US"/>
          </a:p>
        </p:txBody>
      </p:sp>
    </p:spTree>
    <p:extLst>
      <p:ext uri="{BB962C8B-B14F-4D97-AF65-F5344CB8AC3E}">
        <p14:creationId xmlns:p14="http://schemas.microsoft.com/office/powerpoint/2010/main" val="4127064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1693034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8</a:t>
            </a:fld>
            <a:endParaRPr lang="zh-CN" altLang="en-US"/>
          </a:p>
        </p:txBody>
      </p:sp>
    </p:spTree>
    <p:extLst>
      <p:ext uri="{BB962C8B-B14F-4D97-AF65-F5344CB8AC3E}">
        <p14:creationId xmlns:p14="http://schemas.microsoft.com/office/powerpoint/2010/main" val="2094576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1870964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10</a:t>
            </a:fld>
            <a:endParaRPr lang="zh-CN" altLang="en-US"/>
          </a:p>
        </p:txBody>
      </p:sp>
    </p:spTree>
    <p:extLst>
      <p:ext uri="{BB962C8B-B14F-4D97-AF65-F5344CB8AC3E}">
        <p14:creationId xmlns:p14="http://schemas.microsoft.com/office/powerpoint/2010/main" val="1663533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1694341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12</a:t>
            </a:fld>
            <a:endParaRPr lang="id-ID"/>
          </a:p>
        </p:txBody>
      </p:sp>
    </p:spTree>
    <p:extLst>
      <p:ext uri="{BB962C8B-B14F-4D97-AF65-F5344CB8AC3E}">
        <p14:creationId xmlns:p14="http://schemas.microsoft.com/office/powerpoint/2010/main" val="679570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13</a:t>
            </a:fld>
            <a:endParaRPr lang="zh-CN" altLang="en-US"/>
          </a:p>
        </p:txBody>
      </p:sp>
    </p:spTree>
    <p:extLst>
      <p:ext uri="{BB962C8B-B14F-4D97-AF65-F5344CB8AC3E}">
        <p14:creationId xmlns:p14="http://schemas.microsoft.com/office/powerpoint/2010/main" val="40638711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C6542A2-E9D4-4205-BFBA-BFA8FFE1FF53}" type="slidenum">
              <a:rPr lang="zh-CN" altLang="en-US" smtClean="0"/>
              <a:t>14</a:t>
            </a:fld>
            <a:endParaRPr lang="zh-CN" altLang="en-US"/>
          </a:p>
        </p:txBody>
      </p:sp>
    </p:spTree>
    <p:extLst>
      <p:ext uri="{BB962C8B-B14F-4D97-AF65-F5344CB8AC3E}">
        <p14:creationId xmlns:p14="http://schemas.microsoft.com/office/powerpoint/2010/main" val="1484426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1976528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7E13EF-56DF-477F-9799-2CC6E8A63DC6}" type="slidenum">
              <a:rPr lang="zh-CN" altLang="en-US" smtClean="0"/>
              <a:t>16</a:t>
            </a:fld>
            <a:endParaRPr lang="zh-CN" altLang="en-US"/>
          </a:p>
        </p:txBody>
      </p:sp>
    </p:spTree>
    <p:extLst>
      <p:ext uri="{BB962C8B-B14F-4D97-AF65-F5344CB8AC3E}">
        <p14:creationId xmlns:p14="http://schemas.microsoft.com/office/powerpoint/2010/main" val="3622128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17</a:t>
            </a:fld>
            <a:endParaRPr lang="zh-CN" altLang="en-US"/>
          </a:p>
        </p:txBody>
      </p:sp>
    </p:spTree>
    <p:extLst>
      <p:ext uri="{BB962C8B-B14F-4D97-AF65-F5344CB8AC3E}">
        <p14:creationId xmlns:p14="http://schemas.microsoft.com/office/powerpoint/2010/main" val="2352290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1592436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19</a:t>
            </a:fld>
            <a:endParaRPr lang="zh-CN" altLang="en-US"/>
          </a:p>
        </p:txBody>
      </p:sp>
    </p:spTree>
    <p:extLst>
      <p:ext uri="{BB962C8B-B14F-4D97-AF65-F5344CB8AC3E}">
        <p14:creationId xmlns:p14="http://schemas.microsoft.com/office/powerpoint/2010/main" val="2451162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894321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530D7BB9-9AEE-4D5D-AC7B-A3B9F7F672DC}"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21</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844291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22</a:t>
            </a:fld>
            <a:endParaRPr lang="id-ID"/>
          </a:p>
        </p:txBody>
      </p:sp>
    </p:spTree>
    <p:extLst>
      <p:ext uri="{BB962C8B-B14F-4D97-AF65-F5344CB8AC3E}">
        <p14:creationId xmlns:p14="http://schemas.microsoft.com/office/powerpoint/2010/main" val="2344164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7E13EF-56DF-477F-9799-2CC6E8A63DC6}" type="slidenum">
              <a:rPr lang="zh-CN" altLang="en-US" smtClean="0"/>
              <a:t>23</a:t>
            </a:fld>
            <a:endParaRPr lang="zh-CN" altLang="en-US"/>
          </a:p>
        </p:txBody>
      </p:sp>
    </p:spTree>
    <p:extLst>
      <p:ext uri="{BB962C8B-B14F-4D97-AF65-F5344CB8AC3E}">
        <p14:creationId xmlns:p14="http://schemas.microsoft.com/office/powerpoint/2010/main" val="3946863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t>24</a:t>
            </a:fld>
            <a:endParaRPr lang="zh-CN" altLang="en-US"/>
          </a:p>
        </p:txBody>
      </p:sp>
    </p:spTree>
    <p:extLst>
      <p:ext uri="{BB962C8B-B14F-4D97-AF65-F5344CB8AC3E}">
        <p14:creationId xmlns:p14="http://schemas.microsoft.com/office/powerpoint/2010/main" val="30107319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25</a:t>
            </a:fld>
            <a:endParaRPr lang="zh-CN" altLang="en-US"/>
          </a:p>
        </p:txBody>
      </p:sp>
    </p:spTree>
    <p:extLst>
      <p:ext uri="{BB962C8B-B14F-4D97-AF65-F5344CB8AC3E}">
        <p14:creationId xmlns:p14="http://schemas.microsoft.com/office/powerpoint/2010/main" val="15534219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2193346"/>
            <a:ext cx="12192000" cy="4664659"/>
          </a:xfrm>
          <a:prstGeom prst="rect">
            <a:avLst/>
          </a:prstGeom>
        </p:spPr>
      </p:pic>
      <p:pic>
        <p:nvPicPr>
          <p:cNvPr id="3" name="图片 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4373225"/>
            <a:ext cx="12192000" cy="2484781"/>
          </a:xfrm>
          <a:prstGeom prst="rect">
            <a:avLst/>
          </a:prstGeom>
        </p:spPr>
      </p:pic>
    </p:spTree>
    <p:extLst>
      <p:ext uri="{BB962C8B-B14F-4D97-AF65-F5344CB8AC3E}">
        <p14:creationId xmlns:p14="http://schemas.microsoft.com/office/powerpoint/2010/main" val="2489559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960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786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985521" y="1518472"/>
            <a:ext cx="3461835" cy="2221681"/>
          </a:xfrm>
          <a:custGeom>
            <a:avLst/>
            <a:gdLst>
              <a:gd name="connsiteX0" fmla="*/ 0 w 3461834"/>
              <a:gd name="connsiteY0" fmla="*/ 0 h 2221681"/>
              <a:gd name="connsiteX1" fmla="*/ 3461834 w 3461834"/>
              <a:gd name="connsiteY1" fmla="*/ 0 h 2221681"/>
              <a:gd name="connsiteX2" fmla="*/ 3461834 w 3461834"/>
              <a:gd name="connsiteY2" fmla="*/ 2221681 h 2221681"/>
              <a:gd name="connsiteX3" fmla="*/ 0 w 3461834"/>
              <a:gd name="connsiteY3" fmla="*/ 2221681 h 2221681"/>
            </a:gdLst>
            <a:ahLst/>
            <a:cxnLst>
              <a:cxn ang="0">
                <a:pos x="connsiteX0" y="connsiteY0"/>
              </a:cxn>
              <a:cxn ang="0">
                <a:pos x="connsiteX1" y="connsiteY1"/>
              </a:cxn>
              <a:cxn ang="0">
                <a:pos x="connsiteX2" y="connsiteY2"/>
              </a:cxn>
              <a:cxn ang="0">
                <a:pos x="connsiteX3" y="connsiteY3"/>
              </a:cxn>
            </a:cxnLst>
            <a:rect l="l" t="t" r="r" b="b"/>
            <a:pathLst>
              <a:path w="3461834" h="2221681">
                <a:moveTo>
                  <a:pt x="0" y="0"/>
                </a:moveTo>
                <a:lnTo>
                  <a:pt x="3461834" y="0"/>
                </a:lnTo>
                <a:lnTo>
                  <a:pt x="3461834" y="2221681"/>
                </a:lnTo>
                <a:lnTo>
                  <a:pt x="0" y="2221681"/>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985519" y="3822700"/>
            <a:ext cx="3461832" cy="2211614"/>
          </a:xfrm>
          <a:custGeom>
            <a:avLst/>
            <a:gdLst>
              <a:gd name="connsiteX0" fmla="*/ 0 w 3461832"/>
              <a:gd name="connsiteY0" fmla="*/ 0 h 2211614"/>
              <a:gd name="connsiteX1" fmla="*/ 3461832 w 3461832"/>
              <a:gd name="connsiteY1" fmla="*/ 0 h 2211614"/>
              <a:gd name="connsiteX2" fmla="*/ 3461832 w 3461832"/>
              <a:gd name="connsiteY2" fmla="*/ 2211614 h 2211614"/>
              <a:gd name="connsiteX3" fmla="*/ 0 w 3461832"/>
              <a:gd name="connsiteY3" fmla="*/ 2211614 h 2211614"/>
            </a:gdLst>
            <a:ahLst/>
            <a:cxnLst>
              <a:cxn ang="0">
                <a:pos x="connsiteX0" y="connsiteY0"/>
              </a:cxn>
              <a:cxn ang="0">
                <a:pos x="connsiteX1" y="connsiteY1"/>
              </a:cxn>
              <a:cxn ang="0">
                <a:pos x="connsiteX2" y="connsiteY2"/>
              </a:cxn>
              <a:cxn ang="0">
                <a:pos x="connsiteX3" y="connsiteY3"/>
              </a:cxn>
            </a:cxnLst>
            <a:rect l="l" t="t" r="r" b="b"/>
            <a:pathLst>
              <a:path w="3461832" h="2211614">
                <a:moveTo>
                  <a:pt x="0" y="0"/>
                </a:moveTo>
                <a:lnTo>
                  <a:pt x="3461832" y="0"/>
                </a:lnTo>
                <a:lnTo>
                  <a:pt x="3461832" y="2211614"/>
                </a:lnTo>
                <a:lnTo>
                  <a:pt x="0" y="22116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79857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Blank-2">
    <p:spTree>
      <p:nvGrpSpPr>
        <p:cNvPr id="1" name=""/>
        <p:cNvGrpSpPr/>
        <p:nvPr/>
      </p:nvGrpSpPr>
      <p:grpSpPr>
        <a:xfrm>
          <a:off x="0" y="0"/>
          <a:ext cx="0" cy="0"/>
          <a:chOff x="0" y="0"/>
          <a:chExt cx="0" cy="0"/>
        </a:xfrm>
      </p:grpSpPr>
      <p:sp>
        <p:nvSpPr>
          <p:cNvPr id="58" name="图片占位符 57"/>
          <p:cNvSpPr>
            <a:spLocks noGrp="1"/>
          </p:cNvSpPr>
          <p:nvPr>
            <p:ph type="pic" sz="quarter" idx="10"/>
          </p:nvPr>
        </p:nvSpPr>
        <p:spPr>
          <a:xfrm>
            <a:off x="4836000" y="2509111"/>
            <a:ext cx="2520000" cy="2520000"/>
          </a:xfrm>
          <a:custGeom>
            <a:avLst/>
            <a:gdLst>
              <a:gd name="connsiteX0" fmla="*/ 1260000 w 2520000"/>
              <a:gd name="connsiteY0" fmla="*/ 0 h 2520000"/>
              <a:gd name="connsiteX1" fmla="*/ 2520000 w 2520000"/>
              <a:gd name="connsiteY1" fmla="*/ 1260000 h 2520000"/>
              <a:gd name="connsiteX2" fmla="*/ 1260000 w 2520000"/>
              <a:gd name="connsiteY2" fmla="*/ 2520000 h 2520000"/>
              <a:gd name="connsiteX3" fmla="*/ 0 w 2520000"/>
              <a:gd name="connsiteY3" fmla="*/ 1260000 h 2520000"/>
              <a:gd name="connsiteX4" fmla="*/ 1260000 w 2520000"/>
              <a:gd name="connsiteY4" fmla="*/ 0 h 25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0000" h="2520000">
                <a:moveTo>
                  <a:pt x="1260000" y="0"/>
                </a:moveTo>
                <a:cubicBezTo>
                  <a:pt x="1955879" y="0"/>
                  <a:pt x="2520000" y="564121"/>
                  <a:pt x="2520000" y="1260000"/>
                </a:cubicBezTo>
                <a:cubicBezTo>
                  <a:pt x="2520000" y="1955879"/>
                  <a:pt x="1955879" y="2520000"/>
                  <a:pt x="1260000" y="2520000"/>
                </a:cubicBezTo>
                <a:cubicBezTo>
                  <a:pt x="564121" y="2520000"/>
                  <a:pt x="0" y="1955879"/>
                  <a:pt x="0" y="1260000"/>
                </a:cubicBezTo>
                <a:cubicBezTo>
                  <a:pt x="0" y="564121"/>
                  <a:pt x="564121" y="0"/>
                  <a:pt x="12600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9603401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Blank-2">
    <p:spTree>
      <p:nvGrpSpPr>
        <p:cNvPr id="1" name=""/>
        <p:cNvGrpSpPr/>
        <p:nvPr/>
      </p:nvGrpSpPr>
      <p:grpSpPr>
        <a:xfrm>
          <a:off x="0" y="0"/>
          <a:ext cx="0" cy="0"/>
          <a:chOff x="0" y="0"/>
          <a:chExt cx="0" cy="0"/>
        </a:xfrm>
      </p:grpSpPr>
      <p:sp>
        <p:nvSpPr>
          <p:cNvPr id="65" name="图片占位符 64"/>
          <p:cNvSpPr>
            <a:spLocks noGrp="1"/>
          </p:cNvSpPr>
          <p:nvPr>
            <p:ph type="pic" sz="quarter" idx="10"/>
          </p:nvPr>
        </p:nvSpPr>
        <p:spPr>
          <a:xfrm>
            <a:off x="6643505" y="2581241"/>
            <a:ext cx="1485112" cy="2630000"/>
          </a:xfrm>
          <a:custGeom>
            <a:avLst/>
            <a:gdLst>
              <a:gd name="connsiteX0" fmla="*/ 0 w 1485112"/>
              <a:gd name="connsiteY0" fmla="*/ 0 h 2630000"/>
              <a:gd name="connsiteX1" fmla="*/ 1485112 w 1485112"/>
              <a:gd name="connsiteY1" fmla="*/ 0 h 2630000"/>
              <a:gd name="connsiteX2" fmla="*/ 1485112 w 1485112"/>
              <a:gd name="connsiteY2" fmla="*/ 2630000 h 2630000"/>
              <a:gd name="connsiteX3" fmla="*/ 0 w 1485112"/>
              <a:gd name="connsiteY3" fmla="*/ 2630000 h 2630000"/>
            </a:gdLst>
            <a:ahLst/>
            <a:cxnLst>
              <a:cxn ang="0">
                <a:pos x="connsiteX0" y="connsiteY0"/>
              </a:cxn>
              <a:cxn ang="0">
                <a:pos x="connsiteX1" y="connsiteY1"/>
              </a:cxn>
              <a:cxn ang="0">
                <a:pos x="connsiteX2" y="connsiteY2"/>
              </a:cxn>
              <a:cxn ang="0">
                <a:pos x="connsiteX3" y="connsiteY3"/>
              </a:cxn>
            </a:cxnLst>
            <a:rect l="l" t="t" r="r" b="b"/>
            <a:pathLst>
              <a:path w="1485112" h="2630000">
                <a:moveTo>
                  <a:pt x="0" y="0"/>
                </a:moveTo>
                <a:lnTo>
                  <a:pt x="1485112" y="0"/>
                </a:lnTo>
                <a:lnTo>
                  <a:pt x="1485112" y="2630000"/>
                </a:lnTo>
                <a:lnTo>
                  <a:pt x="0" y="2630000"/>
                </a:lnTo>
                <a:close/>
              </a:path>
            </a:pathLst>
          </a:custGeom>
          <a:effectLst>
            <a:innerShdw blurRad="114300">
              <a:prstClr val="black"/>
            </a:innerShdw>
          </a:effectLst>
        </p:spPr>
        <p:txBody>
          <a:bodyPr wrap="square">
            <a:noAutofit/>
          </a:bodyPr>
          <a:lstStyle/>
          <a:p>
            <a:endParaRPr lang="zh-CN" altLang="en-US"/>
          </a:p>
        </p:txBody>
      </p:sp>
      <p:sp>
        <p:nvSpPr>
          <p:cNvPr id="66" name="图片占位符 65"/>
          <p:cNvSpPr>
            <a:spLocks noGrp="1"/>
          </p:cNvSpPr>
          <p:nvPr>
            <p:ph type="pic" sz="quarter" idx="11"/>
          </p:nvPr>
        </p:nvSpPr>
        <p:spPr>
          <a:xfrm>
            <a:off x="8808429" y="2223498"/>
            <a:ext cx="1813211" cy="3211033"/>
          </a:xfrm>
          <a:custGeom>
            <a:avLst/>
            <a:gdLst>
              <a:gd name="connsiteX0" fmla="*/ 0 w 1813211"/>
              <a:gd name="connsiteY0" fmla="*/ 0 h 3211033"/>
              <a:gd name="connsiteX1" fmla="*/ 1813211 w 1813211"/>
              <a:gd name="connsiteY1" fmla="*/ 0 h 3211033"/>
              <a:gd name="connsiteX2" fmla="*/ 1813211 w 1813211"/>
              <a:gd name="connsiteY2" fmla="*/ 3211033 h 3211033"/>
              <a:gd name="connsiteX3" fmla="*/ 0 w 1813211"/>
              <a:gd name="connsiteY3" fmla="*/ 3211033 h 3211033"/>
            </a:gdLst>
            <a:ahLst/>
            <a:cxnLst>
              <a:cxn ang="0">
                <a:pos x="connsiteX0" y="connsiteY0"/>
              </a:cxn>
              <a:cxn ang="0">
                <a:pos x="connsiteX1" y="connsiteY1"/>
              </a:cxn>
              <a:cxn ang="0">
                <a:pos x="connsiteX2" y="connsiteY2"/>
              </a:cxn>
              <a:cxn ang="0">
                <a:pos x="connsiteX3" y="connsiteY3"/>
              </a:cxn>
            </a:cxnLst>
            <a:rect l="l" t="t" r="r" b="b"/>
            <a:pathLst>
              <a:path w="1813211" h="3211033">
                <a:moveTo>
                  <a:pt x="0" y="0"/>
                </a:moveTo>
                <a:lnTo>
                  <a:pt x="1813211" y="0"/>
                </a:lnTo>
                <a:lnTo>
                  <a:pt x="1813211" y="3211033"/>
                </a:lnTo>
                <a:lnTo>
                  <a:pt x="0" y="3211033"/>
                </a:lnTo>
                <a:close/>
              </a:path>
            </a:pathLst>
          </a:custGeom>
          <a:effectLst>
            <a:innerShdw blurRad="114300">
              <a:prstClr val="black"/>
            </a:innerShdw>
          </a:effectLst>
        </p:spPr>
        <p:txBody>
          <a:bodyPr wrap="square">
            <a:noAutofit/>
          </a:bodyPr>
          <a:lstStyle/>
          <a:p>
            <a:endParaRPr lang="zh-CN" altLang="en-US"/>
          </a:p>
        </p:txBody>
      </p:sp>
    </p:spTree>
    <p:extLst>
      <p:ext uri="{BB962C8B-B14F-4D97-AF65-F5344CB8AC3E}">
        <p14:creationId xmlns:p14="http://schemas.microsoft.com/office/powerpoint/2010/main" val="304880417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257052" y="1603156"/>
            <a:ext cx="2538589" cy="2119372"/>
          </a:xfrm>
          <a:custGeom>
            <a:avLst/>
            <a:gdLst>
              <a:gd name="connsiteX0" fmla="*/ 0 w 2538589"/>
              <a:gd name="connsiteY0" fmla="*/ 0 h 2119372"/>
              <a:gd name="connsiteX1" fmla="*/ 2538589 w 2538589"/>
              <a:gd name="connsiteY1" fmla="*/ 0 h 2119372"/>
              <a:gd name="connsiteX2" fmla="*/ 2538589 w 2538589"/>
              <a:gd name="connsiteY2" fmla="*/ 2119372 h 2119372"/>
              <a:gd name="connsiteX3" fmla="*/ 0 w 2538589"/>
              <a:gd name="connsiteY3" fmla="*/ 2119372 h 2119372"/>
            </a:gdLst>
            <a:ahLst/>
            <a:cxnLst>
              <a:cxn ang="0">
                <a:pos x="connsiteX0" y="connsiteY0"/>
              </a:cxn>
              <a:cxn ang="0">
                <a:pos x="connsiteX1" y="connsiteY1"/>
              </a:cxn>
              <a:cxn ang="0">
                <a:pos x="connsiteX2" y="connsiteY2"/>
              </a:cxn>
              <a:cxn ang="0">
                <a:pos x="connsiteX3" y="connsiteY3"/>
              </a:cxn>
            </a:cxnLst>
            <a:rect l="l" t="t" r="r" b="b"/>
            <a:pathLst>
              <a:path w="2538589" h="2119372">
                <a:moveTo>
                  <a:pt x="0" y="0"/>
                </a:moveTo>
                <a:lnTo>
                  <a:pt x="2538589" y="0"/>
                </a:lnTo>
                <a:lnTo>
                  <a:pt x="2538589" y="2119372"/>
                </a:lnTo>
                <a:lnTo>
                  <a:pt x="0" y="2119372"/>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6249644" y="3813408"/>
            <a:ext cx="5067649" cy="2133134"/>
          </a:xfrm>
          <a:custGeom>
            <a:avLst/>
            <a:gdLst>
              <a:gd name="connsiteX0" fmla="*/ 0 w 5067649"/>
              <a:gd name="connsiteY0" fmla="*/ 0 h 2133134"/>
              <a:gd name="connsiteX1" fmla="*/ 5067649 w 5067649"/>
              <a:gd name="connsiteY1" fmla="*/ 0 h 2133134"/>
              <a:gd name="connsiteX2" fmla="*/ 5067649 w 5067649"/>
              <a:gd name="connsiteY2" fmla="*/ 2133134 h 2133134"/>
              <a:gd name="connsiteX3" fmla="*/ 0 w 5067649"/>
              <a:gd name="connsiteY3" fmla="*/ 2133134 h 2133134"/>
            </a:gdLst>
            <a:ahLst/>
            <a:cxnLst>
              <a:cxn ang="0">
                <a:pos x="connsiteX0" y="connsiteY0"/>
              </a:cxn>
              <a:cxn ang="0">
                <a:pos x="connsiteX1" y="connsiteY1"/>
              </a:cxn>
              <a:cxn ang="0">
                <a:pos x="connsiteX2" y="connsiteY2"/>
              </a:cxn>
              <a:cxn ang="0">
                <a:pos x="connsiteX3" y="connsiteY3"/>
              </a:cxn>
            </a:cxnLst>
            <a:rect l="l" t="t" r="r" b="b"/>
            <a:pathLst>
              <a:path w="5067649" h="2133134">
                <a:moveTo>
                  <a:pt x="0" y="0"/>
                </a:moveTo>
                <a:lnTo>
                  <a:pt x="5067649" y="0"/>
                </a:lnTo>
                <a:lnTo>
                  <a:pt x="5067649" y="2133134"/>
                </a:lnTo>
                <a:lnTo>
                  <a:pt x="0" y="213313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30864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6_自定义版式">
    <p:spTree>
      <p:nvGrpSpPr>
        <p:cNvPr id="1" name=""/>
        <p:cNvGrpSpPr/>
        <p:nvPr/>
      </p:nvGrpSpPr>
      <p:grpSpPr>
        <a:xfrm>
          <a:off x="0" y="0"/>
          <a:ext cx="0" cy="0"/>
          <a:chOff x="0" y="0"/>
          <a:chExt cx="0" cy="0"/>
        </a:xfrm>
      </p:grpSpPr>
      <p:sp>
        <p:nvSpPr>
          <p:cNvPr id="17" name="图片占位符 16"/>
          <p:cNvSpPr>
            <a:spLocks noGrp="1"/>
          </p:cNvSpPr>
          <p:nvPr>
            <p:ph type="pic" sz="quarter" idx="10"/>
          </p:nvPr>
        </p:nvSpPr>
        <p:spPr>
          <a:xfrm>
            <a:off x="2620193" y="1612902"/>
            <a:ext cx="1949211" cy="1949210"/>
          </a:xfrm>
          <a:custGeom>
            <a:avLst/>
            <a:gdLst>
              <a:gd name="connsiteX0" fmla="*/ 974605 w 1949210"/>
              <a:gd name="connsiteY0" fmla="*/ 0 h 1949210"/>
              <a:gd name="connsiteX1" fmla="*/ 1949210 w 1949210"/>
              <a:gd name="connsiteY1" fmla="*/ 974605 h 1949210"/>
              <a:gd name="connsiteX2" fmla="*/ 974605 w 1949210"/>
              <a:gd name="connsiteY2" fmla="*/ 1949210 h 1949210"/>
              <a:gd name="connsiteX3" fmla="*/ 0 w 1949210"/>
              <a:gd name="connsiteY3" fmla="*/ 974605 h 1949210"/>
            </a:gdLst>
            <a:ahLst/>
            <a:cxnLst>
              <a:cxn ang="0">
                <a:pos x="connsiteX0" y="connsiteY0"/>
              </a:cxn>
              <a:cxn ang="0">
                <a:pos x="connsiteX1" y="connsiteY1"/>
              </a:cxn>
              <a:cxn ang="0">
                <a:pos x="connsiteX2" y="connsiteY2"/>
              </a:cxn>
              <a:cxn ang="0">
                <a:pos x="connsiteX3" y="connsiteY3"/>
              </a:cxn>
            </a:cxnLst>
            <a:rect l="l" t="t" r="r" b="b"/>
            <a:pathLst>
              <a:path w="1949210" h="1949210">
                <a:moveTo>
                  <a:pt x="974605" y="0"/>
                </a:moveTo>
                <a:lnTo>
                  <a:pt x="1949210" y="974605"/>
                </a:lnTo>
                <a:lnTo>
                  <a:pt x="974605" y="1949210"/>
                </a:lnTo>
                <a:lnTo>
                  <a:pt x="0" y="974605"/>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3851797" y="2961575"/>
            <a:ext cx="1949211" cy="1949210"/>
          </a:xfrm>
          <a:custGeom>
            <a:avLst/>
            <a:gdLst>
              <a:gd name="connsiteX0" fmla="*/ 974605 w 1949210"/>
              <a:gd name="connsiteY0" fmla="*/ 0 h 1949210"/>
              <a:gd name="connsiteX1" fmla="*/ 1949210 w 1949210"/>
              <a:gd name="connsiteY1" fmla="*/ 974605 h 1949210"/>
              <a:gd name="connsiteX2" fmla="*/ 974605 w 1949210"/>
              <a:gd name="connsiteY2" fmla="*/ 1949210 h 1949210"/>
              <a:gd name="connsiteX3" fmla="*/ 0 w 1949210"/>
              <a:gd name="connsiteY3" fmla="*/ 974605 h 1949210"/>
            </a:gdLst>
            <a:ahLst/>
            <a:cxnLst>
              <a:cxn ang="0">
                <a:pos x="connsiteX0" y="connsiteY0"/>
              </a:cxn>
              <a:cxn ang="0">
                <a:pos x="connsiteX1" y="connsiteY1"/>
              </a:cxn>
              <a:cxn ang="0">
                <a:pos x="connsiteX2" y="connsiteY2"/>
              </a:cxn>
              <a:cxn ang="0">
                <a:pos x="connsiteX3" y="connsiteY3"/>
              </a:cxn>
            </a:cxnLst>
            <a:rect l="l" t="t" r="r" b="b"/>
            <a:pathLst>
              <a:path w="1949210" h="1949210">
                <a:moveTo>
                  <a:pt x="974605" y="0"/>
                </a:moveTo>
                <a:lnTo>
                  <a:pt x="1949210" y="974605"/>
                </a:lnTo>
                <a:lnTo>
                  <a:pt x="974605" y="1949210"/>
                </a:lnTo>
                <a:lnTo>
                  <a:pt x="0" y="974605"/>
                </a:lnTo>
                <a:close/>
              </a:path>
            </a:pathLst>
          </a:custGeom>
        </p:spPr>
        <p:txBody>
          <a:bodyPr wrap="square">
            <a:noAutofit/>
          </a:bodyPr>
          <a:lstStyle/>
          <a:p>
            <a:endParaRPr lang="zh-CN" altLang="en-US" dirty="0"/>
          </a:p>
        </p:txBody>
      </p:sp>
      <p:sp>
        <p:nvSpPr>
          <p:cNvPr id="19" name="图片占位符 18"/>
          <p:cNvSpPr>
            <a:spLocks noGrp="1"/>
          </p:cNvSpPr>
          <p:nvPr>
            <p:ph type="pic" sz="quarter" idx="12"/>
          </p:nvPr>
        </p:nvSpPr>
        <p:spPr>
          <a:xfrm>
            <a:off x="6371997" y="2961576"/>
            <a:ext cx="1949211" cy="1949210"/>
          </a:xfrm>
          <a:custGeom>
            <a:avLst/>
            <a:gdLst>
              <a:gd name="connsiteX0" fmla="*/ 974605 w 1949210"/>
              <a:gd name="connsiteY0" fmla="*/ 0 h 1949210"/>
              <a:gd name="connsiteX1" fmla="*/ 1949210 w 1949210"/>
              <a:gd name="connsiteY1" fmla="*/ 974605 h 1949210"/>
              <a:gd name="connsiteX2" fmla="*/ 974605 w 1949210"/>
              <a:gd name="connsiteY2" fmla="*/ 1949210 h 1949210"/>
              <a:gd name="connsiteX3" fmla="*/ 0 w 1949210"/>
              <a:gd name="connsiteY3" fmla="*/ 974605 h 1949210"/>
            </a:gdLst>
            <a:ahLst/>
            <a:cxnLst>
              <a:cxn ang="0">
                <a:pos x="connsiteX0" y="connsiteY0"/>
              </a:cxn>
              <a:cxn ang="0">
                <a:pos x="connsiteX1" y="connsiteY1"/>
              </a:cxn>
              <a:cxn ang="0">
                <a:pos x="connsiteX2" y="connsiteY2"/>
              </a:cxn>
              <a:cxn ang="0">
                <a:pos x="connsiteX3" y="connsiteY3"/>
              </a:cxn>
            </a:cxnLst>
            <a:rect l="l" t="t" r="r" b="b"/>
            <a:pathLst>
              <a:path w="1949210" h="1949210">
                <a:moveTo>
                  <a:pt x="974605" y="0"/>
                </a:moveTo>
                <a:lnTo>
                  <a:pt x="1949210" y="974605"/>
                </a:lnTo>
                <a:lnTo>
                  <a:pt x="974605" y="1949210"/>
                </a:lnTo>
                <a:lnTo>
                  <a:pt x="0" y="974605"/>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5121397" y="1612901"/>
            <a:ext cx="1949211" cy="1949210"/>
          </a:xfrm>
          <a:custGeom>
            <a:avLst/>
            <a:gdLst>
              <a:gd name="connsiteX0" fmla="*/ 974605 w 1949210"/>
              <a:gd name="connsiteY0" fmla="*/ 0 h 1949210"/>
              <a:gd name="connsiteX1" fmla="*/ 1949210 w 1949210"/>
              <a:gd name="connsiteY1" fmla="*/ 974605 h 1949210"/>
              <a:gd name="connsiteX2" fmla="*/ 974605 w 1949210"/>
              <a:gd name="connsiteY2" fmla="*/ 1949210 h 1949210"/>
              <a:gd name="connsiteX3" fmla="*/ 0 w 1949210"/>
              <a:gd name="connsiteY3" fmla="*/ 974605 h 1949210"/>
            </a:gdLst>
            <a:ahLst/>
            <a:cxnLst>
              <a:cxn ang="0">
                <a:pos x="connsiteX0" y="connsiteY0"/>
              </a:cxn>
              <a:cxn ang="0">
                <a:pos x="connsiteX1" y="connsiteY1"/>
              </a:cxn>
              <a:cxn ang="0">
                <a:pos x="connsiteX2" y="connsiteY2"/>
              </a:cxn>
              <a:cxn ang="0">
                <a:pos x="connsiteX3" y="connsiteY3"/>
              </a:cxn>
            </a:cxnLst>
            <a:rect l="l" t="t" r="r" b="b"/>
            <a:pathLst>
              <a:path w="1949210" h="1949210">
                <a:moveTo>
                  <a:pt x="974605" y="0"/>
                </a:moveTo>
                <a:lnTo>
                  <a:pt x="1949210" y="974605"/>
                </a:lnTo>
                <a:lnTo>
                  <a:pt x="974605" y="1949210"/>
                </a:lnTo>
                <a:lnTo>
                  <a:pt x="0" y="974605"/>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7622597" y="1612900"/>
            <a:ext cx="1949211" cy="1949210"/>
          </a:xfrm>
          <a:custGeom>
            <a:avLst/>
            <a:gdLst>
              <a:gd name="connsiteX0" fmla="*/ 974605 w 1949210"/>
              <a:gd name="connsiteY0" fmla="*/ 0 h 1949210"/>
              <a:gd name="connsiteX1" fmla="*/ 1949210 w 1949210"/>
              <a:gd name="connsiteY1" fmla="*/ 974605 h 1949210"/>
              <a:gd name="connsiteX2" fmla="*/ 974605 w 1949210"/>
              <a:gd name="connsiteY2" fmla="*/ 1949210 h 1949210"/>
              <a:gd name="connsiteX3" fmla="*/ 0 w 1949210"/>
              <a:gd name="connsiteY3" fmla="*/ 974605 h 1949210"/>
            </a:gdLst>
            <a:ahLst/>
            <a:cxnLst>
              <a:cxn ang="0">
                <a:pos x="connsiteX0" y="connsiteY0"/>
              </a:cxn>
              <a:cxn ang="0">
                <a:pos x="connsiteX1" y="connsiteY1"/>
              </a:cxn>
              <a:cxn ang="0">
                <a:pos x="connsiteX2" y="connsiteY2"/>
              </a:cxn>
              <a:cxn ang="0">
                <a:pos x="connsiteX3" y="connsiteY3"/>
              </a:cxn>
            </a:cxnLst>
            <a:rect l="l" t="t" r="r" b="b"/>
            <a:pathLst>
              <a:path w="1949210" h="1949210">
                <a:moveTo>
                  <a:pt x="974605" y="0"/>
                </a:moveTo>
                <a:lnTo>
                  <a:pt x="1949210" y="974605"/>
                </a:lnTo>
                <a:lnTo>
                  <a:pt x="974605" y="1949210"/>
                </a:lnTo>
                <a:lnTo>
                  <a:pt x="0" y="97460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908565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837295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5639179" y="6537653"/>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380878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169281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427169" y="2210657"/>
            <a:ext cx="1441787" cy="1441786"/>
          </a:xfrm>
          <a:custGeom>
            <a:avLst/>
            <a:gdLst>
              <a:gd name="connsiteX0" fmla="*/ 240302 w 1441786"/>
              <a:gd name="connsiteY0" fmla="*/ 0 h 1441786"/>
              <a:gd name="connsiteX1" fmla="*/ 1201484 w 1441786"/>
              <a:gd name="connsiteY1" fmla="*/ 0 h 1441786"/>
              <a:gd name="connsiteX2" fmla="*/ 1441786 w 1441786"/>
              <a:gd name="connsiteY2" fmla="*/ 240302 h 1441786"/>
              <a:gd name="connsiteX3" fmla="*/ 1441786 w 1441786"/>
              <a:gd name="connsiteY3" fmla="*/ 1201484 h 1441786"/>
              <a:gd name="connsiteX4" fmla="*/ 1201484 w 1441786"/>
              <a:gd name="connsiteY4" fmla="*/ 1441786 h 1441786"/>
              <a:gd name="connsiteX5" fmla="*/ 240302 w 1441786"/>
              <a:gd name="connsiteY5" fmla="*/ 1441786 h 1441786"/>
              <a:gd name="connsiteX6" fmla="*/ 0 w 1441786"/>
              <a:gd name="connsiteY6" fmla="*/ 1201484 h 1441786"/>
              <a:gd name="connsiteX7" fmla="*/ 0 w 1441786"/>
              <a:gd name="connsiteY7" fmla="*/ 240302 h 1441786"/>
              <a:gd name="connsiteX8" fmla="*/ 240302 w 1441786"/>
              <a:gd name="connsiteY8" fmla="*/ 0 h 144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1786" h="1441786">
                <a:moveTo>
                  <a:pt x="240302" y="0"/>
                </a:moveTo>
                <a:lnTo>
                  <a:pt x="1201484" y="0"/>
                </a:lnTo>
                <a:cubicBezTo>
                  <a:pt x="1334199" y="0"/>
                  <a:pt x="1441786" y="107587"/>
                  <a:pt x="1441786" y="240302"/>
                </a:cubicBezTo>
                <a:lnTo>
                  <a:pt x="1441786" y="1201484"/>
                </a:lnTo>
                <a:cubicBezTo>
                  <a:pt x="1441786" y="1334199"/>
                  <a:pt x="1334199" y="1441786"/>
                  <a:pt x="1201484" y="1441786"/>
                </a:cubicBezTo>
                <a:lnTo>
                  <a:pt x="240302" y="1441786"/>
                </a:lnTo>
                <a:cubicBezTo>
                  <a:pt x="107587" y="1441786"/>
                  <a:pt x="0" y="1334199"/>
                  <a:pt x="0" y="1201484"/>
                </a:cubicBezTo>
                <a:lnTo>
                  <a:pt x="0" y="240302"/>
                </a:lnTo>
                <a:cubicBezTo>
                  <a:pt x="0" y="107587"/>
                  <a:pt x="107587" y="0"/>
                  <a:pt x="240302" y="0"/>
                </a:cubicBezTo>
                <a:close/>
              </a:path>
            </a:pathLst>
          </a:custGeom>
          <a:solidFill>
            <a:schemeClr val="bg1"/>
          </a:solidFill>
          <a:ln w="19050" cap="flat" cmpd="sng" algn="ctr">
            <a:noFill/>
            <a:prstDash val="solid"/>
            <a:miter lim="800000"/>
          </a:ln>
          <a:effectLst>
            <a:outerShdw sx="105000" sy="105000" algn="ctr" rotWithShape="0">
              <a:schemeClr val="accent3">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1"/>
          </p:nvPr>
        </p:nvSpPr>
        <p:spPr>
          <a:xfrm>
            <a:off x="4059129" y="2210657"/>
            <a:ext cx="1441787" cy="1441786"/>
          </a:xfrm>
          <a:custGeom>
            <a:avLst/>
            <a:gdLst>
              <a:gd name="connsiteX0" fmla="*/ 240302 w 1441786"/>
              <a:gd name="connsiteY0" fmla="*/ 0 h 1441786"/>
              <a:gd name="connsiteX1" fmla="*/ 1201484 w 1441786"/>
              <a:gd name="connsiteY1" fmla="*/ 0 h 1441786"/>
              <a:gd name="connsiteX2" fmla="*/ 1441786 w 1441786"/>
              <a:gd name="connsiteY2" fmla="*/ 240302 h 1441786"/>
              <a:gd name="connsiteX3" fmla="*/ 1441786 w 1441786"/>
              <a:gd name="connsiteY3" fmla="*/ 1201484 h 1441786"/>
              <a:gd name="connsiteX4" fmla="*/ 1201484 w 1441786"/>
              <a:gd name="connsiteY4" fmla="*/ 1441786 h 1441786"/>
              <a:gd name="connsiteX5" fmla="*/ 240302 w 1441786"/>
              <a:gd name="connsiteY5" fmla="*/ 1441786 h 1441786"/>
              <a:gd name="connsiteX6" fmla="*/ 0 w 1441786"/>
              <a:gd name="connsiteY6" fmla="*/ 1201484 h 1441786"/>
              <a:gd name="connsiteX7" fmla="*/ 0 w 1441786"/>
              <a:gd name="connsiteY7" fmla="*/ 240302 h 1441786"/>
              <a:gd name="connsiteX8" fmla="*/ 240302 w 1441786"/>
              <a:gd name="connsiteY8" fmla="*/ 0 h 144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1786" h="1441786">
                <a:moveTo>
                  <a:pt x="240302" y="0"/>
                </a:moveTo>
                <a:lnTo>
                  <a:pt x="1201484" y="0"/>
                </a:lnTo>
                <a:cubicBezTo>
                  <a:pt x="1334199" y="0"/>
                  <a:pt x="1441786" y="107587"/>
                  <a:pt x="1441786" y="240302"/>
                </a:cubicBezTo>
                <a:lnTo>
                  <a:pt x="1441786" y="1201484"/>
                </a:lnTo>
                <a:cubicBezTo>
                  <a:pt x="1441786" y="1334199"/>
                  <a:pt x="1334199" y="1441786"/>
                  <a:pt x="1201484" y="1441786"/>
                </a:cubicBezTo>
                <a:lnTo>
                  <a:pt x="240302" y="1441786"/>
                </a:lnTo>
                <a:cubicBezTo>
                  <a:pt x="107587" y="1441786"/>
                  <a:pt x="0" y="1334199"/>
                  <a:pt x="0" y="1201484"/>
                </a:cubicBezTo>
                <a:lnTo>
                  <a:pt x="0" y="240302"/>
                </a:lnTo>
                <a:cubicBezTo>
                  <a:pt x="0" y="107587"/>
                  <a:pt x="107587" y="0"/>
                  <a:pt x="240302" y="0"/>
                </a:cubicBezTo>
                <a:close/>
              </a:path>
            </a:pathLst>
          </a:custGeom>
          <a:solidFill>
            <a:schemeClr val="bg1"/>
          </a:solidFill>
          <a:ln w="19050" cap="flat" cmpd="sng" algn="ctr">
            <a:noFill/>
            <a:prstDash val="solid"/>
            <a:miter lim="800000"/>
          </a:ln>
          <a:effectLst>
            <a:outerShdw sx="105000" sy="105000" algn="ctr" rotWithShape="0">
              <a:schemeClr val="accent3">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4" name="图片占位符 13"/>
          <p:cNvSpPr>
            <a:spLocks noGrp="1"/>
          </p:cNvSpPr>
          <p:nvPr>
            <p:ph type="pic" sz="quarter" idx="12"/>
          </p:nvPr>
        </p:nvSpPr>
        <p:spPr>
          <a:xfrm>
            <a:off x="6691085" y="2210657"/>
            <a:ext cx="1441787" cy="1441786"/>
          </a:xfrm>
          <a:custGeom>
            <a:avLst/>
            <a:gdLst>
              <a:gd name="connsiteX0" fmla="*/ 240302 w 1441786"/>
              <a:gd name="connsiteY0" fmla="*/ 0 h 1441786"/>
              <a:gd name="connsiteX1" fmla="*/ 1201484 w 1441786"/>
              <a:gd name="connsiteY1" fmla="*/ 0 h 1441786"/>
              <a:gd name="connsiteX2" fmla="*/ 1441786 w 1441786"/>
              <a:gd name="connsiteY2" fmla="*/ 240302 h 1441786"/>
              <a:gd name="connsiteX3" fmla="*/ 1441786 w 1441786"/>
              <a:gd name="connsiteY3" fmla="*/ 1201484 h 1441786"/>
              <a:gd name="connsiteX4" fmla="*/ 1201484 w 1441786"/>
              <a:gd name="connsiteY4" fmla="*/ 1441786 h 1441786"/>
              <a:gd name="connsiteX5" fmla="*/ 240302 w 1441786"/>
              <a:gd name="connsiteY5" fmla="*/ 1441786 h 1441786"/>
              <a:gd name="connsiteX6" fmla="*/ 0 w 1441786"/>
              <a:gd name="connsiteY6" fmla="*/ 1201484 h 1441786"/>
              <a:gd name="connsiteX7" fmla="*/ 0 w 1441786"/>
              <a:gd name="connsiteY7" fmla="*/ 240302 h 1441786"/>
              <a:gd name="connsiteX8" fmla="*/ 240302 w 1441786"/>
              <a:gd name="connsiteY8" fmla="*/ 0 h 144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1786" h="1441786">
                <a:moveTo>
                  <a:pt x="240302" y="0"/>
                </a:moveTo>
                <a:lnTo>
                  <a:pt x="1201484" y="0"/>
                </a:lnTo>
                <a:cubicBezTo>
                  <a:pt x="1334199" y="0"/>
                  <a:pt x="1441786" y="107587"/>
                  <a:pt x="1441786" y="240302"/>
                </a:cubicBezTo>
                <a:lnTo>
                  <a:pt x="1441786" y="1201484"/>
                </a:lnTo>
                <a:cubicBezTo>
                  <a:pt x="1441786" y="1334199"/>
                  <a:pt x="1334199" y="1441786"/>
                  <a:pt x="1201484" y="1441786"/>
                </a:cubicBezTo>
                <a:lnTo>
                  <a:pt x="240302" y="1441786"/>
                </a:lnTo>
                <a:cubicBezTo>
                  <a:pt x="107587" y="1441786"/>
                  <a:pt x="0" y="1334199"/>
                  <a:pt x="0" y="1201484"/>
                </a:cubicBezTo>
                <a:lnTo>
                  <a:pt x="0" y="240302"/>
                </a:lnTo>
                <a:cubicBezTo>
                  <a:pt x="0" y="107587"/>
                  <a:pt x="107587" y="0"/>
                  <a:pt x="240302" y="0"/>
                </a:cubicBezTo>
                <a:close/>
              </a:path>
            </a:pathLst>
          </a:custGeom>
          <a:solidFill>
            <a:schemeClr val="bg1"/>
          </a:solidFill>
          <a:ln w="19050" cap="flat" cmpd="sng" algn="ctr">
            <a:noFill/>
            <a:prstDash val="solid"/>
            <a:miter lim="800000"/>
          </a:ln>
          <a:effectLst>
            <a:outerShdw sx="105000" sy="105000" algn="ctr" rotWithShape="0">
              <a:schemeClr val="accent3">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5" name="图片占位符 14"/>
          <p:cNvSpPr>
            <a:spLocks noGrp="1"/>
          </p:cNvSpPr>
          <p:nvPr>
            <p:ph type="pic" sz="quarter" idx="13"/>
          </p:nvPr>
        </p:nvSpPr>
        <p:spPr>
          <a:xfrm>
            <a:off x="9323045" y="2210657"/>
            <a:ext cx="1441787" cy="1441786"/>
          </a:xfrm>
          <a:custGeom>
            <a:avLst/>
            <a:gdLst>
              <a:gd name="connsiteX0" fmla="*/ 240302 w 1441786"/>
              <a:gd name="connsiteY0" fmla="*/ 0 h 1441786"/>
              <a:gd name="connsiteX1" fmla="*/ 1201484 w 1441786"/>
              <a:gd name="connsiteY1" fmla="*/ 0 h 1441786"/>
              <a:gd name="connsiteX2" fmla="*/ 1441786 w 1441786"/>
              <a:gd name="connsiteY2" fmla="*/ 240302 h 1441786"/>
              <a:gd name="connsiteX3" fmla="*/ 1441786 w 1441786"/>
              <a:gd name="connsiteY3" fmla="*/ 1201484 h 1441786"/>
              <a:gd name="connsiteX4" fmla="*/ 1201484 w 1441786"/>
              <a:gd name="connsiteY4" fmla="*/ 1441786 h 1441786"/>
              <a:gd name="connsiteX5" fmla="*/ 240302 w 1441786"/>
              <a:gd name="connsiteY5" fmla="*/ 1441786 h 1441786"/>
              <a:gd name="connsiteX6" fmla="*/ 0 w 1441786"/>
              <a:gd name="connsiteY6" fmla="*/ 1201484 h 1441786"/>
              <a:gd name="connsiteX7" fmla="*/ 0 w 1441786"/>
              <a:gd name="connsiteY7" fmla="*/ 240302 h 1441786"/>
              <a:gd name="connsiteX8" fmla="*/ 240302 w 1441786"/>
              <a:gd name="connsiteY8" fmla="*/ 0 h 144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1786" h="1441786">
                <a:moveTo>
                  <a:pt x="240302" y="0"/>
                </a:moveTo>
                <a:lnTo>
                  <a:pt x="1201484" y="0"/>
                </a:lnTo>
                <a:cubicBezTo>
                  <a:pt x="1334199" y="0"/>
                  <a:pt x="1441786" y="107587"/>
                  <a:pt x="1441786" y="240302"/>
                </a:cubicBezTo>
                <a:lnTo>
                  <a:pt x="1441786" y="1201484"/>
                </a:lnTo>
                <a:cubicBezTo>
                  <a:pt x="1441786" y="1334199"/>
                  <a:pt x="1334199" y="1441786"/>
                  <a:pt x="1201484" y="1441786"/>
                </a:cubicBezTo>
                <a:lnTo>
                  <a:pt x="240302" y="1441786"/>
                </a:lnTo>
                <a:cubicBezTo>
                  <a:pt x="107587" y="1441786"/>
                  <a:pt x="0" y="1334199"/>
                  <a:pt x="0" y="1201484"/>
                </a:cubicBezTo>
                <a:lnTo>
                  <a:pt x="0" y="240302"/>
                </a:lnTo>
                <a:cubicBezTo>
                  <a:pt x="0" y="107587"/>
                  <a:pt x="107587" y="0"/>
                  <a:pt x="240302" y="0"/>
                </a:cubicBezTo>
                <a:close/>
              </a:path>
            </a:pathLst>
          </a:custGeom>
          <a:solidFill>
            <a:schemeClr val="bg1"/>
          </a:solidFill>
          <a:ln w="19050" cap="flat" cmpd="sng" algn="ctr">
            <a:noFill/>
            <a:prstDash val="solid"/>
            <a:miter lim="800000"/>
          </a:ln>
          <a:effectLst>
            <a:outerShdw sx="105000" sy="105000" algn="ctr" rotWithShape="0">
              <a:schemeClr val="accent3">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3417833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5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2325688" y="3278755"/>
            <a:ext cx="1296000" cy="1296988"/>
          </a:xfrm>
          <a:custGeom>
            <a:avLst/>
            <a:gdLst>
              <a:gd name="connsiteX0" fmla="*/ 648000 w 1296000"/>
              <a:gd name="connsiteY0" fmla="*/ 0 h 1296988"/>
              <a:gd name="connsiteX1" fmla="*/ 1296000 w 1296000"/>
              <a:gd name="connsiteY1" fmla="*/ 648494 h 1296988"/>
              <a:gd name="connsiteX2" fmla="*/ 648000 w 1296000"/>
              <a:gd name="connsiteY2" fmla="*/ 1296988 h 1296988"/>
              <a:gd name="connsiteX3" fmla="*/ 0 w 1296000"/>
              <a:gd name="connsiteY3" fmla="*/ 648494 h 1296988"/>
              <a:gd name="connsiteX4" fmla="*/ 648000 w 1296000"/>
              <a:gd name="connsiteY4" fmla="*/ 0 h 1296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6000" h="1296988">
                <a:moveTo>
                  <a:pt x="648000" y="0"/>
                </a:moveTo>
                <a:cubicBezTo>
                  <a:pt x="1005881" y="0"/>
                  <a:pt x="1296000" y="290341"/>
                  <a:pt x="1296000" y="648494"/>
                </a:cubicBezTo>
                <a:cubicBezTo>
                  <a:pt x="1296000" y="1006647"/>
                  <a:pt x="1005881" y="1296988"/>
                  <a:pt x="648000" y="1296988"/>
                </a:cubicBezTo>
                <a:cubicBezTo>
                  <a:pt x="290119" y="1296988"/>
                  <a:pt x="0" y="1006647"/>
                  <a:pt x="0" y="648494"/>
                </a:cubicBezTo>
                <a:cubicBezTo>
                  <a:pt x="0" y="290341"/>
                  <a:pt x="290119" y="0"/>
                  <a:pt x="648000" y="0"/>
                </a:cubicBezTo>
                <a:close/>
              </a:path>
            </a:pathLst>
          </a:custGeom>
          <a:solidFill>
            <a:schemeClr val="tx1">
              <a:lumMod val="50000"/>
              <a:lumOff val="50000"/>
            </a:schemeClr>
          </a:solidFill>
          <a:ln w="50800">
            <a:solidFill>
              <a:srgbClr val="DCDC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latin typeface="+mn-ea"/>
              </a:defRPr>
            </a:lvl1pPr>
          </a:lstStyle>
          <a:p>
            <a:pPr marL="0" lvl="0" algn="ctr"/>
            <a:endParaRPr lang="zh-CN" altLang="en-US"/>
          </a:p>
        </p:txBody>
      </p:sp>
      <p:sp>
        <p:nvSpPr>
          <p:cNvPr id="13" name="图片占位符 12"/>
          <p:cNvSpPr>
            <a:spLocks noGrp="1"/>
          </p:cNvSpPr>
          <p:nvPr>
            <p:ph type="pic" sz="quarter" idx="11"/>
          </p:nvPr>
        </p:nvSpPr>
        <p:spPr>
          <a:xfrm>
            <a:off x="4427539" y="3278755"/>
            <a:ext cx="1296000" cy="1296988"/>
          </a:xfrm>
          <a:custGeom>
            <a:avLst/>
            <a:gdLst>
              <a:gd name="connsiteX0" fmla="*/ 648000 w 1296000"/>
              <a:gd name="connsiteY0" fmla="*/ 0 h 1296988"/>
              <a:gd name="connsiteX1" fmla="*/ 1296000 w 1296000"/>
              <a:gd name="connsiteY1" fmla="*/ 648494 h 1296988"/>
              <a:gd name="connsiteX2" fmla="*/ 648000 w 1296000"/>
              <a:gd name="connsiteY2" fmla="*/ 1296988 h 1296988"/>
              <a:gd name="connsiteX3" fmla="*/ 0 w 1296000"/>
              <a:gd name="connsiteY3" fmla="*/ 648494 h 1296988"/>
              <a:gd name="connsiteX4" fmla="*/ 648000 w 1296000"/>
              <a:gd name="connsiteY4" fmla="*/ 0 h 1296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6000" h="1296988">
                <a:moveTo>
                  <a:pt x="648000" y="0"/>
                </a:moveTo>
                <a:cubicBezTo>
                  <a:pt x="1005881" y="0"/>
                  <a:pt x="1296000" y="290341"/>
                  <a:pt x="1296000" y="648494"/>
                </a:cubicBezTo>
                <a:cubicBezTo>
                  <a:pt x="1296000" y="1006647"/>
                  <a:pt x="1005881" y="1296988"/>
                  <a:pt x="648000" y="1296988"/>
                </a:cubicBezTo>
                <a:cubicBezTo>
                  <a:pt x="290119" y="1296988"/>
                  <a:pt x="0" y="1006647"/>
                  <a:pt x="0" y="648494"/>
                </a:cubicBezTo>
                <a:cubicBezTo>
                  <a:pt x="0" y="290341"/>
                  <a:pt x="290119" y="0"/>
                  <a:pt x="648000" y="0"/>
                </a:cubicBezTo>
                <a:close/>
              </a:path>
            </a:pathLst>
          </a:custGeom>
          <a:solidFill>
            <a:schemeClr val="tx1">
              <a:lumMod val="50000"/>
              <a:lumOff val="50000"/>
            </a:schemeClr>
          </a:solidFill>
          <a:ln w="50800">
            <a:solidFill>
              <a:srgbClr val="DCDC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latin typeface="+mn-ea"/>
              </a:defRPr>
            </a:lvl1pPr>
          </a:lstStyle>
          <a:p>
            <a:pPr marL="0" lvl="0" algn="ctr"/>
            <a:endParaRPr lang="zh-CN" altLang="en-US"/>
          </a:p>
        </p:txBody>
      </p:sp>
      <p:sp>
        <p:nvSpPr>
          <p:cNvPr id="14" name="图片占位符 13"/>
          <p:cNvSpPr>
            <a:spLocks noGrp="1"/>
          </p:cNvSpPr>
          <p:nvPr>
            <p:ph type="pic" sz="quarter" idx="12"/>
          </p:nvPr>
        </p:nvSpPr>
        <p:spPr>
          <a:xfrm>
            <a:off x="6502401" y="3316855"/>
            <a:ext cx="1296000" cy="1296988"/>
          </a:xfrm>
          <a:custGeom>
            <a:avLst/>
            <a:gdLst>
              <a:gd name="connsiteX0" fmla="*/ 648000 w 1296000"/>
              <a:gd name="connsiteY0" fmla="*/ 0 h 1296988"/>
              <a:gd name="connsiteX1" fmla="*/ 1296000 w 1296000"/>
              <a:gd name="connsiteY1" fmla="*/ 648494 h 1296988"/>
              <a:gd name="connsiteX2" fmla="*/ 648000 w 1296000"/>
              <a:gd name="connsiteY2" fmla="*/ 1296988 h 1296988"/>
              <a:gd name="connsiteX3" fmla="*/ 0 w 1296000"/>
              <a:gd name="connsiteY3" fmla="*/ 648494 h 1296988"/>
              <a:gd name="connsiteX4" fmla="*/ 648000 w 1296000"/>
              <a:gd name="connsiteY4" fmla="*/ 0 h 1296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6000" h="1296988">
                <a:moveTo>
                  <a:pt x="648000" y="0"/>
                </a:moveTo>
                <a:cubicBezTo>
                  <a:pt x="1005881" y="0"/>
                  <a:pt x="1296000" y="290341"/>
                  <a:pt x="1296000" y="648494"/>
                </a:cubicBezTo>
                <a:cubicBezTo>
                  <a:pt x="1296000" y="1006647"/>
                  <a:pt x="1005881" y="1296988"/>
                  <a:pt x="648000" y="1296988"/>
                </a:cubicBezTo>
                <a:cubicBezTo>
                  <a:pt x="290119" y="1296988"/>
                  <a:pt x="0" y="1006647"/>
                  <a:pt x="0" y="648494"/>
                </a:cubicBezTo>
                <a:cubicBezTo>
                  <a:pt x="0" y="290341"/>
                  <a:pt x="290119" y="0"/>
                  <a:pt x="648000" y="0"/>
                </a:cubicBezTo>
                <a:close/>
              </a:path>
            </a:pathLst>
          </a:custGeom>
          <a:solidFill>
            <a:schemeClr val="tx1">
              <a:lumMod val="50000"/>
              <a:lumOff val="50000"/>
            </a:schemeClr>
          </a:solidFill>
          <a:ln w="50800">
            <a:solidFill>
              <a:srgbClr val="DCDC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latin typeface="+mn-ea"/>
              </a:defRPr>
            </a:lvl1pPr>
          </a:lstStyle>
          <a:p>
            <a:pPr marL="0" lvl="0" algn="ctr"/>
            <a:endParaRPr lang="zh-CN" altLang="en-US"/>
          </a:p>
        </p:txBody>
      </p:sp>
      <p:sp>
        <p:nvSpPr>
          <p:cNvPr id="15" name="图片占位符 14"/>
          <p:cNvSpPr>
            <a:spLocks noGrp="1"/>
          </p:cNvSpPr>
          <p:nvPr>
            <p:ph type="pic" sz="quarter" idx="13"/>
          </p:nvPr>
        </p:nvSpPr>
        <p:spPr>
          <a:xfrm>
            <a:off x="8534400" y="3316855"/>
            <a:ext cx="1296000" cy="1296988"/>
          </a:xfrm>
          <a:custGeom>
            <a:avLst/>
            <a:gdLst>
              <a:gd name="connsiteX0" fmla="*/ 648000 w 1296000"/>
              <a:gd name="connsiteY0" fmla="*/ 0 h 1296988"/>
              <a:gd name="connsiteX1" fmla="*/ 1296000 w 1296000"/>
              <a:gd name="connsiteY1" fmla="*/ 648494 h 1296988"/>
              <a:gd name="connsiteX2" fmla="*/ 648000 w 1296000"/>
              <a:gd name="connsiteY2" fmla="*/ 1296988 h 1296988"/>
              <a:gd name="connsiteX3" fmla="*/ 0 w 1296000"/>
              <a:gd name="connsiteY3" fmla="*/ 648494 h 1296988"/>
              <a:gd name="connsiteX4" fmla="*/ 648000 w 1296000"/>
              <a:gd name="connsiteY4" fmla="*/ 0 h 1296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6000" h="1296988">
                <a:moveTo>
                  <a:pt x="648000" y="0"/>
                </a:moveTo>
                <a:cubicBezTo>
                  <a:pt x="1005881" y="0"/>
                  <a:pt x="1296000" y="290341"/>
                  <a:pt x="1296000" y="648494"/>
                </a:cubicBezTo>
                <a:cubicBezTo>
                  <a:pt x="1296000" y="1006647"/>
                  <a:pt x="1005881" y="1296988"/>
                  <a:pt x="648000" y="1296988"/>
                </a:cubicBezTo>
                <a:cubicBezTo>
                  <a:pt x="290119" y="1296988"/>
                  <a:pt x="0" y="1006647"/>
                  <a:pt x="0" y="648494"/>
                </a:cubicBezTo>
                <a:cubicBezTo>
                  <a:pt x="0" y="290341"/>
                  <a:pt x="290119" y="0"/>
                  <a:pt x="648000" y="0"/>
                </a:cubicBezTo>
                <a:close/>
              </a:path>
            </a:pathLst>
          </a:custGeom>
          <a:solidFill>
            <a:schemeClr val="tx1">
              <a:lumMod val="50000"/>
              <a:lumOff val="50000"/>
            </a:schemeClr>
          </a:solidFill>
          <a:ln w="50800">
            <a:solidFill>
              <a:srgbClr val="DCDCD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latin typeface="+mn-ea"/>
              </a:defRPr>
            </a:lvl1pPr>
          </a:lstStyle>
          <a:p>
            <a:pPr marL="0" lvl="0" algn="ctr"/>
            <a:endParaRPr lang="zh-CN" altLang="en-US"/>
          </a:p>
        </p:txBody>
      </p:sp>
      <p:sp>
        <p:nvSpPr>
          <p:cNvPr id="6" name="灯片编号占位符 2"/>
          <p:cNvSpPr>
            <a:spLocks noGrp="1"/>
          </p:cNvSpPr>
          <p:nvPr>
            <p:ph type="sldNum" sz="quarter" idx="4"/>
          </p:nvPr>
        </p:nvSpPr>
        <p:spPr>
          <a:xfrm>
            <a:off x="11025188" y="490544"/>
            <a:ext cx="584200" cy="365125"/>
          </a:xfrm>
          <a:prstGeom prst="rect">
            <a:avLst/>
          </a:prstGeom>
        </p:spPr>
        <p:txBody>
          <a:bodyPr vert="horz" lIns="91440" tIns="45720" rIns="91440" bIns="45720" rtlCol="0" anchor="ctr"/>
          <a:lstStyle>
            <a:lvl1pPr algn="ctr">
              <a:defRPr sz="1100" i="1">
                <a:solidFill>
                  <a:schemeClr val="bg1"/>
                </a:solidFill>
                <a:latin typeface="Century Gothic" panose="020B0502020202020204" pitchFamily="34" charset="0"/>
              </a:defRPr>
            </a:lvl1pPr>
          </a:lstStyle>
          <a:p>
            <a:fld id="{34FFDC9D-D022-4C4F-9F36-3FAD1C14D3EB}" type="slidenum">
              <a:rPr lang="zh-CN" altLang="en-US" smtClean="0"/>
              <a:pPr/>
              <a:t>‹#›</a:t>
            </a:fld>
            <a:endParaRPr lang="zh-CN" altLang="en-US" dirty="0"/>
          </a:p>
        </p:txBody>
      </p:sp>
    </p:spTree>
    <p:extLst>
      <p:ext uri="{BB962C8B-B14F-4D97-AF65-F5344CB8AC3E}">
        <p14:creationId xmlns:p14="http://schemas.microsoft.com/office/powerpoint/2010/main" val="1365862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0" y="5033625"/>
            <a:ext cx="12192000" cy="1824381"/>
          </a:xfrm>
          <a:prstGeom prst="rect">
            <a:avLst/>
          </a:prstGeom>
        </p:spPr>
      </p:pic>
    </p:spTree>
    <p:extLst>
      <p:ext uri="{BB962C8B-B14F-4D97-AF65-F5344CB8AC3E}">
        <p14:creationId xmlns:p14="http://schemas.microsoft.com/office/powerpoint/2010/main" val="3337063809"/>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4" r:id="rId3"/>
    <p:sldLayoutId id="2147483655" r:id="rId4"/>
    <p:sldLayoutId id="2147483656" r:id="rId5"/>
    <p:sldLayoutId id="2147483657" r:id="rId6"/>
    <p:sldLayoutId id="2147483658" r:id="rId7"/>
    <p:sldLayoutId id="2147483659" r:id="rId8"/>
    <p:sldLayoutId id="2147483662" r:id="rId9"/>
    <p:sldLayoutId id="2147483663" r:id="rId10"/>
    <p:sldLayoutId id="2147483664"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2.jpeg"/><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7.xml"/><Relationship Id="rId7" Type="http://schemas.openxmlformats.org/officeDocument/2006/relationships/notesSlide" Target="../notesSlides/notesSlide2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slideLayout" Target="../slideLayouts/slideLayout13.xml"/><Relationship Id="rId11" Type="http://schemas.openxmlformats.org/officeDocument/2006/relationships/image" Target="../media/image24.jpeg"/><Relationship Id="rId5" Type="http://schemas.openxmlformats.org/officeDocument/2006/relationships/tags" Target="../tags/tag9.xml"/><Relationship Id="rId10" Type="http://schemas.openxmlformats.org/officeDocument/2006/relationships/image" Target="../media/image23.jpeg"/><Relationship Id="rId4" Type="http://schemas.openxmlformats.org/officeDocument/2006/relationships/tags" Target="../tags/tag8.xml"/><Relationship Id="rId9"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02277" y="2396212"/>
            <a:ext cx="5589723" cy="4461788"/>
          </a:xfrm>
          <a:prstGeom prst="rect">
            <a:avLst/>
          </a:prstGeom>
        </p:spPr>
      </p:pic>
      <p:sp>
        <p:nvSpPr>
          <p:cNvPr id="9" name="文本框 8"/>
          <p:cNvSpPr txBox="1"/>
          <p:nvPr/>
        </p:nvSpPr>
        <p:spPr>
          <a:xfrm>
            <a:off x="809626" y="2370224"/>
            <a:ext cx="5892960" cy="830997"/>
          </a:xfrm>
          <a:prstGeom prst="rect">
            <a:avLst/>
          </a:prstGeom>
          <a:noFill/>
        </p:spPr>
        <p:txBody>
          <a:bodyPr wrap="none" rtlCol="0">
            <a:spAutoFit/>
            <a:scene3d>
              <a:camera prst="orthographicFront"/>
              <a:lightRig rig="threePt" dir="t"/>
            </a:scene3d>
            <a:sp3d contourW="12700"/>
          </a:bodyPr>
          <a:lstStyle/>
          <a:p>
            <a:r>
              <a:rPr lang="zh-CN" altLang="en-US" sz="4800" b="1" dirty="0">
                <a:gradFill>
                  <a:gsLst>
                    <a:gs pos="0">
                      <a:schemeClr val="tx1">
                        <a:lumMod val="65000"/>
                        <a:lumOff val="35000"/>
                      </a:schemeClr>
                    </a:gs>
                    <a:gs pos="100000">
                      <a:schemeClr val="tx1"/>
                    </a:gs>
                  </a:gsLst>
                  <a:lin ang="5400000" scaled="1"/>
                </a:gradFill>
                <a:latin typeface="字魂36号-正文宋楷" panose="02000000000000000000" pitchFamily="2" charset="-122"/>
                <a:ea typeface="字魂36号-正文宋楷" panose="02000000000000000000" pitchFamily="2" charset="-122"/>
              </a:rPr>
              <a:t>社团竞职演讲</a:t>
            </a:r>
            <a:r>
              <a:rPr lang="en-US" altLang="zh-CN" sz="4800" b="1" dirty="0" err="1">
                <a:gradFill>
                  <a:gsLst>
                    <a:gs pos="0">
                      <a:schemeClr val="tx1">
                        <a:lumMod val="65000"/>
                        <a:lumOff val="35000"/>
                      </a:schemeClr>
                    </a:gs>
                    <a:gs pos="100000">
                      <a:schemeClr val="tx1"/>
                    </a:gs>
                  </a:gsLst>
                  <a:lin ang="5400000" scaled="1"/>
                </a:gradFill>
                <a:latin typeface="字魂36号-正文宋楷" panose="02000000000000000000" pitchFamily="2" charset="-122"/>
                <a:ea typeface="字魂36号-正文宋楷" panose="02000000000000000000" pitchFamily="2" charset="-122"/>
              </a:rPr>
              <a:t>ppt</a:t>
            </a:r>
            <a:r>
              <a:rPr lang="zh-CN" altLang="en-US" sz="4800" b="1" dirty="0">
                <a:gradFill>
                  <a:gsLst>
                    <a:gs pos="0">
                      <a:schemeClr val="tx1">
                        <a:lumMod val="65000"/>
                        <a:lumOff val="35000"/>
                      </a:schemeClr>
                    </a:gs>
                    <a:gs pos="100000">
                      <a:schemeClr val="tx1"/>
                    </a:gs>
                  </a:gsLst>
                  <a:lin ang="5400000" scaled="1"/>
                </a:gradFill>
                <a:latin typeface="字魂36号-正文宋楷" panose="02000000000000000000" pitchFamily="2" charset="-122"/>
                <a:ea typeface="字魂36号-正文宋楷" panose="02000000000000000000" pitchFamily="2" charset="-122"/>
              </a:rPr>
              <a:t>模板</a:t>
            </a:r>
            <a:endParaRPr lang="zh-CN" altLang="en-US" sz="4800" b="1" dirty="0">
              <a:gradFill>
                <a:gsLst>
                  <a:gs pos="0">
                    <a:schemeClr val="tx1">
                      <a:lumMod val="65000"/>
                      <a:lumOff val="35000"/>
                    </a:schemeClr>
                  </a:gs>
                  <a:gs pos="100000">
                    <a:schemeClr val="tx1"/>
                  </a:gs>
                </a:gsLst>
                <a:lin ang="5400000" scaled="1"/>
              </a:gradFill>
              <a:latin typeface="字魂36号-正文宋楷" panose="02000000000000000000" pitchFamily="2" charset="-122"/>
              <a:ea typeface="字魂36号-正文宋楷" panose="02000000000000000000" pitchFamily="2" charset="-122"/>
            </a:endParaRPr>
          </a:p>
        </p:txBody>
      </p:sp>
      <p:sp>
        <p:nvSpPr>
          <p:cNvPr id="10" name="文本框 9"/>
          <p:cNvSpPr txBox="1"/>
          <p:nvPr/>
        </p:nvSpPr>
        <p:spPr>
          <a:xfrm>
            <a:off x="809629" y="1141429"/>
            <a:ext cx="2082621" cy="1446550"/>
          </a:xfrm>
          <a:prstGeom prst="rect">
            <a:avLst/>
          </a:prstGeom>
          <a:noFill/>
        </p:spPr>
        <p:txBody>
          <a:bodyPr wrap="none" rtlCol="0">
            <a:spAutoFit/>
            <a:scene3d>
              <a:camera prst="orthographicFront"/>
              <a:lightRig rig="threePt" dir="t"/>
            </a:scene3d>
            <a:sp3d contourW="12700"/>
          </a:bodyPr>
          <a:lstStyle/>
          <a:p>
            <a:r>
              <a:rPr lang="en-US" altLang="zh-CN" sz="8800" b="1" dirty="0" smtClean="0">
                <a:gradFill>
                  <a:gsLst>
                    <a:gs pos="0">
                      <a:schemeClr val="accent1"/>
                    </a:gs>
                    <a:gs pos="100000">
                      <a:schemeClr val="accent1">
                        <a:lumMod val="50000"/>
                      </a:schemeClr>
                    </a:gs>
                  </a:gsLst>
                  <a:lin ang="5400000" scaled="1"/>
                </a:gradFill>
                <a:latin typeface="字魂36号-正文宋楷" panose="02000000000000000000" pitchFamily="2" charset="-122"/>
                <a:ea typeface="字魂36号-正文宋楷" panose="02000000000000000000" pitchFamily="2" charset="-122"/>
              </a:rPr>
              <a:t>2030</a:t>
            </a:r>
            <a:endParaRPr lang="zh-CN" altLang="en-US" sz="8800" b="1" dirty="0">
              <a:gradFill>
                <a:gsLst>
                  <a:gs pos="0">
                    <a:schemeClr val="accent1"/>
                  </a:gs>
                  <a:gs pos="100000">
                    <a:schemeClr val="accent1">
                      <a:lumMod val="50000"/>
                    </a:schemeClr>
                  </a:gs>
                </a:gsLst>
                <a:lin ang="5400000" scaled="1"/>
              </a:gradFill>
              <a:latin typeface="字魂36号-正文宋楷" panose="02000000000000000000" pitchFamily="2" charset="-122"/>
              <a:ea typeface="字魂36号-正文宋楷" panose="02000000000000000000" pitchFamily="2" charset="-122"/>
            </a:endParaRPr>
          </a:p>
        </p:txBody>
      </p:sp>
      <p:sp>
        <p:nvSpPr>
          <p:cNvPr id="11" name="PA_矩形 104"/>
          <p:cNvSpPr/>
          <p:nvPr>
            <p:custDataLst>
              <p:tags r:id="rId1"/>
            </p:custDataLst>
          </p:nvPr>
        </p:nvSpPr>
        <p:spPr>
          <a:xfrm>
            <a:off x="822325" y="3583935"/>
            <a:ext cx="6096000" cy="461665"/>
          </a:xfrm>
          <a:prstGeom prst="rect">
            <a:avLst/>
          </a:prstGeom>
        </p:spPr>
        <p:txBody>
          <a:bodyPr>
            <a:spAutoFit/>
            <a:scene3d>
              <a:camera prst="orthographicFront"/>
              <a:lightRig rig="threePt" dir="t"/>
            </a:scene3d>
            <a:sp3d contourW="12700"/>
          </a:bodyPr>
          <a:lstStyle/>
          <a:p>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cs typeface="+mn-ea"/>
                <a:sym typeface="+mn-lt"/>
              </a:rPr>
              <a:t>Please add your text content here, copy your text, paste here, and select only the text. Please add, copy your text, paste here, and select only the text.</a:t>
            </a:r>
            <a:endParaRPr lang="zh-CN" altLang="en-US" sz="1200" dirty="0">
              <a:solidFill>
                <a:schemeClr val="bg1">
                  <a:lumMod val="50000"/>
                </a:schemeClr>
              </a:solidFill>
              <a:latin typeface="字魂36号-正文宋楷" panose="02000000000000000000" pitchFamily="2" charset="-122"/>
              <a:ea typeface="字魂36号-正文宋楷" panose="02000000000000000000" pitchFamily="2" charset="-122"/>
              <a:cs typeface="+mn-ea"/>
              <a:sym typeface="+mn-lt"/>
            </a:endParaRPr>
          </a:p>
        </p:txBody>
      </p:sp>
      <p:cxnSp>
        <p:nvCxnSpPr>
          <p:cNvPr id="13" name="直接连接符 12"/>
          <p:cNvCxnSpPr/>
          <p:nvPr/>
        </p:nvCxnSpPr>
        <p:spPr>
          <a:xfrm>
            <a:off x="0" y="3449381"/>
            <a:ext cx="6380381" cy="0"/>
          </a:xfrm>
          <a:prstGeom prst="line">
            <a:avLst/>
          </a:prstGeom>
          <a:ln w="69850" cmpd="thickThi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a:blip r:embed="rId5"/>
          <a:stretch>
            <a:fillRect/>
          </a:stretch>
        </p:blipFill>
        <p:spPr>
          <a:xfrm>
            <a:off x="9629053" y="434238"/>
            <a:ext cx="2103303" cy="707197"/>
          </a:xfrm>
          <a:prstGeom prst="rect">
            <a:avLst/>
          </a:prstGeom>
        </p:spPr>
      </p:pic>
      <p:sp>
        <p:nvSpPr>
          <p:cNvPr id="18" name="文本框 17"/>
          <p:cNvSpPr txBox="1"/>
          <p:nvPr/>
        </p:nvSpPr>
        <p:spPr>
          <a:xfrm>
            <a:off x="1079203" y="4198653"/>
            <a:ext cx="1285929" cy="276999"/>
          </a:xfrm>
          <a:prstGeom prst="rect">
            <a:avLst/>
          </a:prstGeom>
          <a:noFill/>
        </p:spPr>
        <p:txBody>
          <a:bodyPr wrap="none" rtlCol="0">
            <a:spAutoFit/>
            <a:scene3d>
              <a:camera prst="orthographicFront"/>
              <a:lightRig rig="threePt" dir="t"/>
            </a:scene3d>
            <a:sp3d contourW="12700"/>
          </a:bodyPr>
          <a:lstStyle/>
          <a:p>
            <a:r>
              <a:rPr lang="zh-CN" altLang="en-US" sz="1200" dirty="0">
                <a:solidFill>
                  <a:schemeClr val="bg1"/>
                </a:solidFill>
                <a:latin typeface="字魂36号-正文宋楷" panose="02000000000000000000" pitchFamily="2" charset="-122"/>
                <a:ea typeface="字魂36号-正文宋楷" panose="02000000000000000000" pitchFamily="2" charset="-122"/>
              </a:rPr>
              <a:t>汇报人</a:t>
            </a:r>
            <a:r>
              <a:rPr lang="zh-CN" altLang="en-US" sz="1200" dirty="0" smtClean="0">
                <a:solidFill>
                  <a:schemeClr val="bg1"/>
                </a:solidFill>
                <a:latin typeface="字魂36号-正文宋楷" panose="02000000000000000000" pitchFamily="2" charset="-122"/>
                <a:ea typeface="字魂36号-正文宋楷" panose="02000000000000000000" pitchFamily="2" charset="-122"/>
              </a:rPr>
              <a:t>：第一</a:t>
            </a:r>
            <a:r>
              <a:rPr lang="en-US" altLang="zh-CN" sz="1200" dirty="0" smtClean="0">
                <a:solidFill>
                  <a:schemeClr val="bg1"/>
                </a:solidFill>
                <a:latin typeface="字魂36号-正文宋楷" panose="02000000000000000000" pitchFamily="2" charset="-122"/>
                <a:ea typeface="字魂36号-正文宋楷" panose="02000000000000000000" pitchFamily="2" charset="-122"/>
              </a:rPr>
              <a:t>PPT</a:t>
            </a:r>
            <a:endParaRPr lang="zh-CN" altLang="en-US" sz="1200" dirty="0">
              <a:solidFill>
                <a:schemeClr val="bg1"/>
              </a:solidFill>
              <a:latin typeface="字魂36号-正文宋楷" panose="02000000000000000000" pitchFamily="2" charset="-122"/>
              <a:ea typeface="字魂36号-正文宋楷" panose="02000000000000000000" pitchFamily="2" charset="-122"/>
            </a:endParaRPr>
          </a:p>
        </p:txBody>
      </p:sp>
      <p:sp>
        <p:nvSpPr>
          <p:cNvPr id="19" name="文本框 18"/>
          <p:cNvSpPr txBox="1"/>
          <p:nvPr/>
        </p:nvSpPr>
        <p:spPr>
          <a:xfrm>
            <a:off x="2887137" y="4198653"/>
            <a:ext cx="1175322" cy="276999"/>
          </a:xfrm>
          <a:prstGeom prst="rect">
            <a:avLst/>
          </a:prstGeom>
          <a:noFill/>
        </p:spPr>
        <p:txBody>
          <a:bodyPr wrap="none" rtlCol="0">
            <a:spAutoFit/>
            <a:scene3d>
              <a:camera prst="orthographicFront"/>
              <a:lightRig rig="threePt" dir="t"/>
            </a:scene3d>
            <a:sp3d contourW="12700"/>
          </a:bodyPr>
          <a:lstStyle/>
          <a:p>
            <a:r>
              <a:rPr lang="zh-CN" altLang="en-US" sz="1200" dirty="0">
                <a:solidFill>
                  <a:schemeClr val="bg1"/>
                </a:solidFill>
                <a:latin typeface="字魂36号-正文宋楷" panose="02000000000000000000" pitchFamily="2" charset="-122"/>
                <a:ea typeface="字魂36号-正文宋楷" panose="02000000000000000000" pitchFamily="2" charset="-122"/>
              </a:rPr>
              <a:t>时间：</a:t>
            </a:r>
            <a:r>
              <a:rPr lang="en-US" altLang="zh-CN" sz="1200" dirty="0" smtClean="0">
                <a:solidFill>
                  <a:schemeClr val="bg1"/>
                </a:solidFill>
                <a:latin typeface="字魂36号-正文宋楷" panose="02000000000000000000" pitchFamily="2" charset="-122"/>
                <a:ea typeface="字魂36号-正文宋楷" panose="02000000000000000000" pitchFamily="2" charset="-122"/>
              </a:rPr>
              <a:t>2030.10.24</a:t>
            </a:r>
            <a:endParaRPr lang="zh-CN" altLang="en-US" sz="1200" dirty="0">
              <a:solidFill>
                <a:schemeClr val="bg1"/>
              </a:solidFill>
              <a:latin typeface="字魂36号-正文宋楷" panose="02000000000000000000" pitchFamily="2" charset="-122"/>
              <a:ea typeface="字魂36号-正文宋楷" panose="02000000000000000000" pitchFamily="2" charset="-122"/>
            </a:endParaRPr>
          </a:p>
        </p:txBody>
      </p:sp>
    </p:spTree>
    <p:extLst>
      <p:ext uri="{BB962C8B-B14F-4D97-AF65-F5344CB8AC3E}">
        <p14:creationId xmlns:p14="http://schemas.microsoft.com/office/powerpoint/2010/main" val="29448404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8"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1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ppt_y</p:attrName>
                                        </p:attrNameLst>
                                      </p:cBhvr>
                                      <p:tavLst>
                                        <p:tav tm="0">
                                          <p:val>
                                            <p:strVal val="#ppt_y+#ppt_h*1.125000"/>
                                          </p:val>
                                        </p:tav>
                                        <p:tav tm="100000">
                                          <p:val>
                                            <p:strVal val="#ppt_y"/>
                                          </p:val>
                                        </p:tav>
                                      </p:tavLst>
                                    </p:anim>
                                    <p:animEffect transition="in" filter="wipe(up)">
                                      <p:cBhvr>
                                        <p:cTn id="31" dur="500"/>
                                        <p:tgtEl>
                                          <p:spTgt spid="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a:grpSpLocks/>
          </p:cNvGrpSpPr>
          <p:nvPr/>
        </p:nvGrpSpPr>
        <p:grpSpPr bwMode="auto">
          <a:xfrm>
            <a:off x="6477001" y="1607543"/>
            <a:ext cx="3107267" cy="702734"/>
            <a:chOff x="1126386" y="1685968"/>
            <a:chExt cx="2794989" cy="631488"/>
          </a:xfrm>
        </p:grpSpPr>
        <p:sp>
          <p:nvSpPr>
            <p:cNvPr id="25" name="Freeform 55"/>
            <p:cNvSpPr>
              <a:spLocks/>
            </p:cNvSpPr>
            <p:nvPr/>
          </p:nvSpPr>
          <p:spPr bwMode="auto">
            <a:xfrm>
              <a:off x="1126386" y="1685968"/>
              <a:ext cx="2794989" cy="631488"/>
            </a:xfrm>
            <a:custGeom>
              <a:avLst/>
              <a:gdLst>
                <a:gd name="T0" fmla="*/ 556 w 633"/>
                <a:gd name="T1" fmla="*/ 0 h 143"/>
                <a:gd name="T2" fmla="*/ 611 w 633"/>
                <a:gd name="T3" fmla="*/ 20 h 143"/>
                <a:gd name="T4" fmla="*/ 633 w 633"/>
                <a:gd name="T5" fmla="*/ 71 h 143"/>
                <a:gd name="T6" fmla="*/ 611 w 633"/>
                <a:gd name="T7" fmla="*/ 123 h 143"/>
                <a:gd name="T8" fmla="*/ 556 w 633"/>
                <a:gd name="T9" fmla="*/ 143 h 143"/>
                <a:gd name="T10" fmla="*/ 0 w 633"/>
                <a:gd name="T11" fmla="*/ 143 h 143"/>
                <a:gd name="T12" fmla="*/ 0 w 633"/>
                <a:gd name="T13" fmla="*/ 0 h 143"/>
                <a:gd name="T14" fmla="*/ 556 w 633"/>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3" h="143">
                  <a:moveTo>
                    <a:pt x="556" y="0"/>
                  </a:moveTo>
                  <a:cubicBezTo>
                    <a:pt x="577" y="0"/>
                    <a:pt x="596" y="7"/>
                    <a:pt x="611" y="20"/>
                  </a:cubicBezTo>
                  <a:cubicBezTo>
                    <a:pt x="625" y="33"/>
                    <a:pt x="633" y="52"/>
                    <a:pt x="633" y="71"/>
                  </a:cubicBezTo>
                  <a:cubicBezTo>
                    <a:pt x="633" y="91"/>
                    <a:pt x="625" y="110"/>
                    <a:pt x="611" y="123"/>
                  </a:cubicBezTo>
                  <a:cubicBezTo>
                    <a:pt x="596" y="136"/>
                    <a:pt x="577" y="143"/>
                    <a:pt x="556" y="143"/>
                  </a:cubicBezTo>
                  <a:cubicBezTo>
                    <a:pt x="556" y="143"/>
                    <a:pt x="0" y="143"/>
                    <a:pt x="0" y="143"/>
                  </a:cubicBezTo>
                  <a:cubicBezTo>
                    <a:pt x="0" y="0"/>
                    <a:pt x="0" y="0"/>
                    <a:pt x="0" y="0"/>
                  </a:cubicBezTo>
                  <a:cubicBezTo>
                    <a:pt x="0" y="0"/>
                    <a:pt x="556" y="0"/>
                    <a:pt x="556" y="0"/>
                  </a:cubicBezTo>
                  <a:close/>
                </a:path>
              </a:pathLst>
            </a:custGeom>
            <a:gradFill>
              <a:gsLst>
                <a:gs pos="100000">
                  <a:schemeClr val="bg1">
                    <a:lumMod val="85000"/>
                  </a:schemeClr>
                </a:gs>
                <a:gs pos="5417">
                  <a:schemeClr val="bg1">
                    <a:lumMod val="95000"/>
                  </a:schemeClr>
                </a:gs>
              </a:gsLst>
              <a:lin ang="0" scaled="1"/>
            </a:gradFill>
            <a:ln w="9525">
              <a:noFill/>
              <a:round/>
              <a:headEnd/>
              <a:tailEnd/>
            </a:ln>
            <a:effectLst/>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26" name="Freeform 56"/>
            <p:cNvSpPr>
              <a:spLocks/>
            </p:cNvSpPr>
            <p:nvPr/>
          </p:nvSpPr>
          <p:spPr bwMode="auto">
            <a:xfrm>
              <a:off x="1126386" y="1746834"/>
              <a:ext cx="2734063" cy="509755"/>
            </a:xfrm>
            <a:custGeom>
              <a:avLst/>
              <a:gdLst>
                <a:gd name="T0" fmla="*/ 0 w 619"/>
                <a:gd name="T1" fmla="*/ 115 h 115"/>
                <a:gd name="T2" fmla="*/ 556 w 619"/>
                <a:gd name="T3" fmla="*/ 115 h 115"/>
                <a:gd name="T4" fmla="*/ 619 w 619"/>
                <a:gd name="T5" fmla="*/ 57 h 115"/>
                <a:gd name="T6" fmla="*/ 556 w 619"/>
                <a:gd name="T7" fmla="*/ 0 h 115"/>
                <a:gd name="T8" fmla="*/ 0 w 619"/>
                <a:gd name="T9" fmla="*/ 0 h 115"/>
                <a:gd name="T10" fmla="*/ 0 w 619"/>
                <a:gd name="T11" fmla="*/ 115 h 115"/>
              </a:gdLst>
              <a:ahLst/>
              <a:cxnLst>
                <a:cxn ang="0">
                  <a:pos x="T0" y="T1"/>
                </a:cxn>
                <a:cxn ang="0">
                  <a:pos x="T2" y="T3"/>
                </a:cxn>
                <a:cxn ang="0">
                  <a:pos x="T4" y="T5"/>
                </a:cxn>
                <a:cxn ang="0">
                  <a:pos x="T6" y="T7"/>
                </a:cxn>
                <a:cxn ang="0">
                  <a:pos x="T8" y="T9"/>
                </a:cxn>
                <a:cxn ang="0">
                  <a:pos x="T10" y="T11"/>
                </a:cxn>
              </a:cxnLst>
              <a:rect l="0" t="0" r="r" b="b"/>
              <a:pathLst>
                <a:path w="619" h="115">
                  <a:moveTo>
                    <a:pt x="0" y="115"/>
                  </a:moveTo>
                  <a:cubicBezTo>
                    <a:pt x="0" y="115"/>
                    <a:pt x="556" y="115"/>
                    <a:pt x="556" y="115"/>
                  </a:cubicBezTo>
                  <a:cubicBezTo>
                    <a:pt x="592" y="115"/>
                    <a:pt x="619" y="90"/>
                    <a:pt x="619" y="57"/>
                  </a:cubicBezTo>
                  <a:cubicBezTo>
                    <a:pt x="619" y="25"/>
                    <a:pt x="592" y="0"/>
                    <a:pt x="556" y="0"/>
                  </a:cubicBezTo>
                  <a:cubicBezTo>
                    <a:pt x="556" y="0"/>
                    <a:pt x="0" y="0"/>
                    <a:pt x="0" y="0"/>
                  </a:cubicBezTo>
                  <a:lnTo>
                    <a:pt x="0" y="115"/>
                  </a:lnTo>
                  <a:close/>
                </a:path>
              </a:pathLst>
            </a:custGeom>
            <a:gradFill>
              <a:gsLst>
                <a:gs pos="0">
                  <a:schemeClr val="accent2"/>
                </a:gs>
                <a:gs pos="100000">
                  <a:schemeClr val="accent2">
                    <a:lumMod val="90000"/>
                    <a:lumOff val="10000"/>
                  </a:schemeClr>
                </a:gs>
              </a:gsLst>
              <a:lin ang="5400000" scaled="1"/>
            </a:gradFill>
            <a:ln>
              <a:noFill/>
            </a:ln>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27" name="Freeform 69"/>
            <p:cNvSpPr>
              <a:spLocks noEditPoints="1"/>
            </p:cNvSpPr>
            <p:nvPr/>
          </p:nvSpPr>
          <p:spPr bwMode="auto">
            <a:xfrm>
              <a:off x="3521547" y="1899000"/>
              <a:ext cx="184682" cy="192110"/>
            </a:xfrm>
            <a:custGeom>
              <a:avLst/>
              <a:gdLst>
                <a:gd name="T0" fmla="*/ 407279718 w 42"/>
                <a:gd name="T1" fmla="*/ 0 h 43"/>
                <a:gd name="T2" fmla="*/ 0 w 42"/>
                <a:gd name="T3" fmla="*/ 412457897 h 43"/>
                <a:gd name="T4" fmla="*/ 407279718 w 42"/>
                <a:gd name="T5" fmla="*/ 844553058 h 43"/>
                <a:gd name="T6" fmla="*/ 814555033 w 42"/>
                <a:gd name="T7" fmla="*/ 412457897 h 43"/>
                <a:gd name="T8" fmla="*/ 407279718 w 42"/>
                <a:gd name="T9" fmla="*/ 0 h 43"/>
                <a:gd name="T10" fmla="*/ 213337205 w 42"/>
                <a:gd name="T11" fmla="*/ 589224300 h 43"/>
                <a:gd name="T12" fmla="*/ 349095643 w 42"/>
                <a:gd name="T13" fmla="*/ 353532808 h 43"/>
                <a:gd name="T14" fmla="*/ 349095643 w 42"/>
                <a:gd name="T15" fmla="*/ 294612150 h 43"/>
                <a:gd name="T16" fmla="*/ 329700951 w 42"/>
                <a:gd name="T17" fmla="*/ 294612150 h 43"/>
                <a:gd name="T18" fmla="*/ 329700951 w 42"/>
                <a:gd name="T19" fmla="*/ 255328757 h 43"/>
                <a:gd name="T20" fmla="*/ 484854081 w 42"/>
                <a:gd name="T21" fmla="*/ 255328757 h 43"/>
                <a:gd name="T22" fmla="*/ 484854081 w 42"/>
                <a:gd name="T23" fmla="*/ 294612150 h 43"/>
                <a:gd name="T24" fmla="*/ 465459390 w 42"/>
                <a:gd name="T25" fmla="*/ 294612150 h 43"/>
                <a:gd name="T26" fmla="*/ 465459390 w 42"/>
                <a:gd name="T27" fmla="*/ 353532808 h 43"/>
                <a:gd name="T28" fmla="*/ 465459390 w 42"/>
                <a:gd name="T29" fmla="*/ 353532808 h 43"/>
                <a:gd name="T30" fmla="*/ 601217828 w 42"/>
                <a:gd name="T31" fmla="*/ 589224300 h 43"/>
                <a:gd name="T32" fmla="*/ 213337205 w 42"/>
                <a:gd name="T33" fmla="*/ 589224300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2" h="43">
                  <a:moveTo>
                    <a:pt x="21" y="0"/>
                  </a:moveTo>
                  <a:cubicBezTo>
                    <a:pt x="9" y="0"/>
                    <a:pt x="0" y="10"/>
                    <a:pt x="0" y="21"/>
                  </a:cubicBezTo>
                  <a:cubicBezTo>
                    <a:pt x="0" y="33"/>
                    <a:pt x="9" y="43"/>
                    <a:pt x="21" y="43"/>
                  </a:cubicBezTo>
                  <a:cubicBezTo>
                    <a:pt x="33" y="43"/>
                    <a:pt x="42" y="33"/>
                    <a:pt x="42" y="21"/>
                  </a:cubicBezTo>
                  <a:cubicBezTo>
                    <a:pt x="42" y="10"/>
                    <a:pt x="33" y="0"/>
                    <a:pt x="21" y="0"/>
                  </a:cubicBezTo>
                  <a:close/>
                  <a:moveTo>
                    <a:pt x="11" y="30"/>
                  </a:moveTo>
                  <a:cubicBezTo>
                    <a:pt x="18" y="18"/>
                    <a:pt x="18" y="18"/>
                    <a:pt x="18" y="18"/>
                  </a:cubicBezTo>
                  <a:cubicBezTo>
                    <a:pt x="18" y="15"/>
                    <a:pt x="18" y="15"/>
                    <a:pt x="18" y="15"/>
                  </a:cubicBezTo>
                  <a:cubicBezTo>
                    <a:pt x="17" y="15"/>
                    <a:pt x="17" y="15"/>
                    <a:pt x="17" y="15"/>
                  </a:cubicBezTo>
                  <a:cubicBezTo>
                    <a:pt x="17" y="13"/>
                    <a:pt x="17" y="13"/>
                    <a:pt x="17" y="13"/>
                  </a:cubicBezTo>
                  <a:cubicBezTo>
                    <a:pt x="25" y="13"/>
                    <a:pt x="25" y="13"/>
                    <a:pt x="25" y="13"/>
                  </a:cubicBezTo>
                  <a:cubicBezTo>
                    <a:pt x="25" y="15"/>
                    <a:pt x="25" y="15"/>
                    <a:pt x="25" y="15"/>
                  </a:cubicBezTo>
                  <a:cubicBezTo>
                    <a:pt x="24" y="15"/>
                    <a:pt x="24" y="15"/>
                    <a:pt x="24" y="15"/>
                  </a:cubicBezTo>
                  <a:cubicBezTo>
                    <a:pt x="24" y="18"/>
                    <a:pt x="24" y="18"/>
                    <a:pt x="24" y="18"/>
                  </a:cubicBezTo>
                  <a:cubicBezTo>
                    <a:pt x="24" y="18"/>
                    <a:pt x="24" y="18"/>
                    <a:pt x="24" y="18"/>
                  </a:cubicBezTo>
                  <a:cubicBezTo>
                    <a:pt x="31" y="30"/>
                    <a:pt x="31" y="30"/>
                    <a:pt x="31" y="30"/>
                  </a:cubicBezTo>
                  <a:lnTo>
                    <a:pt x="11"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28" name="Freeform 70"/>
            <p:cNvSpPr>
              <a:spLocks noEditPoints="1"/>
            </p:cNvSpPr>
            <p:nvPr/>
          </p:nvSpPr>
          <p:spPr bwMode="auto">
            <a:xfrm>
              <a:off x="3521547" y="1899000"/>
              <a:ext cx="184682" cy="192110"/>
            </a:xfrm>
            <a:custGeom>
              <a:avLst/>
              <a:gdLst>
                <a:gd name="T0" fmla="*/ 407279718 w 42"/>
                <a:gd name="T1" fmla="*/ 0 h 43"/>
                <a:gd name="T2" fmla="*/ 0 w 42"/>
                <a:gd name="T3" fmla="*/ 412457897 h 43"/>
                <a:gd name="T4" fmla="*/ 407279718 w 42"/>
                <a:gd name="T5" fmla="*/ 844553058 h 43"/>
                <a:gd name="T6" fmla="*/ 814555033 w 42"/>
                <a:gd name="T7" fmla="*/ 412457897 h 43"/>
                <a:gd name="T8" fmla="*/ 407279718 w 42"/>
                <a:gd name="T9" fmla="*/ 0 h 43"/>
                <a:gd name="T10" fmla="*/ 213337205 w 42"/>
                <a:gd name="T11" fmla="*/ 589224300 h 43"/>
                <a:gd name="T12" fmla="*/ 349095643 w 42"/>
                <a:gd name="T13" fmla="*/ 353532808 h 43"/>
                <a:gd name="T14" fmla="*/ 349095643 w 42"/>
                <a:gd name="T15" fmla="*/ 294612150 h 43"/>
                <a:gd name="T16" fmla="*/ 329700951 w 42"/>
                <a:gd name="T17" fmla="*/ 294612150 h 43"/>
                <a:gd name="T18" fmla="*/ 329700951 w 42"/>
                <a:gd name="T19" fmla="*/ 255328757 h 43"/>
                <a:gd name="T20" fmla="*/ 484854081 w 42"/>
                <a:gd name="T21" fmla="*/ 255328757 h 43"/>
                <a:gd name="T22" fmla="*/ 484854081 w 42"/>
                <a:gd name="T23" fmla="*/ 294612150 h 43"/>
                <a:gd name="T24" fmla="*/ 465459390 w 42"/>
                <a:gd name="T25" fmla="*/ 294612150 h 43"/>
                <a:gd name="T26" fmla="*/ 465459390 w 42"/>
                <a:gd name="T27" fmla="*/ 353532808 h 43"/>
                <a:gd name="T28" fmla="*/ 465459390 w 42"/>
                <a:gd name="T29" fmla="*/ 353532808 h 43"/>
                <a:gd name="T30" fmla="*/ 601217828 w 42"/>
                <a:gd name="T31" fmla="*/ 589224300 h 43"/>
                <a:gd name="T32" fmla="*/ 213337205 w 42"/>
                <a:gd name="T33" fmla="*/ 589224300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2" h="43">
                  <a:moveTo>
                    <a:pt x="21" y="0"/>
                  </a:moveTo>
                  <a:cubicBezTo>
                    <a:pt x="9" y="0"/>
                    <a:pt x="0" y="10"/>
                    <a:pt x="0" y="21"/>
                  </a:cubicBezTo>
                  <a:cubicBezTo>
                    <a:pt x="0" y="33"/>
                    <a:pt x="9" y="43"/>
                    <a:pt x="21" y="43"/>
                  </a:cubicBezTo>
                  <a:cubicBezTo>
                    <a:pt x="33" y="43"/>
                    <a:pt x="42" y="33"/>
                    <a:pt x="42" y="21"/>
                  </a:cubicBezTo>
                  <a:cubicBezTo>
                    <a:pt x="42" y="10"/>
                    <a:pt x="33" y="0"/>
                    <a:pt x="21" y="0"/>
                  </a:cubicBezTo>
                  <a:close/>
                  <a:moveTo>
                    <a:pt x="11" y="30"/>
                  </a:moveTo>
                  <a:cubicBezTo>
                    <a:pt x="18" y="18"/>
                    <a:pt x="18" y="18"/>
                    <a:pt x="18" y="18"/>
                  </a:cubicBezTo>
                  <a:cubicBezTo>
                    <a:pt x="18" y="15"/>
                    <a:pt x="18" y="15"/>
                    <a:pt x="18" y="15"/>
                  </a:cubicBezTo>
                  <a:cubicBezTo>
                    <a:pt x="17" y="15"/>
                    <a:pt x="17" y="15"/>
                    <a:pt x="17" y="15"/>
                  </a:cubicBezTo>
                  <a:cubicBezTo>
                    <a:pt x="17" y="13"/>
                    <a:pt x="17" y="13"/>
                    <a:pt x="17" y="13"/>
                  </a:cubicBezTo>
                  <a:cubicBezTo>
                    <a:pt x="25" y="13"/>
                    <a:pt x="25" y="13"/>
                    <a:pt x="25" y="13"/>
                  </a:cubicBezTo>
                  <a:cubicBezTo>
                    <a:pt x="25" y="15"/>
                    <a:pt x="25" y="15"/>
                    <a:pt x="25" y="15"/>
                  </a:cubicBezTo>
                  <a:cubicBezTo>
                    <a:pt x="24" y="15"/>
                    <a:pt x="24" y="15"/>
                    <a:pt x="24" y="15"/>
                  </a:cubicBezTo>
                  <a:cubicBezTo>
                    <a:pt x="24" y="18"/>
                    <a:pt x="24" y="18"/>
                    <a:pt x="24" y="18"/>
                  </a:cubicBezTo>
                  <a:cubicBezTo>
                    <a:pt x="24" y="18"/>
                    <a:pt x="24" y="18"/>
                    <a:pt x="24" y="18"/>
                  </a:cubicBezTo>
                  <a:cubicBezTo>
                    <a:pt x="31" y="30"/>
                    <a:pt x="31" y="30"/>
                    <a:pt x="31" y="30"/>
                  </a:cubicBezTo>
                  <a:lnTo>
                    <a:pt x="11"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29" name="Freeform 71"/>
            <p:cNvSpPr>
              <a:spLocks/>
            </p:cNvSpPr>
            <p:nvPr/>
          </p:nvSpPr>
          <p:spPr bwMode="auto">
            <a:xfrm>
              <a:off x="3599608" y="1980790"/>
              <a:ext cx="28560" cy="17118"/>
            </a:xfrm>
            <a:custGeom>
              <a:avLst/>
              <a:gdLst>
                <a:gd name="T0" fmla="*/ 17453970 w 15"/>
                <a:gd name="T1" fmla="*/ 0 h 9"/>
                <a:gd name="T2" fmla="*/ 0 w 15"/>
                <a:gd name="T3" fmla="*/ 31416025 h 9"/>
                <a:gd name="T4" fmla="*/ 52360042 w 15"/>
                <a:gd name="T5" fmla="*/ 31416025 h 9"/>
                <a:gd name="T6" fmla="*/ 34906072 w 15"/>
                <a:gd name="T7" fmla="*/ 0 h 9"/>
                <a:gd name="T8" fmla="*/ 17453970 w 15"/>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9">
                  <a:moveTo>
                    <a:pt x="5" y="0"/>
                  </a:moveTo>
                  <a:lnTo>
                    <a:pt x="0" y="9"/>
                  </a:lnTo>
                  <a:lnTo>
                    <a:pt x="15" y="9"/>
                  </a:lnTo>
                  <a:lnTo>
                    <a:pt x="10" y="0"/>
                  </a:ln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grpSp>
          <p:nvGrpSpPr>
            <p:cNvPr id="30" name="组合 102"/>
            <p:cNvGrpSpPr>
              <a:grpSpLocks/>
            </p:cNvGrpSpPr>
            <p:nvPr/>
          </p:nvGrpSpPr>
          <p:grpSpPr bwMode="auto">
            <a:xfrm>
              <a:off x="1377013" y="1762295"/>
              <a:ext cx="1939819" cy="498234"/>
              <a:chOff x="1377013" y="1128882"/>
              <a:chExt cx="1939819" cy="498234"/>
            </a:xfrm>
          </p:grpSpPr>
          <p:sp>
            <p:nvSpPr>
              <p:cNvPr id="31" name="矩形 103"/>
              <p:cNvSpPr>
                <a:spLocks noChangeArrowheads="1"/>
              </p:cNvSpPr>
              <p:nvPr/>
            </p:nvSpPr>
            <p:spPr bwMode="auto">
              <a:xfrm>
                <a:off x="1377014" y="1128882"/>
                <a:ext cx="1813072" cy="304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Calibri" pitchFamily="34" charset="0"/>
                    <a:ea typeface="宋体" charset="-122"/>
                  </a:defRPr>
                </a:lvl1pPr>
                <a:lvl2pPr marL="742950" indent="-285750">
                  <a:defRPr sz="1300">
                    <a:solidFill>
                      <a:schemeClr val="tx1"/>
                    </a:solidFill>
                    <a:latin typeface="Calibri" pitchFamily="34" charset="0"/>
                    <a:ea typeface="宋体" charset="-122"/>
                  </a:defRPr>
                </a:lvl2pPr>
                <a:lvl3pPr marL="1143000" indent="-228600">
                  <a:defRPr sz="13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defTabSz="685800" fontAlgn="base">
                  <a:spcBef>
                    <a:spcPct val="0"/>
                  </a:spcBef>
                  <a:spcAft>
                    <a:spcPct val="0"/>
                  </a:spcAft>
                  <a:defRPr sz="1300">
                    <a:solidFill>
                      <a:schemeClr val="tx1"/>
                    </a:solidFill>
                    <a:latin typeface="Calibri" pitchFamily="34" charset="0"/>
                    <a:ea typeface="宋体" charset="-122"/>
                  </a:defRPr>
                </a:lvl6pPr>
                <a:lvl7pPr marL="2971800" indent="-228600" defTabSz="685800" fontAlgn="base">
                  <a:spcBef>
                    <a:spcPct val="0"/>
                  </a:spcBef>
                  <a:spcAft>
                    <a:spcPct val="0"/>
                  </a:spcAft>
                  <a:defRPr sz="1300">
                    <a:solidFill>
                      <a:schemeClr val="tx1"/>
                    </a:solidFill>
                    <a:latin typeface="Calibri" pitchFamily="34" charset="0"/>
                    <a:ea typeface="宋体" charset="-122"/>
                  </a:defRPr>
                </a:lvl7pPr>
                <a:lvl8pPr marL="3429000" indent="-228600" defTabSz="685800" fontAlgn="base">
                  <a:spcBef>
                    <a:spcPct val="0"/>
                  </a:spcBef>
                  <a:spcAft>
                    <a:spcPct val="0"/>
                  </a:spcAft>
                  <a:defRPr sz="1300">
                    <a:solidFill>
                      <a:schemeClr val="tx1"/>
                    </a:solidFill>
                    <a:latin typeface="Calibri" pitchFamily="34" charset="0"/>
                    <a:ea typeface="宋体" charset="-122"/>
                  </a:defRPr>
                </a:lvl8pPr>
                <a:lvl9pPr marL="3886200" indent="-228600" defTabSz="685800" fontAlgn="base">
                  <a:spcBef>
                    <a:spcPct val="0"/>
                  </a:spcBef>
                  <a:spcAft>
                    <a:spcPct val="0"/>
                  </a:spcAft>
                  <a:defRPr sz="1300">
                    <a:solidFill>
                      <a:schemeClr val="tx1"/>
                    </a:solidFill>
                    <a:latin typeface="Calibri" pitchFamily="34" charset="0"/>
                    <a:ea typeface="宋体" charset="-122"/>
                  </a:defRPr>
                </a:lvl9pPr>
              </a:lstStyle>
              <a:p>
                <a:pPr eaLnBrk="1" hangingPunct="1"/>
                <a:r>
                  <a:rPr lang="zh-CN" altLang="en-US" sz="1600" b="1" dirty="0">
                    <a:solidFill>
                      <a:schemeClr val="bg1"/>
                    </a:solidFill>
                    <a:latin typeface="字魂36号-正文宋楷" panose="02000000000000000000" pitchFamily="2" charset="-122"/>
                    <a:ea typeface="字魂36号-正文宋楷" panose="02000000000000000000" pitchFamily="2" charset="-122"/>
                  </a:rPr>
                  <a:t>员工执行力概述</a:t>
                </a:r>
                <a:endParaRPr lang="en-US" altLang="ko-KR" sz="1600" b="1" dirty="0">
                  <a:solidFill>
                    <a:schemeClr val="bg1"/>
                  </a:solidFill>
                  <a:latin typeface="字魂36号-正文宋楷" panose="02000000000000000000" pitchFamily="2" charset="-122"/>
                  <a:ea typeface="字魂36号-正文宋楷" panose="02000000000000000000" pitchFamily="2" charset="-122"/>
                </a:endParaRPr>
              </a:p>
            </p:txBody>
          </p:sp>
          <p:sp>
            <p:nvSpPr>
              <p:cNvPr id="32" name="矩形 104"/>
              <p:cNvSpPr>
                <a:spLocks noChangeArrowheads="1"/>
              </p:cNvSpPr>
              <p:nvPr/>
            </p:nvSpPr>
            <p:spPr bwMode="auto">
              <a:xfrm>
                <a:off x="1377013" y="1341266"/>
                <a:ext cx="1939819" cy="2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Calibri" pitchFamily="34" charset="0"/>
                    <a:ea typeface="宋体" charset="-122"/>
                  </a:defRPr>
                </a:lvl1pPr>
                <a:lvl2pPr marL="742950" indent="-285750">
                  <a:defRPr sz="1300">
                    <a:solidFill>
                      <a:schemeClr val="tx1"/>
                    </a:solidFill>
                    <a:latin typeface="Calibri" pitchFamily="34" charset="0"/>
                    <a:ea typeface="宋体" charset="-122"/>
                  </a:defRPr>
                </a:lvl2pPr>
                <a:lvl3pPr marL="1143000" indent="-228600">
                  <a:defRPr sz="13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defTabSz="685800" fontAlgn="base">
                  <a:spcBef>
                    <a:spcPct val="0"/>
                  </a:spcBef>
                  <a:spcAft>
                    <a:spcPct val="0"/>
                  </a:spcAft>
                  <a:defRPr sz="1300">
                    <a:solidFill>
                      <a:schemeClr val="tx1"/>
                    </a:solidFill>
                    <a:latin typeface="Calibri" pitchFamily="34" charset="0"/>
                    <a:ea typeface="宋体" charset="-122"/>
                  </a:defRPr>
                </a:lvl6pPr>
                <a:lvl7pPr marL="2971800" indent="-228600" defTabSz="685800" fontAlgn="base">
                  <a:spcBef>
                    <a:spcPct val="0"/>
                  </a:spcBef>
                  <a:spcAft>
                    <a:spcPct val="0"/>
                  </a:spcAft>
                  <a:defRPr sz="1300">
                    <a:solidFill>
                      <a:schemeClr val="tx1"/>
                    </a:solidFill>
                    <a:latin typeface="Calibri" pitchFamily="34" charset="0"/>
                    <a:ea typeface="宋体" charset="-122"/>
                  </a:defRPr>
                </a:lvl7pPr>
                <a:lvl8pPr marL="3429000" indent="-228600" defTabSz="685800" fontAlgn="base">
                  <a:spcBef>
                    <a:spcPct val="0"/>
                  </a:spcBef>
                  <a:spcAft>
                    <a:spcPct val="0"/>
                  </a:spcAft>
                  <a:defRPr sz="1300">
                    <a:solidFill>
                      <a:schemeClr val="tx1"/>
                    </a:solidFill>
                    <a:latin typeface="Calibri" pitchFamily="34" charset="0"/>
                    <a:ea typeface="宋体" charset="-122"/>
                  </a:defRPr>
                </a:lvl8pPr>
                <a:lvl9pPr marL="3886200" indent="-228600" defTabSz="685800" fontAlgn="base">
                  <a:spcBef>
                    <a:spcPct val="0"/>
                  </a:spcBef>
                  <a:spcAft>
                    <a:spcPct val="0"/>
                  </a:spcAft>
                  <a:defRPr sz="1300">
                    <a:solidFill>
                      <a:schemeClr val="tx1"/>
                    </a:solidFill>
                    <a:latin typeface="Calibri" pitchFamily="34" charset="0"/>
                    <a:ea typeface="宋体" charset="-122"/>
                  </a:defRPr>
                </a:lvl9pPr>
              </a:lstStyle>
              <a:p>
                <a:pPr eaLnBrk="1" hangingPunct="1"/>
                <a:r>
                  <a:rPr lang="en-US" altLang="zh-CN" sz="1467" dirty="0">
                    <a:solidFill>
                      <a:schemeClr val="bg1"/>
                    </a:solidFill>
                    <a:latin typeface="字魂36号-正文宋楷" panose="02000000000000000000" pitchFamily="2" charset="-122"/>
                    <a:ea typeface="字魂36号-正文宋楷" panose="02000000000000000000" pitchFamily="2" charset="-122"/>
                    <a:cs typeface="Arial" charset="0"/>
                  </a:rPr>
                  <a:t>Click to add text there</a:t>
                </a:r>
                <a:endParaRPr lang="zh-CN" altLang="en-US" sz="1467" dirty="0">
                  <a:solidFill>
                    <a:schemeClr val="bg1"/>
                  </a:solidFill>
                  <a:latin typeface="字魂36号-正文宋楷" panose="02000000000000000000" pitchFamily="2" charset="-122"/>
                  <a:ea typeface="字魂36号-正文宋楷" panose="02000000000000000000" pitchFamily="2" charset="-122"/>
                </a:endParaRPr>
              </a:p>
            </p:txBody>
          </p:sp>
        </p:grpSp>
      </p:grpSp>
      <p:grpSp>
        <p:nvGrpSpPr>
          <p:cNvPr id="33" name="组合 32"/>
          <p:cNvGrpSpPr>
            <a:grpSpLocks/>
          </p:cNvGrpSpPr>
          <p:nvPr/>
        </p:nvGrpSpPr>
        <p:grpSpPr bwMode="auto">
          <a:xfrm>
            <a:off x="6477004" y="2521064"/>
            <a:ext cx="3357033" cy="702733"/>
            <a:chOff x="1126386" y="2317456"/>
            <a:chExt cx="3019186" cy="631488"/>
          </a:xfrm>
        </p:grpSpPr>
        <p:sp>
          <p:nvSpPr>
            <p:cNvPr id="34" name="Freeform 59"/>
            <p:cNvSpPr>
              <a:spLocks/>
            </p:cNvSpPr>
            <p:nvPr/>
          </p:nvSpPr>
          <p:spPr bwMode="auto">
            <a:xfrm>
              <a:off x="1126386" y="2317456"/>
              <a:ext cx="3019186" cy="631488"/>
            </a:xfrm>
            <a:custGeom>
              <a:avLst/>
              <a:gdLst>
                <a:gd name="T0" fmla="*/ 607 w 684"/>
                <a:gd name="T1" fmla="*/ 0 h 143"/>
                <a:gd name="T2" fmla="*/ 661 w 684"/>
                <a:gd name="T3" fmla="*/ 20 h 143"/>
                <a:gd name="T4" fmla="*/ 684 w 684"/>
                <a:gd name="T5" fmla="*/ 72 h 143"/>
                <a:gd name="T6" fmla="*/ 661 w 684"/>
                <a:gd name="T7" fmla="*/ 123 h 143"/>
                <a:gd name="T8" fmla="*/ 607 w 684"/>
                <a:gd name="T9" fmla="*/ 143 h 143"/>
                <a:gd name="T10" fmla="*/ 0 w 684"/>
                <a:gd name="T11" fmla="*/ 143 h 143"/>
                <a:gd name="T12" fmla="*/ 0 w 684"/>
                <a:gd name="T13" fmla="*/ 0 h 143"/>
                <a:gd name="T14" fmla="*/ 607 w 684"/>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4" h="143">
                  <a:moveTo>
                    <a:pt x="607" y="0"/>
                  </a:moveTo>
                  <a:cubicBezTo>
                    <a:pt x="628" y="0"/>
                    <a:pt x="647" y="7"/>
                    <a:pt x="661" y="20"/>
                  </a:cubicBezTo>
                  <a:cubicBezTo>
                    <a:pt x="676" y="34"/>
                    <a:pt x="684" y="52"/>
                    <a:pt x="684" y="72"/>
                  </a:cubicBezTo>
                  <a:cubicBezTo>
                    <a:pt x="684" y="92"/>
                    <a:pt x="676" y="110"/>
                    <a:pt x="661" y="123"/>
                  </a:cubicBezTo>
                  <a:cubicBezTo>
                    <a:pt x="647" y="136"/>
                    <a:pt x="628" y="143"/>
                    <a:pt x="607" y="143"/>
                  </a:cubicBezTo>
                  <a:cubicBezTo>
                    <a:pt x="607" y="143"/>
                    <a:pt x="0" y="143"/>
                    <a:pt x="0" y="143"/>
                  </a:cubicBezTo>
                  <a:cubicBezTo>
                    <a:pt x="0" y="0"/>
                    <a:pt x="0" y="0"/>
                    <a:pt x="0" y="0"/>
                  </a:cubicBezTo>
                  <a:cubicBezTo>
                    <a:pt x="0" y="0"/>
                    <a:pt x="607" y="0"/>
                    <a:pt x="607" y="0"/>
                  </a:cubicBezTo>
                  <a:close/>
                </a:path>
              </a:pathLst>
            </a:custGeom>
            <a:gradFill>
              <a:gsLst>
                <a:gs pos="100000">
                  <a:schemeClr val="bg1">
                    <a:lumMod val="85000"/>
                  </a:schemeClr>
                </a:gs>
                <a:gs pos="5417">
                  <a:schemeClr val="bg1">
                    <a:lumMod val="95000"/>
                  </a:schemeClr>
                </a:gs>
              </a:gsLst>
              <a:lin ang="0" scaled="1"/>
            </a:gradFill>
            <a:ln w="9525">
              <a:noFill/>
              <a:round/>
              <a:headEnd/>
              <a:tailEnd/>
            </a:ln>
            <a:effectLst/>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35" name="Freeform 60"/>
            <p:cNvSpPr>
              <a:spLocks/>
            </p:cNvSpPr>
            <p:nvPr/>
          </p:nvSpPr>
          <p:spPr bwMode="auto">
            <a:xfrm>
              <a:off x="1126386" y="2382126"/>
              <a:ext cx="2958269" cy="504049"/>
            </a:xfrm>
            <a:custGeom>
              <a:avLst/>
              <a:gdLst>
                <a:gd name="T0" fmla="*/ 0 w 670"/>
                <a:gd name="T1" fmla="*/ 114 h 114"/>
                <a:gd name="T2" fmla="*/ 607 w 670"/>
                <a:gd name="T3" fmla="*/ 114 h 114"/>
                <a:gd name="T4" fmla="*/ 670 w 670"/>
                <a:gd name="T5" fmla="*/ 57 h 114"/>
                <a:gd name="T6" fmla="*/ 607 w 670"/>
                <a:gd name="T7" fmla="*/ 0 h 114"/>
                <a:gd name="T8" fmla="*/ 0 w 670"/>
                <a:gd name="T9" fmla="*/ 0 h 114"/>
                <a:gd name="T10" fmla="*/ 0 w 670"/>
                <a:gd name="T11" fmla="*/ 114 h 114"/>
              </a:gdLst>
              <a:ahLst/>
              <a:cxnLst>
                <a:cxn ang="0">
                  <a:pos x="T0" y="T1"/>
                </a:cxn>
                <a:cxn ang="0">
                  <a:pos x="T2" y="T3"/>
                </a:cxn>
                <a:cxn ang="0">
                  <a:pos x="T4" y="T5"/>
                </a:cxn>
                <a:cxn ang="0">
                  <a:pos x="T6" y="T7"/>
                </a:cxn>
                <a:cxn ang="0">
                  <a:pos x="T8" y="T9"/>
                </a:cxn>
                <a:cxn ang="0">
                  <a:pos x="T10" y="T11"/>
                </a:cxn>
              </a:cxnLst>
              <a:rect l="0" t="0" r="r" b="b"/>
              <a:pathLst>
                <a:path w="670" h="114">
                  <a:moveTo>
                    <a:pt x="0" y="114"/>
                  </a:moveTo>
                  <a:cubicBezTo>
                    <a:pt x="0" y="114"/>
                    <a:pt x="607" y="114"/>
                    <a:pt x="607" y="114"/>
                  </a:cubicBezTo>
                  <a:cubicBezTo>
                    <a:pt x="643" y="114"/>
                    <a:pt x="670" y="89"/>
                    <a:pt x="670" y="57"/>
                  </a:cubicBezTo>
                  <a:cubicBezTo>
                    <a:pt x="670" y="24"/>
                    <a:pt x="643" y="0"/>
                    <a:pt x="607" y="0"/>
                  </a:cubicBezTo>
                  <a:cubicBezTo>
                    <a:pt x="607" y="0"/>
                    <a:pt x="0" y="0"/>
                    <a:pt x="0" y="0"/>
                  </a:cubicBezTo>
                  <a:lnTo>
                    <a:pt x="0" y="114"/>
                  </a:lnTo>
                  <a:close/>
                </a:path>
              </a:pathLst>
            </a:custGeom>
            <a:gradFill>
              <a:gsLst>
                <a:gs pos="0">
                  <a:schemeClr val="accent2"/>
                </a:gs>
                <a:gs pos="100000">
                  <a:schemeClr val="accent2">
                    <a:lumMod val="90000"/>
                    <a:lumOff val="10000"/>
                  </a:schemeClr>
                </a:gs>
              </a:gsLst>
              <a:lin ang="5400000" scaled="1"/>
            </a:gradFill>
            <a:ln>
              <a:noFill/>
            </a:ln>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36" name="Freeform 73"/>
            <p:cNvSpPr>
              <a:spLocks noEditPoints="1"/>
            </p:cNvSpPr>
            <p:nvPr/>
          </p:nvSpPr>
          <p:spPr bwMode="auto">
            <a:xfrm>
              <a:off x="3741999" y="2530488"/>
              <a:ext cx="184653" cy="188305"/>
            </a:xfrm>
            <a:custGeom>
              <a:avLst/>
              <a:gdLst>
                <a:gd name="T0" fmla="*/ 407279718 w 42"/>
                <a:gd name="T1" fmla="*/ 0 h 42"/>
                <a:gd name="T2" fmla="*/ 0 w 42"/>
                <a:gd name="T3" fmla="*/ 415547731 h 42"/>
                <a:gd name="T4" fmla="*/ 407279718 w 42"/>
                <a:gd name="T5" fmla="*/ 831091013 h 42"/>
                <a:gd name="T6" fmla="*/ 814555033 w 42"/>
                <a:gd name="T7" fmla="*/ 415547731 h 42"/>
                <a:gd name="T8" fmla="*/ 407279718 w 42"/>
                <a:gd name="T9" fmla="*/ 0 h 42"/>
                <a:gd name="T10" fmla="*/ 601217828 w 42"/>
                <a:gd name="T11" fmla="*/ 455120316 h 42"/>
                <a:gd name="T12" fmla="*/ 562432848 w 42"/>
                <a:gd name="T13" fmla="*/ 514483642 h 42"/>
                <a:gd name="T14" fmla="*/ 562432848 w 42"/>
                <a:gd name="T15" fmla="*/ 573846968 h 42"/>
                <a:gd name="T16" fmla="*/ 504248773 w 42"/>
                <a:gd name="T17" fmla="*/ 573846968 h 42"/>
                <a:gd name="T18" fmla="*/ 465459390 w 42"/>
                <a:gd name="T19" fmla="*/ 593637709 h 42"/>
                <a:gd name="T20" fmla="*/ 446064698 w 42"/>
                <a:gd name="T21" fmla="*/ 593637709 h 42"/>
                <a:gd name="T22" fmla="*/ 407279718 w 42"/>
                <a:gd name="T23" fmla="*/ 633210294 h 42"/>
                <a:gd name="T24" fmla="*/ 368490335 w 42"/>
                <a:gd name="T25" fmla="*/ 593637709 h 42"/>
                <a:gd name="T26" fmla="*/ 310306260 w 42"/>
                <a:gd name="T27" fmla="*/ 573846968 h 42"/>
                <a:gd name="T28" fmla="*/ 252122185 w 42"/>
                <a:gd name="T29" fmla="*/ 573846968 h 42"/>
                <a:gd name="T30" fmla="*/ 252122185 w 42"/>
                <a:gd name="T31" fmla="*/ 514483642 h 42"/>
                <a:gd name="T32" fmla="*/ 232731897 w 42"/>
                <a:gd name="T33" fmla="*/ 455120316 h 42"/>
                <a:gd name="T34" fmla="*/ 193942513 w 42"/>
                <a:gd name="T35" fmla="*/ 415547731 h 42"/>
                <a:gd name="T36" fmla="*/ 232731897 w 42"/>
                <a:gd name="T37" fmla="*/ 375970697 h 42"/>
                <a:gd name="T38" fmla="*/ 252122185 w 42"/>
                <a:gd name="T39" fmla="*/ 296816630 h 42"/>
                <a:gd name="T40" fmla="*/ 252122185 w 42"/>
                <a:gd name="T41" fmla="*/ 257244045 h 42"/>
                <a:gd name="T42" fmla="*/ 271516876 w 42"/>
                <a:gd name="T43" fmla="*/ 237453304 h 42"/>
                <a:gd name="T44" fmla="*/ 310306260 w 42"/>
                <a:gd name="T45" fmla="*/ 257244045 h 42"/>
                <a:gd name="T46" fmla="*/ 368490335 w 42"/>
                <a:gd name="T47" fmla="*/ 217667012 h 42"/>
                <a:gd name="T48" fmla="*/ 407279718 w 42"/>
                <a:gd name="T49" fmla="*/ 178089978 h 42"/>
                <a:gd name="T50" fmla="*/ 446064698 w 42"/>
                <a:gd name="T51" fmla="*/ 217667012 h 42"/>
                <a:gd name="T52" fmla="*/ 523643465 w 42"/>
                <a:gd name="T53" fmla="*/ 257244045 h 42"/>
                <a:gd name="T54" fmla="*/ 562432848 w 42"/>
                <a:gd name="T55" fmla="*/ 257244045 h 42"/>
                <a:gd name="T56" fmla="*/ 562432848 w 42"/>
                <a:gd name="T57" fmla="*/ 296816630 h 42"/>
                <a:gd name="T58" fmla="*/ 601217828 w 42"/>
                <a:gd name="T59" fmla="*/ 375970697 h 42"/>
                <a:gd name="T60" fmla="*/ 640007211 w 42"/>
                <a:gd name="T61" fmla="*/ 415547731 h 42"/>
                <a:gd name="T62" fmla="*/ 601217828 w 42"/>
                <a:gd name="T63" fmla="*/ 455120316 h 4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31" y="23"/>
                  </a:moveTo>
                  <a:cubicBezTo>
                    <a:pt x="30" y="24"/>
                    <a:pt x="30" y="25"/>
                    <a:pt x="29" y="26"/>
                  </a:cubicBezTo>
                  <a:cubicBezTo>
                    <a:pt x="30" y="27"/>
                    <a:pt x="30" y="28"/>
                    <a:pt x="29" y="29"/>
                  </a:cubicBezTo>
                  <a:cubicBezTo>
                    <a:pt x="28" y="30"/>
                    <a:pt x="27" y="30"/>
                    <a:pt x="26" y="29"/>
                  </a:cubicBezTo>
                  <a:cubicBezTo>
                    <a:pt x="26" y="29"/>
                    <a:pt x="25" y="30"/>
                    <a:pt x="24" y="30"/>
                  </a:cubicBezTo>
                  <a:cubicBezTo>
                    <a:pt x="24" y="30"/>
                    <a:pt x="23" y="30"/>
                    <a:pt x="23" y="30"/>
                  </a:cubicBezTo>
                  <a:cubicBezTo>
                    <a:pt x="23" y="31"/>
                    <a:pt x="22" y="32"/>
                    <a:pt x="21" y="32"/>
                  </a:cubicBezTo>
                  <a:cubicBezTo>
                    <a:pt x="20" y="32"/>
                    <a:pt x="19" y="31"/>
                    <a:pt x="19" y="30"/>
                  </a:cubicBezTo>
                  <a:cubicBezTo>
                    <a:pt x="18" y="30"/>
                    <a:pt x="17" y="29"/>
                    <a:pt x="16" y="29"/>
                  </a:cubicBezTo>
                  <a:cubicBezTo>
                    <a:pt x="15" y="29"/>
                    <a:pt x="14" y="29"/>
                    <a:pt x="13" y="29"/>
                  </a:cubicBezTo>
                  <a:cubicBezTo>
                    <a:pt x="12" y="28"/>
                    <a:pt x="12" y="27"/>
                    <a:pt x="13" y="26"/>
                  </a:cubicBezTo>
                  <a:cubicBezTo>
                    <a:pt x="12" y="25"/>
                    <a:pt x="12" y="24"/>
                    <a:pt x="12" y="23"/>
                  </a:cubicBezTo>
                  <a:cubicBezTo>
                    <a:pt x="11" y="23"/>
                    <a:pt x="10" y="22"/>
                    <a:pt x="10" y="21"/>
                  </a:cubicBezTo>
                  <a:cubicBezTo>
                    <a:pt x="10" y="20"/>
                    <a:pt x="11" y="19"/>
                    <a:pt x="12" y="19"/>
                  </a:cubicBezTo>
                  <a:cubicBezTo>
                    <a:pt x="12" y="18"/>
                    <a:pt x="12" y="16"/>
                    <a:pt x="13" y="15"/>
                  </a:cubicBezTo>
                  <a:cubicBezTo>
                    <a:pt x="12" y="15"/>
                    <a:pt x="13" y="13"/>
                    <a:pt x="13" y="13"/>
                  </a:cubicBezTo>
                  <a:cubicBezTo>
                    <a:pt x="14" y="12"/>
                    <a:pt x="14" y="12"/>
                    <a:pt x="14" y="12"/>
                  </a:cubicBezTo>
                  <a:cubicBezTo>
                    <a:pt x="15" y="12"/>
                    <a:pt x="15" y="12"/>
                    <a:pt x="16" y="13"/>
                  </a:cubicBezTo>
                  <a:cubicBezTo>
                    <a:pt x="17" y="12"/>
                    <a:pt x="18" y="12"/>
                    <a:pt x="19" y="11"/>
                  </a:cubicBezTo>
                  <a:cubicBezTo>
                    <a:pt x="19" y="10"/>
                    <a:pt x="20" y="9"/>
                    <a:pt x="21" y="9"/>
                  </a:cubicBezTo>
                  <a:cubicBezTo>
                    <a:pt x="22" y="9"/>
                    <a:pt x="23" y="10"/>
                    <a:pt x="23" y="11"/>
                  </a:cubicBezTo>
                  <a:cubicBezTo>
                    <a:pt x="24" y="12"/>
                    <a:pt x="26" y="12"/>
                    <a:pt x="27" y="13"/>
                  </a:cubicBezTo>
                  <a:cubicBezTo>
                    <a:pt x="27" y="12"/>
                    <a:pt x="29" y="12"/>
                    <a:pt x="29" y="13"/>
                  </a:cubicBezTo>
                  <a:cubicBezTo>
                    <a:pt x="30" y="14"/>
                    <a:pt x="30" y="15"/>
                    <a:pt x="29" y="15"/>
                  </a:cubicBezTo>
                  <a:cubicBezTo>
                    <a:pt x="30" y="17"/>
                    <a:pt x="30" y="18"/>
                    <a:pt x="31" y="19"/>
                  </a:cubicBezTo>
                  <a:cubicBezTo>
                    <a:pt x="32" y="19"/>
                    <a:pt x="33" y="20"/>
                    <a:pt x="33" y="21"/>
                  </a:cubicBezTo>
                  <a:cubicBezTo>
                    <a:pt x="33" y="22"/>
                    <a:pt x="32" y="23"/>
                    <a:pt x="31"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37" name="Oval 74"/>
            <p:cNvSpPr>
              <a:spLocks noChangeArrowheads="1"/>
            </p:cNvSpPr>
            <p:nvPr/>
          </p:nvSpPr>
          <p:spPr bwMode="auto">
            <a:xfrm>
              <a:off x="3816240" y="2602767"/>
              <a:ext cx="39977" cy="3804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scene3d>
                <a:camera prst="orthographicFront"/>
                <a:lightRig rig="threePt" dir="t"/>
              </a:scene3d>
              <a:sp3d contourW="12700"/>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endParaRPr lang="zh-CN" altLang="en-US">
                <a:latin typeface="字魂36号-正文宋楷" panose="02000000000000000000" pitchFamily="2" charset="-122"/>
                <a:ea typeface="字魂36号-正文宋楷" panose="02000000000000000000" pitchFamily="2" charset="-122"/>
              </a:endParaRPr>
            </a:p>
          </p:txBody>
        </p:sp>
        <p:grpSp>
          <p:nvGrpSpPr>
            <p:cNvPr id="38" name="组合 105"/>
            <p:cNvGrpSpPr>
              <a:grpSpLocks/>
            </p:cNvGrpSpPr>
            <p:nvPr/>
          </p:nvGrpSpPr>
          <p:grpSpPr bwMode="auto">
            <a:xfrm>
              <a:off x="1376626" y="2395708"/>
              <a:ext cx="2144549" cy="498233"/>
              <a:chOff x="1376626" y="1128882"/>
              <a:chExt cx="2144549" cy="498233"/>
            </a:xfrm>
          </p:grpSpPr>
          <p:sp>
            <p:nvSpPr>
              <p:cNvPr id="39" name="矩形 106"/>
              <p:cNvSpPr>
                <a:spLocks noChangeArrowheads="1"/>
              </p:cNvSpPr>
              <p:nvPr/>
            </p:nvSpPr>
            <p:spPr bwMode="auto">
              <a:xfrm>
                <a:off x="1376626" y="1128882"/>
                <a:ext cx="1678572" cy="304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Calibri" pitchFamily="34" charset="0"/>
                    <a:ea typeface="宋体" charset="-122"/>
                  </a:defRPr>
                </a:lvl1pPr>
                <a:lvl2pPr marL="742950" indent="-285750">
                  <a:defRPr sz="1300">
                    <a:solidFill>
                      <a:schemeClr val="tx1"/>
                    </a:solidFill>
                    <a:latin typeface="Calibri" pitchFamily="34" charset="0"/>
                    <a:ea typeface="宋体" charset="-122"/>
                  </a:defRPr>
                </a:lvl2pPr>
                <a:lvl3pPr marL="1143000" indent="-228600">
                  <a:defRPr sz="13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defTabSz="685800" fontAlgn="base">
                  <a:spcBef>
                    <a:spcPct val="0"/>
                  </a:spcBef>
                  <a:spcAft>
                    <a:spcPct val="0"/>
                  </a:spcAft>
                  <a:defRPr sz="1300">
                    <a:solidFill>
                      <a:schemeClr val="tx1"/>
                    </a:solidFill>
                    <a:latin typeface="Calibri" pitchFamily="34" charset="0"/>
                    <a:ea typeface="宋体" charset="-122"/>
                  </a:defRPr>
                </a:lvl6pPr>
                <a:lvl7pPr marL="2971800" indent="-228600" defTabSz="685800" fontAlgn="base">
                  <a:spcBef>
                    <a:spcPct val="0"/>
                  </a:spcBef>
                  <a:spcAft>
                    <a:spcPct val="0"/>
                  </a:spcAft>
                  <a:defRPr sz="1300">
                    <a:solidFill>
                      <a:schemeClr val="tx1"/>
                    </a:solidFill>
                    <a:latin typeface="Calibri" pitchFamily="34" charset="0"/>
                    <a:ea typeface="宋体" charset="-122"/>
                  </a:defRPr>
                </a:lvl7pPr>
                <a:lvl8pPr marL="3429000" indent="-228600" defTabSz="685800" fontAlgn="base">
                  <a:spcBef>
                    <a:spcPct val="0"/>
                  </a:spcBef>
                  <a:spcAft>
                    <a:spcPct val="0"/>
                  </a:spcAft>
                  <a:defRPr sz="1300">
                    <a:solidFill>
                      <a:schemeClr val="tx1"/>
                    </a:solidFill>
                    <a:latin typeface="Calibri" pitchFamily="34" charset="0"/>
                    <a:ea typeface="宋体" charset="-122"/>
                  </a:defRPr>
                </a:lvl8pPr>
                <a:lvl9pPr marL="3886200" indent="-228600" defTabSz="685800" fontAlgn="base">
                  <a:spcBef>
                    <a:spcPct val="0"/>
                  </a:spcBef>
                  <a:spcAft>
                    <a:spcPct val="0"/>
                  </a:spcAft>
                  <a:defRPr sz="1300">
                    <a:solidFill>
                      <a:schemeClr val="tx1"/>
                    </a:solidFill>
                    <a:latin typeface="Calibri" pitchFamily="34" charset="0"/>
                    <a:ea typeface="宋体" charset="-122"/>
                  </a:defRPr>
                </a:lvl9pPr>
              </a:lstStyle>
              <a:p>
                <a:pPr eaLnBrk="1" hangingPunct="1"/>
                <a:r>
                  <a:rPr lang="zh-CN" altLang="en-US" sz="1600" b="1" dirty="0">
                    <a:solidFill>
                      <a:schemeClr val="bg1"/>
                    </a:solidFill>
                    <a:latin typeface="字魂36号-正文宋楷" panose="02000000000000000000" pitchFamily="2" charset="-122"/>
                    <a:ea typeface="字魂36号-正文宋楷" panose="02000000000000000000" pitchFamily="2" charset="-122"/>
                  </a:rPr>
                  <a:t>提高员工执行力</a:t>
                </a:r>
                <a:endParaRPr lang="en-US" altLang="ko-KR" sz="1600" b="1" dirty="0">
                  <a:solidFill>
                    <a:schemeClr val="bg1"/>
                  </a:solidFill>
                  <a:latin typeface="字魂36号-正文宋楷" panose="02000000000000000000" pitchFamily="2" charset="-122"/>
                  <a:ea typeface="字魂36号-正文宋楷" panose="02000000000000000000" pitchFamily="2" charset="-122"/>
                </a:endParaRPr>
              </a:p>
            </p:txBody>
          </p:sp>
          <p:sp>
            <p:nvSpPr>
              <p:cNvPr id="40" name="矩形 107"/>
              <p:cNvSpPr>
                <a:spLocks noChangeArrowheads="1"/>
              </p:cNvSpPr>
              <p:nvPr/>
            </p:nvSpPr>
            <p:spPr bwMode="auto">
              <a:xfrm>
                <a:off x="1376627" y="1341265"/>
                <a:ext cx="2144548" cy="2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Calibri" pitchFamily="34" charset="0"/>
                    <a:ea typeface="宋体" charset="-122"/>
                  </a:defRPr>
                </a:lvl1pPr>
                <a:lvl2pPr marL="742950" indent="-285750">
                  <a:defRPr sz="1300">
                    <a:solidFill>
                      <a:schemeClr val="tx1"/>
                    </a:solidFill>
                    <a:latin typeface="Calibri" pitchFamily="34" charset="0"/>
                    <a:ea typeface="宋体" charset="-122"/>
                  </a:defRPr>
                </a:lvl2pPr>
                <a:lvl3pPr marL="1143000" indent="-228600">
                  <a:defRPr sz="13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defTabSz="685800" fontAlgn="base">
                  <a:spcBef>
                    <a:spcPct val="0"/>
                  </a:spcBef>
                  <a:spcAft>
                    <a:spcPct val="0"/>
                  </a:spcAft>
                  <a:defRPr sz="1300">
                    <a:solidFill>
                      <a:schemeClr val="tx1"/>
                    </a:solidFill>
                    <a:latin typeface="Calibri" pitchFamily="34" charset="0"/>
                    <a:ea typeface="宋体" charset="-122"/>
                  </a:defRPr>
                </a:lvl6pPr>
                <a:lvl7pPr marL="2971800" indent="-228600" defTabSz="685800" fontAlgn="base">
                  <a:spcBef>
                    <a:spcPct val="0"/>
                  </a:spcBef>
                  <a:spcAft>
                    <a:spcPct val="0"/>
                  </a:spcAft>
                  <a:defRPr sz="1300">
                    <a:solidFill>
                      <a:schemeClr val="tx1"/>
                    </a:solidFill>
                    <a:latin typeface="Calibri" pitchFamily="34" charset="0"/>
                    <a:ea typeface="宋体" charset="-122"/>
                  </a:defRPr>
                </a:lvl7pPr>
                <a:lvl8pPr marL="3429000" indent="-228600" defTabSz="685800" fontAlgn="base">
                  <a:spcBef>
                    <a:spcPct val="0"/>
                  </a:spcBef>
                  <a:spcAft>
                    <a:spcPct val="0"/>
                  </a:spcAft>
                  <a:defRPr sz="1300">
                    <a:solidFill>
                      <a:schemeClr val="tx1"/>
                    </a:solidFill>
                    <a:latin typeface="Calibri" pitchFamily="34" charset="0"/>
                    <a:ea typeface="宋体" charset="-122"/>
                  </a:defRPr>
                </a:lvl8pPr>
                <a:lvl9pPr marL="3886200" indent="-228600" defTabSz="685800" fontAlgn="base">
                  <a:spcBef>
                    <a:spcPct val="0"/>
                  </a:spcBef>
                  <a:spcAft>
                    <a:spcPct val="0"/>
                  </a:spcAft>
                  <a:defRPr sz="1300">
                    <a:solidFill>
                      <a:schemeClr val="tx1"/>
                    </a:solidFill>
                    <a:latin typeface="Calibri" pitchFamily="34" charset="0"/>
                    <a:ea typeface="宋体" charset="-122"/>
                  </a:defRPr>
                </a:lvl9pPr>
              </a:lstStyle>
              <a:p>
                <a:r>
                  <a:rPr lang="en-US" altLang="zh-CN" sz="1467" dirty="0">
                    <a:solidFill>
                      <a:schemeClr val="bg1"/>
                    </a:solidFill>
                    <a:latin typeface="字魂36号-正文宋楷" panose="02000000000000000000" pitchFamily="2" charset="-122"/>
                    <a:ea typeface="字魂36号-正文宋楷" panose="02000000000000000000" pitchFamily="2" charset="-122"/>
                    <a:cs typeface="Arial" charset="0"/>
                  </a:rPr>
                  <a:t>Click to add text there</a:t>
                </a:r>
              </a:p>
            </p:txBody>
          </p:sp>
        </p:grpSp>
      </p:grpSp>
      <p:grpSp>
        <p:nvGrpSpPr>
          <p:cNvPr id="41" name="组合 40"/>
          <p:cNvGrpSpPr>
            <a:grpSpLocks/>
          </p:cNvGrpSpPr>
          <p:nvPr/>
        </p:nvGrpSpPr>
        <p:grpSpPr bwMode="auto">
          <a:xfrm>
            <a:off x="6477000" y="3434578"/>
            <a:ext cx="3649133" cy="706967"/>
            <a:chOff x="1126386" y="2948944"/>
            <a:chExt cx="3280749" cy="635225"/>
          </a:xfrm>
        </p:grpSpPr>
        <p:sp>
          <p:nvSpPr>
            <p:cNvPr id="42" name="Freeform 61"/>
            <p:cNvSpPr>
              <a:spLocks/>
            </p:cNvSpPr>
            <p:nvPr/>
          </p:nvSpPr>
          <p:spPr bwMode="auto">
            <a:xfrm>
              <a:off x="1126386" y="2948944"/>
              <a:ext cx="3280749" cy="635225"/>
            </a:xfrm>
            <a:custGeom>
              <a:avLst/>
              <a:gdLst>
                <a:gd name="T0" fmla="*/ 666 w 743"/>
                <a:gd name="T1" fmla="*/ 0 h 144"/>
                <a:gd name="T2" fmla="*/ 720 w 743"/>
                <a:gd name="T3" fmla="*/ 20 h 144"/>
                <a:gd name="T4" fmla="*/ 743 w 743"/>
                <a:gd name="T5" fmla="*/ 72 h 144"/>
                <a:gd name="T6" fmla="*/ 720 w 743"/>
                <a:gd name="T7" fmla="*/ 123 h 144"/>
                <a:gd name="T8" fmla="*/ 666 w 743"/>
                <a:gd name="T9" fmla="*/ 144 h 144"/>
                <a:gd name="T10" fmla="*/ 0 w 743"/>
                <a:gd name="T11" fmla="*/ 144 h 144"/>
                <a:gd name="T12" fmla="*/ 0 w 743"/>
                <a:gd name="T13" fmla="*/ 0 h 144"/>
                <a:gd name="T14" fmla="*/ 666 w 743"/>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3" h="144">
                  <a:moveTo>
                    <a:pt x="666" y="0"/>
                  </a:moveTo>
                  <a:cubicBezTo>
                    <a:pt x="687" y="0"/>
                    <a:pt x="706" y="7"/>
                    <a:pt x="720" y="20"/>
                  </a:cubicBezTo>
                  <a:cubicBezTo>
                    <a:pt x="735" y="34"/>
                    <a:pt x="743" y="52"/>
                    <a:pt x="743" y="72"/>
                  </a:cubicBezTo>
                  <a:cubicBezTo>
                    <a:pt x="743" y="92"/>
                    <a:pt x="735" y="110"/>
                    <a:pt x="720" y="123"/>
                  </a:cubicBezTo>
                  <a:cubicBezTo>
                    <a:pt x="706" y="136"/>
                    <a:pt x="687" y="144"/>
                    <a:pt x="666" y="144"/>
                  </a:cubicBezTo>
                  <a:cubicBezTo>
                    <a:pt x="666" y="144"/>
                    <a:pt x="0" y="144"/>
                    <a:pt x="0" y="144"/>
                  </a:cubicBezTo>
                  <a:cubicBezTo>
                    <a:pt x="0" y="0"/>
                    <a:pt x="0" y="0"/>
                    <a:pt x="0" y="0"/>
                  </a:cubicBezTo>
                  <a:cubicBezTo>
                    <a:pt x="0" y="0"/>
                    <a:pt x="666" y="0"/>
                    <a:pt x="666" y="0"/>
                  </a:cubicBezTo>
                  <a:close/>
                </a:path>
              </a:pathLst>
            </a:custGeom>
            <a:gradFill>
              <a:gsLst>
                <a:gs pos="100000">
                  <a:schemeClr val="bg1">
                    <a:lumMod val="85000"/>
                  </a:schemeClr>
                </a:gs>
                <a:gs pos="5417">
                  <a:schemeClr val="bg1">
                    <a:lumMod val="95000"/>
                  </a:schemeClr>
                </a:gs>
              </a:gsLst>
              <a:lin ang="0" scaled="1"/>
            </a:gradFill>
            <a:ln w="9525">
              <a:noFill/>
              <a:round/>
              <a:headEnd/>
              <a:tailEnd/>
            </a:ln>
            <a:effectLst/>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43" name="Freeform 62"/>
            <p:cNvSpPr>
              <a:spLocks/>
            </p:cNvSpPr>
            <p:nvPr/>
          </p:nvSpPr>
          <p:spPr bwMode="auto">
            <a:xfrm>
              <a:off x="1126386" y="3013608"/>
              <a:ext cx="3219853" cy="503996"/>
            </a:xfrm>
            <a:custGeom>
              <a:avLst/>
              <a:gdLst>
                <a:gd name="T0" fmla="*/ 0 w 729"/>
                <a:gd name="T1" fmla="*/ 114 h 114"/>
                <a:gd name="T2" fmla="*/ 666 w 729"/>
                <a:gd name="T3" fmla="*/ 114 h 114"/>
                <a:gd name="T4" fmla="*/ 729 w 729"/>
                <a:gd name="T5" fmla="*/ 57 h 114"/>
                <a:gd name="T6" fmla="*/ 666 w 729"/>
                <a:gd name="T7" fmla="*/ 0 h 114"/>
                <a:gd name="T8" fmla="*/ 0 w 729"/>
                <a:gd name="T9" fmla="*/ 0 h 114"/>
                <a:gd name="T10" fmla="*/ 0 w 729"/>
                <a:gd name="T11" fmla="*/ 114 h 114"/>
              </a:gdLst>
              <a:ahLst/>
              <a:cxnLst>
                <a:cxn ang="0">
                  <a:pos x="T0" y="T1"/>
                </a:cxn>
                <a:cxn ang="0">
                  <a:pos x="T2" y="T3"/>
                </a:cxn>
                <a:cxn ang="0">
                  <a:pos x="T4" y="T5"/>
                </a:cxn>
                <a:cxn ang="0">
                  <a:pos x="T6" y="T7"/>
                </a:cxn>
                <a:cxn ang="0">
                  <a:pos x="T8" y="T9"/>
                </a:cxn>
                <a:cxn ang="0">
                  <a:pos x="T10" y="T11"/>
                </a:cxn>
              </a:cxnLst>
              <a:rect l="0" t="0" r="r" b="b"/>
              <a:pathLst>
                <a:path w="729" h="114">
                  <a:moveTo>
                    <a:pt x="0" y="114"/>
                  </a:moveTo>
                  <a:cubicBezTo>
                    <a:pt x="0" y="114"/>
                    <a:pt x="666" y="114"/>
                    <a:pt x="666" y="114"/>
                  </a:cubicBezTo>
                  <a:cubicBezTo>
                    <a:pt x="702" y="114"/>
                    <a:pt x="729" y="89"/>
                    <a:pt x="729" y="57"/>
                  </a:cubicBezTo>
                  <a:cubicBezTo>
                    <a:pt x="729" y="24"/>
                    <a:pt x="702" y="0"/>
                    <a:pt x="666" y="0"/>
                  </a:cubicBezTo>
                  <a:cubicBezTo>
                    <a:pt x="666" y="0"/>
                    <a:pt x="0" y="0"/>
                    <a:pt x="0" y="0"/>
                  </a:cubicBezTo>
                  <a:lnTo>
                    <a:pt x="0" y="114"/>
                  </a:lnTo>
                  <a:close/>
                </a:path>
              </a:pathLst>
            </a:custGeom>
            <a:gradFill>
              <a:gsLst>
                <a:gs pos="0">
                  <a:schemeClr val="accent2"/>
                </a:gs>
                <a:gs pos="100000">
                  <a:schemeClr val="accent2">
                    <a:lumMod val="90000"/>
                    <a:lumOff val="10000"/>
                  </a:schemeClr>
                </a:gs>
              </a:gsLst>
              <a:lin ang="5400000" scaled="1"/>
            </a:gradFill>
            <a:ln>
              <a:noFill/>
            </a:ln>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44" name="Freeform 75"/>
            <p:cNvSpPr>
              <a:spLocks noEditPoints="1"/>
            </p:cNvSpPr>
            <p:nvPr/>
          </p:nvSpPr>
          <p:spPr bwMode="auto">
            <a:xfrm>
              <a:off x="4011314" y="3167660"/>
              <a:ext cx="184589" cy="186383"/>
            </a:xfrm>
            <a:custGeom>
              <a:avLst/>
              <a:gdLst>
                <a:gd name="T0" fmla="*/ 407279718 w 42"/>
                <a:gd name="T1" fmla="*/ 0 h 42"/>
                <a:gd name="T2" fmla="*/ 0 w 42"/>
                <a:gd name="T3" fmla="*/ 407273112 h 42"/>
                <a:gd name="T4" fmla="*/ 407279718 w 42"/>
                <a:gd name="T5" fmla="*/ 814546225 h 42"/>
                <a:gd name="T6" fmla="*/ 814555033 w 42"/>
                <a:gd name="T7" fmla="*/ 407273112 h 42"/>
                <a:gd name="T8" fmla="*/ 407279718 w 42"/>
                <a:gd name="T9" fmla="*/ 0 h 42"/>
                <a:gd name="T10" fmla="*/ 523643465 w 42"/>
                <a:gd name="T11" fmla="*/ 601214577 h 42"/>
                <a:gd name="T12" fmla="*/ 407279718 w 42"/>
                <a:gd name="T13" fmla="*/ 523636230 h 42"/>
                <a:gd name="T14" fmla="*/ 271516876 w 42"/>
                <a:gd name="T15" fmla="*/ 601214577 h 42"/>
                <a:gd name="T16" fmla="*/ 310306260 w 42"/>
                <a:gd name="T17" fmla="*/ 465456873 h 42"/>
                <a:gd name="T18" fmla="*/ 193942513 w 42"/>
                <a:gd name="T19" fmla="*/ 368483939 h 42"/>
                <a:gd name="T20" fmla="*/ 349095643 w 42"/>
                <a:gd name="T21" fmla="*/ 349089352 h 42"/>
                <a:gd name="T22" fmla="*/ 407279718 w 42"/>
                <a:gd name="T23" fmla="*/ 213331648 h 42"/>
                <a:gd name="T24" fmla="*/ 465459390 w 42"/>
                <a:gd name="T25" fmla="*/ 349089352 h 42"/>
                <a:gd name="T26" fmla="*/ 601217828 w 42"/>
                <a:gd name="T27" fmla="*/ 368483939 h 42"/>
                <a:gd name="T28" fmla="*/ 504248773 w 42"/>
                <a:gd name="T29" fmla="*/ 465456873 h 42"/>
                <a:gd name="T30" fmla="*/ 523643465 w 42"/>
                <a:gd name="T31" fmla="*/ 601214577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2" h="42">
                  <a:moveTo>
                    <a:pt x="21" y="0"/>
                  </a:moveTo>
                  <a:cubicBezTo>
                    <a:pt x="9" y="0"/>
                    <a:pt x="0" y="9"/>
                    <a:pt x="0" y="21"/>
                  </a:cubicBezTo>
                  <a:cubicBezTo>
                    <a:pt x="0" y="33"/>
                    <a:pt x="9" y="42"/>
                    <a:pt x="21" y="42"/>
                  </a:cubicBezTo>
                  <a:cubicBezTo>
                    <a:pt x="32" y="42"/>
                    <a:pt x="42" y="33"/>
                    <a:pt x="42" y="21"/>
                  </a:cubicBezTo>
                  <a:cubicBezTo>
                    <a:pt x="42" y="9"/>
                    <a:pt x="32" y="0"/>
                    <a:pt x="21" y="0"/>
                  </a:cubicBezTo>
                  <a:close/>
                  <a:moveTo>
                    <a:pt x="27" y="31"/>
                  </a:moveTo>
                  <a:cubicBezTo>
                    <a:pt x="21" y="27"/>
                    <a:pt x="21" y="27"/>
                    <a:pt x="21" y="27"/>
                  </a:cubicBezTo>
                  <a:cubicBezTo>
                    <a:pt x="14" y="31"/>
                    <a:pt x="14" y="31"/>
                    <a:pt x="14" y="31"/>
                  </a:cubicBezTo>
                  <a:cubicBezTo>
                    <a:pt x="16" y="24"/>
                    <a:pt x="16" y="24"/>
                    <a:pt x="16" y="24"/>
                  </a:cubicBezTo>
                  <a:cubicBezTo>
                    <a:pt x="10" y="19"/>
                    <a:pt x="10" y="19"/>
                    <a:pt x="10" y="19"/>
                  </a:cubicBezTo>
                  <a:cubicBezTo>
                    <a:pt x="18" y="18"/>
                    <a:pt x="18" y="18"/>
                    <a:pt x="18" y="18"/>
                  </a:cubicBezTo>
                  <a:cubicBezTo>
                    <a:pt x="21" y="11"/>
                    <a:pt x="21" y="11"/>
                    <a:pt x="21" y="11"/>
                  </a:cubicBezTo>
                  <a:cubicBezTo>
                    <a:pt x="24" y="18"/>
                    <a:pt x="24" y="18"/>
                    <a:pt x="24" y="18"/>
                  </a:cubicBezTo>
                  <a:cubicBezTo>
                    <a:pt x="31" y="19"/>
                    <a:pt x="31" y="19"/>
                    <a:pt x="31" y="19"/>
                  </a:cubicBezTo>
                  <a:cubicBezTo>
                    <a:pt x="26" y="24"/>
                    <a:pt x="26" y="24"/>
                    <a:pt x="26" y="24"/>
                  </a:cubicBezTo>
                  <a:lnTo>
                    <a:pt x="27"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grpSp>
          <p:nvGrpSpPr>
            <p:cNvPr id="45" name="组合 108"/>
            <p:cNvGrpSpPr>
              <a:grpSpLocks/>
            </p:cNvGrpSpPr>
            <p:nvPr/>
          </p:nvGrpSpPr>
          <p:grpSpPr bwMode="auto">
            <a:xfrm>
              <a:off x="1376540" y="3029121"/>
              <a:ext cx="2143803" cy="498202"/>
              <a:chOff x="1376540" y="1128882"/>
              <a:chExt cx="2143803" cy="498202"/>
            </a:xfrm>
          </p:grpSpPr>
          <p:sp>
            <p:nvSpPr>
              <p:cNvPr id="46" name="矩形 109"/>
              <p:cNvSpPr>
                <a:spLocks noChangeArrowheads="1"/>
              </p:cNvSpPr>
              <p:nvPr/>
            </p:nvSpPr>
            <p:spPr bwMode="auto">
              <a:xfrm>
                <a:off x="1376541" y="1128882"/>
                <a:ext cx="1812508" cy="304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Calibri" pitchFamily="34" charset="0"/>
                    <a:ea typeface="宋体" charset="-122"/>
                  </a:defRPr>
                </a:lvl1pPr>
                <a:lvl2pPr marL="742950" indent="-285750">
                  <a:defRPr sz="1300">
                    <a:solidFill>
                      <a:schemeClr val="tx1"/>
                    </a:solidFill>
                    <a:latin typeface="Calibri" pitchFamily="34" charset="0"/>
                    <a:ea typeface="宋体" charset="-122"/>
                  </a:defRPr>
                </a:lvl2pPr>
                <a:lvl3pPr marL="1143000" indent="-228600">
                  <a:defRPr sz="13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defTabSz="685800" fontAlgn="base">
                  <a:spcBef>
                    <a:spcPct val="0"/>
                  </a:spcBef>
                  <a:spcAft>
                    <a:spcPct val="0"/>
                  </a:spcAft>
                  <a:defRPr sz="1300">
                    <a:solidFill>
                      <a:schemeClr val="tx1"/>
                    </a:solidFill>
                    <a:latin typeface="Calibri" pitchFamily="34" charset="0"/>
                    <a:ea typeface="宋体" charset="-122"/>
                  </a:defRPr>
                </a:lvl6pPr>
                <a:lvl7pPr marL="2971800" indent="-228600" defTabSz="685800" fontAlgn="base">
                  <a:spcBef>
                    <a:spcPct val="0"/>
                  </a:spcBef>
                  <a:spcAft>
                    <a:spcPct val="0"/>
                  </a:spcAft>
                  <a:defRPr sz="1300">
                    <a:solidFill>
                      <a:schemeClr val="tx1"/>
                    </a:solidFill>
                    <a:latin typeface="Calibri" pitchFamily="34" charset="0"/>
                    <a:ea typeface="宋体" charset="-122"/>
                  </a:defRPr>
                </a:lvl7pPr>
                <a:lvl8pPr marL="3429000" indent="-228600" defTabSz="685800" fontAlgn="base">
                  <a:spcBef>
                    <a:spcPct val="0"/>
                  </a:spcBef>
                  <a:spcAft>
                    <a:spcPct val="0"/>
                  </a:spcAft>
                  <a:defRPr sz="1300">
                    <a:solidFill>
                      <a:schemeClr val="tx1"/>
                    </a:solidFill>
                    <a:latin typeface="Calibri" pitchFamily="34" charset="0"/>
                    <a:ea typeface="宋体" charset="-122"/>
                  </a:defRPr>
                </a:lvl8pPr>
                <a:lvl9pPr marL="3886200" indent="-228600" defTabSz="685800" fontAlgn="base">
                  <a:spcBef>
                    <a:spcPct val="0"/>
                  </a:spcBef>
                  <a:spcAft>
                    <a:spcPct val="0"/>
                  </a:spcAft>
                  <a:defRPr sz="1300">
                    <a:solidFill>
                      <a:schemeClr val="tx1"/>
                    </a:solidFill>
                    <a:latin typeface="Calibri" pitchFamily="34" charset="0"/>
                    <a:ea typeface="宋体" charset="-122"/>
                  </a:defRPr>
                </a:lvl9pPr>
              </a:lstStyle>
              <a:p>
                <a:pPr eaLnBrk="1" hangingPunct="1"/>
                <a:r>
                  <a:rPr lang="zh-CN" altLang="en-US" sz="1600" b="1" dirty="0">
                    <a:solidFill>
                      <a:schemeClr val="bg1"/>
                    </a:solidFill>
                    <a:latin typeface="字魂36号-正文宋楷" panose="02000000000000000000" pitchFamily="2" charset="-122"/>
                    <a:ea typeface="字魂36号-正文宋楷" panose="02000000000000000000" pitchFamily="2" charset="-122"/>
                  </a:rPr>
                  <a:t>增强员工执行力</a:t>
                </a:r>
                <a:endParaRPr lang="en-US" altLang="ko-KR" sz="1600" b="1" dirty="0">
                  <a:solidFill>
                    <a:schemeClr val="bg1"/>
                  </a:solidFill>
                  <a:latin typeface="字魂36号-正文宋楷" panose="02000000000000000000" pitchFamily="2" charset="-122"/>
                  <a:ea typeface="字魂36号-正文宋楷" panose="02000000000000000000" pitchFamily="2" charset="-122"/>
                </a:endParaRPr>
              </a:p>
            </p:txBody>
          </p:sp>
          <p:sp>
            <p:nvSpPr>
              <p:cNvPr id="47" name="矩形 110"/>
              <p:cNvSpPr>
                <a:spLocks noChangeArrowheads="1"/>
              </p:cNvSpPr>
              <p:nvPr/>
            </p:nvSpPr>
            <p:spPr bwMode="auto">
              <a:xfrm>
                <a:off x="1376540" y="1341264"/>
                <a:ext cx="2143803" cy="28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Calibri" pitchFamily="34" charset="0"/>
                    <a:ea typeface="宋体" charset="-122"/>
                  </a:defRPr>
                </a:lvl1pPr>
                <a:lvl2pPr marL="742950" indent="-285750">
                  <a:defRPr sz="1300">
                    <a:solidFill>
                      <a:schemeClr val="tx1"/>
                    </a:solidFill>
                    <a:latin typeface="Calibri" pitchFamily="34" charset="0"/>
                    <a:ea typeface="宋体" charset="-122"/>
                  </a:defRPr>
                </a:lvl2pPr>
                <a:lvl3pPr marL="1143000" indent="-228600">
                  <a:defRPr sz="13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defTabSz="685800" fontAlgn="base">
                  <a:spcBef>
                    <a:spcPct val="0"/>
                  </a:spcBef>
                  <a:spcAft>
                    <a:spcPct val="0"/>
                  </a:spcAft>
                  <a:defRPr sz="1300">
                    <a:solidFill>
                      <a:schemeClr val="tx1"/>
                    </a:solidFill>
                    <a:latin typeface="Calibri" pitchFamily="34" charset="0"/>
                    <a:ea typeface="宋体" charset="-122"/>
                  </a:defRPr>
                </a:lvl6pPr>
                <a:lvl7pPr marL="2971800" indent="-228600" defTabSz="685800" fontAlgn="base">
                  <a:spcBef>
                    <a:spcPct val="0"/>
                  </a:spcBef>
                  <a:spcAft>
                    <a:spcPct val="0"/>
                  </a:spcAft>
                  <a:defRPr sz="1300">
                    <a:solidFill>
                      <a:schemeClr val="tx1"/>
                    </a:solidFill>
                    <a:latin typeface="Calibri" pitchFamily="34" charset="0"/>
                    <a:ea typeface="宋体" charset="-122"/>
                  </a:defRPr>
                </a:lvl7pPr>
                <a:lvl8pPr marL="3429000" indent="-228600" defTabSz="685800" fontAlgn="base">
                  <a:spcBef>
                    <a:spcPct val="0"/>
                  </a:spcBef>
                  <a:spcAft>
                    <a:spcPct val="0"/>
                  </a:spcAft>
                  <a:defRPr sz="1300">
                    <a:solidFill>
                      <a:schemeClr val="tx1"/>
                    </a:solidFill>
                    <a:latin typeface="Calibri" pitchFamily="34" charset="0"/>
                    <a:ea typeface="宋体" charset="-122"/>
                  </a:defRPr>
                </a:lvl8pPr>
                <a:lvl9pPr marL="3886200" indent="-228600" defTabSz="685800" fontAlgn="base">
                  <a:spcBef>
                    <a:spcPct val="0"/>
                  </a:spcBef>
                  <a:spcAft>
                    <a:spcPct val="0"/>
                  </a:spcAft>
                  <a:defRPr sz="1300">
                    <a:solidFill>
                      <a:schemeClr val="tx1"/>
                    </a:solidFill>
                    <a:latin typeface="Calibri" pitchFamily="34" charset="0"/>
                    <a:ea typeface="宋体" charset="-122"/>
                  </a:defRPr>
                </a:lvl9pPr>
              </a:lstStyle>
              <a:p>
                <a:r>
                  <a:rPr lang="en-US" altLang="zh-CN" sz="1467" dirty="0">
                    <a:solidFill>
                      <a:schemeClr val="bg1"/>
                    </a:solidFill>
                    <a:latin typeface="字魂36号-正文宋楷" panose="02000000000000000000" pitchFamily="2" charset="-122"/>
                    <a:ea typeface="字魂36号-正文宋楷" panose="02000000000000000000" pitchFamily="2" charset="-122"/>
                    <a:cs typeface="Arial" charset="0"/>
                  </a:rPr>
                  <a:t>Click to add text there</a:t>
                </a:r>
              </a:p>
            </p:txBody>
          </p:sp>
        </p:grpSp>
      </p:grpSp>
      <p:grpSp>
        <p:nvGrpSpPr>
          <p:cNvPr id="48" name="组合 47"/>
          <p:cNvGrpSpPr>
            <a:grpSpLocks/>
          </p:cNvGrpSpPr>
          <p:nvPr/>
        </p:nvGrpSpPr>
        <p:grpSpPr bwMode="auto">
          <a:xfrm>
            <a:off x="6481236" y="4352327"/>
            <a:ext cx="3943349" cy="702733"/>
            <a:chOff x="1130123" y="3584168"/>
            <a:chExt cx="3546049" cy="631488"/>
          </a:xfrm>
        </p:grpSpPr>
        <p:sp>
          <p:nvSpPr>
            <p:cNvPr id="49" name="Freeform 63"/>
            <p:cNvSpPr>
              <a:spLocks/>
            </p:cNvSpPr>
            <p:nvPr/>
          </p:nvSpPr>
          <p:spPr bwMode="auto">
            <a:xfrm>
              <a:off x="1130123" y="3584168"/>
              <a:ext cx="3546049" cy="631488"/>
            </a:xfrm>
            <a:custGeom>
              <a:avLst/>
              <a:gdLst>
                <a:gd name="T0" fmla="*/ 725 w 803"/>
                <a:gd name="T1" fmla="*/ 0 h 143"/>
                <a:gd name="T2" fmla="*/ 780 w 803"/>
                <a:gd name="T3" fmla="*/ 20 h 143"/>
                <a:gd name="T4" fmla="*/ 803 w 803"/>
                <a:gd name="T5" fmla="*/ 71 h 143"/>
                <a:gd name="T6" fmla="*/ 780 w 803"/>
                <a:gd name="T7" fmla="*/ 123 h 143"/>
                <a:gd name="T8" fmla="*/ 725 w 803"/>
                <a:gd name="T9" fmla="*/ 143 h 143"/>
                <a:gd name="T10" fmla="*/ 0 w 803"/>
                <a:gd name="T11" fmla="*/ 143 h 143"/>
                <a:gd name="T12" fmla="*/ 0 w 803"/>
                <a:gd name="T13" fmla="*/ 0 h 143"/>
                <a:gd name="T14" fmla="*/ 725 w 803"/>
                <a:gd name="T15" fmla="*/ 0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3" h="143">
                  <a:moveTo>
                    <a:pt x="725" y="0"/>
                  </a:moveTo>
                  <a:cubicBezTo>
                    <a:pt x="746" y="0"/>
                    <a:pt x="766" y="7"/>
                    <a:pt x="780" y="20"/>
                  </a:cubicBezTo>
                  <a:cubicBezTo>
                    <a:pt x="795" y="33"/>
                    <a:pt x="803" y="51"/>
                    <a:pt x="803" y="71"/>
                  </a:cubicBezTo>
                  <a:cubicBezTo>
                    <a:pt x="803" y="91"/>
                    <a:pt x="795" y="109"/>
                    <a:pt x="780" y="123"/>
                  </a:cubicBezTo>
                  <a:cubicBezTo>
                    <a:pt x="766" y="136"/>
                    <a:pt x="746" y="143"/>
                    <a:pt x="725" y="143"/>
                  </a:cubicBezTo>
                  <a:cubicBezTo>
                    <a:pt x="725" y="143"/>
                    <a:pt x="0" y="143"/>
                    <a:pt x="0" y="143"/>
                  </a:cubicBezTo>
                  <a:cubicBezTo>
                    <a:pt x="0" y="0"/>
                    <a:pt x="0" y="0"/>
                    <a:pt x="0" y="0"/>
                  </a:cubicBezTo>
                  <a:cubicBezTo>
                    <a:pt x="0" y="0"/>
                    <a:pt x="725" y="0"/>
                    <a:pt x="725" y="0"/>
                  </a:cubicBezTo>
                  <a:close/>
                </a:path>
              </a:pathLst>
            </a:custGeom>
            <a:gradFill>
              <a:gsLst>
                <a:gs pos="100000">
                  <a:schemeClr val="bg1">
                    <a:lumMod val="85000"/>
                  </a:schemeClr>
                </a:gs>
                <a:gs pos="5417">
                  <a:schemeClr val="bg1">
                    <a:lumMod val="95000"/>
                  </a:schemeClr>
                </a:gs>
              </a:gsLst>
              <a:lin ang="0" scaled="1"/>
            </a:gradFill>
            <a:ln w="9525">
              <a:noFill/>
              <a:round/>
              <a:headEnd/>
              <a:tailEnd/>
            </a:ln>
            <a:effectLst/>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50" name="Freeform 64"/>
            <p:cNvSpPr>
              <a:spLocks/>
            </p:cNvSpPr>
            <p:nvPr/>
          </p:nvSpPr>
          <p:spPr bwMode="auto">
            <a:xfrm>
              <a:off x="1130123" y="3645034"/>
              <a:ext cx="3481333" cy="504049"/>
            </a:xfrm>
            <a:custGeom>
              <a:avLst/>
              <a:gdLst>
                <a:gd name="T0" fmla="*/ 0 w 788"/>
                <a:gd name="T1" fmla="*/ 114 h 114"/>
                <a:gd name="T2" fmla="*/ 725 w 788"/>
                <a:gd name="T3" fmla="*/ 114 h 114"/>
                <a:gd name="T4" fmla="*/ 788 w 788"/>
                <a:gd name="T5" fmla="*/ 57 h 114"/>
                <a:gd name="T6" fmla="*/ 725 w 788"/>
                <a:gd name="T7" fmla="*/ 0 h 114"/>
                <a:gd name="T8" fmla="*/ 0 w 788"/>
                <a:gd name="T9" fmla="*/ 0 h 114"/>
                <a:gd name="T10" fmla="*/ 0 w 788"/>
                <a:gd name="T11" fmla="*/ 114 h 114"/>
              </a:gdLst>
              <a:ahLst/>
              <a:cxnLst>
                <a:cxn ang="0">
                  <a:pos x="T0" y="T1"/>
                </a:cxn>
                <a:cxn ang="0">
                  <a:pos x="T2" y="T3"/>
                </a:cxn>
                <a:cxn ang="0">
                  <a:pos x="T4" y="T5"/>
                </a:cxn>
                <a:cxn ang="0">
                  <a:pos x="T6" y="T7"/>
                </a:cxn>
                <a:cxn ang="0">
                  <a:pos x="T8" y="T9"/>
                </a:cxn>
                <a:cxn ang="0">
                  <a:pos x="T10" y="T11"/>
                </a:cxn>
              </a:cxnLst>
              <a:rect l="0" t="0" r="r" b="b"/>
              <a:pathLst>
                <a:path w="788" h="114">
                  <a:moveTo>
                    <a:pt x="0" y="114"/>
                  </a:moveTo>
                  <a:cubicBezTo>
                    <a:pt x="0" y="114"/>
                    <a:pt x="725" y="114"/>
                    <a:pt x="725" y="114"/>
                  </a:cubicBezTo>
                  <a:cubicBezTo>
                    <a:pt x="761" y="114"/>
                    <a:pt x="788" y="90"/>
                    <a:pt x="788" y="57"/>
                  </a:cubicBezTo>
                  <a:cubicBezTo>
                    <a:pt x="788" y="25"/>
                    <a:pt x="761" y="0"/>
                    <a:pt x="725" y="0"/>
                  </a:cubicBezTo>
                  <a:cubicBezTo>
                    <a:pt x="725" y="0"/>
                    <a:pt x="0" y="0"/>
                    <a:pt x="0" y="0"/>
                  </a:cubicBezTo>
                  <a:lnTo>
                    <a:pt x="0" y="114"/>
                  </a:lnTo>
                  <a:close/>
                </a:path>
              </a:pathLst>
            </a:custGeom>
            <a:gradFill>
              <a:gsLst>
                <a:gs pos="0">
                  <a:schemeClr val="accent2"/>
                </a:gs>
                <a:gs pos="100000">
                  <a:schemeClr val="accent2">
                    <a:lumMod val="90000"/>
                    <a:lumOff val="10000"/>
                  </a:schemeClr>
                </a:gs>
              </a:gsLst>
              <a:lin ang="5400000" scaled="1"/>
            </a:gradFill>
            <a:ln>
              <a:noFill/>
            </a:ln>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51" name="Freeform 76"/>
            <p:cNvSpPr>
              <a:spLocks/>
            </p:cNvSpPr>
            <p:nvPr/>
          </p:nvSpPr>
          <p:spPr bwMode="auto">
            <a:xfrm>
              <a:off x="4350690" y="3892304"/>
              <a:ext cx="26648" cy="20922"/>
            </a:xfrm>
            <a:custGeom>
              <a:avLst/>
              <a:gdLst>
                <a:gd name="T0" fmla="*/ 57011361 w 6"/>
                <a:gd name="T1" fmla="*/ 100531280 h 5"/>
                <a:gd name="T2" fmla="*/ 114022723 w 6"/>
                <a:gd name="T3" fmla="*/ 0 h 5"/>
                <a:gd name="T4" fmla="*/ 0 w 6"/>
                <a:gd name="T5" fmla="*/ 0 h 5"/>
                <a:gd name="T6" fmla="*/ 57011361 w 6"/>
                <a:gd name="T7" fmla="*/ 10053128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5">
                  <a:moveTo>
                    <a:pt x="3" y="5"/>
                  </a:moveTo>
                  <a:cubicBezTo>
                    <a:pt x="6" y="0"/>
                    <a:pt x="6" y="0"/>
                    <a:pt x="6" y="0"/>
                  </a:cubicBezTo>
                  <a:cubicBezTo>
                    <a:pt x="0" y="0"/>
                    <a:pt x="0" y="0"/>
                    <a:pt x="0" y="0"/>
                  </a:cubicBezTo>
                  <a:cubicBezTo>
                    <a:pt x="3" y="5"/>
                    <a:pt x="2" y="4"/>
                    <a:pt x="3"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sp>
          <p:nvSpPr>
            <p:cNvPr id="52" name="Freeform 77"/>
            <p:cNvSpPr>
              <a:spLocks noEditPoints="1"/>
            </p:cNvSpPr>
            <p:nvPr/>
          </p:nvSpPr>
          <p:spPr bwMode="auto">
            <a:xfrm>
              <a:off x="4272649" y="3797200"/>
              <a:ext cx="184631" cy="188305"/>
            </a:xfrm>
            <a:custGeom>
              <a:avLst/>
              <a:gdLst>
                <a:gd name="T0" fmla="*/ 407279718 w 42"/>
                <a:gd name="T1" fmla="*/ 0 h 42"/>
                <a:gd name="T2" fmla="*/ 0 w 42"/>
                <a:gd name="T3" fmla="*/ 415547731 h 42"/>
                <a:gd name="T4" fmla="*/ 407279718 w 42"/>
                <a:gd name="T5" fmla="*/ 831091013 h 42"/>
                <a:gd name="T6" fmla="*/ 814555033 w 42"/>
                <a:gd name="T7" fmla="*/ 415547731 h 42"/>
                <a:gd name="T8" fmla="*/ 407279718 w 42"/>
                <a:gd name="T9" fmla="*/ 0 h 42"/>
                <a:gd name="T10" fmla="*/ 543038156 w 42"/>
                <a:gd name="T11" fmla="*/ 613424002 h 42"/>
                <a:gd name="T12" fmla="*/ 271516876 w 42"/>
                <a:gd name="T13" fmla="*/ 613424002 h 42"/>
                <a:gd name="T14" fmla="*/ 271516876 w 42"/>
                <a:gd name="T15" fmla="*/ 494697350 h 42"/>
                <a:gd name="T16" fmla="*/ 368490335 w 42"/>
                <a:gd name="T17" fmla="*/ 375970697 h 42"/>
                <a:gd name="T18" fmla="*/ 329700951 w 42"/>
                <a:gd name="T19" fmla="*/ 296816630 h 42"/>
                <a:gd name="T20" fmla="*/ 407279718 w 42"/>
                <a:gd name="T21" fmla="*/ 217667012 h 42"/>
                <a:gd name="T22" fmla="*/ 484854081 w 42"/>
                <a:gd name="T23" fmla="*/ 296816630 h 42"/>
                <a:gd name="T24" fmla="*/ 465459390 w 42"/>
                <a:gd name="T25" fmla="*/ 375970697 h 42"/>
                <a:gd name="T26" fmla="*/ 543038156 w 42"/>
                <a:gd name="T27" fmla="*/ 494697350 h 42"/>
                <a:gd name="T28" fmla="*/ 543038156 w 42"/>
                <a:gd name="T29" fmla="*/ 613424002 h 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2" h="42">
                  <a:moveTo>
                    <a:pt x="21" y="0"/>
                  </a:moveTo>
                  <a:cubicBezTo>
                    <a:pt x="9" y="0"/>
                    <a:pt x="0" y="10"/>
                    <a:pt x="0" y="21"/>
                  </a:cubicBezTo>
                  <a:cubicBezTo>
                    <a:pt x="0" y="33"/>
                    <a:pt x="9" y="42"/>
                    <a:pt x="21" y="42"/>
                  </a:cubicBezTo>
                  <a:cubicBezTo>
                    <a:pt x="33" y="42"/>
                    <a:pt x="42" y="33"/>
                    <a:pt x="42" y="21"/>
                  </a:cubicBezTo>
                  <a:cubicBezTo>
                    <a:pt x="42" y="10"/>
                    <a:pt x="33" y="0"/>
                    <a:pt x="21" y="0"/>
                  </a:cubicBezTo>
                  <a:close/>
                  <a:moveTo>
                    <a:pt x="28" y="31"/>
                  </a:moveTo>
                  <a:cubicBezTo>
                    <a:pt x="14" y="31"/>
                    <a:pt x="14" y="31"/>
                    <a:pt x="14" y="31"/>
                  </a:cubicBezTo>
                  <a:cubicBezTo>
                    <a:pt x="14" y="25"/>
                    <a:pt x="14" y="25"/>
                    <a:pt x="14" y="25"/>
                  </a:cubicBezTo>
                  <a:cubicBezTo>
                    <a:pt x="14" y="22"/>
                    <a:pt x="16" y="20"/>
                    <a:pt x="19" y="19"/>
                  </a:cubicBezTo>
                  <a:cubicBezTo>
                    <a:pt x="17" y="18"/>
                    <a:pt x="17" y="17"/>
                    <a:pt x="17" y="15"/>
                  </a:cubicBezTo>
                  <a:cubicBezTo>
                    <a:pt x="17" y="13"/>
                    <a:pt x="19" y="11"/>
                    <a:pt x="21" y="11"/>
                  </a:cubicBezTo>
                  <a:cubicBezTo>
                    <a:pt x="23" y="11"/>
                    <a:pt x="25" y="13"/>
                    <a:pt x="25" y="15"/>
                  </a:cubicBezTo>
                  <a:cubicBezTo>
                    <a:pt x="25" y="17"/>
                    <a:pt x="25" y="18"/>
                    <a:pt x="24" y="19"/>
                  </a:cubicBezTo>
                  <a:cubicBezTo>
                    <a:pt x="26" y="20"/>
                    <a:pt x="28" y="22"/>
                    <a:pt x="28" y="25"/>
                  </a:cubicBezTo>
                  <a:lnTo>
                    <a:pt x="28"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scene3d>
                <a:camera prst="orthographicFront"/>
                <a:lightRig rig="threePt" dir="t"/>
              </a:scene3d>
              <a:sp3d contourW="12700"/>
            </a:bodyPr>
            <a:lstStyle/>
            <a:p>
              <a:pPr>
                <a:defRPr/>
              </a:pPr>
              <a:endParaRPr lang="zh-CN" altLang="en-US">
                <a:latin typeface="字魂36号-正文宋楷" panose="02000000000000000000" pitchFamily="2" charset="-122"/>
                <a:ea typeface="字魂36号-正文宋楷" panose="02000000000000000000" pitchFamily="2" charset="-122"/>
              </a:endParaRPr>
            </a:p>
          </p:txBody>
        </p:sp>
        <p:grpSp>
          <p:nvGrpSpPr>
            <p:cNvPr id="53" name="组合 111"/>
            <p:cNvGrpSpPr>
              <a:grpSpLocks/>
            </p:cNvGrpSpPr>
            <p:nvPr/>
          </p:nvGrpSpPr>
          <p:grpSpPr bwMode="auto">
            <a:xfrm>
              <a:off x="1374669" y="3662534"/>
              <a:ext cx="2441162" cy="498233"/>
              <a:chOff x="1374669" y="1128882"/>
              <a:chExt cx="2441162" cy="498233"/>
            </a:xfrm>
          </p:grpSpPr>
          <p:sp>
            <p:nvSpPr>
              <p:cNvPr id="54" name="矩形 112"/>
              <p:cNvSpPr>
                <a:spLocks noChangeArrowheads="1"/>
              </p:cNvSpPr>
              <p:nvPr/>
            </p:nvSpPr>
            <p:spPr bwMode="auto">
              <a:xfrm>
                <a:off x="1374669" y="1128882"/>
                <a:ext cx="1941478" cy="304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Calibri" pitchFamily="34" charset="0"/>
                    <a:ea typeface="宋体" charset="-122"/>
                  </a:defRPr>
                </a:lvl1pPr>
                <a:lvl2pPr marL="742950" indent="-285750">
                  <a:defRPr sz="1300">
                    <a:solidFill>
                      <a:schemeClr val="tx1"/>
                    </a:solidFill>
                    <a:latin typeface="Calibri" pitchFamily="34" charset="0"/>
                    <a:ea typeface="宋体" charset="-122"/>
                  </a:defRPr>
                </a:lvl2pPr>
                <a:lvl3pPr marL="1143000" indent="-228600">
                  <a:defRPr sz="13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defTabSz="685800" fontAlgn="base">
                  <a:spcBef>
                    <a:spcPct val="0"/>
                  </a:spcBef>
                  <a:spcAft>
                    <a:spcPct val="0"/>
                  </a:spcAft>
                  <a:defRPr sz="1300">
                    <a:solidFill>
                      <a:schemeClr val="tx1"/>
                    </a:solidFill>
                    <a:latin typeface="Calibri" pitchFamily="34" charset="0"/>
                    <a:ea typeface="宋体" charset="-122"/>
                  </a:defRPr>
                </a:lvl6pPr>
                <a:lvl7pPr marL="2971800" indent="-228600" defTabSz="685800" fontAlgn="base">
                  <a:spcBef>
                    <a:spcPct val="0"/>
                  </a:spcBef>
                  <a:spcAft>
                    <a:spcPct val="0"/>
                  </a:spcAft>
                  <a:defRPr sz="1300">
                    <a:solidFill>
                      <a:schemeClr val="tx1"/>
                    </a:solidFill>
                    <a:latin typeface="Calibri" pitchFamily="34" charset="0"/>
                    <a:ea typeface="宋体" charset="-122"/>
                  </a:defRPr>
                </a:lvl7pPr>
                <a:lvl8pPr marL="3429000" indent="-228600" defTabSz="685800" fontAlgn="base">
                  <a:spcBef>
                    <a:spcPct val="0"/>
                  </a:spcBef>
                  <a:spcAft>
                    <a:spcPct val="0"/>
                  </a:spcAft>
                  <a:defRPr sz="1300">
                    <a:solidFill>
                      <a:schemeClr val="tx1"/>
                    </a:solidFill>
                    <a:latin typeface="Calibri" pitchFamily="34" charset="0"/>
                    <a:ea typeface="宋体" charset="-122"/>
                  </a:defRPr>
                </a:lvl8pPr>
                <a:lvl9pPr marL="3886200" indent="-228600" defTabSz="685800" fontAlgn="base">
                  <a:spcBef>
                    <a:spcPct val="0"/>
                  </a:spcBef>
                  <a:spcAft>
                    <a:spcPct val="0"/>
                  </a:spcAft>
                  <a:defRPr sz="1300">
                    <a:solidFill>
                      <a:schemeClr val="tx1"/>
                    </a:solidFill>
                    <a:latin typeface="Calibri" pitchFamily="34" charset="0"/>
                    <a:ea typeface="宋体" charset="-122"/>
                  </a:defRPr>
                </a:lvl9pPr>
              </a:lstStyle>
              <a:p>
                <a:pPr eaLnBrk="1" hangingPunct="1"/>
                <a:r>
                  <a:rPr lang="zh-CN" altLang="en-US" sz="1600" b="1" dirty="0">
                    <a:solidFill>
                      <a:schemeClr val="bg1"/>
                    </a:solidFill>
                    <a:latin typeface="字魂36号-正文宋楷" panose="02000000000000000000" pitchFamily="2" charset="-122"/>
                    <a:ea typeface="字魂36号-正文宋楷" panose="02000000000000000000" pitchFamily="2" charset="-122"/>
                  </a:rPr>
                  <a:t>维持员工执行力</a:t>
                </a:r>
                <a:endParaRPr lang="en-US" altLang="ko-KR" sz="1600" b="1" dirty="0">
                  <a:solidFill>
                    <a:schemeClr val="bg1"/>
                  </a:solidFill>
                  <a:latin typeface="字魂36号-正文宋楷" panose="02000000000000000000" pitchFamily="2" charset="-122"/>
                  <a:ea typeface="字魂36号-正文宋楷" panose="02000000000000000000" pitchFamily="2" charset="-122"/>
                </a:endParaRPr>
              </a:p>
            </p:txBody>
          </p:sp>
          <p:sp>
            <p:nvSpPr>
              <p:cNvPr id="55" name="矩形 113"/>
              <p:cNvSpPr>
                <a:spLocks noChangeArrowheads="1"/>
              </p:cNvSpPr>
              <p:nvPr/>
            </p:nvSpPr>
            <p:spPr bwMode="auto">
              <a:xfrm>
                <a:off x="1374669" y="1341265"/>
                <a:ext cx="2441162" cy="2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Calibri" pitchFamily="34" charset="0"/>
                    <a:ea typeface="宋体" charset="-122"/>
                  </a:defRPr>
                </a:lvl1pPr>
                <a:lvl2pPr marL="742950" indent="-285750">
                  <a:defRPr sz="1300">
                    <a:solidFill>
                      <a:schemeClr val="tx1"/>
                    </a:solidFill>
                    <a:latin typeface="Calibri" pitchFamily="34" charset="0"/>
                    <a:ea typeface="宋体" charset="-122"/>
                  </a:defRPr>
                </a:lvl2pPr>
                <a:lvl3pPr marL="1143000" indent="-228600">
                  <a:defRPr sz="13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defTabSz="685800" fontAlgn="base">
                  <a:spcBef>
                    <a:spcPct val="0"/>
                  </a:spcBef>
                  <a:spcAft>
                    <a:spcPct val="0"/>
                  </a:spcAft>
                  <a:defRPr sz="1300">
                    <a:solidFill>
                      <a:schemeClr val="tx1"/>
                    </a:solidFill>
                    <a:latin typeface="Calibri" pitchFamily="34" charset="0"/>
                    <a:ea typeface="宋体" charset="-122"/>
                  </a:defRPr>
                </a:lvl6pPr>
                <a:lvl7pPr marL="2971800" indent="-228600" defTabSz="685800" fontAlgn="base">
                  <a:spcBef>
                    <a:spcPct val="0"/>
                  </a:spcBef>
                  <a:spcAft>
                    <a:spcPct val="0"/>
                  </a:spcAft>
                  <a:defRPr sz="1300">
                    <a:solidFill>
                      <a:schemeClr val="tx1"/>
                    </a:solidFill>
                    <a:latin typeface="Calibri" pitchFamily="34" charset="0"/>
                    <a:ea typeface="宋体" charset="-122"/>
                  </a:defRPr>
                </a:lvl7pPr>
                <a:lvl8pPr marL="3429000" indent="-228600" defTabSz="685800" fontAlgn="base">
                  <a:spcBef>
                    <a:spcPct val="0"/>
                  </a:spcBef>
                  <a:spcAft>
                    <a:spcPct val="0"/>
                  </a:spcAft>
                  <a:defRPr sz="1300">
                    <a:solidFill>
                      <a:schemeClr val="tx1"/>
                    </a:solidFill>
                    <a:latin typeface="Calibri" pitchFamily="34" charset="0"/>
                    <a:ea typeface="宋体" charset="-122"/>
                  </a:defRPr>
                </a:lvl8pPr>
                <a:lvl9pPr marL="3886200" indent="-228600" defTabSz="685800" fontAlgn="base">
                  <a:spcBef>
                    <a:spcPct val="0"/>
                  </a:spcBef>
                  <a:spcAft>
                    <a:spcPct val="0"/>
                  </a:spcAft>
                  <a:defRPr sz="1300">
                    <a:solidFill>
                      <a:schemeClr val="tx1"/>
                    </a:solidFill>
                    <a:latin typeface="Calibri" pitchFamily="34" charset="0"/>
                    <a:ea typeface="宋体" charset="-122"/>
                  </a:defRPr>
                </a:lvl9pPr>
              </a:lstStyle>
              <a:p>
                <a:r>
                  <a:rPr lang="en-US" altLang="zh-CN" sz="1467" dirty="0">
                    <a:solidFill>
                      <a:schemeClr val="bg1"/>
                    </a:solidFill>
                    <a:latin typeface="字魂36号-正文宋楷" panose="02000000000000000000" pitchFamily="2" charset="-122"/>
                    <a:ea typeface="字魂36号-正文宋楷" panose="02000000000000000000" pitchFamily="2" charset="-122"/>
                    <a:cs typeface="Arial" charset="0"/>
                  </a:rPr>
                  <a:t>Click to add text there</a:t>
                </a:r>
              </a:p>
            </p:txBody>
          </p:sp>
        </p:grpSp>
      </p:grpSp>
      <p:sp>
        <p:nvSpPr>
          <p:cNvPr id="56" name="矩形 55"/>
          <p:cNvSpPr/>
          <p:nvPr/>
        </p:nvSpPr>
        <p:spPr>
          <a:xfrm>
            <a:off x="5668436" y="1340841"/>
            <a:ext cx="855133" cy="3871384"/>
          </a:xfrm>
          <a:prstGeom prst="rect">
            <a:avLst/>
          </a:prstGeom>
          <a:gradFill>
            <a:gsLst>
              <a:gs pos="83000">
                <a:srgbClr val="F1EEE7"/>
              </a:gs>
              <a:gs pos="100000">
                <a:srgbClr val="F1EEE7"/>
              </a:gs>
              <a:gs pos="63000">
                <a:srgbClr val="EEEAE2"/>
              </a:gs>
              <a:gs pos="0">
                <a:srgbClr val="E4DFD4"/>
              </a:gs>
            </a:gsLst>
            <a:lin ang="10800000" scaled="1"/>
          </a:gradFill>
          <a:ln>
            <a:noFill/>
          </a:ln>
          <a:effectLst>
            <a:outerShdw blurRad="50800" dist="63500" sx="98000" sy="980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a:latin typeface="字魂36号-正文宋楷" panose="02000000000000000000" pitchFamily="2" charset="-122"/>
              <a:ea typeface="字魂36号-正文宋楷" panose="02000000000000000000" pitchFamily="2" charset="-122"/>
            </a:endParaRPr>
          </a:p>
        </p:txBody>
      </p:sp>
      <p:sp>
        <p:nvSpPr>
          <p:cNvPr id="57" name="等腰三角形 56"/>
          <p:cNvSpPr/>
          <p:nvPr/>
        </p:nvSpPr>
        <p:spPr>
          <a:xfrm rot="5400000">
            <a:off x="5759453" y="1624477"/>
            <a:ext cx="239183" cy="205317"/>
          </a:xfrm>
          <a:prstGeom prst="triangle">
            <a:avLst/>
          </a:prstGeom>
          <a:gradFill>
            <a:gsLst>
              <a:gs pos="0">
                <a:schemeClr val="accent2"/>
              </a:gs>
              <a:gs pos="100000">
                <a:schemeClr val="accent2">
                  <a:lumMod val="90000"/>
                  <a:lumOff val="10000"/>
                </a:schemeClr>
              </a:gs>
            </a:gsLst>
            <a:lin ang="5400000" scaled="1"/>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endParaRPr lang="zh-CN" altLang="en-US">
              <a:latin typeface="字魂36号-正文宋楷" panose="02000000000000000000" pitchFamily="2" charset="-122"/>
              <a:ea typeface="字魂36号-正文宋楷" panose="02000000000000000000" pitchFamily="2" charset="-122"/>
            </a:endParaRPr>
          </a:p>
        </p:txBody>
      </p:sp>
      <p:grpSp>
        <p:nvGrpSpPr>
          <p:cNvPr id="2" name="组合 1"/>
          <p:cNvGrpSpPr/>
          <p:nvPr/>
        </p:nvGrpSpPr>
        <p:grpSpPr>
          <a:xfrm>
            <a:off x="1638265" y="1340848"/>
            <a:ext cx="4882883" cy="3871383"/>
            <a:chOff x="1656580" y="1298574"/>
            <a:chExt cx="3662161" cy="2903537"/>
          </a:xfrm>
        </p:grpSpPr>
        <p:grpSp>
          <p:nvGrpSpPr>
            <p:cNvPr id="15" name="组合 14"/>
            <p:cNvGrpSpPr/>
            <p:nvPr/>
          </p:nvGrpSpPr>
          <p:grpSpPr>
            <a:xfrm>
              <a:off x="2165615" y="2500942"/>
              <a:ext cx="2454854" cy="1111988"/>
              <a:chOff x="1789283" y="2815271"/>
              <a:chExt cx="2454854" cy="1111988"/>
            </a:xfrm>
          </p:grpSpPr>
          <p:sp>
            <p:nvSpPr>
              <p:cNvPr id="80" name="矩形 79"/>
              <p:cNvSpPr/>
              <p:nvPr/>
            </p:nvSpPr>
            <p:spPr>
              <a:xfrm>
                <a:off x="1789283" y="3180852"/>
                <a:ext cx="1607555" cy="746407"/>
              </a:xfrm>
              <a:prstGeom prst="rect">
                <a:avLst/>
              </a:prstGeom>
              <a:noFill/>
            </p:spPr>
            <p:txBody>
              <a:bodyPr wrap="none" rtlCol="0">
                <a:spAutoFit/>
                <a:scene3d>
                  <a:camera prst="orthographicFront"/>
                  <a:lightRig rig="threePt" dir="t"/>
                </a:scene3d>
                <a:sp3d contourW="12700"/>
              </a:bodyPr>
              <a:lstStyle/>
              <a:p>
                <a:pPr defTabSz="914377"/>
                <a:r>
                  <a:rPr lang="en-US" altLang="zh-CN" sz="5867" b="1" spc="-147" dirty="0">
                    <a:gradFill>
                      <a:gsLst>
                        <a:gs pos="0">
                          <a:schemeClr val="accent2"/>
                        </a:gs>
                        <a:gs pos="100000">
                          <a:schemeClr val="accent2">
                            <a:lumMod val="90000"/>
                            <a:lumOff val="10000"/>
                          </a:schemeClr>
                        </a:gs>
                      </a:gsLst>
                      <a:lin ang="5400000" scaled="1"/>
                    </a:gradFill>
                    <a:latin typeface="字魂36号-正文宋楷" panose="02000000000000000000" pitchFamily="2" charset="-122"/>
                    <a:ea typeface="字魂36号-正文宋楷" panose="02000000000000000000" pitchFamily="2" charset="-122"/>
                  </a:rPr>
                  <a:t>Contents</a:t>
                </a:r>
                <a:endParaRPr lang="zh-CN" altLang="en-US" sz="5867" b="1" spc="-147" dirty="0">
                  <a:gradFill>
                    <a:gsLst>
                      <a:gs pos="0">
                        <a:schemeClr val="accent2"/>
                      </a:gs>
                      <a:gs pos="100000">
                        <a:schemeClr val="accent2">
                          <a:lumMod val="90000"/>
                          <a:lumOff val="10000"/>
                        </a:schemeClr>
                      </a:gs>
                    </a:gsLst>
                    <a:lin ang="5400000" scaled="1"/>
                  </a:gradFill>
                  <a:latin typeface="字魂36号-正文宋楷" panose="02000000000000000000" pitchFamily="2" charset="-122"/>
                  <a:ea typeface="字魂36号-正文宋楷" panose="02000000000000000000" pitchFamily="2" charset="-122"/>
                </a:endParaRPr>
              </a:p>
            </p:txBody>
          </p:sp>
          <p:sp>
            <p:nvSpPr>
              <p:cNvPr id="81" name="文本框 4"/>
              <p:cNvSpPr txBox="1">
                <a:spLocks noChangeArrowheads="1"/>
              </p:cNvSpPr>
              <p:nvPr/>
            </p:nvSpPr>
            <p:spPr bwMode="auto">
              <a:xfrm>
                <a:off x="2112962" y="2815271"/>
                <a:ext cx="213117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just" defTabSz="914377">
                  <a:lnSpc>
                    <a:spcPts val="2000"/>
                  </a:lnSpc>
                  <a:defRPr/>
                </a:pPr>
                <a:r>
                  <a:rPr lang="zh-CN" altLang="en-US" sz="8800" b="1" kern="1100" dirty="0">
                    <a:solidFill>
                      <a:schemeClr val="tx1">
                        <a:lumMod val="75000"/>
                        <a:lumOff val="25000"/>
                      </a:schemeClr>
                    </a:solidFill>
                    <a:latin typeface="字魂36号-正文宋楷" panose="02000000000000000000" pitchFamily="2" charset="-122"/>
                    <a:ea typeface="字魂36号-正文宋楷" panose="02000000000000000000" pitchFamily="2" charset="-122"/>
                  </a:rPr>
                  <a:t>目录</a:t>
                </a:r>
                <a:endParaRPr lang="en-US" altLang="zh-CN" sz="8800" b="1" kern="1100" dirty="0">
                  <a:solidFill>
                    <a:schemeClr val="tx1">
                      <a:lumMod val="75000"/>
                      <a:lumOff val="25000"/>
                    </a:schemeClr>
                  </a:solidFill>
                  <a:latin typeface="字魂36号-正文宋楷" panose="02000000000000000000" pitchFamily="2" charset="-122"/>
                  <a:ea typeface="字魂36号-正文宋楷" panose="02000000000000000000" pitchFamily="2" charset="-122"/>
                </a:endParaRPr>
              </a:p>
            </p:txBody>
          </p:sp>
        </p:grpSp>
        <p:sp>
          <p:nvSpPr>
            <p:cNvPr id="2048" name="矩形 2047"/>
            <p:cNvSpPr/>
            <p:nvPr/>
          </p:nvSpPr>
          <p:spPr>
            <a:xfrm>
              <a:off x="1656580" y="1298574"/>
              <a:ext cx="3662161" cy="2903537"/>
            </a:xfrm>
            <a:prstGeom prst="rect">
              <a:avLst/>
            </a:prstGeom>
            <a:noFill/>
            <a:ln w="3175">
              <a:solidFill>
                <a:schemeClr val="bg1">
                  <a:lumMod val="75000"/>
                  <a:alpha val="7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zh-CN" altLang="en-US" sz="2400">
                <a:latin typeface="字魂36号-正文宋楷" panose="02000000000000000000" pitchFamily="2" charset="-122"/>
                <a:ea typeface="字魂36号-正文宋楷" panose="02000000000000000000" pitchFamily="2" charset="-122"/>
              </a:endParaRPr>
            </a:p>
          </p:txBody>
        </p:sp>
      </p:grpSp>
    </p:spTree>
    <p:extLst>
      <p:ext uri="{BB962C8B-B14F-4D97-AF65-F5344CB8AC3E}">
        <p14:creationId xmlns:p14="http://schemas.microsoft.com/office/powerpoint/2010/main" val="7378715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800" fill="hold"/>
                                        <p:tgtEl>
                                          <p:spTgt spid="2"/>
                                        </p:tgtEl>
                                        <p:attrNameLst>
                                          <p:attrName>ppt_x</p:attrName>
                                        </p:attrNameLst>
                                      </p:cBhvr>
                                      <p:tavLst>
                                        <p:tav tm="0">
                                          <p:val>
                                            <p:strVal val="0-#ppt_w/2"/>
                                          </p:val>
                                        </p:tav>
                                        <p:tav tm="100000">
                                          <p:val>
                                            <p:strVal val="#ppt_x"/>
                                          </p:val>
                                        </p:tav>
                                      </p:tavLst>
                                    </p:anim>
                                    <p:anim calcmode="lin" valueType="num">
                                      <p:cBhvr additive="base">
                                        <p:cTn id="8" dur="800" fill="hold"/>
                                        <p:tgtEl>
                                          <p:spTgt spid="2"/>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80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p:tgtEl>
                                          <p:spTgt spid="57"/>
                                        </p:tgtEl>
                                        <p:attrNameLst>
                                          <p:attrName>ppt_x</p:attrName>
                                        </p:attrNameLst>
                                      </p:cBhvr>
                                      <p:tavLst>
                                        <p:tav tm="0">
                                          <p:val>
                                            <p:strVal val="#ppt_x-#ppt_w*1.125000"/>
                                          </p:val>
                                        </p:tav>
                                        <p:tav tm="100000">
                                          <p:val>
                                            <p:strVal val="#ppt_x"/>
                                          </p:val>
                                        </p:tav>
                                      </p:tavLst>
                                    </p:anim>
                                    <p:animEffect transition="in" filter="wipe(right)">
                                      <p:cBhvr>
                                        <p:cTn id="12" dur="500"/>
                                        <p:tgtEl>
                                          <p:spTgt spid="57"/>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750"/>
                                        <p:tgtEl>
                                          <p:spTgt spid="56"/>
                                        </p:tgtEl>
                                      </p:cBhvr>
                                    </p:animEffect>
                                  </p:childTnLst>
                                </p:cTn>
                              </p:par>
                              <p:par>
                                <p:cTn id="16" presetID="22" presetClass="entr" presetSubtype="8" fill="hold" nodeType="withEffect">
                                  <p:stCondLst>
                                    <p:cond delay="170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par>
                                <p:cTn id="19" presetID="22" presetClass="entr" presetSubtype="8" fill="hold" nodeType="withEffect">
                                  <p:stCondLst>
                                    <p:cond delay="1900"/>
                                  </p:stCondLst>
                                  <p:childTnLst>
                                    <p:set>
                                      <p:cBhvr>
                                        <p:cTn id="20" dur="1" fill="hold">
                                          <p:stCondLst>
                                            <p:cond delay="0"/>
                                          </p:stCondLst>
                                        </p:cTn>
                                        <p:tgtEl>
                                          <p:spTgt spid="33"/>
                                        </p:tgtEl>
                                        <p:attrNameLst>
                                          <p:attrName>style.visibility</p:attrName>
                                        </p:attrNameLst>
                                      </p:cBhvr>
                                      <p:to>
                                        <p:strVal val="visible"/>
                                      </p:to>
                                    </p:set>
                                    <p:animEffect transition="in" filter="wipe(left)">
                                      <p:cBhvr>
                                        <p:cTn id="21" dur="500"/>
                                        <p:tgtEl>
                                          <p:spTgt spid="33"/>
                                        </p:tgtEl>
                                      </p:cBhvr>
                                    </p:animEffect>
                                  </p:childTnLst>
                                </p:cTn>
                              </p:par>
                              <p:par>
                                <p:cTn id="22" presetID="22" presetClass="entr" presetSubtype="8" fill="hold" nodeType="withEffect">
                                  <p:stCondLst>
                                    <p:cond delay="2200"/>
                                  </p:stCondLst>
                                  <p:childTnLst>
                                    <p:set>
                                      <p:cBhvr>
                                        <p:cTn id="23" dur="1" fill="hold">
                                          <p:stCondLst>
                                            <p:cond delay="0"/>
                                          </p:stCondLst>
                                        </p:cTn>
                                        <p:tgtEl>
                                          <p:spTgt spid="41"/>
                                        </p:tgtEl>
                                        <p:attrNameLst>
                                          <p:attrName>style.visibility</p:attrName>
                                        </p:attrNameLst>
                                      </p:cBhvr>
                                      <p:to>
                                        <p:strVal val="visible"/>
                                      </p:to>
                                    </p:set>
                                    <p:animEffect transition="in" filter="wipe(left)">
                                      <p:cBhvr>
                                        <p:cTn id="24" dur="500"/>
                                        <p:tgtEl>
                                          <p:spTgt spid="41"/>
                                        </p:tgtEl>
                                      </p:cBhvr>
                                    </p:animEffect>
                                  </p:childTnLst>
                                </p:cTn>
                              </p:par>
                              <p:par>
                                <p:cTn id="25" presetID="22" presetClass="entr" presetSubtype="8" fill="hold" nodeType="withEffect">
                                  <p:stCondLst>
                                    <p:cond delay="250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1" y="3208151"/>
            <a:ext cx="4572531" cy="3649851"/>
          </a:xfrm>
          <a:prstGeom prst="rect">
            <a:avLst/>
          </a:prstGeom>
        </p:spPr>
      </p:pic>
      <p:cxnSp>
        <p:nvCxnSpPr>
          <p:cNvPr id="3" name="直接连接符 2"/>
          <p:cNvCxnSpPr/>
          <p:nvPr/>
        </p:nvCxnSpPr>
        <p:spPr>
          <a:xfrm>
            <a:off x="6084888" y="1709228"/>
            <a:ext cx="0" cy="143033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819665" y="1662275"/>
            <a:ext cx="832279" cy="1600438"/>
          </a:xfrm>
          <a:prstGeom prst="rect">
            <a:avLst/>
          </a:prstGeom>
          <a:noFill/>
        </p:spPr>
        <p:txBody>
          <a:bodyPr wrap="none" rtlCol="0">
            <a:spAutoFit/>
            <a:scene3d>
              <a:camera prst="orthographicFront"/>
              <a:lightRig rig="threePt" dir="t"/>
            </a:scene3d>
            <a:sp3d contourW="12700"/>
          </a:bodyPr>
          <a:lstStyle/>
          <a:p>
            <a:pPr algn="ctr"/>
            <a:r>
              <a:rPr lang="en-US" altLang="zh-CN" sz="3200"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rPr>
              <a:t>PART</a:t>
            </a:r>
          </a:p>
          <a:p>
            <a:pPr algn="ctr"/>
            <a:r>
              <a:rPr lang="en-US" altLang="zh-CN" sz="6600" b="1"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rPr>
              <a:t>01</a:t>
            </a:r>
            <a:endParaRPr lang="zh-CN" altLang="en-US" sz="6600" b="1"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endParaRPr>
          </a:p>
        </p:txBody>
      </p:sp>
      <p:sp>
        <p:nvSpPr>
          <p:cNvPr id="5" name="文本框 4"/>
          <p:cNvSpPr txBox="1"/>
          <p:nvPr/>
        </p:nvSpPr>
        <p:spPr>
          <a:xfrm>
            <a:off x="6382135" y="1802261"/>
            <a:ext cx="3786614" cy="707886"/>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4000" dirty="0">
                <a:latin typeface="字魂36号-正文宋楷" panose="02000000000000000000" pitchFamily="2" charset="-122"/>
                <a:ea typeface="字魂36号-正文宋楷" panose="02000000000000000000" pitchFamily="2" charset="-122"/>
              </a:rPr>
              <a:t>员工执行力概述</a:t>
            </a:r>
          </a:p>
        </p:txBody>
      </p:sp>
      <p:sp>
        <p:nvSpPr>
          <p:cNvPr id="6" name="文本框 5"/>
          <p:cNvSpPr txBox="1"/>
          <p:nvPr/>
        </p:nvSpPr>
        <p:spPr>
          <a:xfrm>
            <a:off x="6382133" y="2530984"/>
            <a:ext cx="4782755" cy="6093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lumMod val="50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13013210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549322" y="1518469"/>
            <a:ext cx="3238500" cy="4515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37" name="矩形 36"/>
          <p:cNvSpPr/>
          <p:nvPr/>
        </p:nvSpPr>
        <p:spPr>
          <a:xfrm>
            <a:off x="7889787" y="1518469"/>
            <a:ext cx="3238500" cy="45158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pic>
        <p:nvPicPr>
          <p:cNvPr id="12" name="图片占位符 11"/>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grpSp>
        <p:nvGrpSpPr>
          <p:cNvPr id="33" name="组合 32"/>
          <p:cNvGrpSpPr/>
          <p:nvPr/>
        </p:nvGrpSpPr>
        <p:grpSpPr>
          <a:xfrm>
            <a:off x="4795244" y="3452546"/>
            <a:ext cx="2728517" cy="1592966"/>
            <a:chOff x="7483989" y="3339882"/>
            <a:chExt cx="2728517" cy="1592966"/>
          </a:xfrm>
        </p:grpSpPr>
        <p:sp>
          <p:nvSpPr>
            <p:cNvPr id="34" name="矩形 3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字魂36号-正文宋楷" panose="02000000000000000000" pitchFamily="2" charset="-122"/>
                  <a:ea typeface="字魂36号-正文宋楷" panose="02000000000000000000" pitchFamily="2" charset="-122"/>
                </a:rPr>
                <a:t>用户可以在投影仪或者计算机上进行演示也可以将用户可以在投影仪或者计算机上进行演示也可以将演示文稿打印出来制作成胶片演示文稿打印出来制作成胶片</a:t>
              </a:r>
            </a:p>
          </p:txBody>
        </p:sp>
        <p:sp>
          <p:nvSpPr>
            <p:cNvPr id="35" name="矩形 34"/>
            <p:cNvSpPr/>
            <p:nvPr/>
          </p:nvSpPr>
          <p:spPr>
            <a:xfrm>
              <a:off x="7483989" y="3339882"/>
              <a:ext cx="2050552"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字魂36号-正文宋楷" panose="02000000000000000000" pitchFamily="2" charset="-122"/>
                  <a:ea typeface="字魂36号-正文宋楷" panose="02000000000000000000" pitchFamily="2" charset="-122"/>
                </a:rPr>
                <a:t>标题文字添加</a:t>
              </a:r>
            </a:p>
          </p:txBody>
        </p:sp>
      </p:grpSp>
      <p:grpSp>
        <p:nvGrpSpPr>
          <p:cNvPr id="36" name="组合 35"/>
          <p:cNvGrpSpPr/>
          <p:nvPr/>
        </p:nvGrpSpPr>
        <p:grpSpPr>
          <a:xfrm>
            <a:off x="8144780" y="3452546"/>
            <a:ext cx="2728517" cy="1592966"/>
            <a:chOff x="7483989" y="3339882"/>
            <a:chExt cx="2728517" cy="1592966"/>
          </a:xfrm>
        </p:grpSpPr>
        <p:sp>
          <p:nvSpPr>
            <p:cNvPr id="44" name="矩形 4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字魂36号-正文宋楷" panose="02000000000000000000" pitchFamily="2" charset="-122"/>
                  <a:ea typeface="字魂36号-正文宋楷" panose="02000000000000000000" pitchFamily="2" charset="-122"/>
                </a:rPr>
                <a:t>用户可以在投影仪或者计算机上进行演示也可以将用户可以在投影仪或者计算机上进行演示也可以将演示文稿打印出来制作成胶片演示文稿打印出来制作成胶片</a:t>
              </a:r>
            </a:p>
          </p:txBody>
        </p:sp>
        <p:sp>
          <p:nvSpPr>
            <p:cNvPr id="45" name="矩形 44"/>
            <p:cNvSpPr/>
            <p:nvPr/>
          </p:nvSpPr>
          <p:spPr>
            <a:xfrm>
              <a:off x="7483989" y="3339882"/>
              <a:ext cx="2050552"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字魂36号-正文宋楷" panose="02000000000000000000" pitchFamily="2" charset="-122"/>
                  <a:ea typeface="字魂36号-正文宋楷" panose="02000000000000000000" pitchFamily="2" charset="-122"/>
                </a:rPr>
                <a:t>标题文字添加</a:t>
              </a:r>
            </a:p>
          </p:txBody>
        </p:sp>
      </p:grpSp>
      <p:sp>
        <p:nvSpPr>
          <p:cNvPr id="47" name="椭圆 13"/>
          <p:cNvSpPr/>
          <p:nvPr/>
        </p:nvSpPr>
        <p:spPr>
          <a:xfrm>
            <a:off x="5229137" y="2326081"/>
            <a:ext cx="755387" cy="708526"/>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8" name="椭圆 45"/>
          <p:cNvSpPr/>
          <p:nvPr/>
        </p:nvSpPr>
        <p:spPr>
          <a:xfrm>
            <a:off x="8551177" y="2313480"/>
            <a:ext cx="755387" cy="733741"/>
          </a:xfrm>
          <a:custGeom>
            <a:avLst/>
            <a:gdLst>
              <a:gd name="connsiteX0" fmla="*/ 357006 w 608274"/>
              <a:gd name="connsiteY0" fmla="*/ 315793 h 590844"/>
              <a:gd name="connsiteX1" fmla="*/ 344664 w 608274"/>
              <a:gd name="connsiteY1" fmla="*/ 351821 h 590844"/>
              <a:gd name="connsiteX2" fmla="*/ 552405 w 608274"/>
              <a:gd name="connsiteY2" fmla="*/ 559238 h 590844"/>
              <a:gd name="connsiteX3" fmla="*/ 554572 w 608274"/>
              <a:gd name="connsiteY3" fmla="*/ 560178 h 590844"/>
              <a:gd name="connsiteX4" fmla="*/ 554666 w 608274"/>
              <a:gd name="connsiteY4" fmla="*/ 560178 h 590844"/>
              <a:gd name="connsiteX5" fmla="*/ 556928 w 608274"/>
              <a:gd name="connsiteY5" fmla="*/ 559238 h 590844"/>
              <a:gd name="connsiteX6" fmla="*/ 576618 w 608274"/>
              <a:gd name="connsiteY6" fmla="*/ 539578 h 590844"/>
              <a:gd name="connsiteX7" fmla="*/ 577560 w 608274"/>
              <a:gd name="connsiteY7" fmla="*/ 537320 h 590844"/>
              <a:gd name="connsiteX8" fmla="*/ 576618 w 608274"/>
              <a:gd name="connsiteY8" fmla="*/ 535063 h 590844"/>
              <a:gd name="connsiteX9" fmla="*/ 347019 w 608274"/>
              <a:gd name="connsiteY9" fmla="*/ 272617 h 590844"/>
              <a:gd name="connsiteX10" fmla="*/ 361339 w 608274"/>
              <a:gd name="connsiteY10" fmla="*/ 276756 h 590844"/>
              <a:gd name="connsiteX11" fmla="*/ 370572 w 608274"/>
              <a:gd name="connsiteY11" fmla="*/ 285974 h 590844"/>
              <a:gd name="connsiteX12" fmla="*/ 598287 w 608274"/>
              <a:gd name="connsiteY12" fmla="*/ 513333 h 590844"/>
              <a:gd name="connsiteX13" fmla="*/ 608274 w 608274"/>
              <a:gd name="connsiteY13" fmla="*/ 537320 h 590844"/>
              <a:gd name="connsiteX14" fmla="*/ 598287 w 608274"/>
              <a:gd name="connsiteY14" fmla="*/ 561213 h 590844"/>
              <a:gd name="connsiteX15" fmla="*/ 578691 w 608274"/>
              <a:gd name="connsiteY15" fmla="*/ 580873 h 590844"/>
              <a:gd name="connsiteX16" fmla="*/ 554666 w 608274"/>
              <a:gd name="connsiteY16" fmla="*/ 590844 h 590844"/>
              <a:gd name="connsiteX17" fmla="*/ 554572 w 608274"/>
              <a:gd name="connsiteY17" fmla="*/ 590844 h 590844"/>
              <a:gd name="connsiteX18" fmla="*/ 530736 w 608274"/>
              <a:gd name="connsiteY18" fmla="*/ 580873 h 590844"/>
              <a:gd name="connsiteX19" fmla="*/ 316211 w 608274"/>
              <a:gd name="connsiteY19" fmla="*/ 366683 h 590844"/>
              <a:gd name="connsiteX20" fmla="*/ 312442 w 608274"/>
              <a:gd name="connsiteY20" fmla="*/ 350880 h 590844"/>
              <a:gd name="connsiteX21" fmla="*/ 327328 w 608274"/>
              <a:gd name="connsiteY21" fmla="*/ 307610 h 590844"/>
              <a:gd name="connsiteX22" fmla="*/ 335902 w 608274"/>
              <a:gd name="connsiteY22" fmla="*/ 282588 h 590844"/>
              <a:gd name="connsiteX23" fmla="*/ 347019 w 608274"/>
              <a:gd name="connsiteY23" fmla="*/ 272617 h 590844"/>
              <a:gd name="connsiteX24" fmla="*/ 74870 w 608274"/>
              <a:gd name="connsiteY24" fmla="*/ 82350 h 590844"/>
              <a:gd name="connsiteX25" fmla="*/ 426850 w 608274"/>
              <a:gd name="connsiteY25" fmla="*/ 82350 h 590844"/>
              <a:gd name="connsiteX26" fmla="*/ 426850 w 608274"/>
              <a:gd name="connsiteY26" fmla="*/ 306027 h 590844"/>
              <a:gd name="connsiteX27" fmla="*/ 379461 w 608274"/>
              <a:gd name="connsiteY27" fmla="*/ 258714 h 590844"/>
              <a:gd name="connsiteX28" fmla="*/ 341210 w 608274"/>
              <a:gd name="connsiteY28" fmla="*/ 247709 h 590844"/>
              <a:gd name="connsiteX29" fmla="*/ 315867 w 608274"/>
              <a:gd name="connsiteY29" fmla="*/ 265957 h 590844"/>
              <a:gd name="connsiteX30" fmla="*/ 204507 w 608274"/>
              <a:gd name="connsiteY30" fmla="*/ 235763 h 590844"/>
              <a:gd name="connsiteX31" fmla="*/ 195274 w 608274"/>
              <a:gd name="connsiteY31" fmla="*/ 230590 h 590844"/>
              <a:gd name="connsiteX32" fmla="*/ 213740 w 608274"/>
              <a:gd name="connsiteY32" fmla="*/ 231154 h 590844"/>
              <a:gd name="connsiteX33" fmla="*/ 225517 w 608274"/>
              <a:gd name="connsiteY33" fmla="*/ 231719 h 590844"/>
              <a:gd name="connsiteX34" fmla="*/ 248599 w 608274"/>
              <a:gd name="connsiteY34" fmla="*/ 232377 h 590844"/>
              <a:gd name="connsiteX35" fmla="*/ 322085 w 608274"/>
              <a:gd name="connsiteY35" fmla="*/ 227674 h 590844"/>
              <a:gd name="connsiteX36" fmla="*/ 361749 w 608274"/>
              <a:gd name="connsiteY36" fmla="*/ 186852 h 590844"/>
              <a:gd name="connsiteX37" fmla="*/ 323216 w 608274"/>
              <a:gd name="connsiteY37" fmla="*/ 133049 h 590844"/>
              <a:gd name="connsiteX38" fmla="*/ 205167 w 608274"/>
              <a:gd name="connsiteY38" fmla="*/ 122514 h 590844"/>
              <a:gd name="connsiteX39" fmla="*/ 158248 w 608274"/>
              <a:gd name="connsiteY39" fmla="*/ 124395 h 590844"/>
              <a:gd name="connsiteX40" fmla="*/ 157683 w 608274"/>
              <a:gd name="connsiteY40" fmla="*/ 124395 h 590844"/>
              <a:gd name="connsiteX41" fmla="*/ 137239 w 608274"/>
              <a:gd name="connsiteY41" fmla="*/ 144336 h 590844"/>
              <a:gd name="connsiteX42" fmla="*/ 157212 w 608274"/>
              <a:gd name="connsiteY42" fmla="*/ 165312 h 590844"/>
              <a:gd name="connsiteX43" fmla="*/ 208087 w 608274"/>
              <a:gd name="connsiteY43" fmla="*/ 163336 h 590844"/>
              <a:gd name="connsiteX44" fmla="*/ 306634 w 608274"/>
              <a:gd name="connsiteY44" fmla="*/ 170485 h 590844"/>
              <a:gd name="connsiteX45" fmla="*/ 321049 w 608274"/>
              <a:gd name="connsiteY45" fmla="*/ 183465 h 590844"/>
              <a:gd name="connsiteX46" fmla="*/ 311251 w 608274"/>
              <a:gd name="connsiteY46" fmla="*/ 188263 h 590844"/>
              <a:gd name="connsiteX47" fmla="*/ 250200 w 608274"/>
              <a:gd name="connsiteY47" fmla="*/ 191461 h 590844"/>
              <a:gd name="connsiteX48" fmla="*/ 225517 w 608274"/>
              <a:gd name="connsiteY48" fmla="*/ 190896 h 590844"/>
              <a:gd name="connsiteX49" fmla="*/ 216755 w 608274"/>
              <a:gd name="connsiteY49" fmla="*/ 190426 h 590844"/>
              <a:gd name="connsiteX50" fmla="*/ 156929 w 608274"/>
              <a:gd name="connsiteY50" fmla="*/ 206040 h 590844"/>
              <a:gd name="connsiteX51" fmla="*/ 150335 w 608274"/>
              <a:gd name="connsiteY51" fmla="*/ 236516 h 590844"/>
              <a:gd name="connsiteX52" fmla="*/ 187078 w 608274"/>
              <a:gd name="connsiteY52" fmla="*/ 272823 h 590844"/>
              <a:gd name="connsiteX53" fmla="*/ 300887 w 608274"/>
              <a:gd name="connsiteY53" fmla="*/ 305839 h 590844"/>
              <a:gd name="connsiteX54" fmla="*/ 291277 w 608274"/>
              <a:gd name="connsiteY54" fmla="*/ 334057 h 590844"/>
              <a:gd name="connsiteX55" fmla="*/ 74870 w 608274"/>
              <a:gd name="connsiteY55" fmla="*/ 334057 h 590844"/>
              <a:gd name="connsiteX56" fmla="*/ 41731 w 608274"/>
              <a:gd name="connsiteY56" fmla="*/ 0 h 590844"/>
              <a:gd name="connsiteX57" fmla="*/ 459894 w 608274"/>
              <a:gd name="connsiteY57" fmla="*/ 0 h 590844"/>
              <a:gd name="connsiteX58" fmla="*/ 501720 w 608274"/>
              <a:gd name="connsiteY58" fmla="*/ 41669 h 590844"/>
              <a:gd name="connsiteX59" fmla="*/ 501720 w 608274"/>
              <a:gd name="connsiteY59" fmla="*/ 374737 h 590844"/>
              <a:gd name="connsiteX60" fmla="*/ 501155 w 608274"/>
              <a:gd name="connsiteY60" fmla="*/ 380193 h 590844"/>
              <a:gd name="connsiteX61" fmla="*/ 457539 w 608274"/>
              <a:gd name="connsiteY61" fmla="*/ 336643 h 590844"/>
              <a:gd name="connsiteX62" fmla="*/ 457539 w 608274"/>
              <a:gd name="connsiteY62" fmla="*/ 66971 h 590844"/>
              <a:gd name="connsiteX63" fmla="*/ 442184 w 608274"/>
              <a:gd name="connsiteY63" fmla="*/ 51639 h 590844"/>
              <a:gd name="connsiteX64" fmla="*/ 59536 w 608274"/>
              <a:gd name="connsiteY64" fmla="*/ 51639 h 590844"/>
              <a:gd name="connsiteX65" fmla="*/ 44181 w 608274"/>
              <a:gd name="connsiteY65" fmla="*/ 66971 h 590844"/>
              <a:gd name="connsiteX66" fmla="*/ 44181 w 608274"/>
              <a:gd name="connsiteY66" fmla="*/ 349341 h 590844"/>
              <a:gd name="connsiteX67" fmla="*/ 59536 w 608274"/>
              <a:gd name="connsiteY67" fmla="*/ 364673 h 590844"/>
              <a:gd name="connsiteX68" fmla="*/ 287128 w 608274"/>
              <a:gd name="connsiteY68" fmla="*/ 364673 h 590844"/>
              <a:gd name="connsiteX69" fmla="*/ 298055 w 608274"/>
              <a:gd name="connsiteY69" fmla="*/ 384708 h 590844"/>
              <a:gd name="connsiteX70" fmla="*/ 329801 w 608274"/>
              <a:gd name="connsiteY70" fmla="*/ 416406 h 590844"/>
              <a:gd name="connsiteX71" fmla="*/ 41731 w 608274"/>
              <a:gd name="connsiteY71" fmla="*/ 416406 h 590844"/>
              <a:gd name="connsiteX72" fmla="*/ 0 w 608274"/>
              <a:gd name="connsiteY72" fmla="*/ 374737 h 590844"/>
              <a:gd name="connsiteX73" fmla="*/ 0 w 608274"/>
              <a:gd name="connsiteY73" fmla="*/ 41669 h 590844"/>
              <a:gd name="connsiteX74" fmla="*/ 41731 w 608274"/>
              <a:gd name="connsiteY74" fmla="*/ 0 h 59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8274" h="590844">
                <a:moveTo>
                  <a:pt x="357006" y="315793"/>
                </a:moveTo>
                <a:lnTo>
                  <a:pt x="344664" y="351821"/>
                </a:lnTo>
                <a:lnTo>
                  <a:pt x="552405" y="559238"/>
                </a:lnTo>
                <a:cubicBezTo>
                  <a:pt x="552971" y="559802"/>
                  <a:pt x="553818" y="560178"/>
                  <a:pt x="554572" y="560178"/>
                </a:cubicBezTo>
                <a:lnTo>
                  <a:pt x="554666" y="560178"/>
                </a:lnTo>
                <a:cubicBezTo>
                  <a:pt x="555514" y="560178"/>
                  <a:pt x="556362" y="559802"/>
                  <a:pt x="556928" y="559238"/>
                </a:cubicBezTo>
                <a:lnTo>
                  <a:pt x="576618" y="539578"/>
                </a:lnTo>
                <a:cubicBezTo>
                  <a:pt x="577372" y="538825"/>
                  <a:pt x="577560" y="537885"/>
                  <a:pt x="577560" y="537320"/>
                </a:cubicBezTo>
                <a:cubicBezTo>
                  <a:pt x="577560" y="536756"/>
                  <a:pt x="577372" y="535815"/>
                  <a:pt x="576618" y="535063"/>
                </a:cubicBezTo>
                <a:close/>
                <a:moveTo>
                  <a:pt x="347019" y="272617"/>
                </a:moveTo>
                <a:cubicBezTo>
                  <a:pt x="352106" y="271394"/>
                  <a:pt x="357571" y="272993"/>
                  <a:pt x="361339" y="276756"/>
                </a:cubicBezTo>
                <a:lnTo>
                  <a:pt x="370572" y="285974"/>
                </a:lnTo>
                <a:lnTo>
                  <a:pt x="598287" y="513333"/>
                </a:lnTo>
                <a:cubicBezTo>
                  <a:pt x="604694" y="519730"/>
                  <a:pt x="608274" y="528290"/>
                  <a:pt x="608274" y="537320"/>
                </a:cubicBezTo>
                <a:cubicBezTo>
                  <a:pt x="608274" y="546351"/>
                  <a:pt x="604694" y="554817"/>
                  <a:pt x="598287" y="561213"/>
                </a:cubicBezTo>
                <a:lnTo>
                  <a:pt x="578691" y="580873"/>
                </a:lnTo>
                <a:cubicBezTo>
                  <a:pt x="572284" y="587269"/>
                  <a:pt x="563805" y="590844"/>
                  <a:pt x="554666" y="590844"/>
                </a:cubicBezTo>
                <a:lnTo>
                  <a:pt x="554572" y="590844"/>
                </a:lnTo>
                <a:cubicBezTo>
                  <a:pt x="545622" y="590844"/>
                  <a:pt x="537143" y="587269"/>
                  <a:pt x="530736" y="580873"/>
                </a:cubicBezTo>
                <a:lnTo>
                  <a:pt x="316211" y="366683"/>
                </a:lnTo>
                <a:cubicBezTo>
                  <a:pt x="312066" y="362544"/>
                  <a:pt x="310558" y="356430"/>
                  <a:pt x="312442" y="350880"/>
                </a:cubicBezTo>
                <a:lnTo>
                  <a:pt x="327328" y="307610"/>
                </a:lnTo>
                <a:lnTo>
                  <a:pt x="335902" y="282588"/>
                </a:lnTo>
                <a:cubicBezTo>
                  <a:pt x="337598" y="277602"/>
                  <a:pt x="341837" y="273840"/>
                  <a:pt x="347019" y="272617"/>
                </a:cubicBezTo>
                <a:close/>
                <a:moveTo>
                  <a:pt x="74870" y="82350"/>
                </a:moveTo>
                <a:lnTo>
                  <a:pt x="426850" y="82350"/>
                </a:lnTo>
                <a:lnTo>
                  <a:pt x="426850" y="306027"/>
                </a:lnTo>
                <a:lnTo>
                  <a:pt x="379461" y="258714"/>
                </a:lnTo>
                <a:cubicBezTo>
                  <a:pt x="369474" y="248650"/>
                  <a:pt x="354966" y="244511"/>
                  <a:pt x="341210" y="247709"/>
                </a:cubicBezTo>
                <a:cubicBezTo>
                  <a:pt x="330564" y="250249"/>
                  <a:pt x="321520" y="256927"/>
                  <a:pt x="315867" y="265957"/>
                </a:cubicBezTo>
                <a:cubicBezTo>
                  <a:pt x="275073" y="263229"/>
                  <a:pt x="245113" y="254764"/>
                  <a:pt x="204507" y="235763"/>
                </a:cubicBezTo>
                <a:cubicBezTo>
                  <a:pt x="200550" y="233882"/>
                  <a:pt x="197535" y="232095"/>
                  <a:pt x="195274" y="230590"/>
                </a:cubicBezTo>
                <a:cubicBezTo>
                  <a:pt x="201398" y="230308"/>
                  <a:pt x="209500" y="230872"/>
                  <a:pt x="213740" y="231154"/>
                </a:cubicBezTo>
                <a:cubicBezTo>
                  <a:pt x="218262" y="231531"/>
                  <a:pt x="222313" y="231719"/>
                  <a:pt x="225517" y="231719"/>
                </a:cubicBezTo>
                <a:cubicBezTo>
                  <a:pt x="232959" y="231719"/>
                  <a:pt x="240779" y="232095"/>
                  <a:pt x="248599" y="232377"/>
                </a:cubicBezTo>
                <a:cubicBezTo>
                  <a:pt x="272812" y="233318"/>
                  <a:pt x="297966" y="234258"/>
                  <a:pt x="322085" y="227674"/>
                </a:cubicBezTo>
                <a:cubicBezTo>
                  <a:pt x="355813" y="218456"/>
                  <a:pt x="361089" y="196070"/>
                  <a:pt x="361749" y="186852"/>
                </a:cubicBezTo>
                <a:cubicBezTo>
                  <a:pt x="363351" y="165594"/>
                  <a:pt x="347900" y="143960"/>
                  <a:pt x="323216" y="133049"/>
                </a:cubicBezTo>
                <a:cubicBezTo>
                  <a:pt x="286190" y="116776"/>
                  <a:pt x="245019" y="119692"/>
                  <a:pt x="205167" y="122514"/>
                </a:cubicBezTo>
                <a:cubicBezTo>
                  <a:pt x="188585" y="123737"/>
                  <a:pt x="172851" y="124866"/>
                  <a:pt x="158248" y="124395"/>
                </a:cubicBezTo>
                <a:lnTo>
                  <a:pt x="157683" y="124395"/>
                </a:lnTo>
                <a:cubicBezTo>
                  <a:pt x="146660" y="124395"/>
                  <a:pt x="137522" y="133237"/>
                  <a:pt x="137239" y="144336"/>
                </a:cubicBezTo>
                <a:cubicBezTo>
                  <a:pt x="136956" y="155623"/>
                  <a:pt x="145907" y="165030"/>
                  <a:pt x="157212" y="165312"/>
                </a:cubicBezTo>
                <a:cubicBezTo>
                  <a:pt x="173699" y="165688"/>
                  <a:pt x="191223" y="164465"/>
                  <a:pt x="208087" y="163336"/>
                </a:cubicBezTo>
                <a:cubicBezTo>
                  <a:pt x="242946" y="160891"/>
                  <a:pt x="278935" y="158257"/>
                  <a:pt x="306634" y="170485"/>
                </a:cubicBezTo>
                <a:cubicBezTo>
                  <a:pt x="316809" y="174906"/>
                  <a:pt x="320955" y="181866"/>
                  <a:pt x="321049" y="183465"/>
                </a:cubicBezTo>
                <a:cubicBezTo>
                  <a:pt x="320672" y="184124"/>
                  <a:pt x="318034" y="186381"/>
                  <a:pt x="311251" y="188263"/>
                </a:cubicBezTo>
                <a:cubicBezTo>
                  <a:pt x="293256" y="193248"/>
                  <a:pt x="271398" y="192307"/>
                  <a:pt x="250200" y="191461"/>
                </a:cubicBezTo>
                <a:cubicBezTo>
                  <a:pt x="241815" y="191178"/>
                  <a:pt x="233525" y="190896"/>
                  <a:pt x="225517" y="190896"/>
                </a:cubicBezTo>
                <a:cubicBezTo>
                  <a:pt x="223067" y="190896"/>
                  <a:pt x="220052" y="190614"/>
                  <a:pt x="216755" y="190426"/>
                </a:cubicBezTo>
                <a:cubicBezTo>
                  <a:pt x="198477" y="189015"/>
                  <a:pt x="170873" y="187134"/>
                  <a:pt x="156929" y="206040"/>
                </a:cubicBezTo>
                <a:cubicBezTo>
                  <a:pt x="150052" y="215258"/>
                  <a:pt x="147697" y="226075"/>
                  <a:pt x="150335" y="236516"/>
                </a:cubicBezTo>
                <a:cubicBezTo>
                  <a:pt x="154857" y="254387"/>
                  <a:pt x="172851" y="266145"/>
                  <a:pt x="187078" y="272823"/>
                </a:cubicBezTo>
                <a:cubicBezTo>
                  <a:pt x="228437" y="292200"/>
                  <a:pt x="260752" y="301888"/>
                  <a:pt x="300887" y="305839"/>
                </a:cubicBezTo>
                <a:lnTo>
                  <a:pt x="291277" y="334057"/>
                </a:lnTo>
                <a:lnTo>
                  <a:pt x="74870" y="334057"/>
                </a:lnTo>
                <a:close/>
                <a:moveTo>
                  <a:pt x="41731" y="0"/>
                </a:moveTo>
                <a:lnTo>
                  <a:pt x="459894" y="0"/>
                </a:lnTo>
                <a:cubicBezTo>
                  <a:pt x="482974" y="0"/>
                  <a:pt x="501720" y="18624"/>
                  <a:pt x="501720" y="41669"/>
                </a:cubicBezTo>
                <a:lnTo>
                  <a:pt x="501720" y="374737"/>
                </a:lnTo>
                <a:cubicBezTo>
                  <a:pt x="501720" y="376618"/>
                  <a:pt x="501343" y="378311"/>
                  <a:pt x="501155" y="380193"/>
                </a:cubicBezTo>
                <a:lnTo>
                  <a:pt x="457539" y="336643"/>
                </a:lnTo>
                <a:lnTo>
                  <a:pt x="457539" y="66971"/>
                </a:lnTo>
                <a:cubicBezTo>
                  <a:pt x="457539" y="58506"/>
                  <a:pt x="450663" y="51639"/>
                  <a:pt x="442184" y="51639"/>
                </a:cubicBezTo>
                <a:lnTo>
                  <a:pt x="59536" y="51639"/>
                </a:lnTo>
                <a:cubicBezTo>
                  <a:pt x="51057" y="51639"/>
                  <a:pt x="44181" y="58506"/>
                  <a:pt x="44181" y="66971"/>
                </a:cubicBezTo>
                <a:lnTo>
                  <a:pt x="44181" y="349341"/>
                </a:lnTo>
                <a:cubicBezTo>
                  <a:pt x="44181" y="357806"/>
                  <a:pt x="51057" y="364673"/>
                  <a:pt x="59536" y="364673"/>
                </a:cubicBezTo>
                <a:lnTo>
                  <a:pt x="287128" y="364673"/>
                </a:lnTo>
                <a:cubicBezTo>
                  <a:pt x="288729" y="372198"/>
                  <a:pt x="292497" y="379158"/>
                  <a:pt x="298055" y="384708"/>
                </a:cubicBezTo>
                <a:lnTo>
                  <a:pt x="329801" y="416406"/>
                </a:lnTo>
                <a:lnTo>
                  <a:pt x="41731" y="416406"/>
                </a:lnTo>
                <a:cubicBezTo>
                  <a:pt x="18746" y="416406"/>
                  <a:pt x="0" y="397688"/>
                  <a:pt x="0" y="374737"/>
                </a:cubicBezTo>
                <a:lnTo>
                  <a:pt x="0" y="41669"/>
                </a:lnTo>
                <a:cubicBezTo>
                  <a:pt x="0" y="18624"/>
                  <a:pt x="18746" y="0"/>
                  <a:pt x="417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36号-正文宋楷" panose="02000000000000000000" pitchFamily="2" charset="-122"/>
              <a:ea typeface="字魂36号-正文宋楷" panose="02000000000000000000" pitchFamily="2" charset="-122"/>
            </a:endParaRPr>
          </a:p>
        </p:txBody>
      </p:sp>
      <p:cxnSp>
        <p:nvCxnSpPr>
          <p:cNvPr id="14" name="直接连接符 13"/>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9" name="文本框 18"/>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员工执行力概述</a:t>
            </a:r>
          </a:p>
        </p:txBody>
      </p:sp>
      <p:sp>
        <p:nvSpPr>
          <p:cNvPr id="20" name="文本框 19"/>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4495428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1+#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1+#ppt_w/2"/>
                                          </p:val>
                                        </p:tav>
                                        <p:tav tm="100000">
                                          <p:val>
                                            <p:strVal val="#ppt_x"/>
                                          </p:val>
                                        </p:tav>
                                      </p:tavLst>
                                    </p:anim>
                                    <p:anim calcmode="lin" valueType="num">
                                      <p:cBhvr additive="base">
                                        <p:cTn id="31" dur="500" fill="hold"/>
                                        <p:tgtEl>
                                          <p:spTgt spid="3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1+#ppt_w/2"/>
                                          </p:val>
                                        </p:tav>
                                        <p:tav tm="100000">
                                          <p:val>
                                            <p:strVal val="#ppt_x"/>
                                          </p:val>
                                        </p:tav>
                                      </p:tavLst>
                                    </p:anim>
                                    <p:anim calcmode="lin" valueType="num">
                                      <p:cBhvr additive="base">
                                        <p:cTn id="35" dur="500" fill="hold"/>
                                        <p:tgtEl>
                                          <p:spTgt spid="4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1+#ppt_w/2"/>
                                          </p:val>
                                        </p:tav>
                                        <p:tav tm="100000">
                                          <p:val>
                                            <p:strVal val="#ppt_x"/>
                                          </p:val>
                                        </p:tav>
                                      </p:tavLst>
                                    </p:anim>
                                    <p:anim calcmode="lin" valueType="num">
                                      <p:cBhvr additive="base">
                                        <p:cTn id="39"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7" grpId="0" animBg="1"/>
      <p:bldP spid="47" grpId="0" animBg="1"/>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íślíḋè-Rectangle 25"/>
          <p:cNvSpPr/>
          <p:nvPr/>
        </p:nvSpPr>
        <p:spPr>
          <a:xfrm>
            <a:off x="959931" y="2946276"/>
            <a:ext cx="2376264" cy="2664296"/>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29" name="íślíḋè-矩形: 圆角 32"/>
          <p:cNvSpPr/>
          <p:nvPr/>
        </p:nvSpPr>
        <p:spPr>
          <a:xfrm>
            <a:off x="1427169" y="5079698"/>
            <a:ext cx="1441787" cy="36004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scene3d>
              <a:camera prst="orthographicFront"/>
              <a:lightRig rig="threePt" dir="t"/>
            </a:scene3d>
            <a:sp3d contourW="12700"/>
          </a:bodyPr>
          <a:lstStyle/>
          <a:p>
            <a:pPr algn="ctr"/>
            <a:r>
              <a:rPr lang="zh-CN" altLang="en-US" sz="1400" b="1">
                <a:latin typeface="字魂36号-正文宋楷" panose="02000000000000000000" pitchFamily="2" charset="-122"/>
                <a:ea typeface="字魂36号-正文宋楷" panose="02000000000000000000" pitchFamily="2" charset="-122"/>
              </a:rPr>
              <a:t>关键词</a:t>
            </a:r>
            <a:endParaRPr lang="zh-CN" altLang="en-US" sz="1400" b="1" dirty="0">
              <a:latin typeface="字魂36号-正文宋楷" panose="02000000000000000000" pitchFamily="2" charset="-122"/>
              <a:ea typeface="字魂36号-正文宋楷" panose="02000000000000000000" pitchFamily="2" charset="-122"/>
            </a:endParaRPr>
          </a:p>
        </p:txBody>
      </p:sp>
      <p:sp>
        <p:nvSpPr>
          <p:cNvPr id="20" name="íślíḋè-Rectangle 19"/>
          <p:cNvSpPr/>
          <p:nvPr/>
        </p:nvSpPr>
        <p:spPr>
          <a:xfrm>
            <a:off x="3591889" y="2946276"/>
            <a:ext cx="2376264" cy="2664296"/>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23" name="íślíḋè-矩形: 圆角 38"/>
          <p:cNvSpPr/>
          <p:nvPr/>
        </p:nvSpPr>
        <p:spPr>
          <a:xfrm>
            <a:off x="4059129" y="5079698"/>
            <a:ext cx="1441787" cy="36004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scene3d>
              <a:camera prst="orthographicFront"/>
              <a:lightRig rig="threePt" dir="t"/>
            </a:scene3d>
            <a:sp3d contourW="12700"/>
          </a:bodyPr>
          <a:lstStyle/>
          <a:p>
            <a:pPr algn="ctr"/>
            <a:r>
              <a:rPr lang="zh-CN" altLang="en-US" sz="1400" b="1">
                <a:latin typeface="字魂36号-正文宋楷" panose="02000000000000000000" pitchFamily="2" charset="-122"/>
                <a:ea typeface="字魂36号-正文宋楷" panose="02000000000000000000" pitchFamily="2" charset="-122"/>
              </a:rPr>
              <a:t>关键词</a:t>
            </a:r>
            <a:endParaRPr lang="zh-CN" altLang="en-US" sz="1400" b="1" dirty="0">
              <a:latin typeface="字魂36号-正文宋楷" panose="02000000000000000000" pitchFamily="2" charset="-122"/>
              <a:ea typeface="字魂36号-正文宋楷" panose="02000000000000000000" pitchFamily="2" charset="-122"/>
            </a:endParaRPr>
          </a:p>
        </p:txBody>
      </p:sp>
      <p:sp>
        <p:nvSpPr>
          <p:cNvPr id="14" name="íślíḋè-Rectangle 13"/>
          <p:cNvSpPr/>
          <p:nvPr/>
        </p:nvSpPr>
        <p:spPr>
          <a:xfrm>
            <a:off x="6223847" y="2946276"/>
            <a:ext cx="2376264" cy="2664296"/>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7" name="íślíḋè-矩形: 圆角 45"/>
          <p:cNvSpPr/>
          <p:nvPr/>
        </p:nvSpPr>
        <p:spPr>
          <a:xfrm>
            <a:off x="6691085" y="5079698"/>
            <a:ext cx="1441787" cy="36004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scene3d>
              <a:camera prst="orthographicFront"/>
              <a:lightRig rig="threePt" dir="t"/>
            </a:scene3d>
            <a:sp3d contourW="12700"/>
          </a:bodyPr>
          <a:lstStyle/>
          <a:p>
            <a:pPr algn="ctr"/>
            <a:r>
              <a:rPr lang="zh-CN" altLang="en-US" sz="1400" b="1" dirty="0">
                <a:latin typeface="字魂36号-正文宋楷" panose="02000000000000000000" pitchFamily="2" charset="-122"/>
                <a:ea typeface="字魂36号-正文宋楷" panose="02000000000000000000" pitchFamily="2" charset="-122"/>
              </a:rPr>
              <a:t>关键词</a:t>
            </a:r>
          </a:p>
        </p:txBody>
      </p:sp>
      <p:sp>
        <p:nvSpPr>
          <p:cNvPr id="8" name="íślíḋè-Rectangle 7"/>
          <p:cNvSpPr/>
          <p:nvPr/>
        </p:nvSpPr>
        <p:spPr>
          <a:xfrm>
            <a:off x="8855805" y="2946276"/>
            <a:ext cx="2376264" cy="2664296"/>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1" name="íślíḋè-矩形: 圆角 52"/>
          <p:cNvSpPr/>
          <p:nvPr/>
        </p:nvSpPr>
        <p:spPr>
          <a:xfrm>
            <a:off x="9323045" y="5079698"/>
            <a:ext cx="1441787" cy="36004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85000" lnSpcReduction="20000"/>
            <a:scene3d>
              <a:camera prst="orthographicFront"/>
              <a:lightRig rig="threePt" dir="t"/>
            </a:scene3d>
            <a:sp3d contourW="12700"/>
          </a:bodyPr>
          <a:lstStyle/>
          <a:p>
            <a:pPr algn="ctr"/>
            <a:r>
              <a:rPr lang="zh-CN" altLang="en-US" sz="1400" b="1" dirty="0">
                <a:latin typeface="字魂36号-正文宋楷" panose="02000000000000000000" pitchFamily="2" charset="-122"/>
                <a:ea typeface="字魂36号-正文宋楷" panose="02000000000000000000" pitchFamily="2" charset="-122"/>
              </a:rPr>
              <a:t>关键词</a:t>
            </a:r>
          </a:p>
        </p:txBody>
      </p:sp>
      <p:sp>
        <p:nvSpPr>
          <p:cNvPr id="37" name="矩形 36"/>
          <p:cNvSpPr/>
          <p:nvPr/>
        </p:nvSpPr>
        <p:spPr>
          <a:xfrm>
            <a:off x="1159968" y="3896715"/>
            <a:ext cx="1976189" cy="67403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38" name="矩形 37"/>
          <p:cNvSpPr/>
          <p:nvPr/>
        </p:nvSpPr>
        <p:spPr>
          <a:xfrm>
            <a:off x="3791928" y="3896715"/>
            <a:ext cx="1976189" cy="67403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39" name="矩形 38"/>
          <p:cNvSpPr/>
          <p:nvPr/>
        </p:nvSpPr>
        <p:spPr>
          <a:xfrm>
            <a:off x="6423884" y="3896715"/>
            <a:ext cx="1976189" cy="67403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40" name="矩形 39"/>
          <p:cNvSpPr/>
          <p:nvPr/>
        </p:nvSpPr>
        <p:spPr>
          <a:xfrm>
            <a:off x="9055844" y="3896715"/>
            <a:ext cx="1976189" cy="67403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pic>
        <p:nvPicPr>
          <p:cNvPr id="45" name="图片占位符 44"/>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a:xfrm>
            <a:off x="1277259" y="1915601"/>
            <a:ext cx="1741612" cy="1741612"/>
          </a:xfrm>
          <a:prstGeom prst="ellipse">
            <a:avLst/>
          </a:prstGeom>
          <a:ln>
            <a:solidFill>
              <a:schemeClr val="bg1">
                <a:lumMod val="85000"/>
              </a:schemeClr>
            </a:solidFill>
          </a:ln>
          <a:effectLst/>
        </p:spPr>
      </p:pic>
      <p:pic>
        <p:nvPicPr>
          <p:cNvPr id="46" name="图片占位符 45"/>
          <p:cNvPicPr>
            <a:picLocks noGrp="1" noChangeAspect="1"/>
          </p:cNvPicPr>
          <p:nvPr>
            <p:ph type="pic" sz="quarter" idx="11"/>
          </p:nvPr>
        </p:nvPicPr>
        <p:blipFill rotWithShape="1">
          <a:blip r:embed="rId5" cstate="screen">
            <a:extLst>
              <a:ext uri="{28A0092B-C50C-407E-A947-70E740481C1C}">
                <a14:useLocalDpi xmlns:a14="http://schemas.microsoft.com/office/drawing/2010/main"/>
              </a:ext>
            </a:extLst>
          </a:blip>
          <a:srcRect/>
          <a:stretch/>
        </p:blipFill>
        <p:spPr>
          <a:xfrm>
            <a:off x="3909215" y="1915601"/>
            <a:ext cx="1741612" cy="1741612"/>
          </a:xfrm>
          <a:prstGeom prst="ellipse">
            <a:avLst/>
          </a:prstGeom>
          <a:ln>
            <a:solidFill>
              <a:schemeClr val="bg1">
                <a:lumMod val="85000"/>
              </a:schemeClr>
            </a:solidFill>
          </a:ln>
          <a:effectLst/>
        </p:spPr>
      </p:pic>
      <p:pic>
        <p:nvPicPr>
          <p:cNvPr id="47" name="图片占位符 46"/>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a:xfrm>
            <a:off x="6541175" y="1915601"/>
            <a:ext cx="1741612" cy="1741612"/>
          </a:xfrm>
          <a:prstGeom prst="ellipse">
            <a:avLst/>
          </a:prstGeom>
          <a:ln>
            <a:solidFill>
              <a:schemeClr val="bg1">
                <a:lumMod val="85000"/>
              </a:schemeClr>
            </a:solidFill>
          </a:ln>
          <a:effectLst/>
        </p:spPr>
      </p:pic>
      <p:pic>
        <p:nvPicPr>
          <p:cNvPr id="48" name="图片占位符 47"/>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a:xfrm>
            <a:off x="9173131" y="1915601"/>
            <a:ext cx="1741612" cy="1741612"/>
          </a:xfrm>
          <a:prstGeom prst="ellipse">
            <a:avLst/>
          </a:prstGeom>
          <a:ln>
            <a:solidFill>
              <a:schemeClr val="bg1">
                <a:lumMod val="85000"/>
              </a:schemeClr>
            </a:solidFill>
          </a:ln>
          <a:effectLst/>
        </p:spPr>
      </p:pic>
      <p:cxnSp>
        <p:nvCxnSpPr>
          <p:cNvPr id="24" name="直接连接符 23"/>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7" name="文本框 26"/>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员工执行力概述</a:t>
            </a:r>
          </a:p>
        </p:txBody>
      </p:sp>
      <p:sp>
        <p:nvSpPr>
          <p:cNvPr id="28" name="文本框 27"/>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custDataLst>
      <p:tags r:id="rId1"/>
    </p:custDataLst>
    <p:extLst>
      <p:ext uri="{BB962C8B-B14F-4D97-AF65-F5344CB8AC3E}">
        <p14:creationId xmlns:p14="http://schemas.microsoft.com/office/powerpoint/2010/main" val="33921465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animEffect transition="in" filter="fade">
                                      <p:cBhvr>
                                        <p:cTn id="19" dur="500"/>
                                        <p:tgtEl>
                                          <p:spTgt spid="47"/>
                                        </p:tgtEl>
                                      </p:cBhvr>
                                    </p:animEffect>
                                  </p:childTnLst>
                                </p:cTn>
                              </p:par>
                              <p:par>
                                <p:cTn id="20" presetID="53" presetClass="entr" presetSubtype="16" fill="hold"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childTnLst>
                                </p:cTn>
                              </p:par>
                            </p:childTnLst>
                          </p:cTn>
                        </p:par>
                        <p:par>
                          <p:cTn id="25" fill="hold">
                            <p:stCondLst>
                              <p:cond delay="500"/>
                            </p:stCondLst>
                            <p:childTnLst>
                              <p:par>
                                <p:cTn id="26" presetID="42"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1000"/>
                                        <p:tgtEl>
                                          <p:spTgt spid="37"/>
                                        </p:tgtEl>
                                      </p:cBhvr>
                                    </p:animEffect>
                                    <p:anim calcmode="lin" valueType="num">
                                      <p:cBhvr>
                                        <p:cTn id="39" dur="1000" fill="hold"/>
                                        <p:tgtEl>
                                          <p:spTgt spid="37"/>
                                        </p:tgtEl>
                                        <p:attrNameLst>
                                          <p:attrName>ppt_x</p:attrName>
                                        </p:attrNameLst>
                                      </p:cBhvr>
                                      <p:tavLst>
                                        <p:tav tm="0">
                                          <p:val>
                                            <p:strVal val="#ppt_x"/>
                                          </p:val>
                                        </p:tav>
                                        <p:tav tm="100000">
                                          <p:val>
                                            <p:strVal val="#ppt_x"/>
                                          </p:val>
                                        </p:tav>
                                      </p:tavLst>
                                    </p:anim>
                                    <p:anim calcmode="lin" valueType="num">
                                      <p:cBhvr>
                                        <p:cTn id="40" dur="1000" fill="hold"/>
                                        <p:tgtEl>
                                          <p:spTgt spid="37"/>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1000"/>
                                        <p:tgtEl>
                                          <p:spTgt spid="38"/>
                                        </p:tgtEl>
                                      </p:cBhvr>
                                    </p:animEffect>
                                    <p:anim calcmode="lin" valueType="num">
                                      <p:cBhvr>
                                        <p:cTn id="55" dur="1000" fill="hold"/>
                                        <p:tgtEl>
                                          <p:spTgt spid="38"/>
                                        </p:tgtEl>
                                        <p:attrNameLst>
                                          <p:attrName>ppt_x</p:attrName>
                                        </p:attrNameLst>
                                      </p:cBhvr>
                                      <p:tavLst>
                                        <p:tav tm="0">
                                          <p:val>
                                            <p:strVal val="#ppt_x"/>
                                          </p:val>
                                        </p:tav>
                                        <p:tav tm="100000">
                                          <p:val>
                                            <p:strVal val="#ppt_x"/>
                                          </p:val>
                                        </p:tav>
                                      </p:tavLst>
                                    </p:anim>
                                    <p:anim calcmode="lin" valueType="num">
                                      <p:cBhvr>
                                        <p:cTn id="56" dur="1000" fill="hold"/>
                                        <p:tgtEl>
                                          <p:spTgt spid="38"/>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1000"/>
                                        <p:tgtEl>
                                          <p:spTgt spid="14"/>
                                        </p:tgtEl>
                                      </p:cBhvr>
                                    </p:animEffect>
                                    <p:anim calcmode="lin" valueType="num">
                                      <p:cBhvr>
                                        <p:cTn id="61" dur="1000" fill="hold"/>
                                        <p:tgtEl>
                                          <p:spTgt spid="14"/>
                                        </p:tgtEl>
                                        <p:attrNameLst>
                                          <p:attrName>ppt_x</p:attrName>
                                        </p:attrNameLst>
                                      </p:cBhvr>
                                      <p:tavLst>
                                        <p:tav tm="0">
                                          <p:val>
                                            <p:strVal val="#ppt_x"/>
                                          </p:val>
                                        </p:tav>
                                        <p:tav tm="100000">
                                          <p:val>
                                            <p:strVal val="#ppt_x"/>
                                          </p:val>
                                        </p:tav>
                                      </p:tavLst>
                                    </p:anim>
                                    <p:anim calcmode="lin" valueType="num">
                                      <p:cBhvr>
                                        <p:cTn id="62" dur="1000" fill="hold"/>
                                        <p:tgtEl>
                                          <p:spTgt spid="1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000"/>
                                        <p:tgtEl>
                                          <p:spTgt spid="17"/>
                                        </p:tgtEl>
                                      </p:cBhvr>
                                    </p:animEffect>
                                    <p:anim calcmode="lin" valueType="num">
                                      <p:cBhvr>
                                        <p:cTn id="66" dur="1000" fill="hold"/>
                                        <p:tgtEl>
                                          <p:spTgt spid="17"/>
                                        </p:tgtEl>
                                        <p:attrNameLst>
                                          <p:attrName>ppt_x</p:attrName>
                                        </p:attrNameLst>
                                      </p:cBhvr>
                                      <p:tavLst>
                                        <p:tav tm="0">
                                          <p:val>
                                            <p:strVal val="#ppt_x"/>
                                          </p:val>
                                        </p:tav>
                                        <p:tav tm="100000">
                                          <p:val>
                                            <p:strVal val="#ppt_x"/>
                                          </p:val>
                                        </p:tav>
                                      </p:tavLst>
                                    </p:anim>
                                    <p:anim calcmode="lin" valueType="num">
                                      <p:cBhvr>
                                        <p:cTn id="67" dur="1000" fill="hold"/>
                                        <p:tgtEl>
                                          <p:spTgt spid="1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1000"/>
                                        <p:tgtEl>
                                          <p:spTgt spid="39"/>
                                        </p:tgtEl>
                                      </p:cBhvr>
                                    </p:animEffect>
                                    <p:anim calcmode="lin" valueType="num">
                                      <p:cBhvr>
                                        <p:cTn id="71" dur="1000" fill="hold"/>
                                        <p:tgtEl>
                                          <p:spTgt spid="39"/>
                                        </p:tgtEl>
                                        <p:attrNameLst>
                                          <p:attrName>ppt_x</p:attrName>
                                        </p:attrNameLst>
                                      </p:cBhvr>
                                      <p:tavLst>
                                        <p:tav tm="0">
                                          <p:val>
                                            <p:strVal val="#ppt_x"/>
                                          </p:val>
                                        </p:tav>
                                        <p:tav tm="100000">
                                          <p:val>
                                            <p:strVal val="#ppt_x"/>
                                          </p:val>
                                        </p:tav>
                                      </p:tavLst>
                                    </p:anim>
                                    <p:anim calcmode="lin" valueType="num">
                                      <p:cBhvr>
                                        <p:cTn id="72" dur="1000" fill="hold"/>
                                        <p:tgtEl>
                                          <p:spTgt spid="39"/>
                                        </p:tgtEl>
                                        <p:attrNameLst>
                                          <p:attrName>ppt_y</p:attrName>
                                        </p:attrNameLst>
                                      </p:cBhvr>
                                      <p:tavLst>
                                        <p:tav tm="0">
                                          <p:val>
                                            <p:strVal val="#ppt_y+.1"/>
                                          </p:val>
                                        </p:tav>
                                        <p:tav tm="100000">
                                          <p:val>
                                            <p:strVal val="#ppt_y"/>
                                          </p:val>
                                        </p:tav>
                                      </p:tavLst>
                                    </p:anim>
                                  </p:childTnLst>
                                </p:cTn>
                              </p:par>
                            </p:childTnLst>
                          </p:cTn>
                        </p:par>
                        <p:par>
                          <p:cTn id="73" fill="hold">
                            <p:stCondLst>
                              <p:cond delay="3500"/>
                            </p:stCondLst>
                            <p:childTnLst>
                              <p:par>
                                <p:cTn id="74" presetID="42" presetClass="entr" presetSubtype="0" fill="hold" grpId="0"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1000"/>
                                        <p:tgtEl>
                                          <p:spTgt spid="8"/>
                                        </p:tgtEl>
                                      </p:cBhvr>
                                    </p:animEffect>
                                    <p:anim calcmode="lin" valueType="num">
                                      <p:cBhvr>
                                        <p:cTn id="77" dur="1000" fill="hold"/>
                                        <p:tgtEl>
                                          <p:spTgt spid="8"/>
                                        </p:tgtEl>
                                        <p:attrNameLst>
                                          <p:attrName>ppt_x</p:attrName>
                                        </p:attrNameLst>
                                      </p:cBhvr>
                                      <p:tavLst>
                                        <p:tav tm="0">
                                          <p:val>
                                            <p:strVal val="#ppt_x"/>
                                          </p:val>
                                        </p:tav>
                                        <p:tav tm="100000">
                                          <p:val>
                                            <p:strVal val="#ppt_x"/>
                                          </p:val>
                                        </p:tav>
                                      </p:tavLst>
                                    </p:anim>
                                    <p:anim calcmode="lin" valueType="num">
                                      <p:cBhvr>
                                        <p:cTn id="78" dur="1000" fill="hold"/>
                                        <p:tgtEl>
                                          <p:spTgt spid="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fade">
                                      <p:cBhvr>
                                        <p:cTn id="81" dur="1000"/>
                                        <p:tgtEl>
                                          <p:spTgt spid="11"/>
                                        </p:tgtEl>
                                      </p:cBhvr>
                                    </p:animEffect>
                                    <p:anim calcmode="lin" valueType="num">
                                      <p:cBhvr>
                                        <p:cTn id="82" dur="1000" fill="hold"/>
                                        <p:tgtEl>
                                          <p:spTgt spid="11"/>
                                        </p:tgtEl>
                                        <p:attrNameLst>
                                          <p:attrName>ppt_x</p:attrName>
                                        </p:attrNameLst>
                                      </p:cBhvr>
                                      <p:tavLst>
                                        <p:tav tm="0">
                                          <p:val>
                                            <p:strVal val="#ppt_x"/>
                                          </p:val>
                                        </p:tav>
                                        <p:tav tm="100000">
                                          <p:val>
                                            <p:strVal val="#ppt_x"/>
                                          </p:val>
                                        </p:tav>
                                      </p:tavLst>
                                    </p:anim>
                                    <p:anim calcmode="lin" valueType="num">
                                      <p:cBhvr>
                                        <p:cTn id="83" dur="1000" fill="hold"/>
                                        <p:tgtEl>
                                          <p:spTgt spid="11"/>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1000"/>
                                        <p:tgtEl>
                                          <p:spTgt spid="40"/>
                                        </p:tgtEl>
                                      </p:cBhvr>
                                    </p:animEffect>
                                    <p:anim calcmode="lin" valueType="num">
                                      <p:cBhvr>
                                        <p:cTn id="87" dur="1000" fill="hold"/>
                                        <p:tgtEl>
                                          <p:spTgt spid="40"/>
                                        </p:tgtEl>
                                        <p:attrNameLst>
                                          <p:attrName>ppt_x</p:attrName>
                                        </p:attrNameLst>
                                      </p:cBhvr>
                                      <p:tavLst>
                                        <p:tav tm="0">
                                          <p:val>
                                            <p:strVal val="#ppt_x"/>
                                          </p:val>
                                        </p:tav>
                                        <p:tav tm="100000">
                                          <p:val>
                                            <p:strVal val="#ppt_x"/>
                                          </p:val>
                                        </p:tav>
                                      </p:tavLst>
                                    </p:anim>
                                    <p:anim calcmode="lin" valueType="num">
                                      <p:cBhvr>
                                        <p:cTn id="88"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20" grpId="0" animBg="1"/>
      <p:bldP spid="23" grpId="0" animBg="1"/>
      <p:bldP spid="14" grpId="0" animBg="1"/>
      <p:bldP spid="17" grpId="0" animBg="1"/>
      <p:bldP spid="8" grpId="0" animBg="1"/>
      <p:bldP spid="11" grpId="0" animBg="1"/>
      <p:bldP spid="3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434641" y="3681993"/>
            <a:ext cx="2284771" cy="1136169"/>
            <a:chOff x="5354322" y="1967781"/>
            <a:chExt cx="2284771" cy="1136169"/>
          </a:xfrm>
        </p:grpSpPr>
        <p:sp>
          <p:nvSpPr>
            <p:cNvPr id="8" name="矩形 7"/>
            <p:cNvSpPr/>
            <p:nvPr/>
          </p:nvSpPr>
          <p:spPr>
            <a:xfrm>
              <a:off x="5354322" y="2346820"/>
              <a:ext cx="2284771" cy="757130"/>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9" name="矩形 8"/>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标题文字添加</a:t>
              </a:r>
            </a:p>
          </p:txBody>
        </p:sp>
      </p:grpSp>
      <p:grpSp>
        <p:nvGrpSpPr>
          <p:cNvPr id="10" name="组合 9"/>
          <p:cNvGrpSpPr/>
          <p:nvPr/>
        </p:nvGrpSpPr>
        <p:grpSpPr>
          <a:xfrm>
            <a:off x="8643457" y="3681993"/>
            <a:ext cx="2284771" cy="1136169"/>
            <a:chOff x="5354322" y="1967781"/>
            <a:chExt cx="2284771" cy="1136169"/>
          </a:xfrm>
        </p:grpSpPr>
        <p:sp>
          <p:nvSpPr>
            <p:cNvPr id="11" name="矩形 10"/>
            <p:cNvSpPr/>
            <p:nvPr/>
          </p:nvSpPr>
          <p:spPr>
            <a:xfrm>
              <a:off x="5354322" y="2346820"/>
              <a:ext cx="2284771" cy="757130"/>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12" name="矩形 11"/>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标题文字添加</a:t>
              </a:r>
            </a:p>
          </p:txBody>
        </p:sp>
      </p:grpSp>
      <p:pic>
        <p:nvPicPr>
          <p:cNvPr id="18" name="图片占位符 17"/>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1124450" y="2474620"/>
            <a:ext cx="1991287" cy="298826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9" name="图片占位符 18"/>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tretch>
            <a:fillRect/>
          </a:stretch>
        </p:blipFill>
        <p:spPr>
          <a:xfrm>
            <a:off x="6331185" y="2474620"/>
            <a:ext cx="2018099" cy="298826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cxnSp>
        <p:nvCxnSpPr>
          <p:cNvPr id="17" name="直接连接符 16"/>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1" name="文本框 20"/>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员工执行力概述</a:t>
            </a:r>
          </a:p>
        </p:txBody>
      </p:sp>
      <p:sp>
        <p:nvSpPr>
          <p:cNvPr id="22" name="文本框 21"/>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9770199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ppt_x</p:attrName>
                                        </p:attrNameLst>
                                      </p:cBhvr>
                                      <p:tavLst>
                                        <p:tav tm="0">
                                          <p:val>
                                            <p:strVal val="#ppt_x-#ppt_w*1.125000"/>
                                          </p:val>
                                        </p:tav>
                                        <p:tav tm="100000">
                                          <p:val>
                                            <p:strVal val="#ppt_x"/>
                                          </p:val>
                                        </p:tav>
                                      </p:tavLst>
                                    </p:anim>
                                    <p:animEffect transition="in" filter="wipe(right)">
                                      <p:cBhvr>
                                        <p:cTn id="17" dur="500"/>
                                        <p:tgtEl>
                                          <p:spTgt spid="7"/>
                                        </p:tgtEl>
                                      </p:cBhvr>
                                    </p:animEffect>
                                  </p:childTnLst>
                                </p:cTn>
                              </p:par>
                              <p:par>
                                <p:cTn id="18" presetID="1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ppt_x</p:attrName>
                                        </p:attrNameLst>
                                      </p:cBhvr>
                                      <p:tavLst>
                                        <p:tav tm="0">
                                          <p:val>
                                            <p:strVal val="#ppt_x-#ppt_w*1.125000"/>
                                          </p:val>
                                        </p:tav>
                                        <p:tav tm="100000">
                                          <p:val>
                                            <p:strVal val="#ppt_x"/>
                                          </p:val>
                                        </p:tav>
                                      </p:tavLst>
                                    </p:anim>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ïs1iḑê"/>
          <p:cNvGrpSpPr/>
          <p:nvPr/>
        </p:nvGrpSpPr>
        <p:grpSpPr>
          <a:xfrm>
            <a:off x="2667003" y="3007691"/>
            <a:ext cx="6819900" cy="687034"/>
            <a:chOff x="3411415" y="3383480"/>
            <a:chExt cx="5341015" cy="589346"/>
          </a:xfrm>
        </p:grpSpPr>
        <p:cxnSp>
          <p:nvCxnSpPr>
            <p:cNvPr id="31" name="Straight Connector 31"/>
            <p:cNvCxnSpPr/>
            <p:nvPr/>
          </p:nvCxnSpPr>
          <p:spPr>
            <a:xfrm>
              <a:off x="4317248" y="3383480"/>
              <a:ext cx="0" cy="297387"/>
            </a:xfrm>
            <a:prstGeom prst="line">
              <a:avLst/>
            </a:prstGeom>
            <a:ln>
              <a:solidFill>
                <a:schemeClr val="bg1">
                  <a:lumMod val="75000"/>
                </a:schemeClr>
              </a:solidFill>
              <a:prstDash val="dash"/>
            </a:ln>
          </p:spPr>
          <p:style>
            <a:lnRef idx="2">
              <a:schemeClr val="dk1"/>
            </a:lnRef>
            <a:fillRef idx="0">
              <a:schemeClr val="dk1"/>
            </a:fillRef>
            <a:effectRef idx="1">
              <a:schemeClr val="dk1"/>
            </a:effectRef>
            <a:fontRef idx="minor">
              <a:schemeClr val="tx1"/>
            </a:fontRef>
          </p:style>
        </p:cxnSp>
        <p:cxnSp>
          <p:nvCxnSpPr>
            <p:cNvPr id="32" name="Straight Connector 32"/>
            <p:cNvCxnSpPr/>
            <p:nvPr/>
          </p:nvCxnSpPr>
          <p:spPr>
            <a:xfrm>
              <a:off x="6096000" y="3383480"/>
              <a:ext cx="0" cy="297387"/>
            </a:xfrm>
            <a:prstGeom prst="line">
              <a:avLst/>
            </a:prstGeom>
            <a:ln>
              <a:solidFill>
                <a:schemeClr val="bg1">
                  <a:lumMod val="75000"/>
                </a:schemeClr>
              </a:solidFill>
              <a:prstDash val="dash"/>
            </a:ln>
          </p:spPr>
          <p:style>
            <a:lnRef idx="2">
              <a:schemeClr val="dk1"/>
            </a:lnRef>
            <a:fillRef idx="0">
              <a:schemeClr val="dk1"/>
            </a:fillRef>
            <a:effectRef idx="1">
              <a:schemeClr val="dk1"/>
            </a:effectRef>
            <a:fontRef idx="minor">
              <a:schemeClr val="tx1"/>
            </a:fontRef>
          </p:style>
        </p:cxnSp>
        <p:cxnSp>
          <p:nvCxnSpPr>
            <p:cNvPr id="33" name="Straight Connector 33"/>
            <p:cNvCxnSpPr/>
            <p:nvPr/>
          </p:nvCxnSpPr>
          <p:spPr>
            <a:xfrm>
              <a:off x="7874752" y="3383480"/>
              <a:ext cx="0" cy="297387"/>
            </a:xfrm>
            <a:prstGeom prst="line">
              <a:avLst/>
            </a:prstGeom>
            <a:ln>
              <a:solidFill>
                <a:schemeClr val="bg1">
                  <a:lumMod val="75000"/>
                </a:schemeClr>
              </a:solidFill>
              <a:prstDash val="dash"/>
            </a:ln>
          </p:spPr>
          <p:style>
            <a:lnRef idx="2">
              <a:schemeClr val="dk1"/>
            </a:lnRef>
            <a:fillRef idx="0">
              <a:schemeClr val="dk1"/>
            </a:fillRef>
            <a:effectRef idx="1">
              <a:schemeClr val="dk1"/>
            </a:effectRef>
            <a:fontRef idx="minor">
              <a:schemeClr val="tx1"/>
            </a:fontRef>
          </p:style>
        </p:cxnSp>
        <p:cxnSp>
          <p:nvCxnSpPr>
            <p:cNvPr id="34" name="Straight Connector 34"/>
            <p:cNvCxnSpPr/>
            <p:nvPr/>
          </p:nvCxnSpPr>
          <p:spPr>
            <a:xfrm>
              <a:off x="3416174" y="3675439"/>
              <a:ext cx="0" cy="297387"/>
            </a:xfrm>
            <a:prstGeom prst="line">
              <a:avLst/>
            </a:prstGeom>
            <a:ln>
              <a:solidFill>
                <a:schemeClr val="bg1">
                  <a:lumMod val="75000"/>
                </a:schemeClr>
              </a:solidFill>
              <a:prstDash val="dash"/>
            </a:ln>
          </p:spPr>
          <p:style>
            <a:lnRef idx="2">
              <a:schemeClr val="dk1"/>
            </a:lnRef>
            <a:fillRef idx="0">
              <a:schemeClr val="dk1"/>
            </a:fillRef>
            <a:effectRef idx="1">
              <a:schemeClr val="dk1"/>
            </a:effectRef>
            <a:fontRef idx="minor">
              <a:schemeClr val="tx1"/>
            </a:fontRef>
          </p:style>
        </p:cxnSp>
        <p:cxnSp>
          <p:nvCxnSpPr>
            <p:cNvPr id="35" name="Straight Connector 35"/>
            <p:cNvCxnSpPr/>
            <p:nvPr/>
          </p:nvCxnSpPr>
          <p:spPr>
            <a:xfrm>
              <a:off x="5194926" y="3675439"/>
              <a:ext cx="0" cy="297387"/>
            </a:xfrm>
            <a:prstGeom prst="line">
              <a:avLst/>
            </a:prstGeom>
            <a:ln>
              <a:solidFill>
                <a:schemeClr val="bg1">
                  <a:lumMod val="75000"/>
                </a:schemeClr>
              </a:solidFill>
              <a:prstDash val="dash"/>
            </a:ln>
          </p:spPr>
          <p:style>
            <a:lnRef idx="2">
              <a:schemeClr val="dk1"/>
            </a:lnRef>
            <a:fillRef idx="0">
              <a:schemeClr val="dk1"/>
            </a:fillRef>
            <a:effectRef idx="1">
              <a:schemeClr val="dk1"/>
            </a:effectRef>
            <a:fontRef idx="minor">
              <a:schemeClr val="tx1"/>
            </a:fontRef>
          </p:style>
        </p:cxnSp>
        <p:cxnSp>
          <p:nvCxnSpPr>
            <p:cNvPr id="36" name="Straight Connector 36"/>
            <p:cNvCxnSpPr/>
            <p:nvPr/>
          </p:nvCxnSpPr>
          <p:spPr>
            <a:xfrm>
              <a:off x="6973678" y="3675439"/>
              <a:ext cx="0" cy="297387"/>
            </a:xfrm>
            <a:prstGeom prst="line">
              <a:avLst/>
            </a:prstGeom>
            <a:ln>
              <a:solidFill>
                <a:schemeClr val="bg1">
                  <a:lumMod val="75000"/>
                </a:schemeClr>
              </a:solidFill>
              <a:prstDash val="dash"/>
            </a:ln>
          </p:spPr>
          <p:style>
            <a:lnRef idx="2">
              <a:schemeClr val="dk1"/>
            </a:lnRef>
            <a:fillRef idx="0">
              <a:schemeClr val="dk1"/>
            </a:fillRef>
            <a:effectRef idx="1">
              <a:schemeClr val="dk1"/>
            </a:effectRef>
            <a:fontRef idx="minor">
              <a:schemeClr val="tx1"/>
            </a:fontRef>
          </p:style>
        </p:cxnSp>
        <p:cxnSp>
          <p:nvCxnSpPr>
            <p:cNvPr id="37" name="Straight Connector 37"/>
            <p:cNvCxnSpPr/>
            <p:nvPr/>
          </p:nvCxnSpPr>
          <p:spPr>
            <a:xfrm>
              <a:off x="8752430" y="3675439"/>
              <a:ext cx="0" cy="297387"/>
            </a:xfrm>
            <a:prstGeom prst="line">
              <a:avLst/>
            </a:prstGeom>
            <a:ln>
              <a:solidFill>
                <a:schemeClr val="bg1">
                  <a:lumMod val="75000"/>
                </a:schemeClr>
              </a:solidFill>
              <a:prstDash val="dash"/>
            </a:ln>
          </p:spPr>
          <p:style>
            <a:lnRef idx="2">
              <a:schemeClr val="dk1"/>
            </a:lnRef>
            <a:fillRef idx="0">
              <a:schemeClr val="dk1"/>
            </a:fillRef>
            <a:effectRef idx="1">
              <a:schemeClr val="dk1"/>
            </a:effectRef>
            <a:fontRef idx="minor">
              <a:schemeClr val="tx1"/>
            </a:fontRef>
          </p:style>
        </p:cxnSp>
        <p:cxnSp>
          <p:nvCxnSpPr>
            <p:cNvPr id="38" name="Straight Connector 38"/>
            <p:cNvCxnSpPr/>
            <p:nvPr/>
          </p:nvCxnSpPr>
          <p:spPr>
            <a:xfrm>
              <a:off x="3411415" y="3675439"/>
              <a:ext cx="5341015" cy="0"/>
            </a:xfrm>
            <a:prstGeom prst="line">
              <a:avLst/>
            </a:prstGeom>
            <a:ln>
              <a:solidFill>
                <a:schemeClr val="bg1">
                  <a:lumMod val="75000"/>
                </a:schemeClr>
              </a:solidFill>
              <a:prstDash val="dash"/>
            </a:ln>
          </p:spPr>
          <p:style>
            <a:lnRef idx="2">
              <a:schemeClr val="dk1"/>
            </a:lnRef>
            <a:fillRef idx="0">
              <a:schemeClr val="dk1"/>
            </a:fillRef>
            <a:effectRef idx="1">
              <a:schemeClr val="dk1"/>
            </a:effectRef>
            <a:fontRef idx="minor">
              <a:schemeClr val="tx1"/>
            </a:fontRef>
          </p:style>
        </p:cxnSp>
      </p:grpSp>
      <p:sp>
        <p:nvSpPr>
          <p:cNvPr id="5" name="islîďe"/>
          <p:cNvSpPr/>
          <p:nvPr/>
        </p:nvSpPr>
        <p:spPr>
          <a:xfrm>
            <a:off x="6636061" y="3662367"/>
            <a:ext cx="1226243" cy="1226243"/>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6" name="i$liḑê"/>
          <p:cNvSpPr/>
          <p:nvPr/>
        </p:nvSpPr>
        <p:spPr>
          <a:xfrm>
            <a:off x="2074141" y="3662367"/>
            <a:ext cx="1226243" cy="1226243"/>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7" name="ïşḷïḋe"/>
          <p:cNvSpPr/>
          <p:nvPr/>
        </p:nvSpPr>
        <p:spPr>
          <a:xfrm>
            <a:off x="4351417" y="3662367"/>
            <a:ext cx="1226243" cy="1226243"/>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8" name="iṡḷiḑê"/>
          <p:cNvSpPr/>
          <p:nvPr/>
        </p:nvSpPr>
        <p:spPr>
          <a:xfrm>
            <a:off x="8912013" y="3662367"/>
            <a:ext cx="1226243" cy="1226243"/>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0" name="î$lïḋè"/>
          <p:cNvSpPr/>
          <p:nvPr/>
        </p:nvSpPr>
        <p:spPr>
          <a:xfrm>
            <a:off x="7793613" y="1792245"/>
            <a:ext cx="1226243" cy="122624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1" name="íśľíḓê"/>
          <p:cNvSpPr/>
          <p:nvPr/>
        </p:nvSpPr>
        <p:spPr>
          <a:xfrm>
            <a:off x="5497637" y="1792245"/>
            <a:ext cx="1226243" cy="122624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2" name="ïṩḷiḋe"/>
          <p:cNvSpPr/>
          <p:nvPr/>
        </p:nvSpPr>
        <p:spPr>
          <a:xfrm>
            <a:off x="3217417" y="1792245"/>
            <a:ext cx="1226243" cy="1226243"/>
          </a:xfrm>
          <a:prstGeom prst="ellips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3" name="ïšļiḋé"/>
          <p:cNvSpPr>
            <a:spLocks/>
          </p:cNvSpPr>
          <p:nvPr/>
        </p:nvSpPr>
        <p:spPr bwMode="auto">
          <a:xfrm>
            <a:off x="2370659" y="3958881"/>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4" name="ï$ḻîdê"/>
          <p:cNvSpPr>
            <a:spLocks/>
          </p:cNvSpPr>
          <p:nvPr/>
        </p:nvSpPr>
        <p:spPr bwMode="auto">
          <a:xfrm>
            <a:off x="4647939" y="3958881"/>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5" name="îṩ1ïḍe"/>
          <p:cNvSpPr>
            <a:spLocks/>
          </p:cNvSpPr>
          <p:nvPr/>
        </p:nvSpPr>
        <p:spPr bwMode="auto">
          <a:xfrm>
            <a:off x="6932579" y="3958881"/>
            <a:ext cx="633204" cy="633204"/>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6" name="iślíḓè"/>
          <p:cNvSpPr>
            <a:spLocks/>
          </p:cNvSpPr>
          <p:nvPr/>
        </p:nvSpPr>
        <p:spPr bwMode="auto">
          <a:xfrm>
            <a:off x="9208531" y="3958881"/>
            <a:ext cx="633204" cy="633204"/>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7" name="îşľíďê"/>
          <p:cNvSpPr>
            <a:spLocks/>
          </p:cNvSpPr>
          <p:nvPr/>
        </p:nvSpPr>
        <p:spPr bwMode="auto">
          <a:xfrm>
            <a:off x="3513935" y="2081644"/>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8" name="ïšľíḑe"/>
          <p:cNvSpPr>
            <a:spLocks/>
          </p:cNvSpPr>
          <p:nvPr/>
        </p:nvSpPr>
        <p:spPr bwMode="auto">
          <a:xfrm>
            <a:off x="5794155" y="2081644"/>
            <a:ext cx="633204" cy="633204"/>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5"/>
          </a:solidFill>
          <a:ln>
            <a:noFill/>
          </a:ln>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9" name="íṡḻídê"/>
          <p:cNvSpPr>
            <a:spLocks/>
          </p:cNvSpPr>
          <p:nvPr/>
        </p:nvSpPr>
        <p:spPr bwMode="auto">
          <a:xfrm>
            <a:off x="8077671" y="2081644"/>
            <a:ext cx="633204" cy="633204"/>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accent6"/>
          </a:solidFill>
          <a:ln>
            <a:solidFill>
              <a:schemeClr val="accent6"/>
            </a:solidFill>
          </a:ln>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79" name="文本框 78"/>
          <p:cNvSpPr txBox="1"/>
          <p:nvPr/>
        </p:nvSpPr>
        <p:spPr>
          <a:xfrm>
            <a:off x="8559800" y="5037956"/>
            <a:ext cx="1854200"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字魂36号-正文宋楷" panose="02000000000000000000" pitchFamily="2" charset="-122"/>
                <a:ea typeface="字魂36号-正文宋楷" panose="02000000000000000000" pitchFamily="2" charset="-122"/>
              </a:rPr>
              <a:t>The user can demonstrate on a projector or computer, or presentation and make it film to be used in a wider field</a:t>
            </a:r>
          </a:p>
        </p:txBody>
      </p:sp>
      <p:sp>
        <p:nvSpPr>
          <p:cNvPr id="80" name="文本框 79"/>
          <p:cNvSpPr txBox="1"/>
          <p:nvPr/>
        </p:nvSpPr>
        <p:spPr>
          <a:xfrm>
            <a:off x="6288527" y="5037956"/>
            <a:ext cx="1854200"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字魂36号-正文宋楷" panose="02000000000000000000" pitchFamily="2" charset="-122"/>
                <a:ea typeface="字魂36号-正文宋楷" panose="02000000000000000000" pitchFamily="2" charset="-122"/>
              </a:rPr>
              <a:t>The user can demonstrate on a projector or computer, or presentation and make it film to be used in a wider field</a:t>
            </a:r>
          </a:p>
        </p:txBody>
      </p:sp>
      <p:sp>
        <p:nvSpPr>
          <p:cNvPr id="81" name="文本框 80"/>
          <p:cNvSpPr txBox="1"/>
          <p:nvPr/>
        </p:nvSpPr>
        <p:spPr>
          <a:xfrm>
            <a:off x="4037439" y="5037956"/>
            <a:ext cx="1854200"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字魂36号-正文宋楷" panose="02000000000000000000" pitchFamily="2" charset="-122"/>
                <a:ea typeface="字魂36号-正文宋楷" panose="02000000000000000000" pitchFamily="2" charset="-122"/>
              </a:rPr>
              <a:t>The user can demonstrate on a projector or computer, or presentation and make it film to be used in a wider field</a:t>
            </a:r>
          </a:p>
        </p:txBody>
      </p:sp>
      <p:sp>
        <p:nvSpPr>
          <p:cNvPr id="82" name="文本框 81"/>
          <p:cNvSpPr txBox="1"/>
          <p:nvPr/>
        </p:nvSpPr>
        <p:spPr>
          <a:xfrm>
            <a:off x="1739900" y="5037956"/>
            <a:ext cx="1854200" cy="618631"/>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字魂36号-正文宋楷" panose="02000000000000000000" pitchFamily="2" charset="-122"/>
                <a:ea typeface="字魂36号-正文宋楷" panose="02000000000000000000" pitchFamily="2" charset="-122"/>
              </a:rPr>
              <a:t>The user can demonstrate on a projector or computer, or presentation and make it film to be used in a wider field</a:t>
            </a:r>
          </a:p>
        </p:txBody>
      </p:sp>
      <p:cxnSp>
        <p:nvCxnSpPr>
          <p:cNvPr id="41" name="直接连接符 40"/>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3" name="文本框 42"/>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员工执行力概述</a:t>
            </a:r>
          </a:p>
        </p:txBody>
      </p:sp>
      <p:sp>
        <p:nvSpPr>
          <p:cNvPr id="44" name="文本框 43"/>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11240114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500"/>
                            </p:stCondLst>
                            <p:childTnLst>
                              <p:par>
                                <p:cTn id="36" presetID="22" presetClass="entr" presetSubtype="1"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up)">
                                      <p:cBhvr>
                                        <p:cTn id="38" dur="500"/>
                                        <p:tgtEl>
                                          <p:spTgt spid="4"/>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p:cTn id="52" dur="500" fill="hold"/>
                                        <p:tgtEl>
                                          <p:spTgt spid="7"/>
                                        </p:tgtEl>
                                        <p:attrNameLst>
                                          <p:attrName>ppt_w</p:attrName>
                                        </p:attrNameLst>
                                      </p:cBhvr>
                                      <p:tavLst>
                                        <p:tav tm="0">
                                          <p:val>
                                            <p:fltVal val="0"/>
                                          </p:val>
                                        </p:tav>
                                        <p:tav tm="100000">
                                          <p:val>
                                            <p:strVal val="#ppt_w"/>
                                          </p:val>
                                        </p:tav>
                                      </p:tavLst>
                                    </p:anim>
                                    <p:anim calcmode="lin" valueType="num">
                                      <p:cBhvr>
                                        <p:cTn id="53" dur="500" fill="hold"/>
                                        <p:tgtEl>
                                          <p:spTgt spid="7"/>
                                        </p:tgtEl>
                                        <p:attrNameLst>
                                          <p:attrName>ppt_h</p:attrName>
                                        </p:attrNameLst>
                                      </p:cBhvr>
                                      <p:tavLst>
                                        <p:tav tm="0">
                                          <p:val>
                                            <p:fltVal val="0"/>
                                          </p:val>
                                        </p:tav>
                                        <p:tav tm="100000">
                                          <p:val>
                                            <p:strVal val="#ppt_h"/>
                                          </p:val>
                                        </p:tav>
                                      </p:tavLst>
                                    </p:anim>
                                    <p:animEffect transition="in" filter="fade">
                                      <p:cBhvr>
                                        <p:cTn id="54" dur="500"/>
                                        <p:tgtEl>
                                          <p:spTgt spid="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p:cTn id="57" dur="500" fill="hold"/>
                                        <p:tgtEl>
                                          <p:spTgt spid="8"/>
                                        </p:tgtEl>
                                        <p:attrNameLst>
                                          <p:attrName>ppt_w</p:attrName>
                                        </p:attrNameLst>
                                      </p:cBhvr>
                                      <p:tavLst>
                                        <p:tav tm="0">
                                          <p:val>
                                            <p:fltVal val="0"/>
                                          </p:val>
                                        </p:tav>
                                        <p:tav tm="100000">
                                          <p:val>
                                            <p:strVal val="#ppt_w"/>
                                          </p:val>
                                        </p:tav>
                                      </p:tavLst>
                                    </p:anim>
                                    <p:anim calcmode="lin" valueType="num">
                                      <p:cBhvr>
                                        <p:cTn id="58" dur="500" fill="hold"/>
                                        <p:tgtEl>
                                          <p:spTgt spid="8"/>
                                        </p:tgtEl>
                                        <p:attrNameLst>
                                          <p:attrName>ppt_h</p:attrName>
                                        </p:attrNameLst>
                                      </p:cBhvr>
                                      <p:tavLst>
                                        <p:tav tm="0">
                                          <p:val>
                                            <p:fltVal val="0"/>
                                          </p:val>
                                        </p:tav>
                                        <p:tav tm="100000">
                                          <p:val>
                                            <p:strVal val="#ppt_h"/>
                                          </p:val>
                                        </p:tav>
                                      </p:tavLst>
                                    </p:anim>
                                    <p:animEffect transition="in" filter="fade">
                                      <p:cBhvr>
                                        <p:cTn id="59" dur="500"/>
                                        <p:tgtEl>
                                          <p:spTgt spid="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ppt_w</p:attrName>
                                        </p:attrNameLst>
                                      </p:cBhvr>
                                      <p:tavLst>
                                        <p:tav tm="0">
                                          <p:val>
                                            <p:fltVal val="0"/>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animEffect transition="in" filter="fade">
                                      <p:cBhvr>
                                        <p:cTn id="69" dur="500"/>
                                        <p:tgtEl>
                                          <p:spTgt spid="1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ppt_w</p:attrName>
                                        </p:attrNameLst>
                                      </p:cBhvr>
                                      <p:tavLst>
                                        <p:tav tm="0">
                                          <p:val>
                                            <p:fltVal val="0"/>
                                          </p:val>
                                        </p:tav>
                                        <p:tav tm="100000">
                                          <p:val>
                                            <p:strVal val="#ppt_w"/>
                                          </p:val>
                                        </p:tav>
                                      </p:tavLst>
                                    </p:anim>
                                    <p:anim calcmode="lin" valueType="num">
                                      <p:cBhvr>
                                        <p:cTn id="73" dur="500" fill="hold"/>
                                        <p:tgtEl>
                                          <p:spTgt spid="15"/>
                                        </p:tgtEl>
                                        <p:attrNameLst>
                                          <p:attrName>ppt_h</p:attrName>
                                        </p:attrNameLst>
                                      </p:cBhvr>
                                      <p:tavLst>
                                        <p:tav tm="0">
                                          <p:val>
                                            <p:fltVal val="0"/>
                                          </p:val>
                                        </p:tav>
                                        <p:tav tm="100000">
                                          <p:val>
                                            <p:strVal val="#ppt_h"/>
                                          </p:val>
                                        </p:tav>
                                      </p:tavLst>
                                    </p:anim>
                                    <p:animEffect transition="in" filter="fade">
                                      <p:cBhvr>
                                        <p:cTn id="74" dur="500"/>
                                        <p:tgtEl>
                                          <p:spTgt spid="1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childTnLst>
                                </p:cTn>
                              </p:par>
                            </p:childTnLst>
                          </p:cTn>
                        </p:par>
                        <p:par>
                          <p:cTn id="80" fill="hold">
                            <p:stCondLst>
                              <p:cond delay="1500"/>
                            </p:stCondLst>
                            <p:childTnLst>
                              <p:par>
                                <p:cTn id="81" presetID="22" presetClass="entr" presetSubtype="1" fill="hold" grpId="0"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wipe(up)">
                                      <p:cBhvr>
                                        <p:cTn id="83" dur="500"/>
                                        <p:tgtEl>
                                          <p:spTgt spid="82"/>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81"/>
                                        </p:tgtEl>
                                        <p:attrNameLst>
                                          <p:attrName>style.visibility</p:attrName>
                                        </p:attrNameLst>
                                      </p:cBhvr>
                                      <p:to>
                                        <p:strVal val="visible"/>
                                      </p:to>
                                    </p:set>
                                    <p:animEffect transition="in" filter="wipe(up)">
                                      <p:cBhvr>
                                        <p:cTn id="86" dur="500"/>
                                        <p:tgtEl>
                                          <p:spTgt spid="8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wipe(up)">
                                      <p:cBhvr>
                                        <p:cTn id="89" dur="500"/>
                                        <p:tgtEl>
                                          <p:spTgt spid="80"/>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79"/>
                                        </p:tgtEl>
                                        <p:attrNameLst>
                                          <p:attrName>style.visibility</p:attrName>
                                        </p:attrNameLst>
                                      </p:cBhvr>
                                      <p:to>
                                        <p:strVal val="visible"/>
                                      </p:to>
                                    </p:set>
                                    <p:animEffect transition="in" filter="wipe(up)">
                                      <p:cBhvr>
                                        <p:cTn id="9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79" grpId="0"/>
      <p:bldP spid="80" grpId="0"/>
      <p:bldP spid="81" grpId="0"/>
      <p:bldP spid="8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6"/>
          <p:cNvGrpSpPr/>
          <p:nvPr/>
        </p:nvGrpSpPr>
        <p:grpSpPr>
          <a:xfrm>
            <a:off x="1471040" y="2007495"/>
            <a:ext cx="3869447" cy="3562856"/>
            <a:chOff x="1631504" y="1499745"/>
            <a:chExt cx="4190544" cy="3858510"/>
          </a:xfrm>
        </p:grpSpPr>
        <p:sp>
          <p:nvSpPr>
            <p:cNvPr id="6" name="Freeform: Shape 1"/>
            <p:cNvSpPr/>
            <p:nvPr/>
          </p:nvSpPr>
          <p:spPr>
            <a:xfrm>
              <a:off x="3703135" y="2210879"/>
              <a:ext cx="1542819" cy="12570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chemeClr val="bg1">
                  <a:lumMod val="85000"/>
                </a:schemeClr>
              </a:solidFill>
              <a:miter/>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7" name="Freeform: Shape 2"/>
            <p:cNvSpPr/>
            <p:nvPr/>
          </p:nvSpPr>
          <p:spPr>
            <a:xfrm>
              <a:off x="5151071" y="3386678"/>
              <a:ext cx="167085" cy="160386"/>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chemeClr val="bg1">
                <a:lumMod val="85000"/>
              </a:schemeClr>
            </a:solidFill>
            <a:ln w="12700">
              <a:noFill/>
              <a:miter lim="400000"/>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8" name="Freeform: Shape 3"/>
            <p:cNvSpPr/>
            <p:nvPr/>
          </p:nvSpPr>
          <p:spPr>
            <a:xfrm>
              <a:off x="2569135" y="2601849"/>
              <a:ext cx="1157443" cy="877853"/>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chemeClr val="bg1">
                  <a:lumMod val="85000"/>
                </a:schemeClr>
              </a:solidFill>
              <a:miter/>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9" name="Freeform: Shape 4"/>
            <p:cNvSpPr/>
            <p:nvPr/>
          </p:nvSpPr>
          <p:spPr>
            <a:xfrm>
              <a:off x="2505134" y="3395021"/>
              <a:ext cx="169224" cy="16068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chemeClr val="bg1">
                <a:lumMod val="85000"/>
              </a:schemeClr>
            </a:solidFill>
            <a:ln w="12700">
              <a:miter lim="400000"/>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0" name="Freeform: Shape 5"/>
            <p:cNvSpPr/>
            <p:nvPr/>
          </p:nvSpPr>
          <p:spPr>
            <a:xfrm>
              <a:off x="2999767" y="1499745"/>
              <a:ext cx="1462654" cy="1462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1" name="Freeform: Shape 6"/>
            <p:cNvSpPr/>
            <p:nvPr/>
          </p:nvSpPr>
          <p:spPr>
            <a:xfrm>
              <a:off x="3010984" y="5168828"/>
              <a:ext cx="188675" cy="181348"/>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chemeClr val="bg1">
                <a:lumMod val="85000"/>
              </a:schemeClr>
            </a:solidFill>
            <a:ln w="12700">
              <a:miter lim="400000"/>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2" name="Freeform: Shape 7"/>
            <p:cNvSpPr/>
            <p:nvPr/>
          </p:nvSpPr>
          <p:spPr>
            <a:xfrm>
              <a:off x="3153340" y="4634025"/>
              <a:ext cx="1874877" cy="7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chemeClr val="bg1">
                  <a:lumMod val="85000"/>
                </a:schemeClr>
              </a:solidFill>
              <a:miter/>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3" name="Freeform: Shape 8"/>
            <p:cNvSpPr/>
            <p:nvPr/>
          </p:nvSpPr>
          <p:spPr>
            <a:xfrm>
              <a:off x="4454077" y="2863954"/>
              <a:ext cx="435721" cy="1450522"/>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chemeClr val="bg1">
                  <a:lumMod val="85000"/>
                </a:schemeClr>
              </a:solidFill>
              <a:miter/>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4" name="Freeform: Shape 9"/>
            <p:cNvSpPr/>
            <p:nvPr/>
          </p:nvSpPr>
          <p:spPr>
            <a:xfrm>
              <a:off x="4396521" y="2812964"/>
              <a:ext cx="166774" cy="1605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chemeClr val="bg1">
                <a:lumMod val="85000"/>
              </a:schemeClr>
            </a:solidFill>
            <a:ln>
              <a:noFill/>
              <a:round/>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5" name="Freeform: Shape 10"/>
            <p:cNvSpPr/>
            <p:nvPr/>
          </p:nvSpPr>
          <p:spPr>
            <a:xfrm>
              <a:off x="435939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50000"/>
              </a:schemeClr>
            </a:solidFill>
            <a:ln w="12700">
              <a:miter lim="400000"/>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6" name="Freeform: Shape 11"/>
            <p:cNvSpPr/>
            <p:nvPr/>
          </p:nvSpPr>
          <p:spPr>
            <a:xfrm>
              <a:off x="2128831" y="2679744"/>
              <a:ext cx="455998" cy="1925904"/>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chemeClr val="bg1">
                  <a:lumMod val="85000"/>
                </a:schemeClr>
              </a:solidFill>
              <a:miter/>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7" name="Freeform: Shape 12"/>
            <p:cNvSpPr/>
            <p:nvPr/>
          </p:nvSpPr>
          <p:spPr>
            <a:xfrm>
              <a:off x="2477599" y="2631598"/>
              <a:ext cx="165719" cy="161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chemeClr val="bg1">
                <a:lumMod val="85000"/>
              </a:schemeClr>
            </a:solidFill>
            <a:ln w="12700">
              <a:miter lim="400000"/>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8" name="Freeform: Shape 13"/>
            <p:cNvSpPr/>
            <p:nvPr/>
          </p:nvSpPr>
          <p:spPr>
            <a:xfrm>
              <a:off x="2692669" y="4379866"/>
              <a:ext cx="1397931" cy="581774"/>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chemeClr val="bg1">
                  <a:lumMod val="85000"/>
                </a:schemeClr>
              </a:solidFill>
              <a:miter/>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9" name="Freeform: Shape 14"/>
            <p:cNvSpPr/>
            <p:nvPr/>
          </p:nvSpPr>
          <p:spPr>
            <a:xfrm>
              <a:off x="4032081" y="4827386"/>
              <a:ext cx="165801" cy="161534"/>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chemeClr val="bg1">
                <a:lumMod val="85000"/>
              </a:schemeClr>
            </a:solidFill>
            <a:ln w="12700">
              <a:miter lim="400000"/>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20" name="Freeform: Shape 15"/>
            <p:cNvSpPr/>
            <p:nvPr/>
          </p:nvSpPr>
          <p:spPr>
            <a:xfrm>
              <a:off x="163150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21" name="Freeform: Shape 56"/>
            <p:cNvSpPr>
              <a:spLocks/>
            </p:cNvSpPr>
            <p:nvPr/>
          </p:nvSpPr>
          <p:spPr bwMode="auto">
            <a:xfrm>
              <a:off x="4815024" y="4307637"/>
              <a:ext cx="551396" cy="552682"/>
            </a:xfrm>
            <a:custGeom>
              <a:avLst/>
              <a:gdLst>
                <a:gd name="T0" fmla="*/ 103 w 181"/>
                <a:gd name="T1" fmla="*/ 23 h 181"/>
                <a:gd name="T2" fmla="*/ 23 w 181"/>
                <a:gd name="T3" fmla="*/ 23 h 181"/>
                <a:gd name="T4" fmla="*/ 23 w 181"/>
                <a:gd name="T5" fmla="*/ 103 h 181"/>
                <a:gd name="T6" fmla="*/ 95 w 181"/>
                <a:gd name="T7" fmla="*/ 110 h 181"/>
                <a:gd name="T8" fmla="*/ 97 w 181"/>
                <a:gd name="T9" fmla="*/ 113 h 181"/>
                <a:gd name="T10" fmla="*/ 97 w 181"/>
                <a:gd name="T11" fmla="*/ 114 h 181"/>
                <a:gd name="T12" fmla="*/ 97 w 181"/>
                <a:gd name="T13" fmla="*/ 122 h 181"/>
                <a:gd name="T14" fmla="*/ 153 w 181"/>
                <a:gd name="T15" fmla="*/ 178 h 181"/>
                <a:gd name="T16" fmla="*/ 161 w 181"/>
                <a:gd name="T17" fmla="*/ 178 h 181"/>
                <a:gd name="T18" fmla="*/ 162 w 181"/>
                <a:gd name="T19" fmla="*/ 178 h 181"/>
                <a:gd name="T20" fmla="*/ 162 w 181"/>
                <a:gd name="T21" fmla="*/ 178 h 181"/>
                <a:gd name="T22" fmla="*/ 168 w 181"/>
                <a:gd name="T23" fmla="*/ 178 h 181"/>
                <a:gd name="T24" fmla="*/ 178 w 181"/>
                <a:gd name="T25" fmla="*/ 168 h 181"/>
                <a:gd name="T26" fmla="*/ 178 w 181"/>
                <a:gd name="T27" fmla="*/ 163 h 181"/>
                <a:gd name="T28" fmla="*/ 178 w 181"/>
                <a:gd name="T29" fmla="*/ 162 h 181"/>
                <a:gd name="T30" fmla="*/ 178 w 181"/>
                <a:gd name="T31" fmla="*/ 161 h 181"/>
                <a:gd name="T32" fmla="*/ 178 w 181"/>
                <a:gd name="T33" fmla="*/ 153 h 181"/>
                <a:gd name="T34" fmla="*/ 122 w 181"/>
                <a:gd name="T35" fmla="*/ 97 h 181"/>
                <a:gd name="T36" fmla="*/ 113 w 181"/>
                <a:gd name="T37" fmla="*/ 97 h 181"/>
                <a:gd name="T38" fmla="*/ 113 w 181"/>
                <a:gd name="T39" fmla="*/ 97 h 181"/>
                <a:gd name="T40" fmla="*/ 110 w 181"/>
                <a:gd name="T41" fmla="*/ 95 h 181"/>
                <a:gd name="T42" fmla="*/ 103 w 181"/>
                <a:gd name="T43" fmla="*/ 23 h 181"/>
                <a:gd name="T44" fmla="*/ 35 w 181"/>
                <a:gd name="T45" fmla="*/ 35 h 181"/>
                <a:gd name="T46" fmla="*/ 91 w 181"/>
                <a:gd name="T47" fmla="*/ 35 h 181"/>
                <a:gd name="T48" fmla="*/ 91 w 181"/>
                <a:gd name="T49" fmla="*/ 91 h 181"/>
                <a:gd name="T50" fmla="*/ 35 w 181"/>
                <a:gd name="T51" fmla="*/ 92 h 181"/>
                <a:gd name="T52" fmla="*/ 35 w 181"/>
                <a:gd name="T53" fmla="*/ 3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1" h="181">
                  <a:moveTo>
                    <a:pt x="103" y="23"/>
                  </a:moveTo>
                  <a:cubicBezTo>
                    <a:pt x="81" y="0"/>
                    <a:pt x="45" y="0"/>
                    <a:pt x="23" y="23"/>
                  </a:cubicBezTo>
                  <a:cubicBezTo>
                    <a:pt x="0" y="45"/>
                    <a:pt x="0" y="81"/>
                    <a:pt x="23" y="103"/>
                  </a:cubicBezTo>
                  <a:cubicBezTo>
                    <a:pt x="42" y="123"/>
                    <a:pt x="72" y="125"/>
                    <a:pt x="95" y="110"/>
                  </a:cubicBezTo>
                  <a:cubicBezTo>
                    <a:pt x="97" y="113"/>
                    <a:pt x="97" y="113"/>
                    <a:pt x="97" y="113"/>
                  </a:cubicBezTo>
                  <a:cubicBezTo>
                    <a:pt x="97" y="114"/>
                    <a:pt x="97" y="114"/>
                    <a:pt x="97" y="114"/>
                  </a:cubicBezTo>
                  <a:cubicBezTo>
                    <a:pt x="94" y="116"/>
                    <a:pt x="94" y="120"/>
                    <a:pt x="97" y="122"/>
                  </a:cubicBezTo>
                  <a:cubicBezTo>
                    <a:pt x="153" y="178"/>
                    <a:pt x="153" y="178"/>
                    <a:pt x="153" y="178"/>
                  </a:cubicBezTo>
                  <a:cubicBezTo>
                    <a:pt x="155" y="181"/>
                    <a:pt x="159" y="181"/>
                    <a:pt x="161" y="178"/>
                  </a:cubicBezTo>
                  <a:cubicBezTo>
                    <a:pt x="162" y="178"/>
                    <a:pt x="162" y="178"/>
                    <a:pt x="162" y="178"/>
                  </a:cubicBezTo>
                  <a:cubicBezTo>
                    <a:pt x="162" y="178"/>
                    <a:pt x="162" y="178"/>
                    <a:pt x="162" y="178"/>
                  </a:cubicBezTo>
                  <a:cubicBezTo>
                    <a:pt x="164" y="180"/>
                    <a:pt x="166" y="180"/>
                    <a:pt x="168" y="178"/>
                  </a:cubicBezTo>
                  <a:cubicBezTo>
                    <a:pt x="178" y="168"/>
                    <a:pt x="178" y="168"/>
                    <a:pt x="178" y="168"/>
                  </a:cubicBezTo>
                  <a:cubicBezTo>
                    <a:pt x="180" y="166"/>
                    <a:pt x="180" y="164"/>
                    <a:pt x="178" y="163"/>
                  </a:cubicBezTo>
                  <a:cubicBezTo>
                    <a:pt x="178" y="162"/>
                    <a:pt x="178" y="162"/>
                    <a:pt x="178" y="162"/>
                  </a:cubicBezTo>
                  <a:cubicBezTo>
                    <a:pt x="178" y="161"/>
                    <a:pt x="178" y="161"/>
                    <a:pt x="178" y="161"/>
                  </a:cubicBezTo>
                  <a:cubicBezTo>
                    <a:pt x="181" y="159"/>
                    <a:pt x="181" y="155"/>
                    <a:pt x="178" y="153"/>
                  </a:cubicBezTo>
                  <a:cubicBezTo>
                    <a:pt x="122" y="97"/>
                    <a:pt x="122" y="97"/>
                    <a:pt x="122" y="97"/>
                  </a:cubicBezTo>
                  <a:cubicBezTo>
                    <a:pt x="120" y="94"/>
                    <a:pt x="116" y="94"/>
                    <a:pt x="113" y="97"/>
                  </a:cubicBezTo>
                  <a:cubicBezTo>
                    <a:pt x="113" y="97"/>
                    <a:pt x="113" y="97"/>
                    <a:pt x="113" y="97"/>
                  </a:cubicBezTo>
                  <a:cubicBezTo>
                    <a:pt x="110" y="95"/>
                    <a:pt x="110" y="95"/>
                    <a:pt x="110" y="95"/>
                  </a:cubicBezTo>
                  <a:cubicBezTo>
                    <a:pt x="125" y="73"/>
                    <a:pt x="123" y="42"/>
                    <a:pt x="103" y="23"/>
                  </a:cubicBezTo>
                  <a:moveTo>
                    <a:pt x="35" y="35"/>
                  </a:moveTo>
                  <a:cubicBezTo>
                    <a:pt x="50" y="19"/>
                    <a:pt x="76" y="19"/>
                    <a:pt x="91" y="35"/>
                  </a:cubicBezTo>
                  <a:cubicBezTo>
                    <a:pt x="107" y="50"/>
                    <a:pt x="107" y="76"/>
                    <a:pt x="91" y="91"/>
                  </a:cubicBezTo>
                  <a:cubicBezTo>
                    <a:pt x="76" y="107"/>
                    <a:pt x="50" y="107"/>
                    <a:pt x="35" y="92"/>
                  </a:cubicBezTo>
                  <a:cubicBezTo>
                    <a:pt x="19" y="76"/>
                    <a:pt x="19" y="50"/>
                    <a:pt x="35" y="35"/>
                  </a:cubicBezTo>
                </a:path>
              </a:pathLst>
            </a:custGeom>
            <a:solidFill>
              <a:schemeClr val="bg1"/>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22" name="Freeform: Shape 57"/>
            <p:cNvSpPr>
              <a:spLocks/>
            </p:cNvSpPr>
            <p:nvPr/>
          </p:nvSpPr>
          <p:spPr bwMode="auto">
            <a:xfrm>
              <a:off x="3462684" y="1963233"/>
              <a:ext cx="536820" cy="535680"/>
            </a:xfrm>
            <a:custGeom>
              <a:avLst/>
              <a:gdLst>
                <a:gd name="T0" fmla="*/ 0 w 199"/>
                <a:gd name="T1" fmla="*/ 99 h 198"/>
                <a:gd name="T2" fmla="*/ 199 w 199"/>
                <a:gd name="T3" fmla="*/ 99 h 198"/>
                <a:gd name="T4" fmla="*/ 112 w 199"/>
                <a:gd name="T5" fmla="*/ 185 h 198"/>
                <a:gd name="T6" fmla="*/ 104 w 199"/>
                <a:gd name="T7" fmla="*/ 145 h 198"/>
                <a:gd name="T8" fmla="*/ 112 w 199"/>
                <a:gd name="T9" fmla="*/ 185 h 198"/>
                <a:gd name="T10" fmla="*/ 96 w 199"/>
                <a:gd name="T11" fmla="*/ 145 h 198"/>
                <a:gd name="T12" fmla="*/ 87 w 199"/>
                <a:gd name="T13" fmla="*/ 185 h 198"/>
                <a:gd name="T14" fmla="*/ 87 w 199"/>
                <a:gd name="T15" fmla="*/ 13 h 198"/>
                <a:gd name="T16" fmla="*/ 96 w 199"/>
                <a:gd name="T17" fmla="*/ 53 h 198"/>
                <a:gd name="T18" fmla="*/ 87 w 199"/>
                <a:gd name="T19" fmla="*/ 13 h 198"/>
                <a:gd name="T20" fmla="*/ 104 w 199"/>
                <a:gd name="T21" fmla="*/ 53 h 198"/>
                <a:gd name="T22" fmla="*/ 112 w 199"/>
                <a:gd name="T23" fmla="*/ 13 h 198"/>
                <a:gd name="T24" fmla="*/ 104 w 199"/>
                <a:gd name="T25" fmla="*/ 61 h 198"/>
                <a:gd name="T26" fmla="*/ 149 w 199"/>
                <a:gd name="T27" fmla="*/ 95 h 198"/>
                <a:gd name="T28" fmla="*/ 104 w 199"/>
                <a:gd name="T29" fmla="*/ 61 h 198"/>
                <a:gd name="T30" fmla="*/ 96 w 199"/>
                <a:gd name="T31" fmla="*/ 95 h 198"/>
                <a:gd name="T32" fmla="*/ 57 w 199"/>
                <a:gd name="T33" fmla="*/ 55 h 198"/>
                <a:gd name="T34" fmla="*/ 42 w 199"/>
                <a:gd name="T35" fmla="*/ 95 h 198"/>
                <a:gd name="T36" fmla="*/ 31 w 199"/>
                <a:gd name="T37" fmla="*/ 45 h 198"/>
                <a:gd name="T38" fmla="*/ 42 w 199"/>
                <a:gd name="T39" fmla="*/ 95 h 198"/>
                <a:gd name="T40" fmla="*/ 49 w 199"/>
                <a:gd name="T41" fmla="*/ 145 h 198"/>
                <a:gd name="T42" fmla="*/ 13 w 199"/>
                <a:gd name="T43" fmla="*/ 103 h 198"/>
                <a:gd name="T44" fmla="*/ 50 w 199"/>
                <a:gd name="T45" fmla="*/ 103 h 198"/>
                <a:gd name="T46" fmla="*/ 96 w 199"/>
                <a:gd name="T47" fmla="*/ 137 h 198"/>
                <a:gd name="T48" fmla="*/ 50 w 199"/>
                <a:gd name="T49" fmla="*/ 103 h 198"/>
                <a:gd name="T50" fmla="*/ 104 w 199"/>
                <a:gd name="T51" fmla="*/ 103 h 198"/>
                <a:gd name="T52" fmla="*/ 143 w 199"/>
                <a:gd name="T53" fmla="*/ 142 h 198"/>
                <a:gd name="T54" fmla="*/ 157 w 199"/>
                <a:gd name="T55" fmla="*/ 103 h 198"/>
                <a:gd name="T56" fmla="*/ 168 w 199"/>
                <a:gd name="T57" fmla="*/ 153 h 198"/>
                <a:gd name="T58" fmla="*/ 157 w 199"/>
                <a:gd name="T59" fmla="*/ 103 h 198"/>
                <a:gd name="T60" fmla="*/ 150 w 199"/>
                <a:gd name="T61" fmla="*/ 53 h 198"/>
                <a:gd name="T62" fmla="*/ 187 w 199"/>
                <a:gd name="T63" fmla="*/ 95 h 198"/>
                <a:gd name="T64" fmla="*/ 162 w 199"/>
                <a:gd name="T65" fmla="*/ 39 h 198"/>
                <a:gd name="T66" fmla="*/ 131 w 199"/>
                <a:gd name="T67" fmla="*/ 18 h 198"/>
                <a:gd name="T68" fmla="*/ 68 w 199"/>
                <a:gd name="T69" fmla="*/ 18 h 198"/>
                <a:gd name="T70" fmla="*/ 37 w 199"/>
                <a:gd name="T71" fmla="*/ 39 h 198"/>
                <a:gd name="T72" fmla="*/ 37 w 199"/>
                <a:gd name="T73" fmla="*/ 159 h 198"/>
                <a:gd name="T74" fmla="*/ 68 w 199"/>
                <a:gd name="T75" fmla="*/ 180 h 198"/>
                <a:gd name="T76" fmla="*/ 131 w 199"/>
                <a:gd name="T77" fmla="*/ 180 h 198"/>
                <a:gd name="T78" fmla="*/ 162 w 199"/>
                <a:gd name="T79" fmla="*/ 15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198">
                  <a:moveTo>
                    <a:pt x="100" y="0"/>
                  </a:moveTo>
                  <a:cubicBezTo>
                    <a:pt x="45" y="0"/>
                    <a:pt x="0" y="44"/>
                    <a:pt x="0" y="99"/>
                  </a:cubicBezTo>
                  <a:cubicBezTo>
                    <a:pt x="0" y="153"/>
                    <a:pt x="45" y="198"/>
                    <a:pt x="100" y="198"/>
                  </a:cubicBezTo>
                  <a:cubicBezTo>
                    <a:pt x="154" y="198"/>
                    <a:pt x="199" y="153"/>
                    <a:pt x="199" y="99"/>
                  </a:cubicBezTo>
                  <a:cubicBezTo>
                    <a:pt x="199" y="44"/>
                    <a:pt x="154" y="0"/>
                    <a:pt x="100" y="0"/>
                  </a:cubicBezTo>
                  <a:moveTo>
                    <a:pt x="112" y="185"/>
                  </a:moveTo>
                  <a:cubicBezTo>
                    <a:pt x="109" y="185"/>
                    <a:pt x="106" y="186"/>
                    <a:pt x="104" y="186"/>
                  </a:cubicBezTo>
                  <a:cubicBezTo>
                    <a:pt x="104" y="145"/>
                    <a:pt x="104" y="145"/>
                    <a:pt x="104" y="145"/>
                  </a:cubicBezTo>
                  <a:cubicBezTo>
                    <a:pt x="116" y="145"/>
                    <a:pt x="129" y="147"/>
                    <a:pt x="140" y="150"/>
                  </a:cubicBezTo>
                  <a:cubicBezTo>
                    <a:pt x="133" y="167"/>
                    <a:pt x="123" y="180"/>
                    <a:pt x="112" y="185"/>
                  </a:cubicBezTo>
                  <a:moveTo>
                    <a:pt x="59" y="150"/>
                  </a:moveTo>
                  <a:cubicBezTo>
                    <a:pt x="71" y="147"/>
                    <a:pt x="83" y="145"/>
                    <a:pt x="96" y="145"/>
                  </a:cubicBezTo>
                  <a:cubicBezTo>
                    <a:pt x="96" y="186"/>
                    <a:pt x="96" y="186"/>
                    <a:pt x="96" y="186"/>
                  </a:cubicBezTo>
                  <a:cubicBezTo>
                    <a:pt x="93" y="186"/>
                    <a:pt x="90" y="185"/>
                    <a:pt x="87" y="185"/>
                  </a:cubicBezTo>
                  <a:cubicBezTo>
                    <a:pt x="76" y="180"/>
                    <a:pt x="66" y="167"/>
                    <a:pt x="59" y="150"/>
                  </a:cubicBezTo>
                  <a:moveTo>
                    <a:pt x="87" y="13"/>
                  </a:moveTo>
                  <a:cubicBezTo>
                    <a:pt x="90" y="12"/>
                    <a:pt x="93" y="12"/>
                    <a:pt x="96" y="12"/>
                  </a:cubicBezTo>
                  <a:cubicBezTo>
                    <a:pt x="96" y="53"/>
                    <a:pt x="96" y="53"/>
                    <a:pt x="96" y="53"/>
                  </a:cubicBezTo>
                  <a:cubicBezTo>
                    <a:pt x="83" y="53"/>
                    <a:pt x="71" y="51"/>
                    <a:pt x="59" y="48"/>
                  </a:cubicBezTo>
                  <a:cubicBezTo>
                    <a:pt x="66" y="31"/>
                    <a:pt x="76" y="18"/>
                    <a:pt x="87" y="13"/>
                  </a:cubicBezTo>
                  <a:moveTo>
                    <a:pt x="140" y="48"/>
                  </a:moveTo>
                  <a:cubicBezTo>
                    <a:pt x="129" y="51"/>
                    <a:pt x="116" y="53"/>
                    <a:pt x="104" y="53"/>
                  </a:cubicBezTo>
                  <a:cubicBezTo>
                    <a:pt x="104" y="12"/>
                    <a:pt x="104" y="12"/>
                    <a:pt x="104" y="12"/>
                  </a:cubicBezTo>
                  <a:cubicBezTo>
                    <a:pt x="106" y="12"/>
                    <a:pt x="109" y="12"/>
                    <a:pt x="112" y="13"/>
                  </a:cubicBezTo>
                  <a:cubicBezTo>
                    <a:pt x="123" y="18"/>
                    <a:pt x="133" y="31"/>
                    <a:pt x="140" y="48"/>
                  </a:cubicBezTo>
                  <a:moveTo>
                    <a:pt x="104" y="61"/>
                  </a:moveTo>
                  <a:cubicBezTo>
                    <a:pt x="117" y="61"/>
                    <a:pt x="130" y="59"/>
                    <a:pt x="143" y="55"/>
                  </a:cubicBezTo>
                  <a:cubicBezTo>
                    <a:pt x="146" y="67"/>
                    <a:pt x="148" y="81"/>
                    <a:pt x="149" y="95"/>
                  </a:cubicBezTo>
                  <a:cubicBezTo>
                    <a:pt x="104" y="95"/>
                    <a:pt x="104" y="95"/>
                    <a:pt x="104" y="95"/>
                  </a:cubicBezTo>
                  <a:lnTo>
                    <a:pt x="104" y="61"/>
                  </a:lnTo>
                  <a:close/>
                  <a:moveTo>
                    <a:pt x="96" y="61"/>
                  </a:moveTo>
                  <a:cubicBezTo>
                    <a:pt x="96" y="95"/>
                    <a:pt x="96" y="95"/>
                    <a:pt x="96" y="95"/>
                  </a:cubicBezTo>
                  <a:cubicBezTo>
                    <a:pt x="50" y="95"/>
                    <a:pt x="50" y="95"/>
                    <a:pt x="50" y="95"/>
                  </a:cubicBezTo>
                  <a:cubicBezTo>
                    <a:pt x="51" y="81"/>
                    <a:pt x="53" y="67"/>
                    <a:pt x="57" y="55"/>
                  </a:cubicBezTo>
                  <a:cubicBezTo>
                    <a:pt x="69" y="59"/>
                    <a:pt x="82" y="61"/>
                    <a:pt x="96" y="61"/>
                  </a:cubicBezTo>
                  <a:moveTo>
                    <a:pt x="42" y="95"/>
                  </a:moveTo>
                  <a:cubicBezTo>
                    <a:pt x="13" y="95"/>
                    <a:pt x="13" y="95"/>
                    <a:pt x="13" y="95"/>
                  </a:cubicBezTo>
                  <a:cubicBezTo>
                    <a:pt x="13" y="76"/>
                    <a:pt x="20" y="59"/>
                    <a:pt x="31" y="45"/>
                  </a:cubicBezTo>
                  <a:cubicBezTo>
                    <a:pt x="37" y="48"/>
                    <a:pt x="43" y="51"/>
                    <a:pt x="49" y="53"/>
                  </a:cubicBezTo>
                  <a:cubicBezTo>
                    <a:pt x="45" y="65"/>
                    <a:pt x="43" y="80"/>
                    <a:pt x="42" y="95"/>
                  </a:cubicBezTo>
                  <a:moveTo>
                    <a:pt x="42" y="103"/>
                  </a:moveTo>
                  <a:cubicBezTo>
                    <a:pt x="43" y="118"/>
                    <a:pt x="45" y="132"/>
                    <a:pt x="49" y="145"/>
                  </a:cubicBezTo>
                  <a:cubicBezTo>
                    <a:pt x="43" y="147"/>
                    <a:pt x="37" y="150"/>
                    <a:pt x="31" y="153"/>
                  </a:cubicBezTo>
                  <a:cubicBezTo>
                    <a:pt x="20" y="139"/>
                    <a:pt x="13" y="122"/>
                    <a:pt x="13" y="103"/>
                  </a:cubicBezTo>
                  <a:lnTo>
                    <a:pt x="42" y="103"/>
                  </a:lnTo>
                  <a:close/>
                  <a:moveTo>
                    <a:pt x="50" y="103"/>
                  </a:moveTo>
                  <a:cubicBezTo>
                    <a:pt x="96" y="103"/>
                    <a:pt x="96" y="103"/>
                    <a:pt x="96" y="103"/>
                  </a:cubicBezTo>
                  <a:cubicBezTo>
                    <a:pt x="96" y="137"/>
                    <a:pt x="96" y="137"/>
                    <a:pt x="96" y="137"/>
                  </a:cubicBezTo>
                  <a:cubicBezTo>
                    <a:pt x="82" y="137"/>
                    <a:pt x="69" y="139"/>
                    <a:pt x="57" y="142"/>
                  </a:cubicBezTo>
                  <a:cubicBezTo>
                    <a:pt x="53" y="131"/>
                    <a:pt x="51" y="117"/>
                    <a:pt x="50" y="103"/>
                  </a:cubicBezTo>
                  <a:moveTo>
                    <a:pt x="104" y="137"/>
                  </a:moveTo>
                  <a:cubicBezTo>
                    <a:pt x="104" y="103"/>
                    <a:pt x="104" y="103"/>
                    <a:pt x="104" y="103"/>
                  </a:cubicBezTo>
                  <a:cubicBezTo>
                    <a:pt x="149" y="103"/>
                    <a:pt x="149" y="103"/>
                    <a:pt x="149" y="103"/>
                  </a:cubicBezTo>
                  <a:cubicBezTo>
                    <a:pt x="148" y="117"/>
                    <a:pt x="146" y="131"/>
                    <a:pt x="143" y="142"/>
                  </a:cubicBezTo>
                  <a:cubicBezTo>
                    <a:pt x="130" y="139"/>
                    <a:pt x="117" y="137"/>
                    <a:pt x="104" y="137"/>
                  </a:cubicBezTo>
                  <a:moveTo>
                    <a:pt x="157" y="103"/>
                  </a:moveTo>
                  <a:cubicBezTo>
                    <a:pt x="187" y="103"/>
                    <a:pt x="187" y="103"/>
                    <a:pt x="187" y="103"/>
                  </a:cubicBezTo>
                  <a:cubicBezTo>
                    <a:pt x="186" y="122"/>
                    <a:pt x="179" y="139"/>
                    <a:pt x="168" y="153"/>
                  </a:cubicBezTo>
                  <a:cubicBezTo>
                    <a:pt x="162" y="150"/>
                    <a:pt x="156" y="147"/>
                    <a:pt x="150" y="145"/>
                  </a:cubicBezTo>
                  <a:cubicBezTo>
                    <a:pt x="154" y="132"/>
                    <a:pt x="156" y="118"/>
                    <a:pt x="157" y="103"/>
                  </a:cubicBezTo>
                  <a:moveTo>
                    <a:pt x="157" y="95"/>
                  </a:moveTo>
                  <a:cubicBezTo>
                    <a:pt x="156" y="80"/>
                    <a:pt x="154" y="65"/>
                    <a:pt x="150" y="53"/>
                  </a:cubicBezTo>
                  <a:cubicBezTo>
                    <a:pt x="156" y="51"/>
                    <a:pt x="162" y="48"/>
                    <a:pt x="168" y="45"/>
                  </a:cubicBezTo>
                  <a:cubicBezTo>
                    <a:pt x="179" y="59"/>
                    <a:pt x="186" y="76"/>
                    <a:pt x="187" y="95"/>
                  </a:cubicBezTo>
                  <a:lnTo>
                    <a:pt x="157" y="95"/>
                  </a:lnTo>
                  <a:close/>
                  <a:moveTo>
                    <a:pt x="162" y="39"/>
                  </a:moveTo>
                  <a:cubicBezTo>
                    <a:pt x="158" y="41"/>
                    <a:pt x="153" y="43"/>
                    <a:pt x="147" y="45"/>
                  </a:cubicBezTo>
                  <a:cubicBezTo>
                    <a:pt x="143" y="34"/>
                    <a:pt x="137" y="25"/>
                    <a:pt x="131" y="18"/>
                  </a:cubicBezTo>
                  <a:cubicBezTo>
                    <a:pt x="143" y="22"/>
                    <a:pt x="154" y="29"/>
                    <a:pt x="162" y="39"/>
                  </a:cubicBezTo>
                  <a:moveTo>
                    <a:pt x="68" y="18"/>
                  </a:moveTo>
                  <a:cubicBezTo>
                    <a:pt x="62" y="25"/>
                    <a:pt x="56" y="34"/>
                    <a:pt x="52" y="45"/>
                  </a:cubicBezTo>
                  <a:cubicBezTo>
                    <a:pt x="46" y="43"/>
                    <a:pt x="41" y="41"/>
                    <a:pt x="37" y="39"/>
                  </a:cubicBezTo>
                  <a:cubicBezTo>
                    <a:pt x="46" y="29"/>
                    <a:pt x="56" y="22"/>
                    <a:pt x="68" y="18"/>
                  </a:cubicBezTo>
                  <a:moveTo>
                    <a:pt x="37" y="159"/>
                  </a:moveTo>
                  <a:cubicBezTo>
                    <a:pt x="41" y="157"/>
                    <a:pt x="46" y="154"/>
                    <a:pt x="52" y="152"/>
                  </a:cubicBezTo>
                  <a:cubicBezTo>
                    <a:pt x="56" y="163"/>
                    <a:pt x="62" y="173"/>
                    <a:pt x="68" y="180"/>
                  </a:cubicBezTo>
                  <a:cubicBezTo>
                    <a:pt x="56" y="175"/>
                    <a:pt x="46" y="168"/>
                    <a:pt x="37" y="159"/>
                  </a:cubicBezTo>
                  <a:moveTo>
                    <a:pt x="131" y="180"/>
                  </a:moveTo>
                  <a:cubicBezTo>
                    <a:pt x="137" y="173"/>
                    <a:pt x="143" y="163"/>
                    <a:pt x="147" y="152"/>
                  </a:cubicBezTo>
                  <a:cubicBezTo>
                    <a:pt x="153" y="154"/>
                    <a:pt x="158" y="157"/>
                    <a:pt x="162" y="159"/>
                  </a:cubicBezTo>
                  <a:cubicBezTo>
                    <a:pt x="154" y="168"/>
                    <a:pt x="143" y="175"/>
                    <a:pt x="131" y="180"/>
                  </a:cubicBezTo>
                </a:path>
              </a:pathLst>
            </a:custGeom>
            <a:solidFill>
              <a:schemeClr val="bg1"/>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23" name="Freeform: Shape 58"/>
            <p:cNvSpPr>
              <a:spLocks/>
            </p:cNvSpPr>
            <p:nvPr/>
          </p:nvSpPr>
          <p:spPr bwMode="auto">
            <a:xfrm>
              <a:off x="2087971" y="4322344"/>
              <a:ext cx="549722" cy="523268"/>
            </a:xfrm>
            <a:custGeom>
              <a:avLst/>
              <a:gdLst>
                <a:gd name="T0" fmla="*/ 43 w 202"/>
                <a:gd name="T1" fmla="*/ 118 h 192"/>
                <a:gd name="T2" fmla="*/ 29 w 202"/>
                <a:gd name="T3" fmla="*/ 88 h 192"/>
                <a:gd name="T4" fmla="*/ 69 w 202"/>
                <a:gd name="T5" fmla="*/ 77 h 192"/>
                <a:gd name="T6" fmla="*/ 49 w 202"/>
                <a:gd name="T7" fmla="*/ 145 h 192"/>
                <a:gd name="T8" fmla="*/ 49 w 202"/>
                <a:gd name="T9" fmla="*/ 47 h 192"/>
                <a:gd name="T10" fmla="*/ 49 w 202"/>
                <a:gd name="T11" fmla="*/ 145 h 192"/>
                <a:gd name="T12" fmla="*/ 86 w 202"/>
                <a:gd name="T13" fmla="*/ 96 h 192"/>
                <a:gd name="T14" fmla="*/ 12 w 202"/>
                <a:gd name="T15" fmla="*/ 96 h 192"/>
                <a:gd name="T16" fmla="*/ 177 w 202"/>
                <a:gd name="T17" fmla="*/ 76 h 192"/>
                <a:gd name="T18" fmla="*/ 102 w 202"/>
                <a:gd name="T19" fmla="*/ 84 h 192"/>
                <a:gd name="T20" fmla="*/ 177 w 202"/>
                <a:gd name="T21" fmla="*/ 76 h 192"/>
                <a:gd name="T22" fmla="*/ 94 w 202"/>
                <a:gd name="T23" fmla="*/ 51 h 192"/>
                <a:gd name="T24" fmla="*/ 153 w 202"/>
                <a:gd name="T25" fmla="*/ 59 h 192"/>
                <a:gd name="T26" fmla="*/ 202 w 202"/>
                <a:gd name="T27" fmla="*/ 49 h 192"/>
                <a:gd name="T28" fmla="*/ 192 w 202"/>
                <a:gd name="T29" fmla="*/ 192 h 192"/>
                <a:gd name="T30" fmla="*/ 45 w 202"/>
                <a:gd name="T31" fmla="*/ 182 h 192"/>
                <a:gd name="T32" fmla="*/ 49 w 202"/>
                <a:gd name="T33" fmla="*/ 151 h 192"/>
                <a:gd name="T34" fmla="*/ 57 w 202"/>
                <a:gd name="T35" fmla="*/ 180 h 192"/>
                <a:gd name="T36" fmla="*/ 190 w 202"/>
                <a:gd name="T37" fmla="*/ 55 h 192"/>
                <a:gd name="T38" fmla="*/ 147 w 202"/>
                <a:gd name="T39" fmla="*/ 39 h 192"/>
                <a:gd name="T40" fmla="*/ 57 w 202"/>
                <a:gd name="T41" fmla="*/ 12 h 192"/>
                <a:gd name="T42" fmla="*/ 49 w 202"/>
                <a:gd name="T43" fmla="*/ 41 h 192"/>
                <a:gd name="T44" fmla="*/ 45 w 202"/>
                <a:gd name="T45" fmla="*/ 10 h 192"/>
                <a:gd name="T46" fmla="*/ 153 w 202"/>
                <a:gd name="T47" fmla="*/ 0 h 192"/>
                <a:gd name="T48" fmla="*/ 157 w 202"/>
                <a:gd name="T49" fmla="*/ 1 h 192"/>
                <a:gd name="T50" fmla="*/ 202 w 202"/>
                <a:gd name="T51" fmla="*/ 49 h 192"/>
                <a:gd name="T52" fmla="*/ 182 w 202"/>
                <a:gd name="T53" fmla="*/ 43 h 192"/>
                <a:gd name="T54" fmla="*/ 159 w 202"/>
                <a:gd name="T55" fmla="*/ 39 h 192"/>
                <a:gd name="T56" fmla="*/ 182 w 202"/>
                <a:gd name="T57" fmla="*/ 43 h 192"/>
                <a:gd name="T58" fmla="*/ 137 w 202"/>
                <a:gd name="T59" fmla="*/ 158 h 192"/>
                <a:gd name="T60" fmla="*/ 70 w 202"/>
                <a:gd name="T61" fmla="*/ 150 h 192"/>
                <a:gd name="T62" fmla="*/ 177 w 202"/>
                <a:gd name="T63" fmla="*/ 101 h 192"/>
                <a:gd name="T64" fmla="*/ 102 w 202"/>
                <a:gd name="T65" fmla="*/ 109 h 192"/>
                <a:gd name="T66" fmla="*/ 177 w 202"/>
                <a:gd name="T67" fmla="*/ 101 h 192"/>
                <a:gd name="T68" fmla="*/ 95 w 202"/>
                <a:gd name="T69" fmla="*/ 125 h 192"/>
                <a:gd name="T70" fmla="*/ 177 w 202"/>
                <a:gd name="T71"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192">
                  <a:moveTo>
                    <a:pt x="78" y="87"/>
                  </a:moveTo>
                  <a:cubicBezTo>
                    <a:pt x="43" y="118"/>
                    <a:pt x="43" y="118"/>
                    <a:pt x="43" y="118"/>
                  </a:cubicBezTo>
                  <a:cubicBezTo>
                    <a:pt x="20" y="99"/>
                    <a:pt x="20" y="99"/>
                    <a:pt x="20" y="99"/>
                  </a:cubicBezTo>
                  <a:cubicBezTo>
                    <a:pt x="29" y="88"/>
                    <a:pt x="29" y="88"/>
                    <a:pt x="29" y="88"/>
                  </a:cubicBezTo>
                  <a:cubicBezTo>
                    <a:pt x="43" y="100"/>
                    <a:pt x="43" y="100"/>
                    <a:pt x="43" y="100"/>
                  </a:cubicBezTo>
                  <a:cubicBezTo>
                    <a:pt x="69" y="77"/>
                    <a:pt x="69" y="77"/>
                    <a:pt x="69" y="77"/>
                  </a:cubicBezTo>
                  <a:lnTo>
                    <a:pt x="78" y="87"/>
                  </a:lnTo>
                  <a:close/>
                  <a:moveTo>
                    <a:pt x="49" y="145"/>
                  </a:moveTo>
                  <a:cubicBezTo>
                    <a:pt x="22" y="145"/>
                    <a:pt x="0" y="123"/>
                    <a:pt x="0" y="96"/>
                  </a:cubicBezTo>
                  <a:cubicBezTo>
                    <a:pt x="0" y="69"/>
                    <a:pt x="22" y="47"/>
                    <a:pt x="49" y="47"/>
                  </a:cubicBezTo>
                  <a:cubicBezTo>
                    <a:pt x="76" y="47"/>
                    <a:pt x="98" y="69"/>
                    <a:pt x="98" y="96"/>
                  </a:cubicBezTo>
                  <a:cubicBezTo>
                    <a:pt x="98" y="123"/>
                    <a:pt x="76" y="145"/>
                    <a:pt x="49" y="145"/>
                  </a:cubicBezTo>
                  <a:moveTo>
                    <a:pt x="49" y="133"/>
                  </a:moveTo>
                  <a:cubicBezTo>
                    <a:pt x="69" y="133"/>
                    <a:pt x="86" y="116"/>
                    <a:pt x="86" y="96"/>
                  </a:cubicBezTo>
                  <a:cubicBezTo>
                    <a:pt x="86" y="76"/>
                    <a:pt x="69" y="59"/>
                    <a:pt x="49" y="59"/>
                  </a:cubicBezTo>
                  <a:cubicBezTo>
                    <a:pt x="29" y="59"/>
                    <a:pt x="12" y="76"/>
                    <a:pt x="12" y="96"/>
                  </a:cubicBezTo>
                  <a:cubicBezTo>
                    <a:pt x="12" y="116"/>
                    <a:pt x="29" y="133"/>
                    <a:pt x="49" y="133"/>
                  </a:cubicBezTo>
                  <a:moveTo>
                    <a:pt x="177" y="76"/>
                  </a:moveTo>
                  <a:cubicBezTo>
                    <a:pt x="100" y="76"/>
                    <a:pt x="100" y="76"/>
                    <a:pt x="100" y="76"/>
                  </a:cubicBezTo>
                  <a:cubicBezTo>
                    <a:pt x="101" y="79"/>
                    <a:pt x="102" y="81"/>
                    <a:pt x="102" y="84"/>
                  </a:cubicBezTo>
                  <a:cubicBezTo>
                    <a:pt x="177" y="84"/>
                    <a:pt x="177" y="84"/>
                    <a:pt x="177" y="84"/>
                  </a:cubicBezTo>
                  <a:lnTo>
                    <a:pt x="177" y="76"/>
                  </a:lnTo>
                  <a:close/>
                  <a:moveTo>
                    <a:pt x="144" y="51"/>
                  </a:moveTo>
                  <a:cubicBezTo>
                    <a:pt x="94" y="51"/>
                    <a:pt x="94" y="51"/>
                    <a:pt x="94" y="51"/>
                  </a:cubicBezTo>
                  <a:cubicBezTo>
                    <a:pt x="94" y="59"/>
                    <a:pt x="94" y="59"/>
                    <a:pt x="94" y="59"/>
                  </a:cubicBezTo>
                  <a:cubicBezTo>
                    <a:pt x="153" y="59"/>
                    <a:pt x="153" y="59"/>
                    <a:pt x="153" y="59"/>
                  </a:cubicBezTo>
                  <a:cubicBezTo>
                    <a:pt x="150" y="58"/>
                    <a:pt x="147" y="55"/>
                    <a:pt x="144" y="51"/>
                  </a:cubicBezTo>
                  <a:moveTo>
                    <a:pt x="202" y="49"/>
                  </a:moveTo>
                  <a:cubicBezTo>
                    <a:pt x="202" y="182"/>
                    <a:pt x="202" y="182"/>
                    <a:pt x="202" y="182"/>
                  </a:cubicBezTo>
                  <a:cubicBezTo>
                    <a:pt x="202" y="188"/>
                    <a:pt x="198" y="192"/>
                    <a:pt x="192" y="192"/>
                  </a:cubicBezTo>
                  <a:cubicBezTo>
                    <a:pt x="55" y="192"/>
                    <a:pt x="55" y="192"/>
                    <a:pt x="55" y="192"/>
                  </a:cubicBezTo>
                  <a:cubicBezTo>
                    <a:pt x="49" y="192"/>
                    <a:pt x="45" y="188"/>
                    <a:pt x="45" y="182"/>
                  </a:cubicBezTo>
                  <a:cubicBezTo>
                    <a:pt x="45" y="151"/>
                    <a:pt x="45" y="151"/>
                    <a:pt x="45" y="151"/>
                  </a:cubicBezTo>
                  <a:cubicBezTo>
                    <a:pt x="46" y="151"/>
                    <a:pt x="48" y="151"/>
                    <a:pt x="49" y="151"/>
                  </a:cubicBezTo>
                  <a:cubicBezTo>
                    <a:pt x="52" y="151"/>
                    <a:pt x="54" y="150"/>
                    <a:pt x="57" y="150"/>
                  </a:cubicBezTo>
                  <a:cubicBezTo>
                    <a:pt x="57" y="180"/>
                    <a:pt x="57" y="180"/>
                    <a:pt x="57" y="180"/>
                  </a:cubicBezTo>
                  <a:cubicBezTo>
                    <a:pt x="190" y="180"/>
                    <a:pt x="190" y="180"/>
                    <a:pt x="190" y="180"/>
                  </a:cubicBezTo>
                  <a:cubicBezTo>
                    <a:pt x="190" y="55"/>
                    <a:pt x="190" y="55"/>
                    <a:pt x="190" y="55"/>
                  </a:cubicBezTo>
                  <a:cubicBezTo>
                    <a:pt x="163" y="55"/>
                    <a:pt x="163" y="55"/>
                    <a:pt x="163" y="55"/>
                  </a:cubicBezTo>
                  <a:cubicBezTo>
                    <a:pt x="154" y="55"/>
                    <a:pt x="147" y="48"/>
                    <a:pt x="147" y="39"/>
                  </a:cubicBezTo>
                  <a:cubicBezTo>
                    <a:pt x="147" y="12"/>
                    <a:pt x="147" y="12"/>
                    <a:pt x="147" y="12"/>
                  </a:cubicBezTo>
                  <a:cubicBezTo>
                    <a:pt x="57" y="12"/>
                    <a:pt x="57" y="12"/>
                    <a:pt x="57" y="12"/>
                  </a:cubicBezTo>
                  <a:cubicBezTo>
                    <a:pt x="57" y="42"/>
                    <a:pt x="57" y="42"/>
                    <a:pt x="57" y="42"/>
                  </a:cubicBezTo>
                  <a:cubicBezTo>
                    <a:pt x="54" y="42"/>
                    <a:pt x="52" y="41"/>
                    <a:pt x="49" y="41"/>
                  </a:cubicBezTo>
                  <a:cubicBezTo>
                    <a:pt x="48" y="41"/>
                    <a:pt x="46" y="41"/>
                    <a:pt x="45" y="42"/>
                  </a:cubicBezTo>
                  <a:cubicBezTo>
                    <a:pt x="45" y="10"/>
                    <a:pt x="45" y="10"/>
                    <a:pt x="45" y="10"/>
                  </a:cubicBezTo>
                  <a:cubicBezTo>
                    <a:pt x="45" y="4"/>
                    <a:pt x="49" y="0"/>
                    <a:pt x="55" y="0"/>
                  </a:cubicBezTo>
                  <a:cubicBezTo>
                    <a:pt x="153" y="0"/>
                    <a:pt x="153" y="0"/>
                    <a:pt x="153" y="0"/>
                  </a:cubicBezTo>
                  <a:cubicBezTo>
                    <a:pt x="153" y="0"/>
                    <a:pt x="153" y="0"/>
                    <a:pt x="153" y="0"/>
                  </a:cubicBezTo>
                  <a:cubicBezTo>
                    <a:pt x="155" y="0"/>
                    <a:pt x="156" y="0"/>
                    <a:pt x="157" y="1"/>
                  </a:cubicBezTo>
                  <a:cubicBezTo>
                    <a:pt x="200" y="44"/>
                    <a:pt x="200" y="44"/>
                    <a:pt x="200" y="44"/>
                  </a:cubicBezTo>
                  <a:cubicBezTo>
                    <a:pt x="202" y="46"/>
                    <a:pt x="202" y="46"/>
                    <a:pt x="202" y="49"/>
                  </a:cubicBezTo>
                  <a:cubicBezTo>
                    <a:pt x="202" y="49"/>
                    <a:pt x="202" y="49"/>
                    <a:pt x="202" y="49"/>
                  </a:cubicBezTo>
                  <a:moveTo>
                    <a:pt x="182" y="43"/>
                  </a:moveTo>
                  <a:cubicBezTo>
                    <a:pt x="159" y="20"/>
                    <a:pt x="159" y="20"/>
                    <a:pt x="159" y="20"/>
                  </a:cubicBezTo>
                  <a:cubicBezTo>
                    <a:pt x="159" y="39"/>
                    <a:pt x="159" y="39"/>
                    <a:pt x="159" y="39"/>
                  </a:cubicBezTo>
                  <a:cubicBezTo>
                    <a:pt x="159" y="42"/>
                    <a:pt x="161" y="43"/>
                    <a:pt x="163" y="43"/>
                  </a:cubicBezTo>
                  <a:lnTo>
                    <a:pt x="182" y="43"/>
                  </a:lnTo>
                  <a:close/>
                  <a:moveTo>
                    <a:pt x="70" y="158"/>
                  </a:moveTo>
                  <a:cubicBezTo>
                    <a:pt x="137" y="158"/>
                    <a:pt x="137" y="158"/>
                    <a:pt x="137" y="158"/>
                  </a:cubicBezTo>
                  <a:cubicBezTo>
                    <a:pt x="137" y="150"/>
                    <a:pt x="137" y="150"/>
                    <a:pt x="137" y="150"/>
                  </a:cubicBezTo>
                  <a:cubicBezTo>
                    <a:pt x="70" y="150"/>
                    <a:pt x="70" y="150"/>
                    <a:pt x="70" y="150"/>
                  </a:cubicBezTo>
                  <a:lnTo>
                    <a:pt x="70" y="158"/>
                  </a:lnTo>
                  <a:close/>
                  <a:moveTo>
                    <a:pt x="177" y="101"/>
                  </a:moveTo>
                  <a:cubicBezTo>
                    <a:pt x="103" y="101"/>
                    <a:pt x="103" y="101"/>
                    <a:pt x="103" y="101"/>
                  </a:cubicBezTo>
                  <a:cubicBezTo>
                    <a:pt x="103" y="103"/>
                    <a:pt x="103" y="106"/>
                    <a:pt x="102" y="109"/>
                  </a:cubicBezTo>
                  <a:cubicBezTo>
                    <a:pt x="177" y="109"/>
                    <a:pt x="177" y="109"/>
                    <a:pt x="177" y="109"/>
                  </a:cubicBezTo>
                  <a:lnTo>
                    <a:pt x="177" y="101"/>
                  </a:lnTo>
                  <a:close/>
                  <a:moveTo>
                    <a:pt x="177" y="125"/>
                  </a:moveTo>
                  <a:cubicBezTo>
                    <a:pt x="95" y="125"/>
                    <a:pt x="95" y="125"/>
                    <a:pt x="95" y="125"/>
                  </a:cubicBezTo>
                  <a:cubicBezTo>
                    <a:pt x="93" y="128"/>
                    <a:pt x="91" y="131"/>
                    <a:pt x="89" y="133"/>
                  </a:cubicBezTo>
                  <a:cubicBezTo>
                    <a:pt x="177" y="133"/>
                    <a:pt x="177" y="133"/>
                    <a:pt x="177" y="133"/>
                  </a:cubicBezTo>
                  <a:lnTo>
                    <a:pt x="177" y="125"/>
                  </a:lnTo>
                  <a:close/>
                </a:path>
              </a:pathLst>
            </a:custGeom>
            <a:solidFill>
              <a:schemeClr val="bg1"/>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grpSp>
      <p:grpSp>
        <p:nvGrpSpPr>
          <p:cNvPr id="59" name="组合 58"/>
          <p:cNvGrpSpPr/>
          <p:nvPr/>
        </p:nvGrpSpPr>
        <p:grpSpPr>
          <a:xfrm>
            <a:off x="6360066" y="2010640"/>
            <a:ext cx="4481433" cy="822997"/>
            <a:chOff x="6360062" y="2010638"/>
            <a:chExt cx="4481433" cy="822997"/>
          </a:xfrm>
        </p:grpSpPr>
        <p:sp>
          <p:nvSpPr>
            <p:cNvPr id="40" name="Freeform: Shape 49"/>
            <p:cNvSpPr/>
            <p:nvPr/>
          </p:nvSpPr>
          <p:spPr>
            <a:xfrm>
              <a:off x="6360062" y="2221370"/>
              <a:ext cx="586202" cy="5862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sp>
          <p:nvSpPr>
            <p:cNvPr id="41" name="Freeform: Shape 50"/>
            <p:cNvSpPr/>
            <p:nvPr/>
          </p:nvSpPr>
          <p:spPr>
            <a:xfrm>
              <a:off x="6539174" y="23949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grpSp>
          <p:nvGrpSpPr>
            <p:cNvPr id="43" name="组合 42"/>
            <p:cNvGrpSpPr/>
            <p:nvPr/>
          </p:nvGrpSpPr>
          <p:grpSpPr>
            <a:xfrm>
              <a:off x="7083556" y="2010638"/>
              <a:ext cx="3757939" cy="822997"/>
              <a:chOff x="1531598" y="3689289"/>
              <a:chExt cx="3757939" cy="822997"/>
            </a:xfrm>
          </p:grpSpPr>
          <p:sp>
            <p:nvSpPr>
              <p:cNvPr id="44" name="矩形 43"/>
              <p:cNvSpPr/>
              <p:nvPr/>
            </p:nvSpPr>
            <p:spPr>
              <a:xfrm>
                <a:off x="1531598" y="4050621"/>
                <a:ext cx="3757939" cy="461665"/>
              </a:xfrm>
              <a:prstGeom prst="rect">
                <a:avLst/>
              </a:prstGeom>
            </p:spPr>
            <p:txBody>
              <a:bodyPr wrap="square">
                <a:spAutoFit/>
                <a:scene3d>
                  <a:camera prst="orthographicFront"/>
                  <a:lightRig rig="threePt" dir="t"/>
                </a:scene3d>
                <a:sp3d contourW="12700"/>
              </a:bodyPr>
              <a:lstStyle/>
              <a:p>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45" name="文本框 44"/>
              <p:cNvSpPr txBox="1"/>
              <p:nvPr/>
            </p:nvSpPr>
            <p:spPr>
              <a:xfrm>
                <a:off x="1531599" y="3689289"/>
                <a:ext cx="1733167"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grpSp>
      <p:grpSp>
        <p:nvGrpSpPr>
          <p:cNvPr id="61" name="组合 60"/>
          <p:cNvGrpSpPr/>
          <p:nvPr/>
        </p:nvGrpSpPr>
        <p:grpSpPr>
          <a:xfrm>
            <a:off x="6360066" y="3285531"/>
            <a:ext cx="4481433" cy="822997"/>
            <a:chOff x="6360062" y="3285531"/>
            <a:chExt cx="4481433" cy="822997"/>
          </a:xfrm>
        </p:grpSpPr>
        <p:grpSp>
          <p:nvGrpSpPr>
            <p:cNvPr id="60" name="组合 59"/>
            <p:cNvGrpSpPr/>
            <p:nvPr/>
          </p:nvGrpSpPr>
          <p:grpSpPr>
            <a:xfrm>
              <a:off x="6360062" y="3503269"/>
              <a:ext cx="586202" cy="586201"/>
              <a:chOff x="6360062" y="3503269"/>
              <a:chExt cx="586202" cy="586201"/>
            </a:xfrm>
          </p:grpSpPr>
          <p:sp>
            <p:nvSpPr>
              <p:cNvPr id="36" name="Freeform: Shape 43"/>
              <p:cNvSpPr/>
              <p:nvPr/>
            </p:nvSpPr>
            <p:spPr>
              <a:xfrm>
                <a:off x="6360062" y="3503269"/>
                <a:ext cx="586202" cy="586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sp>
            <p:nvSpPr>
              <p:cNvPr id="42" name="Freeform: Shape 50"/>
              <p:cNvSpPr/>
              <p:nvPr/>
            </p:nvSpPr>
            <p:spPr>
              <a:xfrm>
                <a:off x="6539174" y="36768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grpSp>
        <p:grpSp>
          <p:nvGrpSpPr>
            <p:cNvPr id="46" name="组合 45"/>
            <p:cNvGrpSpPr/>
            <p:nvPr/>
          </p:nvGrpSpPr>
          <p:grpSpPr>
            <a:xfrm>
              <a:off x="7083556" y="3285531"/>
              <a:ext cx="3757939" cy="822997"/>
              <a:chOff x="1531598" y="3689289"/>
              <a:chExt cx="3757939" cy="822997"/>
            </a:xfrm>
          </p:grpSpPr>
          <p:sp>
            <p:nvSpPr>
              <p:cNvPr id="47" name="矩形 46"/>
              <p:cNvSpPr/>
              <p:nvPr/>
            </p:nvSpPr>
            <p:spPr>
              <a:xfrm>
                <a:off x="1531598" y="4050621"/>
                <a:ext cx="3757939" cy="461665"/>
              </a:xfrm>
              <a:prstGeom prst="rect">
                <a:avLst/>
              </a:prstGeom>
            </p:spPr>
            <p:txBody>
              <a:bodyPr wrap="square">
                <a:spAutoFit/>
                <a:scene3d>
                  <a:camera prst="orthographicFront"/>
                  <a:lightRig rig="threePt" dir="t"/>
                </a:scene3d>
                <a:sp3d contourW="12700"/>
              </a:bodyPr>
              <a:lstStyle/>
              <a:p>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48" name="文本框 47"/>
              <p:cNvSpPr txBox="1"/>
              <p:nvPr/>
            </p:nvSpPr>
            <p:spPr>
              <a:xfrm>
                <a:off x="1531599" y="3689289"/>
                <a:ext cx="1733167"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grpSp>
      <p:grpSp>
        <p:nvGrpSpPr>
          <p:cNvPr id="62" name="组合 61"/>
          <p:cNvGrpSpPr/>
          <p:nvPr/>
        </p:nvGrpSpPr>
        <p:grpSpPr>
          <a:xfrm>
            <a:off x="6360066" y="4555854"/>
            <a:ext cx="4481433" cy="822997"/>
            <a:chOff x="6360062" y="4555848"/>
            <a:chExt cx="4481433" cy="822997"/>
          </a:xfrm>
        </p:grpSpPr>
        <p:grpSp>
          <p:nvGrpSpPr>
            <p:cNvPr id="28" name="Group 33"/>
            <p:cNvGrpSpPr/>
            <p:nvPr/>
          </p:nvGrpSpPr>
          <p:grpSpPr>
            <a:xfrm>
              <a:off x="6360062" y="4785172"/>
              <a:ext cx="586202" cy="586201"/>
              <a:chOff x="0" y="0"/>
              <a:chExt cx="767929" cy="767929"/>
            </a:xfrm>
          </p:grpSpPr>
          <p:sp>
            <p:nvSpPr>
              <p:cNvPr id="32" name="Freeform: Shape 3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50000"/>
                </a:schemeClr>
              </a:solidFill>
              <a:ln w="12700" cap="flat">
                <a:noFill/>
                <a:miter lim="400000"/>
              </a:ln>
              <a:effectLst/>
            </p:spPr>
            <p:txBody>
              <a:bodyPr anchor="ctr"/>
              <a:lstStyle/>
              <a:p>
                <a:pPr algn="ctr"/>
                <a:endParaRPr>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sp>
            <p:nvSpPr>
              <p:cNvPr id="33" name="Freeform: Shape 3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grpSp>
        <p:grpSp>
          <p:nvGrpSpPr>
            <p:cNvPr id="49" name="组合 48"/>
            <p:cNvGrpSpPr/>
            <p:nvPr/>
          </p:nvGrpSpPr>
          <p:grpSpPr>
            <a:xfrm>
              <a:off x="7083556" y="4555848"/>
              <a:ext cx="3757939" cy="822997"/>
              <a:chOff x="1531598" y="3689289"/>
              <a:chExt cx="3757939" cy="822997"/>
            </a:xfrm>
          </p:grpSpPr>
          <p:sp>
            <p:nvSpPr>
              <p:cNvPr id="50" name="矩形 49"/>
              <p:cNvSpPr/>
              <p:nvPr/>
            </p:nvSpPr>
            <p:spPr>
              <a:xfrm>
                <a:off x="1531598" y="4050621"/>
                <a:ext cx="3757939" cy="461665"/>
              </a:xfrm>
              <a:prstGeom prst="rect">
                <a:avLst/>
              </a:prstGeom>
            </p:spPr>
            <p:txBody>
              <a:bodyPr wrap="square">
                <a:spAutoFit/>
                <a:scene3d>
                  <a:camera prst="orthographicFront"/>
                  <a:lightRig rig="threePt" dir="t"/>
                </a:scene3d>
                <a:sp3d contourW="12700"/>
              </a:bodyPr>
              <a:lstStyle/>
              <a:p>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51" name="文本框 50"/>
              <p:cNvSpPr txBox="1"/>
              <p:nvPr/>
            </p:nvSpPr>
            <p:spPr>
              <a:xfrm>
                <a:off x="1531599" y="3689289"/>
                <a:ext cx="1733167"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grpSp>
      <p:cxnSp>
        <p:nvCxnSpPr>
          <p:cNvPr id="56" name="直接连接符 55"/>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58" name="文本框 57"/>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员工执行力概述</a:t>
            </a:r>
          </a:p>
        </p:txBody>
      </p:sp>
      <p:sp>
        <p:nvSpPr>
          <p:cNvPr id="63" name="文本框 62"/>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35589820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1000"/>
                                        <p:tgtEl>
                                          <p:spTgt spid="59"/>
                                        </p:tgtEl>
                                      </p:cBhvr>
                                    </p:animEffect>
                                    <p:anim calcmode="lin" valueType="num">
                                      <p:cBhvr>
                                        <p:cTn id="15" dur="1000" fill="hold"/>
                                        <p:tgtEl>
                                          <p:spTgt spid="59"/>
                                        </p:tgtEl>
                                        <p:attrNameLst>
                                          <p:attrName>ppt_x</p:attrName>
                                        </p:attrNameLst>
                                      </p:cBhvr>
                                      <p:tavLst>
                                        <p:tav tm="0">
                                          <p:val>
                                            <p:strVal val="#ppt_x"/>
                                          </p:val>
                                        </p:tav>
                                        <p:tav tm="100000">
                                          <p:val>
                                            <p:strVal val="#ppt_x"/>
                                          </p:val>
                                        </p:tav>
                                      </p:tavLst>
                                    </p:anim>
                                    <p:anim calcmode="lin" valueType="num">
                                      <p:cBhvr>
                                        <p:cTn id="16" dur="900" decel="100000" fill="hold"/>
                                        <p:tgtEl>
                                          <p:spTgt spid="59"/>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1000"/>
                                        <p:tgtEl>
                                          <p:spTgt spid="61"/>
                                        </p:tgtEl>
                                      </p:cBhvr>
                                    </p:animEffect>
                                    <p:anim calcmode="lin" valueType="num">
                                      <p:cBhvr>
                                        <p:cTn id="21" dur="1000" fill="hold"/>
                                        <p:tgtEl>
                                          <p:spTgt spid="61"/>
                                        </p:tgtEl>
                                        <p:attrNameLst>
                                          <p:attrName>ppt_x</p:attrName>
                                        </p:attrNameLst>
                                      </p:cBhvr>
                                      <p:tavLst>
                                        <p:tav tm="0">
                                          <p:val>
                                            <p:strVal val="#ppt_x"/>
                                          </p:val>
                                        </p:tav>
                                        <p:tav tm="100000">
                                          <p:val>
                                            <p:strVal val="#ppt_x"/>
                                          </p:val>
                                        </p:tav>
                                      </p:tavLst>
                                    </p:anim>
                                    <p:anim calcmode="lin" valueType="num">
                                      <p:cBhvr>
                                        <p:cTn id="22" dur="900" decel="100000" fill="hold"/>
                                        <p:tgtEl>
                                          <p:spTgt spid="61"/>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62"/>
                                        </p:tgtEl>
                                        <p:attrNameLst>
                                          <p:attrName>style.visibility</p:attrName>
                                        </p:attrNameLst>
                                      </p:cBhvr>
                                      <p:to>
                                        <p:strVal val="visible"/>
                                      </p:to>
                                    </p:set>
                                    <p:animEffect transition="in" filter="fade">
                                      <p:cBhvr>
                                        <p:cTn id="26" dur="1000"/>
                                        <p:tgtEl>
                                          <p:spTgt spid="62"/>
                                        </p:tgtEl>
                                      </p:cBhvr>
                                    </p:animEffect>
                                    <p:anim calcmode="lin" valueType="num">
                                      <p:cBhvr>
                                        <p:cTn id="27" dur="1000" fill="hold"/>
                                        <p:tgtEl>
                                          <p:spTgt spid="62"/>
                                        </p:tgtEl>
                                        <p:attrNameLst>
                                          <p:attrName>ppt_x</p:attrName>
                                        </p:attrNameLst>
                                      </p:cBhvr>
                                      <p:tavLst>
                                        <p:tav tm="0">
                                          <p:val>
                                            <p:strVal val="#ppt_x"/>
                                          </p:val>
                                        </p:tav>
                                        <p:tav tm="100000">
                                          <p:val>
                                            <p:strVal val="#ppt_x"/>
                                          </p:val>
                                        </p:tav>
                                      </p:tavLst>
                                    </p:anim>
                                    <p:anim calcmode="lin" valueType="num">
                                      <p:cBhvr>
                                        <p:cTn id="28" dur="900" decel="100000" fill="hold"/>
                                        <p:tgtEl>
                                          <p:spTgt spid="62"/>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1" y="3208151"/>
            <a:ext cx="4572531" cy="3649851"/>
          </a:xfrm>
          <a:prstGeom prst="rect">
            <a:avLst/>
          </a:prstGeom>
        </p:spPr>
      </p:pic>
      <p:cxnSp>
        <p:nvCxnSpPr>
          <p:cNvPr id="3" name="直接连接符 2"/>
          <p:cNvCxnSpPr/>
          <p:nvPr/>
        </p:nvCxnSpPr>
        <p:spPr>
          <a:xfrm>
            <a:off x="6084888" y="1709228"/>
            <a:ext cx="0" cy="143033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794815" y="1662275"/>
            <a:ext cx="881972" cy="1600438"/>
          </a:xfrm>
          <a:prstGeom prst="rect">
            <a:avLst/>
          </a:prstGeom>
          <a:noFill/>
        </p:spPr>
        <p:txBody>
          <a:bodyPr wrap="none" rtlCol="0">
            <a:spAutoFit/>
            <a:scene3d>
              <a:camera prst="orthographicFront"/>
              <a:lightRig rig="threePt" dir="t"/>
            </a:scene3d>
            <a:sp3d contourW="12700"/>
          </a:bodyPr>
          <a:lstStyle/>
          <a:p>
            <a:pPr algn="ctr"/>
            <a:r>
              <a:rPr lang="en-US" altLang="zh-CN" sz="3200"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rPr>
              <a:t>PART</a:t>
            </a:r>
          </a:p>
          <a:p>
            <a:pPr algn="ctr"/>
            <a:r>
              <a:rPr lang="en-US" altLang="zh-CN" sz="6600" b="1"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rPr>
              <a:t>02</a:t>
            </a:r>
            <a:endParaRPr lang="zh-CN" altLang="en-US" sz="6600" b="1"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endParaRPr>
          </a:p>
        </p:txBody>
      </p:sp>
      <p:sp>
        <p:nvSpPr>
          <p:cNvPr id="5" name="文本框 4"/>
          <p:cNvSpPr txBox="1"/>
          <p:nvPr/>
        </p:nvSpPr>
        <p:spPr>
          <a:xfrm>
            <a:off x="6382135" y="1802261"/>
            <a:ext cx="3786614" cy="707886"/>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4000" dirty="0">
                <a:latin typeface="字魂36号-正文宋楷" panose="02000000000000000000" pitchFamily="2" charset="-122"/>
                <a:ea typeface="字魂36号-正文宋楷" panose="02000000000000000000" pitchFamily="2" charset="-122"/>
              </a:rPr>
              <a:t>提高员工执行力</a:t>
            </a:r>
          </a:p>
        </p:txBody>
      </p:sp>
      <p:sp>
        <p:nvSpPr>
          <p:cNvPr id="6" name="文本框 5"/>
          <p:cNvSpPr txBox="1"/>
          <p:nvPr/>
        </p:nvSpPr>
        <p:spPr>
          <a:xfrm>
            <a:off x="6382133" y="2530984"/>
            <a:ext cx="4782755" cy="6093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lumMod val="50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39726980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252ea92-df7e-4735-8996-cd9a29b3e00a">
            <a:extLst>
              <a:ext uri="{FF2B5EF4-FFF2-40B4-BE49-F238E27FC236}">
                <a16:creationId xmlns:a16="http://schemas.microsoft.com/office/drawing/2014/main" xmlns:mc="http://schemas.openxmlformats.org/markup-compatibility/2006" xmlns:p14="http://schemas.microsoft.com/office/powerpoint/2010/main" xmlns="" id="{1DEE6520-BD0F-42CB-8252-F656C53D3B42}"/>
              </a:ext>
            </a:extLst>
          </p:cNvPr>
          <p:cNvGrpSpPr>
            <a:grpSpLocks noChangeAspect="1"/>
          </p:cNvGrpSpPr>
          <p:nvPr/>
        </p:nvGrpSpPr>
        <p:grpSpPr>
          <a:xfrm>
            <a:off x="874717" y="3362636"/>
            <a:ext cx="10442575" cy="2316218"/>
            <a:chOff x="2092139" y="3562303"/>
            <a:chExt cx="8007724" cy="1776156"/>
          </a:xfrm>
        </p:grpSpPr>
        <p:cxnSp>
          <p:nvCxnSpPr>
            <p:cNvPr id="5" name="Straight Connector 10"/>
            <p:cNvCxnSpPr/>
            <p:nvPr/>
          </p:nvCxnSpPr>
          <p:spPr>
            <a:xfrm>
              <a:off x="2125735" y="3562303"/>
              <a:ext cx="7965139"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11"/>
            <p:cNvSpPr/>
            <p:nvPr/>
          </p:nvSpPr>
          <p:spPr>
            <a:xfrm>
              <a:off x="2092139" y="3944778"/>
              <a:ext cx="2561940" cy="139368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latin typeface="字魂36号-正文宋楷" panose="02000000000000000000" pitchFamily="2" charset="-122"/>
                <a:ea typeface="字魂36号-正文宋楷" panose="02000000000000000000" pitchFamily="2" charset="-122"/>
                <a:cs typeface="+mn-ea"/>
                <a:sym typeface="+mn-lt"/>
              </a:endParaRPr>
            </a:p>
          </p:txBody>
        </p:sp>
        <p:sp>
          <p:nvSpPr>
            <p:cNvPr id="8" name="Rectangle 14"/>
            <p:cNvSpPr/>
            <p:nvPr/>
          </p:nvSpPr>
          <p:spPr>
            <a:xfrm>
              <a:off x="4815031" y="3944778"/>
              <a:ext cx="2561940" cy="1393681"/>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latin typeface="字魂36号-正文宋楷" panose="02000000000000000000" pitchFamily="2" charset="-122"/>
                <a:ea typeface="字魂36号-正文宋楷" panose="02000000000000000000" pitchFamily="2" charset="-122"/>
                <a:cs typeface="+mn-ea"/>
                <a:sym typeface="+mn-lt"/>
              </a:endParaRPr>
            </a:p>
          </p:txBody>
        </p:sp>
        <p:sp>
          <p:nvSpPr>
            <p:cNvPr id="9" name="Rectangle 19"/>
            <p:cNvSpPr/>
            <p:nvPr/>
          </p:nvSpPr>
          <p:spPr>
            <a:xfrm>
              <a:off x="7537923" y="3944778"/>
              <a:ext cx="2561940" cy="1393681"/>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latin typeface="字魂36号-正文宋楷" panose="02000000000000000000" pitchFamily="2" charset="-122"/>
                <a:ea typeface="字魂36号-正文宋楷" panose="02000000000000000000" pitchFamily="2" charset="-122"/>
                <a:cs typeface="+mn-ea"/>
                <a:sym typeface="+mn-lt"/>
              </a:endParaRPr>
            </a:p>
          </p:txBody>
        </p:sp>
        <p:sp>
          <p:nvSpPr>
            <p:cNvPr id="10" name="Rectangle 8"/>
            <p:cNvSpPr/>
            <p:nvPr/>
          </p:nvSpPr>
          <p:spPr>
            <a:xfrm>
              <a:off x="2988395" y="4239159"/>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latin typeface="字魂36号-正文宋楷" panose="02000000000000000000" pitchFamily="2" charset="-122"/>
                <a:ea typeface="字魂36号-正文宋楷" panose="02000000000000000000" pitchFamily="2" charset="-122"/>
                <a:cs typeface="+mn-ea"/>
                <a:sym typeface="+mn-lt"/>
              </a:endParaRPr>
            </a:p>
          </p:txBody>
        </p:sp>
        <p:sp>
          <p:nvSpPr>
            <p:cNvPr id="11" name="Rectangle 8"/>
            <p:cNvSpPr/>
            <p:nvPr/>
          </p:nvSpPr>
          <p:spPr>
            <a:xfrm>
              <a:off x="5711286" y="4239159"/>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latin typeface="字魂36号-正文宋楷" panose="02000000000000000000" pitchFamily="2" charset="-122"/>
                <a:ea typeface="字魂36号-正文宋楷" panose="02000000000000000000" pitchFamily="2" charset="-122"/>
                <a:cs typeface="+mn-ea"/>
                <a:sym typeface="+mn-lt"/>
              </a:endParaRPr>
            </a:p>
          </p:txBody>
        </p:sp>
        <p:sp>
          <p:nvSpPr>
            <p:cNvPr id="12" name="Rectangle 8"/>
            <p:cNvSpPr/>
            <p:nvPr/>
          </p:nvSpPr>
          <p:spPr>
            <a:xfrm>
              <a:off x="8434178" y="4239159"/>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latin typeface="字魂36号-正文宋楷" panose="02000000000000000000" pitchFamily="2" charset="-122"/>
                <a:ea typeface="字魂36号-正文宋楷" panose="02000000000000000000" pitchFamily="2" charset="-122"/>
                <a:cs typeface="+mn-ea"/>
                <a:sym typeface="+mn-lt"/>
              </a:endParaRPr>
            </a:p>
          </p:txBody>
        </p:sp>
      </p:grpSp>
      <p:sp>
        <p:nvSpPr>
          <p:cNvPr id="15" name="矩形 14"/>
          <p:cNvSpPr/>
          <p:nvPr/>
        </p:nvSpPr>
        <p:spPr>
          <a:xfrm>
            <a:off x="930469" y="1873189"/>
            <a:ext cx="10375096" cy="867930"/>
          </a:xfrm>
          <a:prstGeom prst="rect">
            <a:avLst/>
          </a:prstGeom>
          <a:noFill/>
        </p:spPr>
        <p:txBody>
          <a:bodyPr wrap="square" rtlCol="0">
            <a:spAutoFit/>
            <a:scene3d>
              <a:camera prst="orthographicFront"/>
              <a:lightRig rig="threePt" dir="t"/>
            </a:scene3d>
            <a:sp3d contourW="12700"/>
          </a:bodyPr>
          <a:lstStyle/>
          <a:p>
            <a:pPr defTabSz="914400">
              <a:lnSpc>
                <a:spcPct val="120000"/>
              </a:lnSpc>
            </a:pPr>
            <a:r>
              <a:rPr lang="en-US" altLang="zh-CN" sz="14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The user can demonstrate on a projector or computer, or print the presentation and make it into a </a:t>
            </a:r>
            <a:r>
              <a:rPr lang="en-US" altLang="zh-CN" sz="1400" dirty="0" err="1">
                <a:solidFill>
                  <a:schemeClr val="bg1">
                    <a:lumMod val="50000"/>
                  </a:schemeClr>
                </a:solidFill>
                <a:latin typeface="字魂36号-正文宋楷" panose="02000000000000000000" pitchFamily="2" charset="-122"/>
                <a:ea typeface="字魂36号-正文宋楷" panose="02000000000000000000" pitchFamily="2" charset="-122"/>
              </a:rPr>
              <a:t>filmor</a:t>
            </a:r>
            <a:r>
              <a:rPr lang="en-US" altLang="zh-CN" sz="1400" dirty="0">
                <a:solidFill>
                  <a:schemeClr val="bg1">
                    <a:lumMod val="50000"/>
                  </a:schemeClr>
                </a:solidFill>
                <a:latin typeface="字魂36号-正文宋楷" panose="02000000000000000000" pitchFamily="2" charset="-122"/>
                <a:ea typeface="字魂36号-正文宋楷" panose="02000000000000000000" pitchFamily="2" charset="-122"/>
              </a:rPr>
              <a:t> </a:t>
            </a:r>
            <a:r>
              <a:rPr lang="en-US" altLang="zh-CN" sz="1400" dirty="0" err="1">
                <a:solidFill>
                  <a:schemeClr val="bg1">
                    <a:lumMod val="50000"/>
                  </a:schemeClr>
                </a:solidFill>
                <a:latin typeface="字魂36号-正文宋楷" panose="02000000000000000000" pitchFamily="2" charset="-122"/>
                <a:ea typeface="字魂36号-正文宋楷" panose="02000000000000000000" pitchFamily="2" charset="-122"/>
              </a:rPr>
              <a:t>prThe</a:t>
            </a:r>
            <a:r>
              <a:rPr lang="en-US" altLang="zh-CN" sz="1400" dirty="0">
                <a:solidFill>
                  <a:schemeClr val="bg1">
                    <a:lumMod val="50000"/>
                  </a:schemeClr>
                </a:solidFill>
                <a:latin typeface="字魂36号-正文宋楷" panose="02000000000000000000" pitchFamily="2" charset="-122"/>
                <a:ea typeface="字魂36号-正文宋楷" panose="02000000000000000000" pitchFamily="2" charset="-122"/>
              </a:rPr>
              <a:t> user can demonstrate on a projector or computer, or print the presentation and make it into a </a:t>
            </a:r>
            <a:r>
              <a:rPr lang="en-US" altLang="zh-CN" sz="1400" dirty="0" err="1">
                <a:solidFill>
                  <a:schemeClr val="bg1">
                    <a:lumMod val="50000"/>
                  </a:schemeClr>
                </a:solidFill>
                <a:latin typeface="字魂36号-正文宋楷" panose="02000000000000000000" pitchFamily="2" charset="-122"/>
                <a:ea typeface="字魂36号-正文宋楷" panose="02000000000000000000" pitchFamily="2" charset="-122"/>
              </a:rPr>
              <a:t>filmint</a:t>
            </a:r>
            <a:r>
              <a:rPr lang="en-US" altLang="zh-CN" sz="1400" dirty="0">
                <a:solidFill>
                  <a:schemeClr val="bg1">
                    <a:lumMod val="50000"/>
                  </a:schemeClr>
                </a:solidFill>
                <a:latin typeface="字魂36号-正文宋楷" panose="02000000000000000000" pitchFamily="2" charset="-122"/>
                <a:ea typeface="字魂36号-正文宋楷" panose="02000000000000000000" pitchFamily="2" charset="-122"/>
              </a:rPr>
              <a:t> the presentation and make it into </a:t>
            </a:r>
            <a:r>
              <a:rPr lang="en-US" altLang="zh-CN" sz="1400" dirty="0" err="1">
                <a:solidFill>
                  <a:schemeClr val="bg1">
                    <a:lumMod val="50000"/>
                  </a:schemeClr>
                </a:solidFill>
                <a:latin typeface="字魂36号-正文宋楷" panose="02000000000000000000" pitchFamily="2" charset="-122"/>
                <a:ea typeface="字魂36号-正文宋楷" panose="02000000000000000000" pitchFamily="2" charset="-122"/>
              </a:rPr>
              <a:t>aThe</a:t>
            </a:r>
            <a:r>
              <a:rPr lang="en-US" altLang="zh-CN" sz="1400" dirty="0">
                <a:solidFill>
                  <a:schemeClr val="bg1">
                    <a:lumMod val="50000"/>
                  </a:schemeClr>
                </a:solidFill>
                <a:latin typeface="字魂36号-正文宋楷" panose="02000000000000000000" pitchFamily="2" charset="-122"/>
                <a:ea typeface="字魂36号-正文宋楷" panose="02000000000000000000" pitchFamily="2" charset="-122"/>
              </a:rPr>
              <a:t> user can demonstrate on a projector or computer, or print the presentation and make it into a film film</a:t>
            </a:r>
          </a:p>
        </p:txBody>
      </p:sp>
      <p:sp>
        <p:nvSpPr>
          <p:cNvPr id="16" name="矩形 15"/>
          <p:cNvSpPr/>
          <p:nvPr/>
        </p:nvSpPr>
        <p:spPr>
          <a:xfrm>
            <a:off x="1424195" y="5091699"/>
            <a:ext cx="2241975"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ln w="3175">
                  <a:noFill/>
                </a:ln>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21" name="矩形 20"/>
          <p:cNvSpPr/>
          <p:nvPr/>
        </p:nvSpPr>
        <p:spPr>
          <a:xfrm>
            <a:off x="4982814" y="5091699"/>
            <a:ext cx="2241975"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ln w="3175">
                  <a:noFill/>
                </a:ln>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22" name="矩形 21"/>
          <p:cNvSpPr/>
          <p:nvPr/>
        </p:nvSpPr>
        <p:spPr>
          <a:xfrm>
            <a:off x="8525838" y="5091699"/>
            <a:ext cx="2241975"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ln w="3175">
                  <a:noFill/>
                </a:ln>
                <a:solidFill>
                  <a:schemeClr val="bg1"/>
                </a:solidFill>
                <a:latin typeface="字魂36号-正文宋楷" panose="02000000000000000000" pitchFamily="2" charset="-122"/>
                <a:ea typeface="字魂36号-正文宋楷" panose="02000000000000000000" pitchFamily="2" charset="-122"/>
              </a:rPr>
              <a:t>标题文字添加</a:t>
            </a:r>
          </a:p>
        </p:txBody>
      </p:sp>
      <p:cxnSp>
        <p:nvCxnSpPr>
          <p:cNvPr id="20" name="直接连接符 19"/>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4" name="文本框 23"/>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提高员工执行力</a:t>
            </a:r>
          </a:p>
        </p:txBody>
      </p:sp>
      <p:sp>
        <p:nvSpPr>
          <p:cNvPr id="25" name="文本框 24"/>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1700812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6="http://schemas.microsoft.com/office/drawing/2014/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1247080" y="2216016"/>
            <a:ext cx="9700371" cy="2841894"/>
            <a:chOff x="1860493" y="2557516"/>
            <a:chExt cx="8473543" cy="2482474"/>
          </a:xfrm>
        </p:grpSpPr>
        <p:grpSp>
          <p:nvGrpSpPr>
            <p:cNvPr id="56" name="îslíḍé"/>
            <p:cNvGrpSpPr>
              <a:grpSpLocks/>
            </p:cNvGrpSpPr>
            <p:nvPr/>
          </p:nvGrpSpPr>
          <p:grpSpPr bwMode="auto">
            <a:xfrm>
              <a:off x="1860493" y="3319474"/>
              <a:ext cx="1894048" cy="1720511"/>
              <a:chOff x="3024188" y="3378200"/>
              <a:chExt cx="2609851" cy="2530475"/>
            </a:xfrm>
          </p:grpSpPr>
          <p:sp>
            <p:nvSpPr>
              <p:cNvPr id="62" name="iŝ1íďê"/>
              <p:cNvSpPr>
                <a:spLocks/>
              </p:cNvSpPr>
              <p:nvPr/>
            </p:nvSpPr>
            <p:spPr bwMode="auto">
              <a:xfrm>
                <a:off x="3024188" y="3378200"/>
                <a:ext cx="1306513" cy="2530475"/>
              </a:xfrm>
              <a:custGeom>
                <a:avLst/>
                <a:gdLst>
                  <a:gd name="T0" fmla="*/ 1253952 w 348"/>
                  <a:gd name="T1" fmla="*/ 195520 h 673"/>
                  <a:gd name="T2" fmla="*/ 0 w 348"/>
                  <a:gd name="T3" fmla="*/ 2530475 h 673"/>
                  <a:gd name="T4" fmla="*/ 1306513 w 348"/>
                  <a:gd name="T5" fmla="*/ 2530475 h 673"/>
                  <a:gd name="T6" fmla="*/ 1306513 w 348"/>
                  <a:gd name="T7" fmla="*/ 0 h 673"/>
                  <a:gd name="T8" fmla="*/ 1253952 w 348"/>
                  <a:gd name="T9" fmla="*/ 195520 h 6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1">
                  <a:alpha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63" name="iṩlidê"/>
              <p:cNvSpPr>
                <a:spLocks/>
              </p:cNvSpPr>
              <p:nvPr/>
            </p:nvSpPr>
            <p:spPr bwMode="auto">
              <a:xfrm>
                <a:off x="4330058" y="3378200"/>
                <a:ext cx="1303981"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1"/>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grpSp>
        <p:grpSp>
          <p:nvGrpSpPr>
            <p:cNvPr id="48" name="íṡḻiḓê"/>
            <p:cNvGrpSpPr>
              <a:grpSpLocks/>
            </p:cNvGrpSpPr>
            <p:nvPr/>
          </p:nvGrpSpPr>
          <p:grpSpPr bwMode="auto">
            <a:xfrm>
              <a:off x="3158504" y="2557516"/>
              <a:ext cx="1930588" cy="2482471"/>
              <a:chOff x="4338638" y="2257425"/>
              <a:chExt cx="2605088" cy="3651250"/>
            </a:xfrm>
          </p:grpSpPr>
          <p:sp>
            <p:nvSpPr>
              <p:cNvPr id="54" name="îşļiďê"/>
              <p:cNvSpPr>
                <a:spLocks/>
              </p:cNvSpPr>
              <p:nvPr/>
            </p:nvSpPr>
            <p:spPr bwMode="auto">
              <a:xfrm>
                <a:off x="4338638" y="2257425"/>
                <a:ext cx="1302543"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2">
                  <a:alpha val="75000"/>
                </a:schemeClr>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55" name="ïṥlîdê"/>
              <p:cNvSpPr>
                <a:spLocks/>
              </p:cNvSpPr>
              <p:nvPr/>
            </p:nvSpPr>
            <p:spPr bwMode="auto">
              <a:xfrm>
                <a:off x="5641181" y="2257425"/>
                <a:ext cx="1302545"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2"/>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grpSp>
        <p:grpSp>
          <p:nvGrpSpPr>
            <p:cNvPr id="40" name="ïṣḻíḓè"/>
            <p:cNvGrpSpPr>
              <a:grpSpLocks/>
            </p:cNvGrpSpPr>
            <p:nvPr/>
          </p:nvGrpSpPr>
          <p:grpSpPr bwMode="auto">
            <a:xfrm>
              <a:off x="4493056" y="3706239"/>
              <a:ext cx="1931988" cy="1333751"/>
              <a:chOff x="5661026" y="3946525"/>
              <a:chExt cx="2605088" cy="1962150"/>
            </a:xfrm>
          </p:grpSpPr>
          <p:sp>
            <p:nvSpPr>
              <p:cNvPr id="46" name="i$1ïḍe"/>
              <p:cNvSpPr>
                <a:spLocks/>
              </p:cNvSpPr>
              <p:nvPr/>
            </p:nvSpPr>
            <p:spPr bwMode="auto">
              <a:xfrm>
                <a:off x="5661026" y="3946525"/>
                <a:ext cx="130160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accent3">
                  <a:alpha val="75000"/>
                </a:schemeClr>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47" name="iş1iḓê"/>
              <p:cNvSpPr>
                <a:spLocks/>
              </p:cNvSpPr>
              <p:nvPr/>
            </p:nvSpPr>
            <p:spPr bwMode="auto">
              <a:xfrm>
                <a:off x="6962626" y="3946525"/>
                <a:ext cx="130348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3"/>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grpSp>
        <p:grpSp>
          <p:nvGrpSpPr>
            <p:cNvPr id="32" name="iṧḻïḑè"/>
            <p:cNvGrpSpPr>
              <a:grpSpLocks/>
            </p:cNvGrpSpPr>
            <p:nvPr/>
          </p:nvGrpSpPr>
          <p:grpSpPr bwMode="auto">
            <a:xfrm>
              <a:off x="5829020" y="3017518"/>
              <a:ext cx="1934794" cy="2022472"/>
              <a:chOff x="6970712" y="2933700"/>
              <a:chExt cx="2609850" cy="2974975"/>
            </a:xfrm>
          </p:grpSpPr>
          <p:sp>
            <p:nvSpPr>
              <p:cNvPr id="38" name="îŝľïḑê"/>
              <p:cNvSpPr>
                <a:spLocks/>
              </p:cNvSpPr>
              <p:nvPr/>
            </p:nvSpPr>
            <p:spPr bwMode="auto">
              <a:xfrm>
                <a:off x="8276581" y="2933700"/>
                <a:ext cx="1303981" cy="2974975"/>
              </a:xfrm>
              <a:custGeom>
                <a:avLst/>
                <a:gdLst>
                  <a:gd name="T0" fmla="*/ 14 w 347"/>
                  <a:gd name="T1" fmla="*/ 62 h 791"/>
                  <a:gd name="T2" fmla="*/ 0 w 347"/>
                  <a:gd name="T3" fmla="*/ 0 h 791"/>
                  <a:gd name="T4" fmla="*/ 0 w 347"/>
                  <a:gd name="T5" fmla="*/ 791 h 791"/>
                  <a:gd name="T6" fmla="*/ 347 w 347"/>
                  <a:gd name="T7" fmla="*/ 791 h 791"/>
                  <a:gd name="T8" fmla="*/ 14 w 347"/>
                  <a:gd name="T9" fmla="*/ 62 h 791"/>
                </a:gdLst>
                <a:ahLst/>
                <a:cxnLst>
                  <a:cxn ang="0">
                    <a:pos x="T0" y="T1"/>
                  </a:cxn>
                  <a:cxn ang="0">
                    <a:pos x="T2" y="T3"/>
                  </a:cxn>
                  <a:cxn ang="0">
                    <a:pos x="T4" y="T5"/>
                  </a:cxn>
                  <a:cxn ang="0">
                    <a:pos x="T6" y="T7"/>
                  </a:cxn>
                  <a:cxn ang="0">
                    <a:pos x="T8" y="T9"/>
                  </a:cxn>
                </a:cxnLst>
                <a:rect l="0" t="0" r="r" b="b"/>
                <a:pathLst>
                  <a:path w="347" h="791">
                    <a:moveTo>
                      <a:pt x="14" y="62"/>
                    </a:moveTo>
                    <a:cubicBezTo>
                      <a:pt x="8" y="28"/>
                      <a:pt x="2" y="0"/>
                      <a:pt x="0" y="0"/>
                    </a:cubicBezTo>
                    <a:cubicBezTo>
                      <a:pt x="0" y="791"/>
                      <a:pt x="0" y="791"/>
                      <a:pt x="0" y="791"/>
                    </a:cubicBezTo>
                    <a:cubicBezTo>
                      <a:pt x="347" y="791"/>
                      <a:pt x="347" y="791"/>
                      <a:pt x="347" y="791"/>
                    </a:cubicBezTo>
                    <a:cubicBezTo>
                      <a:pt x="347" y="791"/>
                      <a:pt x="104" y="611"/>
                      <a:pt x="14" y="62"/>
                    </a:cubicBezTo>
                    <a:close/>
                  </a:path>
                </a:pathLst>
              </a:custGeom>
              <a:solidFill>
                <a:schemeClr val="accent4"/>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9" name="ïśľíḓè"/>
              <p:cNvSpPr>
                <a:spLocks/>
              </p:cNvSpPr>
              <p:nvPr/>
            </p:nvSpPr>
            <p:spPr bwMode="auto">
              <a:xfrm>
                <a:off x="6970712" y="2933700"/>
                <a:ext cx="1305870" cy="2974975"/>
              </a:xfrm>
              <a:custGeom>
                <a:avLst/>
                <a:gdLst>
                  <a:gd name="T0" fmla="*/ 333 w 348"/>
                  <a:gd name="T1" fmla="*/ 62 h 791"/>
                  <a:gd name="T2" fmla="*/ 0 w 348"/>
                  <a:gd name="T3" fmla="*/ 791 h 791"/>
                  <a:gd name="T4" fmla="*/ 348 w 348"/>
                  <a:gd name="T5" fmla="*/ 791 h 791"/>
                  <a:gd name="T6" fmla="*/ 348 w 348"/>
                  <a:gd name="T7" fmla="*/ 0 h 791"/>
                  <a:gd name="T8" fmla="*/ 333 w 348"/>
                  <a:gd name="T9" fmla="*/ 62 h 791"/>
                </a:gdLst>
                <a:ahLst/>
                <a:cxnLst>
                  <a:cxn ang="0">
                    <a:pos x="T0" y="T1"/>
                  </a:cxn>
                  <a:cxn ang="0">
                    <a:pos x="T2" y="T3"/>
                  </a:cxn>
                  <a:cxn ang="0">
                    <a:pos x="T4" y="T5"/>
                  </a:cxn>
                  <a:cxn ang="0">
                    <a:pos x="T6" y="T7"/>
                  </a:cxn>
                  <a:cxn ang="0">
                    <a:pos x="T8" y="T9"/>
                  </a:cxn>
                </a:cxnLst>
                <a:rect l="0" t="0" r="r" b="b"/>
                <a:pathLst>
                  <a:path w="348" h="791">
                    <a:moveTo>
                      <a:pt x="333" y="62"/>
                    </a:moveTo>
                    <a:cubicBezTo>
                      <a:pt x="242" y="611"/>
                      <a:pt x="0" y="791"/>
                      <a:pt x="0" y="791"/>
                    </a:cubicBezTo>
                    <a:cubicBezTo>
                      <a:pt x="348" y="791"/>
                      <a:pt x="348" y="791"/>
                      <a:pt x="348" y="791"/>
                    </a:cubicBezTo>
                    <a:cubicBezTo>
                      <a:pt x="348" y="0"/>
                      <a:pt x="348" y="0"/>
                      <a:pt x="348" y="0"/>
                    </a:cubicBezTo>
                    <a:cubicBezTo>
                      <a:pt x="345" y="0"/>
                      <a:pt x="339" y="28"/>
                      <a:pt x="333" y="62"/>
                    </a:cubicBezTo>
                    <a:close/>
                  </a:path>
                </a:pathLst>
              </a:custGeom>
              <a:solidFill>
                <a:schemeClr val="accent4">
                  <a:alpha val="75000"/>
                </a:schemeClr>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grpSp>
        <p:grpSp>
          <p:nvGrpSpPr>
            <p:cNvPr id="24" name="îsľïḍê"/>
            <p:cNvGrpSpPr>
              <a:grpSpLocks/>
            </p:cNvGrpSpPr>
            <p:nvPr/>
          </p:nvGrpSpPr>
          <p:grpSpPr bwMode="auto">
            <a:xfrm>
              <a:off x="7167770" y="4395353"/>
              <a:ext cx="1893533" cy="644634"/>
              <a:chOff x="8293101" y="5205412"/>
              <a:chExt cx="2605088" cy="703264"/>
            </a:xfrm>
          </p:grpSpPr>
          <p:sp>
            <p:nvSpPr>
              <p:cNvPr id="30" name="ïŝļiḍê"/>
              <p:cNvSpPr>
                <a:spLocks/>
              </p:cNvSpPr>
              <p:nvPr/>
            </p:nvSpPr>
            <p:spPr bwMode="auto">
              <a:xfrm>
                <a:off x="8293101" y="5205412"/>
                <a:ext cx="1301750" cy="703263"/>
              </a:xfrm>
              <a:custGeom>
                <a:avLst/>
                <a:gdLst>
                  <a:gd name="T0" fmla="*/ 1249230 w 347"/>
                  <a:gd name="T1" fmla="*/ 52651 h 187"/>
                  <a:gd name="T2" fmla="*/ 0 w 347"/>
                  <a:gd name="T3" fmla="*/ 703263 h 187"/>
                  <a:gd name="T4" fmla="*/ 1301750 w 347"/>
                  <a:gd name="T5" fmla="*/ 703263 h 187"/>
                  <a:gd name="T6" fmla="*/ 1301750 w 347"/>
                  <a:gd name="T7" fmla="*/ 0 h 187"/>
                  <a:gd name="T8" fmla="*/ 1249230 w 347"/>
                  <a:gd name="T9" fmla="*/ 52651 h 1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7" h="187">
                    <a:moveTo>
                      <a:pt x="333" y="14"/>
                    </a:moveTo>
                    <a:cubicBezTo>
                      <a:pt x="242" y="144"/>
                      <a:pt x="0" y="187"/>
                      <a:pt x="0" y="187"/>
                    </a:cubicBezTo>
                    <a:cubicBezTo>
                      <a:pt x="347" y="187"/>
                      <a:pt x="347" y="187"/>
                      <a:pt x="347" y="187"/>
                    </a:cubicBezTo>
                    <a:cubicBezTo>
                      <a:pt x="347" y="0"/>
                      <a:pt x="347" y="0"/>
                      <a:pt x="347" y="0"/>
                    </a:cubicBezTo>
                    <a:cubicBezTo>
                      <a:pt x="344" y="0"/>
                      <a:pt x="338" y="6"/>
                      <a:pt x="333" y="14"/>
                    </a:cubicBezTo>
                    <a:close/>
                  </a:path>
                </a:pathLst>
              </a:custGeom>
              <a:solidFill>
                <a:schemeClr val="accent5">
                  <a:alpha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1" name="îṧľiḍé"/>
              <p:cNvSpPr>
                <a:spLocks/>
              </p:cNvSpPr>
              <p:nvPr/>
            </p:nvSpPr>
            <p:spPr bwMode="auto">
              <a:xfrm>
                <a:off x="9595644" y="5205412"/>
                <a:ext cx="1302545" cy="703264"/>
              </a:xfrm>
              <a:custGeom>
                <a:avLst/>
                <a:gdLst>
                  <a:gd name="T0" fmla="*/ 14 w 347"/>
                  <a:gd name="T1" fmla="*/ 14 h 187"/>
                  <a:gd name="T2" fmla="*/ 0 w 347"/>
                  <a:gd name="T3" fmla="*/ 0 h 187"/>
                  <a:gd name="T4" fmla="*/ 0 w 347"/>
                  <a:gd name="T5" fmla="*/ 187 h 187"/>
                  <a:gd name="T6" fmla="*/ 347 w 347"/>
                  <a:gd name="T7" fmla="*/ 187 h 187"/>
                  <a:gd name="T8" fmla="*/ 14 w 347"/>
                  <a:gd name="T9" fmla="*/ 14 h 187"/>
                </a:gdLst>
                <a:ahLst/>
                <a:cxnLst>
                  <a:cxn ang="0">
                    <a:pos x="T0" y="T1"/>
                  </a:cxn>
                  <a:cxn ang="0">
                    <a:pos x="T2" y="T3"/>
                  </a:cxn>
                  <a:cxn ang="0">
                    <a:pos x="T4" y="T5"/>
                  </a:cxn>
                  <a:cxn ang="0">
                    <a:pos x="T6" y="T7"/>
                  </a:cxn>
                  <a:cxn ang="0">
                    <a:pos x="T8" y="T9"/>
                  </a:cxn>
                </a:cxnLst>
                <a:rect l="0" t="0" r="r" b="b"/>
                <a:pathLst>
                  <a:path w="347" h="187">
                    <a:moveTo>
                      <a:pt x="14" y="14"/>
                    </a:moveTo>
                    <a:cubicBezTo>
                      <a:pt x="9" y="6"/>
                      <a:pt x="3" y="0"/>
                      <a:pt x="0" y="0"/>
                    </a:cubicBezTo>
                    <a:cubicBezTo>
                      <a:pt x="0" y="187"/>
                      <a:pt x="0" y="187"/>
                      <a:pt x="0" y="187"/>
                    </a:cubicBezTo>
                    <a:cubicBezTo>
                      <a:pt x="347" y="187"/>
                      <a:pt x="347" y="187"/>
                      <a:pt x="347" y="187"/>
                    </a:cubicBezTo>
                    <a:cubicBezTo>
                      <a:pt x="347" y="187"/>
                      <a:pt x="105" y="144"/>
                      <a:pt x="14" y="14"/>
                    </a:cubicBezTo>
                    <a:close/>
                  </a:path>
                </a:pathLst>
              </a:custGeom>
              <a:solidFill>
                <a:schemeClr val="accent5"/>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grpSp>
        <p:grpSp>
          <p:nvGrpSpPr>
            <p:cNvPr id="16" name="iś1ïḑè"/>
            <p:cNvGrpSpPr>
              <a:grpSpLocks/>
            </p:cNvGrpSpPr>
            <p:nvPr/>
          </p:nvGrpSpPr>
          <p:grpSpPr bwMode="auto">
            <a:xfrm>
              <a:off x="8465272" y="4094286"/>
              <a:ext cx="1868764" cy="945704"/>
              <a:chOff x="1706563" y="4518025"/>
              <a:chExt cx="2605088" cy="1390650"/>
            </a:xfrm>
          </p:grpSpPr>
          <p:sp>
            <p:nvSpPr>
              <p:cNvPr id="22" name="islïḑê"/>
              <p:cNvSpPr>
                <a:spLocks/>
              </p:cNvSpPr>
              <p:nvPr/>
            </p:nvSpPr>
            <p:spPr bwMode="auto">
              <a:xfrm>
                <a:off x="1706563" y="4518025"/>
                <a:ext cx="1303338" cy="1390650"/>
              </a:xfrm>
              <a:custGeom>
                <a:avLst/>
                <a:gdLst>
                  <a:gd name="T0" fmla="*/ 1250754 w 347"/>
                  <a:gd name="T1" fmla="*/ 108997 h 370"/>
                  <a:gd name="T2" fmla="*/ 0 w 347"/>
                  <a:gd name="T3" fmla="*/ 1390650 h 370"/>
                  <a:gd name="T4" fmla="*/ 1303338 w 347"/>
                  <a:gd name="T5" fmla="*/ 1390650 h 370"/>
                  <a:gd name="T6" fmla="*/ 1303338 w 347"/>
                  <a:gd name="T7" fmla="*/ 0 h 370"/>
                  <a:gd name="T8" fmla="*/ 1250754 w 347"/>
                  <a:gd name="T9" fmla="*/ 108997 h 3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accent6">
                  <a:alpha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23" name="ïṥḷíḓè"/>
              <p:cNvSpPr>
                <a:spLocks/>
              </p:cNvSpPr>
              <p:nvPr/>
            </p:nvSpPr>
            <p:spPr bwMode="auto">
              <a:xfrm>
                <a:off x="3010052" y="4518025"/>
                <a:ext cx="1301599"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accent6"/>
              </a:solidFill>
              <a:ln>
                <a:no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grpSp>
      </p:grpSp>
      <p:cxnSp>
        <p:nvCxnSpPr>
          <p:cNvPr id="66" name="直接连接符 65"/>
          <p:cNvCxnSpPr/>
          <p:nvPr/>
        </p:nvCxnSpPr>
        <p:spPr>
          <a:xfrm>
            <a:off x="1035051" y="5057905"/>
            <a:ext cx="10121900"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1094959" y="5167480"/>
            <a:ext cx="10002084" cy="606320"/>
            <a:chOff x="3624779" y="2412339"/>
            <a:chExt cx="10002084" cy="606320"/>
          </a:xfrm>
        </p:grpSpPr>
        <p:sp>
          <p:nvSpPr>
            <p:cNvPr id="68" name="文本框 67"/>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sp>
          <p:nvSpPr>
            <p:cNvPr id="69" name="文本框 68"/>
            <p:cNvSpPr txBox="1"/>
            <p:nvPr/>
          </p:nvSpPr>
          <p:spPr>
            <a:xfrm>
              <a:off x="3624779" y="2750893"/>
              <a:ext cx="10002084"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字魂36号-正文宋楷" panose="02000000000000000000" pitchFamily="2" charset="-122"/>
                  <a:ea typeface="字魂36号-正文宋楷" panose="02000000000000000000" pitchFamily="2" charset="-122"/>
                </a:rPr>
                <a:t>The user can demonstrate on a projector or computer, or presentation and make it film to be used in a wider </a:t>
              </a:r>
              <a:r>
                <a:rPr lang="en-US" altLang="zh-CN" sz="1000" dirty="0" err="1">
                  <a:solidFill>
                    <a:schemeClr val="tx1">
                      <a:lumMod val="65000"/>
                      <a:lumOff val="35000"/>
                    </a:schemeClr>
                  </a:solidFill>
                  <a:latin typeface="字魂36号-正文宋楷" panose="02000000000000000000" pitchFamily="2" charset="-122"/>
                  <a:ea typeface="字魂36号-正文宋楷" panose="02000000000000000000" pitchFamily="2" charset="-122"/>
                </a:rPr>
                <a:t>fieldThe</a:t>
              </a:r>
              <a:r>
                <a:rPr lang="en-US" altLang="zh-CN" sz="1000" dirty="0">
                  <a:solidFill>
                    <a:schemeClr val="tx1">
                      <a:lumMod val="65000"/>
                      <a:lumOff val="35000"/>
                    </a:schemeClr>
                  </a:solidFill>
                  <a:latin typeface="字魂36号-正文宋楷" panose="02000000000000000000" pitchFamily="2" charset="-122"/>
                  <a:ea typeface="字魂36号-正文宋楷" panose="02000000000000000000" pitchFamily="2" charset="-122"/>
                </a:rPr>
                <a:t> user can demonstrate on a projector or computer, or presentation and make it film to be used in a wider field</a:t>
              </a:r>
            </a:p>
          </p:txBody>
        </p:sp>
      </p:grpSp>
      <p:sp>
        <p:nvSpPr>
          <p:cNvPr id="70" name="文本框 69"/>
          <p:cNvSpPr txBox="1"/>
          <p:nvPr/>
        </p:nvSpPr>
        <p:spPr>
          <a:xfrm>
            <a:off x="1643433" y="2738017"/>
            <a:ext cx="1363048"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文字添加</a:t>
            </a:r>
          </a:p>
        </p:txBody>
      </p:sp>
      <p:sp>
        <p:nvSpPr>
          <p:cNvPr id="71" name="文本框 70"/>
          <p:cNvSpPr txBox="1"/>
          <p:nvPr/>
        </p:nvSpPr>
        <p:spPr>
          <a:xfrm>
            <a:off x="3156549" y="1886987"/>
            <a:ext cx="1363048"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文字添加</a:t>
            </a:r>
          </a:p>
        </p:txBody>
      </p:sp>
      <p:sp>
        <p:nvSpPr>
          <p:cNvPr id="72" name="文本框 71"/>
          <p:cNvSpPr txBox="1"/>
          <p:nvPr/>
        </p:nvSpPr>
        <p:spPr>
          <a:xfrm>
            <a:off x="4678724" y="3214791"/>
            <a:ext cx="1363048"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文字添加</a:t>
            </a:r>
          </a:p>
        </p:txBody>
      </p:sp>
      <p:sp>
        <p:nvSpPr>
          <p:cNvPr id="73" name="文本框 72"/>
          <p:cNvSpPr txBox="1"/>
          <p:nvPr/>
        </p:nvSpPr>
        <p:spPr>
          <a:xfrm>
            <a:off x="6216920" y="2415826"/>
            <a:ext cx="1363048"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文字添加</a:t>
            </a:r>
          </a:p>
        </p:txBody>
      </p:sp>
      <p:sp>
        <p:nvSpPr>
          <p:cNvPr id="74" name="文本框 73"/>
          <p:cNvSpPr txBox="1"/>
          <p:nvPr/>
        </p:nvSpPr>
        <p:spPr>
          <a:xfrm>
            <a:off x="7745503" y="3993727"/>
            <a:ext cx="1363048"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文字添加</a:t>
            </a:r>
          </a:p>
        </p:txBody>
      </p:sp>
      <p:sp>
        <p:nvSpPr>
          <p:cNvPr id="75" name="文本框 74"/>
          <p:cNvSpPr txBox="1"/>
          <p:nvPr/>
        </p:nvSpPr>
        <p:spPr>
          <a:xfrm>
            <a:off x="9196913" y="3631872"/>
            <a:ext cx="1363048"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文字添加</a:t>
            </a:r>
          </a:p>
        </p:txBody>
      </p:sp>
      <p:cxnSp>
        <p:nvCxnSpPr>
          <p:cNvPr id="37" name="直接连接符 36"/>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2" name="文本框 41"/>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提高员工执行力</a:t>
            </a:r>
          </a:p>
        </p:txBody>
      </p:sp>
      <p:sp>
        <p:nvSpPr>
          <p:cNvPr id="43" name="文本框 42"/>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24521570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ipe(left)">
                                      <p:cBhvr>
                                        <p:cTn id="12" dur="500"/>
                                        <p:tgtEl>
                                          <p:spTgt spid="66"/>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 calcmode="lin" valueType="num">
                                      <p:cBhvr>
                                        <p:cTn id="21" dur="500" fill="hold"/>
                                        <p:tgtEl>
                                          <p:spTgt spid="71"/>
                                        </p:tgtEl>
                                        <p:attrNameLst>
                                          <p:attrName>ppt_w</p:attrName>
                                        </p:attrNameLst>
                                      </p:cBhvr>
                                      <p:tavLst>
                                        <p:tav tm="0">
                                          <p:val>
                                            <p:fltVal val="0"/>
                                          </p:val>
                                        </p:tav>
                                        <p:tav tm="100000">
                                          <p:val>
                                            <p:strVal val="#ppt_w"/>
                                          </p:val>
                                        </p:tav>
                                      </p:tavLst>
                                    </p:anim>
                                    <p:anim calcmode="lin" valueType="num">
                                      <p:cBhvr>
                                        <p:cTn id="22" dur="500" fill="hold"/>
                                        <p:tgtEl>
                                          <p:spTgt spid="71"/>
                                        </p:tgtEl>
                                        <p:attrNameLst>
                                          <p:attrName>ppt_h</p:attrName>
                                        </p:attrNameLst>
                                      </p:cBhvr>
                                      <p:tavLst>
                                        <p:tav tm="0">
                                          <p:val>
                                            <p:fltVal val="0"/>
                                          </p:val>
                                        </p:tav>
                                        <p:tav tm="100000">
                                          <p:val>
                                            <p:strVal val="#ppt_h"/>
                                          </p:val>
                                        </p:tav>
                                      </p:tavLst>
                                    </p:anim>
                                    <p:animEffect transition="in" filter="fade">
                                      <p:cBhvr>
                                        <p:cTn id="23" dur="500"/>
                                        <p:tgtEl>
                                          <p:spTgt spid="7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2"/>
                                        </p:tgtEl>
                                        <p:attrNameLst>
                                          <p:attrName>style.visibility</p:attrName>
                                        </p:attrNameLst>
                                      </p:cBhvr>
                                      <p:to>
                                        <p:strVal val="visible"/>
                                      </p:to>
                                    </p:set>
                                    <p:anim calcmode="lin" valueType="num">
                                      <p:cBhvr>
                                        <p:cTn id="26" dur="500" fill="hold"/>
                                        <p:tgtEl>
                                          <p:spTgt spid="72"/>
                                        </p:tgtEl>
                                        <p:attrNameLst>
                                          <p:attrName>ppt_w</p:attrName>
                                        </p:attrNameLst>
                                      </p:cBhvr>
                                      <p:tavLst>
                                        <p:tav tm="0">
                                          <p:val>
                                            <p:fltVal val="0"/>
                                          </p:val>
                                        </p:tav>
                                        <p:tav tm="100000">
                                          <p:val>
                                            <p:strVal val="#ppt_w"/>
                                          </p:val>
                                        </p:tav>
                                      </p:tavLst>
                                    </p:anim>
                                    <p:anim calcmode="lin" valueType="num">
                                      <p:cBhvr>
                                        <p:cTn id="27" dur="500" fill="hold"/>
                                        <p:tgtEl>
                                          <p:spTgt spid="72"/>
                                        </p:tgtEl>
                                        <p:attrNameLst>
                                          <p:attrName>ppt_h</p:attrName>
                                        </p:attrNameLst>
                                      </p:cBhvr>
                                      <p:tavLst>
                                        <p:tav tm="0">
                                          <p:val>
                                            <p:fltVal val="0"/>
                                          </p:val>
                                        </p:tav>
                                        <p:tav tm="100000">
                                          <p:val>
                                            <p:strVal val="#ppt_h"/>
                                          </p:val>
                                        </p:tav>
                                      </p:tavLst>
                                    </p:anim>
                                    <p:animEffect transition="in" filter="fade">
                                      <p:cBhvr>
                                        <p:cTn id="28" dur="500"/>
                                        <p:tgtEl>
                                          <p:spTgt spid="7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4"/>
                                        </p:tgtEl>
                                        <p:attrNameLst>
                                          <p:attrName>style.visibility</p:attrName>
                                        </p:attrNameLst>
                                      </p:cBhvr>
                                      <p:to>
                                        <p:strVal val="visible"/>
                                      </p:to>
                                    </p:set>
                                    <p:anim calcmode="lin" valueType="num">
                                      <p:cBhvr>
                                        <p:cTn id="36" dur="500" fill="hold"/>
                                        <p:tgtEl>
                                          <p:spTgt spid="74"/>
                                        </p:tgtEl>
                                        <p:attrNameLst>
                                          <p:attrName>ppt_w</p:attrName>
                                        </p:attrNameLst>
                                      </p:cBhvr>
                                      <p:tavLst>
                                        <p:tav tm="0">
                                          <p:val>
                                            <p:fltVal val="0"/>
                                          </p:val>
                                        </p:tav>
                                        <p:tav tm="100000">
                                          <p:val>
                                            <p:strVal val="#ppt_w"/>
                                          </p:val>
                                        </p:tav>
                                      </p:tavLst>
                                    </p:anim>
                                    <p:anim calcmode="lin" valueType="num">
                                      <p:cBhvr>
                                        <p:cTn id="37" dur="500" fill="hold"/>
                                        <p:tgtEl>
                                          <p:spTgt spid="74"/>
                                        </p:tgtEl>
                                        <p:attrNameLst>
                                          <p:attrName>ppt_h</p:attrName>
                                        </p:attrNameLst>
                                      </p:cBhvr>
                                      <p:tavLst>
                                        <p:tav tm="0">
                                          <p:val>
                                            <p:fltVal val="0"/>
                                          </p:val>
                                        </p:tav>
                                        <p:tav tm="100000">
                                          <p:val>
                                            <p:strVal val="#ppt_h"/>
                                          </p:val>
                                        </p:tav>
                                      </p:tavLst>
                                    </p:anim>
                                    <p:animEffect transition="in" filter="fade">
                                      <p:cBhvr>
                                        <p:cTn id="38" dur="500"/>
                                        <p:tgtEl>
                                          <p:spTgt spid="7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cBhvr>
                                        <p:cTn id="41" dur="500" fill="hold"/>
                                        <p:tgtEl>
                                          <p:spTgt spid="75"/>
                                        </p:tgtEl>
                                        <p:attrNameLst>
                                          <p:attrName>ppt_w</p:attrName>
                                        </p:attrNameLst>
                                      </p:cBhvr>
                                      <p:tavLst>
                                        <p:tav tm="0">
                                          <p:val>
                                            <p:fltVal val="0"/>
                                          </p:val>
                                        </p:tav>
                                        <p:tav tm="100000">
                                          <p:val>
                                            <p:strVal val="#ppt_w"/>
                                          </p:val>
                                        </p:tav>
                                      </p:tavLst>
                                    </p:anim>
                                    <p:anim calcmode="lin" valueType="num">
                                      <p:cBhvr>
                                        <p:cTn id="42" dur="500" fill="hold"/>
                                        <p:tgtEl>
                                          <p:spTgt spid="75"/>
                                        </p:tgtEl>
                                        <p:attrNameLst>
                                          <p:attrName>ppt_h</p:attrName>
                                        </p:attrNameLst>
                                      </p:cBhvr>
                                      <p:tavLst>
                                        <p:tav tm="0">
                                          <p:val>
                                            <p:fltVal val="0"/>
                                          </p:val>
                                        </p:tav>
                                        <p:tav tm="100000">
                                          <p:val>
                                            <p:strVal val="#ppt_h"/>
                                          </p:val>
                                        </p:tav>
                                      </p:tavLst>
                                    </p:anim>
                                    <p:animEffect transition="in" filter="fade">
                                      <p:cBhvr>
                                        <p:cTn id="43" dur="500"/>
                                        <p:tgtEl>
                                          <p:spTgt spid="75"/>
                                        </p:tgtEl>
                                      </p:cBhvr>
                                    </p:animEffect>
                                  </p:childTnLst>
                                </p:cTn>
                              </p:par>
                            </p:childTnLst>
                          </p:cTn>
                        </p:par>
                        <p:par>
                          <p:cTn id="44" fill="hold">
                            <p:stCondLst>
                              <p:cond delay="1500"/>
                            </p:stCondLst>
                            <p:childTnLst>
                              <p:par>
                                <p:cTn id="45" presetID="22" presetClass="entr" presetSubtype="8"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wipe(left)">
                                      <p:cBhvr>
                                        <p:cTn id="4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74" grpId="0"/>
      <p:bldP spid="7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650689" y="1844889"/>
            <a:ext cx="705315" cy="705314"/>
            <a:chOff x="6568487" y="1762689"/>
            <a:chExt cx="869714" cy="869714"/>
          </a:xfrm>
        </p:grpSpPr>
        <p:sp>
          <p:nvSpPr>
            <p:cNvPr id="10" name="椭圆 9"/>
            <p:cNvSpPr/>
            <p:nvPr/>
          </p:nvSpPr>
          <p:spPr>
            <a:xfrm>
              <a:off x="6568487" y="1762689"/>
              <a:ext cx="869714" cy="8697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1" name="Freeform 74"/>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字魂36号-正文宋楷" panose="02000000000000000000" pitchFamily="2" charset="-122"/>
                <a:ea typeface="字魂36号-正文宋楷" panose="02000000000000000000" pitchFamily="2" charset="-122"/>
              </a:endParaRPr>
            </a:p>
          </p:txBody>
        </p:sp>
      </p:grpSp>
      <p:grpSp>
        <p:nvGrpSpPr>
          <p:cNvPr id="12" name="组合 11"/>
          <p:cNvGrpSpPr/>
          <p:nvPr/>
        </p:nvGrpSpPr>
        <p:grpSpPr>
          <a:xfrm>
            <a:off x="7558029" y="3416454"/>
            <a:ext cx="705315" cy="705314"/>
            <a:chOff x="7475830" y="3334254"/>
            <a:chExt cx="869714" cy="869714"/>
          </a:xfrm>
        </p:grpSpPr>
        <p:sp>
          <p:nvSpPr>
            <p:cNvPr id="13" name="椭圆 12"/>
            <p:cNvSpPr/>
            <p:nvPr/>
          </p:nvSpPr>
          <p:spPr>
            <a:xfrm>
              <a:off x="7475830" y="3334254"/>
              <a:ext cx="869714" cy="86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4" name="Freeform 64"/>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字魂36号-正文宋楷" panose="02000000000000000000" pitchFamily="2" charset="-122"/>
                <a:ea typeface="字魂36号-正文宋楷" panose="02000000000000000000" pitchFamily="2" charset="-122"/>
              </a:endParaRPr>
            </a:p>
          </p:txBody>
        </p:sp>
      </p:grpSp>
      <p:grpSp>
        <p:nvGrpSpPr>
          <p:cNvPr id="15" name="组合 14"/>
          <p:cNvGrpSpPr/>
          <p:nvPr/>
        </p:nvGrpSpPr>
        <p:grpSpPr>
          <a:xfrm>
            <a:off x="6650685" y="4988019"/>
            <a:ext cx="705315" cy="705314"/>
            <a:chOff x="6568486" y="4905819"/>
            <a:chExt cx="869714" cy="869714"/>
          </a:xfrm>
        </p:grpSpPr>
        <p:sp>
          <p:nvSpPr>
            <p:cNvPr id="16" name="椭圆 15"/>
            <p:cNvSpPr/>
            <p:nvPr/>
          </p:nvSpPr>
          <p:spPr>
            <a:xfrm>
              <a:off x="6568486" y="4905819"/>
              <a:ext cx="869714" cy="869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7" name="Freeform 75"/>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字魂36号-正文宋楷" panose="02000000000000000000" pitchFamily="2" charset="-122"/>
                <a:ea typeface="字魂36号-正文宋楷" panose="02000000000000000000" pitchFamily="2" charset="-122"/>
              </a:endParaRPr>
            </a:p>
          </p:txBody>
        </p:sp>
      </p:grpSp>
      <p:grpSp>
        <p:nvGrpSpPr>
          <p:cNvPr id="18" name="组合 17"/>
          <p:cNvGrpSpPr/>
          <p:nvPr/>
        </p:nvGrpSpPr>
        <p:grpSpPr>
          <a:xfrm>
            <a:off x="4836001" y="4988019"/>
            <a:ext cx="705315" cy="705314"/>
            <a:chOff x="4753800" y="4905819"/>
            <a:chExt cx="869714" cy="869714"/>
          </a:xfrm>
        </p:grpSpPr>
        <p:sp>
          <p:nvSpPr>
            <p:cNvPr id="19" name="椭圆 18"/>
            <p:cNvSpPr/>
            <p:nvPr/>
          </p:nvSpPr>
          <p:spPr>
            <a:xfrm>
              <a:off x="4753800" y="4905819"/>
              <a:ext cx="869714" cy="8697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0" name="Freeform 32"/>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字魂36号-正文宋楷" panose="02000000000000000000" pitchFamily="2" charset="-122"/>
                <a:ea typeface="字魂36号-正文宋楷" panose="02000000000000000000" pitchFamily="2" charset="-122"/>
              </a:endParaRPr>
            </a:p>
          </p:txBody>
        </p:sp>
      </p:grpSp>
      <p:grpSp>
        <p:nvGrpSpPr>
          <p:cNvPr id="21" name="组合 20"/>
          <p:cNvGrpSpPr/>
          <p:nvPr/>
        </p:nvGrpSpPr>
        <p:grpSpPr>
          <a:xfrm>
            <a:off x="3928657" y="3416454"/>
            <a:ext cx="705315" cy="705314"/>
            <a:chOff x="3846456" y="3334254"/>
            <a:chExt cx="869714" cy="869714"/>
          </a:xfrm>
        </p:grpSpPr>
        <p:sp>
          <p:nvSpPr>
            <p:cNvPr id="22" name="椭圆 21"/>
            <p:cNvSpPr/>
            <p:nvPr/>
          </p:nvSpPr>
          <p:spPr>
            <a:xfrm>
              <a:off x="3846456" y="3334254"/>
              <a:ext cx="869714" cy="8697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3" name="Freeform 99"/>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字魂36号-正文宋楷" panose="02000000000000000000" pitchFamily="2" charset="-122"/>
                <a:ea typeface="字魂36号-正文宋楷" panose="02000000000000000000" pitchFamily="2" charset="-122"/>
              </a:endParaRPr>
            </a:p>
          </p:txBody>
        </p:sp>
      </p:grpSp>
      <p:grpSp>
        <p:nvGrpSpPr>
          <p:cNvPr id="24" name="组合 23"/>
          <p:cNvGrpSpPr/>
          <p:nvPr/>
        </p:nvGrpSpPr>
        <p:grpSpPr>
          <a:xfrm>
            <a:off x="4836001" y="1844889"/>
            <a:ext cx="705315" cy="705314"/>
            <a:chOff x="4753799" y="1762689"/>
            <a:chExt cx="869714" cy="869714"/>
          </a:xfrm>
        </p:grpSpPr>
        <p:sp>
          <p:nvSpPr>
            <p:cNvPr id="25" name="椭圆 24"/>
            <p:cNvSpPr/>
            <p:nvPr/>
          </p:nvSpPr>
          <p:spPr>
            <a:xfrm>
              <a:off x="4753799" y="1762689"/>
              <a:ext cx="869714" cy="8697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6" name="Freeform 101"/>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字魂36号-正文宋楷" panose="02000000000000000000" pitchFamily="2" charset="-122"/>
                <a:ea typeface="字魂36号-正文宋楷" panose="02000000000000000000" pitchFamily="2" charset="-122"/>
              </a:endParaRPr>
            </a:p>
          </p:txBody>
        </p:sp>
      </p:grpSp>
      <p:grpSp>
        <p:nvGrpSpPr>
          <p:cNvPr id="27" name="组合 26"/>
          <p:cNvGrpSpPr/>
          <p:nvPr/>
        </p:nvGrpSpPr>
        <p:grpSpPr>
          <a:xfrm>
            <a:off x="7538303" y="1752725"/>
            <a:ext cx="3689804" cy="850771"/>
            <a:chOff x="1136195" y="2091953"/>
            <a:chExt cx="3689804" cy="850771"/>
          </a:xfrm>
        </p:grpSpPr>
        <p:sp>
          <p:nvSpPr>
            <p:cNvPr id="28" name="文本框 27"/>
            <p:cNvSpPr txBox="1"/>
            <p:nvPr/>
          </p:nvSpPr>
          <p:spPr>
            <a:xfrm>
              <a:off x="1136195" y="2091953"/>
              <a:ext cx="1579278"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标题添加此处</a:t>
              </a:r>
            </a:p>
          </p:txBody>
        </p:sp>
        <p:sp>
          <p:nvSpPr>
            <p:cNvPr id="29" name="文本框 28"/>
            <p:cNvSpPr txBox="1"/>
            <p:nvPr/>
          </p:nvSpPr>
          <p:spPr>
            <a:xfrm>
              <a:off x="1136195" y="2407193"/>
              <a:ext cx="3689804" cy="535531"/>
            </a:xfrm>
            <a:prstGeom prst="rect">
              <a:avLst/>
            </a:prstGeom>
          </p:spPr>
          <p:txBody>
            <a:bodyPr wrap="square">
              <a:spAutoFit/>
              <a:scene3d>
                <a:camera prst="orthographicFront"/>
                <a:lightRig rig="threePt" dir="t"/>
              </a:scene3d>
              <a:sp3d contourW="12700"/>
            </a:bodyPr>
            <a:lstStyle>
              <a:defPPr>
                <a:defRPr lang="en-US"/>
              </a:defPPr>
              <a:lvl1pPr algn="ctr">
                <a:lnSpc>
                  <a:spcPct val="120000"/>
                </a:lnSpc>
                <a:defRPr sz="1200">
                  <a:solidFill>
                    <a:schemeClr val="bg1">
                      <a:lumMod val="50000"/>
                    </a:schemeClr>
                  </a:solidFill>
                  <a:latin typeface="Century Gothic" panose="020B0502020202020204" pitchFamily="34" charset="0"/>
                </a:defRPr>
              </a:lvl1pPr>
            </a:lstStyle>
            <a:p>
              <a:pPr algn="l"/>
              <a:r>
                <a:rPr lang="en-US" altLang="zh-CN" dirty="0">
                  <a:latin typeface="字魂36号-正文宋楷" panose="02000000000000000000" pitchFamily="2" charset="-122"/>
                  <a:ea typeface="字魂36号-正文宋楷" panose="02000000000000000000" pitchFamily="2" charset="-122"/>
                </a:rPr>
                <a:t>The user can demonstrate on a projector or computer, or print the presentation</a:t>
              </a:r>
            </a:p>
          </p:txBody>
        </p:sp>
      </p:grpSp>
      <p:grpSp>
        <p:nvGrpSpPr>
          <p:cNvPr id="33" name="组合 32"/>
          <p:cNvGrpSpPr/>
          <p:nvPr/>
        </p:nvGrpSpPr>
        <p:grpSpPr>
          <a:xfrm>
            <a:off x="7538303" y="4905825"/>
            <a:ext cx="3689804" cy="850771"/>
            <a:chOff x="1136195" y="2091953"/>
            <a:chExt cx="3689804" cy="850771"/>
          </a:xfrm>
        </p:grpSpPr>
        <p:sp>
          <p:nvSpPr>
            <p:cNvPr id="34" name="文本框 33"/>
            <p:cNvSpPr txBox="1"/>
            <p:nvPr/>
          </p:nvSpPr>
          <p:spPr>
            <a:xfrm>
              <a:off x="1136195" y="2091953"/>
              <a:ext cx="1579278"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标题添加此处</a:t>
              </a:r>
            </a:p>
          </p:txBody>
        </p:sp>
        <p:sp>
          <p:nvSpPr>
            <p:cNvPr id="35" name="文本框 34"/>
            <p:cNvSpPr txBox="1"/>
            <p:nvPr/>
          </p:nvSpPr>
          <p:spPr>
            <a:xfrm>
              <a:off x="1136195" y="2407193"/>
              <a:ext cx="3689804" cy="535531"/>
            </a:xfrm>
            <a:prstGeom prst="rect">
              <a:avLst/>
            </a:prstGeom>
          </p:spPr>
          <p:txBody>
            <a:bodyPr wrap="square">
              <a:spAutoFit/>
              <a:scene3d>
                <a:camera prst="orthographicFront"/>
                <a:lightRig rig="threePt" dir="t"/>
              </a:scene3d>
              <a:sp3d contourW="12700"/>
            </a:bodyPr>
            <a:lstStyle>
              <a:defPPr>
                <a:defRPr lang="en-US"/>
              </a:defPPr>
              <a:lvl1pPr algn="ctr">
                <a:lnSpc>
                  <a:spcPct val="120000"/>
                </a:lnSpc>
                <a:defRPr sz="1200">
                  <a:solidFill>
                    <a:schemeClr val="bg1">
                      <a:lumMod val="50000"/>
                    </a:schemeClr>
                  </a:solidFill>
                  <a:latin typeface="Century Gothic" panose="020B0502020202020204" pitchFamily="34" charset="0"/>
                </a:defRPr>
              </a:lvl1pPr>
            </a:lstStyle>
            <a:p>
              <a:pPr algn="l"/>
              <a:r>
                <a:rPr lang="en-US" altLang="zh-CN" dirty="0">
                  <a:latin typeface="字魂36号-正文宋楷" panose="02000000000000000000" pitchFamily="2" charset="-122"/>
                  <a:ea typeface="字魂36号-正文宋楷" panose="02000000000000000000" pitchFamily="2" charset="-122"/>
                </a:rPr>
                <a:t>The user can demonstrate on a projector or computer, or print the presentation</a:t>
              </a:r>
            </a:p>
          </p:txBody>
        </p:sp>
      </p:grpSp>
      <p:grpSp>
        <p:nvGrpSpPr>
          <p:cNvPr id="36" name="组合 35"/>
          <p:cNvGrpSpPr/>
          <p:nvPr/>
        </p:nvGrpSpPr>
        <p:grpSpPr>
          <a:xfrm>
            <a:off x="8465377" y="3341441"/>
            <a:ext cx="3180527" cy="850771"/>
            <a:chOff x="1136195" y="2091953"/>
            <a:chExt cx="3180526" cy="850771"/>
          </a:xfrm>
        </p:grpSpPr>
        <p:sp>
          <p:nvSpPr>
            <p:cNvPr id="37" name="文本框 36"/>
            <p:cNvSpPr txBox="1"/>
            <p:nvPr/>
          </p:nvSpPr>
          <p:spPr>
            <a:xfrm>
              <a:off x="1136195" y="2091953"/>
              <a:ext cx="1579278"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标题添加此处</a:t>
              </a:r>
            </a:p>
          </p:txBody>
        </p:sp>
        <p:sp>
          <p:nvSpPr>
            <p:cNvPr id="38" name="文本框 37"/>
            <p:cNvSpPr txBox="1"/>
            <p:nvPr/>
          </p:nvSpPr>
          <p:spPr>
            <a:xfrm>
              <a:off x="1136195" y="2407193"/>
              <a:ext cx="3180526" cy="535531"/>
            </a:xfrm>
            <a:prstGeom prst="rect">
              <a:avLst/>
            </a:prstGeom>
          </p:spPr>
          <p:txBody>
            <a:bodyPr wrap="square">
              <a:spAutoFit/>
              <a:scene3d>
                <a:camera prst="orthographicFront"/>
                <a:lightRig rig="threePt" dir="t"/>
              </a:scene3d>
              <a:sp3d contourW="12700"/>
            </a:bodyPr>
            <a:lstStyle>
              <a:defPPr>
                <a:defRPr lang="en-US"/>
              </a:defPPr>
              <a:lvl1pPr algn="ctr">
                <a:lnSpc>
                  <a:spcPct val="120000"/>
                </a:lnSpc>
                <a:defRPr sz="1200">
                  <a:solidFill>
                    <a:schemeClr val="bg1">
                      <a:lumMod val="50000"/>
                    </a:schemeClr>
                  </a:solidFill>
                  <a:latin typeface="Century Gothic" panose="020B0502020202020204" pitchFamily="34" charset="0"/>
                </a:defRPr>
              </a:lvl1pPr>
            </a:lstStyle>
            <a:p>
              <a:pPr algn="l"/>
              <a:r>
                <a:rPr lang="en-US" altLang="zh-CN" dirty="0">
                  <a:latin typeface="字魂36号-正文宋楷" panose="02000000000000000000" pitchFamily="2" charset="-122"/>
                  <a:ea typeface="字魂36号-正文宋楷" panose="02000000000000000000" pitchFamily="2" charset="-122"/>
                </a:rPr>
                <a:t>The user can demonstrate on a projector or computer, or print the presentation and make it into</a:t>
              </a:r>
            </a:p>
          </p:txBody>
        </p:sp>
      </p:grpSp>
      <p:grpSp>
        <p:nvGrpSpPr>
          <p:cNvPr id="48" name="组合 47"/>
          <p:cNvGrpSpPr/>
          <p:nvPr/>
        </p:nvGrpSpPr>
        <p:grpSpPr>
          <a:xfrm>
            <a:off x="966769" y="1752725"/>
            <a:ext cx="3689805" cy="850771"/>
            <a:chOff x="1136195" y="2091953"/>
            <a:chExt cx="3689805" cy="850771"/>
          </a:xfrm>
        </p:grpSpPr>
        <p:sp>
          <p:nvSpPr>
            <p:cNvPr id="49" name="文本框 48"/>
            <p:cNvSpPr txBox="1"/>
            <p:nvPr/>
          </p:nvSpPr>
          <p:spPr>
            <a:xfrm>
              <a:off x="3246722" y="2091953"/>
              <a:ext cx="1579278"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标题添加此处</a:t>
              </a:r>
            </a:p>
          </p:txBody>
        </p:sp>
        <p:sp>
          <p:nvSpPr>
            <p:cNvPr id="50" name="文本框 49"/>
            <p:cNvSpPr txBox="1"/>
            <p:nvPr/>
          </p:nvSpPr>
          <p:spPr>
            <a:xfrm>
              <a:off x="1136195" y="2407193"/>
              <a:ext cx="3689804" cy="535531"/>
            </a:xfrm>
            <a:prstGeom prst="rect">
              <a:avLst/>
            </a:prstGeom>
          </p:spPr>
          <p:txBody>
            <a:bodyPr wrap="square">
              <a:spAutoFit/>
              <a:scene3d>
                <a:camera prst="orthographicFront"/>
                <a:lightRig rig="threePt" dir="t"/>
              </a:scene3d>
              <a:sp3d contourW="12700"/>
            </a:bodyPr>
            <a:lstStyle>
              <a:defPPr>
                <a:defRPr lang="en-US"/>
              </a:defPPr>
              <a:lvl1pPr algn="ctr">
                <a:lnSpc>
                  <a:spcPct val="120000"/>
                </a:lnSpc>
                <a:defRPr sz="1200">
                  <a:solidFill>
                    <a:schemeClr val="bg1">
                      <a:lumMod val="50000"/>
                    </a:schemeClr>
                  </a:solidFill>
                  <a:latin typeface="Century Gothic" panose="020B0502020202020204" pitchFamily="34" charset="0"/>
                </a:defRPr>
              </a:lvl1pPr>
            </a:lstStyle>
            <a:p>
              <a:pPr algn="r"/>
              <a:r>
                <a:rPr lang="en-US" altLang="zh-CN" dirty="0">
                  <a:latin typeface="字魂36号-正文宋楷" panose="02000000000000000000" pitchFamily="2" charset="-122"/>
                  <a:ea typeface="字魂36号-正文宋楷" panose="02000000000000000000" pitchFamily="2" charset="-122"/>
                </a:rPr>
                <a:t>The user can demonstrate on a projector or computer, or print the presentation</a:t>
              </a:r>
            </a:p>
          </p:txBody>
        </p:sp>
      </p:grpSp>
      <p:grpSp>
        <p:nvGrpSpPr>
          <p:cNvPr id="51" name="组合 50"/>
          <p:cNvGrpSpPr/>
          <p:nvPr/>
        </p:nvGrpSpPr>
        <p:grpSpPr>
          <a:xfrm>
            <a:off x="966769" y="4905825"/>
            <a:ext cx="3689805" cy="850771"/>
            <a:chOff x="1136195" y="2091953"/>
            <a:chExt cx="3689805" cy="850771"/>
          </a:xfrm>
        </p:grpSpPr>
        <p:sp>
          <p:nvSpPr>
            <p:cNvPr id="52" name="文本框 51"/>
            <p:cNvSpPr txBox="1"/>
            <p:nvPr/>
          </p:nvSpPr>
          <p:spPr>
            <a:xfrm>
              <a:off x="3246722" y="2091953"/>
              <a:ext cx="1579278"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标题添加此处</a:t>
              </a:r>
            </a:p>
          </p:txBody>
        </p:sp>
        <p:sp>
          <p:nvSpPr>
            <p:cNvPr id="53" name="文本框 52"/>
            <p:cNvSpPr txBox="1"/>
            <p:nvPr/>
          </p:nvSpPr>
          <p:spPr>
            <a:xfrm>
              <a:off x="1136195" y="2407193"/>
              <a:ext cx="3689804" cy="535531"/>
            </a:xfrm>
            <a:prstGeom prst="rect">
              <a:avLst/>
            </a:prstGeom>
          </p:spPr>
          <p:txBody>
            <a:bodyPr wrap="square">
              <a:spAutoFit/>
              <a:scene3d>
                <a:camera prst="orthographicFront"/>
                <a:lightRig rig="threePt" dir="t"/>
              </a:scene3d>
              <a:sp3d contourW="12700"/>
            </a:bodyPr>
            <a:lstStyle>
              <a:defPPr>
                <a:defRPr lang="en-US"/>
              </a:defPPr>
              <a:lvl1pPr algn="ctr">
                <a:lnSpc>
                  <a:spcPct val="120000"/>
                </a:lnSpc>
                <a:defRPr sz="1200">
                  <a:solidFill>
                    <a:schemeClr val="bg1">
                      <a:lumMod val="50000"/>
                    </a:schemeClr>
                  </a:solidFill>
                  <a:latin typeface="Century Gothic" panose="020B0502020202020204" pitchFamily="34" charset="0"/>
                </a:defRPr>
              </a:lvl1pPr>
            </a:lstStyle>
            <a:p>
              <a:pPr algn="r"/>
              <a:r>
                <a:rPr lang="en-US" altLang="zh-CN" dirty="0">
                  <a:latin typeface="字魂36号-正文宋楷" panose="02000000000000000000" pitchFamily="2" charset="-122"/>
                  <a:ea typeface="字魂36号-正文宋楷" panose="02000000000000000000" pitchFamily="2" charset="-122"/>
                </a:rPr>
                <a:t>The user can demonstrate on a projector or computer, or print the presentation</a:t>
              </a:r>
            </a:p>
          </p:txBody>
        </p:sp>
      </p:grpSp>
      <p:grpSp>
        <p:nvGrpSpPr>
          <p:cNvPr id="54" name="组合 53"/>
          <p:cNvGrpSpPr/>
          <p:nvPr/>
        </p:nvGrpSpPr>
        <p:grpSpPr>
          <a:xfrm>
            <a:off x="566776" y="3341441"/>
            <a:ext cx="3180527" cy="850771"/>
            <a:chOff x="1136195" y="2091953"/>
            <a:chExt cx="3180526" cy="850771"/>
          </a:xfrm>
        </p:grpSpPr>
        <p:sp>
          <p:nvSpPr>
            <p:cNvPr id="55" name="文本框 54"/>
            <p:cNvSpPr txBox="1"/>
            <p:nvPr/>
          </p:nvSpPr>
          <p:spPr>
            <a:xfrm>
              <a:off x="2737443" y="2091953"/>
              <a:ext cx="1579278"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标题添加此处</a:t>
              </a:r>
            </a:p>
          </p:txBody>
        </p:sp>
        <p:sp>
          <p:nvSpPr>
            <p:cNvPr id="56" name="文本框 55"/>
            <p:cNvSpPr txBox="1"/>
            <p:nvPr/>
          </p:nvSpPr>
          <p:spPr>
            <a:xfrm>
              <a:off x="1136195" y="2407193"/>
              <a:ext cx="3180526" cy="535531"/>
            </a:xfrm>
            <a:prstGeom prst="rect">
              <a:avLst/>
            </a:prstGeom>
          </p:spPr>
          <p:txBody>
            <a:bodyPr wrap="square">
              <a:spAutoFit/>
              <a:scene3d>
                <a:camera prst="orthographicFront"/>
                <a:lightRig rig="threePt" dir="t"/>
              </a:scene3d>
              <a:sp3d contourW="12700"/>
            </a:bodyPr>
            <a:lstStyle>
              <a:defPPr>
                <a:defRPr lang="en-US"/>
              </a:defPPr>
              <a:lvl1pPr algn="ctr">
                <a:lnSpc>
                  <a:spcPct val="120000"/>
                </a:lnSpc>
                <a:defRPr sz="1200">
                  <a:solidFill>
                    <a:schemeClr val="bg1">
                      <a:lumMod val="50000"/>
                    </a:schemeClr>
                  </a:solidFill>
                  <a:latin typeface="Century Gothic" panose="020B0502020202020204" pitchFamily="34" charset="0"/>
                </a:defRPr>
              </a:lvl1pPr>
            </a:lstStyle>
            <a:p>
              <a:pPr algn="r"/>
              <a:r>
                <a:rPr lang="en-US" altLang="zh-CN" dirty="0">
                  <a:latin typeface="字魂36号-正文宋楷" panose="02000000000000000000" pitchFamily="2" charset="-122"/>
                  <a:ea typeface="字魂36号-正文宋楷" panose="02000000000000000000" pitchFamily="2" charset="-122"/>
                </a:rPr>
                <a:t>The user can demonstrate on a projector or computer, or print the presentation and make it into</a:t>
              </a:r>
            </a:p>
          </p:txBody>
        </p:sp>
      </p:grpSp>
      <p:pic>
        <p:nvPicPr>
          <p:cNvPr id="67" name="图片占位符 66"/>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4836000" y="2509111"/>
            <a:ext cx="2520000" cy="2520000"/>
          </a:xfrm>
        </p:spPr>
      </p:pic>
      <p:cxnSp>
        <p:nvCxnSpPr>
          <p:cNvPr id="43" name="直接连接符 42"/>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5" name="文本框 44"/>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提高员工执行力</a:t>
            </a:r>
          </a:p>
        </p:txBody>
      </p:sp>
      <p:sp>
        <p:nvSpPr>
          <p:cNvPr id="46" name="文本框 45"/>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6483240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style.rotation</p:attrName>
                                        </p:attrNameLst>
                                      </p:cBhvr>
                                      <p:tavLst>
                                        <p:tav tm="0">
                                          <p:val>
                                            <p:fltVal val="360"/>
                                          </p:val>
                                        </p:tav>
                                        <p:tav tm="100000">
                                          <p:val>
                                            <p:fltVal val="0"/>
                                          </p:val>
                                        </p:tav>
                                      </p:tavLst>
                                    </p:anim>
                                    <p:animEffect transition="in" filter="fade">
                                      <p:cBhvr>
                                        <p:cTn id="16" dur="500"/>
                                        <p:tgtEl>
                                          <p:spTgt spid="12"/>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 calcmode="lin" valueType="num">
                                      <p:cBhvr>
                                        <p:cTn id="21" dur="500" fill="hold"/>
                                        <p:tgtEl>
                                          <p:spTgt spid="15"/>
                                        </p:tgtEl>
                                        <p:attrNameLst>
                                          <p:attrName>style.rotation</p:attrName>
                                        </p:attrNameLst>
                                      </p:cBhvr>
                                      <p:tavLst>
                                        <p:tav tm="0">
                                          <p:val>
                                            <p:fltVal val="360"/>
                                          </p:val>
                                        </p:tav>
                                        <p:tav tm="100000">
                                          <p:val>
                                            <p:fltVal val="0"/>
                                          </p:val>
                                        </p:tav>
                                      </p:tavLst>
                                    </p:anim>
                                    <p:animEffect transition="in" filter="fade">
                                      <p:cBhvr>
                                        <p:cTn id="22" dur="500"/>
                                        <p:tgtEl>
                                          <p:spTgt spid="15"/>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 calcmode="lin" valueType="num">
                                      <p:cBhvr>
                                        <p:cTn id="27" dur="500" fill="hold"/>
                                        <p:tgtEl>
                                          <p:spTgt spid="18"/>
                                        </p:tgtEl>
                                        <p:attrNameLst>
                                          <p:attrName>style.rotation</p:attrName>
                                        </p:attrNameLst>
                                      </p:cBhvr>
                                      <p:tavLst>
                                        <p:tav tm="0">
                                          <p:val>
                                            <p:fltVal val="360"/>
                                          </p:val>
                                        </p:tav>
                                        <p:tav tm="100000">
                                          <p:val>
                                            <p:fltVal val="0"/>
                                          </p:val>
                                        </p:tav>
                                      </p:tavLst>
                                    </p:anim>
                                    <p:animEffect transition="in" filter="fade">
                                      <p:cBhvr>
                                        <p:cTn id="28" dur="500"/>
                                        <p:tgtEl>
                                          <p:spTgt spid="18"/>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 calcmode="lin" valueType="num">
                                      <p:cBhvr>
                                        <p:cTn id="33" dur="500" fill="hold"/>
                                        <p:tgtEl>
                                          <p:spTgt spid="21"/>
                                        </p:tgtEl>
                                        <p:attrNameLst>
                                          <p:attrName>style.rotation</p:attrName>
                                        </p:attrNameLst>
                                      </p:cBhvr>
                                      <p:tavLst>
                                        <p:tav tm="0">
                                          <p:val>
                                            <p:fltVal val="360"/>
                                          </p:val>
                                        </p:tav>
                                        <p:tav tm="100000">
                                          <p:val>
                                            <p:fltVal val="0"/>
                                          </p:val>
                                        </p:tav>
                                      </p:tavLst>
                                    </p:anim>
                                    <p:animEffect transition="in" filter="fade">
                                      <p:cBhvr>
                                        <p:cTn id="34" dur="500"/>
                                        <p:tgtEl>
                                          <p:spTgt spid="21"/>
                                        </p:tgtEl>
                                      </p:cBhvr>
                                    </p:animEffect>
                                  </p:childTnLst>
                                </p:cTn>
                              </p:par>
                              <p:par>
                                <p:cTn id="35" presetID="49" presetClass="entr" presetSubtype="0" decel="100000" fill="hold" nodeType="withEffect">
                                  <p:stCondLst>
                                    <p:cond delay="125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 calcmode="lin" valueType="num">
                                      <p:cBhvr>
                                        <p:cTn id="39" dur="500" fill="hold"/>
                                        <p:tgtEl>
                                          <p:spTgt spid="24"/>
                                        </p:tgtEl>
                                        <p:attrNameLst>
                                          <p:attrName>style.rotation</p:attrName>
                                        </p:attrNameLst>
                                      </p:cBhvr>
                                      <p:tavLst>
                                        <p:tav tm="0">
                                          <p:val>
                                            <p:fltVal val="360"/>
                                          </p:val>
                                        </p:tav>
                                        <p:tav tm="100000">
                                          <p:val>
                                            <p:fltVal val="0"/>
                                          </p:val>
                                        </p:tav>
                                      </p:tavLst>
                                    </p:anim>
                                    <p:animEffect transition="in" filter="fade">
                                      <p:cBhvr>
                                        <p:cTn id="40" dur="500"/>
                                        <p:tgtEl>
                                          <p:spTgt spid="24"/>
                                        </p:tgtEl>
                                      </p:cBhvr>
                                    </p:animEffect>
                                  </p:childTnLst>
                                </p:cTn>
                              </p:par>
                            </p:childTnLst>
                          </p:cTn>
                        </p:par>
                        <p:par>
                          <p:cTn id="41" fill="hold">
                            <p:stCondLst>
                              <p:cond delay="1750"/>
                            </p:stCondLst>
                            <p:childTnLst>
                              <p:par>
                                <p:cTn id="42" presetID="14" presetClass="entr" presetSubtype="10" fill="hold"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randombar(horizontal)">
                                      <p:cBhvr>
                                        <p:cTn id="44" dur="500"/>
                                        <p:tgtEl>
                                          <p:spTgt spid="48"/>
                                        </p:tgtEl>
                                      </p:cBhvr>
                                    </p:animEffect>
                                  </p:childTnLst>
                                </p:cTn>
                              </p:par>
                              <p:par>
                                <p:cTn id="45" presetID="14" presetClass="entr" presetSubtype="1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randombar(horizontal)">
                                      <p:cBhvr>
                                        <p:cTn id="47" dur="500"/>
                                        <p:tgtEl>
                                          <p:spTgt spid="27"/>
                                        </p:tgtEl>
                                      </p:cBhvr>
                                    </p:animEffect>
                                  </p:childTnLst>
                                </p:cTn>
                              </p:par>
                              <p:par>
                                <p:cTn id="48" presetID="14" presetClass="entr" presetSubtype="10"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randombar(horizontal)">
                                      <p:cBhvr>
                                        <p:cTn id="50" dur="500"/>
                                        <p:tgtEl>
                                          <p:spTgt spid="36"/>
                                        </p:tgtEl>
                                      </p:cBhvr>
                                    </p:animEffect>
                                  </p:childTnLst>
                                </p:cTn>
                              </p:par>
                              <p:par>
                                <p:cTn id="51" presetID="14" presetClass="entr" presetSubtype="1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randombar(horizontal)">
                                      <p:cBhvr>
                                        <p:cTn id="53" dur="500"/>
                                        <p:tgtEl>
                                          <p:spTgt spid="33"/>
                                        </p:tgtEl>
                                      </p:cBhvr>
                                    </p:animEffect>
                                  </p:childTnLst>
                                </p:cTn>
                              </p:par>
                              <p:par>
                                <p:cTn id="54" presetID="14" presetClass="entr" presetSubtype="10" fill="hold" nodeType="with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randombar(horizontal)">
                                      <p:cBhvr>
                                        <p:cTn id="56" dur="500"/>
                                        <p:tgtEl>
                                          <p:spTgt spid="54"/>
                                        </p:tgtEl>
                                      </p:cBhvr>
                                    </p:animEffect>
                                  </p:childTnLst>
                                </p:cTn>
                              </p:par>
                              <p:par>
                                <p:cTn id="57" presetID="14" presetClass="entr" presetSubtype="10"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randombar(horizontal)">
                                      <p:cBhvr>
                                        <p:cTn id="5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rot="1800000">
            <a:off x="3147581" y="3522956"/>
            <a:ext cx="231469" cy="40605"/>
          </a:xfrm>
          <a:custGeom>
            <a:avLst/>
            <a:gdLst>
              <a:gd name="connsiteX0" fmla="*/ 0 w 231469"/>
              <a:gd name="connsiteY0" fmla="*/ 20302 h 40605"/>
              <a:gd name="connsiteX1" fmla="*/ 231469 w 231469"/>
              <a:gd name="connsiteY1" fmla="*/ 20302 h 40605"/>
            </a:gdLst>
            <a:ahLst/>
            <a:cxnLst>
              <a:cxn ang="0">
                <a:pos x="connsiteX0" y="connsiteY0"/>
              </a:cxn>
              <a:cxn ang="0">
                <a:pos x="connsiteX1" y="connsiteY1"/>
              </a:cxn>
            </a:cxnLst>
            <a:rect l="l" t="t" r="r" b="b"/>
            <a:pathLst>
              <a:path w="231469" h="40605">
                <a:moveTo>
                  <a:pt x="0" y="20302"/>
                </a:moveTo>
                <a:lnTo>
                  <a:pt x="231469" y="20302"/>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2648" tIns="14515" rIns="122647" bIns="14516"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11" name="任意多边形 10"/>
          <p:cNvSpPr/>
          <p:nvPr/>
        </p:nvSpPr>
        <p:spPr>
          <a:xfrm rot="19800000">
            <a:off x="2281522" y="3522953"/>
            <a:ext cx="231471" cy="40606"/>
          </a:xfrm>
          <a:custGeom>
            <a:avLst/>
            <a:gdLst>
              <a:gd name="connsiteX0" fmla="*/ 0 w 231469"/>
              <a:gd name="connsiteY0" fmla="*/ 20302 h 40605"/>
              <a:gd name="connsiteX1" fmla="*/ 231469 w 231469"/>
              <a:gd name="connsiteY1" fmla="*/ 20302 h 40605"/>
            </a:gdLst>
            <a:ahLst/>
            <a:cxnLst>
              <a:cxn ang="0">
                <a:pos x="connsiteX0" y="connsiteY0"/>
              </a:cxn>
              <a:cxn ang="0">
                <a:pos x="connsiteX1" y="connsiteY1"/>
              </a:cxn>
            </a:cxnLst>
            <a:rect l="l" t="t" r="r" b="b"/>
            <a:pathLst>
              <a:path w="231469" h="40605">
                <a:moveTo>
                  <a:pt x="231469" y="20303"/>
                </a:moveTo>
                <a:lnTo>
                  <a:pt x="0" y="20303"/>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2648" tIns="14517" rIns="122648" bIns="14515"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29" name="任意多边形 28"/>
          <p:cNvSpPr/>
          <p:nvPr/>
        </p:nvSpPr>
        <p:spPr>
          <a:xfrm rot="3240000">
            <a:off x="9517313" y="3462871"/>
            <a:ext cx="202968" cy="35492"/>
          </a:xfrm>
          <a:custGeom>
            <a:avLst/>
            <a:gdLst>
              <a:gd name="connsiteX0" fmla="*/ 0 w 202968"/>
              <a:gd name="connsiteY0" fmla="*/ 17746 h 35492"/>
              <a:gd name="connsiteX1" fmla="*/ 202968 w 202968"/>
              <a:gd name="connsiteY1" fmla="*/ 17746 h 35492"/>
            </a:gdLst>
            <a:ahLst/>
            <a:cxnLst>
              <a:cxn ang="0">
                <a:pos x="connsiteX0" y="connsiteY0"/>
              </a:cxn>
              <a:cxn ang="0">
                <a:pos x="connsiteX1" y="connsiteY1"/>
              </a:cxn>
            </a:cxnLst>
            <a:rect l="l" t="t" r="r" b="b"/>
            <a:pathLst>
              <a:path w="202968" h="35492">
                <a:moveTo>
                  <a:pt x="0" y="17746"/>
                </a:moveTo>
                <a:lnTo>
                  <a:pt x="202968" y="17746"/>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9109" tIns="12670" rIns="109110" bIns="12673"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31" name="任意多边形 30"/>
          <p:cNvSpPr/>
          <p:nvPr/>
        </p:nvSpPr>
        <p:spPr>
          <a:xfrm rot="18360000">
            <a:off x="9003150" y="3462870"/>
            <a:ext cx="202969" cy="35493"/>
          </a:xfrm>
          <a:custGeom>
            <a:avLst/>
            <a:gdLst>
              <a:gd name="connsiteX0" fmla="*/ 0 w 202968"/>
              <a:gd name="connsiteY0" fmla="*/ 17746 h 35492"/>
              <a:gd name="connsiteX1" fmla="*/ 202968 w 202968"/>
              <a:gd name="connsiteY1" fmla="*/ 17746 h 35492"/>
            </a:gdLst>
            <a:ahLst/>
            <a:cxnLst>
              <a:cxn ang="0">
                <a:pos x="connsiteX0" y="connsiteY0"/>
              </a:cxn>
              <a:cxn ang="0">
                <a:pos x="connsiteX1" y="connsiteY1"/>
              </a:cxn>
            </a:cxnLst>
            <a:rect l="l" t="t" r="r" b="b"/>
            <a:pathLst>
              <a:path w="202968" h="35492">
                <a:moveTo>
                  <a:pt x="202968" y="17746"/>
                </a:moveTo>
                <a:lnTo>
                  <a:pt x="0" y="17746"/>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9110" tIns="12671" rIns="109111" bIns="12673"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6" name="椭圆 5"/>
          <p:cNvSpPr/>
          <p:nvPr/>
        </p:nvSpPr>
        <p:spPr>
          <a:xfrm>
            <a:off x="2446001" y="2908967"/>
            <a:ext cx="768571" cy="768571"/>
          </a:xfrm>
          <a:prstGeom prst="ellipse">
            <a:avLst/>
          </a:prstGeom>
          <a:solidFill>
            <a:srgbClr val="7F7F7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p>
            <a:pPr lvl="0" algn="ctr" defTabSz="755650">
              <a:lnSpc>
                <a:spcPct val="90000"/>
              </a:lnSpc>
              <a:spcBef>
                <a:spcPct val="0"/>
              </a:spcBef>
              <a:spcAft>
                <a:spcPct val="35000"/>
              </a:spcAft>
            </a:pPr>
            <a:r>
              <a:rPr lang="en-US" altLang="zh-CN" sz="1700" kern="1200" dirty="0">
                <a:latin typeface="字魂36号-正文宋楷" panose="02000000000000000000" pitchFamily="2" charset="-122"/>
                <a:ea typeface="字魂36号-正文宋楷" panose="02000000000000000000" pitchFamily="2" charset="-122"/>
              </a:rPr>
              <a:t>01</a:t>
            </a:r>
            <a:endParaRPr lang="zh-CN" altLang="en-US" sz="1700" kern="1200" dirty="0">
              <a:latin typeface="字魂36号-正文宋楷" panose="02000000000000000000" pitchFamily="2" charset="-122"/>
              <a:ea typeface="字魂36号-正文宋楷" panose="02000000000000000000" pitchFamily="2" charset="-122"/>
            </a:endParaRPr>
          </a:p>
        </p:txBody>
      </p:sp>
      <p:sp>
        <p:nvSpPr>
          <p:cNvPr id="7" name="任意多边形 6"/>
          <p:cNvSpPr/>
          <p:nvPr/>
        </p:nvSpPr>
        <p:spPr>
          <a:xfrm rot="16200000">
            <a:off x="2714554" y="2772926"/>
            <a:ext cx="231469" cy="40605"/>
          </a:xfrm>
          <a:custGeom>
            <a:avLst/>
            <a:gdLst>
              <a:gd name="connsiteX0" fmla="*/ 0 w 231469"/>
              <a:gd name="connsiteY0" fmla="*/ 20302 h 40605"/>
              <a:gd name="connsiteX1" fmla="*/ 231469 w 231469"/>
              <a:gd name="connsiteY1" fmla="*/ 20302 h 40605"/>
            </a:gdLst>
            <a:ahLst/>
            <a:cxnLst>
              <a:cxn ang="0">
                <a:pos x="connsiteX0" y="connsiteY0"/>
              </a:cxn>
              <a:cxn ang="0">
                <a:pos x="connsiteX1" y="connsiteY1"/>
              </a:cxn>
            </a:cxnLst>
            <a:rect l="l" t="t" r="r" b="b"/>
            <a:pathLst>
              <a:path w="231469" h="40605">
                <a:moveTo>
                  <a:pt x="0" y="20302"/>
                </a:moveTo>
                <a:lnTo>
                  <a:pt x="231469" y="20302"/>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22647" tIns="14516" rIns="122648" bIns="14516"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8" name="椭圆 7"/>
          <p:cNvSpPr/>
          <p:nvPr/>
        </p:nvSpPr>
        <p:spPr>
          <a:xfrm>
            <a:off x="2446001" y="1908922"/>
            <a:ext cx="768571" cy="768571"/>
          </a:xfrm>
          <a:prstGeom prst="ellipse">
            <a:avLst/>
          </a:prstGeom>
          <a:solidFill>
            <a:srgbClr val="7F7F7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p>
            <a:pPr lvl="0" algn="ctr" defTabSz="755650">
              <a:lnSpc>
                <a:spcPct val="90000"/>
              </a:lnSpc>
              <a:spcBef>
                <a:spcPct val="0"/>
              </a:spcBef>
              <a:spcAft>
                <a:spcPct val="35000"/>
              </a:spcAft>
            </a:pPr>
            <a:endParaRPr lang="zh-CN" altLang="en-US" sz="1700" kern="1200" dirty="0">
              <a:latin typeface="字魂36号-正文宋楷" panose="02000000000000000000" pitchFamily="2" charset="-122"/>
              <a:ea typeface="字魂36号-正文宋楷" panose="02000000000000000000" pitchFamily="2" charset="-122"/>
            </a:endParaRPr>
          </a:p>
        </p:txBody>
      </p:sp>
      <p:sp>
        <p:nvSpPr>
          <p:cNvPr id="10" name="椭圆 9"/>
          <p:cNvSpPr/>
          <p:nvPr/>
        </p:nvSpPr>
        <p:spPr>
          <a:xfrm>
            <a:off x="3312061" y="3408983"/>
            <a:ext cx="768571" cy="768571"/>
          </a:xfrm>
          <a:prstGeom prst="ellipse">
            <a:avLst/>
          </a:prstGeom>
          <a:solidFill>
            <a:srgbClr val="7F7F7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p>
            <a:pPr lvl="0" algn="ctr" defTabSz="755650">
              <a:lnSpc>
                <a:spcPct val="90000"/>
              </a:lnSpc>
              <a:spcBef>
                <a:spcPct val="0"/>
              </a:spcBef>
              <a:spcAft>
                <a:spcPct val="35000"/>
              </a:spcAft>
            </a:pPr>
            <a:endParaRPr lang="zh-CN" altLang="en-US" sz="1700" kern="1200">
              <a:latin typeface="字魂36号-正文宋楷" panose="02000000000000000000" pitchFamily="2" charset="-122"/>
              <a:ea typeface="字魂36号-正文宋楷" panose="02000000000000000000" pitchFamily="2" charset="-122"/>
            </a:endParaRPr>
          </a:p>
        </p:txBody>
      </p:sp>
      <p:sp>
        <p:nvSpPr>
          <p:cNvPr id="12" name="椭圆 11"/>
          <p:cNvSpPr/>
          <p:nvPr/>
        </p:nvSpPr>
        <p:spPr>
          <a:xfrm>
            <a:off x="1579941" y="3408983"/>
            <a:ext cx="768571" cy="768571"/>
          </a:xfrm>
          <a:prstGeom prst="ellipse">
            <a:avLst/>
          </a:prstGeom>
          <a:solidFill>
            <a:srgbClr val="7F7F7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p>
            <a:pPr lvl="0" algn="ctr" defTabSz="755650">
              <a:lnSpc>
                <a:spcPct val="90000"/>
              </a:lnSpc>
              <a:spcBef>
                <a:spcPct val="0"/>
              </a:spcBef>
              <a:spcAft>
                <a:spcPct val="35000"/>
              </a:spcAft>
            </a:pPr>
            <a:endParaRPr lang="zh-CN" altLang="en-US" sz="1700" kern="1200">
              <a:latin typeface="字魂36号-正文宋楷" panose="02000000000000000000" pitchFamily="2" charset="-122"/>
              <a:ea typeface="字魂36号-正文宋楷" panose="02000000000000000000" pitchFamily="2" charset="-122"/>
            </a:endParaRPr>
          </a:p>
        </p:txBody>
      </p:sp>
      <p:sp>
        <p:nvSpPr>
          <p:cNvPr id="14" name="椭圆 13"/>
          <p:cNvSpPr/>
          <p:nvPr/>
        </p:nvSpPr>
        <p:spPr>
          <a:xfrm>
            <a:off x="5783218" y="2730458"/>
            <a:ext cx="625569" cy="625569"/>
          </a:xfrm>
          <a:prstGeom prst="ellipse">
            <a:avLst/>
          </a:prstGeom>
          <a:solidFill>
            <a:srgbClr val="5959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p>
            <a:pPr lvl="0" algn="ctr" defTabSz="622300">
              <a:lnSpc>
                <a:spcPct val="90000"/>
              </a:lnSpc>
              <a:spcBef>
                <a:spcPct val="0"/>
              </a:spcBef>
              <a:spcAft>
                <a:spcPct val="35000"/>
              </a:spcAft>
            </a:pPr>
            <a:r>
              <a:rPr lang="en-US" altLang="zh-CN" sz="1400" kern="1200" dirty="0">
                <a:latin typeface="字魂36号-正文宋楷" panose="02000000000000000000" pitchFamily="2" charset="-122"/>
                <a:ea typeface="字魂36号-正文宋楷" panose="02000000000000000000" pitchFamily="2" charset="-122"/>
              </a:rPr>
              <a:t>02</a:t>
            </a:r>
            <a:endParaRPr lang="zh-CN" altLang="en-US" sz="1400" kern="1200" dirty="0">
              <a:latin typeface="字魂36号-正文宋楷" panose="02000000000000000000" pitchFamily="2" charset="-122"/>
              <a:ea typeface="字魂36号-正文宋楷" panose="02000000000000000000" pitchFamily="2" charset="-122"/>
            </a:endParaRPr>
          </a:p>
        </p:txBody>
      </p:sp>
      <p:sp>
        <p:nvSpPr>
          <p:cNvPr id="15" name="任意多边形 14"/>
          <p:cNvSpPr/>
          <p:nvPr/>
        </p:nvSpPr>
        <p:spPr>
          <a:xfrm rot="16200000">
            <a:off x="6001421" y="2619350"/>
            <a:ext cx="189156" cy="33051"/>
          </a:xfrm>
          <a:custGeom>
            <a:avLst/>
            <a:gdLst>
              <a:gd name="connsiteX0" fmla="*/ 0 w 189156"/>
              <a:gd name="connsiteY0" fmla="*/ 16525 h 33050"/>
              <a:gd name="connsiteX1" fmla="*/ 189156 w 189156"/>
              <a:gd name="connsiteY1" fmla="*/ 16525 h 33050"/>
            </a:gdLst>
            <a:ahLst/>
            <a:cxnLst>
              <a:cxn ang="0">
                <a:pos x="connsiteX0" y="connsiteY0"/>
              </a:cxn>
              <a:cxn ang="0">
                <a:pos x="connsiteX1" y="connsiteY1"/>
              </a:cxn>
            </a:cxnLst>
            <a:rect l="l" t="t" r="r" b="b"/>
            <a:pathLst>
              <a:path w="189156" h="33050">
                <a:moveTo>
                  <a:pt x="0" y="16525"/>
                </a:moveTo>
                <a:lnTo>
                  <a:pt x="189156" y="16525"/>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2549" tIns="11796" rIns="102549" bIns="11797"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16" name="椭圆 15"/>
          <p:cNvSpPr/>
          <p:nvPr/>
        </p:nvSpPr>
        <p:spPr>
          <a:xfrm>
            <a:off x="5783218" y="1915732"/>
            <a:ext cx="625569" cy="625569"/>
          </a:xfrm>
          <a:prstGeom prst="ellipse">
            <a:avLst/>
          </a:prstGeom>
          <a:solidFill>
            <a:srgbClr val="5959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p>
            <a:pPr lvl="0" algn="ctr" defTabSz="622300">
              <a:lnSpc>
                <a:spcPct val="90000"/>
              </a:lnSpc>
              <a:spcBef>
                <a:spcPct val="0"/>
              </a:spcBef>
              <a:spcAft>
                <a:spcPct val="35000"/>
              </a:spcAft>
            </a:pPr>
            <a:endParaRPr lang="zh-CN" altLang="en-US" sz="1400" kern="1200">
              <a:latin typeface="字魂36号-正文宋楷" panose="02000000000000000000" pitchFamily="2" charset="-122"/>
              <a:ea typeface="字魂36号-正文宋楷" panose="02000000000000000000" pitchFamily="2" charset="-122"/>
            </a:endParaRPr>
          </a:p>
        </p:txBody>
      </p:sp>
      <p:sp>
        <p:nvSpPr>
          <p:cNvPr id="17" name="任意多边形 16"/>
          <p:cNvSpPr/>
          <p:nvPr/>
        </p:nvSpPr>
        <p:spPr>
          <a:xfrm>
            <a:off x="6408787" y="3026711"/>
            <a:ext cx="189156" cy="33050"/>
          </a:xfrm>
          <a:custGeom>
            <a:avLst/>
            <a:gdLst>
              <a:gd name="connsiteX0" fmla="*/ 0 w 189156"/>
              <a:gd name="connsiteY0" fmla="*/ 16525 h 33050"/>
              <a:gd name="connsiteX1" fmla="*/ 189156 w 189156"/>
              <a:gd name="connsiteY1" fmla="*/ 16525 h 33050"/>
            </a:gdLst>
            <a:ahLst/>
            <a:cxnLst>
              <a:cxn ang="0">
                <a:pos x="connsiteX0" y="connsiteY0"/>
              </a:cxn>
              <a:cxn ang="0">
                <a:pos x="connsiteX1" y="connsiteY1"/>
              </a:cxn>
            </a:cxnLst>
            <a:rect l="l" t="t" r="r" b="b"/>
            <a:pathLst>
              <a:path w="189156" h="33050">
                <a:moveTo>
                  <a:pt x="0" y="16525"/>
                </a:moveTo>
                <a:lnTo>
                  <a:pt x="189156" y="16525"/>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2549" tIns="11797" rIns="102550" bIns="11796"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18" name="椭圆 17"/>
          <p:cNvSpPr/>
          <p:nvPr/>
        </p:nvSpPr>
        <p:spPr>
          <a:xfrm>
            <a:off x="6597943" y="2730458"/>
            <a:ext cx="625569" cy="625569"/>
          </a:xfrm>
          <a:prstGeom prst="ellipse">
            <a:avLst/>
          </a:prstGeom>
          <a:solidFill>
            <a:srgbClr val="5959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p>
            <a:pPr lvl="0" algn="ctr" defTabSz="622300">
              <a:lnSpc>
                <a:spcPct val="90000"/>
              </a:lnSpc>
              <a:spcBef>
                <a:spcPct val="0"/>
              </a:spcBef>
              <a:spcAft>
                <a:spcPct val="35000"/>
              </a:spcAft>
            </a:pPr>
            <a:endParaRPr lang="zh-CN" altLang="en-US" sz="1400" kern="1200">
              <a:latin typeface="字魂36号-正文宋楷" panose="02000000000000000000" pitchFamily="2" charset="-122"/>
              <a:ea typeface="字魂36号-正文宋楷" panose="02000000000000000000" pitchFamily="2" charset="-122"/>
            </a:endParaRPr>
          </a:p>
        </p:txBody>
      </p:sp>
      <p:sp>
        <p:nvSpPr>
          <p:cNvPr id="19" name="任意多边形 18"/>
          <p:cNvSpPr/>
          <p:nvPr/>
        </p:nvSpPr>
        <p:spPr>
          <a:xfrm rot="5400000">
            <a:off x="6001421" y="3434075"/>
            <a:ext cx="189156" cy="33051"/>
          </a:xfrm>
          <a:custGeom>
            <a:avLst/>
            <a:gdLst>
              <a:gd name="connsiteX0" fmla="*/ 0 w 189156"/>
              <a:gd name="connsiteY0" fmla="*/ 16525 h 33050"/>
              <a:gd name="connsiteX1" fmla="*/ 189156 w 189156"/>
              <a:gd name="connsiteY1" fmla="*/ 16525 h 33050"/>
            </a:gdLst>
            <a:ahLst/>
            <a:cxnLst>
              <a:cxn ang="0">
                <a:pos x="connsiteX0" y="connsiteY0"/>
              </a:cxn>
              <a:cxn ang="0">
                <a:pos x="connsiteX1" y="connsiteY1"/>
              </a:cxn>
            </a:cxnLst>
            <a:rect l="l" t="t" r="r" b="b"/>
            <a:pathLst>
              <a:path w="189156" h="33050">
                <a:moveTo>
                  <a:pt x="0" y="16525"/>
                </a:moveTo>
                <a:lnTo>
                  <a:pt x="189156" y="16525"/>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2549" tIns="11797" rIns="102550" bIns="11796"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20" name="椭圆 19"/>
          <p:cNvSpPr/>
          <p:nvPr/>
        </p:nvSpPr>
        <p:spPr>
          <a:xfrm>
            <a:off x="5783218" y="3545178"/>
            <a:ext cx="625569" cy="625569"/>
          </a:xfrm>
          <a:prstGeom prst="ellipse">
            <a:avLst/>
          </a:prstGeom>
          <a:solidFill>
            <a:srgbClr val="5959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p>
            <a:pPr lvl="0" algn="ctr" defTabSz="622300">
              <a:lnSpc>
                <a:spcPct val="90000"/>
              </a:lnSpc>
              <a:spcBef>
                <a:spcPct val="0"/>
              </a:spcBef>
              <a:spcAft>
                <a:spcPct val="35000"/>
              </a:spcAft>
            </a:pPr>
            <a:endParaRPr lang="zh-CN" altLang="en-US" sz="1400" kern="1200">
              <a:latin typeface="字魂36号-正文宋楷" panose="02000000000000000000" pitchFamily="2" charset="-122"/>
              <a:ea typeface="字魂36号-正文宋楷" panose="02000000000000000000" pitchFamily="2" charset="-122"/>
            </a:endParaRPr>
          </a:p>
        </p:txBody>
      </p:sp>
      <p:sp>
        <p:nvSpPr>
          <p:cNvPr id="21" name="任意多边形 20"/>
          <p:cNvSpPr/>
          <p:nvPr/>
        </p:nvSpPr>
        <p:spPr>
          <a:xfrm>
            <a:off x="5594060" y="3026716"/>
            <a:ext cx="189157" cy="33051"/>
          </a:xfrm>
          <a:custGeom>
            <a:avLst/>
            <a:gdLst>
              <a:gd name="connsiteX0" fmla="*/ 0 w 189156"/>
              <a:gd name="connsiteY0" fmla="*/ 16525 h 33050"/>
              <a:gd name="connsiteX1" fmla="*/ 189156 w 189156"/>
              <a:gd name="connsiteY1" fmla="*/ 16525 h 33050"/>
            </a:gdLst>
            <a:ahLst/>
            <a:cxnLst>
              <a:cxn ang="0">
                <a:pos x="connsiteX0" y="connsiteY0"/>
              </a:cxn>
              <a:cxn ang="0">
                <a:pos x="connsiteX1" y="connsiteY1"/>
              </a:cxn>
            </a:cxnLst>
            <a:rect l="l" t="t" r="r" b="b"/>
            <a:pathLst>
              <a:path w="189156" h="33050">
                <a:moveTo>
                  <a:pt x="189156" y="16525"/>
                </a:moveTo>
                <a:lnTo>
                  <a:pt x="0" y="16525"/>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2549" tIns="11798" rIns="102551" bIns="11796"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22" name="椭圆 21"/>
          <p:cNvSpPr/>
          <p:nvPr/>
        </p:nvSpPr>
        <p:spPr>
          <a:xfrm>
            <a:off x="4968493" y="2730458"/>
            <a:ext cx="625569" cy="625569"/>
          </a:xfrm>
          <a:prstGeom prst="ellipse">
            <a:avLst/>
          </a:prstGeom>
          <a:solidFill>
            <a:srgbClr val="59595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p>
            <a:pPr lvl="0" algn="ctr" defTabSz="622300">
              <a:lnSpc>
                <a:spcPct val="90000"/>
              </a:lnSpc>
              <a:spcBef>
                <a:spcPct val="0"/>
              </a:spcBef>
              <a:spcAft>
                <a:spcPct val="35000"/>
              </a:spcAft>
            </a:pPr>
            <a:endParaRPr lang="zh-CN" altLang="en-US" sz="1400" kern="1200">
              <a:latin typeface="字魂36号-正文宋楷" panose="02000000000000000000" pitchFamily="2" charset="-122"/>
              <a:ea typeface="字魂36号-正文宋楷" panose="02000000000000000000" pitchFamily="2" charset="-122"/>
            </a:endParaRPr>
          </a:p>
        </p:txBody>
      </p:sp>
      <p:sp>
        <p:nvSpPr>
          <p:cNvPr id="24" name="椭圆 23"/>
          <p:cNvSpPr/>
          <p:nvPr/>
        </p:nvSpPr>
        <p:spPr>
          <a:xfrm>
            <a:off x="9025825" y="2790881"/>
            <a:ext cx="671785" cy="671785"/>
          </a:xfrm>
          <a:prstGeom prst="ellipse">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p>
            <a:pPr lvl="0" algn="ctr" defTabSz="666750">
              <a:lnSpc>
                <a:spcPct val="90000"/>
              </a:lnSpc>
              <a:spcBef>
                <a:spcPct val="0"/>
              </a:spcBef>
              <a:spcAft>
                <a:spcPct val="35000"/>
              </a:spcAft>
            </a:pPr>
            <a:r>
              <a:rPr lang="en-US" altLang="zh-CN" sz="1500" kern="1200" dirty="0">
                <a:latin typeface="字魂36号-正文宋楷" panose="02000000000000000000" pitchFamily="2" charset="-122"/>
                <a:ea typeface="字魂36号-正文宋楷" panose="02000000000000000000" pitchFamily="2" charset="-122"/>
              </a:rPr>
              <a:t>03</a:t>
            </a:r>
            <a:endParaRPr lang="zh-CN" altLang="en-US" sz="1500" kern="1200" dirty="0">
              <a:latin typeface="字魂36号-正文宋楷" panose="02000000000000000000" pitchFamily="2" charset="-122"/>
              <a:ea typeface="字魂36号-正文宋楷" panose="02000000000000000000" pitchFamily="2" charset="-122"/>
            </a:endParaRPr>
          </a:p>
        </p:txBody>
      </p:sp>
      <p:sp>
        <p:nvSpPr>
          <p:cNvPr id="25" name="任意多边形 24"/>
          <p:cNvSpPr/>
          <p:nvPr/>
        </p:nvSpPr>
        <p:spPr>
          <a:xfrm rot="16200000">
            <a:off x="9260231" y="2671648"/>
            <a:ext cx="202968" cy="35492"/>
          </a:xfrm>
          <a:custGeom>
            <a:avLst/>
            <a:gdLst>
              <a:gd name="connsiteX0" fmla="*/ 0 w 202968"/>
              <a:gd name="connsiteY0" fmla="*/ 17746 h 35492"/>
              <a:gd name="connsiteX1" fmla="*/ 202968 w 202968"/>
              <a:gd name="connsiteY1" fmla="*/ 17746 h 35492"/>
            </a:gdLst>
            <a:ahLst/>
            <a:cxnLst>
              <a:cxn ang="0">
                <a:pos x="connsiteX0" y="connsiteY0"/>
              </a:cxn>
              <a:cxn ang="0">
                <a:pos x="connsiteX1" y="connsiteY1"/>
              </a:cxn>
            </a:cxnLst>
            <a:rect l="l" t="t" r="r" b="b"/>
            <a:pathLst>
              <a:path w="202968" h="35492">
                <a:moveTo>
                  <a:pt x="0" y="17746"/>
                </a:moveTo>
                <a:lnTo>
                  <a:pt x="202968" y="17746"/>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9110" tIns="12672" rIns="109109" bIns="12672"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26" name="椭圆 25"/>
          <p:cNvSpPr/>
          <p:nvPr/>
        </p:nvSpPr>
        <p:spPr>
          <a:xfrm>
            <a:off x="9025825" y="1916127"/>
            <a:ext cx="671785" cy="671785"/>
          </a:xfrm>
          <a:prstGeom prst="ellipse">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p>
            <a:pPr lvl="0" algn="ctr" defTabSz="666750">
              <a:lnSpc>
                <a:spcPct val="90000"/>
              </a:lnSpc>
              <a:spcBef>
                <a:spcPct val="0"/>
              </a:spcBef>
              <a:spcAft>
                <a:spcPct val="35000"/>
              </a:spcAft>
            </a:pPr>
            <a:endParaRPr lang="zh-CN" altLang="en-US" sz="1500" kern="1200">
              <a:latin typeface="字魂36号-正文宋楷" panose="02000000000000000000" pitchFamily="2" charset="-122"/>
              <a:ea typeface="字魂36号-正文宋楷" panose="02000000000000000000" pitchFamily="2" charset="-122"/>
            </a:endParaRPr>
          </a:p>
        </p:txBody>
      </p:sp>
      <p:sp>
        <p:nvSpPr>
          <p:cNvPr id="27" name="任意多边形 26"/>
          <p:cNvSpPr/>
          <p:nvPr/>
        </p:nvSpPr>
        <p:spPr>
          <a:xfrm rot="20520000">
            <a:off x="9676200" y="2973865"/>
            <a:ext cx="202968" cy="35492"/>
          </a:xfrm>
          <a:custGeom>
            <a:avLst/>
            <a:gdLst>
              <a:gd name="connsiteX0" fmla="*/ 0 w 202968"/>
              <a:gd name="connsiteY0" fmla="*/ 17746 h 35492"/>
              <a:gd name="connsiteX1" fmla="*/ 202968 w 202968"/>
              <a:gd name="connsiteY1" fmla="*/ 17746 h 35492"/>
            </a:gdLst>
            <a:ahLst/>
            <a:cxnLst>
              <a:cxn ang="0">
                <a:pos x="connsiteX0" y="connsiteY0"/>
              </a:cxn>
              <a:cxn ang="0">
                <a:pos x="connsiteX1" y="connsiteY1"/>
              </a:cxn>
            </a:cxnLst>
            <a:rect l="l" t="t" r="r" b="b"/>
            <a:pathLst>
              <a:path w="202968" h="35492">
                <a:moveTo>
                  <a:pt x="0" y="17746"/>
                </a:moveTo>
                <a:lnTo>
                  <a:pt x="202968" y="17746"/>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9110" tIns="12672" rIns="109109" bIns="12672"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28" name="椭圆 27"/>
          <p:cNvSpPr/>
          <p:nvPr/>
        </p:nvSpPr>
        <p:spPr>
          <a:xfrm>
            <a:off x="9857766" y="2520568"/>
            <a:ext cx="671785" cy="671785"/>
          </a:xfrm>
          <a:prstGeom prst="ellipse">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p>
            <a:pPr lvl="0" algn="ctr" defTabSz="666750">
              <a:lnSpc>
                <a:spcPct val="90000"/>
              </a:lnSpc>
              <a:spcBef>
                <a:spcPct val="0"/>
              </a:spcBef>
              <a:spcAft>
                <a:spcPct val="35000"/>
              </a:spcAft>
            </a:pPr>
            <a:endParaRPr lang="zh-CN" altLang="en-US" sz="1500" kern="1200">
              <a:latin typeface="字魂36号-正文宋楷" panose="02000000000000000000" pitchFamily="2" charset="-122"/>
              <a:ea typeface="字魂36号-正文宋楷" panose="02000000000000000000" pitchFamily="2" charset="-122"/>
            </a:endParaRPr>
          </a:p>
        </p:txBody>
      </p:sp>
      <p:sp>
        <p:nvSpPr>
          <p:cNvPr id="30" name="椭圆 29"/>
          <p:cNvSpPr/>
          <p:nvPr/>
        </p:nvSpPr>
        <p:spPr>
          <a:xfrm>
            <a:off x="9539993" y="3498572"/>
            <a:ext cx="671785" cy="671785"/>
          </a:xfrm>
          <a:prstGeom prst="ellipse">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p>
            <a:pPr lvl="0" algn="ctr" defTabSz="666750">
              <a:lnSpc>
                <a:spcPct val="90000"/>
              </a:lnSpc>
              <a:spcBef>
                <a:spcPct val="0"/>
              </a:spcBef>
              <a:spcAft>
                <a:spcPct val="35000"/>
              </a:spcAft>
            </a:pPr>
            <a:endParaRPr lang="zh-CN" altLang="en-US" sz="1500" kern="1200">
              <a:latin typeface="字魂36号-正文宋楷" panose="02000000000000000000" pitchFamily="2" charset="-122"/>
              <a:ea typeface="字魂36号-正文宋楷" panose="02000000000000000000" pitchFamily="2" charset="-122"/>
            </a:endParaRPr>
          </a:p>
        </p:txBody>
      </p:sp>
      <p:sp>
        <p:nvSpPr>
          <p:cNvPr id="32" name="椭圆 31"/>
          <p:cNvSpPr/>
          <p:nvPr/>
        </p:nvSpPr>
        <p:spPr>
          <a:xfrm>
            <a:off x="8511658" y="3498572"/>
            <a:ext cx="671785" cy="671785"/>
          </a:xfrm>
          <a:prstGeom prst="ellipse">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p>
            <a:pPr lvl="0" algn="ctr" defTabSz="666750">
              <a:lnSpc>
                <a:spcPct val="90000"/>
              </a:lnSpc>
              <a:spcBef>
                <a:spcPct val="0"/>
              </a:spcBef>
              <a:spcAft>
                <a:spcPct val="35000"/>
              </a:spcAft>
            </a:pPr>
            <a:endParaRPr lang="zh-CN" altLang="en-US" sz="1500" kern="1200">
              <a:latin typeface="字魂36号-正文宋楷" panose="02000000000000000000" pitchFamily="2" charset="-122"/>
              <a:ea typeface="字魂36号-正文宋楷" panose="02000000000000000000" pitchFamily="2" charset="-122"/>
            </a:endParaRPr>
          </a:p>
        </p:txBody>
      </p:sp>
      <p:sp>
        <p:nvSpPr>
          <p:cNvPr id="33" name="任意多边形 32"/>
          <p:cNvSpPr/>
          <p:nvPr/>
        </p:nvSpPr>
        <p:spPr>
          <a:xfrm rot="1080000">
            <a:off x="8844264" y="2973870"/>
            <a:ext cx="202969" cy="35493"/>
          </a:xfrm>
          <a:custGeom>
            <a:avLst/>
            <a:gdLst>
              <a:gd name="connsiteX0" fmla="*/ 0 w 202968"/>
              <a:gd name="connsiteY0" fmla="*/ 17746 h 35492"/>
              <a:gd name="connsiteX1" fmla="*/ 202968 w 202968"/>
              <a:gd name="connsiteY1" fmla="*/ 17746 h 35492"/>
            </a:gdLst>
            <a:ahLst/>
            <a:cxnLst>
              <a:cxn ang="0">
                <a:pos x="connsiteX0" y="connsiteY0"/>
              </a:cxn>
              <a:cxn ang="0">
                <a:pos x="connsiteX1" y="connsiteY1"/>
              </a:cxn>
            </a:cxnLst>
            <a:rect l="l" t="t" r="r" b="b"/>
            <a:pathLst>
              <a:path w="202968" h="35492">
                <a:moveTo>
                  <a:pt x="202968" y="17746"/>
                </a:moveTo>
                <a:lnTo>
                  <a:pt x="0" y="17746"/>
                </a:lnTo>
              </a:path>
            </a:pathLst>
          </a:custGeom>
          <a:noFill/>
          <a:ln>
            <a:solidFill>
              <a:schemeClr val="bg1">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9111" tIns="12672" rIns="109109" bIns="12672" numCol="1" spcCol="1270" anchor="ctr" anchorCtr="0">
            <a:noAutofit/>
          </a:bodyPr>
          <a:lstStyle/>
          <a:p>
            <a:pPr lvl="0" algn="ctr" defTabSz="222250">
              <a:lnSpc>
                <a:spcPct val="90000"/>
              </a:lnSpc>
              <a:spcBef>
                <a:spcPct val="0"/>
              </a:spcBef>
              <a:spcAft>
                <a:spcPct val="35000"/>
              </a:spcAft>
            </a:pPr>
            <a:endParaRPr lang="zh-CN" altLang="en-US" sz="500" kern="1200">
              <a:latin typeface="字魂36号-正文宋楷" panose="02000000000000000000" pitchFamily="2" charset="-122"/>
              <a:ea typeface="字魂36号-正文宋楷" panose="02000000000000000000" pitchFamily="2" charset="-122"/>
            </a:endParaRPr>
          </a:p>
        </p:txBody>
      </p:sp>
      <p:sp>
        <p:nvSpPr>
          <p:cNvPr id="34" name="椭圆 33"/>
          <p:cNvSpPr/>
          <p:nvPr/>
        </p:nvSpPr>
        <p:spPr>
          <a:xfrm>
            <a:off x="8193885" y="2520568"/>
            <a:ext cx="671785" cy="671785"/>
          </a:xfrm>
          <a:prstGeom prst="ellipse">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8701" tIns="118701" rIns="118701" bIns="118701" numCol="1" spcCol="1270" anchor="ctr" anchorCtr="0">
            <a:noAutofit/>
          </a:bodyPr>
          <a:lstStyle/>
          <a:p>
            <a:pPr lvl="0" algn="ctr" defTabSz="1422400">
              <a:lnSpc>
                <a:spcPct val="90000"/>
              </a:lnSpc>
              <a:spcBef>
                <a:spcPct val="0"/>
              </a:spcBef>
              <a:spcAft>
                <a:spcPct val="35000"/>
              </a:spcAft>
            </a:pPr>
            <a:endParaRPr lang="zh-CN" altLang="en-US" sz="3200" kern="1200">
              <a:latin typeface="字魂36号-正文宋楷" panose="02000000000000000000" pitchFamily="2" charset="-122"/>
              <a:ea typeface="字魂36号-正文宋楷" panose="02000000000000000000" pitchFamily="2" charset="-122"/>
            </a:endParaRPr>
          </a:p>
        </p:txBody>
      </p:sp>
      <p:grpSp>
        <p:nvGrpSpPr>
          <p:cNvPr id="53" name="组合 52"/>
          <p:cNvGrpSpPr/>
          <p:nvPr/>
        </p:nvGrpSpPr>
        <p:grpSpPr>
          <a:xfrm>
            <a:off x="1342568" y="4455986"/>
            <a:ext cx="2975432" cy="888155"/>
            <a:chOff x="1113852" y="5016378"/>
            <a:chExt cx="2975432" cy="888155"/>
          </a:xfrm>
        </p:grpSpPr>
        <p:sp>
          <p:nvSpPr>
            <p:cNvPr id="54" name="矩形 53"/>
            <p:cNvSpPr/>
            <p:nvPr/>
          </p:nvSpPr>
          <p:spPr>
            <a:xfrm>
              <a:off x="1113852" y="5369002"/>
              <a:ext cx="2975432" cy="53553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55" name="矩形 54"/>
            <p:cNvSpPr/>
            <p:nvPr/>
          </p:nvSpPr>
          <p:spPr>
            <a:xfrm>
              <a:off x="1480581" y="501637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grpSp>
        <p:nvGrpSpPr>
          <p:cNvPr id="62" name="组合 61"/>
          <p:cNvGrpSpPr/>
          <p:nvPr/>
        </p:nvGrpSpPr>
        <p:grpSpPr>
          <a:xfrm>
            <a:off x="4620097" y="4455986"/>
            <a:ext cx="2975432" cy="888155"/>
            <a:chOff x="1113852" y="5016378"/>
            <a:chExt cx="2975432" cy="888155"/>
          </a:xfrm>
        </p:grpSpPr>
        <p:sp>
          <p:nvSpPr>
            <p:cNvPr id="63" name="矩形 62"/>
            <p:cNvSpPr/>
            <p:nvPr/>
          </p:nvSpPr>
          <p:spPr>
            <a:xfrm>
              <a:off x="1113852" y="5369002"/>
              <a:ext cx="2975432" cy="53553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64" name="矩形 63"/>
            <p:cNvSpPr/>
            <p:nvPr/>
          </p:nvSpPr>
          <p:spPr>
            <a:xfrm>
              <a:off x="1480581" y="501637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grpSp>
        <p:nvGrpSpPr>
          <p:cNvPr id="65" name="组合 64"/>
          <p:cNvGrpSpPr/>
          <p:nvPr/>
        </p:nvGrpSpPr>
        <p:grpSpPr>
          <a:xfrm>
            <a:off x="7873997" y="4455986"/>
            <a:ext cx="2975432" cy="888155"/>
            <a:chOff x="1113852" y="5016378"/>
            <a:chExt cx="2975432" cy="888155"/>
          </a:xfrm>
        </p:grpSpPr>
        <p:sp>
          <p:nvSpPr>
            <p:cNvPr id="66" name="矩形 65"/>
            <p:cNvSpPr/>
            <p:nvPr/>
          </p:nvSpPr>
          <p:spPr>
            <a:xfrm>
              <a:off x="1113852" y="5369002"/>
              <a:ext cx="2975432" cy="53553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67" name="矩形 66"/>
            <p:cNvSpPr/>
            <p:nvPr/>
          </p:nvSpPr>
          <p:spPr>
            <a:xfrm>
              <a:off x="1480581" y="501637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sp>
        <p:nvSpPr>
          <p:cNvPr id="80" name="任意多边形 79"/>
          <p:cNvSpPr/>
          <p:nvPr/>
        </p:nvSpPr>
        <p:spPr>
          <a:xfrm>
            <a:off x="2641451" y="2102053"/>
            <a:ext cx="377668" cy="37766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755650">
              <a:lnSpc>
                <a:spcPct val="90000"/>
              </a:lnSpc>
              <a:spcBef>
                <a:spcPct val="0"/>
              </a:spcBef>
              <a:spcAft>
                <a:spcPct val="35000"/>
              </a:spcAft>
            </a:pPr>
            <a:endParaRPr lang="zh-CN" altLang="en-US" sz="1700" kern="1200" dirty="0">
              <a:latin typeface="字魂36号-正文宋楷" panose="02000000000000000000" pitchFamily="2" charset="-122"/>
              <a:ea typeface="字魂36号-正文宋楷" panose="02000000000000000000" pitchFamily="2" charset="-122"/>
            </a:endParaRPr>
          </a:p>
        </p:txBody>
      </p:sp>
      <p:sp>
        <p:nvSpPr>
          <p:cNvPr id="82" name="任意多边形 81"/>
          <p:cNvSpPr/>
          <p:nvPr/>
        </p:nvSpPr>
        <p:spPr>
          <a:xfrm>
            <a:off x="3507514" y="3612752"/>
            <a:ext cx="377668" cy="356391"/>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755650">
              <a:lnSpc>
                <a:spcPct val="90000"/>
              </a:lnSpc>
              <a:spcBef>
                <a:spcPct val="0"/>
              </a:spcBef>
              <a:spcAft>
                <a:spcPct val="35000"/>
              </a:spcAft>
            </a:pPr>
            <a:endParaRPr lang="zh-CN" altLang="en-US" sz="1700" kern="1200">
              <a:latin typeface="字魂36号-正文宋楷" panose="02000000000000000000" pitchFamily="2" charset="-122"/>
              <a:ea typeface="字魂36号-正文宋楷" panose="02000000000000000000" pitchFamily="2" charset="-122"/>
            </a:endParaRPr>
          </a:p>
        </p:txBody>
      </p:sp>
      <p:sp>
        <p:nvSpPr>
          <p:cNvPr id="81" name="任意多边形 80"/>
          <p:cNvSpPr/>
          <p:nvPr/>
        </p:nvSpPr>
        <p:spPr>
          <a:xfrm>
            <a:off x="1775391" y="3614176"/>
            <a:ext cx="377668" cy="353544"/>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50" tIns="123350" rIns="123350" bIns="12335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755650">
              <a:lnSpc>
                <a:spcPct val="90000"/>
              </a:lnSpc>
              <a:spcBef>
                <a:spcPct val="0"/>
              </a:spcBef>
              <a:spcAft>
                <a:spcPct val="35000"/>
              </a:spcAft>
            </a:pPr>
            <a:endParaRPr lang="zh-CN" altLang="en-US" sz="1700" kern="1200">
              <a:latin typeface="字魂36号-正文宋楷" panose="02000000000000000000" pitchFamily="2" charset="-122"/>
              <a:ea typeface="字魂36号-正文宋楷" panose="02000000000000000000" pitchFamily="2" charset="-122"/>
            </a:endParaRPr>
          </a:p>
        </p:txBody>
      </p:sp>
      <p:sp>
        <p:nvSpPr>
          <p:cNvPr id="83" name="任意多边形 82"/>
          <p:cNvSpPr/>
          <p:nvPr/>
        </p:nvSpPr>
        <p:spPr>
          <a:xfrm>
            <a:off x="5958981" y="2072492"/>
            <a:ext cx="274047" cy="307398"/>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22300">
              <a:lnSpc>
                <a:spcPct val="90000"/>
              </a:lnSpc>
              <a:spcBef>
                <a:spcPct val="0"/>
              </a:spcBef>
              <a:spcAft>
                <a:spcPct val="35000"/>
              </a:spcAft>
            </a:pPr>
            <a:endParaRPr lang="zh-CN" altLang="en-US" sz="1400" kern="1200">
              <a:latin typeface="字魂36号-正文宋楷" panose="02000000000000000000" pitchFamily="2" charset="-122"/>
              <a:ea typeface="字魂36号-正文宋楷" panose="02000000000000000000" pitchFamily="2" charset="-122"/>
            </a:endParaRPr>
          </a:p>
        </p:txBody>
      </p:sp>
      <p:sp>
        <p:nvSpPr>
          <p:cNvPr id="86" name="任意多边形 85"/>
          <p:cNvSpPr/>
          <p:nvPr/>
        </p:nvSpPr>
        <p:spPr>
          <a:xfrm>
            <a:off x="6757028" y="2893259"/>
            <a:ext cx="307399" cy="295316"/>
          </a:xfrm>
          <a:custGeom>
            <a:avLst/>
            <a:gdLst>
              <a:gd name="T0" fmla="*/ 114 w 276"/>
              <a:gd name="T1" fmla="*/ 257 h 265"/>
              <a:gd name="T2" fmla="*/ 143 w 276"/>
              <a:gd name="T3" fmla="*/ 249 h 265"/>
              <a:gd name="T4" fmla="*/ 263 w 276"/>
              <a:gd name="T5" fmla="*/ 35 h 265"/>
              <a:gd name="T6" fmla="*/ 234 w 276"/>
              <a:gd name="T7" fmla="*/ 17 h 265"/>
              <a:gd name="T8" fmla="*/ 117 w 276"/>
              <a:gd name="T9" fmla="*/ 210 h 265"/>
              <a:gd name="T10" fmla="*/ 42 w 276"/>
              <a:gd name="T11" fmla="*/ 140 h 265"/>
              <a:gd name="T12" fmla="*/ 18 w 276"/>
              <a:gd name="T13" fmla="*/ 164 h 265"/>
              <a:gd name="T14" fmla="*/ 114 w 276"/>
              <a:gd name="T15" fmla="*/ 257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265">
                <a:moveTo>
                  <a:pt x="114" y="257"/>
                </a:moveTo>
                <a:cubicBezTo>
                  <a:pt x="123" y="265"/>
                  <a:pt x="141" y="262"/>
                  <a:pt x="143" y="249"/>
                </a:cubicBezTo>
                <a:cubicBezTo>
                  <a:pt x="155" y="168"/>
                  <a:pt x="217" y="99"/>
                  <a:pt x="263" y="35"/>
                </a:cubicBezTo>
                <a:cubicBezTo>
                  <a:pt x="276" y="17"/>
                  <a:pt x="246" y="0"/>
                  <a:pt x="234" y="17"/>
                </a:cubicBezTo>
                <a:cubicBezTo>
                  <a:pt x="191" y="77"/>
                  <a:pt x="138" y="139"/>
                  <a:pt x="117" y="210"/>
                </a:cubicBezTo>
                <a:cubicBezTo>
                  <a:pt x="93" y="186"/>
                  <a:pt x="69" y="162"/>
                  <a:pt x="42" y="140"/>
                </a:cubicBezTo>
                <a:cubicBezTo>
                  <a:pt x="25" y="126"/>
                  <a:pt x="0" y="150"/>
                  <a:pt x="18" y="164"/>
                </a:cubicBezTo>
                <a:cubicBezTo>
                  <a:pt x="53" y="192"/>
                  <a:pt x="83" y="225"/>
                  <a:pt x="114" y="257"/>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22300">
              <a:lnSpc>
                <a:spcPct val="90000"/>
              </a:lnSpc>
              <a:spcBef>
                <a:spcPct val="0"/>
              </a:spcBef>
              <a:spcAft>
                <a:spcPct val="35000"/>
              </a:spcAft>
            </a:pPr>
            <a:endParaRPr lang="zh-CN" altLang="en-US" sz="1400" kern="1200">
              <a:latin typeface="字魂36号-正文宋楷" panose="02000000000000000000" pitchFamily="2" charset="-122"/>
              <a:ea typeface="字魂36号-正文宋楷" panose="02000000000000000000" pitchFamily="2" charset="-122"/>
            </a:endParaRPr>
          </a:p>
        </p:txBody>
      </p:sp>
      <p:sp>
        <p:nvSpPr>
          <p:cNvPr id="85" name="任意多边形 84"/>
          <p:cNvSpPr/>
          <p:nvPr/>
        </p:nvSpPr>
        <p:spPr>
          <a:xfrm>
            <a:off x="5942303" y="3715612"/>
            <a:ext cx="307399" cy="280062"/>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22300">
              <a:lnSpc>
                <a:spcPct val="90000"/>
              </a:lnSpc>
              <a:spcBef>
                <a:spcPct val="0"/>
              </a:spcBef>
              <a:spcAft>
                <a:spcPct val="35000"/>
              </a:spcAft>
            </a:pPr>
            <a:endParaRPr lang="zh-CN" altLang="en-US" sz="1400" kern="1200">
              <a:latin typeface="字魂36号-正文宋楷" panose="02000000000000000000" pitchFamily="2" charset="-122"/>
              <a:ea typeface="字魂36号-正文宋楷" panose="02000000000000000000" pitchFamily="2" charset="-122"/>
            </a:endParaRPr>
          </a:p>
        </p:txBody>
      </p:sp>
      <p:sp>
        <p:nvSpPr>
          <p:cNvPr id="84" name="任意多边形 83"/>
          <p:cNvSpPr/>
          <p:nvPr/>
        </p:nvSpPr>
        <p:spPr>
          <a:xfrm>
            <a:off x="5127578" y="2891988"/>
            <a:ext cx="307399" cy="29786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502" tIns="100502" rIns="100502" bIns="100502"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22300">
              <a:lnSpc>
                <a:spcPct val="90000"/>
              </a:lnSpc>
              <a:spcBef>
                <a:spcPct val="0"/>
              </a:spcBef>
              <a:spcAft>
                <a:spcPct val="35000"/>
              </a:spcAft>
            </a:pPr>
            <a:endParaRPr lang="zh-CN" altLang="en-US" sz="1400" kern="1200">
              <a:latin typeface="字魂36号-正文宋楷" panose="02000000000000000000" pitchFamily="2" charset="-122"/>
              <a:ea typeface="字魂36号-正文宋楷" panose="02000000000000000000" pitchFamily="2" charset="-122"/>
            </a:endParaRPr>
          </a:p>
        </p:txBody>
      </p:sp>
      <p:sp>
        <p:nvSpPr>
          <p:cNvPr id="87" name="任意多边形 86"/>
          <p:cNvSpPr/>
          <p:nvPr/>
        </p:nvSpPr>
        <p:spPr>
          <a:xfrm>
            <a:off x="9196663" y="2086223"/>
            <a:ext cx="330108" cy="326949"/>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66750">
              <a:lnSpc>
                <a:spcPct val="90000"/>
              </a:lnSpc>
              <a:spcBef>
                <a:spcPct val="0"/>
              </a:spcBef>
              <a:spcAft>
                <a:spcPct val="35000"/>
              </a:spcAft>
            </a:pPr>
            <a:endParaRPr lang="zh-CN" altLang="en-US" sz="1500" kern="1200">
              <a:latin typeface="字魂36号-正文宋楷" panose="02000000000000000000" pitchFamily="2" charset="-122"/>
              <a:ea typeface="字魂36号-正文宋楷" panose="02000000000000000000" pitchFamily="2" charset="-122"/>
            </a:endParaRPr>
          </a:p>
        </p:txBody>
      </p:sp>
      <p:sp>
        <p:nvSpPr>
          <p:cNvPr id="89" name="任意多边形 88"/>
          <p:cNvSpPr/>
          <p:nvPr/>
        </p:nvSpPr>
        <p:spPr>
          <a:xfrm>
            <a:off x="10028603" y="2731701"/>
            <a:ext cx="330108" cy="244868"/>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66750">
              <a:lnSpc>
                <a:spcPct val="90000"/>
              </a:lnSpc>
              <a:spcBef>
                <a:spcPct val="0"/>
              </a:spcBef>
              <a:spcAft>
                <a:spcPct val="35000"/>
              </a:spcAft>
            </a:pPr>
            <a:endParaRPr lang="zh-CN" altLang="en-US" sz="1500" kern="1200">
              <a:latin typeface="字魂36号-正文宋楷" panose="02000000000000000000" pitchFamily="2" charset="-122"/>
              <a:ea typeface="字魂36号-正文宋楷" panose="02000000000000000000" pitchFamily="2" charset="-122"/>
            </a:endParaRPr>
          </a:p>
        </p:txBody>
      </p:sp>
      <p:sp>
        <p:nvSpPr>
          <p:cNvPr id="91" name="任意多边形 90"/>
          <p:cNvSpPr/>
          <p:nvPr/>
        </p:nvSpPr>
        <p:spPr>
          <a:xfrm>
            <a:off x="9710831" y="3669459"/>
            <a:ext cx="330108" cy="325369"/>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66750">
              <a:lnSpc>
                <a:spcPct val="90000"/>
              </a:lnSpc>
              <a:spcBef>
                <a:spcPct val="0"/>
              </a:spcBef>
              <a:spcAft>
                <a:spcPct val="35000"/>
              </a:spcAft>
            </a:pPr>
            <a:endParaRPr lang="zh-CN" altLang="en-US" sz="1500" kern="1200">
              <a:latin typeface="字魂36号-正文宋楷" panose="02000000000000000000" pitchFamily="2" charset="-122"/>
              <a:ea typeface="字魂36号-正文宋楷" panose="02000000000000000000" pitchFamily="2" charset="-122"/>
            </a:endParaRPr>
          </a:p>
        </p:txBody>
      </p:sp>
      <p:sp>
        <p:nvSpPr>
          <p:cNvPr id="90" name="任意多边形 89"/>
          <p:cNvSpPr/>
          <p:nvPr/>
        </p:nvSpPr>
        <p:spPr>
          <a:xfrm>
            <a:off x="8682495" y="3698675"/>
            <a:ext cx="330108" cy="26692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7906" tIns="107906" rIns="107906" bIns="107906"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666750">
              <a:lnSpc>
                <a:spcPct val="90000"/>
              </a:lnSpc>
              <a:spcBef>
                <a:spcPct val="0"/>
              </a:spcBef>
              <a:spcAft>
                <a:spcPct val="35000"/>
              </a:spcAft>
            </a:pPr>
            <a:endParaRPr lang="zh-CN" altLang="en-US" sz="1500" kern="1200">
              <a:latin typeface="字魂36号-正文宋楷" panose="02000000000000000000" pitchFamily="2" charset="-122"/>
              <a:ea typeface="字魂36号-正文宋楷" panose="02000000000000000000" pitchFamily="2" charset="-122"/>
            </a:endParaRPr>
          </a:p>
        </p:txBody>
      </p:sp>
      <p:sp>
        <p:nvSpPr>
          <p:cNvPr id="88" name="任意多边形 87"/>
          <p:cNvSpPr/>
          <p:nvPr/>
        </p:nvSpPr>
        <p:spPr>
          <a:xfrm>
            <a:off x="8386437" y="2689081"/>
            <a:ext cx="286675" cy="330108"/>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8701" tIns="118701" rIns="118701" bIns="118701"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422400">
              <a:lnSpc>
                <a:spcPct val="90000"/>
              </a:lnSpc>
              <a:spcBef>
                <a:spcPct val="0"/>
              </a:spcBef>
              <a:spcAft>
                <a:spcPct val="35000"/>
              </a:spcAft>
            </a:pPr>
            <a:endParaRPr lang="zh-CN" altLang="en-US" sz="3200" kern="1200">
              <a:latin typeface="字魂36号-正文宋楷" panose="02000000000000000000" pitchFamily="2" charset="-122"/>
              <a:ea typeface="字魂36号-正文宋楷" panose="02000000000000000000" pitchFamily="2" charset="-122"/>
            </a:endParaRPr>
          </a:p>
        </p:txBody>
      </p:sp>
      <p:cxnSp>
        <p:nvCxnSpPr>
          <p:cNvPr id="57" name="直接连接符 56"/>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59" name="文本框 58"/>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提高员工执行力</a:t>
            </a:r>
          </a:p>
        </p:txBody>
      </p:sp>
      <p:sp>
        <p:nvSpPr>
          <p:cNvPr id="60" name="文本框 59"/>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42377266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1000"/>
                                        <p:tgtEl>
                                          <p:spTgt spid="21"/>
                                        </p:tgtEl>
                                      </p:cBhvr>
                                    </p:animEffect>
                                    <p:anim calcmode="lin" valueType="num">
                                      <p:cBhvr>
                                        <p:cTn id="78" dur="1000" fill="hold"/>
                                        <p:tgtEl>
                                          <p:spTgt spid="21"/>
                                        </p:tgtEl>
                                        <p:attrNameLst>
                                          <p:attrName>ppt_x</p:attrName>
                                        </p:attrNameLst>
                                      </p:cBhvr>
                                      <p:tavLst>
                                        <p:tav tm="0">
                                          <p:val>
                                            <p:strVal val="#ppt_x"/>
                                          </p:val>
                                        </p:tav>
                                        <p:tav tm="100000">
                                          <p:val>
                                            <p:strVal val="#ppt_x"/>
                                          </p:val>
                                        </p:tav>
                                      </p:tavLst>
                                    </p:anim>
                                    <p:anim calcmode="lin" valueType="num">
                                      <p:cBhvr>
                                        <p:cTn id="79" dur="1000" fill="hold"/>
                                        <p:tgtEl>
                                          <p:spTgt spid="2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1000"/>
                                        <p:tgtEl>
                                          <p:spTgt spid="24"/>
                                        </p:tgtEl>
                                      </p:cBhvr>
                                    </p:animEffect>
                                    <p:anim calcmode="lin" valueType="num">
                                      <p:cBhvr>
                                        <p:cTn id="88" dur="1000" fill="hold"/>
                                        <p:tgtEl>
                                          <p:spTgt spid="24"/>
                                        </p:tgtEl>
                                        <p:attrNameLst>
                                          <p:attrName>ppt_x</p:attrName>
                                        </p:attrNameLst>
                                      </p:cBhvr>
                                      <p:tavLst>
                                        <p:tav tm="0">
                                          <p:val>
                                            <p:strVal val="#ppt_x"/>
                                          </p:val>
                                        </p:tav>
                                        <p:tav tm="100000">
                                          <p:val>
                                            <p:strVal val="#ppt_x"/>
                                          </p:val>
                                        </p:tav>
                                      </p:tavLst>
                                    </p:anim>
                                    <p:anim calcmode="lin" valueType="num">
                                      <p:cBhvr>
                                        <p:cTn id="89" dur="1000" fill="hold"/>
                                        <p:tgtEl>
                                          <p:spTgt spid="24"/>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1000"/>
                                        <p:tgtEl>
                                          <p:spTgt spid="25"/>
                                        </p:tgtEl>
                                      </p:cBhvr>
                                    </p:animEffect>
                                    <p:anim calcmode="lin" valueType="num">
                                      <p:cBhvr>
                                        <p:cTn id="93" dur="1000" fill="hold"/>
                                        <p:tgtEl>
                                          <p:spTgt spid="25"/>
                                        </p:tgtEl>
                                        <p:attrNameLst>
                                          <p:attrName>ppt_x</p:attrName>
                                        </p:attrNameLst>
                                      </p:cBhvr>
                                      <p:tavLst>
                                        <p:tav tm="0">
                                          <p:val>
                                            <p:strVal val="#ppt_x"/>
                                          </p:val>
                                        </p:tav>
                                        <p:tav tm="100000">
                                          <p:val>
                                            <p:strVal val="#ppt_x"/>
                                          </p:val>
                                        </p:tav>
                                      </p:tavLst>
                                    </p:anim>
                                    <p:anim calcmode="lin" valueType="num">
                                      <p:cBhvr>
                                        <p:cTn id="94" dur="1000" fill="hold"/>
                                        <p:tgtEl>
                                          <p:spTgt spid="25"/>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1000"/>
                                        <p:tgtEl>
                                          <p:spTgt spid="26"/>
                                        </p:tgtEl>
                                      </p:cBhvr>
                                    </p:animEffect>
                                    <p:anim calcmode="lin" valueType="num">
                                      <p:cBhvr>
                                        <p:cTn id="98" dur="1000" fill="hold"/>
                                        <p:tgtEl>
                                          <p:spTgt spid="26"/>
                                        </p:tgtEl>
                                        <p:attrNameLst>
                                          <p:attrName>ppt_x</p:attrName>
                                        </p:attrNameLst>
                                      </p:cBhvr>
                                      <p:tavLst>
                                        <p:tav tm="0">
                                          <p:val>
                                            <p:strVal val="#ppt_x"/>
                                          </p:val>
                                        </p:tav>
                                        <p:tav tm="100000">
                                          <p:val>
                                            <p:strVal val="#ppt_x"/>
                                          </p:val>
                                        </p:tav>
                                      </p:tavLst>
                                    </p:anim>
                                    <p:anim calcmode="lin" valueType="num">
                                      <p:cBhvr>
                                        <p:cTn id="99" dur="1000" fill="hold"/>
                                        <p:tgtEl>
                                          <p:spTgt spid="26"/>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1000"/>
                                        <p:tgtEl>
                                          <p:spTgt spid="27"/>
                                        </p:tgtEl>
                                      </p:cBhvr>
                                    </p:animEffect>
                                    <p:anim calcmode="lin" valueType="num">
                                      <p:cBhvr>
                                        <p:cTn id="103" dur="1000" fill="hold"/>
                                        <p:tgtEl>
                                          <p:spTgt spid="27"/>
                                        </p:tgtEl>
                                        <p:attrNameLst>
                                          <p:attrName>ppt_x</p:attrName>
                                        </p:attrNameLst>
                                      </p:cBhvr>
                                      <p:tavLst>
                                        <p:tav tm="0">
                                          <p:val>
                                            <p:strVal val="#ppt_x"/>
                                          </p:val>
                                        </p:tav>
                                        <p:tav tm="100000">
                                          <p:val>
                                            <p:strVal val="#ppt_x"/>
                                          </p:val>
                                        </p:tav>
                                      </p:tavLst>
                                    </p:anim>
                                    <p:anim calcmode="lin" valueType="num">
                                      <p:cBhvr>
                                        <p:cTn id="104" dur="1000" fill="hold"/>
                                        <p:tgtEl>
                                          <p:spTgt spid="27"/>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fade">
                                      <p:cBhvr>
                                        <p:cTn id="107" dur="1000"/>
                                        <p:tgtEl>
                                          <p:spTgt spid="28"/>
                                        </p:tgtEl>
                                      </p:cBhvr>
                                    </p:animEffect>
                                    <p:anim calcmode="lin" valueType="num">
                                      <p:cBhvr>
                                        <p:cTn id="108" dur="1000" fill="hold"/>
                                        <p:tgtEl>
                                          <p:spTgt spid="28"/>
                                        </p:tgtEl>
                                        <p:attrNameLst>
                                          <p:attrName>ppt_x</p:attrName>
                                        </p:attrNameLst>
                                      </p:cBhvr>
                                      <p:tavLst>
                                        <p:tav tm="0">
                                          <p:val>
                                            <p:strVal val="#ppt_x"/>
                                          </p:val>
                                        </p:tav>
                                        <p:tav tm="100000">
                                          <p:val>
                                            <p:strVal val="#ppt_x"/>
                                          </p:val>
                                        </p:tav>
                                      </p:tavLst>
                                    </p:anim>
                                    <p:anim calcmode="lin" valueType="num">
                                      <p:cBhvr>
                                        <p:cTn id="109" dur="1000" fill="hold"/>
                                        <p:tgtEl>
                                          <p:spTgt spid="28"/>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1000"/>
                                        <p:tgtEl>
                                          <p:spTgt spid="30"/>
                                        </p:tgtEl>
                                      </p:cBhvr>
                                    </p:animEffect>
                                    <p:anim calcmode="lin" valueType="num">
                                      <p:cBhvr>
                                        <p:cTn id="118" dur="1000" fill="hold"/>
                                        <p:tgtEl>
                                          <p:spTgt spid="30"/>
                                        </p:tgtEl>
                                        <p:attrNameLst>
                                          <p:attrName>ppt_x</p:attrName>
                                        </p:attrNameLst>
                                      </p:cBhvr>
                                      <p:tavLst>
                                        <p:tav tm="0">
                                          <p:val>
                                            <p:strVal val="#ppt_x"/>
                                          </p:val>
                                        </p:tav>
                                        <p:tav tm="100000">
                                          <p:val>
                                            <p:strVal val="#ppt_x"/>
                                          </p:val>
                                        </p:tav>
                                      </p:tavLst>
                                    </p:anim>
                                    <p:anim calcmode="lin" valueType="num">
                                      <p:cBhvr>
                                        <p:cTn id="119" dur="1000" fill="hold"/>
                                        <p:tgtEl>
                                          <p:spTgt spid="30"/>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1000"/>
                                        <p:tgtEl>
                                          <p:spTgt spid="31"/>
                                        </p:tgtEl>
                                      </p:cBhvr>
                                    </p:animEffect>
                                    <p:anim calcmode="lin" valueType="num">
                                      <p:cBhvr>
                                        <p:cTn id="123" dur="1000" fill="hold"/>
                                        <p:tgtEl>
                                          <p:spTgt spid="31"/>
                                        </p:tgtEl>
                                        <p:attrNameLst>
                                          <p:attrName>ppt_x</p:attrName>
                                        </p:attrNameLst>
                                      </p:cBhvr>
                                      <p:tavLst>
                                        <p:tav tm="0">
                                          <p:val>
                                            <p:strVal val="#ppt_x"/>
                                          </p:val>
                                        </p:tav>
                                        <p:tav tm="100000">
                                          <p:val>
                                            <p:strVal val="#ppt_x"/>
                                          </p:val>
                                        </p:tav>
                                      </p:tavLst>
                                    </p:anim>
                                    <p:anim calcmode="lin" valueType="num">
                                      <p:cBhvr>
                                        <p:cTn id="124" dur="1000" fill="hold"/>
                                        <p:tgtEl>
                                          <p:spTgt spid="31"/>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1000"/>
                                        <p:tgtEl>
                                          <p:spTgt spid="32"/>
                                        </p:tgtEl>
                                      </p:cBhvr>
                                    </p:animEffect>
                                    <p:anim calcmode="lin" valueType="num">
                                      <p:cBhvr>
                                        <p:cTn id="128" dur="1000" fill="hold"/>
                                        <p:tgtEl>
                                          <p:spTgt spid="32"/>
                                        </p:tgtEl>
                                        <p:attrNameLst>
                                          <p:attrName>ppt_x</p:attrName>
                                        </p:attrNameLst>
                                      </p:cBhvr>
                                      <p:tavLst>
                                        <p:tav tm="0">
                                          <p:val>
                                            <p:strVal val="#ppt_x"/>
                                          </p:val>
                                        </p:tav>
                                        <p:tav tm="100000">
                                          <p:val>
                                            <p:strVal val="#ppt_x"/>
                                          </p:val>
                                        </p:tav>
                                      </p:tavLst>
                                    </p:anim>
                                    <p:anim calcmode="lin" valueType="num">
                                      <p:cBhvr>
                                        <p:cTn id="129" dur="1000" fill="hold"/>
                                        <p:tgtEl>
                                          <p:spTgt spid="32"/>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1000"/>
                                        <p:tgtEl>
                                          <p:spTgt spid="33"/>
                                        </p:tgtEl>
                                      </p:cBhvr>
                                    </p:animEffect>
                                    <p:anim calcmode="lin" valueType="num">
                                      <p:cBhvr>
                                        <p:cTn id="133" dur="1000" fill="hold"/>
                                        <p:tgtEl>
                                          <p:spTgt spid="33"/>
                                        </p:tgtEl>
                                        <p:attrNameLst>
                                          <p:attrName>ppt_x</p:attrName>
                                        </p:attrNameLst>
                                      </p:cBhvr>
                                      <p:tavLst>
                                        <p:tav tm="0">
                                          <p:val>
                                            <p:strVal val="#ppt_x"/>
                                          </p:val>
                                        </p:tav>
                                        <p:tav tm="100000">
                                          <p:val>
                                            <p:strVal val="#ppt_x"/>
                                          </p:val>
                                        </p:tav>
                                      </p:tavLst>
                                    </p:anim>
                                    <p:anim calcmode="lin" valueType="num">
                                      <p:cBhvr>
                                        <p:cTn id="134" dur="1000" fill="hold"/>
                                        <p:tgtEl>
                                          <p:spTgt spid="33"/>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1000"/>
                                        <p:tgtEl>
                                          <p:spTgt spid="34"/>
                                        </p:tgtEl>
                                      </p:cBhvr>
                                    </p:animEffect>
                                    <p:anim calcmode="lin" valueType="num">
                                      <p:cBhvr>
                                        <p:cTn id="138" dur="1000" fill="hold"/>
                                        <p:tgtEl>
                                          <p:spTgt spid="34"/>
                                        </p:tgtEl>
                                        <p:attrNameLst>
                                          <p:attrName>ppt_x</p:attrName>
                                        </p:attrNameLst>
                                      </p:cBhvr>
                                      <p:tavLst>
                                        <p:tav tm="0">
                                          <p:val>
                                            <p:strVal val="#ppt_x"/>
                                          </p:val>
                                        </p:tav>
                                        <p:tav tm="100000">
                                          <p:val>
                                            <p:strVal val="#ppt_x"/>
                                          </p:val>
                                        </p:tav>
                                      </p:tavLst>
                                    </p:anim>
                                    <p:anim calcmode="lin" valueType="num">
                                      <p:cBhvr>
                                        <p:cTn id="139" dur="1000" fill="hold"/>
                                        <p:tgtEl>
                                          <p:spTgt spid="34"/>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80"/>
                                        </p:tgtEl>
                                        <p:attrNameLst>
                                          <p:attrName>style.visibility</p:attrName>
                                        </p:attrNameLst>
                                      </p:cBhvr>
                                      <p:to>
                                        <p:strVal val="visible"/>
                                      </p:to>
                                    </p:set>
                                    <p:animEffect transition="in" filter="fade">
                                      <p:cBhvr>
                                        <p:cTn id="142" dur="1000"/>
                                        <p:tgtEl>
                                          <p:spTgt spid="80"/>
                                        </p:tgtEl>
                                      </p:cBhvr>
                                    </p:animEffect>
                                    <p:anim calcmode="lin" valueType="num">
                                      <p:cBhvr>
                                        <p:cTn id="143" dur="1000" fill="hold"/>
                                        <p:tgtEl>
                                          <p:spTgt spid="80"/>
                                        </p:tgtEl>
                                        <p:attrNameLst>
                                          <p:attrName>ppt_x</p:attrName>
                                        </p:attrNameLst>
                                      </p:cBhvr>
                                      <p:tavLst>
                                        <p:tav tm="0">
                                          <p:val>
                                            <p:strVal val="#ppt_x"/>
                                          </p:val>
                                        </p:tav>
                                        <p:tav tm="100000">
                                          <p:val>
                                            <p:strVal val="#ppt_x"/>
                                          </p:val>
                                        </p:tav>
                                      </p:tavLst>
                                    </p:anim>
                                    <p:anim calcmode="lin" valueType="num">
                                      <p:cBhvr>
                                        <p:cTn id="144" dur="1000" fill="hold"/>
                                        <p:tgtEl>
                                          <p:spTgt spid="80"/>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82"/>
                                        </p:tgtEl>
                                        <p:attrNameLst>
                                          <p:attrName>style.visibility</p:attrName>
                                        </p:attrNameLst>
                                      </p:cBhvr>
                                      <p:to>
                                        <p:strVal val="visible"/>
                                      </p:to>
                                    </p:set>
                                    <p:animEffect transition="in" filter="fade">
                                      <p:cBhvr>
                                        <p:cTn id="147" dur="1000"/>
                                        <p:tgtEl>
                                          <p:spTgt spid="82"/>
                                        </p:tgtEl>
                                      </p:cBhvr>
                                    </p:animEffect>
                                    <p:anim calcmode="lin" valueType="num">
                                      <p:cBhvr>
                                        <p:cTn id="148" dur="1000" fill="hold"/>
                                        <p:tgtEl>
                                          <p:spTgt spid="82"/>
                                        </p:tgtEl>
                                        <p:attrNameLst>
                                          <p:attrName>ppt_x</p:attrName>
                                        </p:attrNameLst>
                                      </p:cBhvr>
                                      <p:tavLst>
                                        <p:tav tm="0">
                                          <p:val>
                                            <p:strVal val="#ppt_x"/>
                                          </p:val>
                                        </p:tav>
                                        <p:tav tm="100000">
                                          <p:val>
                                            <p:strVal val="#ppt_x"/>
                                          </p:val>
                                        </p:tav>
                                      </p:tavLst>
                                    </p:anim>
                                    <p:anim calcmode="lin" valueType="num">
                                      <p:cBhvr>
                                        <p:cTn id="149" dur="1000" fill="hold"/>
                                        <p:tgtEl>
                                          <p:spTgt spid="82"/>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81"/>
                                        </p:tgtEl>
                                        <p:attrNameLst>
                                          <p:attrName>style.visibility</p:attrName>
                                        </p:attrNameLst>
                                      </p:cBhvr>
                                      <p:to>
                                        <p:strVal val="visible"/>
                                      </p:to>
                                    </p:set>
                                    <p:animEffect transition="in" filter="fade">
                                      <p:cBhvr>
                                        <p:cTn id="152" dur="1000"/>
                                        <p:tgtEl>
                                          <p:spTgt spid="81"/>
                                        </p:tgtEl>
                                      </p:cBhvr>
                                    </p:animEffect>
                                    <p:anim calcmode="lin" valueType="num">
                                      <p:cBhvr>
                                        <p:cTn id="153" dur="1000" fill="hold"/>
                                        <p:tgtEl>
                                          <p:spTgt spid="81"/>
                                        </p:tgtEl>
                                        <p:attrNameLst>
                                          <p:attrName>ppt_x</p:attrName>
                                        </p:attrNameLst>
                                      </p:cBhvr>
                                      <p:tavLst>
                                        <p:tav tm="0">
                                          <p:val>
                                            <p:strVal val="#ppt_x"/>
                                          </p:val>
                                        </p:tav>
                                        <p:tav tm="100000">
                                          <p:val>
                                            <p:strVal val="#ppt_x"/>
                                          </p:val>
                                        </p:tav>
                                      </p:tavLst>
                                    </p:anim>
                                    <p:anim calcmode="lin" valueType="num">
                                      <p:cBhvr>
                                        <p:cTn id="154" dur="1000" fill="hold"/>
                                        <p:tgtEl>
                                          <p:spTgt spid="81"/>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83"/>
                                        </p:tgtEl>
                                        <p:attrNameLst>
                                          <p:attrName>style.visibility</p:attrName>
                                        </p:attrNameLst>
                                      </p:cBhvr>
                                      <p:to>
                                        <p:strVal val="visible"/>
                                      </p:to>
                                    </p:set>
                                    <p:animEffect transition="in" filter="fade">
                                      <p:cBhvr>
                                        <p:cTn id="157" dur="1000"/>
                                        <p:tgtEl>
                                          <p:spTgt spid="83"/>
                                        </p:tgtEl>
                                      </p:cBhvr>
                                    </p:animEffect>
                                    <p:anim calcmode="lin" valueType="num">
                                      <p:cBhvr>
                                        <p:cTn id="158" dur="1000" fill="hold"/>
                                        <p:tgtEl>
                                          <p:spTgt spid="83"/>
                                        </p:tgtEl>
                                        <p:attrNameLst>
                                          <p:attrName>ppt_x</p:attrName>
                                        </p:attrNameLst>
                                      </p:cBhvr>
                                      <p:tavLst>
                                        <p:tav tm="0">
                                          <p:val>
                                            <p:strVal val="#ppt_x"/>
                                          </p:val>
                                        </p:tav>
                                        <p:tav tm="100000">
                                          <p:val>
                                            <p:strVal val="#ppt_x"/>
                                          </p:val>
                                        </p:tav>
                                      </p:tavLst>
                                    </p:anim>
                                    <p:anim calcmode="lin" valueType="num">
                                      <p:cBhvr>
                                        <p:cTn id="159" dur="1000" fill="hold"/>
                                        <p:tgtEl>
                                          <p:spTgt spid="83"/>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86"/>
                                        </p:tgtEl>
                                        <p:attrNameLst>
                                          <p:attrName>style.visibility</p:attrName>
                                        </p:attrNameLst>
                                      </p:cBhvr>
                                      <p:to>
                                        <p:strVal val="visible"/>
                                      </p:to>
                                    </p:set>
                                    <p:animEffect transition="in" filter="fade">
                                      <p:cBhvr>
                                        <p:cTn id="162" dur="1000"/>
                                        <p:tgtEl>
                                          <p:spTgt spid="86"/>
                                        </p:tgtEl>
                                      </p:cBhvr>
                                    </p:animEffect>
                                    <p:anim calcmode="lin" valueType="num">
                                      <p:cBhvr>
                                        <p:cTn id="163" dur="1000" fill="hold"/>
                                        <p:tgtEl>
                                          <p:spTgt spid="86"/>
                                        </p:tgtEl>
                                        <p:attrNameLst>
                                          <p:attrName>ppt_x</p:attrName>
                                        </p:attrNameLst>
                                      </p:cBhvr>
                                      <p:tavLst>
                                        <p:tav tm="0">
                                          <p:val>
                                            <p:strVal val="#ppt_x"/>
                                          </p:val>
                                        </p:tav>
                                        <p:tav tm="100000">
                                          <p:val>
                                            <p:strVal val="#ppt_x"/>
                                          </p:val>
                                        </p:tav>
                                      </p:tavLst>
                                    </p:anim>
                                    <p:anim calcmode="lin" valueType="num">
                                      <p:cBhvr>
                                        <p:cTn id="164" dur="1000" fill="hold"/>
                                        <p:tgtEl>
                                          <p:spTgt spid="86"/>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85"/>
                                        </p:tgtEl>
                                        <p:attrNameLst>
                                          <p:attrName>style.visibility</p:attrName>
                                        </p:attrNameLst>
                                      </p:cBhvr>
                                      <p:to>
                                        <p:strVal val="visible"/>
                                      </p:to>
                                    </p:set>
                                    <p:animEffect transition="in" filter="fade">
                                      <p:cBhvr>
                                        <p:cTn id="167" dur="1000"/>
                                        <p:tgtEl>
                                          <p:spTgt spid="85"/>
                                        </p:tgtEl>
                                      </p:cBhvr>
                                    </p:animEffect>
                                    <p:anim calcmode="lin" valueType="num">
                                      <p:cBhvr>
                                        <p:cTn id="168" dur="1000" fill="hold"/>
                                        <p:tgtEl>
                                          <p:spTgt spid="85"/>
                                        </p:tgtEl>
                                        <p:attrNameLst>
                                          <p:attrName>ppt_x</p:attrName>
                                        </p:attrNameLst>
                                      </p:cBhvr>
                                      <p:tavLst>
                                        <p:tav tm="0">
                                          <p:val>
                                            <p:strVal val="#ppt_x"/>
                                          </p:val>
                                        </p:tav>
                                        <p:tav tm="100000">
                                          <p:val>
                                            <p:strVal val="#ppt_x"/>
                                          </p:val>
                                        </p:tav>
                                      </p:tavLst>
                                    </p:anim>
                                    <p:anim calcmode="lin" valueType="num">
                                      <p:cBhvr>
                                        <p:cTn id="169" dur="1000" fill="hold"/>
                                        <p:tgtEl>
                                          <p:spTgt spid="85"/>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84"/>
                                        </p:tgtEl>
                                        <p:attrNameLst>
                                          <p:attrName>style.visibility</p:attrName>
                                        </p:attrNameLst>
                                      </p:cBhvr>
                                      <p:to>
                                        <p:strVal val="visible"/>
                                      </p:to>
                                    </p:set>
                                    <p:animEffect transition="in" filter="fade">
                                      <p:cBhvr>
                                        <p:cTn id="172" dur="1000"/>
                                        <p:tgtEl>
                                          <p:spTgt spid="84"/>
                                        </p:tgtEl>
                                      </p:cBhvr>
                                    </p:animEffect>
                                    <p:anim calcmode="lin" valueType="num">
                                      <p:cBhvr>
                                        <p:cTn id="173" dur="1000" fill="hold"/>
                                        <p:tgtEl>
                                          <p:spTgt spid="84"/>
                                        </p:tgtEl>
                                        <p:attrNameLst>
                                          <p:attrName>ppt_x</p:attrName>
                                        </p:attrNameLst>
                                      </p:cBhvr>
                                      <p:tavLst>
                                        <p:tav tm="0">
                                          <p:val>
                                            <p:strVal val="#ppt_x"/>
                                          </p:val>
                                        </p:tav>
                                        <p:tav tm="100000">
                                          <p:val>
                                            <p:strVal val="#ppt_x"/>
                                          </p:val>
                                        </p:tav>
                                      </p:tavLst>
                                    </p:anim>
                                    <p:anim calcmode="lin" valueType="num">
                                      <p:cBhvr>
                                        <p:cTn id="174" dur="1000" fill="hold"/>
                                        <p:tgtEl>
                                          <p:spTgt spid="84"/>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87"/>
                                        </p:tgtEl>
                                        <p:attrNameLst>
                                          <p:attrName>style.visibility</p:attrName>
                                        </p:attrNameLst>
                                      </p:cBhvr>
                                      <p:to>
                                        <p:strVal val="visible"/>
                                      </p:to>
                                    </p:set>
                                    <p:animEffect transition="in" filter="fade">
                                      <p:cBhvr>
                                        <p:cTn id="177" dur="1000"/>
                                        <p:tgtEl>
                                          <p:spTgt spid="87"/>
                                        </p:tgtEl>
                                      </p:cBhvr>
                                    </p:animEffect>
                                    <p:anim calcmode="lin" valueType="num">
                                      <p:cBhvr>
                                        <p:cTn id="178" dur="1000" fill="hold"/>
                                        <p:tgtEl>
                                          <p:spTgt spid="87"/>
                                        </p:tgtEl>
                                        <p:attrNameLst>
                                          <p:attrName>ppt_x</p:attrName>
                                        </p:attrNameLst>
                                      </p:cBhvr>
                                      <p:tavLst>
                                        <p:tav tm="0">
                                          <p:val>
                                            <p:strVal val="#ppt_x"/>
                                          </p:val>
                                        </p:tav>
                                        <p:tav tm="100000">
                                          <p:val>
                                            <p:strVal val="#ppt_x"/>
                                          </p:val>
                                        </p:tav>
                                      </p:tavLst>
                                    </p:anim>
                                    <p:anim calcmode="lin" valueType="num">
                                      <p:cBhvr>
                                        <p:cTn id="179" dur="1000" fill="hold"/>
                                        <p:tgtEl>
                                          <p:spTgt spid="87"/>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89"/>
                                        </p:tgtEl>
                                        <p:attrNameLst>
                                          <p:attrName>style.visibility</p:attrName>
                                        </p:attrNameLst>
                                      </p:cBhvr>
                                      <p:to>
                                        <p:strVal val="visible"/>
                                      </p:to>
                                    </p:set>
                                    <p:animEffect transition="in" filter="fade">
                                      <p:cBhvr>
                                        <p:cTn id="182" dur="1000"/>
                                        <p:tgtEl>
                                          <p:spTgt spid="89"/>
                                        </p:tgtEl>
                                      </p:cBhvr>
                                    </p:animEffect>
                                    <p:anim calcmode="lin" valueType="num">
                                      <p:cBhvr>
                                        <p:cTn id="183" dur="1000" fill="hold"/>
                                        <p:tgtEl>
                                          <p:spTgt spid="89"/>
                                        </p:tgtEl>
                                        <p:attrNameLst>
                                          <p:attrName>ppt_x</p:attrName>
                                        </p:attrNameLst>
                                      </p:cBhvr>
                                      <p:tavLst>
                                        <p:tav tm="0">
                                          <p:val>
                                            <p:strVal val="#ppt_x"/>
                                          </p:val>
                                        </p:tav>
                                        <p:tav tm="100000">
                                          <p:val>
                                            <p:strVal val="#ppt_x"/>
                                          </p:val>
                                        </p:tav>
                                      </p:tavLst>
                                    </p:anim>
                                    <p:anim calcmode="lin" valueType="num">
                                      <p:cBhvr>
                                        <p:cTn id="184" dur="1000" fill="hold"/>
                                        <p:tgtEl>
                                          <p:spTgt spid="89"/>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91"/>
                                        </p:tgtEl>
                                        <p:attrNameLst>
                                          <p:attrName>style.visibility</p:attrName>
                                        </p:attrNameLst>
                                      </p:cBhvr>
                                      <p:to>
                                        <p:strVal val="visible"/>
                                      </p:to>
                                    </p:set>
                                    <p:animEffect transition="in" filter="fade">
                                      <p:cBhvr>
                                        <p:cTn id="187" dur="1000"/>
                                        <p:tgtEl>
                                          <p:spTgt spid="91"/>
                                        </p:tgtEl>
                                      </p:cBhvr>
                                    </p:animEffect>
                                    <p:anim calcmode="lin" valueType="num">
                                      <p:cBhvr>
                                        <p:cTn id="188" dur="1000" fill="hold"/>
                                        <p:tgtEl>
                                          <p:spTgt spid="91"/>
                                        </p:tgtEl>
                                        <p:attrNameLst>
                                          <p:attrName>ppt_x</p:attrName>
                                        </p:attrNameLst>
                                      </p:cBhvr>
                                      <p:tavLst>
                                        <p:tav tm="0">
                                          <p:val>
                                            <p:strVal val="#ppt_x"/>
                                          </p:val>
                                        </p:tav>
                                        <p:tav tm="100000">
                                          <p:val>
                                            <p:strVal val="#ppt_x"/>
                                          </p:val>
                                        </p:tav>
                                      </p:tavLst>
                                    </p:anim>
                                    <p:anim calcmode="lin" valueType="num">
                                      <p:cBhvr>
                                        <p:cTn id="189" dur="1000" fill="hold"/>
                                        <p:tgtEl>
                                          <p:spTgt spid="91"/>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90"/>
                                        </p:tgtEl>
                                        <p:attrNameLst>
                                          <p:attrName>style.visibility</p:attrName>
                                        </p:attrNameLst>
                                      </p:cBhvr>
                                      <p:to>
                                        <p:strVal val="visible"/>
                                      </p:to>
                                    </p:set>
                                    <p:animEffect transition="in" filter="fade">
                                      <p:cBhvr>
                                        <p:cTn id="192" dur="1000"/>
                                        <p:tgtEl>
                                          <p:spTgt spid="90"/>
                                        </p:tgtEl>
                                      </p:cBhvr>
                                    </p:animEffect>
                                    <p:anim calcmode="lin" valueType="num">
                                      <p:cBhvr>
                                        <p:cTn id="193" dur="1000" fill="hold"/>
                                        <p:tgtEl>
                                          <p:spTgt spid="90"/>
                                        </p:tgtEl>
                                        <p:attrNameLst>
                                          <p:attrName>ppt_x</p:attrName>
                                        </p:attrNameLst>
                                      </p:cBhvr>
                                      <p:tavLst>
                                        <p:tav tm="0">
                                          <p:val>
                                            <p:strVal val="#ppt_x"/>
                                          </p:val>
                                        </p:tav>
                                        <p:tav tm="100000">
                                          <p:val>
                                            <p:strVal val="#ppt_x"/>
                                          </p:val>
                                        </p:tav>
                                      </p:tavLst>
                                    </p:anim>
                                    <p:anim calcmode="lin" valueType="num">
                                      <p:cBhvr>
                                        <p:cTn id="194" dur="1000" fill="hold"/>
                                        <p:tgtEl>
                                          <p:spTgt spid="90"/>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1000"/>
                                        <p:tgtEl>
                                          <p:spTgt spid="88"/>
                                        </p:tgtEl>
                                      </p:cBhvr>
                                    </p:animEffect>
                                    <p:anim calcmode="lin" valueType="num">
                                      <p:cBhvr>
                                        <p:cTn id="198" dur="1000" fill="hold"/>
                                        <p:tgtEl>
                                          <p:spTgt spid="88"/>
                                        </p:tgtEl>
                                        <p:attrNameLst>
                                          <p:attrName>ppt_x</p:attrName>
                                        </p:attrNameLst>
                                      </p:cBhvr>
                                      <p:tavLst>
                                        <p:tav tm="0">
                                          <p:val>
                                            <p:strVal val="#ppt_x"/>
                                          </p:val>
                                        </p:tav>
                                        <p:tav tm="100000">
                                          <p:val>
                                            <p:strVal val="#ppt_x"/>
                                          </p:val>
                                        </p:tav>
                                      </p:tavLst>
                                    </p:anim>
                                    <p:anim calcmode="lin" valueType="num">
                                      <p:cBhvr>
                                        <p:cTn id="199" dur="1000" fill="hold"/>
                                        <p:tgtEl>
                                          <p:spTgt spid="88"/>
                                        </p:tgtEl>
                                        <p:attrNameLst>
                                          <p:attrName>ppt_y</p:attrName>
                                        </p:attrNameLst>
                                      </p:cBhvr>
                                      <p:tavLst>
                                        <p:tav tm="0">
                                          <p:val>
                                            <p:strVal val="#ppt_y+.1"/>
                                          </p:val>
                                        </p:tav>
                                        <p:tav tm="100000">
                                          <p:val>
                                            <p:strVal val="#ppt_y"/>
                                          </p:val>
                                        </p:tav>
                                      </p:tavLst>
                                    </p:anim>
                                  </p:childTnLst>
                                </p:cTn>
                              </p:par>
                            </p:childTnLst>
                          </p:cTn>
                        </p:par>
                        <p:par>
                          <p:cTn id="200" fill="hold">
                            <p:stCondLst>
                              <p:cond delay="1000"/>
                            </p:stCondLst>
                            <p:childTnLst>
                              <p:par>
                                <p:cTn id="201" presetID="53" presetClass="entr" presetSubtype="16" fill="hold" nodeType="afterEffect">
                                  <p:stCondLst>
                                    <p:cond delay="0"/>
                                  </p:stCondLst>
                                  <p:childTnLst>
                                    <p:set>
                                      <p:cBhvr>
                                        <p:cTn id="202" dur="1" fill="hold">
                                          <p:stCondLst>
                                            <p:cond delay="0"/>
                                          </p:stCondLst>
                                        </p:cTn>
                                        <p:tgtEl>
                                          <p:spTgt spid="53"/>
                                        </p:tgtEl>
                                        <p:attrNameLst>
                                          <p:attrName>style.visibility</p:attrName>
                                        </p:attrNameLst>
                                      </p:cBhvr>
                                      <p:to>
                                        <p:strVal val="visible"/>
                                      </p:to>
                                    </p:set>
                                    <p:anim calcmode="lin" valueType="num">
                                      <p:cBhvr>
                                        <p:cTn id="203" dur="500" fill="hold"/>
                                        <p:tgtEl>
                                          <p:spTgt spid="53"/>
                                        </p:tgtEl>
                                        <p:attrNameLst>
                                          <p:attrName>ppt_w</p:attrName>
                                        </p:attrNameLst>
                                      </p:cBhvr>
                                      <p:tavLst>
                                        <p:tav tm="0">
                                          <p:val>
                                            <p:fltVal val="0"/>
                                          </p:val>
                                        </p:tav>
                                        <p:tav tm="100000">
                                          <p:val>
                                            <p:strVal val="#ppt_w"/>
                                          </p:val>
                                        </p:tav>
                                      </p:tavLst>
                                    </p:anim>
                                    <p:anim calcmode="lin" valueType="num">
                                      <p:cBhvr>
                                        <p:cTn id="204" dur="500" fill="hold"/>
                                        <p:tgtEl>
                                          <p:spTgt spid="53"/>
                                        </p:tgtEl>
                                        <p:attrNameLst>
                                          <p:attrName>ppt_h</p:attrName>
                                        </p:attrNameLst>
                                      </p:cBhvr>
                                      <p:tavLst>
                                        <p:tav tm="0">
                                          <p:val>
                                            <p:fltVal val="0"/>
                                          </p:val>
                                        </p:tav>
                                        <p:tav tm="100000">
                                          <p:val>
                                            <p:strVal val="#ppt_h"/>
                                          </p:val>
                                        </p:tav>
                                      </p:tavLst>
                                    </p:anim>
                                    <p:animEffect transition="in" filter="fade">
                                      <p:cBhvr>
                                        <p:cTn id="205" dur="500"/>
                                        <p:tgtEl>
                                          <p:spTgt spid="53"/>
                                        </p:tgtEl>
                                      </p:cBhvr>
                                    </p:animEffect>
                                  </p:childTnLst>
                                </p:cTn>
                              </p:par>
                            </p:childTnLst>
                          </p:cTn>
                        </p:par>
                        <p:par>
                          <p:cTn id="206" fill="hold">
                            <p:stCondLst>
                              <p:cond delay="1500"/>
                            </p:stCondLst>
                            <p:childTnLst>
                              <p:par>
                                <p:cTn id="207" presetID="53" presetClass="entr" presetSubtype="16" fill="hold" nodeType="afterEffect">
                                  <p:stCondLst>
                                    <p:cond delay="0"/>
                                  </p:stCondLst>
                                  <p:childTnLst>
                                    <p:set>
                                      <p:cBhvr>
                                        <p:cTn id="208" dur="1" fill="hold">
                                          <p:stCondLst>
                                            <p:cond delay="0"/>
                                          </p:stCondLst>
                                        </p:cTn>
                                        <p:tgtEl>
                                          <p:spTgt spid="62"/>
                                        </p:tgtEl>
                                        <p:attrNameLst>
                                          <p:attrName>style.visibility</p:attrName>
                                        </p:attrNameLst>
                                      </p:cBhvr>
                                      <p:to>
                                        <p:strVal val="visible"/>
                                      </p:to>
                                    </p:set>
                                    <p:anim calcmode="lin" valueType="num">
                                      <p:cBhvr>
                                        <p:cTn id="209" dur="500" fill="hold"/>
                                        <p:tgtEl>
                                          <p:spTgt spid="62"/>
                                        </p:tgtEl>
                                        <p:attrNameLst>
                                          <p:attrName>ppt_w</p:attrName>
                                        </p:attrNameLst>
                                      </p:cBhvr>
                                      <p:tavLst>
                                        <p:tav tm="0">
                                          <p:val>
                                            <p:fltVal val="0"/>
                                          </p:val>
                                        </p:tav>
                                        <p:tav tm="100000">
                                          <p:val>
                                            <p:strVal val="#ppt_w"/>
                                          </p:val>
                                        </p:tav>
                                      </p:tavLst>
                                    </p:anim>
                                    <p:anim calcmode="lin" valueType="num">
                                      <p:cBhvr>
                                        <p:cTn id="210" dur="500" fill="hold"/>
                                        <p:tgtEl>
                                          <p:spTgt spid="62"/>
                                        </p:tgtEl>
                                        <p:attrNameLst>
                                          <p:attrName>ppt_h</p:attrName>
                                        </p:attrNameLst>
                                      </p:cBhvr>
                                      <p:tavLst>
                                        <p:tav tm="0">
                                          <p:val>
                                            <p:fltVal val="0"/>
                                          </p:val>
                                        </p:tav>
                                        <p:tav tm="100000">
                                          <p:val>
                                            <p:strVal val="#ppt_h"/>
                                          </p:val>
                                        </p:tav>
                                      </p:tavLst>
                                    </p:anim>
                                    <p:animEffect transition="in" filter="fade">
                                      <p:cBhvr>
                                        <p:cTn id="211" dur="500"/>
                                        <p:tgtEl>
                                          <p:spTgt spid="62"/>
                                        </p:tgtEl>
                                      </p:cBhvr>
                                    </p:animEffect>
                                  </p:childTnLst>
                                </p:cTn>
                              </p:par>
                            </p:childTnLst>
                          </p:cTn>
                        </p:par>
                        <p:par>
                          <p:cTn id="212" fill="hold">
                            <p:stCondLst>
                              <p:cond delay="2000"/>
                            </p:stCondLst>
                            <p:childTnLst>
                              <p:par>
                                <p:cTn id="213" presetID="53" presetClass="entr" presetSubtype="16" fill="hold" nodeType="afterEffect">
                                  <p:stCondLst>
                                    <p:cond delay="0"/>
                                  </p:stCondLst>
                                  <p:childTnLst>
                                    <p:set>
                                      <p:cBhvr>
                                        <p:cTn id="214" dur="1" fill="hold">
                                          <p:stCondLst>
                                            <p:cond delay="0"/>
                                          </p:stCondLst>
                                        </p:cTn>
                                        <p:tgtEl>
                                          <p:spTgt spid="65"/>
                                        </p:tgtEl>
                                        <p:attrNameLst>
                                          <p:attrName>style.visibility</p:attrName>
                                        </p:attrNameLst>
                                      </p:cBhvr>
                                      <p:to>
                                        <p:strVal val="visible"/>
                                      </p:to>
                                    </p:set>
                                    <p:anim calcmode="lin" valueType="num">
                                      <p:cBhvr>
                                        <p:cTn id="215" dur="500" fill="hold"/>
                                        <p:tgtEl>
                                          <p:spTgt spid="65"/>
                                        </p:tgtEl>
                                        <p:attrNameLst>
                                          <p:attrName>ppt_w</p:attrName>
                                        </p:attrNameLst>
                                      </p:cBhvr>
                                      <p:tavLst>
                                        <p:tav tm="0">
                                          <p:val>
                                            <p:fltVal val="0"/>
                                          </p:val>
                                        </p:tav>
                                        <p:tav tm="100000">
                                          <p:val>
                                            <p:strVal val="#ppt_w"/>
                                          </p:val>
                                        </p:tav>
                                      </p:tavLst>
                                    </p:anim>
                                    <p:anim calcmode="lin" valueType="num">
                                      <p:cBhvr>
                                        <p:cTn id="216" dur="500" fill="hold"/>
                                        <p:tgtEl>
                                          <p:spTgt spid="65"/>
                                        </p:tgtEl>
                                        <p:attrNameLst>
                                          <p:attrName>ppt_h</p:attrName>
                                        </p:attrNameLst>
                                      </p:cBhvr>
                                      <p:tavLst>
                                        <p:tav tm="0">
                                          <p:val>
                                            <p:fltVal val="0"/>
                                          </p:val>
                                        </p:tav>
                                        <p:tav tm="100000">
                                          <p:val>
                                            <p:strVal val="#ppt_h"/>
                                          </p:val>
                                        </p:tav>
                                      </p:tavLst>
                                    </p:anim>
                                    <p:animEffect transition="in" filter="fade">
                                      <p:cBhvr>
                                        <p:cTn id="21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29" grpId="0" animBg="1"/>
      <p:bldP spid="31" grpId="0" animBg="1"/>
      <p:bldP spid="6" grpId="0" animBg="1"/>
      <p:bldP spid="7" grpId="0" animBg="1"/>
      <p:bldP spid="8" grpId="0" animBg="1"/>
      <p:bldP spid="10" grpId="0" animBg="1"/>
      <p:bldP spid="12" grpId="0" animBg="1"/>
      <p:bldP spid="14" grpId="0" animBg="1"/>
      <p:bldP spid="15" grpId="0" animBg="1"/>
      <p:bldP spid="16" grpId="0" animBg="1"/>
      <p:bldP spid="17" grpId="0" animBg="1"/>
      <p:bldP spid="18" grpId="0" animBg="1"/>
      <p:bldP spid="19" grpId="0" animBg="1"/>
      <p:bldP spid="20" grpId="0" animBg="1"/>
      <p:bldP spid="21" grpId="0" animBg="1"/>
      <p:bldP spid="22" grpId="0" animBg="1"/>
      <p:bldP spid="24" grpId="0" animBg="1"/>
      <p:bldP spid="25" grpId="0" animBg="1"/>
      <p:bldP spid="26" grpId="0" animBg="1"/>
      <p:bldP spid="27" grpId="0" animBg="1"/>
      <p:bldP spid="28" grpId="0" animBg="1"/>
      <p:bldP spid="30" grpId="0" animBg="1"/>
      <p:bldP spid="32" grpId="0" animBg="1"/>
      <p:bldP spid="33" grpId="0" animBg="1"/>
      <p:bldP spid="34" grpId="0" animBg="1"/>
      <p:bldP spid="80" grpId="0" animBg="1"/>
      <p:bldP spid="82" grpId="0" animBg="1"/>
      <p:bldP spid="81" grpId="0" animBg="1"/>
      <p:bldP spid="83" grpId="0" animBg="1"/>
      <p:bldP spid="86" grpId="0" animBg="1"/>
      <p:bldP spid="85" grpId="0" animBg="1"/>
      <p:bldP spid="84" grpId="0" animBg="1"/>
      <p:bldP spid="87" grpId="0" animBg="1"/>
      <p:bldP spid="89" grpId="0" animBg="1"/>
      <p:bldP spid="91" grpId="0" animBg="1"/>
      <p:bldP spid="90" grpId="0" animBg="1"/>
      <p:bldP spid="8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차트 27"/>
          <p:cNvGraphicFramePr/>
          <p:nvPr>
            <p:extLst>
              <p:ext uri="{D42A27DB-BD31-4B8C-83A1-F6EECF244321}">
                <p14:modId xmlns:p14="http://schemas.microsoft.com/office/powerpoint/2010/main" val="173485172"/>
              </p:ext>
            </p:extLst>
          </p:nvPr>
        </p:nvGraphicFramePr>
        <p:xfrm>
          <a:off x="1432560" y="1678386"/>
          <a:ext cx="9326880" cy="2953406"/>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组合 5"/>
          <p:cNvGrpSpPr/>
          <p:nvPr/>
        </p:nvGrpSpPr>
        <p:grpSpPr>
          <a:xfrm>
            <a:off x="1484012" y="4855479"/>
            <a:ext cx="9231889" cy="943598"/>
            <a:chOff x="5354321" y="1924239"/>
            <a:chExt cx="9231889" cy="943598"/>
          </a:xfrm>
        </p:grpSpPr>
        <p:sp>
          <p:nvSpPr>
            <p:cNvPr id="7" name="矩形 6"/>
            <p:cNvSpPr/>
            <p:nvPr/>
          </p:nvSpPr>
          <p:spPr>
            <a:xfrm>
              <a:off x="5354321" y="2332306"/>
              <a:ext cx="9231889" cy="535531"/>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a:t>
              </a:r>
              <a:r>
                <a:rPr lang="en-US" altLang="zh-CN" sz="1200" dirty="0" err="1">
                  <a:solidFill>
                    <a:schemeClr val="bg1">
                      <a:lumMod val="50000"/>
                    </a:schemeClr>
                  </a:solidFill>
                  <a:latin typeface="字魂36号-正文宋楷" panose="02000000000000000000" pitchFamily="2" charset="-122"/>
                  <a:ea typeface="字魂36号-正文宋楷" panose="02000000000000000000" pitchFamily="2" charset="-122"/>
                </a:rPr>
                <a:t>preseThe</a:t>
              </a: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 user can demonstrate on a projector or computer, or print the presentation and make it into a film to be </a:t>
              </a:r>
              <a:r>
                <a:rPr lang="en-US" altLang="zh-CN" sz="1200" dirty="0" err="1">
                  <a:solidFill>
                    <a:schemeClr val="bg1">
                      <a:lumMod val="50000"/>
                    </a:schemeClr>
                  </a:solidFill>
                  <a:latin typeface="字魂36号-正文宋楷" panose="02000000000000000000" pitchFamily="2" charset="-122"/>
                  <a:ea typeface="字魂36号-正文宋楷" panose="02000000000000000000" pitchFamily="2" charset="-122"/>
                </a:rPr>
                <a:t>usedntation</a:t>
              </a: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 and make it into a film to be used</a:t>
              </a:r>
            </a:p>
          </p:txBody>
        </p:sp>
        <p:sp>
          <p:nvSpPr>
            <p:cNvPr id="8" name="矩形 7"/>
            <p:cNvSpPr/>
            <p:nvPr/>
          </p:nvSpPr>
          <p:spPr>
            <a:xfrm>
              <a:off x="5354324" y="1924239"/>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cxnSp>
        <p:nvCxnSpPr>
          <p:cNvPr id="13" name="直接连接符 12"/>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5" name="文本框 14"/>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提高员工执行力</a:t>
            </a:r>
          </a:p>
        </p:txBody>
      </p:sp>
      <p:sp>
        <p:nvSpPr>
          <p:cNvPr id="16" name="文本框 15"/>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11132562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c="http://schemas.openxmlformats.org/drawingml/2006/chart"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1" y="3208151"/>
            <a:ext cx="4572531" cy="3649851"/>
          </a:xfrm>
          <a:prstGeom prst="rect">
            <a:avLst/>
          </a:prstGeom>
        </p:spPr>
      </p:pic>
      <p:cxnSp>
        <p:nvCxnSpPr>
          <p:cNvPr id="3" name="直接连接符 2"/>
          <p:cNvCxnSpPr/>
          <p:nvPr/>
        </p:nvCxnSpPr>
        <p:spPr>
          <a:xfrm>
            <a:off x="6084888" y="1709228"/>
            <a:ext cx="0" cy="143033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781193" y="1662275"/>
            <a:ext cx="909223" cy="1600438"/>
          </a:xfrm>
          <a:prstGeom prst="rect">
            <a:avLst/>
          </a:prstGeom>
          <a:noFill/>
        </p:spPr>
        <p:txBody>
          <a:bodyPr wrap="none" rtlCol="0">
            <a:spAutoFit/>
            <a:scene3d>
              <a:camera prst="orthographicFront"/>
              <a:lightRig rig="threePt" dir="t"/>
            </a:scene3d>
            <a:sp3d contourW="12700"/>
          </a:bodyPr>
          <a:lstStyle/>
          <a:p>
            <a:pPr algn="ctr"/>
            <a:r>
              <a:rPr lang="en-US" altLang="zh-CN" sz="3200"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rPr>
              <a:t>PART</a:t>
            </a:r>
          </a:p>
          <a:p>
            <a:pPr algn="ctr"/>
            <a:r>
              <a:rPr lang="en-US" altLang="zh-CN" sz="6600" b="1"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rPr>
              <a:t>03</a:t>
            </a:r>
            <a:endParaRPr lang="zh-CN" altLang="en-US" sz="6600" b="1"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endParaRPr>
          </a:p>
        </p:txBody>
      </p:sp>
      <p:sp>
        <p:nvSpPr>
          <p:cNvPr id="5" name="文本框 4"/>
          <p:cNvSpPr txBox="1"/>
          <p:nvPr/>
        </p:nvSpPr>
        <p:spPr>
          <a:xfrm>
            <a:off x="6382135" y="1802261"/>
            <a:ext cx="3786614" cy="707886"/>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4000" dirty="0">
                <a:latin typeface="字魂36号-正文宋楷" panose="02000000000000000000" pitchFamily="2" charset="-122"/>
                <a:ea typeface="字魂36号-正文宋楷" panose="02000000000000000000" pitchFamily="2" charset="-122"/>
              </a:rPr>
              <a:t>增强员工执行力</a:t>
            </a:r>
          </a:p>
        </p:txBody>
      </p:sp>
      <p:sp>
        <p:nvSpPr>
          <p:cNvPr id="6" name="文本框 5"/>
          <p:cNvSpPr txBox="1"/>
          <p:nvPr/>
        </p:nvSpPr>
        <p:spPr>
          <a:xfrm>
            <a:off x="6382133" y="2530984"/>
            <a:ext cx="4782755" cy="6093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lumMod val="50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24827910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c2a00a56-1909-4be2-9496-2cab7d0080d2"/>
          <p:cNvGrpSpPr>
            <a:grpSpLocks noChangeAspect="1"/>
          </p:cNvGrpSpPr>
          <p:nvPr/>
        </p:nvGrpSpPr>
        <p:grpSpPr>
          <a:xfrm>
            <a:off x="2841596" y="3696366"/>
            <a:ext cx="6508817" cy="6297868"/>
            <a:chOff x="2955000" y="1676390"/>
            <a:chExt cx="6508817" cy="6297868"/>
          </a:xfrm>
        </p:grpSpPr>
        <p:sp>
          <p:nvSpPr>
            <p:cNvPr id="37" name="îṣļîḑé-Oval 3"/>
            <p:cNvSpPr/>
            <p:nvPr/>
          </p:nvSpPr>
          <p:spPr>
            <a:xfrm>
              <a:off x="4575000" y="3312258"/>
              <a:ext cx="3042000" cy="30420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8" name="îṣļîḑé-Oval 4"/>
            <p:cNvSpPr/>
            <p:nvPr/>
          </p:nvSpPr>
          <p:spPr>
            <a:xfrm>
              <a:off x="4038600" y="2777493"/>
              <a:ext cx="4122000" cy="41220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9" name="îṣļîḑé-Oval 5"/>
            <p:cNvSpPr/>
            <p:nvPr/>
          </p:nvSpPr>
          <p:spPr>
            <a:xfrm>
              <a:off x="3495000" y="2232258"/>
              <a:ext cx="5202000" cy="52020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40" name="îṣļîḑé-Oval 6"/>
            <p:cNvSpPr/>
            <p:nvPr/>
          </p:nvSpPr>
          <p:spPr>
            <a:xfrm>
              <a:off x="2955000" y="1692258"/>
              <a:ext cx="6282000" cy="62820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nvGrpSpPr>
            <p:cNvPr id="41" name="Group 9"/>
            <p:cNvGrpSpPr/>
            <p:nvPr/>
          </p:nvGrpSpPr>
          <p:grpSpPr>
            <a:xfrm>
              <a:off x="5115951" y="3853209"/>
              <a:ext cx="1960098" cy="1960098"/>
              <a:chOff x="5115951" y="3853209"/>
              <a:chExt cx="1960098" cy="1960098"/>
            </a:xfrm>
            <a:solidFill>
              <a:schemeClr val="tx2"/>
            </a:solidFill>
          </p:grpSpPr>
          <p:sp>
            <p:nvSpPr>
              <p:cNvPr id="50" name="îṣļîḑé-Oval 10"/>
              <p:cNvSpPr/>
              <p:nvPr/>
            </p:nvSpPr>
            <p:spPr>
              <a:xfrm>
                <a:off x="5115951" y="3853209"/>
                <a:ext cx="1960098" cy="1960098"/>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1" name="îṣļîḑé-Arrow: Right 11"/>
              <p:cNvSpPr/>
              <p:nvPr/>
            </p:nvSpPr>
            <p:spPr>
              <a:xfrm rot="16200000">
                <a:off x="5808114" y="4073223"/>
                <a:ext cx="575773" cy="53309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sp>
          <p:nvSpPr>
            <p:cNvPr id="42" name="îṣļîḑé-Oval 15"/>
            <p:cNvSpPr/>
            <p:nvPr/>
          </p:nvSpPr>
          <p:spPr>
            <a:xfrm>
              <a:off x="3999357" y="3317918"/>
              <a:ext cx="806800" cy="80680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43" name="îṣļîḑé-Oval 16"/>
            <p:cNvSpPr/>
            <p:nvPr/>
          </p:nvSpPr>
          <p:spPr>
            <a:xfrm>
              <a:off x="4171600" y="1676390"/>
              <a:ext cx="806800" cy="80680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44" name="îṣļîḑé-Oval 17"/>
            <p:cNvSpPr/>
            <p:nvPr/>
          </p:nvSpPr>
          <p:spPr>
            <a:xfrm>
              <a:off x="6448797" y="1988463"/>
              <a:ext cx="806800" cy="8068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45" name="îṣļîḑé-Oval 18"/>
            <p:cNvSpPr/>
            <p:nvPr/>
          </p:nvSpPr>
          <p:spPr>
            <a:xfrm>
              <a:off x="8657017" y="3295303"/>
              <a:ext cx="806800" cy="8068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46" name="îṣļîḑé-Freeform: Shape 19"/>
            <p:cNvSpPr>
              <a:spLocks/>
            </p:cNvSpPr>
            <p:nvPr/>
          </p:nvSpPr>
          <p:spPr bwMode="auto">
            <a:xfrm>
              <a:off x="4418382" y="1894543"/>
              <a:ext cx="310689" cy="31699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7" name="îṣļîḑé-Freeform: Shape 20"/>
            <p:cNvSpPr>
              <a:spLocks/>
            </p:cNvSpPr>
            <p:nvPr/>
          </p:nvSpPr>
          <p:spPr bwMode="auto">
            <a:xfrm>
              <a:off x="4203108" y="3574734"/>
              <a:ext cx="370619" cy="299650"/>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8" name="îṣļîḑé-Freeform: Shape 21"/>
            <p:cNvSpPr>
              <a:spLocks/>
            </p:cNvSpPr>
            <p:nvPr/>
          </p:nvSpPr>
          <p:spPr bwMode="auto">
            <a:xfrm>
              <a:off x="8885175" y="3511650"/>
              <a:ext cx="354580" cy="362734"/>
            </a:xfrm>
            <a:custGeom>
              <a:avLst/>
              <a:gdLst>
                <a:gd name="connsiteX0" fmla="*/ 203033 w 591428"/>
                <a:gd name="connsiteY0" fmla="*/ 524380 h 605028"/>
                <a:gd name="connsiteX1" fmla="*/ 182886 w 591428"/>
                <a:gd name="connsiteY1" fmla="*/ 544496 h 605028"/>
                <a:gd name="connsiteX2" fmla="*/ 203033 w 591428"/>
                <a:gd name="connsiteY2" fmla="*/ 564704 h 605028"/>
                <a:gd name="connsiteX3" fmla="*/ 388258 w 591428"/>
                <a:gd name="connsiteY3" fmla="*/ 564704 h 605028"/>
                <a:gd name="connsiteX4" fmla="*/ 408405 w 591428"/>
                <a:gd name="connsiteY4" fmla="*/ 544496 h 605028"/>
                <a:gd name="connsiteX5" fmla="*/ 388258 w 591428"/>
                <a:gd name="connsiteY5" fmla="*/ 524380 h 605028"/>
                <a:gd name="connsiteX6" fmla="*/ 162646 w 591428"/>
                <a:gd name="connsiteY6" fmla="*/ 423524 h 605028"/>
                <a:gd name="connsiteX7" fmla="*/ 142499 w 591428"/>
                <a:gd name="connsiteY7" fmla="*/ 443639 h 605028"/>
                <a:gd name="connsiteX8" fmla="*/ 162646 w 591428"/>
                <a:gd name="connsiteY8" fmla="*/ 463848 h 605028"/>
                <a:gd name="connsiteX9" fmla="*/ 428645 w 591428"/>
                <a:gd name="connsiteY9" fmla="*/ 463848 h 605028"/>
                <a:gd name="connsiteX10" fmla="*/ 448793 w 591428"/>
                <a:gd name="connsiteY10" fmla="*/ 443639 h 605028"/>
                <a:gd name="connsiteX11" fmla="*/ 428645 w 591428"/>
                <a:gd name="connsiteY11" fmla="*/ 423524 h 605028"/>
                <a:gd name="connsiteX12" fmla="*/ 97631 w 591428"/>
                <a:gd name="connsiteY12" fmla="*/ 81001 h 605028"/>
                <a:gd name="connsiteX13" fmla="*/ 125322 w 591428"/>
                <a:gd name="connsiteY13" fmla="*/ 95833 h 605028"/>
                <a:gd name="connsiteX14" fmla="*/ 268488 w 591428"/>
                <a:gd name="connsiteY14" fmla="*/ 270570 h 605028"/>
                <a:gd name="connsiteX15" fmla="*/ 278330 w 591428"/>
                <a:gd name="connsiteY15" fmla="*/ 270570 h 605028"/>
                <a:gd name="connsiteX16" fmla="*/ 335151 w 591428"/>
                <a:gd name="connsiteY16" fmla="*/ 322667 h 605028"/>
                <a:gd name="connsiteX17" fmla="*/ 122258 w 591428"/>
                <a:gd name="connsiteY17" fmla="*/ 322667 h 605028"/>
                <a:gd name="connsiteX18" fmla="*/ 102018 w 591428"/>
                <a:gd name="connsiteY18" fmla="*/ 342876 h 605028"/>
                <a:gd name="connsiteX19" fmla="*/ 122258 w 591428"/>
                <a:gd name="connsiteY19" fmla="*/ 362991 h 605028"/>
                <a:gd name="connsiteX20" fmla="*/ 469033 w 591428"/>
                <a:gd name="connsiteY20" fmla="*/ 362991 h 605028"/>
                <a:gd name="connsiteX21" fmla="*/ 487880 w 591428"/>
                <a:gd name="connsiteY21" fmla="*/ 349457 h 605028"/>
                <a:gd name="connsiteX22" fmla="*/ 591216 w 591428"/>
                <a:gd name="connsiteY22" fmla="*/ 293282 h 605028"/>
                <a:gd name="connsiteX23" fmla="*/ 590380 w 591428"/>
                <a:gd name="connsiteY23" fmla="*/ 298009 h 605028"/>
                <a:gd name="connsiteX24" fmla="*/ 502178 w 591428"/>
                <a:gd name="connsiteY24" fmla="*/ 589918 h 605028"/>
                <a:gd name="connsiteX25" fmla="*/ 481752 w 591428"/>
                <a:gd name="connsiteY25" fmla="*/ 605028 h 605028"/>
                <a:gd name="connsiteX26" fmla="*/ 109446 w 591428"/>
                <a:gd name="connsiteY26" fmla="*/ 605028 h 605028"/>
                <a:gd name="connsiteX27" fmla="*/ 89020 w 591428"/>
                <a:gd name="connsiteY27" fmla="*/ 589918 h 605028"/>
                <a:gd name="connsiteX28" fmla="*/ 911 w 591428"/>
                <a:gd name="connsiteY28" fmla="*/ 298009 h 605028"/>
                <a:gd name="connsiteX29" fmla="*/ 4253 w 591428"/>
                <a:gd name="connsiteY29" fmla="*/ 279191 h 605028"/>
                <a:gd name="connsiteX30" fmla="*/ 21336 w 591428"/>
                <a:gd name="connsiteY30" fmla="*/ 270570 h 605028"/>
                <a:gd name="connsiteX31" fmla="*/ 162460 w 591428"/>
                <a:gd name="connsiteY31" fmla="*/ 270570 h 605028"/>
                <a:gd name="connsiteX32" fmla="*/ 61817 w 591428"/>
                <a:gd name="connsiteY32" fmla="*/ 147744 h 605028"/>
                <a:gd name="connsiteX33" fmla="*/ 52718 w 591428"/>
                <a:gd name="connsiteY33" fmla="*/ 117710 h 605028"/>
                <a:gd name="connsiteX34" fmla="*/ 67573 w 591428"/>
                <a:gd name="connsiteY34" fmla="*/ 90086 h 605028"/>
                <a:gd name="connsiteX35" fmla="*/ 97631 w 591428"/>
                <a:gd name="connsiteY35" fmla="*/ 81001 h 605028"/>
                <a:gd name="connsiteX36" fmla="*/ 444441 w 591428"/>
                <a:gd name="connsiteY36" fmla="*/ 62010 h 605028"/>
                <a:gd name="connsiteX37" fmla="*/ 414170 w 591428"/>
                <a:gd name="connsiteY37" fmla="*/ 92320 h 605028"/>
                <a:gd name="connsiteX38" fmla="*/ 414170 w 591428"/>
                <a:gd name="connsiteY38" fmla="*/ 116513 h 605028"/>
                <a:gd name="connsiteX39" fmla="*/ 389843 w 591428"/>
                <a:gd name="connsiteY39" fmla="*/ 116513 h 605028"/>
                <a:gd name="connsiteX40" fmla="*/ 359572 w 591428"/>
                <a:gd name="connsiteY40" fmla="*/ 146823 h 605028"/>
                <a:gd name="connsiteX41" fmla="*/ 389843 w 591428"/>
                <a:gd name="connsiteY41" fmla="*/ 177040 h 605028"/>
                <a:gd name="connsiteX42" fmla="*/ 414170 w 591428"/>
                <a:gd name="connsiteY42" fmla="*/ 177040 h 605028"/>
                <a:gd name="connsiteX43" fmla="*/ 414170 w 591428"/>
                <a:gd name="connsiteY43" fmla="*/ 201232 h 605028"/>
                <a:gd name="connsiteX44" fmla="*/ 444441 w 591428"/>
                <a:gd name="connsiteY44" fmla="*/ 231542 h 605028"/>
                <a:gd name="connsiteX45" fmla="*/ 474711 w 591428"/>
                <a:gd name="connsiteY45" fmla="*/ 201232 h 605028"/>
                <a:gd name="connsiteX46" fmla="*/ 474711 w 591428"/>
                <a:gd name="connsiteY46" fmla="*/ 177040 h 605028"/>
                <a:gd name="connsiteX47" fmla="*/ 499039 w 591428"/>
                <a:gd name="connsiteY47" fmla="*/ 177040 h 605028"/>
                <a:gd name="connsiteX48" fmla="*/ 529309 w 591428"/>
                <a:gd name="connsiteY48" fmla="*/ 146823 h 605028"/>
                <a:gd name="connsiteX49" fmla="*/ 499039 w 591428"/>
                <a:gd name="connsiteY49" fmla="*/ 116513 h 605028"/>
                <a:gd name="connsiteX50" fmla="*/ 474711 w 591428"/>
                <a:gd name="connsiteY50" fmla="*/ 116513 h 605028"/>
                <a:gd name="connsiteX51" fmla="*/ 474711 w 591428"/>
                <a:gd name="connsiteY51" fmla="*/ 92320 h 605028"/>
                <a:gd name="connsiteX52" fmla="*/ 444441 w 591428"/>
                <a:gd name="connsiteY52" fmla="*/ 62010 h 605028"/>
                <a:gd name="connsiteX53" fmla="*/ 444441 w 591428"/>
                <a:gd name="connsiteY53" fmla="*/ 0 h 605028"/>
                <a:gd name="connsiteX54" fmla="*/ 591428 w 591428"/>
                <a:gd name="connsiteY54" fmla="*/ 146823 h 605028"/>
                <a:gd name="connsiteX55" fmla="*/ 444441 w 591428"/>
                <a:gd name="connsiteY55" fmla="*/ 293552 h 605028"/>
                <a:gd name="connsiteX56" fmla="*/ 297453 w 591428"/>
                <a:gd name="connsiteY56" fmla="*/ 146823 h 605028"/>
                <a:gd name="connsiteX57" fmla="*/ 444441 w 591428"/>
                <a:gd name="connsiteY57" fmla="*/ 0 h 605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91428" h="605028">
                  <a:moveTo>
                    <a:pt x="203033" y="524380"/>
                  </a:moveTo>
                  <a:cubicBezTo>
                    <a:pt x="191892" y="524380"/>
                    <a:pt x="182886" y="533372"/>
                    <a:pt x="182886" y="544496"/>
                  </a:cubicBezTo>
                  <a:cubicBezTo>
                    <a:pt x="182886" y="555620"/>
                    <a:pt x="191892" y="564704"/>
                    <a:pt x="203033" y="564704"/>
                  </a:cubicBezTo>
                  <a:lnTo>
                    <a:pt x="388258" y="564704"/>
                  </a:lnTo>
                  <a:cubicBezTo>
                    <a:pt x="399399" y="564704"/>
                    <a:pt x="408405" y="555620"/>
                    <a:pt x="408405" y="544496"/>
                  </a:cubicBezTo>
                  <a:cubicBezTo>
                    <a:pt x="408405" y="533372"/>
                    <a:pt x="399399" y="524380"/>
                    <a:pt x="388258" y="524380"/>
                  </a:cubicBezTo>
                  <a:close/>
                  <a:moveTo>
                    <a:pt x="162646" y="423524"/>
                  </a:moveTo>
                  <a:cubicBezTo>
                    <a:pt x="151504" y="423524"/>
                    <a:pt x="142499" y="432515"/>
                    <a:pt x="142499" y="443639"/>
                  </a:cubicBezTo>
                  <a:cubicBezTo>
                    <a:pt x="142499" y="454856"/>
                    <a:pt x="151504" y="463848"/>
                    <a:pt x="162646" y="463848"/>
                  </a:cubicBezTo>
                  <a:lnTo>
                    <a:pt x="428645" y="463848"/>
                  </a:lnTo>
                  <a:cubicBezTo>
                    <a:pt x="439787" y="463848"/>
                    <a:pt x="448793" y="454856"/>
                    <a:pt x="448793" y="443639"/>
                  </a:cubicBezTo>
                  <a:cubicBezTo>
                    <a:pt x="448793" y="432515"/>
                    <a:pt x="439787" y="423524"/>
                    <a:pt x="428645" y="423524"/>
                  </a:cubicBezTo>
                  <a:close/>
                  <a:moveTo>
                    <a:pt x="97631" y="81001"/>
                  </a:moveTo>
                  <a:cubicBezTo>
                    <a:pt x="108076" y="82044"/>
                    <a:pt x="118127" y="87073"/>
                    <a:pt x="125322" y="95833"/>
                  </a:cubicBezTo>
                  <a:lnTo>
                    <a:pt x="268488" y="270570"/>
                  </a:lnTo>
                  <a:lnTo>
                    <a:pt x="278330" y="270570"/>
                  </a:lnTo>
                  <a:cubicBezTo>
                    <a:pt x="293835" y="291242"/>
                    <a:pt x="313054" y="308948"/>
                    <a:pt x="335151" y="322667"/>
                  </a:cubicBezTo>
                  <a:lnTo>
                    <a:pt x="122258" y="322667"/>
                  </a:lnTo>
                  <a:cubicBezTo>
                    <a:pt x="111117" y="322667"/>
                    <a:pt x="102018" y="331659"/>
                    <a:pt x="102018" y="342876"/>
                  </a:cubicBezTo>
                  <a:cubicBezTo>
                    <a:pt x="102018" y="353999"/>
                    <a:pt x="111117" y="362991"/>
                    <a:pt x="122258" y="362991"/>
                  </a:cubicBezTo>
                  <a:lnTo>
                    <a:pt x="469033" y="362991"/>
                  </a:lnTo>
                  <a:cubicBezTo>
                    <a:pt x="477853" y="362991"/>
                    <a:pt x="485188" y="357244"/>
                    <a:pt x="487880" y="349457"/>
                  </a:cubicBezTo>
                  <a:cubicBezTo>
                    <a:pt x="527710" y="340929"/>
                    <a:pt x="563363" y="320999"/>
                    <a:pt x="591216" y="293282"/>
                  </a:cubicBezTo>
                  <a:cubicBezTo>
                    <a:pt x="591123" y="294858"/>
                    <a:pt x="590845" y="296433"/>
                    <a:pt x="590380" y="298009"/>
                  </a:cubicBezTo>
                  <a:lnTo>
                    <a:pt x="502178" y="589918"/>
                  </a:lnTo>
                  <a:cubicBezTo>
                    <a:pt x="499486" y="598910"/>
                    <a:pt x="491223" y="605028"/>
                    <a:pt x="481752" y="605028"/>
                  </a:cubicBezTo>
                  <a:lnTo>
                    <a:pt x="109446" y="605028"/>
                  </a:lnTo>
                  <a:cubicBezTo>
                    <a:pt x="100069" y="605028"/>
                    <a:pt x="91805" y="598910"/>
                    <a:pt x="89020" y="589918"/>
                  </a:cubicBezTo>
                  <a:lnTo>
                    <a:pt x="911" y="298009"/>
                  </a:lnTo>
                  <a:cubicBezTo>
                    <a:pt x="-1039" y="291520"/>
                    <a:pt x="168" y="284568"/>
                    <a:pt x="4253" y="279191"/>
                  </a:cubicBezTo>
                  <a:cubicBezTo>
                    <a:pt x="8245" y="273722"/>
                    <a:pt x="14559" y="270570"/>
                    <a:pt x="21336" y="270570"/>
                  </a:cubicBezTo>
                  <a:lnTo>
                    <a:pt x="162460" y="270570"/>
                  </a:lnTo>
                  <a:lnTo>
                    <a:pt x="61817" y="147744"/>
                  </a:lnTo>
                  <a:cubicBezTo>
                    <a:pt x="54853" y="139309"/>
                    <a:pt x="51604" y="128556"/>
                    <a:pt x="52718" y="117710"/>
                  </a:cubicBezTo>
                  <a:cubicBezTo>
                    <a:pt x="53832" y="106864"/>
                    <a:pt x="59124" y="96945"/>
                    <a:pt x="67573" y="90086"/>
                  </a:cubicBezTo>
                  <a:cubicBezTo>
                    <a:pt x="76347" y="82902"/>
                    <a:pt x="87186" y="79958"/>
                    <a:pt x="97631" y="81001"/>
                  </a:cubicBezTo>
                  <a:close/>
                  <a:moveTo>
                    <a:pt x="444441" y="62010"/>
                  </a:moveTo>
                  <a:cubicBezTo>
                    <a:pt x="427727" y="62010"/>
                    <a:pt x="414170" y="75543"/>
                    <a:pt x="414170" y="92320"/>
                  </a:cubicBezTo>
                  <a:lnTo>
                    <a:pt x="414170" y="116513"/>
                  </a:lnTo>
                  <a:lnTo>
                    <a:pt x="389843" y="116513"/>
                  </a:lnTo>
                  <a:cubicBezTo>
                    <a:pt x="373129" y="116513"/>
                    <a:pt x="359572" y="130046"/>
                    <a:pt x="359572" y="146823"/>
                  </a:cubicBezTo>
                  <a:cubicBezTo>
                    <a:pt x="359572" y="163507"/>
                    <a:pt x="373129" y="177040"/>
                    <a:pt x="389843" y="177040"/>
                  </a:cubicBezTo>
                  <a:lnTo>
                    <a:pt x="414170" y="177040"/>
                  </a:lnTo>
                  <a:lnTo>
                    <a:pt x="414170" y="201232"/>
                  </a:lnTo>
                  <a:cubicBezTo>
                    <a:pt x="414170" y="218009"/>
                    <a:pt x="427727" y="231542"/>
                    <a:pt x="444441" y="231542"/>
                  </a:cubicBezTo>
                  <a:cubicBezTo>
                    <a:pt x="461154" y="231542"/>
                    <a:pt x="474711" y="218009"/>
                    <a:pt x="474711" y="201232"/>
                  </a:cubicBezTo>
                  <a:lnTo>
                    <a:pt x="474711" y="177040"/>
                  </a:lnTo>
                  <a:lnTo>
                    <a:pt x="499039" y="177040"/>
                  </a:lnTo>
                  <a:cubicBezTo>
                    <a:pt x="515752" y="177040"/>
                    <a:pt x="529309" y="163507"/>
                    <a:pt x="529309" y="146823"/>
                  </a:cubicBezTo>
                  <a:cubicBezTo>
                    <a:pt x="529309" y="130046"/>
                    <a:pt x="515752" y="116513"/>
                    <a:pt x="499039" y="116513"/>
                  </a:cubicBezTo>
                  <a:lnTo>
                    <a:pt x="474711" y="116513"/>
                  </a:lnTo>
                  <a:lnTo>
                    <a:pt x="474711" y="92320"/>
                  </a:lnTo>
                  <a:cubicBezTo>
                    <a:pt x="474711" y="75543"/>
                    <a:pt x="461154" y="62010"/>
                    <a:pt x="444441" y="62010"/>
                  </a:cubicBezTo>
                  <a:close/>
                  <a:moveTo>
                    <a:pt x="444441" y="0"/>
                  </a:moveTo>
                  <a:cubicBezTo>
                    <a:pt x="525688" y="0"/>
                    <a:pt x="591428" y="65718"/>
                    <a:pt x="591428" y="146823"/>
                  </a:cubicBezTo>
                  <a:cubicBezTo>
                    <a:pt x="591428" y="227834"/>
                    <a:pt x="525688" y="293552"/>
                    <a:pt x="444441" y="293552"/>
                  </a:cubicBezTo>
                  <a:cubicBezTo>
                    <a:pt x="363194" y="293552"/>
                    <a:pt x="297453" y="227834"/>
                    <a:pt x="297453" y="146823"/>
                  </a:cubicBezTo>
                  <a:cubicBezTo>
                    <a:pt x="297453" y="65718"/>
                    <a:pt x="363194" y="0"/>
                    <a:pt x="444441"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9" name="îṣļîḑé-Freeform: Shape 22"/>
            <p:cNvSpPr>
              <a:spLocks/>
            </p:cNvSpPr>
            <p:nvPr/>
          </p:nvSpPr>
          <p:spPr bwMode="auto">
            <a:xfrm>
              <a:off x="6712623" y="2259800"/>
              <a:ext cx="279147" cy="272840"/>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52" name="组合 51"/>
          <p:cNvGrpSpPr/>
          <p:nvPr/>
        </p:nvGrpSpPr>
        <p:grpSpPr>
          <a:xfrm>
            <a:off x="1025931" y="1573372"/>
            <a:ext cx="10291361" cy="1252260"/>
            <a:chOff x="2677264" y="1962490"/>
            <a:chExt cx="10291361" cy="1252260"/>
          </a:xfrm>
        </p:grpSpPr>
        <p:sp>
          <p:nvSpPr>
            <p:cNvPr id="53" name="矩形 52"/>
            <p:cNvSpPr/>
            <p:nvPr/>
          </p:nvSpPr>
          <p:spPr>
            <a:xfrm>
              <a:off x="2677264" y="2346820"/>
              <a:ext cx="1029136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50000"/>
                    </a:schemeClr>
                  </a:solidFill>
                  <a:latin typeface="字魂36号-正文宋楷" panose="02000000000000000000" pitchFamily="2" charset="-122"/>
                  <a:ea typeface="字魂36号-正文宋楷" panose="02000000000000000000" pitchFamily="2" charset="-122"/>
                </a:rPr>
                <a:t>用户可以在投影仪或者计算机上进行演示，也可以将演示文稿打印出来，制作成胶片，以便应用到更广泛的领域中。利用</a:t>
              </a:r>
              <a:r>
                <a:rPr lang="en-US" altLang="zh-CN" sz="1400" dirty="0">
                  <a:solidFill>
                    <a:schemeClr val="bg1">
                      <a:lumMod val="50000"/>
                    </a:schemeClr>
                  </a:solidFill>
                  <a:latin typeface="字魂36号-正文宋楷" panose="02000000000000000000" pitchFamily="2" charset="-122"/>
                  <a:ea typeface="字魂36号-正文宋楷" panose="02000000000000000000" pitchFamily="2" charset="-122"/>
                </a:rPr>
                <a:t>Microsoft Office PowerPoint</a:t>
              </a:r>
              <a:r>
                <a:rPr lang="zh-CN" altLang="en-US" sz="1400" dirty="0">
                  <a:solidFill>
                    <a:schemeClr val="bg1">
                      <a:lumMod val="50000"/>
                    </a:schemeClr>
                  </a:solidFill>
                  <a:latin typeface="字魂36号-正文宋楷" panose="02000000000000000000" pitchFamily="2" charset="-122"/>
                  <a:ea typeface="字魂36号-正文宋楷" panose="02000000000000000000" pitchFamily="2" charset="-122"/>
                </a:rPr>
                <a:t>不仅可以创建演示文稿用户可以在投影仪或者计算机上进行演示，也可以将演示文稿打印出来，制作成胶片，以便应用到更广泛的领域中。利用</a:t>
              </a:r>
              <a:r>
                <a:rPr lang="en-US" altLang="zh-CN" sz="1400" dirty="0">
                  <a:solidFill>
                    <a:schemeClr val="bg1">
                      <a:lumMod val="50000"/>
                    </a:schemeClr>
                  </a:solidFill>
                  <a:latin typeface="字魂36号-正文宋楷" panose="02000000000000000000" pitchFamily="2" charset="-122"/>
                  <a:ea typeface="字魂36号-正文宋楷" panose="02000000000000000000" pitchFamily="2" charset="-122"/>
                </a:rPr>
                <a:t>Microsoft Office PowerPoint</a:t>
              </a:r>
              <a:r>
                <a:rPr lang="zh-CN" altLang="en-US" sz="1400" dirty="0">
                  <a:solidFill>
                    <a:schemeClr val="bg1">
                      <a:lumMod val="50000"/>
                    </a:schemeClr>
                  </a:solidFill>
                  <a:latin typeface="字魂36号-正文宋楷" panose="02000000000000000000" pitchFamily="2" charset="-122"/>
                  <a:ea typeface="字魂36号-正文宋楷" panose="02000000000000000000" pitchFamily="2" charset="-122"/>
                </a:rPr>
                <a:t>不仅可以创建演示文稿</a:t>
              </a:r>
            </a:p>
          </p:txBody>
        </p:sp>
        <p:sp>
          <p:nvSpPr>
            <p:cNvPr id="54" name="矩形 53"/>
            <p:cNvSpPr/>
            <p:nvPr/>
          </p:nvSpPr>
          <p:spPr>
            <a:xfrm>
              <a:off x="2677265" y="1962490"/>
              <a:ext cx="2084387"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sp>
        <p:nvSpPr>
          <p:cNvPr id="55" name="矩形 54"/>
          <p:cNvSpPr/>
          <p:nvPr/>
        </p:nvSpPr>
        <p:spPr>
          <a:xfrm>
            <a:off x="8990273" y="4757095"/>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accent2"/>
                </a:solidFill>
                <a:latin typeface="字魂36号-正文宋楷" panose="02000000000000000000" pitchFamily="2" charset="-122"/>
                <a:ea typeface="字魂36号-正文宋楷" panose="02000000000000000000" pitchFamily="2" charset="-122"/>
              </a:rPr>
              <a:t>标题文字添加</a:t>
            </a:r>
          </a:p>
        </p:txBody>
      </p:sp>
      <p:sp>
        <p:nvSpPr>
          <p:cNvPr id="56" name="矩形 55"/>
          <p:cNvSpPr/>
          <p:nvPr/>
        </p:nvSpPr>
        <p:spPr>
          <a:xfrm>
            <a:off x="7386965" y="3929043"/>
            <a:ext cx="2084387" cy="424732"/>
          </a:xfrm>
          <a:prstGeom prst="rect">
            <a:avLst/>
          </a:prstGeom>
          <a:noFill/>
        </p:spPr>
        <p:txBody>
          <a:bodyPr wrap="square">
            <a:spAutoFit/>
            <a:scene3d>
              <a:camera prst="orthographicFront"/>
              <a:lightRig rig="threePt" dir="t"/>
            </a:scene3d>
            <a:sp3d contourW="12700"/>
          </a:bodyPr>
          <a:lstStyle/>
          <a:p>
            <a:pPr>
              <a:lnSpc>
                <a:spcPct val="120000"/>
              </a:lnSpc>
            </a:pPr>
            <a:r>
              <a:rPr lang="zh-CN" altLang="en-US" b="1" dirty="0">
                <a:solidFill>
                  <a:schemeClr val="accent1"/>
                </a:solidFill>
                <a:latin typeface="字魂36号-正文宋楷" panose="02000000000000000000" pitchFamily="2" charset="-122"/>
                <a:ea typeface="字魂36号-正文宋楷" panose="02000000000000000000" pitchFamily="2" charset="-122"/>
              </a:rPr>
              <a:t>标题文字添加</a:t>
            </a:r>
          </a:p>
        </p:txBody>
      </p:sp>
      <p:sp>
        <p:nvSpPr>
          <p:cNvPr id="57" name="矩形 56"/>
          <p:cNvSpPr/>
          <p:nvPr/>
        </p:nvSpPr>
        <p:spPr>
          <a:xfrm>
            <a:off x="2233537" y="3297402"/>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accent2"/>
                </a:solidFill>
                <a:latin typeface="字魂36号-正文宋楷" panose="02000000000000000000" pitchFamily="2" charset="-122"/>
                <a:ea typeface="字魂36号-正文宋楷" panose="02000000000000000000" pitchFamily="2" charset="-122"/>
              </a:rPr>
              <a:t>标题文字添加</a:t>
            </a:r>
          </a:p>
        </p:txBody>
      </p:sp>
      <p:sp>
        <p:nvSpPr>
          <p:cNvPr id="58" name="矩形 57"/>
          <p:cNvSpPr/>
          <p:nvPr/>
        </p:nvSpPr>
        <p:spPr>
          <a:xfrm>
            <a:off x="1660257" y="5628078"/>
            <a:ext cx="2084387" cy="424732"/>
          </a:xfrm>
          <a:prstGeom prst="rect">
            <a:avLst/>
          </a:prstGeom>
          <a:noFill/>
        </p:spPr>
        <p:txBody>
          <a:bodyPr wrap="square">
            <a:spAutoFit/>
            <a:scene3d>
              <a:camera prst="orthographicFront"/>
              <a:lightRig rig="threePt" dir="t"/>
            </a:scene3d>
            <a:sp3d contourW="12700"/>
          </a:bodyPr>
          <a:lstStyle/>
          <a:p>
            <a:pPr algn="r">
              <a:lnSpc>
                <a:spcPct val="120000"/>
              </a:lnSpc>
            </a:pPr>
            <a:r>
              <a:rPr lang="zh-CN" altLang="en-US" b="1" dirty="0">
                <a:solidFill>
                  <a:schemeClr val="accent1"/>
                </a:solidFill>
                <a:latin typeface="字魂36号-正文宋楷" panose="02000000000000000000" pitchFamily="2" charset="-122"/>
                <a:ea typeface="字魂36号-正文宋楷" panose="02000000000000000000" pitchFamily="2" charset="-122"/>
              </a:rPr>
              <a:t>标题文字添加</a:t>
            </a:r>
          </a:p>
        </p:txBody>
      </p:sp>
      <p:cxnSp>
        <p:nvCxnSpPr>
          <p:cNvPr id="29" name="直接连接符 28"/>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31" name="文本框 30"/>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增强员工执行力</a:t>
            </a:r>
          </a:p>
        </p:txBody>
      </p:sp>
      <p:sp>
        <p:nvSpPr>
          <p:cNvPr id="32" name="文本框 31"/>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custDataLst>
      <p:tags r:id="rId1"/>
    </p:custDataLst>
    <p:extLst>
      <p:ext uri="{BB962C8B-B14F-4D97-AF65-F5344CB8AC3E}">
        <p14:creationId xmlns:p14="http://schemas.microsoft.com/office/powerpoint/2010/main" val="185408570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anim calcmode="lin" valueType="num">
                                      <p:cBhvr>
                                        <p:cTn id="12" dur="1000" fill="hold"/>
                                        <p:tgtEl>
                                          <p:spTgt spid="36"/>
                                        </p:tgtEl>
                                        <p:attrNameLst>
                                          <p:attrName>ppt_x</p:attrName>
                                        </p:attrNameLst>
                                      </p:cBhvr>
                                      <p:tavLst>
                                        <p:tav tm="0">
                                          <p:val>
                                            <p:strVal val="#ppt_x"/>
                                          </p:val>
                                        </p:tav>
                                        <p:tav tm="100000">
                                          <p:val>
                                            <p:strVal val="#ppt_x"/>
                                          </p:val>
                                        </p:tav>
                                      </p:tavLst>
                                    </p:anim>
                                    <p:anim calcmode="lin" valueType="num">
                                      <p:cBhvr>
                                        <p:cTn id="13" dur="1000" fill="hold"/>
                                        <p:tgtEl>
                                          <p:spTgt spid="3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p:cTn id="17" dur="500" fill="hold"/>
                                        <p:tgtEl>
                                          <p:spTgt spid="58"/>
                                        </p:tgtEl>
                                        <p:attrNameLst>
                                          <p:attrName>ppt_w</p:attrName>
                                        </p:attrNameLst>
                                      </p:cBhvr>
                                      <p:tavLst>
                                        <p:tav tm="0">
                                          <p:val>
                                            <p:fltVal val="0"/>
                                          </p:val>
                                        </p:tav>
                                        <p:tav tm="100000">
                                          <p:val>
                                            <p:strVal val="#ppt_w"/>
                                          </p:val>
                                        </p:tav>
                                      </p:tavLst>
                                    </p:anim>
                                    <p:anim calcmode="lin" valueType="num">
                                      <p:cBhvr>
                                        <p:cTn id="18" dur="500" fill="hold"/>
                                        <p:tgtEl>
                                          <p:spTgt spid="58"/>
                                        </p:tgtEl>
                                        <p:attrNameLst>
                                          <p:attrName>ppt_h</p:attrName>
                                        </p:attrNameLst>
                                      </p:cBhvr>
                                      <p:tavLst>
                                        <p:tav tm="0">
                                          <p:val>
                                            <p:fltVal val="0"/>
                                          </p:val>
                                        </p:tav>
                                        <p:tav tm="100000">
                                          <p:val>
                                            <p:strVal val="#ppt_h"/>
                                          </p:val>
                                        </p:tav>
                                      </p:tavLst>
                                    </p:anim>
                                    <p:animEffect transition="in" filter="fade">
                                      <p:cBhvr>
                                        <p:cTn id="19" dur="500"/>
                                        <p:tgtEl>
                                          <p:spTgt spid="5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animEffect transition="in" filter="fade">
                                      <p:cBhvr>
                                        <p:cTn id="24" dur="500"/>
                                        <p:tgtEl>
                                          <p:spTgt spid="5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animEffect transition="in" filter="fade">
                                      <p:cBhvr>
                                        <p:cTn id="29" dur="500"/>
                                        <p:tgtEl>
                                          <p:spTgt spid="5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p:cTn id="32" dur="500" fill="hold"/>
                                        <p:tgtEl>
                                          <p:spTgt spid="55"/>
                                        </p:tgtEl>
                                        <p:attrNameLst>
                                          <p:attrName>ppt_w</p:attrName>
                                        </p:attrNameLst>
                                      </p:cBhvr>
                                      <p:tavLst>
                                        <p:tav tm="0">
                                          <p:val>
                                            <p:fltVal val="0"/>
                                          </p:val>
                                        </p:tav>
                                        <p:tav tm="100000">
                                          <p:val>
                                            <p:strVal val="#ppt_w"/>
                                          </p:val>
                                        </p:tav>
                                      </p:tavLst>
                                    </p:anim>
                                    <p:anim calcmode="lin" valueType="num">
                                      <p:cBhvr>
                                        <p:cTn id="33" dur="500" fill="hold"/>
                                        <p:tgtEl>
                                          <p:spTgt spid="55"/>
                                        </p:tgtEl>
                                        <p:attrNameLst>
                                          <p:attrName>ppt_h</p:attrName>
                                        </p:attrNameLst>
                                      </p:cBhvr>
                                      <p:tavLst>
                                        <p:tav tm="0">
                                          <p:val>
                                            <p:fltVal val="0"/>
                                          </p:val>
                                        </p:tav>
                                        <p:tav tm="100000">
                                          <p:val>
                                            <p:strVal val="#ppt_h"/>
                                          </p:val>
                                        </p:tav>
                                      </p:tavLst>
                                    </p:anim>
                                    <p:animEffect transition="in" filter="fade">
                                      <p:cBhvr>
                                        <p:cTn id="3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3510740" y="2552701"/>
            <a:ext cx="2377744" cy="2394278"/>
            <a:chOff x="721926" y="3827665"/>
            <a:chExt cx="2227443" cy="2242936"/>
          </a:xfrm>
        </p:grpSpPr>
        <p:sp>
          <p:nvSpPr>
            <p:cNvPr id="47" name="任意多边形: 形状 80"/>
            <p:cNvSpPr>
              <a:spLocks/>
            </p:cNvSpPr>
            <p:nvPr/>
          </p:nvSpPr>
          <p:spPr bwMode="auto">
            <a:xfrm>
              <a:off x="721926" y="3827665"/>
              <a:ext cx="1125537" cy="1716089"/>
            </a:xfrm>
            <a:custGeom>
              <a:avLst/>
              <a:gdLst>
                <a:gd name="T0" fmla="*/ 1004 w 8508"/>
                <a:gd name="T1" fmla="*/ 12737 h 12977"/>
                <a:gd name="T2" fmla="*/ 820 w 8508"/>
                <a:gd name="T3" fmla="*/ 12369 h 12977"/>
                <a:gd name="T4" fmla="*/ 653 w 8508"/>
                <a:gd name="T5" fmla="*/ 11991 h 12977"/>
                <a:gd name="T6" fmla="*/ 505 w 8508"/>
                <a:gd name="T7" fmla="*/ 11604 h 12977"/>
                <a:gd name="T8" fmla="*/ 373 w 8508"/>
                <a:gd name="T9" fmla="*/ 11208 h 12977"/>
                <a:gd name="T10" fmla="*/ 262 w 8508"/>
                <a:gd name="T11" fmla="*/ 10804 h 12977"/>
                <a:gd name="T12" fmla="*/ 169 w 8508"/>
                <a:gd name="T13" fmla="*/ 10393 h 12977"/>
                <a:gd name="T14" fmla="*/ 96 w 8508"/>
                <a:gd name="T15" fmla="*/ 9975 h 12977"/>
                <a:gd name="T16" fmla="*/ 43 w 8508"/>
                <a:gd name="T17" fmla="*/ 9549 h 12977"/>
                <a:gd name="T18" fmla="*/ 11 w 8508"/>
                <a:gd name="T19" fmla="*/ 9118 h 12977"/>
                <a:gd name="T20" fmla="*/ 0 w 8508"/>
                <a:gd name="T21" fmla="*/ 8681 h 12977"/>
                <a:gd name="T22" fmla="*/ 98 w 8508"/>
                <a:gd name="T23" fmla="*/ 7374 h 12977"/>
                <a:gd name="T24" fmla="*/ 381 w 8508"/>
                <a:gd name="T25" fmla="*/ 6128 h 12977"/>
                <a:gd name="T26" fmla="*/ 837 w 8508"/>
                <a:gd name="T27" fmla="*/ 4958 h 12977"/>
                <a:gd name="T28" fmla="*/ 1449 w 8508"/>
                <a:gd name="T29" fmla="*/ 3877 h 12977"/>
                <a:gd name="T30" fmla="*/ 2205 w 8508"/>
                <a:gd name="T31" fmla="*/ 2899 h 12977"/>
                <a:gd name="T32" fmla="*/ 3090 w 8508"/>
                <a:gd name="T33" fmla="*/ 2039 h 12977"/>
                <a:gd name="T34" fmla="*/ 4089 w 8508"/>
                <a:gd name="T35" fmla="*/ 1311 h 12977"/>
                <a:gd name="T36" fmla="*/ 5190 w 8508"/>
                <a:gd name="T37" fmla="*/ 729 h 12977"/>
                <a:gd name="T38" fmla="*/ 6377 w 8508"/>
                <a:gd name="T39" fmla="*/ 308 h 12977"/>
                <a:gd name="T40" fmla="*/ 7636 w 8508"/>
                <a:gd name="T41" fmla="*/ 61 h 12977"/>
                <a:gd name="T42" fmla="*/ 8508 w 8508"/>
                <a:gd name="T43" fmla="*/ 4795 h 12977"/>
                <a:gd name="T44" fmla="*/ 7939 w 8508"/>
                <a:gd name="T45" fmla="*/ 4863 h 12977"/>
                <a:gd name="T46" fmla="*/ 7398 w 8508"/>
                <a:gd name="T47" fmla="*/ 5008 h 12977"/>
                <a:gd name="T48" fmla="*/ 6890 w 8508"/>
                <a:gd name="T49" fmla="*/ 5227 h 12977"/>
                <a:gd name="T50" fmla="*/ 6424 w 8508"/>
                <a:gd name="T51" fmla="*/ 5514 h 12977"/>
                <a:gd name="T52" fmla="*/ 6004 w 8508"/>
                <a:gd name="T53" fmla="*/ 5860 h 12977"/>
                <a:gd name="T54" fmla="*/ 5636 w 8508"/>
                <a:gd name="T55" fmla="*/ 6262 h 12977"/>
                <a:gd name="T56" fmla="*/ 5326 w 8508"/>
                <a:gd name="T57" fmla="*/ 6712 h 12977"/>
                <a:gd name="T58" fmla="*/ 5082 w 8508"/>
                <a:gd name="T59" fmla="*/ 7205 h 12977"/>
                <a:gd name="T60" fmla="*/ 4909 w 8508"/>
                <a:gd name="T61" fmla="*/ 7734 h 12977"/>
                <a:gd name="T62" fmla="*/ 4812 w 8508"/>
                <a:gd name="T63" fmla="*/ 8293 h 12977"/>
                <a:gd name="T64" fmla="*/ 4792 w 8508"/>
                <a:gd name="T65" fmla="*/ 8745 h 12977"/>
                <a:gd name="T66" fmla="*/ 4801 w 8508"/>
                <a:gd name="T67" fmla="*/ 8937 h 12977"/>
                <a:gd name="T68" fmla="*/ 4817 w 8508"/>
                <a:gd name="T69" fmla="*/ 9127 h 12977"/>
                <a:gd name="T70" fmla="*/ 4843 w 8508"/>
                <a:gd name="T71" fmla="*/ 9314 h 12977"/>
                <a:gd name="T72" fmla="*/ 4878 w 8508"/>
                <a:gd name="T73" fmla="*/ 9497 h 12977"/>
                <a:gd name="T74" fmla="*/ 4922 w 8508"/>
                <a:gd name="T75" fmla="*/ 9678 h 12977"/>
                <a:gd name="T76" fmla="*/ 4973 w 8508"/>
                <a:gd name="T77" fmla="*/ 9855 h 12977"/>
                <a:gd name="T78" fmla="*/ 5032 w 8508"/>
                <a:gd name="T79" fmla="*/ 10029 h 12977"/>
                <a:gd name="T80" fmla="*/ 5101 w 8508"/>
                <a:gd name="T81" fmla="*/ 10199 h 12977"/>
                <a:gd name="T82" fmla="*/ 5176 w 8508"/>
                <a:gd name="T83" fmla="*/ 10365 h 12977"/>
                <a:gd name="T84" fmla="*/ 5258 w 8508"/>
                <a:gd name="T85" fmla="*/ 10527 h 12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08" h="12977">
                  <a:moveTo>
                    <a:pt x="1135" y="12977"/>
                  </a:moveTo>
                  <a:lnTo>
                    <a:pt x="1069" y="12857"/>
                  </a:lnTo>
                  <a:lnTo>
                    <a:pt x="1004" y="12737"/>
                  </a:lnTo>
                  <a:lnTo>
                    <a:pt x="941" y="12615"/>
                  </a:lnTo>
                  <a:lnTo>
                    <a:pt x="879" y="12493"/>
                  </a:lnTo>
                  <a:lnTo>
                    <a:pt x="820" y="12369"/>
                  </a:lnTo>
                  <a:lnTo>
                    <a:pt x="763" y="12244"/>
                  </a:lnTo>
                  <a:lnTo>
                    <a:pt x="706" y="12118"/>
                  </a:lnTo>
                  <a:lnTo>
                    <a:pt x="653" y="11991"/>
                  </a:lnTo>
                  <a:lnTo>
                    <a:pt x="601" y="11863"/>
                  </a:lnTo>
                  <a:lnTo>
                    <a:pt x="552" y="11734"/>
                  </a:lnTo>
                  <a:lnTo>
                    <a:pt x="505" y="11604"/>
                  </a:lnTo>
                  <a:lnTo>
                    <a:pt x="459" y="11473"/>
                  </a:lnTo>
                  <a:lnTo>
                    <a:pt x="416" y="11341"/>
                  </a:lnTo>
                  <a:lnTo>
                    <a:pt x="373" y="11208"/>
                  </a:lnTo>
                  <a:lnTo>
                    <a:pt x="334" y="11074"/>
                  </a:lnTo>
                  <a:lnTo>
                    <a:pt x="297" y="10940"/>
                  </a:lnTo>
                  <a:lnTo>
                    <a:pt x="262" y="10804"/>
                  </a:lnTo>
                  <a:lnTo>
                    <a:pt x="229" y="10668"/>
                  </a:lnTo>
                  <a:lnTo>
                    <a:pt x="198" y="10530"/>
                  </a:lnTo>
                  <a:lnTo>
                    <a:pt x="169" y="10393"/>
                  </a:lnTo>
                  <a:lnTo>
                    <a:pt x="142" y="10254"/>
                  </a:lnTo>
                  <a:lnTo>
                    <a:pt x="118" y="10115"/>
                  </a:lnTo>
                  <a:lnTo>
                    <a:pt x="96" y="9975"/>
                  </a:lnTo>
                  <a:lnTo>
                    <a:pt x="76" y="9834"/>
                  </a:lnTo>
                  <a:lnTo>
                    <a:pt x="59" y="9691"/>
                  </a:lnTo>
                  <a:lnTo>
                    <a:pt x="43" y="9549"/>
                  </a:lnTo>
                  <a:lnTo>
                    <a:pt x="30" y="9406"/>
                  </a:lnTo>
                  <a:lnTo>
                    <a:pt x="20" y="9263"/>
                  </a:lnTo>
                  <a:lnTo>
                    <a:pt x="11" y="9118"/>
                  </a:lnTo>
                  <a:lnTo>
                    <a:pt x="4" y="8973"/>
                  </a:lnTo>
                  <a:lnTo>
                    <a:pt x="1" y="8827"/>
                  </a:lnTo>
                  <a:lnTo>
                    <a:pt x="0" y="8681"/>
                  </a:lnTo>
                  <a:lnTo>
                    <a:pt x="11" y="8239"/>
                  </a:lnTo>
                  <a:lnTo>
                    <a:pt x="43" y="7804"/>
                  </a:lnTo>
                  <a:lnTo>
                    <a:pt x="98" y="7374"/>
                  </a:lnTo>
                  <a:lnTo>
                    <a:pt x="173" y="6952"/>
                  </a:lnTo>
                  <a:lnTo>
                    <a:pt x="267" y="6536"/>
                  </a:lnTo>
                  <a:lnTo>
                    <a:pt x="381" y="6128"/>
                  </a:lnTo>
                  <a:lnTo>
                    <a:pt x="514" y="5730"/>
                  </a:lnTo>
                  <a:lnTo>
                    <a:pt x="666" y="5339"/>
                  </a:lnTo>
                  <a:lnTo>
                    <a:pt x="837" y="4958"/>
                  </a:lnTo>
                  <a:lnTo>
                    <a:pt x="1023" y="4587"/>
                  </a:lnTo>
                  <a:lnTo>
                    <a:pt x="1229" y="4226"/>
                  </a:lnTo>
                  <a:lnTo>
                    <a:pt x="1449" y="3877"/>
                  </a:lnTo>
                  <a:lnTo>
                    <a:pt x="1685" y="3538"/>
                  </a:lnTo>
                  <a:lnTo>
                    <a:pt x="1938" y="3213"/>
                  </a:lnTo>
                  <a:lnTo>
                    <a:pt x="2205" y="2899"/>
                  </a:lnTo>
                  <a:lnTo>
                    <a:pt x="2486" y="2598"/>
                  </a:lnTo>
                  <a:lnTo>
                    <a:pt x="2781" y="2312"/>
                  </a:lnTo>
                  <a:lnTo>
                    <a:pt x="3090" y="2039"/>
                  </a:lnTo>
                  <a:lnTo>
                    <a:pt x="3411" y="1781"/>
                  </a:lnTo>
                  <a:lnTo>
                    <a:pt x="3744" y="1538"/>
                  </a:lnTo>
                  <a:lnTo>
                    <a:pt x="4089" y="1311"/>
                  </a:lnTo>
                  <a:lnTo>
                    <a:pt x="4446" y="1101"/>
                  </a:lnTo>
                  <a:lnTo>
                    <a:pt x="4813" y="906"/>
                  </a:lnTo>
                  <a:lnTo>
                    <a:pt x="5190" y="729"/>
                  </a:lnTo>
                  <a:lnTo>
                    <a:pt x="5577" y="570"/>
                  </a:lnTo>
                  <a:lnTo>
                    <a:pt x="5972" y="430"/>
                  </a:lnTo>
                  <a:lnTo>
                    <a:pt x="6377" y="308"/>
                  </a:lnTo>
                  <a:lnTo>
                    <a:pt x="6789" y="205"/>
                  </a:lnTo>
                  <a:lnTo>
                    <a:pt x="7209" y="123"/>
                  </a:lnTo>
                  <a:lnTo>
                    <a:pt x="7636" y="61"/>
                  </a:lnTo>
                  <a:lnTo>
                    <a:pt x="8069" y="20"/>
                  </a:lnTo>
                  <a:lnTo>
                    <a:pt x="8508" y="0"/>
                  </a:lnTo>
                  <a:lnTo>
                    <a:pt x="8508" y="4795"/>
                  </a:lnTo>
                  <a:lnTo>
                    <a:pt x="8316" y="4808"/>
                  </a:lnTo>
                  <a:lnTo>
                    <a:pt x="8126" y="4831"/>
                  </a:lnTo>
                  <a:lnTo>
                    <a:pt x="7939" y="4863"/>
                  </a:lnTo>
                  <a:lnTo>
                    <a:pt x="7755" y="4903"/>
                  </a:lnTo>
                  <a:lnTo>
                    <a:pt x="7575" y="4952"/>
                  </a:lnTo>
                  <a:lnTo>
                    <a:pt x="7398" y="5008"/>
                  </a:lnTo>
                  <a:lnTo>
                    <a:pt x="7225" y="5073"/>
                  </a:lnTo>
                  <a:lnTo>
                    <a:pt x="7055" y="5147"/>
                  </a:lnTo>
                  <a:lnTo>
                    <a:pt x="6890" y="5227"/>
                  </a:lnTo>
                  <a:lnTo>
                    <a:pt x="6731" y="5315"/>
                  </a:lnTo>
                  <a:lnTo>
                    <a:pt x="6574" y="5411"/>
                  </a:lnTo>
                  <a:lnTo>
                    <a:pt x="6424" y="5514"/>
                  </a:lnTo>
                  <a:lnTo>
                    <a:pt x="6278" y="5622"/>
                  </a:lnTo>
                  <a:lnTo>
                    <a:pt x="6138" y="5738"/>
                  </a:lnTo>
                  <a:lnTo>
                    <a:pt x="6004" y="5860"/>
                  </a:lnTo>
                  <a:lnTo>
                    <a:pt x="5876" y="5988"/>
                  </a:lnTo>
                  <a:lnTo>
                    <a:pt x="5753" y="6122"/>
                  </a:lnTo>
                  <a:lnTo>
                    <a:pt x="5636" y="6262"/>
                  </a:lnTo>
                  <a:lnTo>
                    <a:pt x="5526" y="6407"/>
                  </a:lnTo>
                  <a:lnTo>
                    <a:pt x="5423" y="6557"/>
                  </a:lnTo>
                  <a:lnTo>
                    <a:pt x="5326" y="6712"/>
                  </a:lnTo>
                  <a:lnTo>
                    <a:pt x="5237" y="6872"/>
                  </a:lnTo>
                  <a:lnTo>
                    <a:pt x="5156" y="7037"/>
                  </a:lnTo>
                  <a:lnTo>
                    <a:pt x="5082" y="7205"/>
                  </a:lnTo>
                  <a:lnTo>
                    <a:pt x="5016" y="7377"/>
                  </a:lnTo>
                  <a:lnTo>
                    <a:pt x="4959" y="7554"/>
                  </a:lnTo>
                  <a:lnTo>
                    <a:pt x="4909" y="7734"/>
                  </a:lnTo>
                  <a:lnTo>
                    <a:pt x="4867" y="7918"/>
                  </a:lnTo>
                  <a:lnTo>
                    <a:pt x="4835" y="8105"/>
                  </a:lnTo>
                  <a:lnTo>
                    <a:pt x="4812" y="8293"/>
                  </a:lnTo>
                  <a:lnTo>
                    <a:pt x="4797" y="8487"/>
                  </a:lnTo>
                  <a:lnTo>
                    <a:pt x="4792" y="8681"/>
                  </a:lnTo>
                  <a:lnTo>
                    <a:pt x="4792" y="8745"/>
                  </a:lnTo>
                  <a:lnTo>
                    <a:pt x="4795" y="8810"/>
                  </a:lnTo>
                  <a:lnTo>
                    <a:pt x="4797" y="8874"/>
                  </a:lnTo>
                  <a:lnTo>
                    <a:pt x="4801" y="8937"/>
                  </a:lnTo>
                  <a:lnTo>
                    <a:pt x="4805" y="9001"/>
                  </a:lnTo>
                  <a:lnTo>
                    <a:pt x="4811" y="9064"/>
                  </a:lnTo>
                  <a:lnTo>
                    <a:pt x="4817" y="9127"/>
                  </a:lnTo>
                  <a:lnTo>
                    <a:pt x="4825" y="9190"/>
                  </a:lnTo>
                  <a:lnTo>
                    <a:pt x="4834" y="9252"/>
                  </a:lnTo>
                  <a:lnTo>
                    <a:pt x="4843" y="9314"/>
                  </a:lnTo>
                  <a:lnTo>
                    <a:pt x="4854" y="9376"/>
                  </a:lnTo>
                  <a:lnTo>
                    <a:pt x="4866" y="9436"/>
                  </a:lnTo>
                  <a:lnTo>
                    <a:pt x="4878" y="9497"/>
                  </a:lnTo>
                  <a:lnTo>
                    <a:pt x="4892" y="9558"/>
                  </a:lnTo>
                  <a:lnTo>
                    <a:pt x="4906" y="9619"/>
                  </a:lnTo>
                  <a:lnTo>
                    <a:pt x="4922" y="9678"/>
                  </a:lnTo>
                  <a:lnTo>
                    <a:pt x="4938" y="9738"/>
                  </a:lnTo>
                  <a:lnTo>
                    <a:pt x="4955" y="9797"/>
                  </a:lnTo>
                  <a:lnTo>
                    <a:pt x="4973" y="9855"/>
                  </a:lnTo>
                  <a:lnTo>
                    <a:pt x="4992" y="9914"/>
                  </a:lnTo>
                  <a:lnTo>
                    <a:pt x="5012" y="9971"/>
                  </a:lnTo>
                  <a:lnTo>
                    <a:pt x="5032" y="10029"/>
                  </a:lnTo>
                  <a:lnTo>
                    <a:pt x="5054" y="10086"/>
                  </a:lnTo>
                  <a:lnTo>
                    <a:pt x="5077" y="10143"/>
                  </a:lnTo>
                  <a:lnTo>
                    <a:pt x="5101" y="10199"/>
                  </a:lnTo>
                  <a:lnTo>
                    <a:pt x="5125" y="10255"/>
                  </a:lnTo>
                  <a:lnTo>
                    <a:pt x="5150" y="10310"/>
                  </a:lnTo>
                  <a:lnTo>
                    <a:pt x="5176" y="10365"/>
                  </a:lnTo>
                  <a:lnTo>
                    <a:pt x="5202" y="10420"/>
                  </a:lnTo>
                  <a:lnTo>
                    <a:pt x="5230" y="10474"/>
                  </a:lnTo>
                  <a:lnTo>
                    <a:pt x="5258" y="10527"/>
                  </a:lnTo>
                  <a:lnTo>
                    <a:pt x="5287" y="10579"/>
                  </a:lnTo>
                  <a:lnTo>
                    <a:pt x="1135" y="12977"/>
                  </a:lnTo>
                  <a:close/>
                </a:path>
              </a:pathLst>
            </a:custGeom>
            <a:solidFill>
              <a:srgbClr val="595959"/>
            </a:solidFill>
            <a:ln w="38100">
              <a:solidFill>
                <a:schemeClr val="bg1"/>
              </a:solid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48" name="任意多边形: 形状 81"/>
            <p:cNvSpPr>
              <a:spLocks/>
            </p:cNvSpPr>
            <p:nvPr/>
          </p:nvSpPr>
          <p:spPr bwMode="auto">
            <a:xfrm>
              <a:off x="861355" y="5211763"/>
              <a:ext cx="1947863" cy="858838"/>
            </a:xfrm>
            <a:custGeom>
              <a:avLst/>
              <a:gdLst>
                <a:gd name="T0" fmla="*/ 252217063 w 14736"/>
                <a:gd name="T1" fmla="*/ 49939682 h 6488"/>
                <a:gd name="T2" fmla="*/ 243445731 w 14736"/>
                <a:gd name="T3" fmla="*/ 61101664 h 6488"/>
                <a:gd name="T4" fmla="*/ 233696106 w 14736"/>
                <a:gd name="T5" fmla="*/ 71387467 h 6488"/>
                <a:gd name="T6" fmla="*/ 223037716 w 14736"/>
                <a:gd name="T7" fmla="*/ 80727066 h 6488"/>
                <a:gd name="T8" fmla="*/ 211523302 w 14736"/>
                <a:gd name="T9" fmla="*/ 89032829 h 6488"/>
                <a:gd name="T10" fmla="*/ 199257555 w 14736"/>
                <a:gd name="T11" fmla="*/ 96287150 h 6488"/>
                <a:gd name="T12" fmla="*/ 186275371 w 14736"/>
                <a:gd name="T13" fmla="*/ 102349980 h 6488"/>
                <a:gd name="T14" fmla="*/ 172646807 w 14736"/>
                <a:gd name="T15" fmla="*/ 107203844 h 6488"/>
                <a:gd name="T16" fmla="*/ 158494001 w 14736"/>
                <a:gd name="T17" fmla="*/ 110760980 h 6488"/>
                <a:gd name="T18" fmla="*/ 143834402 w 14736"/>
                <a:gd name="T19" fmla="*/ 112951229 h 6488"/>
                <a:gd name="T20" fmla="*/ 128738199 w 14736"/>
                <a:gd name="T21" fmla="*/ 113687224 h 6488"/>
                <a:gd name="T22" fmla="*/ 113641865 w 14736"/>
                <a:gd name="T23" fmla="*/ 112951229 h 6488"/>
                <a:gd name="T24" fmla="*/ 98982266 w 14736"/>
                <a:gd name="T25" fmla="*/ 110760980 h 6488"/>
                <a:gd name="T26" fmla="*/ 84829460 w 14736"/>
                <a:gd name="T27" fmla="*/ 107203844 h 6488"/>
                <a:gd name="T28" fmla="*/ 71200896 w 14736"/>
                <a:gd name="T29" fmla="*/ 102349980 h 6488"/>
                <a:gd name="T30" fmla="*/ 58218712 w 14736"/>
                <a:gd name="T31" fmla="*/ 96287150 h 6488"/>
                <a:gd name="T32" fmla="*/ 45952964 w 14736"/>
                <a:gd name="T33" fmla="*/ 89032829 h 6488"/>
                <a:gd name="T34" fmla="*/ 34438551 w 14736"/>
                <a:gd name="T35" fmla="*/ 80727066 h 6488"/>
                <a:gd name="T36" fmla="*/ 23780161 w 14736"/>
                <a:gd name="T37" fmla="*/ 71387467 h 6488"/>
                <a:gd name="T38" fmla="*/ 14030535 w 14736"/>
                <a:gd name="T39" fmla="*/ 61101664 h 6488"/>
                <a:gd name="T40" fmla="*/ 5259204 w 14736"/>
                <a:gd name="T41" fmla="*/ 49939682 h 6488"/>
                <a:gd name="T42" fmla="*/ 72616190 w 14736"/>
                <a:gd name="T43" fmla="*/ 0 h 6488"/>
                <a:gd name="T44" fmla="*/ 76267904 w 14736"/>
                <a:gd name="T45" fmla="*/ 4853732 h 6488"/>
                <a:gd name="T46" fmla="*/ 80339038 w 14736"/>
                <a:gd name="T47" fmla="*/ 9392151 h 6488"/>
                <a:gd name="T48" fmla="*/ 84794564 w 14736"/>
                <a:gd name="T49" fmla="*/ 13527493 h 6488"/>
                <a:gd name="T50" fmla="*/ 89599451 w 14736"/>
                <a:gd name="T51" fmla="*/ 17259890 h 6488"/>
                <a:gd name="T52" fmla="*/ 94736384 w 14736"/>
                <a:gd name="T53" fmla="*/ 20571606 h 6488"/>
                <a:gd name="T54" fmla="*/ 100187916 w 14736"/>
                <a:gd name="T55" fmla="*/ 23410351 h 6488"/>
                <a:gd name="T56" fmla="*/ 105883987 w 14736"/>
                <a:gd name="T57" fmla="*/ 25758389 h 6488"/>
                <a:gd name="T58" fmla="*/ 111859628 w 14736"/>
                <a:gd name="T59" fmla="*/ 27580772 h 6488"/>
                <a:gd name="T60" fmla="*/ 118027464 w 14736"/>
                <a:gd name="T61" fmla="*/ 28859895 h 6488"/>
                <a:gd name="T62" fmla="*/ 124387496 w 14736"/>
                <a:gd name="T63" fmla="*/ 29560812 h 6488"/>
                <a:gd name="T64" fmla="*/ 130922143 w 14736"/>
                <a:gd name="T65" fmla="*/ 29665917 h 6488"/>
                <a:gd name="T66" fmla="*/ 137352100 w 14736"/>
                <a:gd name="T67" fmla="*/ 29175341 h 6488"/>
                <a:gd name="T68" fmla="*/ 143589862 w 14736"/>
                <a:gd name="T69" fmla="*/ 28071348 h 6488"/>
                <a:gd name="T70" fmla="*/ 149617847 w 14736"/>
                <a:gd name="T71" fmla="*/ 26424227 h 6488"/>
                <a:gd name="T72" fmla="*/ 155418741 w 14736"/>
                <a:gd name="T73" fmla="*/ 24233846 h 6488"/>
                <a:gd name="T74" fmla="*/ 160957646 w 14736"/>
                <a:gd name="T75" fmla="*/ 21570495 h 6488"/>
                <a:gd name="T76" fmla="*/ 166181953 w 14736"/>
                <a:gd name="T77" fmla="*/ 18416304 h 6488"/>
                <a:gd name="T78" fmla="*/ 171126691 w 14736"/>
                <a:gd name="T79" fmla="*/ 14824222 h 6488"/>
                <a:gd name="T80" fmla="*/ 175687038 w 14736"/>
                <a:gd name="T81" fmla="*/ 10811457 h 6488"/>
                <a:gd name="T82" fmla="*/ 179897891 w 14736"/>
                <a:gd name="T83" fmla="*/ 6395749 h 6488"/>
                <a:gd name="T84" fmla="*/ 183689456 w 14736"/>
                <a:gd name="T85" fmla="*/ 1647121 h 64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736" h="6488">
                  <a:moveTo>
                    <a:pt x="14736" y="2398"/>
                  </a:moveTo>
                  <a:lnTo>
                    <a:pt x="14589" y="2626"/>
                  </a:lnTo>
                  <a:lnTo>
                    <a:pt x="14435" y="2850"/>
                  </a:lnTo>
                  <a:lnTo>
                    <a:pt x="14273" y="3067"/>
                  </a:lnTo>
                  <a:lnTo>
                    <a:pt x="14106" y="3280"/>
                  </a:lnTo>
                  <a:lnTo>
                    <a:pt x="13933" y="3487"/>
                  </a:lnTo>
                  <a:lnTo>
                    <a:pt x="13753" y="3688"/>
                  </a:lnTo>
                  <a:lnTo>
                    <a:pt x="13567" y="3884"/>
                  </a:lnTo>
                  <a:lnTo>
                    <a:pt x="13375" y="4074"/>
                  </a:lnTo>
                  <a:lnTo>
                    <a:pt x="13177" y="4258"/>
                  </a:lnTo>
                  <a:lnTo>
                    <a:pt x="12973" y="4436"/>
                  </a:lnTo>
                  <a:lnTo>
                    <a:pt x="12765" y="4607"/>
                  </a:lnTo>
                  <a:lnTo>
                    <a:pt x="12550" y="4772"/>
                  </a:lnTo>
                  <a:lnTo>
                    <a:pt x="12331" y="4930"/>
                  </a:lnTo>
                  <a:lnTo>
                    <a:pt x="12106" y="5081"/>
                  </a:lnTo>
                  <a:lnTo>
                    <a:pt x="11876" y="5227"/>
                  </a:lnTo>
                  <a:lnTo>
                    <a:pt x="11643" y="5365"/>
                  </a:lnTo>
                  <a:lnTo>
                    <a:pt x="11404" y="5495"/>
                  </a:lnTo>
                  <a:lnTo>
                    <a:pt x="11160" y="5618"/>
                  </a:lnTo>
                  <a:lnTo>
                    <a:pt x="10912" y="5734"/>
                  </a:lnTo>
                  <a:lnTo>
                    <a:pt x="10661" y="5841"/>
                  </a:lnTo>
                  <a:lnTo>
                    <a:pt x="10405" y="5942"/>
                  </a:lnTo>
                  <a:lnTo>
                    <a:pt x="10145" y="6034"/>
                  </a:lnTo>
                  <a:lnTo>
                    <a:pt x="9881" y="6118"/>
                  </a:lnTo>
                  <a:lnTo>
                    <a:pt x="9614" y="6194"/>
                  </a:lnTo>
                  <a:lnTo>
                    <a:pt x="9344" y="6262"/>
                  </a:lnTo>
                  <a:lnTo>
                    <a:pt x="9071" y="6321"/>
                  </a:lnTo>
                  <a:lnTo>
                    <a:pt x="8794" y="6372"/>
                  </a:lnTo>
                  <a:lnTo>
                    <a:pt x="8514" y="6413"/>
                  </a:lnTo>
                  <a:lnTo>
                    <a:pt x="8232" y="6446"/>
                  </a:lnTo>
                  <a:lnTo>
                    <a:pt x="7946" y="6470"/>
                  </a:lnTo>
                  <a:lnTo>
                    <a:pt x="7658" y="6484"/>
                  </a:lnTo>
                  <a:lnTo>
                    <a:pt x="7368" y="6488"/>
                  </a:lnTo>
                  <a:lnTo>
                    <a:pt x="7078" y="6484"/>
                  </a:lnTo>
                  <a:lnTo>
                    <a:pt x="6790" y="6470"/>
                  </a:lnTo>
                  <a:lnTo>
                    <a:pt x="6504" y="6446"/>
                  </a:lnTo>
                  <a:lnTo>
                    <a:pt x="6222" y="6413"/>
                  </a:lnTo>
                  <a:lnTo>
                    <a:pt x="5942" y="6372"/>
                  </a:lnTo>
                  <a:lnTo>
                    <a:pt x="5665" y="6321"/>
                  </a:lnTo>
                  <a:lnTo>
                    <a:pt x="5392" y="6262"/>
                  </a:lnTo>
                  <a:lnTo>
                    <a:pt x="5122" y="6194"/>
                  </a:lnTo>
                  <a:lnTo>
                    <a:pt x="4855" y="6118"/>
                  </a:lnTo>
                  <a:lnTo>
                    <a:pt x="4591" y="6034"/>
                  </a:lnTo>
                  <a:lnTo>
                    <a:pt x="4331" y="5942"/>
                  </a:lnTo>
                  <a:lnTo>
                    <a:pt x="4075" y="5841"/>
                  </a:lnTo>
                  <a:lnTo>
                    <a:pt x="3824" y="5734"/>
                  </a:lnTo>
                  <a:lnTo>
                    <a:pt x="3576" y="5618"/>
                  </a:lnTo>
                  <a:lnTo>
                    <a:pt x="3332" y="5495"/>
                  </a:lnTo>
                  <a:lnTo>
                    <a:pt x="3093" y="5365"/>
                  </a:lnTo>
                  <a:lnTo>
                    <a:pt x="2860" y="5227"/>
                  </a:lnTo>
                  <a:lnTo>
                    <a:pt x="2630" y="5081"/>
                  </a:lnTo>
                  <a:lnTo>
                    <a:pt x="2405" y="4930"/>
                  </a:lnTo>
                  <a:lnTo>
                    <a:pt x="2186" y="4772"/>
                  </a:lnTo>
                  <a:lnTo>
                    <a:pt x="1971" y="4607"/>
                  </a:lnTo>
                  <a:lnTo>
                    <a:pt x="1763" y="4436"/>
                  </a:lnTo>
                  <a:lnTo>
                    <a:pt x="1559" y="4258"/>
                  </a:lnTo>
                  <a:lnTo>
                    <a:pt x="1361" y="4074"/>
                  </a:lnTo>
                  <a:lnTo>
                    <a:pt x="1169" y="3884"/>
                  </a:lnTo>
                  <a:lnTo>
                    <a:pt x="983" y="3688"/>
                  </a:lnTo>
                  <a:lnTo>
                    <a:pt x="803" y="3487"/>
                  </a:lnTo>
                  <a:lnTo>
                    <a:pt x="630" y="3280"/>
                  </a:lnTo>
                  <a:lnTo>
                    <a:pt x="463" y="3067"/>
                  </a:lnTo>
                  <a:lnTo>
                    <a:pt x="301" y="2850"/>
                  </a:lnTo>
                  <a:lnTo>
                    <a:pt x="147" y="2626"/>
                  </a:lnTo>
                  <a:lnTo>
                    <a:pt x="0" y="2399"/>
                  </a:lnTo>
                  <a:lnTo>
                    <a:pt x="4156" y="0"/>
                  </a:lnTo>
                  <a:lnTo>
                    <a:pt x="4223" y="94"/>
                  </a:lnTo>
                  <a:lnTo>
                    <a:pt x="4292" y="187"/>
                  </a:lnTo>
                  <a:lnTo>
                    <a:pt x="4365" y="277"/>
                  </a:lnTo>
                  <a:lnTo>
                    <a:pt x="4440" y="366"/>
                  </a:lnTo>
                  <a:lnTo>
                    <a:pt x="4518" y="452"/>
                  </a:lnTo>
                  <a:lnTo>
                    <a:pt x="4598" y="536"/>
                  </a:lnTo>
                  <a:lnTo>
                    <a:pt x="4681" y="617"/>
                  </a:lnTo>
                  <a:lnTo>
                    <a:pt x="4766" y="696"/>
                  </a:lnTo>
                  <a:lnTo>
                    <a:pt x="4853" y="772"/>
                  </a:lnTo>
                  <a:lnTo>
                    <a:pt x="4942" y="846"/>
                  </a:lnTo>
                  <a:lnTo>
                    <a:pt x="5035" y="917"/>
                  </a:lnTo>
                  <a:lnTo>
                    <a:pt x="5128" y="985"/>
                  </a:lnTo>
                  <a:lnTo>
                    <a:pt x="5225" y="1051"/>
                  </a:lnTo>
                  <a:lnTo>
                    <a:pt x="5322" y="1114"/>
                  </a:lnTo>
                  <a:lnTo>
                    <a:pt x="5422" y="1174"/>
                  </a:lnTo>
                  <a:lnTo>
                    <a:pt x="5524" y="1231"/>
                  </a:lnTo>
                  <a:lnTo>
                    <a:pt x="5628" y="1285"/>
                  </a:lnTo>
                  <a:lnTo>
                    <a:pt x="5734" y="1336"/>
                  </a:lnTo>
                  <a:lnTo>
                    <a:pt x="5841" y="1383"/>
                  </a:lnTo>
                  <a:lnTo>
                    <a:pt x="5950" y="1428"/>
                  </a:lnTo>
                  <a:lnTo>
                    <a:pt x="6060" y="1470"/>
                  </a:lnTo>
                  <a:lnTo>
                    <a:pt x="6173" y="1508"/>
                  </a:lnTo>
                  <a:lnTo>
                    <a:pt x="6287" y="1543"/>
                  </a:lnTo>
                  <a:lnTo>
                    <a:pt x="6402" y="1574"/>
                  </a:lnTo>
                  <a:lnTo>
                    <a:pt x="6518" y="1602"/>
                  </a:lnTo>
                  <a:lnTo>
                    <a:pt x="6637" y="1627"/>
                  </a:lnTo>
                  <a:lnTo>
                    <a:pt x="6755" y="1647"/>
                  </a:lnTo>
                  <a:lnTo>
                    <a:pt x="6875" y="1665"/>
                  </a:lnTo>
                  <a:lnTo>
                    <a:pt x="6997" y="1678"/>
                  </a:lnTo>
                  <a:lnTo>
                    <a:pt x="7119" y="1687"/>
                  </a:lnTo>
                  <a:lnTo>
                    <a:pt x="7243" y="1693"/>
                  </a:lnTo>
                  <a:lnTo>
                    <a:pt x="7368" y="1695"/>
                  </a:lnTo>
                  <a:lnTo>
                    <a:pt x="7493" y="1693"/>
                  </a:lnTo>
                  <a:lnTo>
                    <a:pt x="7617" y="1687"/>
                  </a:lnTo>
                  <a:lnTo>
                    <a:pt x="7739" y="1678"/>
                  </a:lnTo>
                  <a:lnTo>
                    <a:pt x="7861" y="1665"/>
                  </a:lnTo>
                  <a:lnTo>
                    <a:pt x="7981" y="1647"/>
                  </a:lnTo>
                  <a:lnTo>
                    <a:pt x="8099" y="1627"/>
                  </a:lnTo>
                  <a:lnTo>
                    <a:pt x="8218" y="1602"/>
                  </a:lnTo>
                  <a:lnTo>
                    <a:pt x="8334" y="1574"/>
                  </a:lnTo>
                  <a:lnTo>
                    <a:pt x="8449" y="1543"/>
                  </a:lnTo>
                  <a:lnTo>
                    <a:pt x="8563" y="1508"/>
                  </a:lnTo>
                  <a:lnTo>
                    <a:pt x="8676" y="1469"/>
                  </a:lnTo>
                  <a:lnTo>
                    <a:pt x="8786" y="1428"/>
                  </a:lnTo>
                  <a:lnTo>
                    <a:pt x="8895" y="1383"/>
                  </a:lnTo>
                  <a:lnTo>
                    <a:pt x="9002" y="1336"/>
                  </a:lnTo>
                  <a:lnTo>
                    <a:pt x="9108" y="1285"/>
                  </a:lnTo>
                  <a:lnTo>
                    <a:pt x="9212" y="1231"/>
                  </a:lnTo>
                  <a:lnTo>
                    <a:pt x="9314" y="1174"/>
                  </a:lnTo>
                  <a:lnTo>
                    <a:pt x="9414" y="1114"/>
                  </a:lnTo>
                  <a:lnTo>
                    <a:pt x="9511" y="1051"/>
                  </a:lnTo>
                  <a:lnTo>
                    <a:pt x="9608" y="985"/>
                  </a:lnTo>
                  <a:lnTo>
                    <a:pt x="9701" y="917"/>
                  </a:lnTo>
                  <a:lnTo>
                    <a:pt x="9794" y="846"/>
                  </a:lnTo>
                  <a:lnTo>
                    <a:pt x="9883" y="772"/>
                  </a:lnTo>
                  <a:lnTo>
                    <a:pt x="9970" y="696"/>
                  </a:lnTo>
                  <a:lnTo>
                    <a:pt x="10055" y="617"/>
                  </a:lnTo>
                  <a:lnTo>
                    <a:pt x="10138" y="536"/>
                  </a:lnTo>
                  <a:lnTo>
                    <a:pt x="10218" y="452"/>
                  </a:lnTo>
                  <a:lnTo>
                    <a:pt x="10296" y="365"/>
                  </a:lnTo>
                  <a:lnTo>
                    <a:pt x="10371" y="277"/>
                  </a:lnTo>
                  <a:lnTo>
                    <a:pt x="10444" y="187"/>
                  </a:lnTo>
                  <a:lnTo>
                    <a:pt x="10513" y="94"/>
                  </a:lnTo>
                  <a:lnTo>
                    <a:pt x="10580" y="0"/>
                  </a:lnTo>
                  <a:lnTo>
                    <a:pt x="14736" y="2398"/>
                  </a:lnTo>
                  <a:close/>
                </a:path>
              </a:pathLst>
            </a:custGeom>
            <a:solidFill>
              <a:srgbClr val="7F7F7F"/>
            </a:solidFill>
            <a:ln w="38100">
              <a:solidFill>
                <a:schemeClr val="bg1"/>
              </a:solidFill>
              <a:round/>
              <a:headEnd/>
              <a:tailEnd/>
            </a:ln>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49" name="任意多边形: 形状 82"/>
            <p:cNvSpPr>
              <a:spLocks/>
            </p:cNvSpPr>
            <p:nvPr/>
          </p:nvSpPr>
          <p:spPr bwMode="auto">
            <a:xfrm>
              <a:off x="1823832" y="3827665"/>
              <a:ext cx="1125537" cy="1716089"/>
            </a:xfrm>
            <a:custGeom>
              <a:avLst/>
              <a:gdLst>
                <a:gd name="T0" fmla="*/ 15260909 w 8508"/>
                <a:gd name="T1" fmla="*/ 1066786 h 12977"/>
                <a:gd name="T2" fmla="*/ 37294889 w 8508"/>
                <a:gd name="T3" fmla="*/ 5368709 h 12977"/>
                <a:gd name="T4" fmla="*/ 58068659 w 8508"/>
                <a:gd name="T5" fmla="*/ 12748403 h 12977"/>
                <a:gd name="T6" fmla="*/ 77337346 w 8508"/>
                <a:gd name="T7" fmla="*/ 22926312 h 12977"/>
                <a:gd name="T8" fmla="*/ 94821020 w 8508"/>
                <a:gd name="T9" fmla="*/ 35657259 h 12977"/>
                <a:gd name="T10" fmla="*/ 110309471 w 8508"/>
                <a:gd name="T11" fmla="*/ 50696601 h 12977"/>
                <a:gd name="T12" fmla="*/ 123540231 w 8508"/>
                <a:gd name="T13" fmla="*/ 67799427 h 12977"/>
                <a:gd name="T14" fmla="*/ 134250966 w 8508"/>
                <a:gd name="T15" fmla="*/ 86703637 h 12977"/>
                <a:gd name="T16" fmla="*/ 142231464 w 8508"/>
                <a:gd name="T17" fmla="*/ 107164056 h 12977"/>
                <a:gd name="T18" fmla="*/ 147184202 w 8508"/>
                <a:gd name="T19" fmla="*/ 128953626 h 12977"/>
                <a:gd name="T20" fmla="*/ 148899364 w 8508"/>
                <a:gd name="T21" fmla="*/ 151809982 h 12977"/>
                <a:gd name="T22" fmla="*/ 148706880 w 8508"/>
                <a:gd name="T23" fmla="*/ 159452042 h 12977"/>
                <a:gd name="T24" fmla="*/ 148146756 w 8508"/>
                <a:gd name="T25" fmla="*/ 166989234 h 12977"/>
                <a:gd name="T26" fmla="*/ 147219259 w 8508"/>
                <a:gd name="T27" fmla="*/ 174438884 h 12977"/>
                <a:gd name="T28" fmla="*/ 145941718 w 8508"/>
                <a:gd name="T29" fmla="*/ 181748755 h 12977"/>
                <a:gd name="T30" fmla="*/ 144314133 w 8508"/>
                <a:gd name="T31" fmla="*/ 188936171 h 12977"/>
                <a:gd name="T32" fmla="*/ 142371429 w 8508"/>
                <a:gd name="T33" fmla="*/ 196001132 h 12977"/>
                <a:gd name="T34" fmla="*/ 140061351 w 8508"/>
                <a:gd name="T35" fmla="*/ 202926183 h 12977"/>
                <a:gd name="T36" fmla="*/ 137471211 w 8508"/>
                <a:gd name="T37" fmla="*/ 209693999 h 12977"/>
                <a:gd name="T38" fmla="*/ 134548490 w 8508"/>
                <a:gd name="T39" fmla="*/ 216304317 h 12977"/>
                <a:gd name="T40" fmla="*/ 131328245 w 8508"/>
                <a:gd name="T41" fmla="*/ 222739680 h 12977"/>
                <a:gd name="T42" fmla="*/ 56371092 w 8508"/>
                <a:gd name="T43" fmla="*/ 185001480 h 12977"/>
                <a:gd name="T44" fmla="*/ 57858580 w 8508"/>
                <a:gd name="T45" fmla="*/ 182220854 h 12977"/>
                <a:gd name="T46" fmla="*/ 59206236 w 8508"/>
                <a:gd name="T47" fmla="*/ 179335494 h 12977"/>
                <a:gd name="T48" fmla="*/ 60448852 w 8508"/>
                <a:gd name="T49" fmla="*/ 176380046 h 12977"/>
                <a:gd name="T50" fmla="*/ 61533909 w 8508"/>
                <a:gd name="T51" fmla="*/ 173372230 h 12977"/>
                <a:gd name="T52" fmla="*/ 62478868 w 8508"/>
                <a:gd name="T53" fmla="*/ 170294327 h 12977"/>
                <a:gd name="T54" fmla="*/ 63283996 w 8508"/>
                <a:gd name="T55" fmla="*/ 167146601 h 12977"/>
                <a:gd name="T56" fmla="*/ 63949026 w 8508"/>
                <a:gd name="T57" fmla="*/ 163963831 h 12977"/>
                <a:gd name="T58" fmla="*/ 64456497 w 8508"/>
                <a:gd name="T59" fmla="*/ 160711106 h 12977"/>
                <a:gd name="T60" fmla="*/ 64806541 w 8508"/>
                <a:gd name="T61" fmla="*/ 157406013 h 12977"/>
                <a:gd name="T62" fmla="*/ 64981563 w 8508"/>
                <a:gd name="T63" fmla="*/ 154065877 h 12977"/>
                <a:gd name="T64" fmla="*/ 64946638 w 8508"/>
                <a:gd name="T65" fmla="*/ 148417346 h 12977"/>
                <a:gd name="T66" fmla="*/ 63721485 w 8508"/>
                <a:gd name="T67" fmla="*/ 138466892 h 12977"/>
                <a:gd name="T68" fmla="*/ 61113882 w 8508"/>
                <a:gd name="T69" fmla="*/ 129006125 h 12977"/>
                <a:gd name="T70" fmla="*/ 57246069 w 8508"/>
                <a:gd name="T71" fmla="*/ 120174825 h 12977"/>
                <a:gd name="T72" fmla="*/ 52188292 w 8508"/>
                <a:gd name="T73" fmla="*/ 112043077 h 12977"/>
                <a:gd name="T74" fmla="*/ 46062920 w 8508"/>
                <a:gd name="T75" fmla="*/ 104715883 h 12977"/>
                <a:gd name="T76" fmla="*/ 39027514 w 8508"/>
                <a:gd name="T77" fmla="*/ 98315299 h 12977"/>
                <a:gd name="T78" fmla="*/ 31099403 w 8508"/>
                <a:gd name="T79" fmla="*/ 92946590 h 12977"/>
                <a:gd name="T80" fmla="*/ 22453875 w 8508"/>
                <a:gd name="T81" fmla="*/ 88714622 h 12977"/>
                <a:gd name="T82" fmla="*/ 13178373 w 8508"/>
                <a:gd name="T83" fmla="*/ 85741718 h 12977"/>
                <a:gd name="T84" fmla="*/ 3360210 w 8508"/>
                <a:gd name="T85" fmla="*/ 84080378 h 129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08" h="12977">
                  <a:moveTo>
                    <a:pt x="0" y="0"/>
                  </a:moveTo>
                  <a:lnTo>
                    <a:pt x="439" y="20"/>
                  </a:lnTo>
                  <a:lnTo>
                    <a:pt x="872" y="61"/>
                  </a:lnTo>
                  <a:lnTo>
                    <a:pt x="1299" y="123"/>
                  </a:lnTo>
                  <a:lnTo>
                    <a:pt x="1719" y="205"/>
                  </a:lnTo>
                  <a:lnTo>
                    <a:pt x="2131" y="307"/>
                  </a:lnTo>
                  <a:lnTo>
                    <a:pt x="2536" y="430"/>
                  </a:lnTo>
                  <a:lnTo>
                    <a:pt x="2931" y="570"/>
                  </a:lnTo>
                  <a:lnTo>
                    <a:pt x="3318" y="729"/>
                  </a:lnTo>
                  <a:lnTo>
                    <a:pt x="3695" y="906"/>
                  </a:lnTo>
                  <a:lnTo>
                    <a:pt x="4062" y="1101"/>
                  </a:lnTo>
                  <a:lnTo>
                    <a:pt x="4419" y="1311"/>
                  </a:lnTo>
                  <a:lnTo>
                    <a:pt x="4764" y="1538"/>
                  </a:lnTo>
                  <a:lnTo>
                    <a:pt x="5097" y="1781"/>
                  </a:lnTo>
                  <a:lnTo>
                    <a:pt x="5418" y="2039"/>
                  </a:lnTo>
                  <a:lnTo>
                    <a:pt x="5727" y="2312"/>
                  </a:lnTo>
                  <a:lnTo>
                    <a:pt x="6022" y="2598"/>
                  </a:lnTo>
                  <a:lnTo>
                    <a:pt x="6303" y="2899"/>
                  </a:lnTo>
                  <a:lnTo>
                    <a:pt x="6570" y="3213"/>
                  </a:lnTo>
                  <a:lnTo>
                    <a:pt x="6823" y="3538"/>
                  </a:lnTo>
                  <a:lnTo>
                    <a:pt x="7059" y="3877"/>
                  </a:lnTo>
                  <a:lnTo>
                    <a:pt x="7279" y="4226"/>
                  </a:lnTo>
                  <a:lnTo>
                    <a:pt x="7485" y="4587"/>
                  </a:lnTo>
                  <a:lnTo>
                    <a:pt x="7671" y="4958"/>
                  </a:lnTo>
                  <a:lnTo>
                    <a:pt x="7842" y="5339"/>
                  </a:lnTo>
                  <a:lnTo>
                    <a:pt x="7994" y="5730"/>
                  </a:lnTo>
                  <a:lnTo>
                    <a:pt x="8127" y="6128"/>
                  </a:lnTo>
                  <a:lnTo>
                    <a:pt x="8241" y="6536"/>
                  </a:lnTo>
                  <a:lnTo>
                    <a:pt x="8335" y="6952"/>
                  </a:lnTo>
                  <a:lnTo>
                    <a:pt x="8410" y="7374"/>
                  </a:lnTo>
                  <a:lnTo>
                    <a:pt x="8465" y="7804"/>
                  </a:lnTo>
                  <a:lnTo>
                    <a:pt x="8497" y="8239"/>
                  </a:lnTo>
                  <a:lnTo>
                    <a:pt x="8508" y="8681"/>
                  </a:lnTo>
                  <a:lnTo>
                    <a:pt x="8507" y="8827"/>
                  </a:lnTo>
                  <a:lnTo>
                    <a:pt x="8504" y="8973"/>
                  </a:lnTo>
                  <a:lnTo>
                    <a:pt x="8497" y="9118"/>
                  </a:lnTo>
                  <a:lnTo>
                    <a:pt x="8488" y="9263"/>
                  </a:lnTo>
                  <a:lnTo>
                    <a:pt x="8478" y="9406"/>
                  </a:lnTo>
                  <a:lnTo>
                    <a:pt x="8465" y="9549"/>
                  </a:lnTo>
                  <a:lnTo>
                    <a:pt x="8449" y="9691"/>
                  </a:lnTo>
                  <a:lnTo>
                    <a:pt x="8432" y="9834"/>
                  </a:lnTo>
                  <a:lnTo>
                    <a:pt x="8412" y="9975"/>
                  </a:lnTo>
                  <a:lnTo>
                    <a:pt x="8390" y="10115"/>
                  </a:lnTo>
                  <a:lnTo>
                    <a:pt x="8366" y="10254"/>
                  </a:lnTo>
                  <a:lnTo>
                    <a:pt x="8339" y="10393"/>
                  </a:lnTo>
                  <a:lnTo>
                    <a:pt x="8310" y="10530"/>
                  </a:lnTo>
                  <a:lnTo>
                    <a:pt x="8279" y="10668"/>
                  </a:lnTo>
                  <a:lnTo>
                    <a:pt x="8246" y="10804"/>
                  </a:lnTo>
                  <a:lnTo>
                    <a:pt x="8211" y="10940"/>
                  </a:lnTo>
                  <a:lnTo>
                    <a:pt x="8174" y="11074"/>
                  </a:lnTo>
                  <a:lnTo>
                    <a:pt x="8135" y="11208"/>
                  </a:lnTo>
                  <a:lnTo>
                    <a:pt x="8092" y="11341"/>
                  </a:lnTo>
                  <a:lnTo>
                    <a:pt x="8049" y="11473"/>
                  </a:lnTo>
                  <a:lnTo>
                    <a:pt x="8003" y="11604"/>
                  </a:lnTo>
                  <a:lnTo>
                    <a:pt x="7956" y="11734"/>
                  </a:lnTo>
                  <a:lnTo>
                    <a:pt x="7907" y="11863"/>
                  </a:lnTo>
                  <a:lnTo>
                    <a:pt x="7855" y="11991"/>
                  </a:lnTo>
                  <a:lnTo>
                    <a:pt x="7802" y="12118"/>
                  </a:lnTo>
                  <a:lnTo>
                    <a:pt x="7745" y="12244"/>
                  </a:lnTo>
                  <a:lnTo>
                    <a:pt x="7688" y="12369"/>
                  </a:lnTo>
                  <a:lnTo>
                    <a:pt x="7629" y="12493"/>
                  </a:lnTo>
                  <a:lnTo>
                    <a:pt x="7567" y="12615"/>
                  </a:lnTo>
                  <a:lnTo>
                    <a:pt x="7504" y="12737"/>
                  </a:lnTo>
                  <a:lnTo>
                    <a:pt x="7439" y="12857"/>
                  </a:lnTo>
                  <a:lnTo>
                    <a:pt x="7373" y="12977"/>
                  </a:lnTo>
                  <a:lnTo>
                    <a:pt x="3221" y="10579"/>
                  </a:lnTo>
                  <a:lnTo>
                    <a:pt x="3250" y="10527"/>
                  </a:lnTo>
                  <a:lnTo>
                    <a:pt x="3278" y="10474"/>
                  </a:lnTo>
                  <a:lnTo>
                    <a:pt x="3306" y="10420"/>
                  </a:lnTo>
                  <a:lnTo>
                    <a:pt x="3332" y="10365"/>
                  </a:lnTo>
                  <a:lnTo>
                    <a:pt x="3358" y="10310"/>
                  </a:lnTo>
                  <a:lnTo>
                    <a:pt x="3383" y="10255"/>
                  </a:lnTo>
                  <a:lnTo>
                    <a:pt x="3407" y="10199"/>
                  </a:lnTo>
                  <a:lnTo>
                    <a:pt x="3431" y="10143"/>
                  </a:lnTo>
                  <a:lnTo>
                    <a:pt x="3454" y="10086"/>
                  </a:lnTo>
                  <a:lnTo>
                    <a:pt x="3476" y="10029"/>
                  </a:lnTo>
                  <a:lnTo>
                    <a:pt x="3496" y="9971"/>
                  </a:lnTo>
                  <a:lnTo>
                    <a:pt x="3516" y="9914"/>
                  </a:lnTo>
                  <a:lnTo>
                    <a:pt x="3535" y="9855"/>
                  </a:lnTo>
                  <a:lnTo>
                    <a:pt x="3553" y="9797"/>
                  </a:lnTo>
                  <a:lnTo>
                    <a:pt x="3570" y="9738"/>
                  </a:lnTo>
                  <a:lnTo>
                    <a:pt x="3586" y="9678"/>
                  </a:lnTo>
                  <a:lnTo>
                    <a:pt x="3602" y="9619"/>
                  </a:lnTo>
                  <a:lnTo>
                    <a:pt x="3616" y="9558"/>
                  </a:lnTo>
                  <a:lnTo>
                    <a:pt x="3630" y="9497"/>
                  </a:lnTo>
                  <a:lnTo>
                    <a:pt x="3642" y="9436"/>
                  </a:lnTo>
                  <a:lnTo>
                    <a:pt x="3654" y="9376"/>
                  </a:lnTo>
                  <a:lnTo>
                    <a:pt x="3665" y="9314"/>
                  </a:lnTo>
                  <a:lnTo>
                    <a:pt x="3674" y="9252"/>
                  </a:lnTo>
                  <a:lnTo>
                    <a:pt x="3683" y="9190"/>
                  </a:lnTo>
                  <a:lnTo>
                    <a:pt x="3691" y="9127"/>
                  </a:lnTo>
                  <a:lnTo>
                    <a:pt x="3697" y="9064"/>
                  </a:lnTo>
                  <a:lnTo>
                    <a:pt x="3703" y="9001"/>
                  </a:lnTo>
                  <a:lnTo>
                    <a:pt x="3707" y="8937"/>
                  </a:lnTo>
                  <a:lnTo>
                    <a:pt x="3711" y="8874"/>
                  </a:lnTo>
                  <a:lnTo>
                    <a:pt x="3713" y="8810"/>
                  </a:lnTo>
                  <a:lnTo>
                    <a:pt x="3716" y="8745"/>
                  </a:lnTo>
                  <a:lnTo>
                    <a:pt x="3716" y="8681"/>
                  </a:lnTo>
                  <a:lnTo>
                    <a:pt x="3711" y="8487"/>
                  </a:lnTo>
                  <a:lnTo>
                    <a:pt x="3696" y="8293"/>
                  </a:lnTo>
                  <a:lnTo>
                    <a:pt x="3673" y="8105"/>
                  </a:lnTo>
                  <a:lnTo>
                    <a:pt x="3641" y="7918"/>
                  </a:lnTo>
                  <a:lnTo>
                    <a:pt x="3599" y="7734"/>
                  </a:lnTo>
                  <a:lnTo>
                    <a:pt x="3549" y="7554"/>
                  </a:lnTo>
                  <a:lnTo>
                    <a:pt x="3492" y="7377"/>
                  </a:lnTo>
                  <a:lnTo>
                    <a:pt x="3426" y="7205"/>
                  </a:lnTo>
                  <a:lnTo>
                    <a:pt x="3352" y="7037"/>
                  </a:lnTo>
                  <a:lnTo>
                    <a:pt x="3271" y="6872"/>
                  </a:lnTo>
                  <a:lnTo>
                    <a:pt x="3182" y="6712"/>
                  </a:lnTo>
                  <a:lnTo>
                    <a:pt x="3085" y="6557"/>
                  </a:lnTo>
                  <a:lnTo>
                    <a:pt x="2982" y="6407"/>
                  </a:lnTo>
                  <a:lnTo>
                    <a:pt x="2872" y="6262"/>
                  </a:lnTo>
                  <a:lnTo>
                    <a:pt x="2755" y="6122"/>
                  </a:lnTo>
                  <a:lnTo>
                    <a:pt x="2632" y="5988"/>
                  </a:lnTo>
                  <a:lnTo>
                    <a:pt x="2504" y="5860"/>
                  </a:lnTo>
                  <a:lnTo>
                    <a:pt x="2370" y="5738"/>
                  </a:lnTo>
                  <a:lnTo>
                    <a:pt x="2230" y="5622"/>
                  </a:lnTo>
                  <a:lnTo>
                    <a:pt x="2084" y="5514"/>
                  </a:lnTo>
                  <a:lnTo>
                    <a:pt x="1934" y="5411"/>
                  </a:lnTo>
                  <a:lnTo>
                    <a:pt x="1777" y="5315"/>
                  </a:lnTo>
                  <a:lnTo>
                    <a:pt x="1618" y="5227"/>
                  </a:lnTo>
                  <a:lnTo>
                    <a:pt x="1453" y="5147"/>
                  </a:lnTo>
                  <a:lnTo>
                    <a:pt x="1283" y="5073"/>
                  </a:lnTo>
                  <a:lnTo>
                    <a:pt x="1110" y="5008"/>
                  </a:lnTo>
                  <a:lnTo>
                    <a:pt x="933" y="4952"/>
                  </a:lnTo>
                  <a:lnTo>
                    <a:pt x="753" y="4903"/>
                  </a:lnTo>
                  <a:lnTo>
                    <a:pt x="569" y="4863"/>
                  </a:lnTo>
                  <a:lnTo>
                    <a:pt x="382" y="4831"/>
                  </a:lnTo>
                  <a:lnTo>
                    <a:pt x="192" y="4808"/>
                  </a:lnTo>
                  <a:lnTo>
                    <a:pt x="0" y="4795"/>
                  </a:lnTo>
                  <a:lnTo>
                    <a:pt x="0" y="0"/>
                  </a:lnTo>
                  <a:close/>
                </a:path>
              </a:pathLst>
            </a:custGeom>
            <a:solidFill>
              <a:schemeClr val="accent1"/>
            </a:solidFill>
            <a:ln w="38100">
              <a:solidFill>
                <a:schemeClr val="bg1"/>
              </a:solidFill>
              <a:round/>
              <a:headEnd/>
              <a:tailEnd/>
            </a:ln>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grpSp>
      <p:grpSp>
        <p:nvGrpSpPr>
          <p:cNvPr id="35" name="组合 34"/>
          <p:cNvGrpSpPr/>
          <p:nvPr/>
        </p:nvGrpSpPr>
        <p:grpSpPr>
          <a:xfrm>
            <a:off x="6328915" y="2552701"/>
            <a:ext cx="2377744" cy="2394278"/>
            <a:chOff x="721926" y="3827665"/>
            <a:chExt cx="2227443" cy="2242936"/>
          </a:xfrm>
        </p:grpSpPr>
        <p:sp>
          <p:nvSpPr>
            <p:cNvPr id="37" name="任意多边形: 形状 110"/>
            <p:cNvSpPr>
              <a:spLocks/>
            </p:cNvSpPr>
            <p:nvPr/>
          </p:nvSpPr>
          <p:spPr bwMode="auto">
            <a:xfrm>
              <a:off x="721926" y="3827665"/>
              <a:ext cx="1125537" cy="1716089"/>
            </a:xfrm>
            <a:custGeom>
              <a:avLst/>
              <a:gdLst>
                <a:gd name="T0" fmla="*/ 1004 w 8508"/>
                <a:gd name="T1" fmla="*/ 12737 h 12977"/>
                <a:gd name="T2" fmla="*/ 820 w 8508"/>
                <a:gd name="T3" fmla="*/ 12369 h 12977"/>
                <a:gd name="T4" fmla="*/ 653 w 8508"/>
                <a:gd name="T5" fmla="*/ 11991 h 12977"/>
                <a:gd name="T6" fmla="*/ 505 w 8508"/>
                <a:gd name="T7" fmla="*/ 11604 h 12977"/>
                <a:gd name="T8" fmla="*/ 373 w 8508"/>
                <a:gd name="T9" fmla="*/ 11208 h 12977"/>
                <a:gd name="T10" fmla="*/ 262 w 8508"/>
                <a:gd name="T11" fmla="*/ 10804 h 12977"/>
                <a:gd name="T12" fmla="*/ 169 w 8508"/>
                <a:gd name="T13" fmla="*/ 10393 h 12977"/>
                <a:gd name="T14" fmla="*/ 96 w 8508"/>
                <a:gd name="T15" fmla="*/ 9975 h 12977"/>
                <a:gd name="T16" fmla="*/ 43 w 8508"/>
                <a:gd name="T17" fmla="*/ 9549 h 12977"/>
                <a:gd name="T18" fmla="*/ 11 w 8508"/>
                <a:gd name="T19" fmla="*/ 9118 h 12977"/>
                <a:gd name="T20" fmla="*/ 0 w 8508"/>
                <a:gd name="T21" fmla="*/ 8681 h 12977"/>
                <a:gd name="T22" fmla="*/ 98 w 8508"/>
                <a:gd name="T23" fmla="*/ 7374 h 12977"/>
                <a:gd name="T24" fmla="*/ 381 w 8508"/>
                <a:gd name="T25" fmla="*/ 6128 h 12977"/>
                <a:gd name="T26" fmla="*/ 837 w 8508"/>
                <a:gd name="T27" fmla="*/ 4958 h 12977"/>
                <a:gd name="T28" fmla="*/ 1449 w 8508"/>
                <a:gd name="T29" fmla="*/ 3877 h 12977"/>
                <a:gd name="T30" fmla="*/ 2205 w 8508"/>
                <a:gd name="T31" fmla="*/ 2899 h 12977"/>
                <a:gd name="T32" fmla="*/ 3090 w 8508"/>
                <a:gd name="T33" fmla="*/ 2039 h 12977"/>
                <a:gd name="T34" fmla="*/ 4089 w 8508"/>
                <a:gd name="T35" fmla="*/ 1311 h 12977"/>
                <a:gd name="T36" fmla="*/ 5190 w 8508"/>
                <a:gd name="T37" fmla="*/ 729 h 12977"/>
                <a:gd name="T38" fmla="*/ 6377 w 8508"/>
                <a:gd name="T39" fmla="*/ 308 h 12977"/>
                <a:gd name="T40" fmla="*/ 7636 w 8508"/>
                <a:gd name="T41" fmla="*/ 61 h 12977"/>
                <a:gd name="T42" fmla="*/ 8508 w 8508"/>
                <a:gd name="T43" fmla="*/ 4795 h 12977"/>
                <a:gd name="T44" fmla="*/ 7939 w 8508"/>
                <a:gd name="T45" fmla="*/ 4863 h 12977"/>
                <a:gd name="T46" fmla="*/ 7398 w 8508"/>
                <a:gd name="T47" fmla="*/ 5008 h 12977"/>
                <a:gd name="T48" fmla="*/ 6890 w 8508"/>
                <a:gd name="T49" fmla="*/ 5227 h 12977"/>
                <a:gd name="T50" fmla="*/ 6424 w 8508"/>
                <a:gd name="T51" fmla="*/ 5514 h 12977"/>
                <a:gd name="T52" fmla="*/ 6004 w 8508"/>
                <a:gd name="T53" fmla="*/ 5860 h 12977"/>
                <a:gd name="T54" fmla="*/ 5636 w 8508"/>
                <a:gd name="T55" fmla="*/ 6262 h 12977"/>
                <a:gd name="T56" fmla="*/ 5326 w 8508"/>
                <a:gd name="T57" fmla="*/ 6712 h 12977"/>
                <a:gd name="T58" fmla="*/ 5082 w 8508"/>
                <a:gd name="T59" fmla="*/ 7205 h 12977"/>
                <a:gd name="T60" fmla="*/ 4909 w 8508"/>
                <a:gd name="T61" fmla="*/ 7734 h 12977"/>
                <a:gd name="T62" fmla="*/ 4812 w 8508"/>
                <a:gd name="T63" fmla="*/ 8293 h 12977"/>
                <a:gd name="T64" fmla="*/ 4792 w 8508"/>
                <a:gd name="T65" fmla="*/ 8745 h 12977"/>
                <a:gd name="T66" fmla="*/ 4801 w 8508"/>
                <a:gd name="T67" fmla="*/ 8937 h 12977"/>
                <a:gd name="T68" fmla="*/ 4817 w 8508"/>
                <a:gd name="T69" fmla="*/ 9127 h 12977"/>
                <a:gd name="T70" fmla="*/ 4843 w 8508"/>
                <a:gd name="T71" fmla="*/ 9314 h 12977"/>
                <a:gd name="T72" fmla="*/ 4878 w 8508"/>
                <a:gd name="T73" fmla="*/ 9497 h 12977"/>
                <a:gd name="T74" fmla="*/ 4922 w 8508"/>
                <a:gd name="T75" fmla="*/ 9678 h 12977"/>
                <a:gd name="T76" fmla="*/ 4973 w 8508"/>
                <a:gd name="T77" fmla="*/ 9855 h 12977"/>
                <a:gd name="T78" fmla="*/ 5032 w 8508"/>
                <a:gd name="T79" fmla="*/ 10029 h 12977"/>
                <a:gd name="T80" fmla="*/ 5101 w 8508"/>
                <a:gd name="T81" fmla="*/ 10199 h 12977"/>
                <a:gd name="T82" fmla="*/ 5176 w 8508"/>
                <a:gd name="T83" fmla="*/ 10365 h 12977"/>
                <a:gd name="T84" fmla="*/ 5258 w 8508"/>
                <a:gd name="T85" fmla="*/ 10527 h 12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08" h="12977">
                  <a:moveTo>
                    <a:pt x="1135" y="12977"/>
                  </a:moveTo>
                  <a:lnTo>
                    <a:pt x="1069" y="12857"/>
                  </a:lnTo>
                  <a:lnTo>
                    <a:pt x="1004" y="12737"/>
                  </a:lnTo>
                  <a:lnTo>
                    <a:pt x="941" y="12615"/>
                  </a:lnTo>
                  <a:lnTo>
                    <a:pt x="879" y="12493"/>
                  </a:lnTo>
                  <a:lnTo>
                    <a:pt x="820" y="12369"/>
                  </a:lnTo>
                  <a:lnTo>
                    <a:pt x="763" y="12244"/>
                  </a:lnTo>
                  <a:lnTo>
                    <a:pt x="706" y="12118"/>
                  </a:lnTo>
                  <a:lnTo>
                    <a:pt x="653" y="11991"/>
                  </a:lnTo>
                  <a:lnTo>
                    <a:pt x="601" y="11863"/>
                  </a:lnTo>
                  <a:lnTo>
                    <a:pt x="552" y="11734"/>
                  </a:lnTo>
                  <a:lnTo>
                    <a:pt x="505" y="11604"/>
                  </a:lnTo>
                  <a:lnTo>
                    <a:pt x="459" y="11473"/>
                  </a:lnTo>
                  <a:lnTo>
                    <a:pt x="416" y="11341"/>
                  </a:lnTo>
                  <a:lnTo>
                    <a:pt x="373" y="11208"/>
                  </a:lnTo>
                  <a:lnTo>
                    <a:pt x="334" y="11074"/>
                  </a:lnTo>
                  <a:lnTo>
                    <a:pt x="297" y="10940"/>
                  </a:lnTo>
                  <a:lnTo>
                    <a:pt x="262" y="10804"/>
                  </a:lnTo>
                  <a:lnTo>
                    <a:pt x="229" y="10668"/>
                  </a:lnTo>
                  <a:lnTo>
                    <a:pt x="198" y="10530"/>
                  </a:lnTo>
                  <a:lnTo>
                    <a:pt x="169" y="10393"/>
                  </a:lnTo>
                  <a:lnTo>
                    <a:pt x="142" y="10254"/>
                  </a:lnTo>
                  <a:lnTo>
                    <a:pt x="118" y="10115"/>
                  </a:lnTo>
                  <a:lnTo>
                    <a:pt x="96" y="9975"/>
                  </a:lnTo>
                  <a:lnTo>
                    <a:pt x="76" y="9834"/>
                  </a:lnTo>
                  <a:lnTo>
                    <a:pt x="59" y="9691"/>
                  </a:lnTo>
                  <a:lnTo>
                    <a:pt x="43" y="9549"/>
                  </a:lnTo>
                  <a:lnTo>
                    <a:pt x="30" y="9406"/>
                  </a:lnTo>
                  <a:lnTo>
                    <a:pt x="20" y="9263"/>
                  </a:lnTo>
                  <a:lnTo>
                    <a:pt x="11" y="9118"/>
                  </a:lnTo>
                  <a:lnTo>
                    <a:pt x="4" y="8973"/>
                  </a:lnTo>
                  <a:lnTo>
                    <a:pt x="1" y="8827"/>
                  </a:lnTo>
                  <a:lnTo>
                    <a:pt x="0" y="8681"/>
                  </a:lnTo>
                  <a:lnTo>
                    <a:pt x="11" y="8239"/>
                  </a:lnTo>
                  <a:lnTo>
                    <a:pt x="43" y="7804"/>
                  </a:lnTo>
                  <a:lnTo>
                    <a:pt x="98" y="7374"/>
                  </a:lnTo>
                  <a:lnTo>
                    <a:pt x="173" y="6952"/>
                  </a:lnTo>
                  <a:lnTo>
                    <a:pt x="267" y="6536"/>
                  </a:lnTo>
                  <a:lnTo>
                    <a:pt x="381" y="6128"/>
                  </a:lnTo>
                  <a:lnTo>
                    <a:pt x="514" y="5730"/>
                  </a:lnTo>
                  <a:lnTo>
                    <a:pt x="666" y="5339"/>
                  </a:lnTo>
                  <a:lnTo>
                    <a:pt x="837" y="4958"/>
                  </a:lnTo>
                  <a:lnTo>
                    <a:pt x="1023" y="4587"/>
                  </a:lnTo>
                  <a:lnTo>
                    <a:pt x="1229" y="4226"/>
                  </a:lnTo>
                  <a:lnTo>
                    <a:pt x="1449" y="3877"/>
                  </a:lnTo>
                  <a:lnTo>
                    <a:pt x="1685" y="3538"/>
                  </a:lnTo>
                  <a:lnTo>
                    <a:pt x="1938" y="3213"/>
                  </a:lnTo>
                  <a:lnTo>
                    <a:pt x="2205" y="2899"/>
                  </a:lnTo>
                  <a:lnTo>
                    <a:pt x="2486" y="2598"/>
                  </a:lnTo>
                  <a:lnTo>
                    <a:pt x="2781" y="2312"/>
                  </a:lnTo>
                  <a:lnTo>
                    <a:pt x="3090" y="2039"/>
                  </a:lnTo>
                  <a:lnTo>
                    <a:pt x="3411" y="1781"/>
                  </a:lnTo>
                  <a:lnTo>
                    <a:pt x="3744" y="1538"/>
                  </a:lnTo>
                  <a:lnTo>
                    <a:pt x="4089" y="1311"/>
                  </a:lnTo>
                  <a:lnTo>
                    <a:pt x="4446" y="1101"/>
                  </a:lnTo>
                  <a:lnTo>
                    <a:pt x="4813" y="906"/>
                  </a:lnTo>
                  <a:lnTo>
                    <a:pt x="5190" y="729"/>
                  </a:lnTo>
                  <a:lnTo>
                    <a:pt x="5577" y="570"/>
                  </a:lnTo>
                  <a:lnTo>
                    <a:pt x="5972" y="430"/>
                  </a:lnTo>
                  <a:lnTo>
                    <a:pt x="6377" y="308"/>
                  </a:lnTo>
                  <a:lnTo>
                    <a:pt x="6789" y="205"/>
                  </a:lnTo>
                  <a:lnTo>
                    <a:pt x="7209" y="123"/>
                  </a:lnTo>
                  <a:lnTo>
                    <a:pt x="7636" y="61"/>
                  </a:lnTo>
                  <a:lnTo>
                    <a:pt x="8069" y="20"/>
                  </a:lnTo>
                  <a:lnTo>
                    <a:pt x="8508" y="0"/>
                  </a:lnTo>
                  <a:lnTo>
                    <a:pt x="8508" y="4795"/>
                  </a:lnTo>
                  <a:lnTo>
                    <a:pt x="8316" y="4808"/>
                  </a:lnTo>
                  <a:lnTo>
                    <a:pt x="8126" y="4831"/>
                  </a:lnTo>
                  <a:lnTo>
                    <a:pt x="7939" y="4863"/>
                  </a:lnTo>
                  <a:lnTo>
                    <a:pt x="7755" y="4903"/>
                  </a:lnTo>
                  <a:lnTo>
                    <a:pt x="7575" y="4952"/>
                  </a:lnTo>
                  <a:lnTo>
                    <a:pt x="7398" y="5008"/>
                  </a:lnTo>
                  <a:lnTo>
                    <a:pt x="7225" y="5073"/>
                  </a:lnTo>
                  <a:lnTo>
                    <a:pt x="7055" y="5147"/>
                  </a:lnTo>
                  <a:lnTo>
                    <a:pt x="6890" y="5227"/>
                  </a:lnTo>
                  <a:lnTo>
                    <a:pt x="6731" y="5315"/>
                  </a:lnTo>
                  <a:lnTo>
                    <a:pt x="6574" y="5411"/>
                  </a:lnTo>
                  <a:lnTo>
                    <a:pt x="6424" y="5514"/>
                  </a:lnTo>
                  <a:lnTo>
                    <a:pt x="6278" y="5622"/>
                  </a:lnTo>
                  <a:lnTo>
                    <a:pt x="6138" y="5738"/>
                  </a:lnTo>
                  <a:lnTo>
                    <a:pt x="6004" y="5860"/>
                  </a:lnTo>
                  <a:lnTo>
                    <a:pt x="5876" y="5988"/>
                  </a:lnTo>
                  <a:lnTo>
                    <a:pt x="5753" y="6122"/>
                  </a:lnTo>
                  <a:lnTo>
                    <a:pt x="5636" y="6262"/>
                  </a:lnTo>
                  <a:lnTo>
                    <a:pt x="5526" y="6407"/>
                  </a:lnTo>
                  <a:lnTo>
                    <a:pt x="5423" y="6557"/>
                  </a:lnTo>
                  <a:lnTo>
                    <a:pt x="5326" y="6712"/>
                  </a:lnTo>
                  <a:lnTo>
                    <a:pt x="5237" y="6872"/>
                  </a:lnTo>
                  <a:lnTo>
                    <a:pt x="5156" y="7037"/>
                  </a:lnTo>
                  <a:lnTo>
                    <a:pt x="5082" y="7205"/>
                  </a:lnTo>
                  <a:lnTo>
                    <a:pt x="5016" y="7377"/>
                  </a:lnTo>
                  <a:lnTo>
                    <a:pt x="4959" y="7554"/>
                  </a:lnTo>
                  <a:lnTo>
                    <a:pt x="4909" y="7734"/>
                  </a:lnTo>
                  <a:lnTo>
                    <a:pt x="4867" y="7918"/>
                  </a:lnTo>
                  <a:lnTo>
                    <a:pt x="4835" y="8105"/>
                  </a:lnTo>
                  <a:lnTo>
                    <a:pt x="4812" y="8293"/>
                  </a:lnTo>
                  <a:lnTo>
                    <a:pt x="4797" y="8487"/>
                  </a:lnTo>
                  <a:lnTo>
                    <a:pt x="4792" y="8681"/>
                  </a:lnTo>
                  <a:lnTo>
                    <a:pt x="4792" y="8745"/>
                  </a:lnTo>
                  <a:lnTo>
                    <a:pt x="4795" y="8810"/>
                  </a:lnTo>
                  <a:lnTo>
                    <a:pt x="4797" y="8874"/>
                  </a:lnTo>
                  <a:lnTo>
                    <a:pt x="4801" y="8937"/>
                  </a:lnTo>
                  <a:lnTo>
                    <a:pt x="4805" y="9001"/>
                  </a:lnTo>
                  <a:lnTo>
                    <a:pt x="4811" y="9064"/>
                  </a:lnTo>
                  <a:lnTo>
                    <a:pt x="4817" y="9127"/>
                  </a:lnTo>
                  <a:lnTo>
                    <a:pt x="4825" y="9190"/>
                  </a:lnTo>
                  <a:lnTo>
                    <a:pt x="4834" y="9252"/>
                  </a:lnTo>
                  <a:lnTo>
                    <a:pt x="4843" y="9314"/>
                  </a:lnTo>
                  <a:lnTo>
                    <a:pt x="4854" y="9376"/>
                  </a:lnTo>
                  <a:lnTo>
                    <a:pt x="4866" y="9436"/>
                  </a:lnTo>
                  <a:lnTo>
                    <a:pt x="4878" y="9497"/>
                  </a:lnTo>
                  <a:lnTo>
                    <a:pt x="4892" y="9558"/>
                  </a:lnTo>
                  <a:lnTo>
                    <a:pt x="4906" y="9619"/>
                  </a:lnTo>
                  <a:lnTo>
                    <a:pt x="4922" y="9678"/>
                  </a:lnTo>
                  <a:lnTo>
                    <a:pt x="4938" y="9738"/>
                  </a:lnTo>
                  <a:lnTo>
                    <a:pt x="4955" y="9797"/>
                  </a:lnTo>
                  <a:lnTo>
                    <a:pt x="4973" y="9855"/>
                  </a:lnTo>
                  <a:lnTo>
                    <a:pt x="4992" y="9914"/>
                  </a:lnTo>
                  <a:lnTo>
                    <a:pt x="5012" y="9971"/>
                  </a:lnTo>
                  <a:lnTo>
                    <a:pt x="5032" y="10029"/>
                  </a:lnTo>
                  <a:lnTo>
                    <a:pt x="5054" y="10086"/>
                  </a:lnTo>
                  <a:lnTo>
                    <a:pt x="5077" y="10143"/>
                  </a:lnTo>
                  <a:lnTo>
                    <a:pt x="5101" y="10199"/>
                  </a:lnTo>
                  <a:lnTo>
                    <a:pt x="5125" y="10255"/>
                  </a:lnTo>
                  <a:lnTo>
                    <a:pt x="5150" y="10310"/>
                  </a:lnTo>
                  <a:lnTo>
                    <a:pt x="5176" y="10365"/>
                  </a:lnTo>
                  <a:lnTo>
                    <a:pt x="5202" y="10420"/>
                  </a:lnTo>
                  <a:lnTo>
                    <a:pt x="5230" y="10474"/>
                  </a:lnTo>
                  <a:lnTo>
                    <a:pt x="5258" y="10527"/>
                  </a:lnTo>
                  <a:lnTo>
                    <a:pt x="5287" y="10579"/>
                  </a:lnTo>
                  <a:lnTo>
                    <a:pt x="1135" y="12977"/>
                  </a:lnTo>
                  <a:close/>
                </a:path>
              </a:pathLst>
            </a:custGeom>
            <a:solidFill>
              <a:srgbClr val="7F7F7F"/>
            </a:solidFill>
            <a:ln w="38100">
              <a:solidFill>
                <a:schemeClr val="bg1"/>
              </a:solidFill>
            </a:ln>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8" name="任意多边形: 形状 111"/>
            <p:cNvSpPr>
              <a:spLocks/>
            </p:cNvSpPr>
            <p:nvPr/>
          </p:nvSpPr>
          <p:spPr bwMode="auto">
            <a:xfrm>
              <a:off x="861355" y="5211763"/>
              <a:ext cx="1947863" cy="858838"/>
            </a:xfrm>
            <a:custGeom>
              <a:avLst/>
              <a:gdLst>
                <a:gd name="T0" fmla="*/ 252217063 w 14736"/>
                <a:gd name="T1" fmla="*/ 49939682 h 6488"/>
                <a:gd name="T2" fmla="*/ 243445731 w 14736"/>
                <a:gd name="T3" fmla="*/ 61101664 h 6488"/>
                <a:gd name="T4" fmla="*/ 233696106 w 14736"/>
                <a:gd name="T5" fmla="*/ 71387467 h 6488"/>
                <a:gd name="T6" fmla="*/ 223037716 w 14736"/>
                <a:gd name="T7" fmla="*/ 80727066 h 6488"/>
                <a:gd name="T8" fmla="*/ 211523302 w 14736"/>
                <a:gd name="T9" fmla="*/ 89032829 h 6488"/>
                <a:gd name="T10" fmla="*/ 199257555 w 14736"/>
                <a:gd name="T11" fmla="*/ 96287150 h 6488"/>
                <a:gd name="T12" fmla="*/ 186275371 w 14736"/>
                <a:gd name="T13" fmla="*/ 102349980 h 6488"/>
                <a:gd name="T14" fmla="*/ 172646807 w 14736"/>
                <a:gd name="T15" fmla="*/ 107203844 h 6488"/>
                <a:gd name="T16" fmla="*/ 158494001 w 14736"/>
                <a:gd name="T17" fmla="*/ 110760980 h 6488"/>
                <a:gd name="T18" fmla="*/ 143834402 w 14736"/>
                <a:gd name="T19" fmla="*/ 112951229 h 6488"/>
                <a:gd name="T20" fmla="*/ 128738199 w 14736"/>
                <a:gd name="T21" fmla="*/ 113687224 h 6488"/>
                <a:gd name="T22" fmla="*/ 113641865 w 14736"/>
                <a:gd name="T23" fmla="*/ 112951229 h 6488"/>
                <a:gd name="T24" fmla="*/ 98982266 w 14736"/>
                <a:gd name="T25" fmla="*/ 110760980 h 6488"/>
                <a:gd name="T26" fmla="*/ 84829460 w 14736"/>
                <a:gd name="T27" fmla="*/ 107203844 h 6488"/>
                <a:gd name="T28" fmla="*/ 71200896 w 14736"/>
                <a:gd name="T29" fmla="*/ 102349980 h 6488"/>
                <a:gd name="T30" fmla="*/ 58218712 w 14736"/>
                <a:gd name="T31" fmla="*/ 96287150 h 6488"/>
                <a:gd name="T32" fmla="*/ 45952964 w 14736"/>
                <a:gd name="T33" fmla="*/ 89032829 h 6488"/>
                <a:gd name="T34" fmla="*/ 34438551 w 14736"/>
                <a:gd name="T35" fmla="*/ 80727066 h 6488"/>
                <a:gd name="T36" fmla="*/ 23780161 w 14736"/>
                <a:gd name="T37" fmla="*/ 71387467 h 6488"/>
                <a:gd name="T38" fmla="*/ 14030535 w 14736"/>
                <a:gd name="T39" fmla="*/ 61101664 h 6488"/>
                <a:gd name="T40" fmla="*/ 5259204 w 14736"/>
                <a:gd name="T41" fmla="*/ 49939682 h 6488"/>
                <a:gd name="T42" fmla="*/ 72616190 w 14736"/>
                <a:gd name="T43" fmla="*/ 0 h 6488"/>
                <a:gd name="T44" fmla="*/ 76267904 w 14736"/>
                <a:gd name="T45" fmla="*/ 4853732 h 6488"/>
                <a:gd name="T46" fmla="*/ 80339038 w 14736"/>
                <a:gd name="T47" fmla="*/ 9392151 h 6488"/>
                <a:gd name="T48" fmla="*/ 84794564 w 14736"/>
                <a:gd name="T49" fmla="*/ 13527493 h 6488"/>
                <a:gd name="T50" fmla="*/ 89599451 w 14736"/>
                <a:gd name="T51" fmla="*/ 17259890 h 6488"/>
                <a:gd name="T52" fmla="*/ 94736384 w 14736"/>
                <a:gd name="T53" fmla="*/ 20571606 h 6488"/>
                <a:gd name="T54" fmla="*/ 100187916 w 14736"/>
                <a:gd name="T55" fmla="*/ 23410351 h 6488"/>
                <a:gd name="T56" fmla="*/ 105883987 w 14736"/>
                <a:gd name="T57" fmla="*/ 25758389 h 6488"/>
                <a:gd name="T58" fmla="*/ 111859628 w 14736"/>
                <a:gd name="T59" fmla="*/ 27580772 h 6488"/>
                <a:gd name="T60" fmla="*/ 118027464 w 14736"/>
                <a:gd name="T61" fmla="*/ 28859895 h 6488"/>
                <a:gd name="T62" fmla="*/ 124387496 w 14736"/>
                <a:gd name="T63" fmla="*/ 29560812 h 6488"/>
                <a:gd name="T64" fmla="*/ 130922143 w 14736"/>
                <a:gd name="T65" fmla="*/ 29665917 h 6488"/>
                <a:gd name="T66" fmla="*/ 137352100 w 14736"/>
                <a:gd name="T67" fmla="*/ 29175341 h 6488"/>
                <a:gd name="T68" fmla="*/ 143589862 w 14736"/>
                <a:gd name="T69" fmla="*/ 28071348 h 6488"/>
                <a:gd name="T70" fmla="*/ 149617847 w 14736"/>
                <a:gd name="T71" fmla="*/ 26424227 h 6488"/>
                <a:gd name="T72" fmla="*/ 155418741 w 14736"/>
                <a:gd name="T73" fmla="*/ 24233846 h 6488"/>
                <a:gd name="T74" fmla="*/ 160957646 w 14736"/>
                <a:gd name="T75" fmla="*/ 21570495 h 6488"/>
                <a:gd name="T76" fmla="*/ 166181953 w 14736"/>
                <a:gd name="T77" fmla="*/ 18416304 h 6488"/>
                <a:gd name="T78" fmla="*/ 171126691 w 14736"/>
                <a:gd name="T79" fmla="*/ 14824222 h 6488"/>
                <a:gd name="T80" fmla="*/ 175687038 w 14736"/>
                <a:gd name="T81" fmla="*/ 10811457 h 6488"/>
                <a:gd name="T82" fmla="*/ 179897891 w 14736"/>
                <a:gd name="T83" fmla="*/ 6395749 h 6488"/>
                <a:gd name="T84" fmla="*/ 183689456 w 14736"/>
                <a:gd name="T85" fmla="*/ 1647121 h 64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736" h="6488">
                  <a:moveTo>
                    <a:pt x="14736" y="2398"/>
                  </a:moveTo>
                  <a:lnTo>
                    <a:pt x="14589" y="2626"/>
                  </a:lnTo>
                  <a:lnTo>
                    <a:pt x="14435" y="2850"/>
                  </a:lnTo>
                  <a:lnTo>
                    <a:pt x="14273" y="3067"/>
                  </a:lnTo>
                  <a:lnTo>
                    <a:pt x="14106" y="3280"/>
                  </a:lnTo>
                  <a:lnTo>
                    <a:pt x="13933" y="3487"/>
                  </a:lnTo>
                  <a:lnTo>
                    <a:pt x="13753" y="3688"/>
                  </a:lnTo>
                  <a:lnTo>
                    <a:pt x="13567" y="3884"/>
                  </a:lnTo>
                  <a:lnTo>
                    <a:pt x="13375" y="4074"/>
                  </a:lnTo>
                  <a:lnTo>
                    <a:pt x="13177" y="4258"/>
                  </a:lnTo>
                  <a:lnTo>
                    <a:pt x="12973" y="4436"/>
                  </a:lnTo>
                  <a:lnTo>
                    <a:pt x="12765" y="4607"/>
                  </a:lnTo>
                  <a:lnTo>
                    <a:pt x="12550" y="4772"/>
                  </a:lnTo>
                  <a:lnTo>
                    <a:pt x="12331" y="4930"/>
                  </a:lnTo>
                  <a:lnTo>
                    <a:pt x="12106" y="5081"/>
                  </a:lnTo>
                  <a:lnTo>
                    <a:pt x="11876" y="5227"/>
                  </a:lnTo>
                  <a:lnTo>
                    <a:pt x="11643" y="5365"/>
                  </a:lnTo>
                  <a:lnTo>
                    <a:pt x="11404" y="5495"/>
                  </a:lnTo>
                  <a:lnTo>
                    <a:pt x="11160" y="5618"/>
                  </a:lnTo>
                  <a:lnTo>
                    <a:pt x="10912" y="5734"/>
                  </a:lnTo>
                  <a:lnTo>
                    <a:pt x="10661" y="5841"/>
                  </a:lnTo>
                  <a:lnTo>
                    <a:pt x="10405" y="5942"/>
                  </a:lnTo>
                  <a:lnTo>
                    <a:pt x="10145" y="6034"/>
                  </a:lnTo>
                  <a:lnTo>
                    <a:pt x="9881" y="6118"/>
                  </a:lnTo>
                  <a:lnTo>
                    <a:pt x="9614" y="6194"/>
                  </a:lnTo>
                  <a:lnTo>
                    <a:pt x="9344" y="6262"/>
                  </a:lnTo>
                  <a:lnTo>
                    <a:pt x="9071" y="6321"/>
                  </a:lnTo>
                  <a:lnTo>
                    <a:pt x="8794" y="6372"/>
                  </a:lnTo>
                  <a:lnTo>
                    <a:pt x="8514" y="6413"/>
                  </a:lnTo>
                  <a:lnTo>
                    <a:pt x="8232" y="6446"/>
                  </a:lnTo>
                  <a:lnTo>
                    <a:pt x="7946" y="6470"/>
                  </a:lnTo>
                  <a:lnTo>
                    <a:pt x="7658" y="6484"/>
                  </a:lnTo>
                  <a:lnTo>
                    <a:pt x="7368" y="6488"/>
                  </a:lnTo>
                  <a:lnTo>
                    <a:pt x="7078" y="6484"/>
                  </a:lnTo>
                  <a:lnTo>
                    <a:pt x="6790" y="6470"/>
                  </a:lnTo>
                  <a:lnTo>
                    <a:pt x="6504" y="6446"/>
                  </a:lnTo>
                  <a:lnTo>
                    <a:pt x="6222" y="6413"/>
                  </a:lnTo>
                  <a:lnTo>
                    <a:pt x="5942" y="6372"/>
                  </a:lnTo>
                  <a:lnTo>
                    <a:pt x="5665" y="6321"/>
                  </a:lnTo>
                  <a:lnTo>
                    <a:pt x="5392" y="6262"/>
                  </a:lnTo>
                  <a:lnTo>
                    <a:pt x="5122" y="6194"/>
                  </a:lnTo>
                  <a:lnTo>
                    <a:pt x="4855" y="6118"/>
                  </a:lnTo>
                  <a:lnTo>
                    <a:pt x="4591" y="6034"/>
                  </a:lnTo>
                  <a:lnTo>
                    <a:pt x="4331" y="5942"/>
                  </a:lnTo>
                  <a:lnTo>
                    <a:pt x="4075" y="5841"/>
                  </a:lnTo>
                  <a:lnTo>
                    <a:pt x="3824" y="5734"/>
                  </a:lnTo>
                  <a:lnTo>
                    <a:pt x="3576" y="5618"/>
                  </a:lnTo>
                  <a:lnTo>
                    <a:pt x="3332" y="5495"/>
                  </a:lnTo>
                  <a:lnTo>
                    <a:pt x="3093" y="5365"/>
                  </a:lnTo>
                  <a:lnTo>
                    <a:pt x="2860" y="5227"/>
                  </a:lnTo>
                  <a:lnTo>
                    <a:pt x="2630" y="5081"/>
                  </a:lnTo>
                  <a:lnTo>
                    <a:pt x="2405" y="4930"/>
                  </a:lnTo>
                  <a:lnTo>
                    <a:pt x="2186" y="4772"/>
                  </a:lnTo>
                  <a:lnTo>
                    <a:pt x="1971" y="4607"/>
                  </a:lnTo>
                  <a:lnTo>
                    <a:pt x="1763" y="4436"/>
                  </a:lnTo>
                  <a:lnTo>
                    <a:pt x="1559" y="4258"/>
                  </a:lnTo>
                  <a:lnTo>
                    <a:pt x="1361" y="4074"/>
                  </a:lnTo>
                  <a:lnTo>
                    <a:pt x="1169" y="3884"/>
                  </a:lnTo>
                  <a:lnTo>
                    <a:pt x="983" y="3688"/>
                  </a:lnTo>
                  <a:lnTo>
                    <a:pt x="803" y="3487"/>
                  </a:lnTo>
                  <a:lnTo>
                    <a:pt x="630" y="3280"/>
                  </a:lnTo>
                  <a:lnTo>
                    <a:pt x="463" y="3067"/>
                  </a:lnTo>
                  <a:lnTo>
                    <a:pt x="301" y="2850"/>
                  </a:lnTo>
                  <a:lnTo>
                    <a:pt x="147" y="2626"/>
                  </a:lnTo>
                  <a:lnTo>
                    <a:pt x="0" y="2399"/>
                  </a:lnTo>
                  <a:lnTo>
                    <a:pt x="4156" y="0"/>
                  </a:lnTo>
                  <a:lnTo>
                    <a:pt x="4223" y="94"/>
                  </a:lnTo>
                  <a:lnTo>
                    <a:pt x="4292" y="187"/>
                  </a:lnTo>
                  <a:lnTo>
                    <a:pt x="4365" y="277"/>
                  </a:lnTo>
                  <a:lnTo>
                    <a:pt x="4440" y="366"/>
                  </a:lnTo>
                  <a:lnTo>
                    <a:pt x="4518" y="452"/>
                  </a:lnTo>
                  <a:lnTo>
                    <a:pt x="4598" y="536"/>
                  </a:lnTo>
                  <a:lnTo>
                    <a:pt x="4681" y="617"/>
                  </a:lnTo>
                  <a:lnTo>
                    <a:pt x="4766" y="696"/>
                  </a:lnTo>
                  <a:lnTo>
                    <a:pt x="4853" y="772"/>
                  </a:lnTo>
                  <a:lnTo>
                    <a:pt x="4942" y="846"/>
                  </a:lnTo>
                  <a:lnTo>
                    <a:pt x="5035" y="917"/>
                  </a:lnTo>
                  <a:lnTo>
                    <a:pt x="5128" y="985"/>
                  </a:lnTo>
                  <a:lnTo>
                    <a:pt x="5225" y="1051"/>
                  </a:lnTo>
                  <a:lnTo>
                    <a:pt x="5322" y="1114"/>
                  </a:lnTo>
                  <a:lnTo>
                    <a:pt x="5422" y="1174"/>
                  </a:lnTo>
                  <a:lnTo>
                    <a:pt x="5524" y="1231"/>
                  </a:lnTo>
                  <a:lnTo>
                    <a:pt x="5628" y="1285"/>
                  </a:lnTo>
                  <a:lnTo>
                    <a:pt x="5734" y="1336"/>
                  </a:lnTo>
                  <a:lnTo>
                    <a:pt x="5841" y="1383"/>
                  </a:lnTo>
                  <a:lnTo>
                    <a:pt x="5950" y="1428"/>
                  </a:lnTo>
                  <a:lnTo>
                    <a:pt x="6060" y="1470"/>
                  </a:lnTo>
                  <a:lnTo>
                    <a:pt x="6173" y="1508"/>
                  </a:lnTo>
                  <a:lnTo>
                    <a:pt x="6287" y="1543"/>
                  </a:lnTo>
                  <a:lnTo>
                    <a:pt x="6402" y="1574"/>
                  </a:lnTo>
                  <a:lnTo>
                    <a:pt x="6518" y="1602"/>
                  </a:lnTo>
                  <a:lnTo>
                    <a:pt x="6637" y="1627"/>
                  </a:lnTo>
                  <a:lnTo>
                    <a:pt x="6755" y="1647"/>
                  </a:lnTo>
                  <a:lnTo>
                    <a:pt x="6875" y="1665"/>
                  </a:lnTo>
                  <a:lnTo>
                    <a:pt x="6997" y="1678"/>
                  </a:lnTo>
                  <a:lnTo>
                    <a:pt x="7119" y="1687"/>
                  </a:lnTo>
                  <a:lnTo>
                    <a:pt x="7243" y="1693"/>
                  </a:lnTo>
                  <a:lnTo>
                    <a:pt x="7368" y="1695"/>
                  </a:lnTo>
                  <a:lnTo>
                    <a:pt x="7493" y="1693"/>
                  </a:lnTo>
                  <a:lnTo>
                    <a:pt x="7617" y="1687"/>
                  </a:lnTo>
                  <a:lnTo>
                    <a:pt x="7739" y="1678"/>
                  </a:lnTo>
                  <a:lnTo>
                    <a:pt x="7861" y="1665"/>
                  </a:lnTo>
                  <a:lnTo>
                    <a:pt x="7981" y="1647"/>
                  </a:lnTo>
                  <a:lnTo>
                    <a:pt x="8099" y="1627"/>
                  </a:lnTo>
                  <a:lnTo>
                    <a:pt x="8218" y="1602"/>
                  </a:lnTo>
                  <a:lnTo>
                    <a:pt x="8334" y="1574"/>
                  </a:lnTo>
                  <a:lnTo>
                    <a:pt x="8449" y="1543"/>
                  </a:lnTo>
                  <a:lnTo>
                    <a:pt x="8563" y="1508"/>
                  </a:lnTo>
                  <a:lnTo>
                    <a:pt x="8676" y="1469"/>
                  </a:lnTo>
                  <a:lnTo>
                    <a:pt x="8786" y="1428"/>
                  </a:lnTo>
                  <a:lnTo>
                    <a:pt x="8895" y="1383"/>
                  </a:lnTo>
                  <a:lnTo>
                    <a:pt x="9002" y="1336"/>
                  </a:lnTo>
                  <a:lnTo>
                    <a:pt x="9108" y="1285"/>
                  </a:lnTo>
                  <a:lnTo>
                    <a:pt x="9212" y="1231"/>
                  </a:lnTo>
                  <a:lnTo>
                    <a:pt x="9314" y="1174"/>
                  </a:lnTo>
                  <a:lnTo>
                    <a:pt x="9414" y="1114"/>
                  </a:lnTo>
                  <a:lnTo>
                    <a:pt x="9511" y="1051"/>
                  </a:lnTo>
                  <a:lnTo>
                    <a:pt x="9608" y="985"/>
                  </a:lnTo>
                  <a:lnTo>
                    <a:pt x="9701" y="917"/>
                  </a:lnTo>
                  <a:lnTo>
                    <a:pt x="9794" y="846"/>
                  </a:lnTo>
                  <a:lnTo>
                    <a:pt x="9883" y="772"/>
                  </a:lnTo>
                  <a:lnTo>
                    <a:pt x="9970" y="696"/>
                  </a:lnTo>
                  <a:lnTo>
                    <a:pt x="10055" y="617"/>
                  </a:lnTo>
                  <a:lnTo>
                    <a:pt x="10138" y="536"/>
                  </a:lnTo>
                  <a:lnTo>
                    <a:pt x="10218" y="452"/>
                  </a:lnTo>
                  <a:lnTo>
                    <a:pt x="10296" y="365"/>
                  </a:lnTo>
                  <a:lnTo>
                    <a:pt x="10371" y="277"/>
                  </a:lnTo>
                  <a:lnTo>
                    <a:pt x="10444" y="187"/>
                  </a:lnTo>
                  <a:lnTo>
                    <a:pt x="10513" y="94"/>
                  </a:lnTo>
                  <a:lnTo>
                    <a:pt x="10580" y="0"/>
                  </a:lnTo>
                  <a:lnTo>
                    <a:pt x="14736" y="2398"/>
                  </a:lnTo>
                  <a:close/>
                </a:path>
              </a:pathLst>
            </a:custGeom>
            <a:solidFill>
              <a:schemeClr val="accent1"/>
            </a:solidFill>
            <a:ln w="38100">
              <a:solidFill>
                <a:schemeClr val="bg1"/>
              </a:solidFill>
              <a:round/>
              <a:headEnd/>
              <a:tailEnd/>
            </a:ln>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9" name="任意多边形: 形状 112"/>
            <p:cNvSpPr>
              <a:spLocks/>
            </p:cNvSpPr>
            <p:nvPr/>
          </p:nvSpPr>
          <p:spPr bwMode="auto">
            <a:xfrm>
              <a:off x="1823832" y="3827665"/>
              <a:ext cx="1125537" cy="1716089"/>
            </a:xfrm>
            <a:custGeom>
              <a:avLst/>
              <a:gdLst>
                <a:gd name="T0" fmla="*/ 15260909 w 8508"/>
                <a:gd name="T1" fmla="*/ 1066786 h 12977"/>
                <a:gd name="T2" fmla="*/ 37294889 w 8508"/>
                <a:gd name="T3" fmla="*/ 5368709 h 12977"/>
                <a:gd name="T4" fmla="*/ 58068659 w 8508"/>
                <a:gd name="T5" fmla="*/ 12748403 h 12977"/>
                <a:gd name="T6" fmla="*/ 77337346 w 8508"/>
                <a:gd name="T7" fmla="*/ 22926312 h 12977"/>
                <a:gd name="T8" fmla="*/ 94821020 w 8508"/>
                <a:gd name="T9" fmla="*/ 35657259 h 12977"/>
                <a:gd name="T10" fmla="*/ 110309471 w 8508"/>
                <a:gd name="T11" fmla="*/ 50696601 h 12977"/>
                <a:gd name="T12" fmla="*/ 123540231 w 8508"/>
                <a:gd name="T13" fmla="*/ 67799427 h 12977"/>
                <a:gd name="T14" fmla="*/ 134250966 w 8508"/>
                <a:gd name="T15" fmla="*/ 86703637 h 12977"/>
                <a:gd name="T16" fmla="*/ 142231464 w 8508"/>
                <a:gd name="T17" fmla="*/ 107164056 h 12977"/>
                <a:gd name="T18" fmla="*/ 147184202 w 8508"/>
                <a:gd name="T19" fmla="*/ 128953626 h 12977"/>
                <a:gd name="T20" fmla="*/ 148899364 w 8508"/>
                <a:gd name="T21" fmla="*/ 151809982 h 12977"/>
                <a:gd name="T22" fmla="*/ 148706880 w 8508"/>
                <a:gd name="T23" fmla="*/ 159452042 h 12977"/>
                <a:gd name="T24" fmla="*/ 148146756 w 8508"/>
                <a:gd name="T25" fmla="*/ 166989234 h 12977"/>
                <a:gd name="T26" fmla="*/ 147219259 w 8508"/>
                <a:gd name="T27" fmla="*/ 174438884 h 12977"/>
                <a:gd name="T28" fmla="*/ 145941718 w 8508"/>
                <a:gd name="T29" fmla="*/ 181748755 h 12977"/>
                <a:gd name="T30" fmla="*/ 144314133 w 8508"/>
                <a:gd name="T31" fmla="*/ 188936171 h 12977"/>
                <a:gd name="T32" fmla="*/ 142371429 w 8508"/>
                <a:gd name="T33" fmla="*/ 196001132 h 12977"/>
                <a:gd name="T34" fmla="*/ 140061351 w 8508"/>
                <a:gd name="T35" fmla="*/ 202926183 h 12977"/>
                <a:gd name="T36" fmla="*/ 137471211 w 8508"/>
                <a:gd name="T37" fmla="*/ 209693999 h 12977"/>
                <a:gd name="T38" fmla="*/ 134548490 w 8508"/>
                <a:gd name="T39" fmla="*/ 216304317 h 12977"/>
                <a:gd name="T40" fmla="*/ 131328245 w 8508"/>
                <a:gd name="T41" fmla="*/ 222739680 h 12977"/>
                <a:gd name="T42" fmla="*/ 56371092 w 8508"/>
                <a:gd name="T43" fmla="*/ 185001480 h 12977"/>
                <a:gd name="T44" fmla="*/ 57858580 w 8508"/>
                <a:gd name="T45" fmla="*/ 182220854 h 12977"/>
                <a:gd name="T46" fmla="*/ 59206236 w 8508"/>
                <a:gd name="T47" fmla="*/ 179335494 h 12977"/>
                <a:gd name="T48" fmla="*/ 60448852 w 8508"/>
                <a:gd name="T49" fmla="*/ 176380046 h 12977"/>
                <a:gd name="T50" fmla="*/ 61533909 w 8508"/>
                <a:gd name="T51" fmla="*/ 173372230 h 12977"/>
                <a:gd name="T52" fmla="*/ 62478868 w 8508"/>
                <a:gd name="T53" fmla="*/ 170294327 h 12977"/>
                <a:gd name="T54" fmla="*/ 63283996 w 8508"/>
                <a:gd name="T55" fmla="*/ 167146601 h 12977"/>
                <a:gd name="T56" fmla="*/ 63949026 w 8508"/>
                <a:gd name="T57" fmla="*/ 163963831 h 12977"/>
                <a:gd name="T58" fmla="*/ 64456497 w 8508"/>
                <a:gd name="T59" fmla="*/ 160711106 h 12977"/>
                <a:gd name="T60" fmla="*/ 64806541 w 8508"/>
                <a:gd name="T61" fmla="*/ 157406013 h 12977"/>
                <a:gd name="T62" fmla="*/ 64981563 w 8508"/>
                <a:gd name="T63" fmla="*/ 154065877 h 12977"/>
                <a:gd name="T64" fmla="*/ 64946638 w 8508"/>
                <a:gd name="T65" fmla="*/ 148417346 h 12977"/>
                <a:gd name="T66" fmla="*/ 63721485 w 8508"/>
                <a:gd name="T67" fmla="*/ 138466892 h 12977"/>
                <a:gd name="T68" fmla="*/ 61113882 w 8508"/>
                <a:gd name="T69" fmla="*/ 129006125 h 12977"/>
                <a:gd name="T70" fmla="*/ 57246069 w 8508"/>
                <a:gd name="T71" fmla="*/ 120174825 h 12977"/>
                <a:gd name="T72" fmla="*/ 52188292 w 8508"/>
                <a:gd name="T73" fmla="*/ 112043077 h 12977"/>
                <a:gd name="T74" fmla="*/ 46062920 w 8508"/>
                <a:gd name="T75" fmla="*/ 104715883 h 12977"/>
                <a:gd name="T76" fmla="*/ 39027514 w 8508"/>
                <a:gd name="T77" fmla="*/ 98315299 h 12977"/>
                <a:gd name="T78" fmla="*/ 31099403 w 8508"/>
                <a:gd name="T79" fmla="*/ 92946590 h 12977"/>
                <a:gd name="T80" fmla="*/ 22453875 w 8508"/>
                <a:gd name="T81" fmla="*/ 88714622 h 12977"/>
                <a:gd name="T82" fmla="*/ 13178373 w 8508"/>
                <a:gd name="T83" fmla="*/ 85741718 h 12977"/>
                <a:gd name="T84" fmla="*/ 3360210 w 8508"/>
                <a:gd name="T85" fmla="*/ 84080378 h 129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08" h="12977">
                  <a:moveTo>
                    <a:pt x="0" y="0"/>
                  </a:moveTo>
                  <a:lnTo>
                    <a:pt x="439" y="20"/>
                  </a:lnTo>
                  <a:lnTo>
                    <a:pt x="872" y="61"/>
                  </a:lnTo>
                  <a:lnTo>
                    <a:pt x="1299" y="123"/>
                  </a:lnTo>
                  <a:lnTo>
                    <a:pt x="1719" y="205"/>
                  </a:lnTo>
                  <a:lnTo>
                    <a:pt x="2131" y="307"/>
                  </a:lnTo>
                  <a:lnTo>
                    <a:pt x="2536" y="430"/>
                  </a:lnTo>
                  <a:lnTo>
                    <a:pt x="2931" y="570"/>
                  </a:lnTo>
                  <a:lnTo>
                    <a:pt x="3318" y="729"/>
                  </a:lnTo>
                  <a:lnTo>
                    <a:pt x="3695" y="906"/>
                  </a:lnTo>
                  <a:lnTo>
                    <a:pt x="4062" y="1101"/>
                  </a:lnTo>
                  <a:lnTo>
                    <a:pt x="4419" y="1311"/>
                  </a:lnTo>
                  <a:lnTo>
                    <a:pt x="4764" y="1538"/>
                  </a:lnTo>
                  <a:lnTo>
                    <a:pt x="5097" y="1781"/>
                  </a:lnTo>
                  <a:lnTo>
                    <a:pt x="5418" y="2039"/>
                  </a:lnTo>
                  <a:lnTo>
                    <a:pt x="5727" y="2312"/>
                  </a:lnTo>
                  <a:lnTo>
                    <a:pt x="6022" y="2598"/>
                  </a:lnTo>
                  <a:lnTo>
                    <a:pt x="6303" y="2899"/>
                  </a:lnTo>
                  <a:lnTo>
                    <a:pt x="6570" y="3213"/>
                  </a:lnTo>
                  <a:lnTo>
                    <a:pt x="6823" y="3538"/>
                  </a:lnTo>
                  <a:lnTo>
                    <a:pt x="7059" y="3877"/>
                  </a:lnTo>
                  <a:lnTo>
                    <a:pt x="7279" y="4226"/>
                  </a:lnTo>
                  <a:lnTo>
                    <a:pt x="7485" y="4587"/>
                  </a:lnTo>
                  <a:lnTo>
                    <a:pt x="7671" y="4958"/>
                  </a:lnTo>
                  <a:lnTo>
                    <a:pt x="7842" y="5339"/>
                  </a:lnTo>
                  <a:lnTo>
                    <a:pt x="7994" y="5730"/>
                  </a:lnTo>
                  <a:lnTo>
                    <a:pt x="8127" y="6128"/>
                  </a:lnTo>
                  <a:lnTo>
                    <a:pt x="8241" y="6536"/>
                  </a:lnTo>
                  <a:lnTo>
                    <a:pt x="8335" y="6952"/>
                  </a:lnTo>
                  <a:lnTo>
                    <a:pt x="8410" y="7374"/>
                  </a:lnTo>
                  <a:lnTo>
                    <a:pt x="8465" y="7804"/>
                  </a:lnTo>
                  <a:lnTo>
                    <a:pt x="8497" y="8239"/>
                  </a:lnTo>
                  <a:lnTo>
                    <a:pt x="8508" y="8681"/>
                  </a:lnTo>
                  <a:lnTo>
                    <a:pt x="8507" y="8827"/>
                  </a:lnTo>
                  <a:lnTo>
                    <a:pt x="8504" y="8973"/>
                  </a:lnTo>
                  <a:lnTo>
                    <a:pt x="8497" y="9118"/>
                  </a:lnTo>
                  <a:lnTo>
                    <a:pt x="8488" y="9263"/>
                  </a:lnTo>
                  <a:lnTo>
                    <a:pt x="8478" y="9406"/>
                  </a:lnTo>
                  <a:lnTo>
                    <a:pt x="8465" y="9549"/>
                  </a:lnTo>
                  <a:lnTo>
                    <a:pt x="8449" y="9691"/>
                  </a:lnTo>
                  <a:lnTo>
                    <a:pt x="8432" y="9834"/>
                  </a:lnTo>
                  <a:lnTo>
                    <a:pt x="8412" y="9975"/>
                  </a:lnTo>
                  <a:lnTo>
                    <a:pt x="8390" y="10115"/>
                  </a:lnTo>
                  <a:lnTo>
                    <a:pt x="8366" y="10254"/>
                  </a:lnTo>
                  <a:lnTo>
                    <a:pt x="8339" y="10393"/>
                  </a:lnTo>
                  <a:lnTo>
                    <a:pt x="8310" y="10530"/>
                  </a:lnTo>
                  <a:lnTo>
                    <a:pt x="8279" y="10668"/>
                  </a:lnTo>
                  <a:lnTo>
                    <a:pt x="8246" y="10804"/>
                  </a:lnTo>
                  <a:lnTo>
                    <a:pt x="8211" y="10940"/>
                  </a:lnTo>
                  <a:lnTo>
                    <a:pt x="8174" y="11074"/>
                  </a:lnTo>
                  <a:lnTo>
                    <a:pt x="8135" y="11208"/>
                  </a:lnTo>
                  <a:lnTo>
                    <a:pt x="8092" y="11341"/>
                  </a:lnTo>
                  <a:lnTo>
                    <a:pt x="8049" y="11473"/>
                  </a:lnTo>
                  <a:lnTo>
                    <a:pt x="8003" y="11604"/>
                  </a:lnTo>
                  <a:lnTo>
                    <a:pt x="7956" y="11734"/>
                  </a:lnTo>
                  <a:lnTo>
                    <a:pt x="7907" y="11863"/>
                  </a:lnTo>
                  <a:lnTo>
                    <a:pt x="7855" y="11991"/>
                  </a:lnTo>
                  <a:lnTo>
                    <a:pt x="7802" y="12118"/>
                  </a:lnTo>
                  <a:lnTo>
                    <a:pt x="7745" y="12244"/>
                  </a:lnTo>
                  <a:lnTo>
                    <a:pt x="7688" y="12369"/>
                  </a:lnTo>
                  <a:lnTo>
                    <a:pt x="7629" y="12493"/>
                  </a:lnTo>
                  <a:lnTo>
                    <a:pt x="7567" y="12615"/>
                  </a:lnTo>
                  <a:lnTo>
                    <a:pt x="7504" y="12737"/>
                  </a:lnTo>
                  <a:lnTo>
                    <a:pt x="7439" y="12857"/>
                  </a:lnTo>
                  <a:lnTo>
                    <a:pt x="7373" y="12977"/>
                  </a:lnTo>
                  <a:lnTo>
                    <a:pt x="3221" y="10579"/>
                  </a:lnTo>
                  <a:lnTo>
                    <a:pt x="3250" y="10527"/>
                  </a:lnTo>
                  <a:lnTo>
                    <a:pt x="3278" y="10474"/>
                  </a:lnTo>
                  <a:lnTo>
                    <a:pt x="3306" y="10420"/>
                  </a:lnTo>
                  <a:lnTo>
                    <a:pt x="3332" y="10365"/>
                  </a:lnTo>
                  <a:lnTo>
                    <a:pt x="3358" y="10310"/>
                  </a:lnTo>
                  <a:lnTo>
                    <a:pt x="3383" y="10255"/>
                  </a:lnTo>
                  <a:lnTo>
                    <a:pt x="3407" y="10199"/>
                  </a:lnTo>
                  <a:lnTo>
                    <a:pt x="3431" y="10143"/>
                  </a:lnTo>
                  <a:lnTo>
                    <a:pt x="3454" y="10086"/>
                  </a:lnTo>
                  <a:lnTo>
                    <a:pt x="3476" y="10029"/>
                  </a:lnTo>
                  <a:lnTo>
                    <a:pt x="3496" y="9971"/>
                  </a:lnTo>
                  <a:lnTo>
                    <a:pt x="3516" y="9914"/>
                  </a:lnTo>
                  <a:lnTo>
                    <a:pt x="3535" y="9855"/>
                  </a:lnTo>
                  <a:lnTo>
                    <a:pt x="3553" y="9797"/>
                  </a:lnTo>
                  <a:lnTo>
                    <a:pt x="3570" y="9738"/>
                  </a:lnTo>
                  <a:lnTo>
                    <a:pt x="3586" y="9678"/>
                  </a:lnTo>
                  <a:lnTo>
                    <a:pt x="3602" y="9619"/>
                  </a:lnTo>
                  <a:lnTo>
                    <a:pt x="3616" y="9558"/>
                  </a:lnTo>
                  <a:lnTo>
                    <a:pt x="3630" y="9497"/>
                  </a:lnTo>
                  <a:lnTo>
                    <a:pt x="3642" y="9436"/>
                  </a:lnTo>
                  <a:lnTo>
                    <a:pt x="3654" y="9376"/>
                  </a:lnTo>
                  <a:lnTo>
                    <a:pt x="3665" y="9314"/>
                  </a:lnTo>
                  <a:lnTo>
                    <a:pt x="3674" y="9252"/>
                  </a:lnTo>
                  <a:lnTo>
                    <a:pt x="3683" y="9190"/>
                  </a:lnTo>
                  <a:lnTo>
                    <a:pt x="3691" y="9127"/>
                  </a:lnTo>
                  <a:lnTo>
                    <a:pt x="3697" y="9064"/>
                  </a:lnTo>
                  <a:lnTo>
                    <a:pt x="3703" y="9001"/>
                  </a:lnTo>
                  <a:lnTo>
                    <a:pt x="3707" y="8937"/>
                  </a:lnTo>
                  <a:lnTo>
                    <a:pt x="3711" y="8874"/>
                  </a:lnTo>
                  <a:lnTo>
                    <a:pt x="3713" y="8810"/>
                  </a:lnTo>
                  <a:lnTo>
                    <a:pt x="3716" y="8745"/>
                  </a:lnTo>
                  <a:lnTo>
                    <a:pt x="3716" y="8681"/>
                  </a:lnTo>
                  <a:lnTo>
                    <a:pt x="3711" y="8487"/>
                  </a:lnTo>
                  <a:lnTo>
                    <a:pt x="3696" y="8293"/>
                  </a:lnTo>
                  <a:lnTo>
                    <a:pt x="3673" y="8105"/>
                  </a:lnTo>
                  <a:lnTo>
                    <a:pt x="3641" y="7918"/>
                  </a:lnTo>
                  <a:lnTo>
                    <a:pt x="3599" y="7734"/>
                  </a:lnTo>
                  <a:lnTo>
                    <a:pt x="3549" y="7554"/>
                  </a:lnTo>
                  <a:lnTo>
                    <a:pt x="3492" y="7377"/>
                  </a:lnTo>
                  <a:lnTo>
                    <a:pt x="3426" y="7205"/>
                  </a:lnTo>
                  <a:lnTo>
                    <a:pt x="3352" y="7037"/>
                  </a:lnTo>
                  <a:lnTo>
                    <a:pt x="3271" y="6872"/>
                  </a:lnTo>
                  <a:lnTo>
                    <a:pt x="3182" y="6712"/>
                  </a:lnTo>
                  <a:lnTo>
                    <a:pt x="3085" y="6557"/>
                  </a:lnTo>
                  <a:lnTo>
                    <a:pt x="2982" y="6407"/>
                  </a:lnTo>
                  <a:lnTo>
                    <a:pt x="2872" y="6262"/>
                  </a:lnTo>
                  <a:lnTo>
                    <a:pt x="2755" y="6122"/>
                  </a:lnTo>
                  <a:lnTo>
                    <a:pt x="2632" y="5988"/>
                  </a:lnTo>
                  <a:lnTo>
                    <a:pt x="2504" y="5860"/>
                  </a:lnTo>
                  <a:lnTo>
                    <a:pt x="2370" y="5738"/>
                  </a:lnTo>
                  <a:lnTo>
                    <a:pt x="2230" y="5622"/>
                  </a:lnTo>
                  <a:lnTo>
                    <a:pt x="2084" y="5514"/>
                  </a:lnTo>
                  <a:lnTo>
                    <a:pt x="1934" y="5411"/>
                  </a:lnTo>
                  <a:lnTo>
                    <a:pt x="1777" y="5315"/>
                  </a:lnTo>
                  <a:lnTo>
                    <a:pt x="1618" y="5227"/>
                  </a:lnTo>
                  <a:lnTo>
                    <a:pt x="1453" y="5147"/>
                  </a:lnTo>
                  <a:lnTo>
                    <a:pt x="1283" y="5073"/>
                  </a:lnTo>
                  <a:lnTo>
                    <a:pt x="1110" y="5008"/>
                  </a:lnTo>
                  <a:lnTo>
                    <a:pt x="933" y="4952"/>
                  </a:lnTo>
                  <a:lnTo>
                    <a:pt x="753" y="4903"/>
                  </a:lnTo>
                  <a:lnTo>
                    <a:pt x="569" y="4863"/>
                  </a:lnTo>
                  <a:lnTo>
                    <a:pt x="382" y="4831"/>
                  </a:lnTo>
                  <a:lnTo>
                    <a:pt x="192" y="4808"/>
                  </a:lnTo>
                  <a:lnTo>
                    <a:pt x="0" y="4795"/>
                  </a:lnTo>
                  <a:lnTo>
                    <a:pt x="0" y="0"/>
                  </a:lnTo>
                  <a:close/>
                </a:path>
              </a:pathLst>
            </a:custGeom>
            <a:solidFill>
              <a:srgbClr val="A6A6A6"/>
            </a:solidFill>
            <a:ln w="38100">
              <a:solidFill>
                <a:schemeClr val="bg1"/>
              </a:solidFill>
              <a:round/>
              <a:headEnd/>
              <a:tailEnd/>
            </a:ln>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grpSp>
      <p:grpSp>
        <p:nvGrpSpPr>
          <p:cNvPr id="59" name="组合 58"/>
          <p:cNvGrpSpPr/>
          <p:nvPr/>
        </p:nvGrpSpPr>
        <p:grpSpPr>
          <a:xfrm>
            <a:off x="9064301" y="1663255"/>
            <a:ext cx="2241975" cy="1004621"/>
            <a:chOff x="937750" y="5016378"/>
            <a:chExt cx="2241974" cy="1004621"/>
          </a:xfrm>
        </p:grpSpPr>
        <p:sp>
          <p:nvSpPr>
            <p:cNvPr id="60" name="矩形 59"/>
            <p:cNvSpPr/>
            <p:nvPr/>
          </p:nvSpPr>
          <p:spPr>
            <a:xfrm>
              <a:off x="937750" y="5346968"/>
              <a:ext cx="2241974" cy="674031"/>
            </a:xfrm>
            <a:prstGeom prst="rect">
              <a:avLst/>
            </a:prstGeom>
          </p:spPr>
          <p:txBody>
            <a:bodyPr wrap="square">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61" name="矩形 60"/>
            <p:cNvSpPr/>
            <p:nvPr/>
          </p:nvSpPr>
          <p:spPr>
            <a:xfrm>
              <a:off x="937750" y="501637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pic>
        <p:nvPicPr>
          <p:cNvPr id="64" name="图片占位符 63"/>
          <p:cNvPicPr>
            <a:picLocks noGrp="1" noChangeAspect="1"/>
          </p:cNvPicPr>
          <p:nvPr>
            <p:ph type="pic" sz="quarter" idx="4294967295"/>
          </p:nvPr>
        </p:nvPicPr>
        <p:blipFill>
          <a:blip r:embed="rId3" cstate="screen">
            <a:extLst>
              <a:ext uri="{BEBA8EAE-BF5A-486C-A8C5-ECC9F3942E4B}">
                <a14:imgProps xmlns:a14="http://schemas.microsoft.com/office/drawing/2010/main">
                  <a14:imgLayer r:embed="rId4">
                    <a14:imgEffect>
                      <a14:colorTemperature colorTemp="5300"/>
                    </a14:imgEffect>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a:xfrm>
            <a:off x="3954273" y="2998792"/>
            <a:ext cx="1501775" cy="1501775"/>
          </a:xfrm>
          <a:prstGeom prst="ellipse">
            <a:avLst/>
          </a:prstGeom>
          <a:ln w="44450">
            <a:solidFill>
              <a:schemeClr val="bg1"/>
            </a:solidFill>
          </a:ln>
        </p:spPr>
      </p:pic>
      <p:pic>
        <p:nvPicPr>
          <p:cNvPr id="65" name="图片占位符 64"/>
          <p:cNvPicPr>
            <a:picLocks noGrp="1" noChangeAspect="1"/>
          </p:cNvPicPr>
          <p:nvPr>
            <p:ph type="pic" sz="quarter" idx="4294967295"/>
          </p:nvPr>
        </p:nvPicPr>
        <p:blipFill>
          <a:blip r:embed="rId5" cstate="screen">
            <a:extLst>
              <a:ext uri="{BEBA8EAE-BF5A-486C-A8C5-ECC9F3942E4B}">
                <a14:imgProps xmlns:a14="http://schemas.microsoft.com/office/drawing/2010/main">
                  <a14:imgLayer r:embed="rId6">
                    <a14:imgEffect>
                      <a14:colorTemperature colorTemp="5300"/>
                    </a14:imgEffect>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a:xfrm>
            <a:off x="6779516" y="2998792"/>
            <a:ext cx="1501775" cy="1501775"/>
          </a:xfrm>
          <a:prstGeom prst="ellipse">
            <a:avLst/>
          </a:prstGeom>
          <a:ln w="44450">
            <a:solidFill>
              <a:schemeClr val="bg1"/>
            </a:solidFill>
          </a:ln>
        </p:spPr>
      </p:pic>
      <p:grpSp>
        <p:nvGrpSpPr>
          <p:cNvPr id="66" name="组合 65"/>
          <p:cNvGrpSpPr/>
          <p:nvPr/>
        </p:nvGrpSpPr>
        <p:grpSpPr>
          <a:xfrm>
            <a:off x="9064301" y="3263816"/>
            <a:ext cx="2241975" cy="1004621"/>
            <a:chOff x="937750" y="5016378"/>
            <a:chExt cx="2241974" cy="1004621"/>
          </a:xfrm>
        </p:grpSpPr>
        <p:sp>
          <p:nvSpPr>
            <p:cNvPr id="67" name="矩形 66"/>
            <p:cNvSpPr/>
            <p:nvPr/>
          </p:nvSpPr>
          <p:spPr>
            <a:xfrm>
              <a:off x="937750" y="5346968"/>
              <a:ext cx="2241974" cy="674031"/>
            </a:xfrm>
            <a:prstGeom prst="rect">
              <a:avLst/>
            </a:prstGeom>
          </p:spPr>
          <p:txBody>
            <a:bodyPr wrap="square">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68" name="矩形 67"/>
            <p:cNvSpPr/>
            <p:nvPr/>
          </p:nvSpPr>
          <p:spPr>
            <a:xfrm>
              <a:off x="937750" y="501637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grpSp>
        <p:nvGrpSpPr>
          <p:cNvPr id="69" name="组合 68"/>
          <p:cNvGrpSpPr/>
          <p:nvPr/>
        </p:nvGrpSpPr>
        <p:grpSpPr>
          <a:xfrm>
            <a:off x="9064301" y="4864376"/>
            <a:ext cx="2241975" cy="1004621"/>
            <a:chOff x="937750" y="5016378"/>
            <a:chExt cx="2241974" cy="1004621"/>
          </a:xfrm>
        </p:grpSpPr>
        <p:sp>
          <p:nvSpPr>
            <p:cNvPr id="70" name="矩形 69"/>
            <p:cNvSpPr/>
            <p:nvPr/>
          </p:nvSpPr>
          <p:spPr>
            <a:xfrm>
              <a:off x="937750" y="5346968"/>
              <a:ext cx="2241974" cy="674031"/>
            </a:xfrm>
            <a:prstGeom prst="rect">
              <a:avLst/>
            </a:prstGeom>
          </p:spPr>
          <p:txBody>
            <a:bodyPr wrap="square">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71" name="矩形 70"/>
            <p:cNvSpPr/>
            <p:nvPr/>
          </p:nvSpPr>
          <p:spPr>
            <a:xfrm>
              <a:off x="937750" y="501637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grpSp>
        <p:nvGrpSpPr>
          <p:cNvPr id="72" name="组合 71"/>
          <p:cNvGrpSpPr/>
          <p:nvPr/>
        </p:nvGrpSpPr>
        <p:grpSpPr>
          <a:xfrm>
            <a:off x="1072495" y="1663255"/>
            <a:ext cx="2241975" cy="1004621"/>
            <a:chOff x="937750" y="5016378"/>
            <a:chExt cx="2241974" cy="1004621"/>
          </a:xfrm>
        </p:grpSpPr>
        <p:sp>
          <p:nvSpPr>
            <p:cNvPr id="73" name="矩形 72"/>
            <p:cNvSpPr/>
            <p:nvPr/>
          </p:nvSpPr>
          <p:spPr>
            <a:xfrm>
              <a:off x="937750" y="5346968"/>
              <a:ext cx="2241974" cy="674031"/>
            </a:xfrm>
            <a:prstGeom prst="rect">
              <a:avLst/>
            </a:prstGeom>
          </p:spPr>
          <p:txBody>
            <a:bodyPr wrap="square">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74" name="矩形 73"/>
            <p:cNvSpPr/>
            <p:nvPr/>
          </p:nvSpPr>
          <p:spPr>
            <a:xfrm>
              <a:off x="937750" y="501637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grpSp>
        <p:nvGrpSpPr>
          <p:cNvPr id="75" name="组合 74"/>
          <p:cNvGrpSpPr/>
          <p:nvPr/>
        </p:nvGrpSpPr>
        <p:grpSpPr>
          <a:xfrm>
            <a:off x="1072495" y="3263816"/>
            <a:ext cx="2241975" cy="1004621"/>
            <a:chOff x="937750" y="5016378"/>
            <a:chExt cx="2241974" cy="1004621"/>
          </a:xfrm>
        </p:grpSpPr>
        <p:sp>
          <p:nvSpPr>
            <p:cNvPr id="76" name="矩形 75"/>
            <p:cNvSpPr/>
            <p:nvPr/>
          </p:nvSpPr>
          <p:spPr>
            <a:xfrm>
              <a:off x="937750" y="5346968"/>
              <a:ext cx="2241974" cy="674031"/>
            </a:xfrm>
            <a:prstGeom prst="rect">
              <a:avLst/>
            </a:prstGeom>
          </p:spPr>
          <p:txBody>
            <a:bodyPr wrap="square">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77" name="矩形 76"/>
            <p:cNvSpPr/>
            <p:nvPr/>
          </p:nvSpPr>
          <p:spPr>
            <a:xfrm>
              <a:off x="937750" y="501637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grpSp>
        <p:nvGrpSpPr>
          <p:cNvPr id="78" name="组合 77"/>
          <p:cNvGrpSpPr/>
          <p:nvPr/>
        </p:nvGrpSpPr>
        <p:grpSpPr>
          <a:xfrm>
            <a:off x="1072495" y="4864376"/>
            <a:ext cx="2241975" cy="1004621"/>
            <a:chOff x="937750" y="5016378"/>
            <a:chExt cx="2241974" cy="1004621"/>
          </a:xfrm>
        </p:grpSpPr>
        <p:sp>
          <p:nvSpPr>
            <p:cNvPr id="79" name="矩形 78"/>
            <p:cNvSpPr/>
            <p:nvPr/>
          </p:nvSpPr>
          <p:spPr>
            <a:xfrm>
              <a:off x="937750" y="5346968"/>
              <a:ext cx="2241974" cy="674031"/>
            </a:xfrm>
            <a:prstGeom prst="rect">
              <a:avLst/>
            </a:prstGeom>
          </p:spPr>
          <p:txBody>
            <a:bodyPr wrap="square">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80" name="矩形 79"/>
            <p:cNvSpPr/>
            <p:nvPr/>
          </p:nvSpPr>
          <p:spPr>
            <a:xfrm>
              <a:off x="937750" y="501637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cxnSp>
        <p:nvCxnSpPr>
          <p:cNvPr id="34" name="直接连接符 33"/>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0" name="文本框 39"/>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增强员工执行力</a:t>
            </a:r>
          </a:p>
        </p:txBody>
      </p:sp>
      <p:sp>
        <p:nvSpPr>
          <p:cNvPr id="41" name="文本框 40"/>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41975108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p:cTn id="12" dur="500" fill="hold"/>
                                        <p:tgtEl>
                                          <p:spTgt spid="64"/>
                                        </p:tgtEl>
                                        <p:attrNameLst>
                                          <p:attrName>ppt_w</p:attrName>
                                        </p:attrNameLst>
                                      </p:cBhvr>
                                      <p:tavLst>
                                        <p:tav tm="0">
                                          <p:val>
                                            <p:fltVal val="0"/>
                                          </p:val>
                                        </p:tav>
                                        <p:tav tm="100000">
                                          <p:val>
                                            <p:strVal val="#ppt_w"/>
                                          </p:val>
                                        </p:tav>
                                      </p:tavLst>
                                    </p:anim>
                                    <p:anim calcmode="lin" valueType="num">
                                      <p:cBhvr>
                                        <p:cTn id="13" dur="500" fill="hold"/>
                                        <p:tgtEl>
                                          <p:spTgt spid="64"/>
                                        </p:tgtEl>
                                        <p:attrNameLst>
                                          <p:attrName>ppt_h</p:attrName>
                                        </p:attrNameLst>
                                      </p:cBhvr>
                                      <p:tavLst>
                                        <p:tav tm="0">
                                          <p:val>
                                            <p:fltVal val="0"/>
                                          </p:val>
                                        </p:tav>
                                        <p:tav tm="100000">
                                          <p:val>
                                            <p:strVal val="#ppt_h"/>
                                          </p:val>
                                        </p:tav>
                                      </p:tavLst>
                                    </p:anim>
                                    <p:animEffect transition="in" filter="fade">
                                      <p:cBhvr>
                                        <p:cTn id="14" dur="500"/>
                                        <p:tgtEl>
                                          <p:spTgt spid="64"/>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53" presetClass="entr" presetSubtype="16" fill="hold" nodeType="with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p:cTn id="22" dur="500" fill="hold"/>
                                        <p:tgtEl>
                                          <p:spTgt spid="65"/>
                                        </p:tgtEl>
                                        <p:attrNameLst>
                                          <p:attrName>ppt_w</p:attrName>
                                        </p:attrNameLst>
                                      </p:cBhvr>
                                      <p:tavLst>
                                        <p:tav tm="0">
                                          <p:val>
                                            <p:fltVal val="0"/>
                                          </p:val>
                                        </p:tav>
                                        <p:tav tm="100000">
                                          <p:val>
                                            <p:strVal val="#ppt_w"/>
                                          </p:val>
                                        </p:tav>
                                      </p:tavLst>
                                    </p:anim>
                                    <p:anim calcmode="lin" valueType="num">
                                      <p:cBhvr>
                                        <p:cTn id="23" dur="500" fill="hold"/>
                                        <p:tgtEl>
                                          <p:spTgt spid="65"/>
                                        </p:tgtEl>
                                        <p:attrNameLst>
                                          <p:attrName>ppt_h</p:attrName>
                                        </p:attrNameLst>
                                      </p:cBhvr>
                                      <p:tavLst>
                                        <p:tav tm="0">
                                          <p:val>
                                            <p:fltVal val="0"/>
                                          </p:val>
                                        </p:tav>
                                        <p:tav tm="100000">
                                          <p:val>
                                            <p:strVal val="#ppt_h"/>
                                          </p:val>
                                        </p:tav>
                                      </p:tavLst>
                                    </p:anim>
                                    <p:animEffect transition="in" filter="fade">
                                      <p:cBhvr>
                                        <p:cTn id="24" dur="500"/>
                                        <p:tgtEl>
                                          <p:spTgt spid="65"/>
                                        </p:tgtEl>
                                      </p:cBhvr>
                                    </p:animEffect>
                                  </p:childTnLst>
                                </p:cTn>
                              </p:par>
                            </p:childTnLst>
                          </p:cTn>
                        </p:par>
                        <p:par>
                          <p:cTn id="25" fill="hold">
                            <p:stCondLst>
                              <p:cond delay="500"/>
                            </p:stCondLst>
                            <p:childTnLst>
                              <p:par>
                                <p:cTn id="26" presetID="2" presetClass="entr" presetSubtype="4"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500" fill="hold"/>
                                        <p:tgtEl>
                                          <p:spTgt spid="72"/>
                                        </p:tgtEl>
                                        <p:attrNameLst>
                                          <p:attrName>ppt_x</p:attrName>
                                        </p:attrNameLst>
                                      </p:cBhvr>
                                      <p:tavLst>
                                        <p:tav tm="0">
                                          <p:val>
                                            <p:strVal val="#ppt_x"/>
                                          </p:val>
                                        </p:tav>
                                        <p:tav tm="100000">
                                          <p:val>
                                            <p:strVal val="#ppt_x"/>
                                          </p:val>
                                        </p:tav>
                                      </p:tavLst>
                                    </p:anim>
                                    <p:anim calcmode="lin" valueType="num">
                                      <p:cBhvr additive="base">
                                        <p:cTn id="29" dur="5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75"/>
                                        </p:tgtEl>
                                        <p:attrNameLst>
                                          <p:attrName>style.visibility</p:attrName>
                                        </p:attrNameLst>
                                      </p:cBhvr>
                                      <p:to>
                                        <p:strVal val="visible"/>
                                      </p:to>
                                    </p:set>
                                    <p:anim calcmode="lin" valueType="num">
                                      <p:cBhvr additive="base">
                                        <p:cTn id="32" dur="500" fill="hold"/>
                                        <p:tgtEl>
                                          <p:spTgt spid="75"/>
                                        </p:tgtEl>
                                        <p:attrNameLst>
                                          <p:attrName>ppt_x</p:attrName>
                                        </p:attrNameLst>
                                      </p:cBhvr>
                                      <p:tavLst>
                                        <p:tav tm="0">
                                          <p:val>
                                            <p:strVal val="#ppt_x"/>
                                          </p:val>
                                        </p:tav>
                                        <p:tav tm="100000">
                                          <p:val>
                                            <p:strVal val="#ppt_x"/>
                                          </p:val>
                                        </p:tav>
                                      </p:tavLst>
                                    </p:anim>
                                    <p:anim calcmode="lin" valueType="num">
                                      <p:cBhvr additive="base">
                                        <p:cTn id="33" dur="500" fill="hold"/>
                                        <p:tgtEl>
                                          <p:spTgt spid="75"/>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78"/>
                                        </p:tgtEl>
                                        <p:attrNameLst>
                                          <p:attrName>style.visibility</p:attrName>
                                        </p:attrNameLst>
                                      </p:cBhvr>
                                      <p:to>
                                        <p:strVal val="visible"/>
                                      </p:to>
                                    </p:set>
                                    <p:anim calcmode="lin" valueType="num">
                                      <p:cBhvr additive="base">
                                        <p:cTn id="36" dur="500" fill="hold"/>
                                        <p:tgtEl>
                                          <p:spTgt spid="78"/>
                                        </p:tgtEl>
                                        <p:attrNameLst>
                                          <p:attrName>ppt_x</p:attrName>
                                        </p:attrNameLst>
                                      </p:cBhvr>
                                      <p:tavLst>
                                        <p:tav tm="0">
                                          <p:val>
                                            <p:strVal val="#ppt_x"/>
                                          </p:val>
                                        </p:tav>
                                        <p:tav tm="100000">
                                          <p:val>
                                            <p:strVal val="#ppt_x"/>
                                          </p:val>
                                        </p:tav>
                                      </p:tavLst>
                                    </p:anim>
                                    <p:anim calcmode="lin" valueType="num">
                                      <p:cBhvr additive="base">
                                        <p:cTn id="37" dur="500" fill="hold"/>
                                        <p:tgtEl>
                                          <p:spTgt spid="78"/>
                                        </p:tgtEl>
                                        <p:attrNameLst>
                                          <p:attrName>ppt_y</p:attrName>
                                        </p:attrNameLst>
                                      </p:cBhvr>
                                      <p:tavLst>
                                        <p:tav tm="0">
                                          <p:val>
                                            <p:strVal val="1+#ppt_h/2"/>
                                          </p:val>
                                        </p:tav>
                                        <p:tav tm="100000">
                                          <p:val>
                                            <p:strVal val="#ppt_y"/>
                                          </p:val>
                                        </p:tav>
                                      </p:tavLst>
                                    </p:anim>
                                  </p:childTnLst>
                                </p:cTn>
                              </p:par>
                              <p:par>
                                <p:cTn id="38" presetID="2" presetClass="entr" presetSubtype="1" fill="hold" nodeType="with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additive="base">
                                        <p:cTn id="40" dur="500" fill="hold"/>
                                        <p:tgtEl>
                                          <p:spTgt spid="59"/>
                                        </p:tgtEl>
                                        <p:attrNameLst>
                                          <p:attrName>ppt_x</p:attrName>
                                        </p:attrNameLst>
                                      </p:cBhvr>
                                      <p:tavLst>
                                        <p:tav tm="0">
                                          <p:val>
                                            <p:strVal val="#ppt_x"/>
                                          </p:val>
                                        </p:tav>
                                        <p:tav tm="100000">
                                          <p:val>
                                            <p:strVal val="#ppt_x"/>
                                          </p:val>
                                        </p:tav>
                                      </p:tavLst>
                                    </p:anim>
                                    <p:anim calcmode="lin" valueType="num">
                                      <p:cBhvr additive="base">
                                        <p:cTn id="41" dur="500" fill="hold"/>
                                        <p:tgtEl>
                                          <p:spTgt spid="59"/>
                                        </p:tgtEl>
                                        <p:attrNameLst>
                                          <p:attrName>ppt_y</p:attrName>
                                        </p:attrNameLst>
                                      </p:cBhvr>
                                      <p:tavLst>
                                        <p:tav tm="0">
                                          <p:val>
                                            <p:strVal val="0-#ppt_h/2"/>
                                          </p:val>
                                        </p:tav>
                                        <p:tav tm="100000">
                                          <p:val>
                                            <p:strVal val="#ppt_y"/>
                                          </p:val>
                                        </p:tav>
                                      </p:tavLst>
                                    </p:anim>
                                  </p:childTnLst>
                                </p:cTn>
                              </p:par>
                              <p:par>
                                <p:cTn id="42" presetID="2" presetClass="entr" presetSubtype="1"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ppt_x"/>
                                          </p:val>
                                        </p:tav>
                                        <p:tav tm="100000">
                                          <p:val>
                                            <p:strVal val="#ppt_x"/>
                                          </p:val>
                                        </p:tav>
                                      </p:tavLst>
                                    </p:anim>
                                    <p:anim calcmode="lin" valueType="num">
                                      <p:cBhvr additive="base">
                                        <p:cTn id="45" dur="500" fill="hold"/>
                                        <p:tgtEl>
                                          <p:spTgt spid="66"/>
                                        </p:tgtEl>
                                        <p:attrNameLst>
                                          <p:attrName>ppt_y</p:attrName>
                                        </p:attrNameLst>
                                      </p:cBhvr>
                                      <p:tavLst>
                                        <p:tav tm="0">
                                          <p:val>
                                            <p:strVal val="0-#ppt_h/2"/>
                                          </p:val>
                                        </p:tav>
                                        <p:tav tm="100000">
                                          <p:val>
                                            <p:strVal val="#ppt_y"/>
                                          </p:val>
                                        </p:tav>
                                      </p:tavLst>
                                    </p:anim>
                                  </p:childTnLst>
                                </p:cTn>
                              </p:par>
                              <p:par>
                                <p:cTn id="46" presetID="2" presetClass="entr" presetSubtype="1" fill="hold" nodeType="withEffect">
                                  <p:stCondLst>
                                    <p:cond delay="0"/>
                                  </p:stCondLst>
                                  <p:childTnLst>
                                    <p:set>
                                      <p:cBhvr>
                                        <p:cTn id="47" dur="1" fill="hold">
                                          <p:stCondLst>
                                            <p:cond delay="0"/>
                                          </p:stCondLst>
                                        </p:cTn>
                                        <p:tgtEl>
                                          <p:spTgt spid="69"/>
                                        </p:tgtEl>
                                        <p:attrNameLst>
                                          <p:attrName>style.visibility</p:attrName>
                                        </p:attrNameLst>
                                      </p:cBhvr>
                                      <p:to>
                                        <p:strVal val="visible"/>
                                      </p:to>
                                    </p:set>
                                    <p:anim calcmode="lin" valueType="num">
                                      <p:cBhvr additive="base">
                                        <p:cTn id="48" dur="500" fill="hold"/>
                                        <p:tgtEl>
                                          <p:spTgt spid="69"/>
                                        </p:tgtEl>
                                        <p:attrNameLst>
                                          <p:attrName>ppt_x</p:attrName>
                                        </p:attrNameLst>
                                      </p:cBhvr>
                                      <p:tavLst>
                                        <p:tav tm="0">
                                          <p:val>
                                            <p:strVal val="#ppt_x"/>
                                          </p:val>
                                        </p:tav>
                                        <p:tav tm="100000">
                                          <p:val>
                                            <p:strVal val="#ppt_x"/>
                                          </p:val>
                                        </p:tav>
                                      </p:tavLst>
                                    </p:anim>
                                    <p:anim calcmode="lin" valueType="num">
                                      <p:cBhvr additive="base">
                                        <p:cTn id="49" dur="500" fill="hold"/>
                                        <p:tgtEl>
                                          <p:spTgt spid="6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şlïḋè"/>
          <p:cNvSpPr/>
          <p:nvPr/>
        </p:nvSpPr>
        <p:spPr>
          <a:xfrm>
            <a:off x="-11244" y="3969628"/>
            <a:ext cx="5599629" cy="1765676"/>
          </a:xfrm>
          <a:prstGeom prst="rect">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5" name="işḻïďé"/>
          <p:cNvSpPr/>
          <p:nvPr/>
        </p:nvSpPr>
        <p:spPr>
          <a:xfrm>
            <a:off x="7195384" y="3969628"/>
            <a:ext cx="4996621" cy="1765676"/>
          </a:xfrm>
          <a:prstGeom prst="rect">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6" name="íṧľîďé"/>
          <p:cNvSpPr/>
          <p:nvPr/>
        </p:nvSpPr>
        <p:spPr>
          <a:xfrm>
            <a:off x="5671628" y="3969631"/>
            <a:ext cx="1448063" cy="1773279"/>
          </a:xfrm>
          <a:prstGeom prst="rect">
            <a:avLst/>
          </a:prstGeom>
          <a:blipFill>
            <a:blip r:embed="rId3"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7" name="iṥľíďé"/>
          <p:cNvSpPr/>
          <p:nvPr/>
        </p:nvSpPr>
        <p:spPr>
          <a:xfrm>
            <a:off x="7193661" y="2108359"/>
            <a:ext cx="3437099" cy="1780407"/>
          </a:xfrm>
          <a:prstGeom prst="rect">
            <a:avLst/>
          </a:prstGeom>
          <a:blipFill>
            <a:blip r:embed="rId4"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8" name="ïṩlíḋè"/>
          <p:cNvSpPr/>
          <p:nvPr/>
        </p:nvSpPr>
        <p:spPr>
          <a:xfrm>
            <a:off x="-1555" y="2108359"/>
            <a:ext cx="2936339" cy="1771179"/>
          </a:xfrm>
          <a:prstGeom prst="rect">
            <a:avLst/>
          </a:prstGeom>
          <a:blipFill>
            <a:blip r:embed="rId5"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9" name="ï$ľíḑê"/>
          <p:cNvSpPr/>
          <p:nvPr/>
        </p:nvSpPr>
        <p:spPr>
          <a:xfrm>
            <a:off x="3021667" y="2113857"/>
            <a:ext cx="4086839" cy="17656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10" name="íṧḷïḋé"/>
          <p:cNvSpPr/>
          <p:nvPr/>
        </p:nvSpPr>
        <p:spPr>
          <a:xfrm>
            <a:off x="10715924" y="2113857"/>
            <a:ext cx="1476077" cy="1765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grpSp>
        <p:nvGrpSpPr>
          <p:cNvPr id="32" name="组合 31"/>
          <p:cNvGrpSpPr/>
          <p:nvPr/>
        </p:nvGrpSpPr>
        <p:grpSpPr>
          <a:xfrm>
            <a:off x="3543754" y="2482839"/>
            <a:ext cx="3042663" cy="781752"/>
            <a:chOff x="3624779" y="2412339"/>
            <a:chExt cx="3042663" cy="781752"/>
          </a:xfrm>
        </p:grpSpPr>
        <p:sp>
          <p:nvSpPr>
            <p:cNvPr id="33" name="文本框 32"/>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34" name="文本框 33"/>
            <p:cNvSpPr txBox="1"/>
            <p:nvPr/>
          </p:nvSpPr>
          <p:spPr>
            <a:xfrm>
              <a:off x="3624779" y="2750893"/>
              <a:ext cx="3042663"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字魂36号-正文宋楷" panose="02000000000000000000" pitchFamily="2" charset="-122"/>
                  <a:ea typeface="字魂36号-正文宋楷" panose="02000000000000000000" pitchFamily="2" charset="-122"/>
                </a:rPr>
                <a:t>The user can demonstrate on a projector or computer, or presentation and make it film to be used in a wider field</a:t>
              </a:r>
            </a:p>
          </p:txBody>
        </p:sp>
      </p:grpSp>
      <p:grpSp>
        <p:nvGrpSpPr>
          <p:cNvPr id="35" name="组合 34"/>
          <p:cNvGrpSpPr/>
          <p:nvPr/>
        </p:nvGrpSpPr>
        <p:grpSpPr>
          <a:xfrm>
            <a:off x="1267241" y="4373877"/>
            <a:ext cx="3042663" cy="781752"/>
            <a:chOff x="3624779" y="2412339"/>
            <a:chExt cx="3042663" cy="781752"/>
          </a:xfrm>
        </p:grpSpPr>
        <p:sp>
          <p:nvSpPr>
            <p:cNvPr id="36" name="文本框 35"/>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37" name="文本框 36"/>
            <p:cNvSpPr txBox="1"/>
            <p:nvPr/>
          </p:nvSpPr>
          <p:spPr>
            <a:xfrm>
              <a:off x="3624779" y="2750893"/>
              <a:ext cx="3042663"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字魂36号-正文宋楷" panose="02000000000000000000" pitchFamily="2" charset="-122"/>
                  <a:ea typeface="字魂36号-正文宋楷" panose="02000000000000000000" pitchFamily="2" charset="-122"/>
                </a:rPr>
                <a:t>The user can demonstrate on a projector or computer, or presentation and make it film to be used in a wider field</a:t>
              </a:r>
            </a:p>
          </p:txBody>
        </p:sp>
      </p:grpSp>
      <p:grpSp>
        <p:nvGrpSpPr>
          <p:cNvPr id="38" name="组合 37"/>
          <p:cNvGrpSpPr/>
          <p:nvPr/>
        </p:nvGrpSpPr>
        <p:grpSpPr>
          <a:xfrm>
            <a:off x="7820441" y="4373877"/>
            <a:ext cx="3042663" cy="781752"/>
            <a:chOff x="3624779" y="2412339"/>
            <a:chExt cx="3042663" cy="781752"/>
          </a:xfrm>
        </p:grpSpPr>
        <p:sp>
          <p:nvSpPr>
            <p:cNvPr id="39" name="文本框 38"/>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40" name="文本框 39"/>
            <p:cNvSpPr txBox="1"/>
            <p:nvPr/>
          </p:nvSpPr>
          <p:spPr>
            <a:xfrm>
              <a:off x="3624779" y="2750893"/>
              <a:ext cx="3042663"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字魂36号-正文宋楷" panose="02000000000000000000" pitchFamily="2" charset="-122"/>
                  <a:ea typeface="字魂36号-正文宋楷" panose="02000000000000000000" pitchFamily="2" charset="-122"/>
                </a:rPr>
                <a:t>The user can demonstrate on a projector or computer, or presentation and make it film to be used in a wider field</a:t>
              </a:r>
            </a:p>
          </p:txBody>
        </p:sp>
      </p:grpSp>
      <p:cxnSp>
        <p:nvCxnSpPr>
          <p:cNvPr id="22" name="直接连接符 21"/>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4" name="文本框 23"/>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增强员工执行力</a:t>
            </a:r>
          </a:p>
        </p:txBody>
      </p:sp>
      <p:sp>
        <p:nvSpPr>
          <p:cNvPr id="25" name="文本框 24"/>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11441066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1+#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1+#ppt_w/2"/>
                                          </p:val>
                                        </p:tav>
                                        <p:tav tm="100000">
                                          <p:val>
                                            <p:strVal val="#ppt_x"/>
                                          </p:val>
                                        </p:tav>
                                      </p:tavLst>
                                    </p:anim>
                                    <p:anim calcmode="lin" valueType="num">
                                      <p:cBhvr additive="base">
                                        <p:cTn id="40" dur="500" fill="hold"/>
                                        <p:tgtEl>
                                          <p:spTgt spid="35"/>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1+#ppt_w/2"/>
                                          </p:val>
                                        </p:tav>
                                        <p:tav tm="100000">
                                          <p:val>
                                            <p:strVal val="#ppt_x"/>
                                          </p:val>
                                        </p:tav>
                                      </p:tavLst>
                                    </p:anim>
                                    <p:anim calcmode="lin" valueType="num">
                                      <p:cBhvr additive="base">
                                        <p:cTn id="44"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322fd1bd-ba4d-494d-b399-0e943c35d1e4"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049144" y="1972721"/>
            <a:ext cx="8125301" cy="2518463"/>
            <a:chOff x="2049141" y="2021325"/>
            <a:chExt cx="8125301" cy="2518463"/>
          </a:xfrm>
        </p:grpSpPr>
        <p:sp>
          <p:nvSpPr>
            <p:cNvPr id="25" name="BackShape"/>
            <p:cNvSpPr/>
            <p:nvPr/>
          </p:nvSpPr>
          <p:spPr>
            <a:xfrm>
              <a:off x="7870342" y="2235688"/>
              <a:ext cx="2089734" cy="2089735"/>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26" name="ValueShape"/>
            <p:cNvSpPr/>
            <p:nvPr/>
          </p:nvSpPr>
          <p:spPr>
            <a:xfrm>
              <a:off x="7655980" y="2021325"/>
              <a:ext cx="2518462" cy="2518463"/>
            </a:xfrm>
            <a:prstGeom prst="pie">
              <a:avLst>
                <a:gd name="adj1" fmla="val 16200000"/>
                <a:gd name="adj2" fmla="val 9288000"/>
              </a:avLst>
            </a:prstGeom>
            <a:solidFill>
              <a:schemeClr val="accent1">
                <a:lumMod val="10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28" name="ValueText"/>
            <p:cNvSpPr txBox="1"/>
            <p:nvPr/>
          </p:nvSpPr>
          <p:spPr>
            <a:xfrm>
              <a:off x="2049141" y="2619305"/>
              <a:ext cx="1610847" cy="1208135"/>
            </a:xfrm>
            <a:prstGeom prst="rect">
              <a:avLst/>
            </a:prstGeom>
            <a:noFill/>
          </p:spPr>
          <p:txBody>
            <a:bodyPr wrap="none" lIns="0" tIns="0" rIns="0" bIns="0">
              <a:prstTxWarp prst="textPlain">
                <a:avLst/>
              </a:prstTxWarp>
              <a:normAutofit/>
            </a:bodyPr>
            <a:lstStyle/>
            <a:p>
              <a:r>
                <a:rPr lang="en-US" dirty="0">
                  <a:solidFill>
                    <a:schemeClr val="accent1">
                      <a:lumMod val="100000"/>
                    </a:schemeClr>
                  </a:solidFill>
                  <a:latin typeface="字魂36号-正文宋楷" panose="02000000000000000000" pitchFamily="2" charset="-122"/>
                  <a:ea typeface="字魂36号-正文宋楷" panose="02000000000000000000" pitchFamily="2" charset="-122"/>
                </a:rPr>
                <a:t>68%</a:t>
              </a:r>
            </a:p>
          </p:txBody>
        </p:sp>
        <p:cxnSp>
          <p:nvCxnSpPr>
            <p:cNvPr id="29" name="LineShape"/>
            <p:cNvCxnSpPr>
              <a:cxnSpLocks/>
            </p:cNvCxnSpPr>
            <p:nvPr/>
          </p:nvCxnSpPr>
          <p:spPr>
            <a:xfrm flipH="1">
              <a:off x="2049141" y="2377128"/>
              <a:ext cx="5708728" cy="0"/>
            </a:xfrm>
            <a:prstGeom prst="straightConnector1">
              <a:avLst/>
            </a:prstGeom>
            <a:noFill/>
            <a:ln w="12700" cap="flat" cmpd="sng">
              <a:solidFill>
                <a:srgbClr val="D8D8D8"/>
              </a:solidFill>
              <a:prstDash val="solid"/>
              <a:miter/>
              <a:headEnd type="none" w="med" len="med"/>
              <a:tailEnd type="none" w="med" len="med"/>
            </a:ln>
          </p:spPr>
        </p:cxnSp>
        <p:sp>
          <p:nvSpPr>
            <p:cNvPr id="30" name="RelativeShape"/>
            <p:cNvSpPr/>
            <p:nvPr/>
          </p:nvSpPr>
          <p:spPr>
            <a:xfrm>
              <a:off x="4159061" y="2547315"/>
              <a:ext cx="3440682" cy="13521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1" name="IconShape"/>
            <p:cNvSpPr>
              <a:spLocks/>
            </p:cNvSpPr>
            <p:nvPr/>
          </p:nvSpPr>
          <p:spPr bwMode="auto">
            <a:xfrm>
              <a:off x="4221354"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2" name="IconShape"/>
            <p:cNvSpPr>
              <a:spLocks/>
            </p:cNvSpPr>
            <p:nvPr/>
          </p:nvSpPr>
          <p:spPr bwMode="auto">
            <a:xfrm>
              <a:off x="4922110"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3" name="IconShape"/>
            <p:cNvSpPr>
              <a:spLocks/>
            </p:cNvSpPr>
            <p:nvPr/>
          </p:nvSpPr>
          <p:spPr bwMode="auto">
            <a:xfrm>
              <a:off x="5622866"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4" name="IconShape"/>
            <p:cNvSpPr>
              <a:spLocks/>
            </p:cNvSpPr>
            <p:nvPr/>
          </p:nvSpPr>
          <p:spPr bwMode="auto">
            <a:xfrm>
              <a:off x="6323622"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5" name="IconShape"/>
            <p:cNvSpPr>
              <a:spLocks/>
            </p:cNvSpPr>
            <p:nvPr/>
          </p:nvSpPr>
          <p:spPr bwMode="auto">
            <a:xfrm>
              <a:off x="7024378"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6" name="IconShape"/>
            <p:cNvSpPr>
              <a:spLocks/>
            </p:cNvSpPr>
            <p:nvPr/>
          </p:nvSpPr>
          <p:spPr bwMode="auto">
            <a:xfrm>
              <a:off x="4221354"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7" name="IconShape"/>
            <p:cNvSpPr>
              <a:spLocks/>
            </p:cNvSpPr>
            <p:nvPr/>
          </p:nvSpPr>
          <p:spPr bwMode="auto">
            <a:xfrm>
              <a:off x="4922110"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gradFill flip="none" rotWithShape="1">
              <a:gsLst>
                <a:gs pos="0">
                  <a:schemeClr val="accent1">
                    <a:lumMod val="100000"/>
                  </a:schemeClr>
                </a:gs>
                <a:gs pos="100000">
                  <a:schemeClr val="lt1">
                    <a:lumMod val="85000"/>
                  </a:schemeClr>
                </a:gs>
                <a:gs pos="80000">
                  <a:schemeClr val="accent1">
                    <a:lumMod val="100000"/>
                  </a:schemeClr>
                </a:gs>
                <a:gs pos="80100">
                  <a:schemeClr val="lt1">
                    <a:lumMod val="8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8" name="IconShape"/>
            <p:cNvSpPr>
              <a:spLocks/>
            </p:cNvSpPr>
            <p:nvPr/>
          </p:nvSpPr>
          <p:spPr bwMode="auto">
            <a:xfrm>
              <a:off x="5622866"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39" name="IconShape"/>
            <p:cNvSpPr>
              <a:spLocks/>
            </p:cNvSpPr>
            <p:nvPr/>
          </p:nvSpPr>
          <p:spPr bwMode="auto">
            <a:xfrm>
              <a:off x="6323622"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sp>
          <p:nvSpPr>
            <p:cNvPr id="40" name="IconShape"/>
            <p:cNvSpPr>
              <a:spLocks/>
            </p:cNvSpPr>
            <p:nvPr/>
          </p:nvSpPr>
          <p:spPr bwMode="auto">
            <a:xfrm>
              <a:off x="7024378"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字魂36号-正文宋楷" panose="02000000000000000000" pitchFamily="2" charset="-122"/>
                <a:ea typeface="字魂36号-正文宋楷" panose="02000000000000000000" pitchFamily="2" charset="-122"/>
              </a:endParaRPr>
            </a:p>
          </p:txBody>
        </p:sp>
        <p:cxnSp>
          <p:nvCxnSpPr>
            <p:cNvPr id="41" name="LineShape"/>
            <p:cNvCxnSpPr>
              <a:cxnSpLocks/>
            </p:cNvCxnSpPr>
            <p:nvPr/>
          </p:nvCxnSpPr>
          <p:spPr>
            <a:xfrm flipH="1">
              <a:off x="2049141" y="4151178"/>
              <a:ext cx="5708728" cy="0"/>
            </a:xfrm>
            <a:prstGeom prst="straightConnector1">
              <a:avLst/>
            </a:prstGeom>
            <a:noFill/>
            <a:ln w="12700" cap="flat" cmpd="sng">
              <a:solidFill>
                <a:srgbClr val="D8D8D8"/>
              </a:solidFill>
              <a:prstDash val="solid"/>
              <a:miter/>
              <a:headEnd type="none" w="med" len="med"/>
              <a:tailEnd type="none" w="med" len="med"/>
            </a:ln>
          </p:spPr>
        </p:cxnSp>
      </p:grpSp>
      <p:grpSp>
        <p:nvGrpSpPr>
          <p:cNvPr id="52" name="组合 51"/>
          <p:cNvGrpSpPr/>
          <p:nvPr/>
        </p:nvGrpSpPr>
        <p:grpSpPr>
          <a:xfrm>
            <a:off x="1992993" y="4283089"/>
            <a:ext cx="8181451" cy="1078135"/>
            <a:chOff x="874712" y="3238103"/>
            <a:chExt cx="8181450" cy="1078135"/>
          </a:xfrm>
        </p:grpSpPr>
        <p:sp>
          <p:nvSpPr>
            <p:cNvPr id="53" name="矩形 5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3EB1709-6D20-4440-8800-976CC5E9712E}"/>
                </a:ext>
              </a:extLst>
            </p:cNvPr>
            <p:cNvSpPr/>
            <p:nvPr/>
          </p:nvSpPr>
          <p:spPr>
            <a:xfrm>
              <a:off x="874712" y="3706840"/>
              <a:ext cx="8181450" cy="609398"/>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14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a:t>
              </a:r>
              <a:r>
                <a:rPr lang="en-US" altLang="zh-CN" sz="1400" dirty="0" err="1">
                  <a:solidFill>
                    <a:schemeClr val="bg1">
                      <a:lumMod val="50000"/>
                    </a:schemeClr>
                  </a:solidFill>
                  <a:latin typeface="字魂36号-正文宋楷" panose="02000000000000000000" pitchFamily="2" charset="-122"/>
                  <a:ea typeface="字魂36号-正文宋楷" panose="02000000000000000000" pitchFamily="2" charset="-122"/>
                </a:rPr>
                <a:t>usedThe</a:t>
              </a:r>
              <a:r>
                <a:rPr lang="en-US" altLang="zh-CN" sz="1400" dirty="0">
                  <a:solidFill>
                    <a:schemeClr val="bg1">
                      <a:lumMod val="50000"/>
                    </a:schemeClr>
                  </a:solidFill>
                  <a:latin typeface="字魂36号-正文宋楷" panose="02000000000000000000" pitchFamily="2" charset="-122"/>
                  <a:ea typeface="字魂36号-正文宋楷" panose="02000000000000000000" pitchFamily="2" charset="-122"/>
                </a:rPr>
                <a:t> user can demonstrate on a projector or computer, or print the presentation and make it into a film to be used</a:t>
              </a:r>
            </a:p>
          </p:txBody>
        </p:sp>
        <p:sp>
          <p:nvSpPr>
            <p:cNvPr id="54" name="矩形 5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BCE2F27-1948-4AAF-B7D2-B7B4F23C2784}"/>
                </a:ext>
              </a:extLst>
            </p:cNvPr>
            <p:cNvSpPr/>
            <p:nvPr/>
          </p:nvSpPr>
          <p:spPr>
            <a:xfrm>
              <a:off x="874713" y="323810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cxnSp>
        <p:nvCxnSpPr>
          <p:cNvPr id="43" name="直接连接符 42"/>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5" name="文本框 44"/>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增强员工执行力</a:t>
            </a:r>
          </a:p>
        </p:txBody>
      </p:sp>
      <p:sp>
        <p:nvSpPr>
          <p:cNvPr id="46" name="文本框 45"/>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30255182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6="http://schemas.microsoft.com/office/drawing/2014/main"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0-#ppt_w/2"/>
                                          </p:val>
                                        </p:tav>
                                        <p:tav tm="100000">
                                          <p:val>
                                            <p:strVal val="#ppt_x"/>
                                          </p:val>
                                        </p:tav>
                                      </p:tavLst>
                                    </p:anim>
                                    <p:anim calcmode="lin" valueType="num">
                                      <p:cBhvr additive="base">
                                        <p:cTn id="1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1" y="3208151"/>
            <a:ext cx="4572531" cy="3649851"/>
          </a:xfrm>
          <a:prstGeom prst="rect">
            <a:avLst/>
          </a:prstGeom>
        </p:spPr>
      </p:pic>
      <p:cxnSp>
        <p:nvCxnSpPr>
          <p:cNvPr id="3" name="直接连接符 2"/>
          <p:cNvCxnSpPr/>
          <p:nvPr/>
        </p:nvCxnSpPr>
        <p:spPr>
          <a:xfrm>
            <a:off x="6084888" y="1709228"/>
            <a:ext cx="0" cy="143033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798024" y="1662275"/>
            <a:ext cx="875561" cy="1600438"/>
          </a:xfrm>
          <a:prstGeom prst="rect">
            <a:avLst/>
          </a:prstGeom>
          <a:noFill/>
        </p:spPr>
        <p:txBody>
          <a:bodyPr wrap="none" rtlCol="0">
            <a:spAutoFit/>
            <a:scene3d>
              <a:camera prst="orthographicFront"/>
              <a:lightRig rig="threePt" dir="t"/>
            </a:scene3d>
            <a:sp3d contourW="12700"/>
          </a:bodyPr>
          <a:lstStyle/>
          <a:p>
            <a:pPr algn="ctr"/>
            <a:r>
              <a:rPr lang="en-US" altLang="zh-CN" sz="3200"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rPr>
              <a:t>PART</a:t>
            </a:r>
          </a:p>
          <a:p>
            <a:pPr algn="ctr"/>
            <a:r>
              <a:rPr lang="en-US" altLang="zh-CN" sz="6600" b="1"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rPr>
              <a:t>04</a:t>
            </a:r>
            <a:endParaRPr lang="zh-CN" altLang="en-US" sz="6600" b="1" dirty="0">
              <a:gradFill>
                <a:gsLst>
                  <a:gs pos="100000">
                    <a:schemeClr val="accent2"/>
                  </a:gs>
                  <a:gs pos="0">
                    <a:schemeClr val="accent1"/>
                  </a:gs>
                </a:gsLst>
                <a:lin ang="1200000" scaled="0"/>
              </a:gradFill>
              <a:latin typeface="字魂36号-正文宋楷" panose="02000000000000000000" pitchFamily="2" charset="-122"/>
              <a:ea typeface="字魂36号-正文宋楷" panose="02000000000000000000" pitchFamily="2" charset="-122"/>
              <a:cs typeface="经典综艺体简" panose="02010609000101010101" pitchFamily="49" charset="-122"/>
            </a:endParaRPr>
          </a:p>
        </p:txBody>
      </p:sp>
      <p:sp>
        <p:nvSpPr>
          <p:cNvPr id="5" name="文本框 4"/>
          <p:cNvSpPr txBox="1"/>
          <p:nvPr/>
        </p:nvSpPr>
        <p:spPr>
          <a:xfrm>
            <a:off x="6382135" y="1802261"/>
            <a:ext cx="3786614" cy="707886"/>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4000" dirty="0">
                <a:latin typeface="字魂36号-正文宋楷" panose="02000000000000000000" pitchFamily="2" charset="-122"/>
                <a:ea typeface="字魂36号-正文宋楷" panose="02000000000000000000" pitchFamily="2" charset="-122"/>
              </a:rPr>
              <a:t>维持员工执行力</a:t>
            </a:r>
          </a:p>
        </p:txBody>
      </p:sp>
      <p:sp>
        <p:nvSpPr>
          <p:cNvPr id="6" name="文本框 5"/>
          <p:cNvSpPr txBox="1"/>
          <p:nvPr/>
        </p:nvSpPr>
        <p:spPr>
          <a:xfrm>
            <a:off x="6382133" y="2530984"/>
            <a:ext cx="4782755" cy="6093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lumMod val="50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64401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custDataLst>
              <p:tags r:id="rId2"/>
            </p:custDataLst>
          </p:nvPr>
        </p:nvSpPr>
        <p:spPr>
          <a:xfrm>
            <a:off x="2092325" y="2635365"/>
            <a:ext cx="1797051" cy="563562"/>
          </a:xfrm>
          <a:custGeom>
            <a:avLst/>
            <a:gdLst>
              <a:gd name="connsiteX0" fmla="*/ 0 w 1797050"/>
              <a:gd name="connsiteY0" fmla="*/ 0 h 563562"/>
              <a:gd name="connsiteX1" fmla="*/ 1797050 w 1797050"/>
              <a:gd name="connsiteY1" fmla="*/ 0 h 563562"/>
              <a:gd name="connsiteX2" fmla="*/ 1797050 w 1797050"/>
              <a:gd name="connsiteY2" fmla="*/ 433387 h 563562"/>
              <a:gd name="connsiteX3" fmla="*/ 185738 w 1797050"/>
              <a:gd name="connsiteY3" fmla="*/ 433387 h 563562"/>
              <a:gd name="connsiteX4" fmla="*/ 185738 w 1797050"/>
              <a:gd name="connsiteY4" fmla="*/ 563562 h 563562"/>
              <a:gd name="connsiteX5" fmla="*/ 0 w 1797050"/>
              <a:gd name="connsiteY5" fmla="*/ 433387 h 563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7050" h="563562">
                <a:moveTo>
                  <a:pt x="0" y="0"/>
                </a:moveTo>
                <a:lnTo>
                  <a:pt x="1797050" y="0"/>
                </a:lnTo>
                <a:lnTo>
                  <a:pt x="1797050" y="433387"/>
                </a:lnTo>
                <a:lnTo>
                  <a:pt x="185738" y="433387"/>
                </a:lnTo>
                <a:lnTo>
                  <a:pt x="185738" y="563562"/>
                </a:lnTo>
                <a:lnTo>
                  <a:pt x="0" y="433387"/>
                </a:lnTo>
                <a:close/>
              </a:path>
            </a:pathLst>
          </a:custGeom>
          <a:solidFill>
            <a:schemeClr val="accent1"/>
          </a:solidFill>
          <a:ln w="38100" cap="flat" cmpd="sng" algn="ctr">
            <a:solidFill>
              <a:schemeClr val="bg1">
                <a:lumMod val="85000"/>
              </a:schemeClr>
            </a:solidFill>
            <a:prstDash val="solid"/>
            <a:miter lim="800000"/>
          </a:ln>
          <a:effectLst/>
        </p:spPr>
        <p:txBody>
          <a:bodyPr wrap="square" anchor="ctr">
            <a:noAutofit/>
          </a:bodyPr>
          <a:lstStyle/>
          <a:p>
            <a:pPr algn="just">
              <a:defRPr/>
            </a:pPr>
            <a:endParaRPr lang="en-US" altLang="zh-CN" sz="1600" kern="0" dirty="0">
              <a:solidFill>
                <a:srgbClr val="FFFFFF"/>
              </a:solidFill>
              <a:latin typeface="字魂36号-正文宋楷" panose="02000000000000000000" pitchFamily="2" charset="-122"/>
              <a:ea typeface="字魂36号-正文宋楷" panose="02000000000000000000" pitchFamily="2" charset="-122"/>
            </a:endParaRPr>
          </a:p>
        </p:txBody>
      </p:sp>
      <p:sp>
        <p:nvSpPr>
          <p:cNvPr id="17" name="任意多边形 16"/>
          <p:cNvSpPr/>
          <p:nvPr>
            <p:custDataLst>
              <p:tags r:id="rId3"/>
            </p:custDataLst>
          </p:nvPr>
        </p:nvSpPr>
        <p:spPr>
          <a:xfrm>
            <a:off x="6269037" y="2671884"/>
            <a:ext cx="1797051" cy="563563"/>
          </a:xfrm>
          <a:custGeom>
            <a:avLst/>
            <a:gdLst>
              <a:gd name="connsiteX0" fmla="*/ 0 w 1797050"/>
              <a:gd name="connsiteY0" fmla="*/ 0 h 563563"/>
              <a:gd name="connsiteX1" fmla="*/ 1797050 w 1797050"/>
              <a:gd name="connsiteY1" fmla="*/ 0 h 563563"/>
              <a:gd name="connsiteX2" fmla="*/ 1797050 w 1797050"/>
              <a:gd name="connsiteY2" fmla="*/ 434975 h 563563"/>
              <a:gd name="connsiteX3" fmla="*/ 185738 w 1797050"/>
              <a:gd name="connsiteY3" fmla="*/ 434975 h 563563"/>
              <a:gd name="connsiteX4" fmla="*/ 185738 w 1797050"/>
              <a:gd name="connsiteY4" fmla="*/ 563563 h 563563"/>
              <a:gd name="connsiteX5" fmla="*/ 2266 w 1797050"/>
              <a:gd name="connsiteY5" fmla="*/ 434975 h 563563"/>
              <a:gd name="connsiteX6" fmla="*/ 0 w 1797050"/>
              <a:gd name="connsiteY6" fmla="*/ 434975 h 563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7050" h="563563">
                <a:moveTo>
                  <a:pt x="0" y="0"/>
                </a:moveTo>
                <a:lnTo>
                  <a:pt x="1797050" y="0"/>
                </a:lnTo>
                <a:lnTo>
                  <a:pt x="1797050" y="434975"/>
                </a:lnTo>
                <a:lnTo>
                  <a:pt x="185738" y="434975"/>
                </a:lnTo>
                <a:lnTo>
                  <a:pt x="185738" y="563563"/>
                </a:lnTo>
                <a:lnTo>
                  <a:pt x="2266" y="434975"/>
                </a:lnTo>
                <a:lnTo>
                  <a:pt x="0" y="434975"/>
                </a:lnTo>
                <a:close/>
              </a:path>
            </a:pathLst>
          </a:custGeom>
          <a:solidFill>
            <a:schemeClr val="accent1"/>
          </a:solidFill>
          <a:ln w="38100" cap="flat" cmpd="sng" algn="ctr">
            <a:solidFill>
              <a:schemeClr val="bg1">
                <a:lumMod val="85000"/>
              </a:schemeClr>
            </a:solidFill>
            <a:prstDash val="solid"/>
            <a:miter lim="800000"/>
          </a:ln>
          <a:effectLst/>
        </p:spPr>
        <p:txBody>
          <a:bodyPr wrap="square" anchor="ctr">
            <a:noAutofit/>
          </a:bodyPr>
          <a:lstStyle/>
          <a:p>
            <a:pPr algn="just">
              <a:defRPr/>
            </a:pPr>
            <a:endParaRPr lang="en-US" altLang="zh-CN" sz="1600" kern="0" dirty="0">
              <a:solidFill>
                <a:srgbClr val="FFFFFF"/>
              </a:solidFill>
              <a:latin typeface="字魂36号-正文宋楷" panose="02000000000000000000" pitchFamily="2" charset="-122"/>
              <a:ea typeface="字魂36号-正文宋楷" panose="02000000000000000000" pitchFamily="2" charset="-122"/>
            </a:endParaRPr>
          </a:p>
        </p:txBody>
      </p:sp>
      <p:sp>
        <p:nvSpPr>
          <p:cNvPr id="16" name="任意多边形 15"/>
          <p:cNvSpPr/>
          <p:nvPr>
            <p:custDataLst>
              <p:tags r:id="rId4"/>
            </p:custDataLst>
          </p:nvPr>
        </p:nvSpPr>
        <p:spPr>
          <a:xfrm>
            <a:off x="4195766" y="4695940"/>
            <a:ext cx="1795463" cy="565150"/>
          </a:xfrm>
          <a:custGeom>
            <a:avLst/>
            <a:gdLst>
              <a:gd name="connsiteX0" fmla="*/ 182562 w 1795462"/>
              <a:gd name="connsiteY0" fmla="*/ 0 h 565150"/>
              <a:gd name="connsiteX1" fmla="*/ 182562 w 1795462"/>
              <a:gd name="connsiteY1" fmla="*/ 130175 h 565150"/>
              <a:gd name="connsiteX2" fmla="*/ 1795462 w 1795462"/>
              <a:gd name="connsiteY2" fmla="*/ 130175 h 565150"/>
              <a:gd name="connsiteX3" fmla="*/ 1795462 w 1795462"/>
              <a:gd name="connsiteY3" fmla="*/ 565150 h 565150"/>
              <a:gd name="connsiteX4" fmla="*/ 0 w 1795462"/>
              <a:gd name="connsiteY4" fmla="*/ 565150 h 565150"/>
              <a:gd name="connsiteX5" fmla="*/ 0 w 1795462"/>
              <a:gd name="connsiteY5" fmla="*/ 130175 h 56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5462" h="565150">
                <a:moveTo>
                  <a:pt x="182562" y="0"/>
                </a:moveTo>
                <a:lnTo>
                  <a:pt x="182562" y="130175"/>
                </a:lnTo>
                <a:lnTo>
                  <a:pt x="1795462" y="130175"/>
                </a:lnTo>
                <a:lnTo>
                  <a:pt x="1795462" y="565150"/>
                </a:lnTo>
                <a:lnTo>
                  <a:pt x="0" y="565150"/>
                </a:lnTo>
                <a:lnTo>
                  <a:pt x="0" y="130175"/>
                </a:lnTo>
                <a:close/>
              </a:path>
            </a:pathLst>
          </a:custGeom>
          <a:solidFill>
            <a:schemeClr val="accent2"/>
          </a:solidFill>
          <a:ln w="38100" cap="flat" cmpd="sng" algn="ctr">
            <a:solidFill>
              <a:schemeClr val="bg1">
                <a:lumMod val="85000"/>
              </a:schemeClr>
            </a:solidFill>
            <a:prstDash val="solid"/>
            <a:miter lim="800000"/>
          </a:ln>
          <a:effectLst/>
        </p:spPr>
        <p:txBody>
          <a:bodyPr wrap="square" anchor="ctr">
            <a:noAutofit/>
          </a:bodyPr>
          <a:lstStyle/>
          <a:p>
            <a:pPr algn="just">
              <a:defRPr/>
            </a:pPr>
            <a:endParaRPr lang="en-US" altLang="zh-CN" sz="1600" kern="0" dirty="0">
              <a:solidFill>
                <a:srgbClr val="FFFFFF"/>
              </a:solidFill>
              <a:latin typeface="字魂36号-正文宋楷" panose="02000000000000000000" pitchFamily="2" charset="-122"/>
              <a:ea typeface="字魂36号-正文宋楷" panose="02000000000000000000" pitchFamily="2" charset="-122"/>
            </a:endParaRPr>
          </a:p>
        </p:txBody>
      </p:sp>
      <p:sp>
        <p:nvSpPr>
          <p:cNvPr id="19" name="任意多边形 18"/>
          <p:cNvSpPr/>
          <p:nvPr>
            <p:custDataLst>
              <p:tags r:id="rId5"/>
            </p:custDataLst>
          </p:nvPr>
        </p:nvSpPr>
        <p:spPr>
          <a:xfrm flipH="1">
            <a:off x="8302625" y="4695940"/>
            <a:ext cx="1797051" cy="565150"/>
          </a:xfrm>
          <a:custGeom>
            <a:avLst/>
            <a:gdLst>
              <a:gd name="connsiteX0" fmla="*/ 1612900 w 1797050"/>
              <a:gd name="connsiteY0" fmla="*/ 0 h 565150"/>
              <a:gd name="connsiteX1" fmla="*/ 1612900 w 1797050"/>
              <a:gd name="connsiteY1" fmla="*/ 130175 h 565150"/>
              <a:gd name="connsiteX2" fmla="*/ 0 w 1797050"/>
              <a:gd name="connsiteY2" fmla="*/ 130175 h 565150"/>
              <a:gd name="connsiteX3" fmla="*/ 0 w 1797050"/>
              <a:gd name="connsiteY3" fmla="*/ 565150 h 565150"/>
              <a:gd name="connsiteX4" fmla="*/ 1797050 w 1797050"/>
              <a:gd name="connsiteY4" fmla="*/ 565150 h 565150"/>
              <a:gd name="connsiteX5" fmla="*/ 1797050 w 1797050"/>
              <a:gd name="connsiteY5" fmla="*/ 130175 h 56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7050" h="565150">
                <a:moveTo>
                  <a:pt x="1612900" y="0"/>
                </a:moveTo>
                <a:lnTo>
                  <a:pt x="1612900" y="130175"/>
                </a:lnTo>
                <a:lnTo>
                  <a:pt x="0" y="130175"/>
                </a:lnTo>
                <a:lnTo>
                  <a:pt x="0" y="565150"/>
                </a:lnTo>
                <a:lnTo>
                  <a:pt x="1797050" y="565150"/>
                </a:lnTo>
                <a:lnTo>
                  <a:pt x="1797050" y="130175"/>
                </a:lnTo>
                <a:close/>
              </a:path>
            </a:pathLst>
          </a:custGeom>
          <a:solidFill>
            <a:schemeClr val="accent2"/>
          </a:solidFill>
          <a:ln w="38100" cap="flat" cmpd="sng" algn="ctr">
            <a:solidFill>
              <a:schemeClr val="bg1">
                <a:lumMod val="85000"/>
              </a:schemeClr>
            </a:solidFill>
            <a:prstDash val="solid"/>
            <a:miter lim="800000"/>
          </a:ln>
          <a:effectLst/>
        </p:spPr>
        <p:txBody>
          <a:bodyPr wrap="square" anchor="ctr">
            <a:noAutofit/>
          </a:bodyPr>
          <a:lstStyle/>
          <a:p>
            <a:pPr algn="ctr">
              <a:defRPr/>
            </a:pPr>
            <a:endParaRPr lang="zh-CN" altLang="en-US" sz="1600" kern="0">
              <a:solidFill>
                <a:prstClr val="white"/>
              </a:solidFill>
              <a:latin typeface="字魂36号-正文宋楷" panose="02000000000000000000" pitchFamily="2" charset="-122"/>
              <a:ea typeface="字魂36号-正文宋楷" panose="02000000000000000000" pitchFamily="2" charset="-122"/>
            </a:endParaRPr>
          </a:p>
        </p:txBody>
      </p:sp>
      <p:sp>
        <p:nvSpPr>
          <p:cNvPr id="24" name="矩形 23"/>
          <p:cNvSpPr/>
          <p:nvPr/>
        </p:nvSpPr>
        <p:spPr>
          <a:xfrm>
            <a:off x="1919290" y="4724970"/>
            <a:ext cx="2143127" cy="674031"/>
          </a:xfrm>
          <a:prstGeom prst="rect">
            <a:avLst/>
          </a:prstGeom>
        </p:spPr>
        <p:txBody>
          <a:bodyPr wrap="square">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25" name="矩形 24"/>
          <p:cNvSpPr/>
          <p:nvPr/>
        </p:nvSpPr>
        <p:spPr>
          <a:xfrm>
            <a:off x="2092325" y="2693421"/>
            <a:ext cx="1797051"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28" name="矩形 27"/>
          <p:cNvSpPr/>
          <p:nvPr/>
        </p:nvSpPr>
        <p:spPr>
          <a:xfrm>
            <a:off x="6269037" y="2693421"/>
            <a:ext cx="1797051"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31" name="矩形 30"/>
          <p:cNvSpPr/>
          <p:nvPr/>
        </p:nvSpPr>
        <p:spPr>
          <a:xfrm>
            <a:off x="4195765" y="4855823"/>
            <a:ext cx="1797051"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34" name="矩形 33"/>
          <p:cNvSpPr/>
          <p:nvPr/>
        </p:nvSpPr>
        <p:spPr>
          <a:xfrm>
            <a:off x="8302625" y="4855823"/>
            <a:ext cx="1797051"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37" name="矩形 36"/>
          <p:cNvSpPr/>
          <p:nvPr/>
        </p:nvSpPr>
        <p:spPr>
          <a:xfrm>
            <a:off x="6189553" y="4724970"/>
            <a:ext cx="2143127" cy="674031"/>
          </a:xfrm>
          <a:prstGeom prst="rect">
            <a:avLst/>
          </a:prstGeom>
        </p:spPr>
        <p:txBody>
          <a:bodyPr wrap="square">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42" name="矩形 41"/>
          <p:cNvSpPr/>
          <p:nvPr/>
        </p:nvSpPr>
        <p:spPr>
          <a:xfrm>
            <a:off x="8302629" y="2260693"/>
            <a:ext cx="2143127" cy="674031"/>
          </a:xfrm>
          <a:prstGeom prst="rect">
            <a:avLst/>
          </a:prstGeom>
        </p:spPr>
        <p:txBody>
          <a:bodyPr wrap="square">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43" name="矩形 42"/>
          <p:cNvSpPr/>
          <p:nvPr/>
        </p:nvSpPr>
        <p:spPr>
          <a:xfrm>
            <a:off x="4078859" y="2260693"/>
            <a:ext cx="2143127" cy="674031"/>
          </a:xfrm>
          <a:prstGeom prst="rect">
            <a:avLst/>
          </a:prstGeom>
        </p:spPr>
        <p:txBody>
          <a:bodyPr wrap="square">
            <a:spAutoFit/>
            <a:scene3d>
              <a:camera prst="orthographicFront"/>
              <a:lightRig rig="threePt" dir="t"/>
            </a:scene3d>
            <a:sp3d contourW="12700"/>
          </a:bodyPr>
          <a:lstStyle/>
          <a:p>
            <a:pPr>
              <a:lnSpc>
                <a:spcPct val="120000"/>
              </a:lnSpc>
            </a:pPr>
            <a:r>
              <a:rPr lang="en-US" altLang="zh-CN" sz="105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pic>
        <p:nvPicPr>
          <p:cNvPr id="6" name="图片占位符 5"/>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1"/>
          </p:nvPr>
        </p:nvPicPr>
        <p:blipFill>
          <a:blip r:embed="rId9"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2"/>
          </p:nvPr>
        </p:nvPicPr>
        <p:blipFill>
          <a:blip r:embed="rId10" cstate="screen">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3"/>
          </p:nvPr>
        </p:nvPicPr>
        <p:blipFill>
          <a:blip r:embed="rId11" cstate="screen">
            <a:extLst>
              <a:ext uri="{28A0092B-C50C-407E-A947-70E740481C1C}">
                <a14:useLocalDpi xmlns:a14="http://schemas.microsoft.com/office/drawing/2010/main"/>
              </a:ext>
            </a:extLst>
          </a:blip>
          <a:srcRect/>
          <a:stretch>
            <a:fillRect/>
          </a:stretch>
        </p:blipFill>
        <p:spPr/>
      </p:pic>
      <p:cxnSp>
        <p:nvCxnSpPr>
          <p:cNvPr id="26" name="直接连接符 25"/>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9" name="文本框 28"/>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维持员工执行力</a:t>
            </a:r>
          </a:p>
        </p:txBody>
      </p:sp>
      <p:sp>
        <p:nvSpPr>
          <p:cNvPr id="30" name="文本框 29"/>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custDataLst>
      <p:tags r:id="rId1"/>
    </p:custDataLst>
    <p:extLst>
      <p:ext uri="{BB962C8B-B14F-4D97-AF65-F5344CB8AC3E}">
        <p14:creationId xmlns:p14="http://schemas.microsoft.com/office/powerpoint/2010/main" val="36606188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1000"/>
                                        <p:tgtEl>
                                          <p:spTgt spid="31"/>
                                        </p:tgtEl>
                                      </p:cBhvr>
                                    </p:animEffect>
                                    <p:anim calcmode="lin" valueType="num">
                                      <p:cBhvr>
                                        <p:cTn id="54" dur="1000" fill="hold"/>
                                        <p:tgtEl>
                                          <p:spTgt spid="31"/>
                                        </p:tgtEl>
                                        <p:attrNameLst>
                                          <p:attrName>ppt_x</p:attrName>
                                        </p:attrNameLst>
                                      </p:cBhvr>
                                      <p:tavLst>
                                        <p:tav tm="0">
                                          <p:val>
                                            <p:strVal val="#ppt_x"/>
                                          </p:val>
                                        </p:tav>
                                        <p:tav tm="100000">
                                          <p:val>
                                            <p:strVal val="#ppt_x"/>
                                          </p:val>
                                        </p:tav>
                                      </p:tavLst>
                                    </p:anim>
                                    <p:anim calcmode="lin" valueType="num">
                                      <p:cBhvr>
                                        <p:cTn id="55" dur="1000" fill="hold"/>
                                        <p:tgtEl>
                                          <p:spTgt spid="31"/>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1000"/>
                                        <p:tgtEl>
                                          <p:spTgt spid="34"/>
                                        </p:tgtEl>
                                      </p:cBhvr>
                                    </p:animEffect>
                                    <p:anim calcmode="lin" valueType="num">
                                      <p:cBhvr>
                                        <p:cTn id="64" dur="1000" fill="hold"/>
                                        <p:tgtEl>
                                          <p:spTgt spid="34"/>
                                        </p:tgtEl>
                                        <p:attrNameLst>
                                          <p:attrName>ppt_x</p:attrName>
                                        </p:attrNameLst>
                                      </p:cBhvr>
                                      <p:tavLst>
                                        <p:tav tm="0">
                                          <p:val>
                                            <p:strVal val="#ppt_x"/>
                                          </p:val>
                                        </p:tav>
                                        <p:tav tm="100000">
                                          <p:val>
                                            <p:strVal val="#ppt_x"/>
                                          </p:val>
                                        </p:tav>
                                      </p:tavLst>
                                    </p:anim>
                                    <p:anim calcmode="lin" valueType="num">
                                      <p:cBhvr>
                                        <p:cTn id="65" dur="1000" fill="hold"/>
                                        <p:tgtEl>
                                          <p:spTgt spid="34"/>
                                        </p:tgtEl>
                                        <p:attrNameLst>
                                          <p:attrName>ppt_y</p:attrName>
                                        </p:attrNameLst>
                                      </p:cBhvr>
                                      <p:tavLst>
                                        <p:tav tm="0">
                                          <p:val>
                                            <p:strVal val="#ppt_y-.1"/>
                                          </p:val>
                                        </p:tav>
                                        <p:tav tm="100000">
                                          <p:val>
                                            <p:strVal val="#ppt_y"/>
                                          </p:val>
                                        </p:tav>
                                      </p:tavLst>
                                    </p:anim>
                                  </p:childTnLst>
                                </p:cTn>
                              </p:par>
                            </p:childTnLst>
                          </p:cTn>
                        </p:par>
                        <p:par>
                          <p:cTn id="66" fill="hold">
                            <p:stCondLst>
                              <p:cond delay="1500"/>
                            </p:stCondLst>
                            <p:childTnLst>
                              <p:par>
                                <p:cTn id="67" presetID="53" presetClass="entr" presetSubtype="16"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500" fill="hold"/>
                                        <p:tgtEl>
                                          <p:spTgt spid="24"/>
                                        </p:tgtEl>
                                        <p:attrNameLst>
                                          <p:attrName>ppt_w</p:attrName>
                                        </p:attrNameLst>
                                      </p:cBhvr>
                                      <p:tavLst>
                                        <p:tav tm="0">
                                          <p:val>
                                            <p:fltVal val="0"/>
                                          </p:val>
                                        </p:tav>
                                        <p:tav tm="100000">
                                          <p:val>
                                            <p:strVal val="#ppt_w"/>
                                          </p:val>
                                        </p:tav>
                                      </p:tavLst>
                                    </p:anim>
                                    <p:anim calcmode="lin" valueType="num">
                                      <p:cBhvr>
                                        <p:cTn id="70" dur="500" fill="hold"/>
                                        <p:tgtEl>
                                          <p:spTgt spid="24"/>
                                        </p:tgtEl>
                                        <p:attrNameLst>
                                          <p:attrName>ppt_h</p:attrName>
                                        </p:attrNameLst>
                                      </p:cBhvr>
                                      <p:tavLst>
                                        <p:tav tm="0">
                                          <p:val>
                                            <p:fltVal val="0"/>
                                          </p:val>
                                        </p:tav>
                                        <p:tav tm="100000">
                                          <p:val>
                                            <p:strVal val="#ppt_h"/>
                                          </p:val>
                                        </p:tav>
                                      </p:tavLst>
                                    </p:anim>
                                    <p:animEffect transition="in" filter="fade">
                                      <p:cBhvr>
                                        <p:cTn id="71" dur="500"/>
                                        <p:tgtEl>
                                          <p:spTgt spid="24"/>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43"/>
                                        </p:tgtEl>
                                        <p:attrNameLst>
                                          <p:attrName>style.visibility</p:attrName>
                                        </p:attrNameLst>
                                      </p:cBhvr>
                                      <p:to>
                                        <p:strVal val="visible"/>
                                      </p:to>
                                    </p:set>
                                    <p:anim calcmode="lin" valueType="num">
                                      <p:cBhvr>
                                        <p:cTn id="74" dur="500" fill="hold"/>
                                        <p:tgtEl>
                                          <p:spTgt spid="43"/>
                                        </p:tgtEl>
                                        <p:attrNameLst>
                                          <p:attrName>ppt_w</p:attrName>
                                        </p:attrNameLst>
                                      </p:cBhvr>
                                      <p:tavLst>
                                        <p:tav tm="0">
                                          <p:val>
                                            <p:fltVal val="0"/>
                                          </p:val>
                                        </p:tav>
                                        <p:tav tm="100000">
                                          <p:val>
                                            <p:strVal val="#ppt_w"/>
                                          </p:val>
                                        </p:tav>
                                      </p:tavLst>
                                    </p:anim>
                                    <p:anim calcmode="lin" valueType="num">
                                      <p:cBhvr>
                                        <p:cTn id="75" dur="500" fill="hold"/>
                                        <p:tgtEl>
                                          <p:spTgt spid="43"/>
                                        </p:tgtEl>
                                        <p:attrNameLst>
                                          <p:attrName>ppt_h</p:attrName>
                                        </p:attrNameLst>
                                      </p:cBhvr>
                                      <p:tavLst>
                                        <p:tav tm="0">
                                          <p:val>
                                            <p:fltVal val="0"/>
                                          </p:val>
                                        </p:tav>
                                        <p:tav tm="100000">
                                          <p:val>
                                            <p:strVal val="#ppt_h"/>
                                          </p:val>
                                        </p:tav>
                                      </p:tavLst>
                                    </p:anim>
                                    <p:animEffect transition="in" filter="fade">
                                      <p:cBhvr>
                                        <p:cTn id="76" dur="500"/>
                                        <p:tgtEl>
                                          <p:spTgt spid="43"/>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Effect transition="in" filter="fade">
                                      <p:cBhvr>
                                        <p:cTn id="81" dur="500"/>
                                        <p:tgtEl>
                                          <p:spTgt spid="37"/>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2"/>
                                        </p:tgtEl>
                                        <p:attrNameLst>
                                          <p:attrName>style.visibility</p:attrName>
                                        </p:attrNameLst>
                                      </p:cBhvr>
                                      <p:to>
                                        <p:strVal val="visible"/>
                                      </p:to>
                                    </p:set>
                                    <p:anim calcmode="lin" valueType="num">
                                      <p:cBhvr>
                                        <p:cTn id="84" dur="500" fill="hold"/>
                                        <p:tgtEl>
                                          <p:spTgt spid="42"/>
                                        </p:tgtEl>
                                        <p:attrNameLst>
                                          <p:attrName>ppt_w</p:attrName>
                                        </p:attrNameLst>
                                      </p:cBhvr>
                                      <p:tavLst>
                                        <p:tav tm="0">
                                          <p:val>
                                            <p:fltVal val="0"/>
                                          </p:val>
                                        </p:tav>
                                        <p:tav tm="100000">
                                          <p:val>
                                            <p:strVal val="#ppt_w"/>
                                          </p:val>
                                        </p:tav>
                                      </p:tavLst>
                                    </p:anim>
                                    <p:anim calcmode="lin" valueType="num">
                                      <p:cBhvr>
                                        <p:cTn id="85" dur="500" fill="hold"/>
                                        <p:tgtEl>
                                          <p:spTgt spid="42"/>
                                        </p:tgtEl>
                                        <p:attrNameLst>
                                          <p:attrName>ppt_h</p:attrName>
                                        </p:attrNameLst>
                                      </p:cBhvr>
                                      <p:tavLst>
                                        <p:tav tm="0">
                                          <p:val>
                                            <p:fltVal val="0"/>
                                          </p:val>
                                        </p:tav>
                                        <p:tav tm="100000">
                                          <p:val>
                                            <p:strVal val="#ppt_h"/>
                                          </p:val>
                                        </p:tav>
                                      </p:tavLst>
                                    </p:anim>
                                    <p:animEffect transition="in" filter="fade">
                                      <p:cBhvr>
                                        <p:cTn id="8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9" grpId="0" animBg="1"/>
      <p:bldP spid="24" grpId="0"/>
      <p:bldP spid="25" grpId="0"/>
      <p:bldP spid="28" grpId="0"/>
      <p:bldP spid="31" grpId="0"/>
      <p:bldP spid="34" grpId="0"/>
      <p:bldP spid="37"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6479539" y="2057400"/>
            <a:ext cx="1794404" cy="3693882"/>
            <a:chOff x="1595744" y="1504948"/>
            <a:chExt cx="2109927" cy="4343402"/>
          </a:xfrm>
        </p:grpSpPr>
        <p:grpSp>
          <p:nvGrpSpPr>
            <p:cNvPr id="18" name="组合 17"/>
            <p:cNvGrpSpPr/>
            <p:nvPr/>
          </p:nvGrpSpPr>
          <p:grpSpPr>
            <a:xfrm>
              <a:off x="1595744" y="1504948"/>
              <a:ext cx="1718965" cy="1546248"/>
              <a:chOff x="1800523" y="1479548"/>
              <a:chExt cx="1718965" cy="1546248"/>
            </a:xfrm>
            <a:solidFill>
              <a:srgbClr val="494951"/>
            </a:solidFill>
          </p:grpSpPr>
          <p:sp>
            <p:nvSpPr>
              <p:cNvPr id="23" name="同侧圆角矩形 40"/>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4" name="同侧圆角矩形 41"/>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5" name="同侧圆角矩形 42"/>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6" name="同侧圆角矩形 43"/>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sp>
          <p:nvSpPr>
            <p:cNvPr id="19" name="圆角矩形 36"/>
            <p:cNvSpPr/>
            <p:nvPr/>
          </p:nvSpPr>
          <p:spPr>
            <a:xfrm rot="16200000">
              <a:off x="501671" y="2644350"/>
              <a:ext cx="4320000" cy="2088000"/>
            </a:xfrm>
            <a:prstGeom prst="roundRect">
              <a:avLst>
                <a:gd name="adj" fmla="val 14809"/>
              </a:avLst>
            </a:prstGeom>
            <a:solidFill>
              <a:srgbClr val="D8DB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0" name="圆角矩形 37"/>
            <p:cNvSpPr/>
            <p:nvPr/>
          </p:nvSpPr>
          <p:spPr>
            <a:xfrm rot="16200000">
              <a:off x="554471" y="2690766"/>
              <a:ext cx="4214400" cy="1995168"/>
            </a:xfrm>
            <a:prstGeom prst="roundRect">
              <a:avLst>
                <a:gd name="adj" fmla="val 13725"/>
              </a:avLst>
            </a:prstGeom>
            <a:solidFill>
              <a:schemeClr val="bg1">
                <a:lumMod val="95000"/>
              </a:schemeClr>
            </a:solidFill>
            <a:ln w="19050">
              <a:solidFill>
                <a:srgbClr val="BCB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1" name="椭圆 20"/>
            <p:cNvSpPr/>
            <p:nvPr/>
          </p:nvSpPr>
          <p:spPr>
            <a:xfrm>
              <a:off x="2468571" y="5336102"/>
              <a:ext cx="347150" cy="347150"/>
            </a:xfrm>
            <a:prstGeom prst="ellipse">
              <a:avLst/>
            </a:prstGeom>
            <a:solidFill>
              <a:srgbClr val="DDDEE0"/>
            </a:solidFill>
            <a:ln w="19050">
              <a:solidFill>
                <a:srgbClr val="A4A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2" name="圆角矩形 39"/>
            <p:cNvSpPr/>
            <p:nvPr/>
          </p:nvSpPr>
          <p:spPr>
            <a:xfrm>
              <a:off x="2464535" y="1853651"/>
              <a:ext cx="354806" cy="45793"/>
            </a:xfrm>
            <a:prstGeom prst="roundRect">
              <a:avLst>
                <a:gd name="adj" fmla="val 50000"/>
              </a:avLst>
            </a:prstGeom>
            <a:solidFill>
              <a:srgbClr val="494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28" name="组合 27"/>
          <p:cNvGrpSpPr/>
          <p:nvPr/>
        </p:nvGrpSpPr>
        <p:grpSpPr>
          <a:xfrm>
            <a:off x="8608233" y="1583925"/>
            <a:ext cx="2190835" cy="4509954"/>
            <a:chOff x="1595744" y="1504948"/>
            <a:chExt cx="2109927" cy="4343402"/>
          </a:xfrm>
        </p:grpSpPr>
        <p:grpSp>
          <p:nvGrpSpPr>
            <p:cNvPr id="30" name="组合 29"/>
            <p:cNvGrpSpPr/>
            <p:nvPr/>
          </p:nvGrpSpPr>
          <p:grpSpPr>
            <a:xfrm>
              <a:off x="1595744" y="1504948"/>
              <a:ext cx="1718965" cy="1546248"/>
              <a:chOff x="1800523" y="1479548"/>
              <a:chExt cx="1718965" cy="1546248"/>
            </a:xfrm>
            <a:solidFill>
              <a:srgbClr val="494951"/>
            </a:solidFill>
          </p:grpSpPr>
          <p:sp>
            <p:nvSpPr>
              <p:cNvPr id="35" name="同侧圆角矩形 23"/>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36" name="同侧圆角矩形 24"/>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37" name="同侧圆角矩形 25"/>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38" name="同侧圆角矩形 26"/>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sp>
          <p:nvSpPr>
            <p:cNvPr id="31" name="圆角矩形 19"/>
            <p:cNvSpPr/>
            <p:nvPr/>
          </p:nvSpPr>
          <p:spPr>
            <a:xfrm rot="16200000">
              <a:off x="501671" y="2644350"/>
              <a:ext cx="4320000" cy="2088000"/>
            </a:xfrm>
            <a:prstGeom prst="roundRect">
              <a:avLst>
                <a:gd name="adj" fmla="val 14809"/>
              </a:avLst>
            </a:prstGeom>
            <a:solidFill>
              <a:srgbClr val="D8DBD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32" name="圆角矩形 20"/>
            <p:cNvSpPr/>
            <p:nvPr/>
          </p:nvSpPr>
          <p:spPr>
            <a:xfrm rot="16200000">
              <a:off x="554471" y="2690766"/>
              <a:ext cx="4214400" cy="1995168"/>
            </a:xfrm>
            <a:prstGeom prst="roundRect">
              <a:avLst>
                <a:gd name="adj" fmla="val 13725"/>
              </a:avLst>
            </a:prstGeom>
            <a:solidFill>
              <a:schemeClr val="bg1">
                <a:lumMod val="95000"/>
              </a:schemeClr>
            </a:solidFill>
            <a:ln w="19050">
              <a:solidFill>
                <a:srgbClr val="BCBD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33" name="椭圆 32"/>
            <p:cNvSpPr/>
            <p:nvPr/>
          </p:nvSpPr>
          <p:spPr>
            <a:xfrm>
              <a:off x="2468571" y="5336102"/>
              <a:ext cx="347150" cy="347150"/>
            </a:xfrm>
            <a:prstGeom prst="ellipse">
              <a:avLst/>
            </a:prstGeom>
            <a:solidFill>
              <a:srgbClr val="DDDEE0"/>
            </a:solidFill>
            <a:ln w="19050">
              <a:solidFill>
                <a:srgbClr val="A4A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34" name="圆角矩形 22"/>
            <p:cNvSpPr/>
            <p:nvPr/>
          </p:nvSpPr>
          <p:spPr>
            <a:xfrm>
              <a:off x="2464535" y="1853651"/>
              <a:ext cx="354806" cy="45793"/>
            </a:xfrm>
            <a:prstGeom prst="roundRect">
              <a:avLst>
                <a:gd name="adj" fmla="val 50000"/>
              </a:avLst>
            </a:prstGeom>
            <a:solidFill>
              <a:srgbClr val="4949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39" name="组合 38"/>
          <p:cNvGrpSpPr/>
          <p:nvPr/>
        </p:nvGrpSpPr>
        <p:grpSpPr>
          <a:xfrm>
            <a:off x="1163823" y="2026664"/>
            <a:ext cx="1800000" cy="1800000"/>
            <a:chOff x="998722" y="2077464"/>
            <a:chExt cx="1800000" cy="1800000"/>
          </a:xfrm>
        </p:grpSpPr>
        <p:sp>
          <p:nvSpPr>
            <p:cNvPr id="40" name="椭圆 39"/>
            <p:cNvSpPr/>
            <p:nvPr/>
          </p:nvSpPr>
          <p:spPr>
            <a:xfrm>
              <a:off x="998722" y="2077464"/>
              <a:ext cx="1800000" cy="1800000"/>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1" name="弧形 40"/>
            <p:cNvSpPr/>
            <p:nvPr/>
          </p:nvSpPr>
          <p:spPr>
            <a:xfrm>
              <a:off x="998722" y="2077464"/>
              <a:ext cx="1800000" cy="1800000"/>
            </a:xfrm>
            <a:prstGeom prst="arc">
              <a:avLst>
                <a:gd name="adj1" fmla="val 16200000"/>
                <a:gd name="adj2" fmla="val 8851924"/>
              </a:avLst>
            </a:prstGeom>
            <a:ln w="1270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42" name="组合 41"/>
          <p:cNvGrpSpPr/>
          <p:nvPr/>
        </p:nvGrpSpPr>
        <p:grpSpPr>
          <a:xfrm>
            <a:off x="3745287" y="2026664"/>
            <a:ext cx="1800000" cy="1800000"/>
            <a:chOff x="3580187" y="2077464"/>
            <a:chExt cx="1800000" cy="1800000"/>
          </a:xfrm>
        </p:grpSpPr>
        <p:sp>
          <p:nvSpPr>
            <p:cNvPr id="43" name="椭圆 42"/>
            <p:cNvSpPr/>
            <p:nvPr/>
          </p:nvSpPr>
          <p:spPr>
            <a:xfrm>
              <a:off x="3580187" y="2077464"/>
              <a:ext cx="1800000" cy="1800000"/>
            </a:xfrm>
            <a:prstGeom prst="ellipse">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4" name="弧形 43"/>
            <p:cNvSpPr/>
            <p:nvPr/>
          </p:nvSpPr>
          <p:spPr>
            <a:xfrm>
              <a:off x="3580187" y="2077464"/>
              <a:ext cx="1800000" cy="1800000"/>
            </a:xfrm>
            <a:prstGeom prst="arc">
              <a:avLst>
                <a:gd name="adj1" fmla="val 16200000"/>
                <a:gd name="adj2" fmla="val 11250901"/>
              </a:avLst>
            </a:prstGeom>
            <a:ln w="127000" cap="rnd">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45" name="组合 44"/>
          <p:cNvGrpSpPr/>
          <p:nvPr/>
        </p:nvGrpSpPr>
        <p:grpSpPr>
          <a:xfrm>
            <a:off x="1435046" y="2297885"/>
            <a:ext cx="1257559" cy="1257558"/>
            <a:chOff x="1269943" y="2348685"/>
            <a:chExt cx="1257558" cy="1257558"/>
          </a:xfrm>
        </p:grpSpPr>
        <p:sp>
          <p:nvSpPr>
            <p:cNvPr id="46" name="椭圆 45"/>
            <p:cNvSpPr/>
            <p:nvPr/>
          </p:nvSpPr>
          <p:spPr>
            <a:xfrm>
              <a:off x="1269943" y="2348685"/>
              <a:ext cx="1257558" cy="1257558"/>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7" name="矩形 46"/>
            <p:cNvSpPr/>
            <p:nvPr/>
          </p:nvSpPr>
          <p:spPr>
            <a:xfrm>
              <a:off x="1459340" y="2654299"/>
              <a:ext cx="878766" cy="646331"/>
            </a:xfrm>
            <a:prstGeom prst="rect">
              <a:avLst/>
            </a:prstGeom>
          </p:spPr>
          <p:txBody>
            <a:bodyPr wrap="none" anchor="ctr">
              <a:spAutoFit/>
            </a:bodyPr>
            <a:lstStyle/>
            <a:p>
              <a:pPr algn="ctr"/>
              <a:r>
                <a:rPr lang="en-US" altLang="zh-CN" sz="3600" dirty="0">
                  <a:solidFill>
                    <a:schemeClr val="bg1"/>
                  </a:solidFill>
                  <a:latin typeface="字魂36号-正文宋楷" panose="02000000000000000000" pitchFamily="2" charset="-122"/>
                  <a:ea typeface="字魂36号-正文宋楷" panose="02000000000000000000" pitchFamily="2" charset="-122"/>
                </a:rPr>
                <a:t>65%</a:t>
              </a:r>
              <a:endParaRPr lang="zh-CN" altLang="en-US" sz="3600" dirty="0">
                <a:solidFill>
                  <a:schemeClr val="bg1"/>
                </a:solidFill>
                <a:latin typeface="字魂36号-正文宋楷" panose="02000000000000000000" pitchFamily="2" charset="-122"/>
                <a:ea typeface="字魂36号-正文宋楷" panose="02000000000000000000" pitchFamily="2" charset="-122"/>
              </a:endParaRPr>
            </a:p>
          </p:txBody>
        </p:sp>
      </p:grpSp>
      <p:grpSp>
        <p:nvGrpSpPr>
          <p:cNvPr id="48" name="组合 47"/>
          <p:cNvGrpSpPr/>
          <p:nvPr/>
        </p:nvGrpSpPr>
        <p:grpSpPr>
          <a:xfrm>
            <a:off x="4016511" y="2297885"/>
            <a:ext cx="1257559" cy="1257558"/>
            <a:chOff x="3862790" y="2348685"/>
            <a:chExt cx="1257558" cy="1257558"/>
          </a:xfrm>
        </p:grpSpPr>
        <p:sp>
          <p:nvSpPr>
            <p:cNvPr id="49" name="椭圆 48"/>
            <p:cNvSpPr/>
            <p:nvPr/>
          </p:nvSpPr>
          <p:spPr>
            <a:xfrm>
              <a:off x="3862790" y="2348685"/>
              <a:ext cx="1257558" cy="1257558"/>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50" name="矩形 49"/>
            <p:cNvSpPr/>
            <p:nvPr/>
          </p:nvSpPr>
          <p:spPr>
            <a:xfrm>
              <a:off x="4043854" y="2677160"/>
              <a:ext cx="849911" cy="646331"/>
            </a:xfrm>
            <a:prstGeom prst="rect">
              <a:avLst/>
            </a:prstGeom>
          </p:spPr>
          <p:txBody>
            <a:bodyPr wrap="none" anchor="ctr">
              <a:spAutoFit/>
            </a:bodyPr>
            <a:lstStyle/>
            <a:p>
              <a:pPr algn="ctr"/>
              <a:r>
                <a:rPr lang="en-US" altLang="zh-CN" sz="3600" dirty="0">
                  <a:solidFill>
                    <a:schemeClr val="bg1"/>
                  </a:solidFill>
                  <a:latin typeface="字魂36号-正文宋楷" panose="02000000000000000000" pitchFamily="2" charset="-122"/>
                  <a:ea typeface="字魂36号-正文宋楷" panose="02000000000000000000" pitchFamily="2" charset="-122"/>
                </a:rPr>
                <a:t>75%</a:t>
              </a:r>
              <a:endParaRPr lang="zh-CN" altLang="en-US" sz="3600" dirty="0">
                <a:solidFill>
                  <a:schemeClr val="bg1"/>
                </a:solidFill>
                <a:latin typeface="字魂36号-正文宋楷" panose="02000000000000000000" pitchFamily="2" charset="-122"/>
                <a:ea typeface="字魂36号-正文宋楷" panose="02000000000000000000" pitchFamily="2" charset="-122"/>
              </a:endParaRPr>
            </a:p>
          </p:txBody>
        </p:sp>
      </p:grpSp>
      <p:grpSp>
        <p:nvGrpSpPr>
          <p:cNvPr id="54" name="组合 53"/>
          <p:cNvGrpSpPr/>
          <p:nvPr/>
        </p:nvGrpSpPr>
        <p:grpSpPr>
          <a:xfrm>
            <a:off x="1163821" y="4155141"/>
            <a:ext cx="4881379" cy="592239"/>
            <a:chOff x="1136195" y="2091953"/>
            <a:chExt cx="4881378" cy="592239"/>
          </a:xfrm>
        </p:grpSpPr>
        <p:sp>
          <p:nvSpPr>
            <p:cNvPr id="55" name="文本框 27"/>
            <p:cNvSpPr txBox="1"/>
            <p:nvPr/>
          </p:nvSpPr>
          <p:spPr>
            <a:xfrm>
              <a:off x="1136195" y="2091953"/>
              <a:ext cx="1579278"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标题添加此处</a:t>
              </a:r>
            </a:p>
          </p:txBody>
        </p:sp>
        <p:sp>
          <p:nvSpPr>
            <p:cNvPr id="56" name="文本框 28"/>
            <p:cNvSpPr txBox="1"/>
            <p:nvPr/>
          </p:nvSpPr>
          <p:spPr>
            <a:xfrm>
              <a:off x="1136195" y="2407193"/>
              <a:ext cx="4881378" cy="27699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a:t>
              </a:r>
            </a:p>
          </p:txBody>
        </p:sp>
      </p:grpSp>
      <p:grpSp>
        <p:nvGrpSpPr>
          <p:cNvPr id="60" name="组合 59"/>
          <p:cNvGrpSpPr/>
          <p:nvPr/>
        </p:nvGrpSpPr>
        <p:grpSpPr>
          <a:xfrm>
            <a:off x="1163821" y="5083996"/>
            <a:ext cx="4881379" cy="592239"/>
            <a:chOff x="1136195" y="2091953"/>
            <a:chExt cx="4881378" cy="592239"/>
          </a:xfrm>
        </p:grpSpPr>
        <p:sp>
          <p:nvSpPr>
            <p:cNvPr id="61" name="文本框 27"/>
            <p:cNvSpPr txBox="1"/>
            <p:nvPr/>
          </p:nvSpPr>
          <p:spPr>
            <a:xfrm>
              <a:off x="1136195" y="2091953"/>
              <a:ext cx="1579278"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标题添加此处</a:t>
              </a:r>
            </a:p>
          </p:txBody>
        </p:sp>
        <p:sp>
          <p:nvSpPr>
            <p:cNvPr id="62" name="文本框 28"/>
            <p:cNvSpPr txBox="1"/>
            <p:nvPr/>
          </p:nvSpPr>
          <p:spPr>
            <a:xfrm>
              <a:off x="1136195" y="2407193"/>
              <a:ext cx="4881378" cy="276999"/>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a:t>
              </a:r>
            </a:p>
          </p:txBody>
        </p:sp>
      </p:grpSp>
      <p:pic>
        <p:nvPicPr>
          <p:cNvPr id="66" name="图片占位符 65"/>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6620933" y="2522334"/>
            <a:ext cx="1527088" cy="2559926"/>
          </a:xfrm>
        </p:spPr>
      </p:pic>
      <p:pic>
        <p:nvPicPr>
          <p:cNvPr id="68" name="图片占位符 67"/>
          <p:cNvPicPr>
            <a:picLocks noGrp="1" noChangeAspect="1"/>
          </p:cNvPicPr>
          <p:nvPr>
            <p:ph type="pic" sz="quarter" idx="11"/>
          </p:nvPr>
        </p:nvPicPr>
        <p:blipFill rotWithShape="1">
          <a:blip r:embed="rId4" cstate="screen">
            <a:extLst>
              <a:ext uri="{28A0092B-C50C-407E-A947-70E740481C1C}">
                <a14:useLocalDpi xmlns:a14="http://schemas.microsoft.com/office/drawing/2010/main"/>
              </a:ext>
            </a:extLst>
          </a:blip>
          <a:srcRect/>
          <a:stretch/>
        </p:blipFill>
        <p:spPr>
          <a:xfrm>
            <a:off x="8808429" y="2171525"/>
            <a:ext cx="1825704" cy="3194910"/>
          </a:xfrm>
        </p:spPr>
      </p:pic>
      <p:cxnSp>
        <p:nvCxnSpPr>
          <p:cNvPr id="58" name="直接连接符 57"/>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63" name="文本框 62"/>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维持员工执行力</a:t>
            </a:r>
          </a:p>
        </p:txBody>
      </p:sp>
      <p:sp>
        <p:nvSpPr>
          <p:cNvPr id="64" name="文本框 63"/>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42287126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 calcmode="lin" valueType="num">
                                      <p:cBhvr>
                                        <p:cTn id="9" dur="500" fill="hold"/>
                                        <p:tgtEl>
                                          <p:spTgt spid="39"/>
                                        </p:tgtEl>
                                        <p:attrNameLst>
                                          <p:attrName>style.rotation</p:attrName>
                                        </p:attrNameLst>
                                      </p:cBhvr>
                                      <p:tavLst>
                                        <p:tav tm="0">
                                          <p:val>
                                            <p:fltVal val="360"/>
                                          </p:val>
                                        </p:tav>
                                        <p:tav tm="100000">
                                          <p:val>
                                            <p:fltVal val="0"/>
                                          </p:val>
                                        </p:tav>
                                      </p:tavLst>
                                    </p:anim>
                                    <p:animEffect transition="in" filter="fade">
                                      <p:cBhvr>
                                        <p:cTn id="10" dur="500"/>
                                        <p:tgtEl>
                                          <p:spTgt spid="39"/>
                                        </p:tgtEl>
                                      </p:cBhvr>
                                    </p:animEffect>
                                  </p:childTnLst>
                                </p:cTn>
                              </p:par>
                              <p:par>
                                <p:cTn id="11" presetID="53" presetClass="entr" presetSubtype="16" fill="hold" nodeType="withEffect">
                                  <p:stCondLst>
                                    <p:cond delay="25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750"/>
                            </p:stCondLst>
                            <p:childTnLst>
                              <p:par>
                                <p:cTn id="17" presetID="49" presetClass="entr" presetSubtype="0" decel="10000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 calcmode="lin" valueType="num">
                                      <p:cBhvr>
                                        <p:cTn id="21" dur="500" fill="hold"/>
                                        <p:tgtEl>
                                          <p:spTgt spid="42"/>
                                        </p:tgtEl>
                                        <p:attrNameLst>
                                          <p:attrName>style.rotation</p:attrName>
                                        </p:attrNameLst>
                                      </p:cBhvr>
                                      <p:tavLst>
                                        <p:tav tm="0">
                                          <p:val>
                                            <p:fltVal val="360"/>
                                          </p:val>
                                        </p:tav>
                                        <p:tav tm="100000">
                                          <p:val>
                                            <p:fltVal val="0"/>
                                          </p:val>
                                        </p:tav>
                                      </p:tavLst>
                                    </p:anim>
                                    <p:animEffect transition="in" filter="fade">
                                      <p:cBhvr>
                                        <p:cTn id="22" dur="500"/>
                                        <p:tgtEl>
                                          <p:spTgt spid="42"/>
                                        </p:tgtEl>
                                      </p:cBhvr>
                                    </p:animEffect>
                                  </p:childTnLst>
                                </p:cTn>
                              </p:par>
                              <p:par>
                                <p:cTn id="23" presetID="53" presetClass="entr" presetSubtype="16" fill="hold" nodeType="withEffect">
                                  <p:stCondLst>
                                    <p:cond delay="25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childTnLst>
                          </p:cTn>
                        </p:par>
                        <p:par>
                          <p:cTn id="28" fill="hold">
                            <p:stCondLst>
                              <p:cond delay="1500"/>
                            </p:stCondLst>
                            <p:childTnLst>
                              <p:par>
                                <p:cTn id="29" presetID="37" presetClass="entr" presetSubtype="0"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1000"/>
                                        <p:tgtEl>
                                          <p:spTgt spid="54"/>
                                        </p:tgtEl>
                                      </p:cBhvr>
                                    </p:animEffect>
                                    <p:anim calcmode="lin" valueType="num">
                                      <p:cBhvr>
                                        <p:cTn id="32" dur="1000" fill="hold"/>
                                        <p:tgtEl>
                                          <p:spTgt spid="54"/>
                                        </p:tgtEl>
                                        <p:attrNameLst>
                                          <p:attrName>ppt_x</p:attrName>
                                        </p:attrNameLst>
                                      </p:cBhvr>
                                      <p:tavLst>
                                        <p:tav tm="0">
                                          <p:val>
                                            <p:strVal val="#ppt_x"/>
                                          </p:val>
                                        </p:tav>
                                        <p:tav tm="100000">
                                          <p:val>
                                            <p:strVal val="#ppt_x"/>
                                          </p:val>
                                        </p:tav>
                                      </p:tavLst>
                                    </p:anim>
                                    <p:anim calcmode="lin" valueType="num">
                                      <p:cBhvr>
                                        <p:cTn id="33" dur="900" decel="100000" fill="hold"/>
                                        <p:tgtEl>
                                          <p:spTgt spid="5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childTnLst>
                          </p:cTn>
                        </p:par>
                        <p:par>
                          <p:cTn id="35" fill="hold">
                            <p:stCondLst>
                              <p:cond delay="2500"/>
                            </p:stCondLst>
                            <p:childTnLst>
                              <p:par>
                                <p:cTn id="36" presetID="37" presetClass="entr" presetSubtype="0" fill="hold"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fade">
                                      <p:cBhvr>
                                        <p:cTn id="38" dur="1000"/>
                                        <p:tgtEl>
                                          <p:spTgt spid="60"/>
                                        </p:tgtEl>
                                      </p:cBhvr>
                                    </p:animEffect>
                                    <p:anim calcmode="lin" valueType="num">
                                      <p:cBhvr>
                                        <p:cTn id="39" dur="1000" fill="hold"/>
                                        <p:tgtEl>
                                          <p:spTgt spid="60"/>
                                        </p:tgtEl>
                                        <p:attrNameLst>
                                          <p:attrName>ppt_x</p:attrName>
                                        </p:attrNameLst>
                                      </p:cBhvr>
                                      <p:tavLst>
                                        <p:tav tm="0">
                                          <p:val>
                                            <p:strVal val="#ppt_x"/>
                                          </p:val>
                                        </p:tav>
                                        <p:tav tm="100000">
                                          <p:val>
                                            <p:strVal val="#ppt_x"/>
                                          </p:val>
                                        </p:tav>
                                      </p:tavLst>
                                    </p:anim>
                                    <p:anim calcmode="lin" valueType="num">
                                      <p:cBhvr>
                                        <p:cTn id="40" dur="900" decel="100000" fill="hold"/>
                                        <p:tgtEl>
                                          <p:spTgt spid="60"/>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Effect transition="in" filter="fade">
                                      <p:cBhvr>
                                        <p:cTn id="52" dur="500"/>
                                        <p:tgtEl>
                                          <p:spTgt spid="28"/>
                                        </p:tgtEl>
                                      </p:cBhvr>
                                    </p:animEffect>
                                  </p:childTnLst>
                                </p:cTn>
                              </p:par>
                            </p:childTnLst>
                          </p:cTn>
                        </p:par>
                        <p:par>
                          <p:cTn id="53" fill="hold">
                            <p:stCondLst>
                              <p:cond delay="4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par>
                                <p:cTn id="57" presetID="10" presetClass="entr" presetSubtype="0" fill="hold" nodeType="with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1004891" y="2075502"/>
            <a:ext cx="2396756" cy="3398693"/>
            <a:chOff x="1004890" y="2075502"/>
            <a:chExt cx="2396756" cy="3398693"/>
          </a:xfrm>
        </p:grpSpPr>
        <p:sp>
          <p:nvSpPr>
            <p:cNvPr id="25" name="ïṧḷïḓê-矩形: 圆角 2"/>
            <p:cNvSpPr/>
            <p:nvPr/>
          </p:nvSpPr>
          <p:spPr>
            <a:xfrm>
              <a:off x="1004890" y="2075502"/>
              <a:ext cx="2396756" cy="3398693"/>
            </a:xfrm>
            <a:prstGeom prst="roundRect">
              <a:avLst>
                <a:gd name="adj" fmla="val 42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sp>
          <p:nvSpPr>
            <p:cNvPr id="31" name="椭圆 30"/>
            <p:cNvSpPr/>
            <p:nvPr/>
          </p:nvSpPr>
          <p:spPr>
            <a:xfrm>
              <a:off x="1822268" y="2316802"/>
              <a:ext cx="762000" cy="76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sp>
          <p:nvSpPr>
            <p:cNvPr id="47" name="椭圆 31"/>
            <p:cNvSpPr/>
            <p:nvPr/>
          </p:nvSpPr>
          <p:spPr>
            <a:xfrm>
              <a:off x="2033405" y="2563197"/>
              <a:ext cx="339726" cy="269210"/>
            </a:xfrm>
            <a:custGeom>
              <a:avLst/>
              <a:gdLst>
                <a:gd name="connsiteX0" fmla="*/ 511657 w 606157"/>
                <a:gd name="connsiteY0" fmla="*/ 343654 h 480339"/>
                <a:gd name="connsiteX1" fmla="*/ 521432 w 606157"/>
                <a:gd name="connsiteY1" fmla="*/ 353421 h 480339"/>
                <a:gd name="connsiteX2" fmla="*/ 521432 w 606157"/>
                <a:gd name="connsiteY2" fmla="*/ 376178 h 480339"/>
                <a:gd name="connsiteX3" fmla="*/ 544305 w 606157"/>
                <a:gd name="connsiteY3" fmla="*/ 376178 h 480339"/>
                <a:gd name="connsiteX4" fmla="*/ 554080 w 606157"/>
                <a:gd name="connsiteY4" fmla="*/ 385945 h 480339"/>
                <a:gd name="connsiteX5" fmla="*/ 544305 w 606157"/>
                <a:gd name="connsiteY5" fmla="*/ 395712 h 480339"/>
                <a:gd name="connsiteX6" fmla="*/ 521432 w 606157"/>
                <a:gd name="connsiteY6" fmla="*/ 395712 h 480339"/>
                <a:gd name="connsiteX7" fmla="*/ 521432 w 606157"/>
                <a:gd name="connsiteY7" fmla="*/ 418566 h 480339"/>
                <a:gd name="connsiteX8" fmla="*/ 511657 w 606157"/>
                <a:gd name="connsiteY8" fmla="*/ 428333 h 480339"/>
                <a:gd name="connsiteX9" fmla="*/ 501882 w 606157"/>
                <a:gd name="connsiteY9" fmla="*/ 418566 h 480339"/>
                <a:gd name="connsiteX10" fmla="*/ 501882 w 606157"/>
                <a:gd name="connsiteY10" fmla="*/ 395712 h 480339"/>
                <a:gd name="connsiteX11" fmla="*/ 479106 w 606157"/>
                <a:gd name="connsiteY11" fmla="*/ 395712 h 480339"/>
                <a:gd name="connsiteX12" fmla="*/ 469331 w 606157"/>
                <a:gd name="connsiteY12" fmla="*/ 385945 h 480339"/>
                <a:gd name="connsiteX13" fmla="*/ 479106 w 606157"/>
                <a:gd name="connsiteY13" fmla="*/ 376178 h 480339"/>
                <a:gd name="connsiteX14" fmla="*/ 501882 w 606157"/>
                <a:gd name="connsiteY14" fmla="*/ 376178 h 480339"/>
                <a:gd name="connsiteX15" fmla="*/ 501882 w 606157"/>
                <a:gd name="connsiteY15" fmla="*/ 353421 h 480339"/>
                <a:gd name="connsiteX16" fmla="*/ 511657 w 606157"/>
                <a:gd name="connsiteY16" fmla="*/ 343654 h 480339"/>
                <a:gd name="connsiteX17" fmla="*/ 511621 w 606157"/>
                <a:gd name="connsiteY17" fmla="*/ 311170 h 480339"/>
                <a:gd name="connsiteX18" fmla="*/ 436735 w 606157"/>
                <a:gd name="connsiteY18" fmla="*/ 385944 h 480339"/>
                <a:gd name="connsiteX19" fmla="*/ 511621 w 606157"/>
                <a:gd name="connsiteY19" fmla="*/ 460816 h 480339"/>
                <a:gd name="connsiteX20" fmla="*/ 586605 w 606157"/>
                <a:gd name="connsiteY20" fmla="*/ 385944 h 480339"/>
                <a:gd name="connsiteX21" fmla="*/ 511621 w 606157"/>
                <a:gd name="connsiteY21" fmla="*/ 311170 h 480339"/>
                <a:gd name="connsiteX22" fmla="*/ 511621 w 606157"/>
                <a:gd name="connsiteY22" fmla="*/ 291647 h 480339"/>
                <a:gd name="connsiteX23" fmla="*/ 606157 w 606157"/>
                <a:gd name="connsiteY23" fmla="*/ 385944 h 480339"/>
                <a:gd name="connsiteX24" fmla="*/ 511621 w 606157"/>
                <a:gd name="connsiteY24" fmla="*/ 480339 h 480339"/>
                <a:gd name="connsiteX25" fmla="*/ 417183 w 606157"/>
                <a:gd name="connsiteY25" fmla="*/ 385944 h 480339"/>
                <a:gd name="connsiteX26" fmla="*/ 511621 w 606157"/>
                <a:gd name="connsiteY26" fmla="*/ 291647 h 480339"/>
                <a:gd name="connsiteX27" fmla="*/ 368279 w 606157"/>
                <a:gd name="connsiteY27" fmla="*/ 200476 h 480339"/>
                <a:gd name="connsiteX28" fmla="*/ 489505 w 606157"/>
                <a:gd name="connsiteY28" fmla="*/ 259991 h 480339"/>
                <a:gd name="connsiteX29" fmla="*/ 487746 w 606157"/>
                <a:gd name="connsiteY29" fmla="*/ 273650 h 480339"/>
                <a:gd name="connsiteX30" fmla="*/ 481782 w 606157"/>
                <a:gd name="connsiteY30" fmla="*/ 275699 h 480339"/>
                <a:gd name="connsiteX31" fmla="*/ 474059 w 606157"/>
                <a:gd name="connsiteY31" fmla="*/ 271894 h 480339"/>
                <a:gd name="connsiteX32" fmla="*/ 368279 w 606157"/>
                <a:gd name="connsiteY32" fmla="*/ 219989 h 480339"/>
                <a:gd name="connsiteX33" fmla="*/ 293588 w 606157"/>
                <a:gd name="connsiteY33" fmla="*/ 242819 h 480339"/>
                <a:gd name="connsiteX34" fmla="*/ 279999 w 606157"/>
                <a:gd name="connsiteY34" fmla="*/ 240185 h 480339"/>
                <a:gd name="connsiteX35" fmla="*/ 282639 w 606157"/>
                <a:gd name="connsiteY35" fmla="*/ 226623 h 480339"/>
                <a:gd name="connsiteX36" fmla="*/ 368279 w 606157"/>
                <a:gd name="connsiteY36" fmla="*/ 200476 h 480339"/>
                <a:gd name="connsiteX37" fmla="*/ 153211 w 606157"/>
                <a:gd name="connsiteY37" fmla="*/ 200476 h 480339"/>
                <a:gd name="connsiteX38" fmla="*/ 306325 w 606157"/>
                <a:gd name="connsiteY38" fmla="*/ 353439 h 480339"/>
                <a:gd name="connsiteX39" fmla="*/ 296547 w 606157"/>
                <a:gd name="connsiteY39" fmla="*/ 363200 h 480339"/>
                <a:gd name="connsiteX40" fmla="*/ 286770 w 606157"/>
                <a:gd name="connsiteY40" fmla="*/ 353439 h 480339"/>
                <a:gd name="connsiteX41" fmla="*/ 153211 w 606157"/>
                <a:gd name="connsiteY41" fmla="*/ 219999 h 480339"/>
                <a:gd name="connsiteX42" fmla="*/ 19554 w 606157"/>
                <a:gd name="connsiteY42" fmla="*/ 353439 h 480339"/>
                <a:gd name="connsiteX43" fmla="*/ 9777 w 606157"/>
                <a:gd name="connsiteY43" fmla="*/ 363200 h 480339"/>
                <a:gd name="connsiteX44" fmla="*/ 0 w 606157"/>
                <a:gd name="connsiteY44" fmla="*/ 353439 h 480339"/>
                <a:gd name="connsiteX45" fmla="*/ 153211 w 606157"/>
                <a:gd name="connsiteY45" fmla="*/ 200476 h 480339"/>
                <a:gd name="connsiteX46" fmla="*/ 368295 w 606157"/>
                <a:gd name="connsiteY46" fmla="*/ 19531 h 480339"/>
                <a:gd name="connsiteX47" fmla="*/ 306326 w 606157"/>
                <a:gd name="connsiteY47" fmla="*/ 81348 h 480339"/>
                <a:gd name="connsiteX48" fmla="*/ 368295 w 606157"/>
                <a:gd name="connsiteY48" fmla="*/ 143262 h 480339"/>
                <a:gd name="connsiteX49" fmla="*/ 430165 w 606157"/>
                <a:gd name="connsiteY49" fmla="*/ 81348 h 480339"/>
                <a:gd name="connsiteX50" fmla="*/ 368295 w 606157"/>
                <a:gd name="connsiteY50" fmla="*/ 19531 h 480339"/>
                <a:gd name="connsiteX51" fmla="*/ 153211 w 606157"/>
                <a:gd name="connsiteY51" fmla="*/ 19531 h 480339"/>
                <a:gd name="connsiteX52" fmla="*/ 91242 w 606157"/>
                <a:gd name="connsiteY52" fmla="*/ 81348 h 480339"/>
                <a:gd name="connsiteX53" fmla="*/ 153211 w 606157"/>
                <a:gd name="connsiteY53" fmla="*/ 143262 h 480339"/>
                <a:gd name="connsiteX54" fmla="*/ 215081 w 606157"/>
                <a:gd name="connsiteY54" fmla="*/ 81348 h 480339"/>
                <a:gd name="connsiteX55" fmla="*/ 153211 w 606157"/>
                <a:gd name="connsiteY55" fmla="*/ 19531 h 480339"/>
                <a:gd name="connsiteX56" fmla="*/ 368295 w 606157"/>
                <a:gd name="connsiteY56" fmla="*/ 0 h 480339"/>
                <a:gd name="connsiteX57" fmla="*/ 449714 w 606157"/>
                <a:gd name="connsiteY57" fmla="*/ 81348 h 480339"/>
                <a:gd name="connsiteX58" fmla="*/ 368295 w 606157"/>
                <a:gd name="connsiteY58" fmla="*/ 162794 h 480339"/>
                <a:gd name="connsiteX59" fmla="*/ 286778 w 606157"/>
                <a:gd name="connsiteY59" fmla="*/ 81348 h 480339"/>
                <a:gd name="connsiteX60" fmla="*/ 368295 w 606157"/>
                <a:gd name="connsiteY60" fmla="*/ 0 h 480339"/>
                <a:gd name="connsiteX61" fmla="*/ 153211 w 606157"/>
                <a:gd name="connsiteY61" fmla="*/ 0 h 480339"/>
                <a:gd name="connsiteX62" fmla="*/ 234630 w 606157"/>
                <a:gd name="connsiteY62" fmla="*/ 81348 h 480339"/>
                <a:gd name="connsiteX63" fmla="*/ 153211 w 606157"/>
                <a:gd name="connsiteY63" fmla="*/ 162794 h 480339"/>
                <a:gd name="connsiteX64" fmla="*/ 71694 w 606157"/>
                <a:gd name="connsiteY64" fmla="*/ 81348 h 480339"/>
                <a:gd name="connsiteX65" fmla="*/ 153211 w 606157"/>
                <a:gd name="connsiteY65" fmla="*/ 0 h 480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6157" h="480339">
                  <a:moveTo>
                    <a:pt x="511657" y="343654"/>
                  </a:moveTo>
                  <a:cubicBezTo>
                    <a:pt x="517131" y="343654"/>
                    <a:pt x="521432" y="348049"/>
                    <a:pt x="521432" y="353421"/>
                  </a:cubicBezTo>
                  <a:lnTo>
                    <a:pt x="521432" y="376178"/>
                  </a:lnTo>
                  <a:lnTo>
                    <a:pt x="544305" y="376178"/>
                  </a:lnTo>
                  <a:cubicBezTo>
                    <a:pt x="549682" y="376178"/>
                    <a:pt x="554080" y="380573"/>
                    <a:pt x="554080" y="385945"/>
                  </a:cubicBezTo>
                  <a:cubicBezTo>
                    <a:pt x="554080" y="391414"/>
                    <a:pt x="549682" y="395712"/>
                    <a:pt x="544305" y="395712"/>
                  </a:cubicBezTo>
                  <a:lnTo>
                    <a:pt x="521432" y="395712"/>
                  </a:lnTo>
                  <a:lnTo>
                    <a:pt x="521432" y="418566"/>
                  </a:lnTo>
                  <a:cubicBezTo>
                    <a:pt x="521432" y="423938"/>
                    <a:pt x="517131" y="428333"/>
                    <a:pt x="511657" y="428333"/>
                  </a:cubicBezTo>
                  <a:cubicBezTo>
                    <a:pt x="506281" y="428333"/>
                    <a:pt x="501882" y="423938"/>
                    <a:pt x="501882" y="418566"/>
                  </a:cubicBezTo>
                  <a:lnTo>
                    <a:pt x="501882" y="395712"/>
                  </a:lnTo>
                  <a:lnTo>
                    <a:pt x="479106" y="395712"/>
                  </a:lnTo>
                  <a:cubicBezTo>
                    <a:pt x="473730" y="395712"/>
                    <a:pt x="469331" y="391414"/>
                    <a:pt x="469331" y="385945"/>
                  </a:cubicBezTo>
                  <a:cubicBezTo>
                    <a:pt x="469331" y="380573"/>
                    <a:pt x="473730" y="376178"/>
                    <a:pt x="479106" y="376178"/>
                  </a:cubicBezTo>
                  <a:lnTo>
                    <a:pt x="501882" y="376178"/>
                  </a:lnTo>
                  <a:lnTo>
                    <a:pt x="501882" y="353421"/>
                  </a:lnTo>
                  <a:cubicBezTo>
                    <a:pt x="501882" y="348049"/>
                    <a:pt x="506281" y="343654"/>
                    <a:pt x="511657" y="343654"/>
                  </a:cubicBezTo>
                  <a:close/>
                  <a:moveTo>
                    <a:pt x="511621" y="311170"/>
                  </a:moveTo>
                  <a:cubicBezTo>
                    <a:pt x="470366" y="311170"/>
                    <a:pt x="436735" y="344750"/>
                    <a:pt x="436735" y="385944"/>
                  </a:cubicBezTo>
                  <a:cubicBezTo>
                    <a:pt x="436735" y="427236"/>
                    <a:pt x="470366" y="460816"/>
                    <a:pt x="511621" y="460816"/>
                  </a:cubicBezTo>
                  <a:cubicBezTo>
                    <a:pt x="552975" y="460816"/>
                    <a:pt x="586605" y="427236"/>
                    <a:pt x="586605" y="385944"/>
                  </a:cubicBezTo>
                  <a:cubicBezTo>
                    <a:pt x="586605" y="344750"/>
                    <a:pt x="552975" y="311170"/>
                    <a:pt x="511621" y="311170"/>
                  </a:cubicBezTo>
                  <a:close/>
                  <a:moveTo>
                    <a:pt x="511621" y="291647"/>
                  </a:moveTo>
                  <a:cubicBezTo>
                    <a:pt x="563729" y="291647"/>
                    <a:pt x="606157" y="333915"/>
                    <a:pt x="606157" y="385944"/>
                  </a:cubicBezTo>
                  <a:cubicBezTo>
                    <a:pt x="606157" y="437974"/>
                    <a:pt x="563729" y="480339"/>
                    <a:pt x="511621" y="480339"/>
                  </a:cubicBezTo>
                  <a:cubicBezTo>
                    <a:pt x="459514" y="480339"/>
                    <a:pt x="417183" y="437974"/>
                    <a:pt x="417183" y="385944"/>
                  </a:cubicBezTo>
                  <a:cubicBezTo>
                    <a:pt x="417183" y="333915"/>
                    <a:pt x="459514" y="291647"/>
                    <a:pt x="511621" y="291647"/>
                  </a:cubicBezTo>
                  <a:close/>
                  <a:moveTo>
                    <a:pt x="368279" y="200476"/>
                  </a:moveTo>
                  <a:cubicBezTo>
                    <a:pt x="416085" y="200476"/>
                    <a:pt x="460274" y="222135"/>
                    <a:pt x="489505" y="259991"/>
                  </a:cubicBezTo>
                  <a:cubicBezTo>
                    <a:pt x="492829" y="264284"/>
                    <a:pt x="492047" y="270333"/>
                    <a:pt x="487746" y="273650"/>
                  </a:cubicBezTo>
                  <a:cubicBezTo>
                    <a:pt x="485986" y="275016"/>
                    <a:pt x="483835" y="275699"/>
                    <a:pt x="481782" y="275699"/>
                  </a:cubicBezTo>
                  <a:cubicBezTo>
                    <a:pt x="478849" y="275699"/>
                    <a:pt x="475916" y="274430"/>
                    <a:pt x="474059" y="271894"/>
                  </a:cubicBezTo>
                  <a:cubicBezTo>
                    <a:pt x="448542" y="238917"/>
                    <a:pt x="409926" y="219989"/>
                    <a:pt x="368279" y="219989"/>
                  </a:cubicBezTo>
                  <a:cubicBezTo>
                    <a:pt x="341492" y="219989"/>
                    <a:pt x="315683" y="227892"/>
                    <a:pt x="293588" y="242819"/>
                  </a:cubicBezTo>
                  <a:cubicBezTo>
                    <a:pt x="289091" y="245844"/>
                    <a:pt x="283030" y="244673"/>
                    <a:pt x="279999" y="240185"/>
                  </a:cubicBezTo>
                  <a:cubicBezTo>
                    <a:pt x="276969" y="235697"/>
                    <a:pt x="278142" y="229648"/>
                    <a:pt x="282639" y="226623"/>
                  </a:cubicBezTo>
                  <a:cubicBezTo>
                    <a:pt x="307960" y="209549"/>
                    <a:pt x="337582" y="200476"/>
                    <a:pt x="368279" y="200476"/>
                  </a:cubicBezTo>
                  <a:close/>
                  <a:moveTo>
                    <a:pt x="153211" y="200476"/>
                  </a:moveTo>
                  <a:cubicBezTo>
                    <a:pt x="237688" y="200476"/>
                    <a:pt x="306325" y="269099"/>
                    <a:pt x="306325" y="353439"/>
                  </a:cubicBezTo>
                  <a:cubicBezTo>
                    <a:pt x="306325" y="358808"/>
                    <a:pt x="302023" y="363200"/>
                    <a:pt x="296547" y="363200"/>
                  </a:cubicBezTo>
                  <a:cubicBezTo>
                    <a:pt x="291170" y="363200"/>
                    <a:pt x="286770" y="358808"/>
                    <a:pt x="286770" y="353439"/>
                  </a:cubicBezTo>
                  <a:cubicBezTo>
                    <a:pt x="286770" y="279837"/>
                    <a:pt x="226835" y="219999"/>
                    <a:pt x="153211" y="219999"/>
                  </a:cubicBezTo>
                  <a:cubicBezTo>
                    <a:pt x="79490" y="219999"/>
                    <a:pt x="19554" y="279837"/>
                    <a:pt x="19554" y="353439"/>
                  </a:cubicBezTo>
                  <a:cubicBezTo>
                    <a:pt x="19554" y="358808"/>
                    <a:pt x="15155" y="363200"/>
                    <a:pt x="9777" y="363200"/>
                  </a:cubicBezTo>
                  <a:cubicBezTo>
                    <a:pt x="4400" y="363200"/>
                    <a:pt x="0" y="358808"/>
                    <a:pt x="0" y="353439"/>
                  </a:cubicBezTo>
                  <a:cubicBezTo>
                    <a:pt x="0" y="269099"/>
                    <a:pt x="68735" y="200476"/>
                    <a:pt x="153211" y="200476"/>
                  </a:cubicBezTo>
                  <a:close/>
                  <a:moveTo>
                    <a:pt x="368295" y="19531"/>
                  </a:moveTo>
                  <a:cubicBezTo>
                    <a:pt x="334085" y="19531"/>
                    <a:pt x="306326" y="47266"/>
                    <a:pt x="306326" y="81348"/>
                  </a:cubicBezTo>
                  <a:cubicBezTo>
                    <a:pt x="306326" y="115528"/>
                    <a:pt x="334085" y="143262"/>
                    <a:pt x="368295" y="143262"/>
                  </a:cubicBezTo>
                  <a:cubicBezTo>
                    <a:pt x="402407" y="143262"/>
                    <a:pt x="430165" y="115528"/>
                    <a:pt x="430165" y="81348"/>
                  </a:cubicBezTo>
                  <a:cubicBezTo>
                    <a:pt x="430165" y="47266"/>
                    <a:pt x="402407" y="19531"/>
                    <a:pt x="368295" y="19531"/>
                  </a:cubicBezTo>
                  <a:close/>
                  <a:moveTo>
                    <a:pt x="153211" y="19531"/>
                  </a:moveTo>
                  <a:cubicBezTo>
                    <a:pt x="119001" y="19531"/>
                    <a:pt x="91242" y="47266"/>
                    <a:pt x="91242" y="81348"/>
                  </a:cubicBezTo>
                  <a:cubicBezTo>
                    <a:pt x="91242" y="115528"/>
                    <a:pt x="119001" y="143262"/>
                    <a:pt x="153211" y="143262"/>
                  </a:cubicBezTo>
                  <a:cubicBezTo>
                    <a:pt x="187323" y="143262"/>
                    <a:pt x="215081" y="115528"/>
                    <a:pt x="215081" y="81348"/>
                  </a:cubicBezTo>
                  <a:cubicBezTo>
                    <a:pt x="215081" y="47266"/>
                    <a:pt x="187323" y="19531"/>
                    <a:pt x="153211" y="19531"/>
                  </a:cubicBezTo>
                  <a:close/>
                  <a:moveTo>
                    <a:pt x="368295" y="0"/>
                  </a:moveTo>
                  <a:cubicBezTo>
                    <a:pt x="413158" y="0"/>
                    <a:pt x="449714" y="36523"/>
                    <a:pt x="449714" y="81348"/>
                  </a:cubicBezTo>
                  <a:cubicBezTo>
                    <a:pt x="449714" y="126270"/>
                    <a:pt x="413158" y="162794"/>
                    <a:pt x="368295" y="162794"/>
                  </a:cubicBezTo>
                  <a:cubicBezTo>
                    <a:pt x="323333" y="162794"/>
                    <a:pt x="286778" y="126270"/>
                    <a:pt x="286778" y="81348"/>
                  </a:cubicBezTo>
                  <a:cubicBezTo>
                    <a:pt x="286778" y="36523"/>
                    <a:pt x="323333" y="0"/>
                    <a:pt x="368295" y="0"/>
                  </a:cubicBezTo>
                  <a:close/>
                  <a:moveTo>
                    <a:pt x="153211" y="0"/>
                  </a:moveTo>
                  <a:cubicBezTo>
                    <a:pt x="198074" y="0"/>
                    <a:pt x="234630" y="36523"/>
                    <a:pt x="234630" y="81348"/>
                  </a:cubicBezTo>
                  <a:cubicBezTo>
                    <a:pt x="234630" y="126270"/>
                    <a:pt x="198074" y="162794"/>
                    <a:pt x="153211" y="162794"/>
                  </a:cubicBezTo>
                  <a:cubicBezTo>
                    <a:pt x="108249" y="162794"/>
                    <a:pt x="71694" y="126270"/>
                    <a:pt x="71694" y="81348"/>
                  </a:cubicBezTo>
                  <a:cubicBezTo>
                    <a:pt x="71694" y="36523"/>
                    <a:pt x="108249" y="0"/>
                    <a:pt x="1532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grpSp>
          <p:nvGrpSpPr>
            <p:cNvPr id="51" name="组合 50"/>
            <p:cNvGrpSpPr/>
            <p:nvPr/>
          </p:nvGrpSpPr>
          <p:grpSpPr>
            <a:xfrm>
              <a:off x="1161074" y="3320102"/>
              <a:ext cx="2084388" cy="1329193"/>
              <a:chOff x="2677265" y="1996356"/>
              <a:chExt cx="2084388" cy="1329193"/>
            </a:xfrm>
          </p:grpSpPr>
          <p:sp>
            <p:nvSpPr>
              <p:cNvPr id="52" name="矩形 51"/>
              <p:cNvSpPr/>
              <p:nvPr/>
            </p:nvSpPr>
            <p:spPr>
              <a:xfrm>
                <a:off x="2677265" y="2346820"/>
                <a:ext cx="2084388" cy="978729"/>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53" name="矩形 52"/>
              <p:cNvSpPr/>
              <p:nvPr/>
            </p:nvSpPr>
            <p:spPr>
              <a:xfrm>
                <a:off x="2677265" y="1996356"/>
                <a:ext cx="2084387"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标题文字添加</a:t>
                </a:r>
              </a:p>
            </p:txBody>
          </p:sp>
        </p:grpSp>
      </p:grpSp>
      <p:grpSp>
        <p:nvGrpSpPr>
          <p:cNvPr id="64" name="组合 63"/>
          <p:cNvGrpSpPr/>
          <p:nvPr/>
        </p:nvGrpSpPr>
        <p:grpSpPr>
          <a:xfrm>
            <a:off x="3609571" y="2075502"/>
            <a:ext cx="2396756" cy="3398693"/>
            <a:chOff x="3609571" y="2075502"/>
            <a:chExt cx="2396756" cy="3398693"/>
          </a:xfrm>
        </p:grpSpPr>
        <p:sp>
          <p:nvSpPr>
            <p:cNvPr id="19" name="ïṧḷïḓê-矩形: 圆角 12"/>
            <p:cNvSpPr/>
            <p:nvPr/>
          </p:nvSpPr>
          <p:spPr>
            <a:xfrm>
              <a:off x="3609571" y="2075502"/>
              <a:ext cx="2396756" cy="3398693"/>
            </a:xfrm>
            <a:prstGeom prst="roundRect">
              <a:avLst>
                <a:gd name="adj" fmla="val 42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sp>
          <p:nvSpPr>
            <p:cNvPr id="35" name="椭圆 34"/>
            <p:cNvSpPr/>
            <p:nvPr/>
          </p:nvSpPr>
          <p:spPr>
            <a:xfrm>
              <a:off x="4426949" y="2316802"/>
              <a:ext cx="762000" cy="76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sp>
          <p:nvSpPr>
            <p:cNvPr id="48" name="椭圆 35"/>
            <p:cNvSpPr/>
            <p:nvPr/>
          </p:nvSpPr>
          <p:spPr>
            <a:xfrm>
              <a:off x="4643053" y="2527939"/>
              <a:ext cx="329791" cy="339726"/>
            </a:xfrm>
            <a:custGeom>
              <a:avLst/>
              <a:gdLst>
                <a:gd name="connsiteX0" fmla="*/ 288471 w 590280"/>
                <a:gd name="connsiteY0" fmla="*/ 493393 h 608062"/>
                <a:gd name="connsiteX1" fmla="*/ 301667 w 590280"/>
                <a:gd name="connsiteY1" fmla="*/ 493393 h 608062"/>
                <a:gd name="connsiteX2" fmla="*/ 311369 w 590280"/>
                <a:gd name="connsiteY2" fmla="*/ 499110 h 608062"/>
                <a:gd name="connsiteX3" fmla="*/ 311078 w 590280"/>
                <a:gd name="connsiteY3" fmla="*/ 510446 h 608062"/>
                <a:gd name="connsiteX4" fmla="*/ 307876 w 590280"/>
                <a:gd name="connsiteY4" fmla="*/ 515485 h 608062"/>
                <a:gd name="connsiteX5" fmla="*/ 302249 w 590280"/>
                <a:gd name="connsiteY5" fmla="*/ 518585 h 608062"/>
                <a:gd name="connsiteX6" fmla="*/ 287889 w 590280"/>
                <a:gd name="connsiteY6" fmla="*/ 518585 h 608062"/>
                <a:gd name="connsiteX7" fmla="*/ 282261 w 590280"/>
                <a:gd name="connsiteY7" fmla="*/ 515485 h 608062"/>
                <a:gd name="connsiteX8" fmla="*/ 279059 w 590280"/>
                <a:gd name="connsiteY8" fmla="*/ 510446 h 608062"/>
                <a:gd name="connsiteX9" fmla="*/ 278768 w 590280"/>
                <a:gd name="connsiteY9" fmla="*/ 499110 h 608062"/>
                <a:gd name="connsiteX10" fmla="*/ 288471 w 590280"/>
                <a:gd name="connsiteY10" fmla="*/ 493393 h 608062"/>
                <a:gd name="connsiteX11" fmla="*/ 253371 w 590280"/>
                <a:gd name="connsiteY11" fmla="*/ 486196 h 608062"/>
                <a:gd name="connsiteX12" fmla="*/ 282769 w 590280"/>
                <a:gd name="connsiteY12" fmla="*/ 557899 h 608062"/>
                <a:gd name="connsiteX13" fmla="*/ 282769 w 590280"/>
                <a:gd name="connsiteY13" fmla="*/ 535807 h 608062"/>
                <a:gd name="connsiteX14" fmla="*/ 290337 w 590280"/>
                <a:gd name="connsiteY14" fmla="*/ 528249 h 608062"/>
                <a:gd name="connsiteX15" fmla="*/ 300039 w 590280"/>
                <a:gd name="connsiteY15" fmla="*/ 528249 h 608062"/>
                <a:gd name="connsiteX16" fmla="*/ 307607 w 590280"/>
                <a:gd name="connsiteY16" fmla="*/ 535807 h 608062"/>
                <a:gd name="connsiteX17" fmla="*/ 307607 w 590280"/>
                <a:gd name="connsiteY17" fmla="*/ 557608 h 608062"/>
                <a:gd name="connsiteX18" fmla="*/ 336810 w 590280"/>
                <a:gd name="connsiteY18" fmla="*/ 486196 h 608062"/>
                <a:gd name="connsiteX19" fmla="*/ 357767 w 590280"/>
                <a:gd name="connsiteY19" fmla="*/ 500634 h 608062"/>
                <a:gd name="connsiteX20" fmla="*/ 372417 w 590280"/>
                <a:gd name="connsiteY20" fmla="*/ 538907 h 608062"/>
                <a:gd name="connsiteX21" fmla="*/ 374843 w 590280"/>
                <a:gd name="connsiteY21" fmla="*/ 545109 h 608062"/>
                <a:gd name="connsiteX22" fmla="*/ 300039 w 590280"/>
                <a:gd name="connsiteY22" fmla="*/ 576987 h 608062"/>
                <a:gd name="connsiteX23" fmla="*/ 295188 w 590280"/>
                <a:gd name="connsiteY23" fmla="*/ 577084 h 608062"/>
                <a:gd name="connsiteX24" fmla="*/ 291016 w 590280"/>
                <a:gd name="connsiteY24" fmla="*/ 576987 h 608062"/>
                <a:gd name="connsiteX25" fmla="*/ 215436 w 590280"/>
                <a:gd name="connsiteY25" fmla="*/ 545109 h 608062"/>
                <a:gd name="connsiteX26" fmla="*/ 217764 w 590280"/>
                <a:gd name="connsiteY26" fmla="*/ 538907 h 608062"/>
                <a:gd name="connsiteX27" fmla="*/ 232221 w 590280"/>
                <a:gd name="connsiteY27" fmla="*/ 500827 h 608062"/>
                <a:gd name="connsiteX28" fmla="*/ 253371 w 590280"/>
                <a:gd name="connsiteY28" fmla="*/ 486196 h 608062"/>
                <a:gd name="connsiteX29" fmla="*/ 295188 w 590280"/>
                <a:gd name="connsiteY29" fmla="*/ 366279 h 608062"/>
                <a:gd name="connsiteX30" fmla="*/ 262960 w 590280"/>
                <a:gd name="connsiteY30" fmla="*/ 414607 h 608062"/>
                <a:gd name="connsiteX31" fmla="*/ 295188 w 590280"/>
                <a:gd name="connsiteY31" fmla="*/ 462839 h 608062"/>
                <a:gd name="connsiteX32" fmla="*/ 327320 w 590280"/>
                <a:gd name="connsiteY32" fmla="*/ 414607 h 608062"/>
                <a:gd name="connsiteX33" fmla="*/ 295188 w 590280"/>
                <a:gd name="connsiteY33" fmla="*/ 366279 h 608062"/>
                <a:gd name="connsiteX34" fmla="*/ 295188 w 590280"/>
                <a:gd name="connsiteY34" fmla="*/ 351557 h 608062"/>
                <a:gd name="connsiteX35" fmla="*/ 342172 w 590280"/>
                <a:gd name="connsiteY35" fmla="*/ 414607 h 608062"/>
                <a:gd name="connsiteX36" fmla="*/ 322757 w 590280"/>
                <a:gd name="connsiteY36" fmla="*/ 465551 h 608062"/>
                <a:gd name="connsiteX37" fmla="*/ 295188 w 590280"/>
                <a:gd name="connsiteY37" fmla="*/ 477657 h 608062"/>
                <a:gd name="connsiteX38" fmla="*/ 267522 w 590280"/>
                <a:gd name="connsiteY38" fmla="*/ 465551 h 608062"/>
                <a:gd name="connsiteX39" fmla="*/ 248108 w 590280"/>
                <a:gd name="connsiteY39" fmla="*/ 414607 h 608062"/>
                <a:gd name="connsiteX40" fmla="*/ 295188 w 590280"/>
                <a:gd name="connsiteY40" fmla="*/ 351557 h 608062"/>
                <a:gd name="connsiteX41" fmla="*/ 295188 w 590280"/>
                <a:gd name="connsiteY41" fmla="*/ 336295 h 608062"/>
                <a:gd name="connsiteX42" fmla="*/ 169427 w 590280"/>
                <a:gd name="connsiteY42" fmla="*/ 461860 h 608062"/>
                <a:gd name="connsiteX43" fmla="*/ 295188 w 590280"/>
                <a:gd name="connsiteY43" fmla="*/ 587425 h 608062"/>
                <a:gd name="connsiteX44" fmla="*/ 420852 w 590280"/>
                <a:gd name="connsiteY44" fmla="*/ 461860 h 608062"/>
                <a:gd name="connsiteX45" fmla="*/ 295188 w 590280"/>
                <a:gd name="connsiteY45" fmla="*/ 336295 h 608062"/>
                <a:gd name="connsiteX46" fmla="*/ 426654 w 590280"/>
                <a:gd name="connsiteY46" fmla="*/ 149810 h 608062"/>
                <a:gd name="connsiteX47" fmla="*/ 461485 w 590280"/>
                <a:gd name="connsiteY47" fmla="*/ 179065 h 608062"/>
                <a:gd name="connsiteX48" fmla="*/ 496315 w 590280"/>
                <a:gd name="connsiteY48" fmla="*/ 149810 h 608062"/>
                <a:gd name="connsiteX49" fmla="*/ 512615 w 590280"/>
                <a:gd name="connsiteY49" fmla="*/ 162500 h 608062"/>
                <a:gd name="connsiteX50" fmla="*/ 523966 w 590280"/>
                <a:gd name="connsiteY50" fmla="*/ 192142 h 608062"/>
                <a:gd name="connsiteX51" fmla="*/ 526974 w 590280"/>
                <a:gd name="connsiteY51" fmla="*/ 200086 h 608062"/>
                <a:gd name="connsiteX52" fmla="*/ 522899 w 590280"/>
                <a:gd name="connsiteY52" fmla="*/ 212679 h 608062"/>
                <a:gd name="connsiteX53" fmla="*/ 461485 w 590280"/>
                <a:gd name="connsiteY53" fmla="*/ 230890 h 608062"/>
                <a:gd name="connsiteX54" fmla="*/ 400070 w 590280"/>
                <a:gd name="connsiteY54" fmla="*/ 212679 h 608062"/>
                <a:gd name="connsiteX55" fmla="*/ 395995 w 590280"/>
                <a:gd name="connsiteY55" fmla="*/ 200086 h 608062"/>
                <a:gd name="connsiteX56" fmla="*/ 399003 w 590280"/>
                <a:gd name="connsiteY56" fmla="*/ 192239 h 608062"/>
                <a:gd name="connsiteX57" fmla="*/ 410451 w 590280"/>
                <a:gd name="connsiteY57" fmla="*/ 162500 h 608062"/>
                <a:gd name="connsiteX58" fmla="*/ 426654 w 590280"/>
                <a:gd name="connsiteY58" fmla="*/ 149810 h 608062"/>
                <a:gd name="connsiteX59" fmla="*/ 94788 w 590280"/>
                <a:gd name="connsiteY59" fmla="*/ 142613 h 608062"/>
                <a:gd name="connsiteX60" fmla="*/ 107988 w 590280"/>
                <a:gd name="connsiteY60" fmla="*/ 174970 h 608062"/>
                <a:gd name="connsiteX61" fmla="*/ 130991 w 590280"/>
                <a:gd name="connsiteY61" fmla="*/ 190374 h 608062"/>
                <a:gd name="connsiteX62" fmla="*/ 153994 w 590280"/>
                <a:gd name="connsiteY62" fmla="*/ 174970 h 608062"/>
                <a:gd name="connsiteX63" fmla="*/ 167194 w 590280"/>
                <a:gd name="connsiteY63" fmla="*/ 142613 h 608062"/>
                <a:gd name="connsiteX64" fmla="*/ 179229 w 590280"/>
                <a:gd name="connsiteY64" fmla="*/ 150848 h 608062"/>
                <a:gd name="connsiteX65" fmla="*/ 193788 w 590280"/>
                <a:gd name="connsiteY65" fmla="*/ 188145 h 608062"/>
                <a:gd name="connsiteX66" fmla="*/ 196894 w 590280"/>
                <a:gd name="connsiteY66" fmla="*/ 196186 h 608062"/>
                <a:gd name="connsiteX67" fmla="*/ 193011 w 590280"/>
                <a:gd name="connsiteY67" fmla="*/ 208393 h 608062"/>
                <a:gd name="connsiteX68" fmla="*/ 130991 w 590280"/>
                <a:gd name="connsiteY68" fmla="*/ 227574 h 608062"/>
                <a:gd name="connsiteX69" fmla="*/ 68970 w 590280"/>
                <a:gd name="connsiteY69" fmla="*/ 208393 h 608062"/>
                <a:gd name="connsiteX70" fmla="*/ 65088 w 590280"/>
                <a:gd name="connsiteY70" fmla="*/ 196186 h 608062"/>
                <a:gd name="connsiteX71" fmla="*/ 68194 w 590280"/>
                <a:gd name="connsiteY71" fmla="*/ 188145 h 608062"/>
                <a:gd name="connsiteX72" fmla="*/ 81200 w 590280"/>
                <a:gd name="connsiteY72" fmla="*/ 154723 h 608062"/>
                <a:gd name="connsiteX73" fmla="*/ 94788 w 590280"/>
                <a:gd name="connsiteY73" fmla="*/ 142613 h 608062"/>
                <a:gd name="connsiteX74" fmla="*/ 131088 w 590280"/>
                <a:gd name="connsiteY74" fmla="*/ 70440 h 608062"/>
                <a:gd name="connsiteX75" fmla="*/ 105944 w 590280"/>
                <a:gd name="connsiteY75" fmla="*/ 87488 h 608062"/>
                <a:gd name="connsiteX76" fmla="*/ 130991 w 590280"/>
                <a:gd name="connsiteY76" fmla="*/ 123329 h 608062"/>
                <a:gd name="connsiteX77" fmla="*/ 156038 w 590280"/>
                <a:gd name="connsiteY77" fmla="*/ 86907 h 608062"/>
                <a:gd name="connsiteX78" fmla="*/ 131088 w 590280"/>
                <a:gd name="connsiteY78" fmla="*/ 70440 h 608062"/>
                <a:gd name="connsiteX79" fmla="*/ 461485 w 590280"/>
                <a:gd name="connsiteY79" fmla="*/ 52732 h 608062"/>
                <a:gd name="connsiteX80" fmla="*/ 435473 w 590280"/>
                <a:gd name="connsiteY80" fmla="*/ 91685 h 608062"/>
                <a:gd name="connsiteX81" fmla="*/ 461485 w 590280"/>
                <a:gd name="connsiteY81" fmla="*/ 130735 h 608062"/>
                <a:gd name="connsiteX82" fmla="*/ 487498 w 590280"/>
                <a:gd name="connsiteY82" fmla="*/ 91685 h 608062"/>
                <a:gd name="connsiteX83" fmla="*/ 461485 w 590280"/>
                <a:gd name="connsiteY83" fmla="*/ 52732 h 608062"/>
                <a:gd name="connsiteX84" fmla="*/ 461485 w 590280"/>
                <a:gd name="connsiteY84" fmla="*/ 40716 h 608062"/>
                <a:gd name="connsiteX85" fmla="*/ 499533 w 590280"/>
                <a:gd name="connsiteY85" fmla="*/ 91685 h 608062"/>
                <a:gd name="connsiteX86" fmla="*/ 479539 w 590280"/>
                <a:gd name="connsiteY86" fmla="*/ 136355 h 608062"/>
                <a:gd name="connsiteX87" fmla="*/ 479539 w 590280"/>
                <a:gd name="connsiteY87" fmla="*/ 149631 h 608062"/>
                <a:gd name="connsiteX88" fmla="*/ 483809 w 590280"/>
                <a:gd name="connsiteY88" fmla="*/ 149631 h 608062"/>
                <a:gd name="connsiteX89" fmla="*/ 461485 w 590280"/>
                <a:gd name="connsiteY89" fmla="*/ 167169 h 608062"/>
                <a:gd name="connsiteX90" fmla="*/ 439161 w 590280"/>
                <a:gd name="connsiteY90" fmla="*/ 149631 h 608062"/>
                <a:gd name="connsiteX91" fmla="*/ 443529 w 590280"/>
                <a:gd name="connsiteY91" fmla="*/ 149631 h 608062"/>
                <a:gd name="connsiteX92" fmla="*/ 443529 w 590280"/>
                <a:gd name="connsiteY92" fmla="*/ 136355 h 608062"/>
                <a:gd name="connsiteX93" fmla="*/ 423534 w 590280"/>
                <a:gd name="connsiteY93" fmla="*/ 91685 h 608062"/>
                <a:gd name="connsiteX94" fmla="*/ 461485 w 590280"/>
                <a:gd name="connsiteY94" fmla="*/ 40716 h 608062"/>
                <a:gd name="connsiteX95" fmla="*/ 130991 w 590280"/>
                <a:gd name="connsiteY95" fmla="*/ 32178 h 608062"/>
                <a:gd name="connsiteX96" fmla="*/ 173416 w 590280"/>
                <a:gd name="connsiteY96" fmla="*/ 86326 h 608062"/>
                <a:gd name="connsiteX97" fmla="*/ 185162 w 590280"/>
                <a:gd name="connsiteY97" fmla="*/ 114611 h 608062"/>
                <a:gd name="connsiteX98" fmla="*/ 185648 w 590280"/>
                <a:gd name="connsiteY98" fmla="*/ 120810 h 608062"/>
                <a:gd name="connsiteX99" fmla="*/ 180405 w 590280"/>
                <a:gd name="connsiteY99" fmla="*/ 124007 h 608062"/>
                <a:gd name="connsiteX100" fmla="*/ 154582 w 590280"/>
                <a:gd name="connsiteY100" fmla="*/ 124007 h 608062"/>
                <a:gd name="connsiteX101" fmla="*/ 148563 w 590280"/>
                <a:gd name="connsiteY101" fmla="*/ 129431 h 608062"/>
                <a:gd name="connsiteX102" fmla="*/ 148563 w 590280"/>
                <a:gd name="connsiteY102" fmla="*/ 142024 h 608062"/>
                <a:gd name="connsiteX103" fmla="*/ 154194 w 590280"/>
                <a:gd name="connsiteY103" fmla="*/ 142024 h 608062"/>
                <a:gd name="connsiteX104" fmla="*/ 142641 w 590280"/>
                <a:gd name="connsiteY104" fmla="*/ 170308 h 608062"/>
                <a:gd name="connsiteX105" fmla="*/ 119341 w 590280"/>
                <a:gd name="connsiteY105" fmla="*/ 170308 h 608062"/>
                <a:gd name="connsiteX106" fmla="*/ 107692 w 590280"/>
                <a:gd name="connsiteY106" fmla="*/ 142024 h 608062"/>
                <a:gd name="connsiteX107" fmla="*/ 113420 w 590280"/>
                <a:gd name="connsiteY107" fmla="*/ 142024 h 608062"/>
                <a:gd name="connsiteX108" fmla="*/ 113420 w 590280"/>
                <a:gd name="connsiteY108" fmla="*/ 129431 h 608062"/>
                <a:gd name="connsiteX109" fmla="*/ 107401 w 590280"/>
                <a:gd name="connsiteY109" fmla="*/ 124007 h 608062"/>
                <a:gd name="connsiteX110" fmla="*/ 81674 w 590280"/>
                <a:gd name="connsiteY110" fmla="*/ 124007 h 608062"/>
                <a:gd name="connsiteX111" fmla="*/ 76335 w 590280"/>
                <a:gd name="connsiteY111" fmla="*/ 120810 h 608062"/>
                <a:gd name="connsiteX112" fmla="*/ 76820 w 590280"/>
                <a:gd name="connsiteY112" fmla="*/ 114611 h 608062"/>
                <a:gd name="connsiteX113" fmla="*/ 88567 w 590280"/>
                <a:gd name="connsiteY113" fmla="*/ 86520 h 608062"/>
                <a:gd name="connsiteX114" fmla="*/ 130991 w 590280"/>
                <a:gd name="connsiteY114" fmla="*/ 32178 h 608062"/>
                <a:gd name="connsiteX115" fmla="*/ 461996 w 590280"/>
                <a:gd name="connsiteY115" fmla="*/ 27613 h 608062"/>
                <a:gd name="connsiteX116" fmla="*/ 354284 w 590280"/>
                <a:gd name="connsiteY116" fmla="*/ 135061 h 608062"/>
                <a:gd name="connsiteX117" fmla="*/ 461996 w 590280"/>
                <a:gd name="connsiteY117" fmla="*/ 242508 h 608062"/>
                <a:gd name="connsiteX118" fmla="*/ 569611 w 590280"/>
                <a:gd name="connsiteY118" fmla="*/ 135061 h 608062"/>
                <a:gd name="connsiteX119" fmla="*/ 461996 w 590280"/>
                <a:gd name="connsiteY119" fmla="*/ 27613 h 608062"/>
                <a:gd name="connsiteX120" fmla="*/ 130224 w 590280"/>
                <a:gd name="connsiteY120" fmla="*/ 20637 h 608062"/>
                <a:gd name="connsiteX121" fmla="*/ 20669 w 590280"/>
                <a:gd name="connsiteY121" fmla="*/ 130022 h 608062"/>
                <a:gd name="connsiteX122" fmla="*/ 130224 w 590280"/>
                <a:gd name="connsiteY122" fmla="*/ 239408 h 608062"/>
                <a:gd name="connsiteX123" fmla="*/ 239877 w 590280"/>
                <a:gd name="connsiteY123" fmla="*/ 130022 h 608062"/>
                <a:gd name="connsiteX124" fmla="*/ 130224 w 590280"/>
                <a:gd name="connsiteY124" fmla="*/ 20637 h 608062"/>
                <a:gd name="connsiteX125" fmla="*/ 130224 w 590280"/>
                <a:gd name="connsiteY125" fmla="*/ 0 h 608062"/>
                <a:gd name="connsiteX126" fmla="*/ 260546 w 590280"/>
                <a:gd name="connsiteY126" fmla="*/ 130022 h 608062"/>
                <a:gd name="connsiteX127" fmla="*/ 235316 w 590280"/>
                <a:gd name="connsiteY127" fmla="*/ 206854 h 608062"/>
                <a:gd name="connsiteX128" fmla="*/ 295188 w 590280"/>
                <a:gd name="connsiteY128" fmla="*/ 266536 h 608062"/>
                <a:gd name="connsiteX129" fmla="*/ 355449 w 590280"/>
                <a:gd name="connsiteY129" fmla="*/ 206369 h 608062"/>
                <a:gd name="connsiteX130" fmla="*/ 333615 w 590280"/>
                <a:gd name="connsiteY130" fmla="*/ 135061 h 608062"/>
                <a:gd name="connsiteX131" fmla="*/ 461996 w 590280"/>
                <a:gd name="connsiteY131" fmla="*/ 6976 h 608062"/>
                <a:gd name="connsiteX132" fmla="*/ 590280 w 590280"/>
                <a:gd name="connsiteY132" fmla="*/ 135061 h 608062"/>
                <a:gd name="connsiteX133" fmla="*/ 461996 w 590280"/>
                <a:gd name="connsiteY133" fmla="*/ 263145 h 608062"/>
                <a:gd name="connsiteX134" fmla="*/ 383687 w 590280"/>
                <a:gd name="connsiteY134" fmla="*/ 236501 h 608062"/>
                <a:gd name="connsiteX135" fmla="*/ 315760 w 590280"/>
                <a:gd name="connsiteY135" fmla="*/ 304322 h 608062"/>
                <a:gd name="connsiteX136" fmla="*/ 315760 w 590280"/>
                <a:gd name="connsiteY136" fmla="*/ 317111 h 608062"/>
                <a:gd name="connsiteX137" fmla="*/ 441522 w 590280"/>
                <a:gd name="connsiteY137" fmla="*/ 461860 h 608062"/>
                <a:gd name="connsiteX138" fmla="*/ 295188 w 590280"/>
                <a:gd name="connsiteY138" fmla="*/ 608062 h 608062"/>
                <a:gd name="connsiteX139" fmla="*/ 148758 w 590280"/>
                <a:gd name="connsiteY139" fmla="*/ 461860 h 608062"/>
                <a:gd name="connsiteX140" fmla="*/ 274422 w 590280"/>
                <a:gd name="connsiteY140" fmla="*/ 317111 h 608062"/>
                <a:gd name="connsiteX141" fmla="*/ 274422 w 590280"/>
                <a:gd name="connsiteY141" fmla="*/ 304322 h 608062"/>
                <a:gd name="connsiteX142" fmla="*/ 205914 w 590280"/>
                <a:gd name="connsiteY142" fmla="*/ 235823 h 608062"/>
                <a:gd name="connsiteX143" fmla="*/ 130224 w 590280"/>
                <a:gd name="connsiteY143" fmla="*/ 260141 h 608062"/>
                <a:gd name="connsiteX144" fmla="*/ 0 w 590280"/>
                <a:gd name="connsiteY144" fmla="*/ 130022 h 608062"/>
                <a:gd name="connsiteX145" fmla="*/ 130224 w 590280"/>
                <a:gd name="connsiteY145" fmla="*/ 0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90280" h="608062">
                  <a:moveTo>
                    <a:pt x="288471" y="493393"/>
                  </a:moveTo>
                  <a:lnTo>
                    <a:pt x="301667" y="493393"/>
                  </a:lnTo>
                  <a:cubicBezTo>
                    <a:pt x="305742" y="493393"/>
                    <a:pt x="309429" y="495622"/>
                    <a:pt x="311369" y="499110"/>
                  </a:cubicBezTo>
                  <a:cubicBezTo>
                    <a:pt x="313310" y="502695"/>
                    <a:pt x="313213" y="506958"/>
                    <a:pt x="311078" y="510446"/>
                  </a:cubicBezTo>
                  <a:lnTo>
                    <a:pt x="307876" y="515485"/>
                  </a:lnTo>
                  <a:cubicBezTo>
                    <a:pt x="306712" y="517423"/>
                    <a:pt x="304577" y="518585"/>
                    <a:pt x="302249" y="518585"/>
                  </a:cubicBezTo>
                  <a:lnTo>
                    <a:pt x="287889" y="518585"/>
                  </a:lnTo>
                  <a:cubicBezTo>
                    <a:pt x="285560" y="518585"/>
                    <a:pt x="283523" y="517423"/>
                    <a:pt x="282261" y="515485"/>
                  </a:cubicBezTo>
                  <a:lnTo>
                    <a:pt x="279059" y="510446"/>
                  </a:lnTo>
                  <a:cubicBezTo>
                    <a:pt x="276925" y="506958"/>
                    <a:pt x="276828" y="502695"/>
                    <a:pt x="278768" y="499110"/>
                  </a:cubicBezTo>
                  <a:cubicBezTo>
                    <a:pt x="280709" y="495622"/>
                    <a:pt x="284493" y="493393"/>
                    <a:pt x="288471" y="493393"/>
                  </a:cubicBezTo>
                  <a:close/>
                  <a:moveTo>
                    <a:pt x="253371" y="486196"/>
                  </a:moveTo>
                  <a:lnTo>
                    <a:pt x="282769" y="557899"/>
                  </a:lnTo>
                  <a:lnTo>
                    <a:pt x="282769" y="535807"/>
                  </a:lnTo>
                  <a:cubicBezTo>
                    <a:pt x="282769" y="531640"/>
                    <a:pt x="286068" y="528249"/>
                    <a:pt x="290337" y="528249"/>
                  </a:cubicBezTo>
                  <a:lnTo>
                    <a:pt x="300039" y="528249"/>
                  </a:lnTo>
                  <a:cubicBezTo>
                    <a:pt x="304211" y="528249"/>
                    <a:pt x="307607" y="531640"/>
                    <a:pt x="307607" y="535807"/>
                  </a:cubicBezTo>
                  <a:lnTo>
                    <a:pt x="307607" y="557608"/>
                  </a:lnTo>
                  <a:lnTo>
                    <a:pt x="336810" y="486196"/>
                  </a:lnTo>
                  <a:cubicBezTo>
                    <a:pt x="346124" y="486196"/>
                    <a:pt x="354468" y="491913"/>
                    <a:pt x="357767" y="500634"/>
                  </a:cubicBezTo>
                  <a:lnTo>
                    <a:pt x="372417" y="538907"/>
                  </a:lnTo>
                  <a:lnTo>
                    <a:pt x="374843" y="545109"/>
                  </a:lnTo>
                  <a:cubicBezTo>
                    <a:pt x="355147" y="563906"/>
                    <a:pt x="328951" y="575825"/>
                    <a:pt x="300039" y="576987"/>
                  </a:cubicBezTo>
                  <a:cubicBezTo>
                    <a:pt x="298389" y="577084"/>
                    <a:pt x="296740" y="577084"/>
                    <a:pt x="295188" y="577084"/>
                  </a:cubicBezTo>
                  <a:cubicBezTo>
                    <a:pt x="293732" y="577084"/>
                    <a:pt x="292374" y="577084"/>
                    <a:pt x="291016" y="576987"/>
                  </a:cubicBezTo>
                  <a:cubicBezTo>
                    <a:pt x="261715" y="575921"/>
                    <a:pt x="235228" y="564003"/>
                    <a:pt x="215436" y="545109"/>
                  </a:cubicBezTo>
                  <a:lnTo>
                    <a:pt x="217764" y="538907"/>
                  </a:lnTo>
                  <a:lnTo>
                    <a:pt x="232221" y="500827"/>
                  </a:lnTo>
                  <a:cubicBezTo>
                    <a:pt x="235519" y="492010"/>
                    <a:pt x="243960" y="486196"/>
                    <a:pt x="253371" y="486196"/>
                  </a:cubicBezTo>
                  <a:close/>
                  <a:moveTo>
                    <a:pt x="295188" y="366279"/>
                  </a:moveTo>
                  <a:cubicBezTo>
                    <a:pt x="277715" y="366279"/>
                    <a:pt x="262960" y="388457"/>
                    <a:pt x="262960" y="414607"/>
                  </a:cubicBezTo>
                  <a:cubicBezTo>
                    <a:pt x="262960" y="440757"/>
                    <a:pt x="277715" y="462839"/>
                    <a:pt x="295188" y="462839"/>
                  </a:cubicBezTo>
                  <a:cubicBezTo>
                    <a:pt x="312564" y="462839"/>
                    <a:pt x="327320" y="440757"/>
                    <a:pt x="327320" y="414607"/>
                  </a:cubicBezTo>
                  <a:cubicBezTo>
                    <a:pt x="327320" y="388457"/>
                    <a:pt x="312564" y="366279"/>
                    <a:pt x="295188" y="366279"/>
                  </a:cubicBezTo>
                  <a:close/>
                  <a:moveTo>
                    <a:pt x="295188" y="351557"/>
                  </a:moveTo>
                  <a:cubicBezTo>
                    <a:pt x="321107" y="351557"/>
                    <a:pt x="342172" y="379838"/>
                    <a:pt x="342172" y="414607"/>
                  </a:cubicBezTo>
                  <a:cubicBezTo>
                    <a:pt x="342172" y="435527"/>
                    <a:pt x="334503" y="454026"/>
                    <a:pt x="322757" y="465551"/>
                  </a:cubicBezTo>
                  <a:cubicBezTo>
                    <a:pt x="314991" y="473105"/>
                    <a:pt x="305478" y="477657"/>
                    <a:pt x="295188" y="477657"/>
                  </a:cubicBezTo>
                  <a:cubicBezTo>
                    <a:pt x="284801" y="477657"/>
                    <a:pt x="275288" y="473105"/>
                    <a:pt x="267522" y="465551"/>
                  </a:cubicBezTo>
                  <a:cubicBezTo>
                    <a:pt x="255777" y="454026"/>
                    <a:pt x="248108" y="435527"/>
                    <a:pt x="248108" y="414607"/>
                  </a:cubicBezTo>
                  <a:cubicBezTo>
                    <a:pt x="248108" y="379838"/>
                    <a:pt x="269173" y="351557"/>
                    <a:pt x="295188" y="351557"/>
                  </a:cubicBezTo>
                  <a:close/>
                  <a:moveTo>
                    <a:pt x="295188" y="336295"/>
                  </a:moveTo>
                  <a:cubicBezTo>
                    <a:pt x="225806" y="336295"/>
                    <a:pt x="169427" y="392586"/>
                    <a:pt x="169427" y="461860"/>
                  </a:cubicBezTo>
                  <a:cubicBezTo>
                    <a:pt x="169427" y="531037"/>
                    <a:pt x="225806" y="587425"/>
                    <a:pt x="295188" y="587425"/>
                  </a:cubicBezTo>
                  <a:cubicBezTo>
                    <a:pt x="364473" y="587425"/>
                    <a:pt x="420852" y="531037"/>
                    <a:pt x="420852" y="461860"/>
                  </a:cubicBezTo>
                  <a:cubicBezTo>
                    <a:pt x="420852" y="392586"/>
                    <a:pt x="364473" y="336295"/>
                    <a:pt x="295188" y="336295"/>
                  </a:cubicBezTo>
                  <a:close/>
                  <a:moveTo>
                    <a:pt x="426654" y="149810"/>
                  </a:moveTo>
                  <a:cubicBezTo>
                    <a:pt x="429565" y="166375"/>
                    <a:pt x="444021" y="179065"/>
                    <a:pt x="461485" y="179065"/>
                  </a:cubicBezTo>
                  <a:cubicBezTo>
                    <a:pt x="478948" y="179065"/>
                    <a:pt x="493405" y="166375"/>
                    <a:pt x="496315" y="149810"/>
                  </a:cubicBezTo>
                  <a:cubicBezTo>
                    <a:pt x="503689" y="150682"/>
                    <a:pt x="509995" y="155622"/>
                    <a:pt x="512615" y="162500"/>
                  </a:cubicBezTo>
                  <a:lnTo>
                    <a:pt x="523966" y="192142"/>
                  </a:lnTo>
                  <a:lnTo>
                    <a:pt x="526974" y="200086"/>
                  </a:lnTo>
                  <a:cubicBezTo>
                    <a:pt x="528817" y="204735"/>
                    <a:pt x="527071" y="209966"/>
                    <a:pt x="522899" y="212679"/>
                  </a:cubicBezTo>
                  <a:cubicBezTo>
                    <a:pt x="505144" y="224206"/>
                    <a:pt x="484091" y="230890"/>
                    <a:pt x="461485" y="230890"/>
                  </a:cubicBezTo>
                  <a:cubicBezTo>
                    <a:pt x="438879" y="230890"/>
                    <a:pt x="417825" y="224206"/>
                    <a:pt x="400070" y="212679"/>
                  </a:cubicBezTo>
                  <a:cubicBezTo>
                    <a:pt x="395898" y="209966"/>
                    <a:pt x="394249" y="204735"/>
                    <a:pt x="395995" y="200086"/>
                  </a:cubicBezTo>
                  <a:lnTo>
                    <a:pt x="399003" y="192239"/>
                  </a:lnTo>
                  <a:lnTo>
                    <a:pt x="410451" y="162500"/>
                  </a:lnTo>
                  <a:cubicBezTo>
                    <a:pt x="413071" y="155622"/>
                    <a:pt x="419280" y="150682"/>
                    <a:pt x="426654" y="149810"/>
                  </a:cubicBezTo>
                  <a:close/>
                  <a:moveTo>
                    <a:pt x="94788" y="142613"/>
                  </a:moveTo>
                  <a:lnTo>
                    <a:pt x="107988" y="174970"/>
                  </a:lnTo>
                  <a:cubicBezTo>
                    <a:pt x="111870" y="184367"/>
                    <a:pt x="120897" y="190374"/>
                    <a:pt x="130991" y="190374"/>
                  </a:cubicBezTo>
                  <a:cubicBezTo>
                    <a:pt x="141085" y="190374"/>
                    <a:pt x="150111" y="184367"/>
                    <a:pt x="153994" y="174970"/>
                  </a:cubicBezTo>
                  <a:lnTo>
                    <a:pt x="167194" y="142613"/>
                  </a:lnTo>
                  <a:cubicBezTo>
                    <a:pt x="172532" y="142613"/>
                    <a:pt x="177288" y="145907"/>
                    <a:pt x="179229" y="150848"/>
                  </a:cubicBezTo>
                  <a:lnTo>
                    <a:pt x="193788" y="188145"/>
                  </a:lnTo>
                  <a:lnTo>
                    <a:pt x="196894" y="196186"/>
                  </a:lnTo>
                  <a:cubicBezTo>
                    <a:pt x="198641" y="200642"/>
                    <a:pt x="196991" y="205777"/>
                    <a:pt x="193011" y="208393"/>
                  </a:cubicBezTo>
                  <a:cubicBezTo>
                    <a:pt x="175347" y="220502"/>
                    <a:pt x="153994" y="227574"/>
                    <a:pt x="130991" y="227574"/>
                  </a:cubicBezTo>
                  <a:cubicBezTo>
                    <a:pt x="107988" y="227574"/>
                    <a:pt x="86635" y="220502"/>
                    <a:pt x="68970" y="208393"/>
                  </a:cubicBezTo>
                  <a:cubicBezTo>
                    <a:pt x="64991" y="205680"/>
                    <a:pt x="63438" y="200642"/>
                    <a:pt x="65088" y="196186"/>
                  </a:cubicBezTo>
                  <a:lnTo>
                    <a:pt x="68194" y="188145"/>
                  </a:lnTo>
                  <a:lnTo>
                    <a:pt x="81200" y="154723"/>
                  </a:lnTo>
                  <a:cubicBezTo>
                    <a:pt x="83529" y="148813"/>
                    <a:pt x="88576" y="144260"/>
                    <a:pt x="94788" y="142613"/>
                  </a:cubicBezTo>
                  <a:close/>
                  <a:moveTo>
                    <a:pt x="131088" y="70440"/>
                  </a:moveTo>
                  <a:cubicBezTo>
                    <a:pt x="117400" y="70440"/>
                    <a:pt x="106333" y="77996"/>
                    <a:pt x="105944" y="87488"/>
                  </a:cubicBezTo>
                  <a:cubicBezTo>
                    <a:pt x="106721" y="107055"/>
                    <a:pt x="117788" y="123329"/>
                    <a:pt x="130991" y="123329"/>
                  </a:cubicBezTo>
                  <a:cubicBezTo>
                    <a:pt x="144291" y="123329"/>
                    <a:pt x="155553" y="106765"/>
                    <a:pt x="156038" y="86907"/>
                  </a:cubicBezTo>
                  <a:cubicBezTo>
                    <a:pt x="155164" y="77705"/>
                    <a:pt x="144485" y="70440"/>
                    <a:pt x="131088" y="70440"/>
                  </a:cubicBezTo>
                  <a:close/>
                  <a:moveTo>
                    <a:pt x="461485" y="52732"/>
                  </a:moveTo>
                  <a:cubicBezTo>
                    <a:pt x="447411" y="52732"/>
                    <a:pt x="435473" y="70561"/>
                    <a:pt x="435473" y="91685"/>
                  </a:cubicBezTo>
                  <a:cubicBezTo>
                    <a:pt x="435473" y="112906"/>
                    <a:pt x="447411" y="130735"/>
                    <a:pt x="461485" y="130735"/>
                  </a:cubicBezTo>
                  <a:cubicBezTo>
                    <a:pt x="475559" y="130735"/>
                    <a:pt x="487498" y="112906"/>
                    <a:pt x="487498" y="91685"/>
                  </a:cubicBezTo>
                  <a:cubicBezTo>
                    <a:pt x="487498" y="70561"/>
                    <a:pt x="475559" y="52732"/>
                    <a:pt x="461485" y="52732"/>
                  </a:cubicBezTo>
                  <a:close/>
                  <a:moveTo>
                    <a:pt x="461485" y="40716"/>
                  </a:moveTo>
                  <a:cubicBezTo>
                    <a:pt x="482450" y="40716"/>
                    <a:pt x="499533" y="63584"/>
                    <a:pt x="499533" y="91685"/>
                  </a:cubicBezTo>
                  <a:cubicBezTo>
                    <a:pt x="499533" y="111065"/>
                    <a:pt x="491380" y="127731"/>
                    <a:pt x="479539" y="136355"/>
                  </a:cubicBezTo>
                  <a:lnTo>
                    <a:pt x="479539" y="149631"/>
                  </a:lnTo>
                  <a:lnTo>
                    <a:pt x="483809" y="149631"/>
                  </a:lnTo>
                  <a:cubicBezTo>
                    <a:pt x="481092" y="159611"/>
                    <a:pt x="472356" y="167169"/>
                    <a:pt x="461485" y="167169"/>
                  </a:cubicBezTo>
                  <a:cubicBezTo>
                    <a:pt x="450614" y="167169"/>
                    <a:pt x="441879" y="159611"/>
                    <a:pt x="439161" y="149631"/>
                  </a:cubicBezTo>
                  <a:lnTo>
                    <a:pt x="443529" y="149631"/>
                  </a:lnTo>
                  <a:lnTo>
                    <a:pt x="443529" y="136355"/>
                  </a:lnTo>
                  <a:cubicBezTo>
                    <a:pt x="431687" y="127731"/>
                    <a:pt x="423534" y="111065"/>
                    <a:pt x="423534" y="91685"/>
                  </a:cubicBezTo>
                  <a:cubicBezTo>
                    <a:pt x="423534" y="63584"/>
                    <a:pt x="440520" y="40716"/>
                    <a:pt x="461485" y="40716"/>
                  </a:cubicBezTo>
                  <a:close/>
                  <a:moveTo>
                    <a:pt x="130991" y="32178"/>
                  </a:moveTo>
                  <a:cubicBezTo>
                    <a:pt x="164193" y="32178"/>
                    <a:pt x="172639" y="81483"/>
                    <a:pt x="173416" y="86326"/>
                  </a:cubicBezTo>
                  <a:cubicBezTo>
                    <a:pt x="174678" y="95528"/>
                    <a:pt x="179241" y="106377"/>
                    <a:pt x="185162" y="114611"/>
                  </a:cubicBezTo>
                  <a:cubicBezTo>
                    <a:pt x="186522" y="116451"/>
                    <a:pt x="186716" y="118776"/>
                    <a:pt x="185648" y="120810"/>
                  </a:cubicBezTo>
                  <a:cubicBezTo>
                    <a:pt x="184677" y="122747"/>
                    <a:pt x="182541" y="124007"/>
                    <a:pt x="180405" y="124007"/>
                  </a:cubicBezTo>
                  <a:lnTo>
                    <a:pt x="154582" y="124007"/>
                  </a:lnTo>
                  <a:cubicBezTo>
                    <a:pt x="152737" y="126041"/>
                    <a:pt x="150699" y="127881"/>
                    <a:pt x="148563" y="129431"/>
                  </a:cubicBezTo>
                  <a:lnTo>
                    <a:pt x="148563" y="142024"/>
                  </a:lnTo>
                  <a:lnTo>
                    <a:pt x="154194" y="142024"/>
                  </a:lnTo>
                  <a:lnTo>
                    <a:pt x="142641" y="170308"/>
                  </a:lnTo>
                  <a:cubicBezTo>
                    <a:pt x="138758" y="179801"/>
                    <a:pt x="123225" y="179801"/>
                    <a:pt x="119341" y="170308"/>
                  </a:cubicBezTo>
                  <a:lnTo>
                    <a:pt x="107692" y="142024"/>
                  </a:lnTo>
                  <a:lnTo>
                    <a:pt x="113420" y="142024"/>
                  </a:lnTo>
                  <a:lnTo>
                    <a:pt x="113420" y="129431"/>
                  </a:lnTo>
                  <a:cubicBezTo>
                    <a:pt x="111284" y="127881"/>
                    <a:pt x="109245" y="126041"/>
                    <a:pt x="107401" y="124007"/>
                  </a:cubicBezTo>
                  <a:lnTo>
                    <a:pt x="81674" y="124007"/>
                  </a:lnTo>
                  <a:cubicBezTo>
                    <a:pt x="79441" y="124007"/>
                    <a:pt x="77402" y="122747"/>
                    <a:pt x="76335" y="120810"/>
                  </a:cubicBezTo>
                  <a:cubicBezTo>
                    <a:pt x="75364" y="118776"/>
                    <a:pt x="75558" y="116451"/>
                    <a:pt x="76820" y="114611"/>
                  </a:cubicBezTo>
                  <a:cubicBezTo>
                    <a:pt x="82742" y="106377"/>
                    <a:pt x="88567" y="95722"/>
                    <a:pt x="88567" y="86520"/>
                  </a:cubicBezTo>
                  <a:cubicBezTo>
                    <a:pt x="88567" y="72474"/>
                    <a:pt x="100896" y="32178"/>
                    <a:pt x="130991" y="32178"/>
                  </a:cubicBezTo>
                  <a:close/>
                  <a:moveTo>
                    <a:pt x="461996" y="27613"/>
                  </a:moveTo>
                  <a:cubicBezTo>
                    <a:pt x="402609" y="27613"/>
                    <a:pt x="354284" y="75766"/>
                    <a:pt x="354284" y="135061"/>
                  </a:cubicBezTo>
                  <a:cubicBezTo>
                    <a:pt x="354284" y="194355"/>
                    <a:pt x="402609" y="242508"/>
                    <a:pt x="461996" y="242508"/>
                  </a:cubicBezTo>
                  <a:cubicBezTo>
                    <a:pt x="521286" y="242508"/>
                    <a:pt x="569611" y="194355"/>
                    <a:pt x="569611" y="135061"/>
                  </a:cubicBezTo>
                  <a:cubicBezTo>
                    <a:pt x="569611" y="75766"/>
                    <a:pt x="521286" y="27613"/>
                    <a:pt x="461996" y="27613"/>
                  </a:cubicBezTo>
                  <a:close/>
                  <a:moveTo>
                    <a:pt x="130224" y="20637"/>
                  </a:moveTo>
                  <a:cubicBezTo>
                    <a:pt x="69867" y="20637"/>
                    <a:pt x="20669" y="69759"/>
                    <a:pt x="20669" y="130022"/>
                  </a:cubicBezTo>
                  <a:cubicBezTo>
                    <a:pt x="20669" y="190383"/>
                    <a:pt x="69867" y="239408"/>
                    <a:pt x="130224" y="239408"/>
                  </a:cubicBezTo>
                  <a:cubicBezTo>
                    <a:pt x="190679" y="239408"/>
                    <a:pt x="239877" y="190383"/>
                    <a:pt x="239877" y="130022"/>
                  </a:cubicBezTo>
                  <a:cubicBezTo>
                    <a:pt x="239877" y="69759"/>
                    <a:pt x="190679" y="20637"/>
                    <a:pt x="130224" y="20637"/>
                  </a:cubicBezTo>
                  <a:close/>
                  <a:moveTo>
                    <a:pt x="130224" y="0"/>
                  </a:moveTo>
                  <a:cubicBezTo>
                    <a:pt x="202032" y="0"/>
                    <a:pt x="260546" y="58326"/>
                    <a:pt x="260546" y="130022"/>
                  </a:cubicBezTo>
                  <a:cubicBezTo>
                    <a:pt x="260546" y="158701"/>
                    <a:pt x="251133" y="185248"/>
                    <a:pt x="235316" y="206854"/>
                  </a:cubicBezTo>
                  <a:lnTo>
                    <a:pt x="295188" y="266536"/>
                  </a:lnTo>
                  <a:lnTo>
                    <a:pt x="355449" y="206369"/>
                  </a:lnTo>
                  <a:cubicBezTo>
                    <a:pt x="341669" y="186023"/>
                    <a:pt x="333615" y="161414"/>
                    <a:pt x="333615" y="135061"/>
                  </a:cubicBezTo>
                  <a:cubicBezTo>
                    <a:pt x="333615" y="64430"/>
                    <a:pt x="391256" y="6976"/>
                    <a:pt x="461996" y="6976"/>
                  </a:cubicBezTo>
                  <a:cubicBezTo>
                    <a:pt x="532737" y="6976"/>
                    <a:pt x="590280" y="64430"/>
                    <a:pt x="590280" y="135061"/>
                  </a:cubicBezTo>
                  <a:cubicBezTo>
                    <a:pt x="590280" y="205691"/>
                    <a:pt x="532737" y="263145"/>
                    <a:pt x="461996" y="263145"/>
                  </a:cubicBezTo>
                  <a:cubicBezTo>
                    <a:pt x="432497" y="263145"/>
                    <a:pt x="405423" y="253263"/>
                    <a:pt x="383687" y="236501"/>
                  </a:cubicBezTo>
                  <a:lnTo>
                    <a:pt x="315760" y="304322"/>
                  </a:lnTo>
                  <a:lnTo>
                    <a:pt x="315760" y="317111"/>
                  </a:lnTo>
                  <a:cubicBezTo>
                    <a:pt x="386792" y="327187"/>
                    <a:pt x="441522" y="388226"/>
                    <a:pt x="441522" y="461860"/>
                  </a:cubicBezTo>
                  <a:cubicBezTo>
                    <a:pt x="441522" y="542470"/>
                    <a:pt x="375924" y="608062"/>
                    <a:pt x="295188" y="608062"/>
                  </a:cubicBezTo>
                  <a:cubicBezTo>
                    <a:pt x="214453" y="608062"/>
                    <a:pt x="148758" y="542470"/>
                    <a:pt x="148758" y="461860"/>
                  </a:cubicBezTo>
                  <a:cubicBezTo>
                    <a:pt x="148758" y="388226"/>
                    <a:pt x="203488" y="327187"/>
                    <a:pt x="274422" y="317111"/>
                  </a:cubicBezTo>
                  <a:lnTo>
                    <a:pt x="274422" y="304322"/>
                  </a:lnTo>
                  <a:lnTo>
                    <a:pt x="205914" y="235823"/>
                  </a:lnTo>
                  <a:cubicBezTo>
                    <a:pt x="184565" y="251131"/>
                    <a:pt x="158462" y="260141"/>
                    <a:pt x="130224" y="260141"/>
                  </a:cubicBezTo>
                  <a:cubicBezTo>
                    <a:pt x="58416" y="260141"/>
                    <a:pt x="0" y="201719"/>
                    <a:pt x="0" y="130022"/>
                  </a:cubicBezTo>
                  <a:cubicBezTo>
                    <a:pt x="0" y="58326"/>
                    <a:pt x="58416" y="0"/>
                    <a:pt x="13022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grpSp>
          <p:nvGrpSpPr>
            <p:cNvPr id="54" name="组合 53"/>
            <p:cNvGrpSpPr/>
            <p:nvPr/>
          </p:nvGrpSpPr>
          <p:grpSpPr>
            <a:xfrm>
              <a:off x="3765754" y="3320102"/>
              <a:ext cx="2084388" cy="1329193"/>
              <a:chOff x="2677265" y="1996356"/>
              <a:chExt cx="2084388" cy="1329193"/>
            </a:xfrm>
          </p:grpSpPr>
          <p:sp>
            <p:nvSpPr>
              <p:cNvPr id="55" name="矩形 54"/>
              <p:cNvSpPr/>
              <p:nvPr/>
            </p:nvSpPr>
            <p:spPr>
              <a:xfrm>
                <a:off x="2677265" y="2346820"/>
                <a:ext cx="2084388" cy="978729"/>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56" name="矩形 55"/>
              <p:cNvSpPr/>
              <p:nvPr/>
            </p:nvSpPr>
            <p:spPr>
              <a:xfrm>
                <a:off x="2677265" y="1996356"/>
                <a:ext cx="2084387"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标题文字添加</a:t>
                </a:r>
              </a:p>
            </p:txBody>
          </p:sp>
        </p:grpSp>
      </p:grpSp>
      <p:grpSp>
        <p:nvGrpSpPr>
          <p:cNvPr id="65" name="组合 64"/>
          <p:cNvGrpSpPr/>
          <p:nvPr/>
        </p:nvGrpSpPr>
        <p:grpSpPr>
          <a:xfrm>
            <a:off x="6214255" y="2075502"/>
            <a:ext cx="2396756" cy="3398693"/>
            <a:chOff x="6214252" y="2075502"/>
            <a:chExt cx="2396756" cy="3398693"/>
          </a:xfrm>
        </p:grpSpPr>
        <p:sp>
          <p:nvSpPr>
            <p:cNvPr id="13" name="ïṧḷïḓê-矩形: 圆角 13"/>
            <p:cNvSpPr/>
            <p:nvPr/>
          </p:nvSpPr>
          <p:spPr>
            <a:xfrm>
              <a:off x="6214252" y="2075502"/>
              <a:ext cx="2396756" cy="3398693"/>
            </a:xfrm>
            <a:prstGeom prst="roundRect">
              <a:avLst>
                <a:gd name="adj" fmla="val 42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sp>
          <p:nvSpPr>
            <p:cNvPr id="38" name="椭圆 37"/>
            <p:cNvSpPr/>
            <p:nvPr/>
          </p:nvSpPr>
          <p:spPr>
            <a:xfrm>
              <a:off x="7031630" y="2316802"/>
              <a:ext cx="762000" cy="76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sp>
          <p:nvSpPr>
            <p:cNvPr id="49" name="椭圆 38"/>
            <p:cNvSpPr/>
            <p:nvPr/>
          </p:nvSpPr>
          <p:spPr>
            <a:xfrm>
              <a:off x="7242767" y="2528195"/>
              <a:ext cx="339726" cy="339213"/>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grpSp>
          <p:nvGrpSpPr>
            <p:cNvPr id="57" name="组合 56"/>
            <p:cNvGrpSpPr/>
            <p:nvPr/>
          </p:nvGrpSpPr>
          <p:grpSpPr>
            <a:xfrm>
              <a:off x="6370434" y="3320102"/>
              <a:ext cx="2084388" cy="1329193"/>
              <a:chOff x="2677265" y="1996356"/>
              <a:chExt cx="2084388" cy="1329193"/>
            </a:xfrm>
          </p:grpSpPr>
          <p:sp>
            <p:nvSpPr>
              <p:cNvPr id="58" name="矩形 57"/>
              <p:cNvSpPr/>
              <p:nvPr/>
            </p:nvSpPr>
            <p:spPr>
              <a:xfrm>
                <a:off x="2677265" y="2346820"/>
                <a:ext cx="2084388" cy="978729"/>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59" name="矩形 58"/>
              <p:cNvSpPr/>
              <p:nvPr/>
            </p:nvSpPr>
            <p:spPr>
              <a:xfrm>
                <a:off x="2677265" y="1996356"/>
                <a:ext cx="2084387"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标题文字添加</a:t>
                </a:r>
              </a:p>
            </p:txBody>
          </p:sp>
        </p:grpSp>
      </p:grpSp>
      <p:grpSp>
        <p:nvGrpSpPr>
          <p:cNvPr id="66" name="组合 65"/>
          <p:cNvGrpSpPr/>
          <p:nvPr/>
        </p:nvGrpSpPr>
        <p:grpSpPr>
          <a:xfrm>
            <a:off x="8818934" y="2075502"/>
            <a:ext cx="2396756" cy="3398693"/>
            <a:chOff x="8818934" y="2075502"/>
            <a:chExt cx="2396756" cy="3398693"/>
          </a:xfrm>
        </p:grpSpPr>
        <p:sp>
          <p:nvSpPr>
            <p:cNvPr id="7" name="ïṧḷïḓê-矩形: 圆角 11"/>
            <p:cNvSpPr/>
            <p:nvPr/>
          </p:nvSpPr>
          <p:spPr>
            <a:xfrm>
              <a:off x="8818934" y="2075502"/>
              <a:ext cx="2396756" cy="3398693"/>
            </a:xfrm>
            <a:prstGeom prst="roundRect">
              <a:avLst>
                <a:gd name="adj" fmla="val 42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sp>
          <p:nvSpPr>
            <p:cNvPr id="41" name="椭圆 40"/>
            <p:cNvSpPr/>
            <p:nvPr/>
          </p:nvSpPr>
          <p:spPr>
            <a:xfrm>
              <a:off x="9636312" y="2316802"/>
              <a:ext cx="762000" cy="76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sp>
          <p:nvSpPr>
            <p:cNvPr id="50" name="椭圆 41"/>
            <p:cNvSpPr/>
            <p:nvPr/>
          </p:nvSpPr>
          <p:spPr>
            <a:xfrm>
              <a:off x="9847449" y="2528200"/>
              <a:ext cx="339726" cy="339205"/>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 name="connsiteX50" fmla="*/ 325000 h 606722"/>
                <a:gd name="connsiteY50" fmla="*/ 325000 h 606722"/>
                <a:gd name="connsiteX51" fmla="*/ 325000 h 606722"/>
                <a:gd name="connsiteY51" fmla="*/ 325000 h 606722"/>
                <a:gd name="connsiteX52" fmla="*/ 325000 h 606722"/>
                <a:gd name="connsiteY52" fmla="*/ 325000 h 606722"/>
                <a:gd name="connsiteX53" fmla="*/ 325000 h 606722"/>
                <a:gd name="connsiteY53" fmla="*/ 325000 h 606722"/>
                <a:gd name="connsiteX54" fmla="*/ 325000 h 606722"/>
                <a:gd name="connsiteY54" fmla="*/ 325000 h 606722"/>
                <a:gd name="connsiteX55" fmla="*/ 325000 h 606722"/>
                <a:gd name="connsiteY55" fmla="*/ 325000 h 606722"/>
                <a:gd name="connsiteX56" fmla="*/ 325000 h 606722"/>
                <a:gd name="connsiteY56" fmla="*/ 325000 h 606722"/>
                <a:gd name="connsiteX57" fmla="*/ 325000 h 606722"/>
                <a:gd name="connsiteY57" fmla="*/ 325000 h 606722"/>
                <a:gd name="connsiteX58" fmla="*/ 325000 h 606722"/>
                <a:gd name="connsiteY58" fmla="*/ 325000 h 606722"/>
                <a:gd name="connsiteX59" fmla="*/ 325000 h 606722"/>
                <a:gd name="connsiteY59" fmla="*/ 325000 h 606722"/>
                <a:gd name="connsiteX60" fmla="*/ 325000 h 606722"/>
                <a:gd name="connsiteY60" fmla="*/ 325000 h 606722"/>
                <a:gd name="connsiteX61" fmla="*/ 325000 h 606722"/>
                <a:gd name="connsiteY61" fmla="*/ 325000 h 606722"/>
                <a:gd name="connsiteX62" fmla="*/ 325000 h 606722"/>
                <a:gd name="connsiteY62" fmla="*/ 325000 h 606722"/>
                <a:gd name="connsiteX63" fmla="*/ 325000 h 606722"/>
                <a:gd name="connsiteY63" fmla="*/ 325000 h 606722"/>
                <a:gd name="connsiteX64" fmla="*/ 325000 h 606722"/>
                <a:gd name="connsiteY64" fmla="*/ 325000 h 606722"/>
                <a:gd name="connsiteX65" fmla="*/ 325000 h 606722"/>
                <a:gd name="connsiteY65" fmla="*/ 325000 h 606722"/>
                <a:gd name="connsiteX66" fmla="*/ 325000 h 606722"/>
                <a:gd name="connsiteY66" fmla="*/ 325000 h 606722"/>
                <a:gd name="connsiteX67" fmla="*/ 325000 h 606722"/>
                <a:gd name="connsiteY67"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7535" h="606604">
                  <a:moveTo>
                    <a:pt x="394900" y="353768"/>
                  </a:moveTo>
                  <a:cubicBezTo>
                    <a:pt x="400507" y="353768"/>
                    <a:pt x="405045" y="358301"/>
                    <a:pt x="405045" y="363900"/>
                  </a:cubicBezTo>
                  <a:lnTo>
                    <a:pt x="405045" y="515616"/>
                  </a:lnTo>
                  <a:cubicBezTo>
                    <a:pt x="405045" y="543435"/>
                    <a:pt x="382353" y="566099"/>
                    <a:pt x="354410" y="566099"/>
                  </a:cubicBezTo>
                  <a:lnTo>
                    <a:pt x="212649" y="566099"/>
                  </a:lnTo>
                  <a:cubicBezTo>
                    <a:pt x="207131" y="566099"/>
                    <a:pt x="202593" y="561566"/>
                    <a:pt x="202593" y="556056"/>
                  </a:cubicBezTo>
                  <a:cubicBezTo>
                    <a:pt x="202593" y="550457"/>
                    <a:pt x="207131" y="545924"/>
                    <a:pt x="212649" y="545924"/>
                  </a:cubicBezTo>
                  <a:lnTo>
                    <a:pt x="354410" y="545924"/>
                  </a:lnTo>
                  <a:cubicBezTo>
                    <a:pt x="371140" y="545924"/>
                    <a:pt x="384845" y="532325"/>
                    <a:pt x="384845" y="515616"/>
                  </a:cubicBezTo>
                  <a:lnTo>
                    <a:pt x="384845" y="363900"/>
                  </a:lnTo>
                  <a:cubicBezTo>
                    <a:pt x="384845" y="358301"/>
                    <a:pt x="389294" y="353768"/>
                    <a:pt x="394900" y="353768"/>
                  </a:cubicBezTo>
                  <a:close/>
                  <a:moveTo>
                    <a:pt x="131640" y="262739"/>
                  </a:moveTo>
                  <a:cubicBezTo>
                    <a:pt x="137236" y="262739"/>
                    <a:pt x="141766" y="267271"/>
                    <a:pt x="141766" y="272870"/>
                  </a:cubicBezTo>
                  <a:lnTo>
                    <a:pt x="141766" y="333565"/>
                  </a:lnTo>
                  <a:cubicBezTo>
                    <a:pt x="141766" y="339075"/>
                    <a:pt x="137236" y="343607"/>
                    <a:pt x="131640" y="343607"/>
                  </a:cubicBezTo>
                  <a:cubicBezTo>
                    <a:pt x="126044" y="343607"/>
                    <a:pt x="121514" y="339075"/>
                    <a:pt x="121514" y="333565"/>
                  </a:cubicBezTo>
                  <a:lnTo>
                    <a:pt x="121514" y="272870"/>
                  </a:lnTo>
                  <a:cubicBezTo>
                    <a:pt x="121514" y="267271"/>
                    <a:pt x="126044" y="262739"/>
                    <a:pt x="131640" y="262739"/>
                  </a:cubicBezTo>
                  <a:close/>
                  <a:moveTo>
                    <a:pt x="489057" y="194973"/>
                  </a:moveTo>
                  <a:cubicBezTo>
                    <a:pt x="492973" y="190974"/>
                    <a:pt x="499381" y="190974"/>
                    <a:pt x="503386" y="194973"/>
                  </a:cubicBezTo>
                  <a:lnTo>
                    <a:pt x="604576" y="296095"/>
                  </a:lnTo>
                  <a:cubicBezTo>
                    <a:pt x="605555" y="296983"/>
                    <a:pt x="606267" y="298138"/>
                    <a:pt x="606801" y="299383"/>
                  </a:cubicBezTo>
                  <a:cubicBezTo>
                    <a:pt x="607780" y="301871"/>
                    <a:pt x="607780" y="304625"/>
                    <a:pt x="606801" y="307113"/>
                  </a:cubicBezTo>
                  <a:cubicBezTo>
                    <a:pt x="606267" y="308357"/>
                    <a:pt x="605555" y="309424"/>
                    <a:pt x="604576" y="310401"/>
                  </a:cubicBezTo>
                  <a:lnTo>
                    <a:pt x="503386" y="411434"/>
                  </a:lnTo>
                  <a:cubicBezTo>
                    <a:pt x="501339" y="413478"/>
                    <a:pt x="498758" y="414455"/>
                    <a:pt x="496177" y="414455"/>
                  </a:cubicBezTo>
                  <a:cubicBezTo>
                    <a:pt x="493596" y="414455"/>
                    <a:pt x="491015" y="413478"/>
                    <a:pt x="489057" y="411434"/>
                  </a:cubicBezTo>
                  <a:cubicBezTo>
                    <a:pt x="485052" y="407524"/>
                    <a:pt x="485052" y="401126"/>
                    <a:pt x="489057" y="397217"/>
                  </a:cubicBezTo>
                  <a:lnTo>
                    <a:pt x="572982" y="313333"/>
                  </a:lnTo>
                  <a:lnTo>
                    <a:pt x="232921" y="313333"/>
                  </a:lnTo>
                  <a:cubicBezTo>
                    <a:pt x="227314" y="313333"/>
                    <a:pt x="222775" y="308802"/>
                    <a:pt x="222775" y="303203"/>
                  </a:cubicBezTo>
                  <a:cubicBezTo>
                    <a:pt x="222775" y="297605"/>
                    <a:pt x="227314" y="293074"/>
                    <a:pt x="232921" y="293074"/>
                  </a:cubicBezTo>
                  <a:lnTo>
                    <a:pt x="572982" y="293074"/>
                  </a:lnTo>
                  <a:lnTo>
                    <a:pt x="489057" y="209279"/>
                  </a:lnTo>
                  <a:cubicBezTo>
                    <a:pt x="485052" y="205281"/>
                    <a:pt x="485052" y="198883"/>
                    <a:pt x="489057" y="194973"/>
                  </a:cubicBezTo>
                  <a:close/>
                  <a:moveTo>
                    <a:pt x="211398" y="40317"/>
                  </a:moveTo>
                  <a:lnTo>
                    <a:pt x="354409" y="40317"/>
                  </a:lnTo>
                  <a:cubicBezTo>
                    <a:pt x="382353" y="40317"/>
                    <a:pt x="405046" y="62981"/>
                    <a:pt x="405046" y="90889"/>
                  </a:cubicBezTo>
                  <a:lnTo>
                    <a:pt x="405046" y="242605"/>
                  </a:lnTo>
                  <a:cubicBezTo>
                    <a:pt x="405046" y="248115"/>
                    <a:pt x="400508" y="252648"/>
                    <a:pt x="394901" y="252648"/>
                  </a:cubicBezTo>
                  <a:cubicBezTo>
                    <a:pt x="389295" y="252648"/>
                    <a:pt x="384845" y="248115"/>
                    <a:pt x="384845" y="242605"/>
                  </a:cubicBezTo>
                  <a:lnTo>
                    <a:pt x="384845" y="90889"/>
                  </a:lnTo>
                  <a:cubicBezTo>
                    <a:pt x="384845" y="74180"/>
                    <a:pt x="371140" y="60581"/>
                    <a:pt x="354409" y="60581"/>
                  </a:cubicBezTo>
                  <a:lnTo>
                    <a:pt x="211398" y="60581"/>
                  </a:lnTo>
                  <a:cubicBezTo>
                    <a:pt x="205791" y="60581"/>
                    <a:pt x="201253" y="56048"/>
                    <a:pt x="201253" y="50449"/>
                  </a:cubicBezTo>
                  <a:cubicBezTo>
                    <a:pt x="201253" y="44850"/>
                    <a:pt x="205791" y="40317"/>
                    <a:pt x="211398" y="40317"/>
                  </a:cubicBezTo>
                  <a:close/>
                  <a:moveTo>
                    <a:pt x="147115" y="20146"/>
                  </a:moveTo>
                  <a:cubicBezTo>
                    <a:pt x="144890" y="20146"/>
                    <a:pt x="142576" y="20590"/>
                    <a:pt x="140084" y="21568"/>
                  </a:cubicBezTo>
                  <a:lnTo>
                    <a:pt x="44232" y="59782"/>
                  </a:lnTo>
                  <a:cubicBezTo>
                    <a:pt x="24919" y="66981"/>
                    <a:pt x="20292" y="73024"/>
                    <a:pt x="20292" y="90887"/>
                  </a:cubicBezTo>
                  <a:lnTo>
                    <a:pt x="20292" y="515689"/>
                  </a:lnTo>
                  <a:cubicBezTo>
                    <a:pt x="20292" y="533464"/>
                    <a:pt x="24919" y="539596"/>
                    <a:pt x="44054" y="546616"/>
                  </a:cubicBezTo>
                  <a:lnTo>
                    <a:pt x="140262" y="585098"/>
                  </a:lnTo>
                  <a:cubicBezTo>
                    <a:pt x="142576" y="585897"/>
                    <a:pt x="144890" y="586431"/>
                    <a:pt x="147115" y="586431"/>
                  </a:cubicBezTo>
                  <a:cubicBezTo>
                    <a:pt x="156015" y="586431"/>
                    <a:pt x="161978" y="578254"/>
                    <a:pt x="161978" y="566257"/>
                  </a:cubicBezTo>
                  <a:lnTo>
                    <a:pt x="161978" y="40319"/>
                  </a:lnTo>
                  <a:cubicBezTo>
                    <a:pt x="161978" y="28233"/>
                    <a:pt x="156015" y="20146"/>
                    <a:pt x="147115" y="20146"/>
                  </a:cubicBezTo>
                  <a:close/>
                  <a:moveTo>
                    <a:pt x="151669" y="315"/>
                  </a:moveTo>
                  <a:cubicBezTo>
                    <a:pt x="169354" y="2727"/>
                    <a:pt x="182270" y="18724"/>
                    <a:pt x="182270" y="40319"/>
                  </a:cubicBezTo>
                  <a:lnTo>
                    <a:pt x="182270" y="566257"/>
                  </a:lnTo>
                  <a:cubicBezTo>
                    <a:pt x="182270" y="589630"/>
                    <a:pt x="167496" y="606604"/>
                    <a:pt x="147115" y="606604"/>
                  </a:cubicBezTo>
                  <a:cubicBezTo>
                    <a:pt x="142487" y="606604"/>
                    <a:pt x="137681" y="605716"/>
                    <a:pt x="132964" y="603938"/>
                  </a:cubicBezTo>
                  <a:lnTo>
                    <a:pt x="36756" y="565457"/>
                  </a:lnTo>
                  <a:cubicBezTo>
                    <a:pt x="10057" y="555592"/>
                    <a:pt x="0" y="542084"/>
                    <a:pt x="0" y="515689"/>
                  </a:cubicBezTo>
                  <a:lnTo>
                    <a:pt x="0" y="90887"/>
                  </a:lnTo>
                  <a:cubicBezTo>
                    <a:pt x="0" y="64492"/>
                    <a:pt x="10057" y="50895"/>
                    <a:pt x="37023" y="40942"/>
                  </a:cubicBezTo>
                  <a:lnTo>
                    <a:pt x="132697" y="2727"/>
                  </a:lnTo>
                  <a:cubicBezTo>
                    <a:pt x="139350" y="217"/>
                    <a:pt x="145774" y="-489"/>
                    <a:pt x="151669" y="3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字魂36号-正文宋楷" panose="02000000000000000000" pitchFamily="2" charset="-122"/>
                <a:ea typeface="字魂36号-正文宋楷" panose="02000000000000000000" pitchFamily="2" charset="-122"/>
              </a:endParaRPr>
            </a:p>
          </p:txBody>
        </p:sp>
        <p:grpSp>
          <p:nvGrpSpPr>
            <p:cNvPr id="60" name="组合 59"/>
            <p:cNvGrpSpPr/>
            <p:nvPr/>
          </p:nvGrpSpPr>
          <p:grpSpPr>
            <a:xfrm>
              <a:off x="8975114" y="3320102"/>
              <a:ext cx="2084388" cy="1329193"/>
              <a:chOff x="2677265" y="1996356"/>
              <a:chExt cx="2084388" cy="1329193"/>
            </a:xfrm>
          </p:grpSpPr>
          <p:sp>
            <p:nvSpPr>
              <p:cNvPr id="61" name="矩形 60"/>
              <p:cNvSpPr/>
              <p:nvPr/>
            </p:nvSpPr>
            <p:spPr>
              <a:xfrm>
                <a:off x="2677265" y="2346820"/>
                <a:ext cx="2084388" cy="978729"/>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 film to be used</a:t>
                </a:r>
              </a:p>
            </p:txBody>
          </p:sp>
          <p:sp>
            <p:nvSpPr>
              <p:cNvPr id="62" name="矩形 61"/>
              <p:cNvSpPr/>
              <p:nvPr/>
            </p:nvSpPr>
            <p:spPr>
              <a:xfrm>
                <a:off x="2677265" y="1996356"/>
                <a:ext cx="2084387"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字魂36号-正文宋楷" panose="02000000000000000000" pitchFamily="2" charset="-122"/>
                    <a:ea typeface="字魂36号-正文宋楷" panose="02000000000000000000" pitchFamily="2" charset="-122"/>
                  </a:rPr>
                  <a:t>标题文字添加</a:t>
                </a:r>
              </a:p>
            </p:txBody>
          </p:sp>
        </p:grpSp>
      </p:grpSp>
      <p:cxnSp>
        <p:nvCxnSpPr>
          <p:cNvPr id="36" name="直接连接符 35"/>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39" name="文本框 38"/>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维持员工执行力</a:t>
            </a:r>
          </a:p>
        </p:txBody>
      </p:sp>
      <p:sp>
        <p:nvSpPr>
          <p:cNvPr id="40" name="文本框 39"/>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custDataLst>
      <p:tags r:id="rId1"/>
    </p:custDataLst>
    <p:extLst>
      <p:ext uri="{BB962C8B-B14F-4D97-AF65-F5344CB8AC3E}">
        <p14:creationId xmlns:p14="http://schemas.microsoft.com/office/powerpoint/2010/main" val="29867288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p:tgtEl>
                                          <p:spTgt spid="63"/>
                                        </p:tgtEl>
                                        <p:attrNameLst>
                                          <p:attrName>ppt_y</p:attrName>
                                        </p:attrNameLst>
                                      </p:cBhvr>
                                      <p:tavLst>
                                        <p:tav tm="0">
                                          <p:val>
                                            <p:strVal val="#ppt_y-#ppt_h*1.125000"/>
                                          </p:val>
                                        </p:tav>
                                        <p:tav tm="100000">
                                          <p:val>
                                            <p:strVal val="#ppt_y"/>
                                          </p:val>
                                        </p:tav>
                                      </p:tavLst>
                                    </p:anim>
                                    <p:animEffect transition="in" filter="wipe(down)">
                                      <p:cBhvr>
                                        <p:cTn id="8" dur="500"/>
                                        <p:tgtEl>
                                          <p:spTgt spid="63"/>
                                        </p:tgtEl>
                                      </p:cBhvr>
                                    </p:animEffect>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p:tgtEl>
                                          <p:spTgt spid="64"/>
                                        </p:tgtEl>
                                        <p:attrNameLst>
                                          <p:attrName>ppt_y</p:attrName>
                                        </p:attrNameLst>
                                      </p:cBhvr>
                                      <p:tavLst>
                                        <p:tav tm="0">
                                          <p:val>
                                            <p:strVal val="#ppt_y-#ppt_h*1.125000"/>
                                          </p:val>
                                        </p:tav>
                                        <p:tav tm="100000">
                                          <p:val>
                                            <p:strVal val="#ppt_y"/>
                                          </p:val>
                                        </p:tav>
                                      </p:tavLst>
                                    </p:anim>
                                    <p:animEffect transition="in" filter="wipe(down)">
                                      <p:cBhvr>
                                        <p:cTn id="13" dur="500"/>
                                        <p:tgtEl>
                                          <p:spTgt spid="64"/>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additive="base">
                                        <p:cTn id="17" dur="500"/>
                                        <p:tgtEl>
                                          <p:spTgt spid="65"/>
                                        </p:tgtEl>
                                        <p:attrNameLst>
                                          <p:attrName>ppt_y</p:attrName>
                                        </p:attrNameLst>
                                      </p:cBhvr>
                                      <p:tavLst>
                                        <p:tav tm="0">
                                          <p:val>
                                            <p:strVal val="#ppt_y-#ppt_h*1.125000"/>
                                          </p:val>
                                        </p:tav>
                                        <p:tav tm="100000">
                                          <p:val>
                                            <p:strVal val="#ppt_y"/>
                                          </p:val>
                                        </p:tav>
                                      </p:tavLst>
                                    </p:anim>
                                    <p:animEffect transition="in" filter="wipe(down)">
                                      <p:cBhvr>
                                        <p:cTn id="18" dur="500"/>
                                        <p:tgtEl>
                                          <p:spTgt spid="65"/>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 calcmode="lin" valueType="num">
                                      <p:cBhvr additive="base">
                                        <p:cTn id="22" dur="500"/>
                                        <p:tgtEl>
                                          <p:spTgt spid="66"/>
                                        </p:tgtEl>
                                        <p:attrNameLst>
                                          <p:attrName>ppt_y</p:attrName>
                                        </p:attrNameLst>
                                      </p:cBhvr>
                                      <p:tavLst>
                                        <p:tav tm="0">
                                          <p:val>
                                            <p:strVal val="#ppt_y-#ppt_h*1.125000"/>
                                          </p:val>
                                        </p:tav>
                                        <p:tav tm="100000">
                                          <p:val>
                                            <p:strVal val="#ppt_y"/>
                                          </p:val>
                                        </p:tav>
                                      </p:tavLst>
                                    </p:anim>
                                    <p:animEffect transition="in" filter="wipe(down)">
                                      <p:cBhvr>
                                        <p:cTn id="2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144401" y="4919373"/>
            <a:ext cx="9917299" cy="931697"/>
            <a:chOff x="874712" y="3325188"/>
            <a:chExt cx="9917299" cy="931697"/>
          </a:xfrm>
        </p:grpSpPr>
        <p:sp>
          <p:nvSpPr>
            <p:cNvPr id="46" name="矩形 4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3EB1709-6D20-4440-8800-976CC5E9712E}"/>
                </a:ext>
              </a:extLst>
            </p:cNvPr>
            <p:cNvSpPr/>
            <p:nvPr/>
          </p:nvSpPr>
          <p:spPr>
            <a:xfrm>
              <a:off x="874712" y="3721354"/>
              <a:ext cx="9917299" cy="535531"/>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The user can demonstrate on a projector or computer, or print the presentation and make it into </a:t>
              </a:r>
              <a:r>
                <a:rPr lang="en-US" altLang="zh-CN" sz="1200" dirty="0" err="1">
                  <a:solidFill>
                    <a:schemeClr val="bg1">
                      <a:lumMod val="50000"/>
                    </a:schemeClr>
                  </a:solidFill>
                  <a:latin typeface="字魂36号-正文宋楷" panose="02000000000000000000" pitchFamily="2" charset="-122"/>
                  <a:ea typeface="字魂36号-正文宋楷" panose="02000000000000000000" pitchFamily="2" charset="-122"/>
                </a:rPr>
                <a:t>aThe</a:t>
              </a:r>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rPr>
                <a:t> user can demonstrate on a projector or computer, or print the presentation and make it into a film to be used film to be used</a:t>
              </a:r>
            </a:p>
          </p:txBody>
        </p:sp>
        <p:sp>
          <p:nvSpPr>
            <p:cNvPr id="47" name="矩形 4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BCE2F27-1948-4AAF-B7D2-B7B4F23C2784}"/>
                </a:ext>
              </a:extLst>
            </p:cNvPr>
            <p:cNvSpPr/>
            <p:nvPr/>
          </p:nvSpPr>
          <p:spPr>
            <a:xfrm>
              <a:off x="874712" y="3325188"/>
              <a:ext cx="2241973"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grpSp>
      <p:pic>
        <p:nvPicPr>
          <p:cNvPr id="18" name="图片占位符 17"/>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19" name="图片占位符 18"/>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22" name="图片占位符 21"/>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pic>
        <p:nvPicPr>
          <p:cNvPr id="20" name="图片占位符 19"/>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p:pic>
      <p:pic>
        <p:nvPicPr>
          <p:cNvPr id="21" name="图片占位符 20"/>
          <p:cNvPicPr>
            <a:picLocks noGrp="1" noChangeAspect="1"/>
          </p:cNvPicPr>
          <p:nvPr>
            <p:ph type="pic" sz="quarter" idx="14"/>
          </p:nvPr>
        </p:nvPicPr>
        <p:blipFill>
          <a:blip r:embed="rId7" cstate="screen">
            <a:extLst>
              <a:ext uri="{28A0092B-C50C-407E-A947-70E740481C1C}">
                <a14:useLocalDpi xmlns:a14="http://schemas.microsoft.com/office/drawing/2010/main"/>
              </a:ext>
            </a:extLst>
          </a:blip>
          <a:srcRect/>
          <a:stretch>
            <a:fillRect/>
          </a:stretch>
        </p:blipFill>
        <p:spPr/>
      </p:pic>
      <p:cxnSp>
        <p:nvCxnSpPr>
          <p:cNvPr id="14" name="直接连接符 13"/>
          <p:cNvCxnSpPr/>
          <p:nvPr/>
        </p:nvCxnSpPr>
        <p:spPr>
          <a:xfrm flipV="1">
            <a:off x="-16668" y="1032867"/>
            <a:ext cx="12208669" cy="7740"/>
          </a:xfrm>
          <a:prstGeom prst="line">
            <a:avLst/>
          </a:prstGeom>
          <a:ln w="69850" cmpd="thickThi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288137"/>
            <a:ext cx="333829" cy="720695"/>
          </a:xfrm>
          <a:prstGeom prst="rect">
            <a:avLst/>
          </a:prstGeom>
          <a:gradFill>
            <a:gsLst>
              <a:gs pos="0">
                <a:schemeClr val="accent2"/>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6" name="文本框 15"/>
          <p:cNvSpPr txBox="1"/>
          <p:nvPr/>
        </p:nvSpPr>
        <p:spPr>
          <a:xfrm>
            <a:off x="565535" y="333486"/>
            <a:ext cx="3068469" cy="584775"/>
          </a:xfrm>
          <a:prstGeom prst="rect">
            <a:avLst/>
          </a:prstGeom>
          <a:noFill/>
        </p:spPr>
        <p:txBody>
          <a:bodyPr wrap="none" rtlCol="0">
            <a:spAutoFit/>
            <a:scene3d>
              <a:camera prst="orthographicFront"/>
              <a:lightRig rig="threePt" dir="t"/>
            </a:scene3d>
            <a:sp3d contourW="12700"/>
          </a:bodyPr>
          <a:lstStyle>
            <a:defPPr>
              <a:defRPr lang="en-US"/>
            </a:defPPr>
            <a:lvl1pPr>
              <a:defRPr sz="6000" b="1">
                <a:gradFill>
                  <a:gsLst>
                    <a:gs pos="0">
                      <a:schemeClr val="tx1">
                        <a:lumMod val="65000"/>
                        <a:lumOff val="35000"/>
                      </a:schemeClr>
                    </a:gs>
                    <a:gs pos="100000">
                      <a:schemeClr val="tx1"/>
                    </a:gs>
                  </a:gsLst>
                  <a:lin ang="5400000" scaled="1"/>
                </a:gradFill>
                <a:latin typeface="+mj-ea"/>
                <a:ea typeface="+mj-ea"/>
              </a:defRPr>
            </a:lvl1pPr>
          </a:lstStyle>
          <a:p>
            <a:r>
              <a:rPr lang="zh-CN" altLang="en-US" sz="3200" dirty="0">
                <a:latin typeface="字魂36号-正文宋楷" panose="02000000000000000000" pitchFamily="2" charset="-122"/>
                <a:ea typeface="字魂36号-正文宋楷" panose="02000000000000000000" pitchFamily="2" charset="-122"/>
              </a:rPr>
              <a:t>维持员工执行力</a:t>
            </a:r>
          </a:p>
        </p:txBody>
      </p:sp>
      <p:sp>
        <p:nvSpPr>
          <p:cNvPr id="17" name="文本框 16"/>
          <p:cNvSpPr txBox="1"/>
          <p:nvPr/>
        </p:nvSpPr>
        <p:spPr>
          <a:xfrm>
            <a:off x="3720641" y="376570"/>
            <a:ext cx="4527763" cy="498598"/>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chemeClr val="bg1">
                    <a:lumMod val="65000"/>
                  </a:schemeClr>
                </a:solidFill>
                <a:effectLst/>
                <a:uLnTx/>
                <a:uFillTx/>
                <a:latin typeface="字魂36号-正文宋楷" panose="02000000000000000000" pitchFamily="2" charset="-122"/>
                <a:ea typeface="字魂36号-正文宋楷" panose="02000000000000000000" pitchFamily="2" charset="-122"/>
              </a:rPr>
              <a:t>The user can demonstrate on a projector or computer or print the it into a film to be used in a wider field</a:t>
            </a:r>
          </a:p>
        </p:txBody>
      </p:sp>
    </p:spTree>
    <p:extLst>
      <p:ext uri="{BB962C8B-B14F-4D97-AF65-F5344CB8AC3E}">
        <p14:creationId xmlns:p14="http://schemas.microsoft.com/office/powerpoint/2010/main" val="40659141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a16="http://schemas.microsoft.com/office/drawing/2014/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02277" y="2396212"/>
            <a:ext cx="5589723" cy="4461788"/>
          </a:xfrm>
          <a:prstGeom prst="rect">
            <a:avLst/>
          </a:prstGeom>
        </p:spPr>
      </p:pic>
      <p:sp>
        <p:nvSpPr>
          <p:cNvPr id="9" name="文本框 8"/>
          <p:cNvSpPr txBox="1"/>
          <p:nvPr/>
        </p:nvSpPr>
        <p:spPr>
          <a:xfrm>
            <a:off x="809624" y="2370224"/>
            <a:ext cx="4820550" cy="1015663"/>
          </a:xfrm>
          <a:prstGeom prst="rect">
            <a:avLst/>
          </a:prstGeom>
          <a:noFill/>
        </p:spPr>
        <p:txBody>
          <a:bodyPr wrap="none" rtlCol="0">
            <a:spAutoFit/>
            <a:scene3d>
              <a:camera prst="orthographicFront"/>
              <a:lightRig rig="threePt" dir="t"/>
            </a:scene3d>
            <a:sp3d contourW="12700"/>
          </a:bodyPr>
          <a:lstStyle/>
          <a:p>
            <a:r>
              <a:rPr lang="zh-CN" altLang="en-US" sz="6000" b="1" dirty="0">
                <a:gradFill>
                  <a:gsLst>
                    <a:gs pos="0">
                      <a:schemeClr val="tx1">
                        <a:lumMod val="65000"/>
                        <a:lumOff val="35000"/>
                      </a:schemeClr>
                    </a:gs>
                    <a:gs pos="100000">
                      <a:schemeClr val="tx1"/>
                    </a:gs>
                  </a:gsLst>
                  <a:lin ang="5400000" scaled="1"/>
                </a:gradFill>
                <a:latin typeface="字魂36号-正文宋楷" panose="02000000000000000000" pitchFamily="2" charset="-122"/>
                <a:ea typeface="字魂36号-正文宋楷" panose="02000000000000000000" pitchFamily="2" charset="-122"/>
              </a:rPr>
              <a:t>感谢您的观看</a:t>
            </a:r>
          </a:p>
        </p:txBody>
      </p:sp>
      <p:sp>
        <p:nvSpPr>
          <p:cNvPr id="10" name="文本框 9"/>
          <p:cNvSpPr txBox="1"/>
          <p:nvPr/>
        </p:nvSpPr>
        <p:spPr>
          <a:xfrm>
            <a:off x="809629" y="1141429"/>
            <a:ext cx="2082621" cy="1446550"/>
          </a:xfrm>
          <a:prstGeom prst="rect">
            <a:avLst/>
          </a:prstGeom>
          <a:noFill/>
        </p:spPr>
        <p:txBody>
          <a:bodyPr wrap="none" rtlCol="0">
            <a:spAutoFit/>
            <a:scene3d>
              <a:camera prst="orthographicFront"/>
              <a:lightRig rig="threePt" dir="t"/>
            </a:scene3d>
            <a:sp3d contourW="12700"/>
          </a:bodyPr>
          <a:lstStyle/>
          <a:p>
            <a:r>
              <a:rPr lang="en-US" altLang="zh-CN" sz="8800" b="1" dirty="0" smtClean="0">
                <a:gradFill>
                  <a:gsLst>
                    <a:gs pos="0">
                      <a:schemeClr val="accent1"/>
                    </a:gs>
                    <a:gs pos="100000">
                      <a:schemeClr val="accent1">
                        <a:lumMod val="50000"/>
                      </a:schemeClr>
                    </a:gs>
                  </a:gsLst>
                  <a:lin ang="5400000" scaled="1"/>
                </a:gradFill>
                <a:latin typeface="字魂36号-正文宋楷" panose="02000000000000000000" pitchFamily="2" charset="-122"/>
                <a:ea typeface="字魂36号-正文宋楷" panose="02000000000000000000" pitchFamily="2" charset="-122"/>
              </a:rPr>
              <a:t>2030</a:t>
            </a:r>
            <a:endParaRPr lang="zh-CN" altLang="en-US" sz="8800" b="1" dirty="0">
              <a:gradFill>
                <a:gsLst>
                  <a:gs pos="0">
                    <a:schemeClr val="accent1"/>
                  </a:gs>
                  <a:gs pos="100000">
                    <a:schemeClr val="accent1">
                      <a:lumMod val="50000"/>
                    </a:schemeClr>
                  </a:gs>
                </a:gsLst>
                <a:lin ang="5400000" scaled="1"/>
              </a:gradFill>
              <a:latin typeface="字魂36号-正文宋楷" panose="02000000000000000000" pitchFamily="2" charset="-122"/>
              <a:ea typeface="字魂36号-正文宋楷" panose="02000000000000000000" pitchFamily="2" charset="-122"/>
            </a:endParaRPr>
          </a:p>
        </p:txBody>
      </p:sp>
      <p:sp>
        <p:nvSpPr>
          <p:cNvPr id="11" name="PA_矩形 104"/>
          <p:cNvSpPr/>
          <p:nvPr>
            <p:custDataLst>
              <p:tags r:id="rId1"/>
            </p:custDataLst>
          </p:nvPr>
        </p:nvSpPr>
        <p:spPr>
          <a:xfrm>
            <a:off x="822325" y="3583935"/>
            <a:ext cx="6096000" cy="461665"/>
          </a:xfrm>
          <a:prstGeom prst="rect">
            <a:avLst/>
          </a:prstGeom>
        </p:spPr>
        <p:txBody>
          <a:bodyPr>
            <a:spAutoFit/>
            <a:scene3d>
              <a:camera prst="orthographicFront"/>
              <a:lightRig rig="threePt" dir="t"/>
            </a:scene3d>
            <a:sp3d contourW="12700"/>
          </a:bodyPr>
          <a:lstStyle/>
          <a:p>
            <a:r>
              <a:rPr lang="en-US" altLang="zh-CN" sz="1200" dirty="0">
                <a:solidFill>
                  <a:schemeClr val="bg1">
                    <a:lumMod val="50000"/>
                  </a:schemeClr>
                </a:solidFill>
                <a:latin typeface="字魂36号-正文宋楷" panose="02000000000000000000" pitchFamily="2" charset="-122"/>
                <a:ea typeface="字魂36号-正文宋楷" panose="02000000000000000000" pitchFamily="2" charset="-122"/>
                <a:cs typeface="+mn-ea"/>
                <a:sym typeface="+mn-lt"/>
              </a:rPr>
              <a:t>Please add your text content here, copy your text, paste here, and select only the text. Please add, copy your text, paste here, and select only the text.</a:t>
            </a:r>
            <a:endParaRPr lang="zh-CN" altLang="en-US" sz="1200" dirty="0">
              <a:solidFill>
                <a:schemeClr val="bg1">
                  <a:lumMod val="50000"/>
                </a:schemeClr>
              </a:solidFill>
              <a:latin typeface="字魂36号-正文宋楷" panose="02000000000000000000" pitchFamily="2" charset="-122"/>
              <a:ea typeface="字魂36号-正文宋楷" panose="02000000000000000000" pitchFamily="2" charset="-122"/>
              <a:cs typeface="+mn-ea"/>
              <a:sym typeface="+mn-lt"/>
            </a:endParaRPr>
          </a:p>
        </p:txBody>
      </p:sp>
      <p:cxnSp>
        <p:nvCxnSpPr>
          <p:cNvPr id="13" name="直接连接符 12"/>
          <p:cNvCxnSpPr/>
          <p:nvPr/>
        </p:nvCxnSpPr>
        <p:spPr>
          <a:xfrm>
            <a:off x="0" y="3449381"/>
            <a:ext cx="6380381" cy="0"/>
          </a:xfrm>
          <a:prstGeom prst="line">
            <a:avLst/>
          </a:prstGeom>
          <a:ln w="69850" cmpd="thickThi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a:blip r:embed="rId5"/>
          <a:stretch>
            <a:fillRect/>
          </a:stretch>
        </p:blipFill>
        <p:spPr>
          <a:xfrm>
            <a:off x="9629053" y="434238"/>
            <a:ext cx="2103303" cy="707197"/>
          </a:xfrm>
          <a:prstGeom prst="rect">
            <a:avLst/>
          </a:prstGeom>
        </p:spPr>
      </p:pic>
    </p:spTree>
    <p:extLst>
      <p:ext uri="{BB962C8B-B14F-4D97-AF65-F5344CB8AC3E}">
        <p14:creationId xmlns:p14="http://schemas.microsoft.com/office/powerpoint/2010/main" val="129882958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a14="http://schemas.microsoft.com/office/drawing/2010/main"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8"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1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ppt_y</p:attrName>
                                        </p:attrNameLst>
                                      </p:cBhvr>
                                      <p:tavLst>
                                        <p:tav tm="0">
                                          <p:val>
                                            <p:strVal val="#ppt_y+#ppt_h*1.125000"/>
                                          </p:val>
                                        </p:tav>
                                        <p:tav tm="100000">
                                          <p:val>
                                            <p:strVal val="#ppt_y"/>
                                          </p:val>
                                        </p:tav>
                                      </p:tavLst>
                                    </p:anim>
                                    <p:animEffect transition="in" filter="wipe(up)">
                                      <p:cBhvr>
                                        <p:cTn id="31" dur="500"/>
                                        <p:tgtEl>
                                          <p:spTgt spid="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企业员工执行力PPT"/>
</p:tagLst>
</file>

<file path=ppt/tags/tag2.xml><?xml version="1.0" encoding="utf-8"?>
<p:tagLst xmlns:a="http://schemas.openxmlformats.org/drawingml/2006/main" xmlns:r="http://schemas.openxmlformats.org/officeDocument/2006/relationships" xmlns:p="http://schemas.openxmlformats.org/presentationml/2006/main">
  <p:tag name="PA" val="v4.1.3"/>
</p:tagLst>
</file>

<file path=ppt/tags/tag3.xml><?xml version="1.0" encoding="utf-8"?>
<p:tagLst xmlns:a="http://schemas.openxmlformats.org/drawingml/2006/main" xmlns:r="http://schemas.openxmlformats.org/officeDocument/2006/relationships" xmlns:p="http://schemas.openxmlformats.org/presentationml/2006/main">
  <p:tag name="ISLIDE.DIAGRAM" val="71c992f0-c6c4-406c-a20b-aa810643dd85"/>
</p:tagLst>
</file>

<file path=ppt/tags/tag4.xml><?xml version="1.0" encoding="utf-8"?>
<p:tagLst xmlns:a="http://schemas.openxmlformats.org/drawingml/2006/main" xmlns:r="http://schemas.openxmlformats.org/officeDocument/2006/relationships" xmlns:p="http://schemas.openxmlformats.org/presentationml/2006/main">
  <p:tag name="ISLIDE.DIAGRAM" val="c2a00a56-1909-4be2-9496-2cab7d0080d2"/>
</p:tagLst>
</file>

<file path=ppt/tags/tag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70815142733"/>
  <p:tag name="MH_LIBRARY" val="GRAPHIC"/>
</p:tagLst>
</file>

<file path=ppt/tags/tag6.xml><?xml version="1.0" encoding="utf-8"?>
<p:tagLst xmlns:a="http://schemas.openxmlformats.org/drawingml/2006/main" xmlns:r="http://schemas.openxmlformats.org/officeDocument/2006/relationships" xmlns:p="http://schemas.openxmlformats.org/presentationml/2006/main">
  <p:tag name="MH" val="20170815142733"/>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815142733"/>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70815142733"/>
  <p:tag name="MH_LIBRARY" val="GRAPHIC"/>
  <p:tag name="MH_TYPE" val="SubTitle"/>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815142733"/>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ISLIDE.DIAGRAM" val="a4e1c7fc-1b1f-47ae-8801-73459470bffd"/>
</p:tagLst>
</file>

<file path=ppt/tags/tag11.xml><?xml version="1.0" encoding="utf-8"?>
<p:tagLst xmlns:a="http://schemas.openxmlformats.org/drawingml/2006/main" xmlns:r="http://schemas.openxmlformats.org/officeDocument/2006/relationships" xmlns:p="http://schemas.openxmlformats.org/presentationml/2006/main">
  <p:tag name="PA" val="v4.1.3"/>
</p:tagLst>
</file>

<file path=ppt/theme/theme1.xml><?xml version="1.0" encoding="utf-8"?>
<a:theme xmlns:a="http://schemas.openxmlformats.org/drawingml/2006/main" name="第一PPT，www.1ppt.com">
  <a:themeElements>
    <a:clrScheme name="自定义 382">
      <a:dk1>
        <a:srgbClr val="000000"/>
      </a:dk1>
      <a:lt1>
        <a:srgbClr val="FFFFFF"/>
      </a:lt1>
      <a:dk2>
        <a:srgbClr val="778495"/>
      </a:dk2>
      <a:lt2>
        <a:srgbClr val="F0F0F0"/>
      </a:lt2>
      <a:accent1>
        <a:srgbClr val="562715"/>
      </a:accent1>
      <a:accent2>
        <a:srgbClr val="38322B"/>
      </a:accent2>
      <a:accent3>
        <a:srgbClr val="562715"/>
      </a:accent3>
      <a:accent4>
        <a:srgbClr val="38322B"/>
      </a:accent4>
      <a:accent5>
        <a:srgbClr val="562715"/>
      </a:accent5>
      <a:accent6>
        <a:srgbClr val="38322B"/>
      </a:accent6>
      <a:hlink>
        <a:srgbClr val="562715"/>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330</TotalTime>
  <Words>2307</Words>
  <Application>Microsoft Office PowerPoint</Application>
  <PresentationFormat>宽屏</PresentationFormat>
  <Paragraphs>215</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等线</vt:lpstr>
      <vt:lpstr>经典综艺体简</vt:lpstr>
      <vt:lpstr>宋体</vt:lpstr>
      <vt:lpstr>微软雅黑</vt:lpstr>
      <vt:lpstr>字魂36号-正文宋楷</vt:lpstr>
      <vt:lpstr>Arial</vt:lpstr>
      <vt:lpstr>Calibri</vt:lpstr>
      <vt:lpstr>Century Gothic</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企业员工执行力PPT</dc:title>
  <dc:creator>第一PPT</dc:creator>
  <cp:keywords>www.1ppt.com</cp:keywords>
  <dc:description>www.1ppt.com</dc:description>
  <cp:lastModifiedBy>faith123</cp:lastModifiedBy>
  <cp:revision>71</cp:revision>
  <dcterms:created xsi:type="dcterms:W3CDTF">2017-08-18T03:02:00Z</dcterms:created>
  <dcterms:modified xsi:type="dcterms:W3CDTF">2020-05-22T01:53:32Z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