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42" r:id="rId2"/>
    <p:sldId id="343" r:id="rId3"/>
    <p:sldId id="344" r:id="rId4"/>
    <p:sldId id="345" r:id="rId5"/>
    <p:sldId id="350" r:id="rId6"/>
    <p:sldId id="352" r:id="rId7"/>
    <p:sldId id="346" r:id="rId8"/>
    <p:sldId id="366" r:id="rId9"/>
    <p:sldId id="348" r:id="rId10"/>
    <p:sldId id="347" r:id="rId11"/>
    <p:sldId id="349" r:id="rId12"/>
    <p:sldId id="360" r:id="rId13"/>
    <p:sldId id="367" r:id="rId14"/>
    <p:sldId id="353" r:id="rId15"/>
    <p:sldId id="355" r:id="rId16"/>
    <p:sldId id="358" r:id="rId17"/>
    <p:sldId id="357" r:id="rId18"/>
    <p:sldId id="368" r:id="rId19"/>
    <p:sldId id="354" r:id="rId20"/>
    <p:sldId id="351" r:id="rId21"/>
    <p:sldId id="356" r:id="rId22"/>
    <p:sldId id="359" r:id="rId23"/>
    <p:sldId id="361" r:id="rId24"/>
    <p:sldId id="362" r:id="rId25"/>
    <p:sldId id="36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0"/>
    <a:srgbClr val="F5F5F7"/>
    <a:srgbClr val="E6E6E6"/>
    <a:srgbClr val="DEDEDE"/>
    <a:srgbClr val="F5F1F2"/>
    <a:srgbClr val="8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80657" autoAdjust="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7866BB-27B0-4FEC-A2B2-6676BEABA5A3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8C9F33-A9A7-4D17-B53D-FB3A6DE8729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14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素材：</a:t>
            </a:r>
            <a:r>
              <a:rPr lang="en-US" altLang="zh-CN" dirty="0"/>
              <a:t>https://ibaotu.com/sucai/18446534.html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音乐：</a:t>
            </a:r>
            <a:r>
              <a:rPr lang="en-US" altLang="zh-CN" dirty="0"/>
              <a:t>https://ibaotu.com/sucai/813575.html</a:t>
            </a:r>
          </a:p>
          <a:p>
            <a:r>
              <a:rPr lang="zh-CN" altLang="en-US" dirty="0"/>
              <a:t>字体：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https://ibaotu.com/Font/quanbu-0/ffadc0de7a54e715c99fd0ead643dd85.html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879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159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233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361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099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195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90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128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216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679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6652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865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7161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576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713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152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913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779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1286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1125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438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2547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95641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7767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8C9F33-A9A7-4D17-B53D-FB3A6DE8729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343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8F10541-51BF-4853-B262-3124F891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9FBFE3E-66B4-48DA-B9E0-1A242BA7D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3B0EF0F-45BF-4EF6-B2E1-1565B71A4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A35AADB-67D8-48D6-A049-A20A8526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0391ADF-7DC6-4E06-9C01-4B20F046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96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CB71814-BC53-4B09-B32E-800B4613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1272774-9E11-41D8-8412-2772CE61FA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57DB860-F86A-4083-8616-8053AC530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C45A5EB-38E5-47CC-803D-14C49702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735EBF4-3D9F-47C1-882C-9A5DC99F7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23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6C52347-7DC2-43E0-BBDD-19C24E9E7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ED6B05F-8592-42C6-956D-2103D7067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FE8AED0-5B55-4687-97AA-79C0CC333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4DD928A-4902-439D-9D33-E47B57415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ACE270C-AE90-43DE-B3D1-4F45540E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1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E22147C-D91C-41EB-8D26-DAA869A0B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C479A3D-79CB-4CEF-80E4-719AAEEF1F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61DB827-DAA6-4F31-AA5C-E5B662D39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4FA1C12-7B97-4D70-AF73-8E5CB6840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3085899-02A8-44E5-ADDB-4710DAC7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585C657-04EE-49D5-8B32-8A6F03900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00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B04DB8C-ABC6-4998-8243-6B8BADBBB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FE2E222E-3DFE-4830-A6A7-766355CC1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76E2EDF-CAD3-4AA7-93F9-829FEACFC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F554DD94-54D0-43D0-92F1-12D89ABC5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A68A13B-8ED7-4C2D-8CB5-57D6A1953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E12A37B-E52B-488C-B98D-96DE99011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BFDE6BF3-53AB-4732-B26A-5D1134C0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73D3FA0C-1E85-4813-91A2-74ED0016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53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D59FDA5-C04F-4010-AE12-C6400D17E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736EF3BE-25D9-4045-A83E-B8D90ED5E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78628C0-D609-44E0-B734-341BB48E0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898A1B0-C8B0-47F7-8A15-A1DBC14C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4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13EAE96C-BF33-4AEB-A3EE-0ED206BCD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BD9B1F42-28C3-4DEC-B723-DDE265FC4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3C5F9E6C-A30B-4452-B07D-1144ED5B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16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1A944A8-FE29-479D-9B2D-812965E64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720301-9011-497A-8BF0-EA3B6B92A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D802A78-B5C2-4249-B6E4-E3AFEAA52A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252B6D1-C22D-4D16-9537-D1471484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A75F5A9-F3CA-44AF-8C13-278D3B9E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9E0B92F-D224-4C7D-B758-9AF6ED97D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06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0718797-4183-47F4-BC1F-0E253F0CB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D485B77-D1BA-4774-B4C0-3913FB72BA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0623D19-80F9-42F9-B78F-8590FAB78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CE13B4D-AA4A-4523-8E7C-483E4B460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DD58693-13A1-4A71-B7BF-16EA1C7A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C06335D-23C0-40F5-969D-5F3209BAB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72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EA4C850-8C37-4104-8699-39594D20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ACB2404-B6B8-4996-A835-4E232EAEA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35ECCBE-ECD4-42DB-BF18-5E17EEB24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8D33A56-316C-4C1F-BD32-3F0CFAA95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18DE51D-E9C1-4D67-ABE6-BB18D1B29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88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28B853CC-F847-410E-BBCC-EA5444EF1D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65778B5-4039-4257-B0C7-E7CE57F61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F02307C-F196-47DC-B261-C78AD0731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E44B875-ECAE-44C1-B3CC-05571DE7E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EEC8AD6-FA12-4E57-9109-A9F50E113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71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6E17C93-A0E2-460D-A4D9-EA0502C6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CEADC19-5B9A-4EB6-B55E-E0DF214F9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2FEEDBC-A4CC-48F1-84AD-F5E0C0523A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A5B4C-657D-4C4A-936C-B3E7EBA29B8E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937FC22-7378-44A9-BD4F-053F16C97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7E5AFAA-B2F5-45B6-80B6-21C4DAE8F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B7758-80E7-4874-B55D-24A0D1BEEC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06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FBCD94ED-46A3-4A00-8EB0-9EB88DC72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3AB2ADD-E43C-495A-BE01-1987608B57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" y="1914340"/>
            <a:ext cx="12192000" cy="35854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B1283BD-3067-4B97-997A-2D50DE10D5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45"/>
            <a:ext cx="6566449" cy="200238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13" y="421670"/>
            <a:ext cx="4779362" cy="601466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63546D7-D722-451C-94DC-F0F067013E3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18" y="254814"/>
            <a:ext cx="4069720" cy="213651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E3FC9844-914A-462A-9FAE-BA85842C70DA}"/>
              </a:ext>
            </a:extLst>
          </p:cNvPr>
          <p:cNvGrpSpPr/>
          <p:nvPr/>
        </p:nvGrpSpPr>
        <p:grpSpPr>
          <a:xfrm>
            <a:off x="9066109" y="5162290"/>
            <a:ext cx="3125890" cy="1703750"/>
            <a:chOff x="-393255" y="3651365"/>
            <a:chExt cx="8860143" cy="482917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8A5B4455-48FA-4237-BB0A-BBFBD67D8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3255" y="3651365"/>
              <a:ext cx="8001001" cy="482917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595CA5AD-46C2-419A-81EA-89EAFABA0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613" y="3994850"/>
              <a:ext cx="5248275" cy="4467225"/>
            </a:xfrm>
            <a:prstGeom prst="rect">
              <a:avLst/>
            </a:prstGeom>
          </p:spPr>
        </p:pic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48D79841-F960-4BCB-BEB7-6C82093A1EE7}"/>
              </a:ext>
            </a:extLst>
          </p:cNvPr>
          <p:cNvSpPr/>
          <p:nvPr/>
        </p:nvSpPr>
        <p:spPr>
          <a:xfrm>
            <a:off x="5489398" y="2580688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吉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3130E0B-3A76-440F-9287-967B23DBB3E5}"/>
              </a:ext>
            </a:extLst>
          </p:cNvPr>
          <p:cNvSpPr/>
          <p:nvPr/>
        </p:nvSpPr>
        <p:spPr>
          <a:xfrm>
            <a:off x="6680516" y="2445103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祥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100E74DF-43DC-43E1-AA9A-74425F271CA7}"/>
              </a:ext>
            </a:extLst>
          </p:cNvPr>
          <p:cNvSpPr/>
          <p:nvPr/>
        </p:nvSpPr>
        <p:spPr>
          <a:xfrm>
            <a:off x="7781718" y="2445103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C2A8D900-2C60-4E11-A3BE-9995E2E2FF4F}"/>
              </a:ext>
            </a:extLst>
          </p:cNvPr>
          <p:cNvSpPr/>
          <p:nvPr/>
        </p:nvSpPr>
        <p:spPr>
          <a:xfrm>
            <a:off x="8908668" y="2456364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国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3C9E6D06-31A2-42B3-A7A8-3973C92BC349}"/>
              </a:ext>
            </a:extLst>
          </p:cNvPr>
          <p:cNvSpPr/>
          <p:nvPr/>
        </p:nvSpPr>
        <p:spPr>
          <a:xfrm>
            <a:off x="10100110" y="2498377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红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B38A543D-81CC-49B9-9A91-F1B63369EC36}"/>
              </a:ext>
            </a:extLst>
          </p:cNvPr>
          <p:cNvSpPr/>
          <p:nvPr/>
        </p:nvSpPr>
        <p:spPr>
          <a:xfrm>
            <a:off x="8119054" y="4182451"/>
            <a:ext cx="13612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2020</a:t>
            </a:r>
            <a:endParaRPr lang="zh-CN" altLang="en-US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47号-三分行楷" panose="00000500000000000000" pitchFamily="2" charset="-122"/>
              <a:ea typeface="字魂47号-三分行楷" panose="00000500000000000000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165B690B-D142-4DF4-B12D-3B7552ADC5E6}"/>
              </a:ext>
            </a:extLst>
          </p:cNvPr>
          <p:cNvSpPr/>
          <p:nvPr/>
        </p:nvSpPr>
        <p:spPr>
          <a:xfrm>
            <a:off x="6829676" y="4716192"/>
            <a:ext cx="38924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</a:t>
            </a:r>
            <a:r>
              <a:rPr lang="zh-CN" altLang="en-US" sz="7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国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传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统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节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日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新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年</a:t>
            </a:r>
          </a:p>
        </p:txBody>
      </p:sp>
      <p:pic>
        <p:nvPicPr>
          <p:cNvPr id="18" name="5b5071bd4b8f1">
            <a:hlinkClick r:id="" action="ppaction://media"/>
            <a:extLst>
              <a:ext uri="{FF2B5EF4-FFF2-40B4-BE49-F238E27FC236}">
                <a16:creationId xmlns:a16="http://schemas.microsoft.com/office/drawing/2014/main" xmlns="" id="{C50B4491-8014-4828-B5E6-D2171CF5A7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80662" y="2042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6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5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0B516668-6648-4663-8874-544ADF23C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E4A885D-44C6-4FCB-8511-9E585624F9BB}"/>
              </a:ext>
            </a:extLst>
          </p:cNvPr>
          <p:cNvSpPr/>
          <p:nvPr/>
        </p:nvSpPr>
        <p:spPr>
          <a:xfrm>
            <a:off x="883033" y="1798772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444880F-DD32-4E2A-9C21-3DAD3B1D74AF}"/>
              </a:ext>
            </a:extLst>
          </p:cNvPr>
          <p:cNvSpPr/>
          <p:nvPr/>
        </p:nvSpPr>
        <p:spPr>
          <a:xfrm>
            <a:off x="3437869" y="1798771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贰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3B2322E-E12B-4E60-91DB-F86A28D859DF}"/>
              </a:ext>
            </a:extLst>
          </p:cNvPr>
          <p:cNvSpPr/>
          <p:nvPr/>
        </p:nvSpPr>
        <p:spPr>
          <a:xfrm>
            <a:off x="5992705" y="1798771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3EE6509C-5E55-44EB-9F8C-65739376C412}"/>
              </a:ext>
            </a:extLst>
          </p:cNvPr>
          <p:cNvSpPr/>
          <p:nvPr/>
        </p:nvSpPr>
        <p:spPr>
          <a:xfrm>
            <a:off x="8668036" y="1798771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肆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CFFD89C9-0F8B-4278-AD9B-99BEDD534EDC}"/>
              </a:ext>
            </a:extLst>
          </p:cNvPr>
          <p:cNvSpPr/>
          <p:nvPr/>
        </p:nvSpPr>
        <p:spPr>
          <a:xfrm>
            <a:off x="2669740" y="1338198"/>
            <a:ext cx="492443" cy="23926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传统中国红元素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3BBCD5B-D8E9-483C-A5C1-EB48CF513A00}"/>
              </a:ext>
            </a:extLst>
          </p:cNvPr>
          <p:cNvSpPr/>
          <p:nvPr/>
        </p:nvSpPr>
        <p:spPr>
          <a:xfrm>
            <a:off x="883033" y="4804223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目录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BEB1B6CC-FD89-4E9F-A29B-C5365D282FB2}"/>
              </a:ext>
            </a:extLst>
          </p:cNvPr>
          <p:cNvSpPr txBox="1">
            <a:spLocks/>
          </p:cNvSpPr>
          <p:nvPr/>
        </p:nvSpPr>
        <p:spPr>
          <a:xfrm>
            <a:off x="2490495" y="5046274"/>
            <a:ext cx="2672526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spc="60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en-US" altLang="zh-CN" sz="4400" spc="300" dirty="0">
                <a:solidFill>
                  <a:srgbClr val="8F0000"/>
                </a:solidFill>
              </a:rPr>
              <a:t>CONTENTS</a:t>
            </a:r>
            <a:endParaRPr lang="ko-KR" altLang="en-US" sz="4400" spc="300" dirty="0">
              <a:solidFill>
                <a:srgbClr val="8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B530F50-2E63-489E-A764-59B1F19C25B1}"/>
              </a:ext>
            </a:extLst>
          </p:cNvPr>
          <p:cNvSpPr/>
          <p:nvPr/>
        </p:nvSpPr>
        <p:spPr>
          <a:xfrm>
            <a:off x="7901785" y="2232678"/>
            <a:ext cx="492443" cy="23926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传统中国红元素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5A1B7F70-461F-4F9E-B8E0-D07F953691F3}"/>
              </a:ext>
            </a:extLst>
          </p:cNvPr>
          <p:cNvSpPr/>
          <p:nvPr/>
        </p:nvSpPr>
        <p:spPr>
          <a:xfrm>
            <a:off x="5251429" y="1324810"/>
            <a:ext cx="492443" cy="23926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传统中国红元素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C52A7A06-8FA2-4037-A5A5-E5504AB0801C}"/>
              </a:ext>
            </a:extLst>
          </p:cNvPr>
          <p:cNvSpPr/>
          <p:nvPr/>
        </p:nvSpPr>
        <p:spPr>
          <a:xfrm>
            <a:off x="10488796" y="2232678"/>
            <a:ext cx="492443" cy="23926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传统中国红元素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19420FFC-8497-497F-B4E8-7E73D5C46A6D}"/>
              </a:ext>
            </a:extLst>
          </p:cNvPr>
          <p:cNvSpPr/>
          <p:nvPr/>
        </p:nvSpPr>
        <p:spPr>
          <a:xfrm>
            <a:off x="188779" y="1221381"/>
            <a:ext cx="3416320" cy="30480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1000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920F42B0-B1F5-4469-A7FE-8E164716E01E}"/>
              </a:ext>
            </a:extLst>
          </p:cNvPr>
          <p:cNvSpPr/>
          <p:nvPr/>
        </p:nvSpPr>
        <p:spPr>
          <a:xfrm>
            <a:off x="3299922" y="2169271"/>
            <a:ext cx="2308324" cy="17439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3800" b="1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？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AD3C4E4B-969E-4B21-824F-CCB3CF88040A}"/>
              </a:ext>
            </a:extLst>
          </p:cNvPr>
          <p:cNvSpPr/>
          <p:nvPr/>
        </p:nvSpPr>
        <p:spPr>
          <a:xfrm rot="21331393">
            <a:off x="8858434" y="1586424"/>
            <a:ext cx="2739211" cy="17439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6600" b="1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！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9405DE73-E8AC-4804-940F-5E85185BFEFE}"/>
              </a:ext>
            </a:extLst>
          </p:cNvPr>
          <p:cNvSpPr/>
          <p:nvPr/>
        </p:nvSpPr>
        <p:spPr>
          <a:xfrm>
            <a:off x="6230757" y="596179"/>
            <a:ext cx="3247043" cy="17439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9900" b="1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378840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7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75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BF9C0AF-8095-4A47-88F4-6B908F77A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AD819B3-EC08-4449-8538-07240A8C7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93813" y="-1"/>
            <a:ext cx="8398187" cy="485122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83F705E-68FF-4591-95DA-0E557E7460A4}"/>
              </a:ext>
            </a:extLst>
          </p:cNvPr>
          <p:cNvSpPr/>
          <p:nvPr/>
        </p:nvSpPr>
        <p:spPr>
          <a:xfrm>
            <a:off x="2816003" y="3258606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F4E3BD9-C781-459A-A88B-F950405B7042}"/>
              </a:ext>
            </a:extLst>
          </p:cNvPr>
          <p:cNvSpPr/>
          <p:nvPr/>
        </p:nvSpPr>
        <p:spPr>
          <a:xfrm>
            <a:off x="2121749" y="2681215"/>
            <a:ext cx="3416320" cy="30480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1000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902470" y="3826368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255645" y="6379587"/>
            <a:ext cx="11833574" cy="30777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981481" y="4604184"/>
            <a:ext cx="18950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chapter </a:t>
            </a:r>
          </a:p>
        </p:txBody>
      </p:sp>
    </p:spTree>
    <p:extLst>
      <p:ext uri="{BB962C8B-B14F-4D97-AF65-F5344CB8AC3E}">
        <p14:creationId xmlns:p14="http://schemas.microsoft.com/office/powerpoint/2010/main" val="410035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BF9C0AF-8095-4A47-88F4-6B908F77A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4E97B4EB-8431-44CD-9636-06C1CCBF4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097" y="4253995"/>
            <a:ext cx="2715904" cy="156123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5E6DE921-60D8-4228-A6AE-D778C9E8BF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471" y="4259387"/>
            <a:ext cx="2746407" cy="1555846"/>
          </a:xfrm>
          <a:prstGeom prst="rect">
            <a:avLst/>
          </a:prstGeom>
        </p:spPr>
      </p:pic>
      <p:pic>
        <p:nvPicPr>
          <p:cNvPr id="2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0E2B3F6A-E34D-4D38-AE5E-9CA817C02C0E}"/>
              </a:ext>
            </a:extLst>
          </p:cNvPr>
          <p:cNvSpPr/>
          <p:nvPr/>
        </p:nvSpPr>
        <p:spPr>
          <a:xfrm>
            <a:off x="1756899" y="2195362"/>
            <a:ext cx="2310134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CAC15D49-6ABD-4C84-B782-6EAC84D4E5C5}"/>
              </a:ext>
            </a:extLst>
          </p:cNvPr>
          <p:cNvSpPr/>
          <p:nvPr/>
        </p:nvSpPr>
        <p:spPr>
          <a:xfrm>
            <a:off x="1797842" y="2776475"/>
            <a:ext cx="5803961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16335DDE-EC88-4F7E-B103-1B67D8014485}"/>
              </a:ext>
            </a:extLst>
          </p:cNvPr>
          <p:cNvSpPr/>
          <p:nvPr/>
        </p:nvSpPr>
        <p:spPr>
          <a:xfrm>
            <a:off x="8607723" y="2241156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BA39DCCF-CBF1-4DD5-BC10-65452880240E}"/>
              </a:ext>
            </a:extLst>
          </p:cNvPr>
          <p:cNvSpPr/>
          <p:nvPr/>
        </p:nvSpPr>
        <p:spPr>
          <a:xfrm>
            <a:off x="8911988" y="2195362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5CD53876-768D-4FB5-ADA6-E4C9D7737F85}"/>
              </a:ext>
            </a:extLst>
          </p:cNvPr>
          <p:cNvSpPr/>
          <p:nvPr/>
        </p:nvSpPr>
        <p:spPr>
          <a:xfrm>
            <a:off x="8607723" y="4246768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F2F50BD-0C7B-44B8-ACD0-8D6D5C69890D}"/>
              </a:ext>
            </a:extLst>
          </p:cNvPr>
          <p:cNvSpPr/>
          <p:nvPr/>
        </p:nvSpPr>
        <p:spPr>
          <a:xfrm>
            <a:off x="8911988" y="4200974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8B289827-A5DB-46F8-88B4-D93EF7C7AF0D}"/>
              </a:ext>
            </a:extLst>
          </p:cNvPr>
          <p:cNvSpPr/>
          <p:nvPr/>
        </p:nvSpPr>
        <p:spPr>
          <a:xfrm>
            <a:off x="8571176" y="2657026"/>
            <a:ext cx="2846986" cy="102021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851CA108-1983-4964-AE16-D52C3A98EAC6}"/>
              </a:ext>
            </a:extLst>
          </p:cNvPr>
          <p:cNvSpPr/>
          <p:nvPr/>
        </p:nvSpPr>
        <p:spPr>
          <a:xfrm>
            <a:off x="8575123" y="4679612"/>
            <a:ext cx="2846986" cy="102021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</p:spTree>
    <p:extLst>
      <p:ext uri="{BB962C8B-B14F-4D97-AF65-F5344CB8AC3E}">
        <p14:creationId xmlns:p14="http://schemas.microsoft.com/office/powerpoint/2010/main" val="163607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17" grpId="0" animBg="1"/>
      <p:bldP spid="18" grpId="0"/>
      <p:bldP spid="20" grpId="0" animBg="1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0FE21C4-7D68-417E-9D34-7148FFD10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形 4">
            <a:extLst>
              <a:ext uri="{FF2B5EF4-FFF2-40B4-BE49-F238E27FC236}">
                <a16:creationId xmlns:a16="http://schemas.microsoft.com/office/drawing/2014/main" xmlns="" id="{BF900691-09FC-4F22-9136-ECD58F65A4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D64EBB2-F526-4F9F-A782-6F5FA9C67B1D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EE9AB46F-A2C7-4D27-9ADF-5BA8BF544B37}"/>
              </a:ext>
            </a:extLst>
          </p:cNvPr>
          <p:cNvGrpSpPr/>
          <p:nvPr/>
        </p:nvGrpSpPr>
        <p:grpSpPr>
          <a:xfrm>
            <a:off x="1759415" y="3876953"/>
            <a:ext cx="2241974" cy="1879234"/>
            <a:chOff x="7523108" y="3331677"/>
            <a:chExt cx="2241974" cy="1879234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C05F659E-0199-46CD-8136-FF5C9EC0D3AC}"/>
                </a:ext>
              </a:extLst>
            </p:cNvPr>
            <p:cNvSpPr/>
            <p:nvPr/>
          </p:nvSpPr>
          <p:spPr>
            <a:xfrm>
              <a:off x="7523108" y="3331677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吉祥中国红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668E28A2-07CA-4E8B-B505-D58FC64A83FF}"/>
                </a:ext>
              </a:extLst>
            </p:cNvPr>
            <p:cNvSpPr txBox="1"/>
            <p:nvPr/>
          </p:nvSpPr>
          <p:spPr>
            <a:xfrm>
              <a:off x="7771486" y="3870095"/>
              <a:ext cx="1910130" cy="13408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2500"/>
                </a:lnSpc>
              </a:pP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中国人近代以来的历史就是一部红色的历史，承载了国人太多红色的记忆。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66765B37-6EA5-4A0D-B772-41E8E3620719}"/>
              </a:ext>
            </a:extLst>
          </p:cNvPr>
          <p:cNvGrpSpPr/>
          <p:nvPr/>
        </p:nvGrpSpPr>
        <p:grpSpPr>
          <a:xfrm>
            <a:off x="5149002" y="3876953"/>
            <a:ext cx="2241974" cy="1896438"/>
            <a:chOff x="7523108" y="3331677"/>
            <a:chExt cx="2241974" cy="1896438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888E1D3B-318B-4C3E-B8FC-45CC790B01B8}"/>
                </a:ext>
              </a:extLst>
            </p:cNvPr>
            <p:cNvSpPr/>
            <p:nvPr/>
          </p:nvSpPr>
          <p:spPr>
            <a:xfrm>
              <a:off x="7523108" y="3331677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吉祥中国红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0421FAB6-1D87-4C2B-B4AC-1EF18988EE86}"/>
                </a:ext>
              </a:extLst>
            </p:cNvPr>
            <p:cNvSpPr txBox="1"/>
            <p:nvPr/>
          </p:nvSpPr>
          <p:spPr>
            <a:xfrm>
              <a:off x="7710296" y="3887299"/>
              <a:ext cx="1910130" cy="13408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lnSpc>
                  <a:spcPts val="2500"/>
                </a:lnSpc>
                <a:defRPr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defRPr>
              </a:lvl1pPr>
            </a:lstStyle>
            <a:p>
              <a:r>
                <a:rPr lang="zh-CN" altLang="en-US" dirty="0"/>
                <a:t>中国人近代以来的历史就是一部红色的历史，承载了国人太多红色的记忆</a:t>
              </a:r>
              <a:endParaRPr lang="zh-CN" altLang="en-US" dirty="0">
                <a:sym typeface="+mn-ea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4085C7D6-E586-4DBD-9345-DF37D8F65B22}"/>
              </a:ext>
            </a:extLst>
          </p:cNvPr>
          <p:cNvGrpSpPr/>
          <p:nvPr/>
        </p:nvGrpSpPr>
        <p:grpSpPr>
          <a:xfrm>
            <a:off x="8610506" y="3876953"/>
            <a:ext cx="2241974" cy="1879234"/>
            <a:chOff x="7523108" y="3331677"/>
            <a:chExt cx="2241974" cy="1879234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AE6D8042-1886-4FDE-8FF1-6649A92A5B07}"/>
                </a:ext>
              </a:extLst>
            </p:cNvPr>
            <p:cNvSpPr/>
            <p:nvPr/>
          </p:nvSpPr>
          <p:spPr>
            <a:xfrm>
              <a:off x="7523108" y="3331677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吉祥中国红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47D9731-6C86-4000-A85D-A03F49544779}"/>
                </a:ext>
              </a:extLst>
            </p:cNvPr>
            <p:cNvSpPr txBox="1"/>
            <p:nvPr/>
          </p:nvSpPr>
          <p:spPr>
            <a:xfrm>
              <a:off x="7742195" y="3870095"/>
              <a:ext cx="1910130" cy="13408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lnSpc>
                  <a:spcPts val="2500"/>
                </a:lnSpc>
                <a:defRPr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defRPr>
              </a:lvl1pPr>
            </a:lstStyle>
            <a:p>
              <a:r>
                <a:rPr lang="zh-CN" altLang="en-US" dirty="0"/>
                <a:t>中国人近代以来的历史就是一部红色的历史，承载了国人太多红色的记忆</a:t>
              </a:r>
              <a:endParaRPr lang="zh-CN" altLang="en-US" dirty="0">
                <a:sym typeface="+mn-ea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D00A9DD-64BC-415A-8356-E838A774A1D4}"/>
              </a:ext>
            </a:extLst>
          </p:cNvPr>
          <p:cNvGrpSpPr/>
          <p:nvPr/>
        </p:nvGrpSpPr>
        <p:grpSpPr>
          <a:xfrm>
            <a:off x="2077018" y="1745855"/>
            <a:ext cx="1594069" cy="1594069"/>
            <a:chOff x="2077018" y="1745855"/>
            <a:chExt cx="1594069" cy="1594069"/>
          </a:xfrm>
        </p:grpSpPr>
        <p:sp>
          <p:nvSpPr>
            <p:cNvPr id="7" name="空心弧 6">
              <a:extLst>
                <a:ext uri="{FF2B5EF4-FFF2-40B4-BE49-F238E27FC236}">
                  <a16:creationId xmlns:a16="http://schemas.microsoft.com/office/drawing/2014/main" xmlns="" id="{DADE5B82-2649-49EB-A74B-9A9438CD1909}"/>
                </a:ext>
              </a:extLst>
            </p:cNvPr>
            <p:cNvSpPr/>
            <p:nvPr/>
          </p:nvSpPr>
          <p:spPr>
            <a:xfrm rot="12086548">
              <a:off x="2077018" y="1745855"/>
              <a:ext cx="1594069" cy="1594069"/>
            </a:xfrm>
            <a:prstGeom prst="blockArc">
              <a:avLst>
                <a:gd name="adj1" fmla="val 19399289"/>
                <a:gd name="adj2" fmla="val 16993691"/>
                <a:gd name="adj3" fmla="val 1870"/>
              </a:avLst>
            </a:prstGeom>
            <a:solidFill>
              <a:srgbClr val="A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B7A94566-1EAB-4575-BB66-12A42E54ADB4}"/>
                </a:ext>
              </a:extLst>
            </p:cNvPr>
            <p:cNvSpPr txBox="1"/>
            <p:nvPr/>
          </p:nvSpPr>
          <p:spPr>
            <a:xfrm>
              <a:off x="2429284" y="1817858"/>
              <a:ext cx="8675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47号-三分行楷" panose="00000500000000000000" pitchFamily="2" charset="-122"/>
                  <a:ea typeface="字魂47号-三分行楷" panose="00000500000000000000" pitchFamily="2" charset="-122"/>
                  <a:cs typeface="yuweij Medium" charset="0"/>
                </a:rPr>
                <a:t>壹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E53761E-FDB0-4444-B3AC-79616AF502DF}"/>
              </a:ext>
            </a:extLst>
          </p:cNvPr>
          <p:cNvGrpSpPr/>
          <p:nvPr/>
        </p:nvGrpSpPr>
        <p:grpSpPr>
          <a:xfrm>
            <a:off x="5466605" y="1745855"/>
            <a:ext cx="1594069" cy="1594069"/>
            <a:chOff x="5466605" y="1745855"/>
            <a:chExt cx="1594069" cy="1594069"/>
          </a:xfrm>
        </p:grpSpPr>
        <p:sp>
          <p:nvSpPr>
            <p:cNvPr id="8" name="空心弧 7">
              <a:extLst>
                <a:ext uri="{FF2B5EF4-FFF2-40B4-BE49-F238E27FC236}">
                  <a16:creationId xmlns:a16="http://schemas.microsoft.com/office/drawing/2014/main" xmlns="" id="{3C989A60-567B-4337-A979-858FF8D75901}"/>
                </a:ext>
              </a:extLst>
            </p:cNvPr>
            <p:cNvSpPr/>
            <p:nvPr/>
          </p:nvSpPr>
          <p:spPr>
            <a:xfrm rot="12086548">
              <a:off x="5466605" y="1745855"/>
              <a:ext cx="1594069" cy="1594069"/>
            </a:xfrm>
            <a:prstGeom prst="blockArc">
              <a:avLst>
                <a:gd name="adj1" fmla="val 19399289"/>
                <a:gd name="adj2" fmla="val 16993691"/>
                <a:gd name="adj3" fmla="val 1870"/>
              </a:avLst>
            </a:prstGeom>
            <a:solidFill>
              <a:srgbClr val="A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9A6D4C67-22E3-4E33-91ED-28A6A49A8F48}"/>
                </a:ext>
              </a:extLst>
            </p:cNvPr>
            <p:cNvSpPr txBox="1"/>
            <p:nvPr/>
          </p:nvSpPr>
          <p:spPr>
            <a:xfrm>
              <a:off x="5840818" y="1841186"/>
              <a:ext cx="8675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47号-三分行楷" panose="00000500000000000000" pitchFamily="2" charset="-122"/>
                  <a:ea typeface="字魂47号-三分行楷" panose="00000500000000000000" pitchFamily="2" charset="-122"/>
                  <a:cs typeface="yuweij Medium" charset="0"/>
                </a:rPr>
                <a:t>贰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0C2D5BD-D7FA-4A6E-B11D-47F1B845E32D}"/>
              </a:ext>
            </a:extLst>
          </p:cNvPr>
          <p:cNvGrpSpPr/>
          <p:nvPr/>
        </p:nvGrpSpPr>
        <p:grpSpPr>
          <a:xfrm>
            <a:off x="8856192" y="1745856"/>
            <a:ext cx="1594069" cy="1594069"/>
            <a:chOff x="8856192" y="1745856"/>
            <a:chExt cx="1594069" cy="1594069"/>
          </a:xfrm>
        </p:grpSpPr>
        <p:sp>
          <p:nvSpPr>
            <p:cNvPr id="9" name="空心弧 8">
              <a:extLst>
                <a:ext uri="{FF2B5EF4-FFF2-40B4-BE49-F238E27FC236}">
                  <a16:creationId xmlns:a16="http://schemas.microsoft.com/office/drawing/2014/main" xmlns="" id="{8354B1E7-CED7-4D4D-85E9-9D29D328BFC9}"/>
                </a:ext>
              </a:extLst>
            </p:cNvPr>
            <p:cNvSpPr/>
            <p:nvPr/>
          </p:nvSpPr>
          <p:spPr>
            <a:xfrm rot="12086548">
              <a:off x="8856192" y="1745856"/>
              <a:ext cx="1594069" cy="1594069"/>
            </a:xfrm>
            <a:prstGeom prst="blockArc">
              <a:avLst>
                <a:gd name="adj1" fmla="val 19399289"/>
                <a:gd name="adj2" fmla="val 16993691"/>
                <a:gd name="adj3" fmla="val 1870"/>
              </a:avLst>
            </a:prstGeom>
            <a:solidFill>
              <a:srgbClr val="A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方正黑体简体" panose="03000509000000000000" pitchFamily="65" charset="-122"/>
                <a:cs typeface="+mn-cs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6F3D24F9-AFF1-47E5-B925-3EE0EED27C1B}"/>
                </a:ext>
              </a:extLst>
            </p:cNvPr>
            <p:cNvSpPr txBox="1"/>
            <p:nvPr/>
          </p:nvSpPr>
          <p:spPr>
            <a:xfrm>
              <a:off x="9230404" y="1841185"/>
              <a:ext cx="8675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47号-三分行楷" panose="00000500000000000000" pitchFamily="2" charset="-122"/>
                  <a:ea typeface="字魂47号-三分行楷" panose="00000500000000000000" pitchFamily="2" charset="-122"/>
                  <a:cs typeface="yuweij Medium" charset="0"/>
                </a:rPr>
                <a:t>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655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3D2E17E-AB0B-4967-B8BC-261470F59338}"/>
              </a:ext>
            </a:extLst>
          </p:cNvPr>
          <p:cNvSpPr txBox="1"/>
          <p:nvPr/>
        </p:nvSpPr>
        <p:spPr>
          <a:xfrm>
            <a:off x="2951679" y="2655587"/>
            <a:ext cx="5321463" cy="699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xmlns="" id="{3C350615-0159-448F-83E0-B599493C7EA1}"/>
              </a:ext>
            </a:extLst>
          </p:cNvPr>
          <p:cNvSpPr txBox="1"/>
          <p:nvPr/>
        </p:nvSpPr>
        <p:spPr>
          <a:xfrm>
            <a:off x="2953518" y="2239460"/>
            <a:ext cx="1923282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1BECBFA-404C-4576-B8DE-D4E6B3F0CC74}"/>
              </a:ext>
            </a:extLst>
          </p:cNvPr>
          <p:cNvSpPr txBox="1"/>
          <p:nvPr/>
        </p:nvSpPr>
        <p:spPr>
          <a:xfrm>
            <a:off x="2951679" y="4533033"/>
            <a:ext cx="5321463" cy="699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 spc="30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defRPr>
            </a:lvl1pPr>
          </a:lstStyle>
          <a:p>
            <a:r>
              <a:rPr lang="zh-CN" altLang="en-US" dirty="0"/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10" name="Title 4">
            <a:extLst>
              <a:ext uri="{FF2B5EF4-FFF2-40B4-BE49-F238E27FC236}">
                <a16:creationId xmlns:a16="http://schemas.microsoft.com/office/drawing/2014/main" xmlns="" id="{DCE24C95-90A3-4904-9D50-6F7FF03B5A27}"/>
              </a:ext>
            </a:extLst>
          </p:cNvPr>
          <p:cNvSpPr txBox="1"/>
          <p:nvPr/>
        </p:nvSpPr>
        <p:spPr>
          <a:xfrm>
            <a:off x="2953517" y="4116906"/>
            <a:ext cx="2068425" cy="370097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spc="30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Playfair Display Black" charset="0"/>
              </a:defRPr>
            </a:lvl1pPr>
          </a:lstStyle>
          <a:p>
            <a:r>
              <a:rPr lang="zh-CN" altLang="en-US" dirty="0"/>
              <a:t>吉祥中国红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06B5F3A-296D-46C0-9E40-365745858F97}"/>
              </a:ext>
            </a:extLst>
          </p:cNvPr>
          <p:cNvSpPr/>
          <p:nvPr/>
        </p:nvSpPr>
        <p:spPr>
          <a:xfrm>
            <a:off x="1133076" y="5813400"/>
            <a:ext cx="9860692" cy="630195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方正黑体简体" panose="03000509000000000000" pitchFamily="65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3A63C9F-F885-430D-AE45-C8B7545C22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996" y="1402253"/>
            <a:ext cx="3975084" cy="504134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3403004-2DDB-4415-BCBF-6774BB0CC5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9526" y="2438400"/>
            <a:ext cx="1293395" cy="33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7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ECB94D8-C805-4239-84A1-080CD8A71F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749" y="1179337"/>
            <a:ext cx="8091378" cy="2082813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D786E412-7E43-42EE-8A63-E8C122EE94FE}"/>
              </a:ext>
            </a:extLst>
          </p:cNvPr>
          <p:cNvSpPr/>
          <p:nvPr/>
        </p:nvSpPr>
        <p:spPr>
          <a:xfrm>
            <a:off x="5597375" y="3714857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EDCDE47-AA2B-4D65-883B-1A04964B1FC9}"/>
              </a:ext>
            </a:extLst>
          </p:cNvPr>
          <p:cNvSpPr/>
          <p:nvPr/>
        </p:nvSpPr>
        <p:spPr>
          <a:xfrm>
            <a:off x="5505414" y="4172907"/>
            <a:ext cx="553998" cy="134174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8EC3ACC-C04A-4572-ADE0-9FF1D54718B4}"/>
              </a:ext>
            </a:extLst>
          </p:cNvPr>
          <p:cNvSpPr/>
          <p:nvPr/>
        </p:nvSpPr>
        <p:spPr>
          <a:xfrm>
            <a:off x="4328083" y="3888825"/>
            <a:ext cx="1146468" cy="182373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DFBFDAB-E32D-4C40-BB0A-3799613FECA1}"/>
              </a:ext>
            </a:extLst>
          </p:cNvPr>
          <p:cNvSpPr/>
          <p:nvPr/>
        </p:nvSpPr>
        <p:spPr>
          <a:xfrm>
            <a:off x="5524344" y="3729175"/>
            <a:ext cx="492443" cy="37847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spc="3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三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553A7F20-F4A6-4554-A619-379E15A6935A}"/>
              </a:ext>
            </a:extLst>
          </p:cNvPr>
          <p:cNvSpPr/>
          <p:nvPr/>
        </p:nvSpPr>
        <p:spPr>
          <a:xfrm>
            <a:off x="8135966" y="3724258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0C0FA954-3A64-4B8D-9CB0-8FF5E07BCC87}"/>
              </a:ext>
            </a:extLst>
          </p:cNvPr>
          <p:cNvSpPr/>
          <p:nvPr/>
        </p:nvSpPr>
        <p:spPr>
          <a:xfrm>
            <a:off x="8044005" y="4182308"/>
            <a:ext cx="553998" cy="134174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5A0611B5-4385-4658-AE4B-76525850B06F}"/>
              </a:ext>
            </a:extLst>
          </p:cNvPr>
          <p:cNvSpPr/>
          <p:nvPr/>
        </p:nvSpPr>
        <p:spPr>
          <a:xfrm>
            <a:off x="6866674" y="3898226"/>
            <a:ext cx="1146468" cy="182373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CCD6EB32-7620-418D-B050-A5FC981AF7B6}"/>
              </a:ext>
            </a:extLst>
          </p:cNvPr>
          <p:cNvSpPr/>
          <p:nvPr/>
        </p:nvSpPr>
        <p:spPr>
          <a:xfrm>
            <a:off x="8084201" y="3749209"/>
            <a:ext cx="492443" cy="37847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spc="3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二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7BF41BCD-6659-458B-967E-F424FEB218DF}"/>
              </a:ext>
            </a:extLst>
          </p:cNvPr>
          <p:cNvSpPr/>
          <p:nvPr/>
        </p:nvSpPr>
        <p:spPr>
          <a:xfrm>
            <a:off x="10713714" y="3724258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6D3C814-3DD4-48E2-ACEB-4A17B706A531}"/>
              </a:ext>
            </a:extLst>
          </p:cNvPr>
          <p:cNvSpPr/>
          <p:nvPr/>
        </p:nvSpPr>
        <p:spPr>
          <a:xfrm>
            <a:off x="10621753" y="4182308"/>
            <a:ext cx="553998" cy="134174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51EDD4E-F87E-401C-BEFB-4DB67C013353}"/>
              </a:ext>
            </a:extLst>
          </p:cNvPr>
          <p:cNvSpPr/>
          <p:nvPr/>
        </p:nvSpPr>
        <p:spPr>
          <a:xfrm>
            <a:off x="9444422" y="3898226"/>
            <a:ext cx="1146468" cy="182373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02FB8202-8968-4BA6-B337-9F140805C823}"/>
              </a:ext>
            </a:extLst>
          </p:cNvPr>
          <p:cNvSpPr/>
          <p:nvPr/>
        </p:nvSpPr>
        <p:spPr>
          <a:xfrm>
            <a:off x="10630047" y="3749209"/>
            <a:ext cx="492443" cy="37847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spc="3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一</a:t>
            </a:r>
          </a:p>
        </p:txBody>
      </p:sp>
    </p:spTree>
    <p:extLst>
      <p:ext uri="{BB962C8B-B14F-4D97-AF65-F5344CB8AC3E}">
        <p14:creationId xmlns:p14="http://schemas.microsoft.com/office/powerpoint/2010/main" val="1220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 animBg="1"/>
      <p:bldP spid="15" grpId="0"/>
      <p:bldP spid="16" grpId="0"/>
      <p:bldP spid="17" grpId="0"/>
      <p:bldP spid="18" grpId="0" animBg="1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BF9C0AF-8095-4A47-88F4-6B908F77A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AD819B3-EC08-4449-8538-07240A8C7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93813" y="-1"/>
            <a:ext cx="8398187" cy="485122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902470" y="3826368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255645" y="6379587"/>
            <a:ext cx="11833574" cy="30777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981481" y="4604184"/>
            <a:ext cx="18950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chapter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E7C64720-AEB7-4D1A-95C7-F304EEFF01D9}"/>
              </a:ext>
            </a:extLst>
          </p:cNvPr>
          <p:cNvSpPr/>
          <p:nvPr/>
        </p:nvSpPr>
        <p:spPr>
          <a:xfrm>
            <a:off x="2801412" y="3284204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贰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0D994D1-B061-4D80-A80C-D6B3A2ADA101}"/>
              </a:ext>
            </a:extLst>
          </p:cNvPr>
          <p:cNvSpPr/>
          <p:nvPr/>
        </p:nvSpPr>
        <p:spPr>
          <a:xfrm>
            <a:off x="2663465" y="3654704"/>
            <a:ext cx="2308324" cy="17439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3800" b="1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401635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0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20AC3588-31AD-4B9E-9676-51B4DCED0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329052" y="711200"/>
            <a:ext cx="10866522" cy="61468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4B6D57B-FB7F-4CC7-975D-13B9120EA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134" y="1531085"/>
            <a:ext cx="9668301" cy="5326915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06AB0C11-509F-48AD-AAC5-06448FE831DE}"/>
              </a:ext>
            </a:extLst>
          </p:cNvPr>
          <p:cNvSpPr/>
          <p:nvPr/>
        </p:nvSpPr>
        <p:spPr>
          <a:xfrm flipH="1">
            <a:off x="3987209" y="2806996"/>
            <a:ext cx="1754373" cy="1754373"/>
          </a:xfrm>
          <a:prstGeom prst="ellipse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61E116D6-EBFE-43DD-94C8-3C2097B764B0}"/>
              </a:ext>
            </a:extLst>
          </p:cNvPr>
          <p:cNvSpPr/>
          <p:nvPr/>
        </p:nvSpPr>
        <p:spPr>
          <a:xfrm>
            <a:off x="9487786" y="2806996"/>
            <a:ext cx="1754373" cy="1754373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30542E0C-C570-4028-9ADB-A6D0B48609B7}"/>
              </a:ext>
            </a:extLst>
          </p:cNvPr>
          <p:cNvSpPr/>
          <p:nvPr/>
        </p:nvSpPr>
        <p:spPr>
          <a:xfrm>
            <a:off x="6737497" y="2806996"/>
            <a:ext cx="1754373" cy="1754373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D99B1107-FC81-4FE5-8149-FB4CF0D67C79}"/>
              </a:ext>
            </a:extLst>
          </p:cNvPr>
          <p:cNvSpPr/>
          <p:nvPr/>
        </p:nvSpPr>
        <p:spPr>
          <a:xfrm>
            <a:off x="6850913" y="3391794"/>
            <a:ext cx="1640957" cy="5847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D6C8B7B-6F39-4ABD-BA58-AA85E5F5F08D}"/>
              </a:ext>
            </a:extLst>
          </p:cNvPr>
          <p:cNvSpPr/>
          <p:nvPr/>
        </p:nvSpPr>
        <p:spPr>
          <a:xfrm>
            <a:off x="4033991" y="5141922"/>
            <a:ext cx="7438539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</a:p>
        </p:txBody>
      </p:sp>
    </p:spTree>
    <p:extLst>
      <p:ext uri="{BB962C8B-B14F-4D97-AF65-F5344CB8AC3E}">
        <p14:creationId xmlns:p14="http://schemas.microsoft.com/office/powerpoint/2010/main" val="217472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1F6A413-A2D7-4F09-B208-F337B2C687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42" y="1687388"/>
            <a:ext cx="4370868" cy="52450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11FFF27-587A-471B-8F1A-0BD82613D7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0606" y="2403620"/>
            <a:ext cx="2231804" cy="117024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698B95F-152B-4977-BE00-529145E84C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5153" y="2403620"/>
            <a:ext cx="2250847" cy="117024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D0802BF-76D0-405D-9C10-59395EF5D3D4}"/>
              </a:ext>
            </a:extLst>
          </p:cNvPr>
          <p:cNvSpPr/>
          <p:nvPr/>
        </p:nvSpPr>
        <p:spPr>
          <a:xfrm>
            <a:off x="1398772" y="4184312"/>
            <a:ext cx="2310134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AE5E9CFE-7D53-4C7C-874B-3F55848FC7F1}"/>
              </a:ext>
            </a:extLst>
          </p:cNvPr>
          <p:cNvSpPr/>
          <p:nvPr/>
        </p:nvSpPr>
        <p:spPr>
          <a:xfrm>
            <a:off x="1439715" y="4765425"/>
            <a:ext cx="4528695" cy="102021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0AD23E6-7AFD-4A81-8273-15757361C631}"/>
              </a:ext>
            </a:extLst>
          </p:cNvPr>
          <p:cNvSpPr/>
          <p:nvPr/>
        </p:nvSpPr>
        <p:spPr>
          <a:xfrm>
            <a:off x="6797280" y="2403620"/>
            <a:ext cx="2428870" cy="128775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</p:spTree>
    <p:extLst>
      <p:ext uri="{BB962C8B-B14F-4D97-AF65-F5344CB8AC3E}">
        <p14:creationId xmlns:p14="http://schemas.microsoft.com/office/powerpoint/2010/main" val="143742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59F1D1D-709D-4052-9006-395FEB3173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95" y="2489437"/>
            <a:ext cx="4993902" cy="436856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A06C988-5ED9-4F9E-93C7-6339C38A2B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4" y="2058205"/>
            <a:ext cx="2083676" cy="4799795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304112CF-09C0-416B-9C1B-8FB672219FA8}"/>
              </a:ext>
            </a:extLst>
          </p:cNvPr>
          <p:cNvSpPr/>
          <p:nvPr/>
        </p:nvSpPr>
        <p:spPr>
          <a:xfrm>
            <a:off x="7432066" y="1919873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9056E62F-65EC-494A-A117-0EB1FA5FE737}"/>
              </a:ext>
            </a:extLst>
          </p:cNvPr>
          <p:cNvSpPr/>
          <p:nvPr/>
        </p:nvSpPr>
        <p:spPr>
          <a:xfrm>
            <a:off x="7376094" y="2367252"/>
            <a:ext cx="553998" cy="138934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E270901A-1B3B-4CB1-9A03-E34784ECA5F8}"/>
              </a:ext>
            </a:extLst>
          </p:cNvPr>
          <p:cNvSpPr/>
          <p:nvPr/>
        </p:nvSpPr>
        <p:spPr>
          <a:xfrm>
            <a:off x="8070155" y="2347467"/>
            <a:ext cx="2846986" cy="102021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E516FC1A-F8D2-40CC-BCEC-3F46BA2BD553}"/>
              </a:ext>
            </a:extLst>
          </p:cNvPr>
          <p:cNvSpPr/>
          <p:nvPr/>
        </p:nvSpPr>
        <p:spPr>
          <a:xfrm>
            <a:off x="7473288" y="4262156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961F97CE-7524-437A-96AA-FA4FF530E52B}"/>
              </a:ext>
            </a:extLst>
          </p:cNvPr>
          <p:cNvSpPr/>
          <p:nvPr/>
        </p:nvSpPr>
        <p:spPr>
          <a:xfrm>
            <a:off x="7417316" y="4709535"/>
            <a:ext cx="553998" cy="138934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6A1EB139-FD04-44B2-AA9E-3841536D7312}"/>
              </a:ext>
            </a:extLst>
          </p:cNvPr>
          <p:cNvSpPr/>
          <p:nvPr/>
        </p:nvSpPr>
        <p:spPr>
          <a:xfrm>
            <a:off x="8111377" y="4689750"/>
            <a:ext cx="2846986" cy="102021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</p:spTree>
    <p:extLst>
      <p:ext uri="{BB962C8B-B14F-4D97-AF65-F5344CB8AC3E}">
        <p14:creationId xmlns:p14="http://schemas.microsoft.com/office/powerpoint/2010/main" val="174352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7" grpId="0"/>
      <p:bldP spid="19" grpId="0" animBg="1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73C8747-20BA-46A6-ACAA-BC8F205891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811" y="4096885"/>
            <a:ext cx="9288378" cy="204270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744EC26-81C4-41FE-8CE7-FCC8AF772855}"/>
              </a:ext>
            </a:extLst>
          </p:cNvPr>
          <p:cNvSpPr/>
          <p:nvPr/>
        </p:nvSpPr>
        <p:spPr>
          <a:xfrm>
            <a:off x="1451811" y="1570254"/>
            <a:ext cx="9288378" cy="21897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02638E0-FA06-4D49-905F-25AF4330FB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215" y="1570254"/>
            <a:ext cx="1895403" cy="2189747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212BE1AC-356E-46B6-B8BA-3DB5341FFD12}"/>
              </a:ext>
            </a:extLst>
          </p:cNvPr>
          <p:cNvSpPr/>
          <p:nvPr/>
        </p:nvSpPr>
        <p:spPr>
          <a:xfrm>
            <a:off x="1969457" y="1953208"/>
            <a:ext cx="2310134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F58F8B95-8099-4F4D-9EA1-BD1AA2560DDF}"/>
              </a:ext>
            </a:extLst>
          </p:cNvPr>
          <p:cNvSpPr/>
          <p:nvPr/>
        </p:nvSpPr>
        <p:spPr>
          <a:xfrm>
            <a:off x="2010400" y="2534321"/>
            <a:ext cx="5803961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</a:p>
        </p:txBody>
      </p:sp>
    </p:spTree>
    <p:extLst>
      <p:ext uri="{BB962C8B-B14F-4D97-AF65-F5344CB8AC3E}">
        <p14:creationId xmlns:p14="http://schemas.microsoft.com/office/powerpoint/2010/main" val="253337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BF9C0AF-8095-4A47-88F4-6B908F77A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AD819B3-EC08-4449-8538-07240A8C7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93813" y="-1"/>
            <a:ext cx="8398187" cy="485122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902470" y="3826368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255645" y="6379587"/>
            <a:ext cx="11833574" cy="30777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981481" y="4604184"/>
            <a:ext cx="18950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chapter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175B21B-9351-4AC4-BDDF-329CA9032BD2}"/>
              </a:ext>
            </a:extLst>
          </p:cNvPr>
          <p:cNvSpPr/>
          <p:nvPr/>
        </p:nvSpPr>
        <p:spPr>
          <a:xfrm>
            <a:off x="2717511" y="3374911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叁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6ECF8A21-0068-48B2-830A-8AA19F9887D0}"/>
              </a:ext>
            </a:extLst>
          </p:cNvPr>
          <p:cNvSpPr/>
          <p:nvPr/>
        </p:nvSpPr>
        <p:spPr>
          <a:xfrm>
            <a:off x="2955563" y="2172319"/>
            <a:ext cx="3247043" cy="17439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9900" b="1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401870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0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8805062B-C8D2-49D1-98D3-A4A0FC589F74}"/>
              </a:ext>
            </a:extLst>
          </p:cNvPr>
          <p:cNvSpPr txBox="1"/>
          <p:nvPr/>
        </p:nvSpPr>
        <p:spPr>
          <a:xfrm>
            <a:off x="5768662" y="3708749"/>
            <a:ext cx="727835" cy="2157802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方正黑体简体" panose="03000509000000000000" pitchFamily="65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吉祥中国红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E2DB3A0-5F75-4190-978C-1BD9011FB7BD}"/>
              </a:ext>
            </a:extLst>
          </p:cNvPr>
          <p:cNvSpPr txBox="1"/>
          <p:nvPr/>
        </p:nvSpPr>
        <p:spPr>
          <a:xfrm>
            <a:off x="756109" y="3976024"/>
            <a:ext cx="4352474" cy="19634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红色是中华民族最喜爱的颜色，甚至成为中国人的文化图腾和精神皈依，代表着喜庆、热闹与祥和。中国人近代以来的历史就是一部红色的历史，承载了国人太多红色的记忆。</a:t>
            </a:r>
          </a:p>
          <a:p>
            <a:pPr>
              <a:lnSpc>
                <a:spcPts val="2500"/>
              </a:lnSpc>
            </a:pPr>
            <a:endParaRPr lang="zh-CN" altLang="en-US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E5F7ADE-9F71-4DD3-B0AC-EF830D9768DA}"/>
              </a:ext>
            </a:extLst>
          </p:cNvPr>
          <p:cNvSpPr txBox="1"/>
          <p:nvPr/>
        </p:nvSpPr>
        <p:spPr>
          <a:xfrm>
            <a:off x="7328312" y="3976024"/>
            <a:ext cx="4031873" cy="19634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红色是中华民族最喜爱的颜色，甚至成为中国人的文化图腾和精神皈依，代表着喜庆、热闹与祥和。中国人近代以来的历史就是一部红色的历史，承载了国人太多红色的记忆。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B3EEE0A-6904-43AE-82E6-C89E5DD59A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475" y="635197"/>
            <a:ext cx="1387677" cy="30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4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conveyor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ABD4944-F5C2-4488-81AA-84AED87D4183}"/>
              </a:ext>
            </a:extLst>
          </p:cNvPr>
          <p:cNvSpPr/>
          <p:nvPr/>
        </p:nvSpPr>
        <p:spPr>
          <a:xfrm>
            <a:off x="7052013" y="2988464"/>
            <a:ext cx="1915909" cy="46166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lvl="0"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470078C-9659-4650-A3AD-9F49228F78A4}"/>
              </a:ext>
            </a:extLst>
          </p:cNvPr>
          <p:cNvSpPr/>
          <p:nvPr/>
        </p:nvSpPr>
        <p:spPr>
          <a:xfrm>
            <a:off x="7052013" y="3752905"/>
            <a:ext cx="3750322" cy="119654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89C9B2E4-E743-48FA-BAEE-F4B0FEE486D2}"/>
              </a:ext>
            </a:extLst>
          </p:cNvPr>
          <p:cNvCxnSpPr/>
          <p:nvPr/>
        </p:nvCxnSpPr>
        <p:spPr>
          <a:xfrm>
            <a:off x="7121932" y="3570702"/>
            <a:ext cx="26102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F20E8AC0-A37A-462D-A6BD-DAC48B04E2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60" y="1692508"/>
            <a:ext cx="6655272" cy="415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944D5C7-610B-4E9D-80FE-8F257F1A52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270" y="0"/>
            <a:ext cx="4122996" cy="47765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163C3C8-06A2-459E-ADE7-E838726FE3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2729" y="3284621"/>
            <a:ext cx="5194008" cy="2863616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7D361034-F876-44F9-8D0F-6D663E501829}"/>
              </a:ext>
            </a:extLst>
          </p:cNvPr>
          <p:cNvSpPr/>
          <p:nvPr/>
        </p:nvSpPr>
        <p:spPr>
          <a:xfrm>
            <a:off x="7596013" y="2714838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C797C8F-0432-49FF-992E-A7CA5D4289F8}"/>
              </a:ext>
            </a:extLst>
          </p:cNvPr>
          <p:cNvSpPr/>
          <p:nvPr/>
        </p:nvSpPr>
        <p:spPr>
          <a:xfrm>
            <a:off x="7900278" y="2669044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3036840C-1EFC-4AFF-82F6-F9CCC62FE1F3}"/>
              </a:ext>
            </a:extLst>
          </p:cNvPr>
          <p:cNvSpPr/>
          <p:nvPr/>
        </p:nvSpPr>
        <p:spPr>
          <a:xfrm>
            <a:off x="7596013" y="4876860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4E181F1-583D-4878-AB5E-D567DA36BF3E}"/>
              </a:ext>
            </a:extLst>
          </p:cNvPr>
          <p:cNvSpPr/>
          <p:nvPr/>
        </p:nvSpPr>
        <p:spPr>
          <a:xfrm>
            <a:off x="7900278" y="4831066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2808DD7-689E-4F9D-950D-A6762C2CD6F2}"/>
              </a:ext>
            </a:extLst>
          </p:cNvPr>
          <p:cNvSpPr/>
          <p:nvPr/>
        </p:nvSpPr>
        <p:spPr>
          <a:xfrm>
            <a:off x="7559466" y="3247669"/>
            <a:ext cx="2429174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91A5FB1-685E-44FE-8E36-A4387B2600C8}"/>
              </a:ext>
            </a:extLst>
          </p:cNvPr>
          <p:cNvSpPr/>
          <p:nvPr/>
        </p:nvSpPr>
        <p:spPr>
          <a:xfrm>
            <a:off x="7563413" y="5309704"/>
            <a:ext cx="2425227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0B01772D-4901-4246-80BC-E52CB63B5481}"/>
              </a:ext>
            </a:extLst>
          </p:cNvPr>
          <p:cNvSpPr txBox="1"/>
          <p:nvPr/>
        </p:nvSpPr>
        <p:spPr>
          <a:xfrm>
            <a:off x="1681315" y="1531085"/>
            <a:ext cx="4737194" cy="15012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红色是中华民族最喜爱的颜色，甚至成为中国人的文化图腾和精神皈依，代表着喜庆、热闹与祥和。中国人近代以来的历史就是一部红色的历史。</a:t>
            </a:r>
          </a:p>
          <a:p>
            <a:pPr>
              <a:lnSpc>
                <a:spcPts val="2500"/>
              </a:lnSpc>
            </a:pPr>
            <a:endParaRPr lang="zh-CN" altLang="en-US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904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2B63F15-0A80-4806-B6BD-9E4717BE01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944" y="1"/>
            <a:ext cx="2570700" cy="378914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D312D625-8AFA-48C9-AD14-15A4093497B5}"/>
              </a:ext>
            </a:extLst>
          </p:cNvPr>
          <p:cNvSpPr/>
          <p:nvPr/>
        </p:nvSpPr>
        <p:spPr>
          <a:xfrm>
            <a:off x="7665467" y="-1"/>
            <a:ext cx="2212423" cy="37891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B806BA92-D8FB-452E-8D06-E987F5259002}"/>
              </a:ext>
            </a:extLst>
          </p:cNvPr>
          <p:cNvSpPr/>
          <p:nvPr/>
        </p:nvSpPr>
        <p:spPr>
          <a:xfrm>
            <a:off x="9970781" y="-2"/>
            <a:ext cx="2212423" cy="37891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BB49982-6E07-4F01-873D-0F7697BD33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8141888" y="649641"/>
            <a:ext cx="3472003" cy="2806995"/>
          </a:xfrm>
          <a:prstGeom prst="rect">
            <a:avLst/>
          </a:prstGeom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F04A0622-3BC9-4454-B860-E97DE6C7291C}"/>
              </a:ext>
            </a:extLst>
          </p:cNvPr>
          <p:cNvSpPr/>
          <p:nvPr/>
        </p:nvSpPr>
        <p:spPr>
          <a:xfrm>
            <a:off x="1679643" y="2655826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76CE022C-7250-47F4-ABEF-D3A797557A80}"/>
              </a:ext>
            </a:extLst>
          </p:cNvPr>
          <p:cNvSpPr/>
          <p:nvPr/>
        </p:nvSpPr>
        <p:spPr>
          <a:xfrm>
            <a:off x="1983908" y="2610032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46CF9F8F-827C-4FF8-B2E3-A31001CE1806}"/>
              </a:ext>
            </a:extLst>
          </p:cNvPr>
          <p:cNvSpPr/>
          <p:nvPr/>
        </p:nvSpPr>
        <p:spPr>
          <a:xfrm>
            <a:off x="1679643" y="4661438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628D661E-68A7-444E-A386-6B538F83F1A0}"/>
              </a:ext>
            </a:extLst>
          </p:cNvPr>
          <p:cNvSpPr/>
          <p:nvPr/>
        </p:nvSpPr>
        <p:spPr>
          <a:xfrm>
            <a:off x="1983908" y="4615644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6AD4A617-E015-4705-ACF6-39C60CCF9851}"/>
              </a:ext>
            </a:extLst>
          </p:cNvPr>
          <p:cNvSpPr/>
          <p:nvPr/>
        </p:nvSpPr>
        <p:spPr>
          <a:xfrm>
            <a:off x="1643096" y="3188657"/>
            <a:ext cx="2429174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69844C90-0B7D-4151-8915-5D9FC4050961}"/>
              </a:ext>
            </a:extLst>
          </p:cNvPr>
          <p:cNvSpPr/>
          <p:nvPr/>
        </p:nvSpPr>
        <p:spPr>
          <a:xfrm>
            <a:off x="1647043" y="5094282"/>
            <a:ext cx="2425227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439E6CB6-08E4-4E87-9900-DCFC488D84C8}"/>
              </a:ext>
            </a:extLst>
          </p:cNvPr>
          <p:cNvSpPr txBox="1"/>
          <p:nvPr/>
        </p:nvSpPr>
        <p:spPr>
          <a:xfrm>
            <a:off x="4975670" y="4386859"/>
            <a:ext cx="6455300" cy="15331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红色是中华民族最喜爱的颜色，甚至成为中国人的文化图腾和精神皈依，代表着喜庆、热闹与祥和。中国人近代以来的历史就是一部红色的历史，承载了国人太多红色的记忆。</a:t>
            </a:r>
          </a:p>
          <a:p>
            <a:pPr>
              <a:lnSpc>
                <a:spcPts val="2500"/>
              </a:lnSpc>
            </a:pPr>
            <a:endParaRPr lang="zh-CN" altLang="en-US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DBDDB6D-8E29-4958-B480-0DCBC175F7D9}"/>
              </a:ext>
            </a:extLst>
          </p:cNvPr>
          <p:cNvSpPr txBox="1"/>
          <p:nvPr/>
        </p:nvSpPr>
        <p:spPr>
          <a:xfrm>
            <a:off x="11445562" y="297208"/>
            <a:ext cx="455295" cy="2157802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方正黑体简体" panose="03000509000000000000" pitchFamily="65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吉祥中国红</a:t>
            </a:r>
          </a:p>
        </p:txBody>
      </p:sp>
    </p:spTree>
    <p:extLst>
      <p:ext uri="{BB962C8B-B14F-4D97-AF65-F5344CB8AC3E}">
        <p14:creationId xmlns:p14="http://schemas.microsoft.com/office/powerpoint/2010/main" val="6090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BF9C0AF-8095-4A47-88F4-6B908F77A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EAD819B3-EC08-4449-8538-07240A8C7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793813" y="-1"/>
            <a:ext cx="8398187" cy="485122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902470" y="3826368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255645" y="6379587"/>
            <a:ext cx="11833574" cy="30777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981481" y="4604184"/>
            <a:ext cx="18950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spc="3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chapter 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199878B-9629-48C9-A1F1-F105D80E894B}"/>
              </a:ext>
            </a:extLst>
          </p:cNvPr>
          <p:cNvSpPr/>
          <p:nvPr/>
        </p:nvSpPr>
        <p:spPr>
          <a:xfrm>
            <a:off x="2779907" y="3348223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肆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8E1DBA9-8CC8-49C5-A3A3-8D1EEA2E531F}"/>
              </a:ext>
            </a:extLst>
          </p:cNvPr>
          <p:cNvSpPr/>
          <p:nvPr/>
        </p:nvSpPr>
        <p:spPr>
          <a:xfrm rot="21331393">
            <a:off x="2970305" y="3135876"/>
            <a:ext cx="2739211" cy="17439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6600" b="1" spc="600" dirty="0">
                <a:solidFill>
                  <a:srgbClr val="8F0000"/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4903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0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D050A0C7-562E-44F2-83B6-8A2954AC64ED}"/>
              </a:ext>
            </a:extLst>
          </p:cNvPr>
          <p:cNvSpPr/>
          <p:nvPr/>
        </p:nvSpPr>
        <p:spPr>
          <a:xfrm>
            <a:off x="6318096" y="3202170"/>
            <a:ext cx="329960" cy="3299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3084C693-3742-4FAE-82AD-7D0B9CB4E502}"/>
              </a:ext>
            </a:extLst>
          </p:cNvPr>
          <p:cNvSpPr/>
          <p:nvPr/>
        </p:nvSpPr>
        <p:spPr>
          <a:xfrm>
            <a:off x="6318096" y="3591049"/>
            <a:ext cx="329960" cy="3299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国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6BECCD24-3A05-49E6-9BD2-46275F8D1884}"/>
              </a:ext>
            </a:extLst>
          </p:cNvPr>
          <p:cNvSpPr/>
          <p:nvPr/>
        </p:nvSpPr>
        <p:spPr>
          <a:xfrm>
            <a:off x="6318096" y="3980669"/>
            <a:ext cx="329960" cy="3299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风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4A10C1A-3008-4267-A69B-D42DA6F152B3}"/>
              </a:ext>
            </a:extLst>
          </p:cNvPr>
          <p:cNvSpPr txBox="1"/>
          <p:nvPr/>
        </p:nvSpPr>
        <p:spPr>
          <a:xfrm>
            <a:off x="5603582" y="3156508"/>
            <a:ext cx="615553" cy="2705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C4BA6C3E-9B57-405C-B205-730C2260A037}"/>
              </a:ext>
            </a:extLst>
          </p:cNvPr>
          <p:cNvSpPr/>
          <p:nvPr/>
        </p:nvSpPr>
        <p:spPr>
          <a:xfrm>
            <a:off x="2319255" y="3157189"/>
            <a:ext cx="3262432" cy="308412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>
              <a:lnSpc>
                <a:spcPts val="3000"/>
              </a:lnSpc>
            </a:pP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方正黑体简体" panose="03000509000000000000" pitchFamily="65" charset="-122"/>
              <a:ea typeface="方正黑体简体" panose="03000509000000000000" pitchFamily="65" charset="-122"/>
            </a:endParaRPr>
          </a:p>
        </p:txBody>
      </p:sp>
      <p:pic>
        <p:nvPicPr>
          <p:cNvPr id="2" name="图形 1">
            <a:extLst>
              <a:ext uri="{FF2B5EF4-FFF2-40B4-BE49-F238E27FC236}">
                <a16:creationId xmlns:a16="http://schemas.microsoft.com/office/drawing/2014/main" xmlns="" id="{6DCA8939-261B-424E-B267-56FD6B83FB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769034" y="0"/>
            <a:ext cx="3703690" cy="509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2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B1D9F36-81A6-45F5-8D81-D0C7B61731F3}"/>
              </a:ext>
            </a:extLst>
          </p:cNvPr>
          <p:cNvSpPr/>
          <p:nvPr/>
        </p:nvSpPr>
        <p:spPr>
          <a:xfrm>
            <a:off x="4460546" y="1284783"/>
            <a:ext cx="6686550" cy="4038600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Light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880C3C8-E2AA-433E-A2EF-47CB3DC2FE67}"/>
              </a:ext>
            </a:extLst>
          </p:cNvPr>
          <p:cNvSpPr/>
          <p:nvPr/>
        </p:nvSpPr>
        <p:spPr>
          <a:xfrm>
            <a:off x="1126671" y="1947662"/>
            <a:ext cx="9334500" cy="41148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Light"/>
              <a:cs typeface="+mn-cs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62C2EA2-7F8A-4D3D-9A52-2A9AFB853236}"/>
              </a:ext>
            </a:extLst>
          </p:cNvPr>
          <p:cNvGrpSpPr/>
          <p:nvPr/>
        </p:nvGrpSpPr>
        <p:grpSpPr>
          <a:xfrm>
            <a:off x="1976131" y="3007780"/>
            <a:ext cx="5574008" cy="1085447"/>
            <a:chOff x="1291240" y="1780028"/>
            <a:chExt cx="4055236" cy="1085447"/>
          </a:xfrm>
        </p:grpSpPr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="" id="{76D9C44F-6492-4BE3-9242-58F86B6586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1240" y="1780028"/>
              <a:ext cx="116555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中国红</a:t>
              </a:r>
            </a:p>
          </p:txBody>
        </p:sp>
        <p:sp>
          <p:nvSpPr>
            <p:cNvPr id="12" name="文本框 23">
              <a:extLst>
                <a:ext uri="{FF2B5EF4-FFF2-40B4-BE49-F238E27FC236}">
                  <a16:creationId xmlns:a16="http://schemas.microsoft.com/office/drawing/2014/main" xmlns="" id="{4C606D1A-44B2-438D-9E80-3FF58E7117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1240" y="2165860"/>
              <a:ext cx="4055236" cy="699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中国人近代以来的历史就是一部红色的历史，承载了国人太多红色的记忆。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367252E-A7A1-4A22-A2BC-4DDDFBCD73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3771" y="2647976"/>
            <a:ext cx="2276475" cy="3429000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585501E6-6079-4C82-B0E0-851879A2E63C}"/>
              </a:ext>
            </a:extLst>
          </p:cNvPr>
          <p:cNvGrpSpPr/>
          <p:nvPr/>
        </p:nvGrpSpPr>
        <p:grpSpPr>
          <a:xfrm>
            <a:off x="1947431" y="4397160"/>
            <a:ext cx="5574008" cy="1085447"/>
            <a:chOff x="1291240" y="1780028"/>
            <a:chExt cx="4055236" cy="1085447"/>
          </a:xfrm>
        </p:grpSpPr>
        <p:sp>
          <p:nvSpPr>
            <p:cNvPr id="20" name="文本框 22">
              <a:extLst>
                <a:ext uri="{FF2B5EF4-FFF2-40B4-BE49-F238E27FC236}">
                  <a16:creationId xmlns:a16="http://schemas.microsoft.com/office/drawing/2014/main" xmlns="" id="{7323C55F-D3FE-4EDD-BDB2-4DA1C22AC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1240" y="1780028"/>
              <a:ext cx="116555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i="0" u="none" strike="noStrike" kern="1200" cap="none" spc="60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中国红</a:t>
              </a:r>
            </a:p>
          </p:txBody>
        </p:sp>
        <p:sp>
          <p:nvSpPr>
            <p:cNvPr id="21" name="文本框 23">
              <a:extLst>
                <a:ext uri="{FF2B5EF4-FFF2-40B4-BE49-F238E27FC236}">
                  <a16:creationId xmlns:a16="http://schemas.microsoft.com/office/drawing/2014/main" xmlns="" id="{A2F1F5BD-AC92-4772-918A-0689A732B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1240" y="2165860"/>
              <a:ext cx="4055236" cy="699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思源宋体 CN Medium" pitchFamily="18" charset="-122"/>
                  <a:ea typeface="思源宋体 CN Medium" pitchFamily="18" charset="-122"/>
                </a:defRPr>
              </a:lvl9pPr>
            </a:lstStyle>
            <a:p>
              <a:pPr>
                <a:lnSpc>
                  <a:spcPts val="2500"/>
                </a:lnSpc>
              </a:pP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rPr>
                <a:t>中国人近代以来的历史就是一部红色的历史，承载了国人太多红色的记忆。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236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735FC9E8-4C69-41CA-9A84-E936CC905ACF}"/>
              </a:ext>
            </a:extLst>
          </p:cNvPr>
          <p:cNvSpPr/>
          <p:nvPr/>
        </p:nvSpPr>
        <p:spPr>
          <a:xfrm>
            <a:off x="6391367" y="2337799"/>
            <a:ext cx="3262432" cy="2975907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>
              <a:lnSpc>
                <a:spcPts val="3000"/>
              </a:lnSpc>
            </a:pP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46CC0EEE-213D-4091-AFDE-F6FC0567381B}"/>
              </a:ext>
            </a:extLst>
          </p:cNvPr>
          <p:cNvCxnSpPr/>
          <p:nvPr/>
        </p:nvCxnSpPr>
        <p:spPr>
          <a:xfrm flipH="1">
            <a:off x="9659977" y="2364571"/>
            <a:ext cx="1" cy="207726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BD8391C3-ACBC-4308-A8E8-202F5ED7C571}"/>
              </a:ext>
            </a:extLst>
          </p:cNvPr>
          <p:cNvSpPr/>
          <p:nvPr/>
        </p:nvSpPr>
        <p:spPr>
          <a:xfrm>
            <a:off x="9737938" y="2332671"/>
            <a:ext cx="553998" cy="207726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561E607-7AFD-44A9-8300-152971D022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24" y="957874"/>
            <a:ext cx="39198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7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9FC30D7-5FDE-4F07-A67E-C52E41D84F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737" y="1318949"/>
            <a:ext cx="3669632" cy="174233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54495F2-72EB-42C6-9841-629394BCFBB3}"/>
              </a:ext>
            </a:extLst>
          </p:cNvPr>
          <p:cNvSpPr/>
          <p:nvPr/>
        </p:nvSpPr>
        <p:spPr>
          <a:xfrm>
            <a:off x="1580342" y="2315678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81B6977-5982-4C79-B825-8B0437BCADC3}"/>
              </a:ext>
            </a:extLst>
          </p:cNvPr>
          <p:cNvSpPr/>
          <p:nvPr/>
        </p:nvSpPr>
        <p:spPr>
          <a:xfrm>
            <a:off x="1580342" y="4321290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B6AD878E-59BE-4BC0-B134-4C9E148C8800}"/>
              </a:ext>
            </a:extLst>
          </p:cNvPr>
          <p:cNvSpPr/>
          <p:nvPr/>
        </p:nvSpPr>
        <p:spPr>
          <a:xfrm>
            <a:off x="1600173" y="2716711"/>
            <a:ext cx="3669632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AE5FD9C-6D37-46A2-8770-7DFD62274469}"/>
              </a:ext>
            </a:extLst>
          </p:cNvPr>
          <p:cNvSpPr/>
          <p:nvPr/>
        </p:nvSpPr>
        <p:spPr>
          <a:xfrm>
            <a:off x="1600173" y="4741247"/>
            <a:ext cx="3802006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78B78BB1-5503-4B06-9E01-47519C788319}"/>
              </a:ext>
            </a:extLst>
          </p:cNvPr>
          <p:cNvSpPr/>
          <p:nvPr/>
        </p:nvSpPr>
        <p:spPr>
          <a:xfrm>
            <a:off x="9071813" y="1341718"/>
            <a:ext cx="923330" cy="213014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  祥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E1AF19C-EE3A-4D6A-852D-AF1FAB45DA02}"/>
              </a:ext>
            </a:extLst>
          </p:cNvPr>
          <p:cNvSpPr/>
          <p:nvPr/>
        </p:nvSpPr>
        <p:spPr>
          <a:xfrm>
            <a:off x="6540687" y="3581073"/>
            <a:ext cx="923330" cy="213014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中国红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A5BE58B9-30CF-48E1-9C80-267FEEE71C41}"/>
              </a:ext>
            </a:extLst>
          </p:cNvPr>
          <p:cNvSpPr txBox="1"/>
          <p:nvPr/>
        </p:nvSpPr>
        <p:spPr>
          <a:xfrm>
            <a:off x="7458261" y="3588089"/>
            <a:ext cx="1338828" cy="23180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54A0B99-3DB6-4884-A10A-4E57362CEDB1}"/>
              </a:ext>
            </a:extLst>
          </p:cNvPr>
          <p:cNvSpPr txBox="1"/>
          <p:nvPr/>
        </p:nvSpPr>
        <p:spPr>
          <a:xfrm>
            <a:off x="10065178" y="1341718"/>
            <a:ext cx="1338828" cy="23180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红色是中华民族最喜爱的颜色，甚至成为中国人的文化。</a:t>
            </a:r>
          </a:p>
        </p:txBody>
      </p:sp>
    </p:spTree>
    <p:extLst>
      <p:ext uri="{BB962C8B-B14F-4D97-AF65-F5344CB8AC3E}">
        <p14:creationId xmlns:p14="http://schemas.microsoft.com/office/powerpoint/2010/main" val="10280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032C61B-67B0-4637-9987-DBC4145B3AF5}"/>
              </a:ext>
            </a:extLst>
          </p:cNvPr>
          <p:cNvSpPr/>
          <p:nvPr/>
        </p:nvSpPr>
        <p:spPr>
          <a:xfrm>
            <a:off x="7954601" y="1337123"/>
            <a:ext cx="3483307" cy="4884924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杨任东竹石体-Light"/>
              <a:cs typeface="+mn-cs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C5F3258E-724D-4414-B8ED-D31C79929DB3}"/>
              </a:ext>
            </a:extLst>
          </p:cNvPr>
          <p:cNvSpPr/>
          <p:nvPr/>
        </p:nvSpPr>
        <p:spPr>
          <a:xfrm>
            <a:off x="1161243" y="2131510"/>
            <a:ext cx="3262432" cy="2975907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红色是中华民族最喜爱的颜色，甚至成为中国人的文化图腾和精神皈依，代表着喜庆、热闹与祥和。</a:t>
            </a: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>
              <a:lnSpc>
                <a:spcPts val="3000"/>
              </a:lnSpc>
            </a:pP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93E84F6F-A3CF-4C54-A665-958181DD8A3E}"/>
              </a:ext>
            </a:extLst>
          </p:cNvPr>
          <p:cNvSpPr/>
          <p:nvPr/>
        </p:nvSpPr>
        <p:spPr>
          <a:xfrm>
            <a:off x="4507814" y="2126382"/>
            <a:ext cx="553998" cy="207726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吉祥中国红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117EE01-81F0-4DB3-8614-8AAE910A6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2580" y="2154658"/>
            <a:ext cx="5645630" cy="324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20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5D0C60D-97F2-43EF-A5BE-881523BA7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xmlns="" id="{8B594D9C-7B7D-485B-A45C-2568B50AF1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6070" y="90845"/>
            <a:ext cx="669668" cy="7744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9BC430C-EF4C-4500-89D8-246F4B8A040E}"/>
              </a:ext>
            </a:extLst>
          </p:cNvPr>
          <p:cNvSpPr/>
          <p:nvPr/>
        </p:nvSpPr>
        <p:spPr>
          <a:xfrm>
            <a:off x="234804" y="252268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5CFABC2-08B0-4F57-A1F1-680FC07039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4797" y="3898519"/>
            <a:ext cx="3370733" cy="1924765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xmlns="" id="{9D6084AE-C2F4-4152-8F39-047EE20786B0}"/>
              </a:ext>
            </a:extLst>
          </p:cNvPr>
          <p:cNvSpPr/>
          <p:nvPr/>
        </p:nvSpPr>
        <p:spPr>
          <a:xfrm>
            <a:off x="4676835" y="1122759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6A6E1E3-A160-4C41-AE02-7AE865AE6A71}"/>
              </a:ext>
            </a:extLst>
          </p:cNvPr>
          <p:cNvSpPr/>
          <p:nvPr/>
        </p:nvSpPr>
        <p:spPr>
          <a:xfrm>
            <a:off x="4620863" y="1570138"/>
            <a:ext cx="553998" cy="87923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F89E702A-B996-4115-972A-9EAAD7734F91}"/>
              </a:ext>
            </a:extLst>
          </p:cNvPr>
          <p:cNvSpPr/>
          <p:nvPr/>
        </p:nvSpPr>
        <p:spPr>
          <a:xfrm>
            <a:off x="3450305" y="2449373"/>
            <a:ext cx="2846986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0E417D70-9953-4AAC-8C45-E2924317C512}"/>
              </a:ext>
            </a:extLst>
          </p:cNvPr>
          <p:cNvSpPr/>
          <p:nvPr/>
        </p:nvSpPr>
        <p:spPr>
          <a:xfrm>
            <a:off x="9122736" y="1134892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44EF340-B8C9-4B44-9496-470DCD1B4F44}"/>
              </a:ext>
            </a:extLst>
          </p:cNvPr>
          <p:cNvSpPr/>
          <p:nvPr/>
        </p:nvSpPr>
        <p:spPr>
          <a:xfrm>
            <a:off x="9066764" y="1582271"/>
            <a:ext cx="553998" cy="87923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2B10B00-6225-47B4-8851-4ACB52E3935A}"/>
              </a:ext>
            </a:extLst>
          </p:cNvPr>
          <p:cNvSpPr/>
          <p:nvPr/>
        </p:nvSpPr>
        <p:spPr>
          <a:xfrm>
            <a:off x="7896206" y="2461506"/>
            <a:ext cx="2846986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A30DB870-0AFE-4C5D-AC8E-427C8F9849D4}"/>
              </a:ext>
            </a:extLst>
          </p:cNvPr>
          <p:cNvSpPr/>
          <p:nvPr/>
        </p:nvSpPr>
        <p:spPr>
          <a:xfrm>
            <a:off x="4676835" y="3881018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72E1DC9B-0DF2-477E-A202-8176E38D3DA4}"/>
              </a:ext>
            </a:extLst>
          </p:cNvPr>
          <p:cNvSpPr/>
          <p:nvPr/>
        </p:nvSpPr>
        <p:spPr>
          <a:xfrm>
            <a:off x="4620863" y="4328397"/>
            <a:ext cx="553998" cy="87923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吉祥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502BE254-DA9F-4BEE-9AEA-C5C6A90A93A8}"/>
              </a:ext>
            </a:extLst>
          </p:cNvPr>
          <p:cNvSpPr/>
          <p:nvPr/>
        </p:nvSpPr>
        <p:spPr>
          <a:xfrm>
            <a:off x="3450305" y="5207632"/>
            <a:ext cx="2846986" cy="69961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中国人近代以来的历史就是一部红色的历史。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C2C39B0D-2B80-40B1-9C10-8F8B464A6E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37" y="3522447"/>
            <a:ext cx="2625216" cy="227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8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FBCD94ED-46A3-4A00-8EB0-9EB88DC729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3AB2ADD-E43C-495A-BE01-1987608B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" y="1914340"/>
            <a:ext cx="12192000" cy="35854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B1283BD-3067-4B97-997A-2D50DE10D5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45"/>
            <a:ext cx="6566449" cy="200238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13" y="421670"/>
            <a:ext cx="4779362" cy="601466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63546D7-D722-451C-94DC-F0F067013E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018" y="254814"/>
            <a:ext cx="4069720" cy="213651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E3FC9844-914A-462A-9FAE-BA85842C70DA}"/>
              </a:ext>
            </a:extLst>
          </p:cNvPr>
          <p:cNvGrpSpPr/>
          <p:nvPr/>
        </p:nvGrpSpPr>
        <p:grpSpPr>
          <a:xfrm>
            <a:off x="9066109" y="5162290"/>
            <a:ext cx="3125890" cy="1703750"/>
            <a:chOff x="-393255" y="3651365"/>
            <a:chExt cx="8860143" cy="482917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8A5B4455-48FA-4237-BB0A-BBFBD67D8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93255" y="3651365"/>
              <a:ext cx="8001001" cy="4829175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595CA5AD-46C2-419A-81EA-89EAFABA0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8613" y="3994850"/>
              <a:ext cx="5248275" cy="4467225"/>
            </a:xfrm>
            <a:prstGeom prst="rect">
              <a:avLst/>
            </a:prstGeom>
          </p:spPr>
        </p:pic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48D79841-F960-4BCB-BEB7-6C82093A1EE7}"/>
              </a:ext>
            </a:extLst>
          </p:cNvPr>
          <p:cNvSpPr/>
          <p:nvPr/>
        </p:nvSpPr>
        <p:spPr>
          <a:xfrm>
            <a:off x="5603420" y="2445103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感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3130E0B-3A76-440F-9287-967B23DBB3E5}"/>
              </a:ext>
            </a:extLst>
          </p:cNvPr>
          <p:cNvSpPr/>
          <p:nvPr/>
        </p:nvSpPr>
        <p:spPr>
          <a:xfrm>
            <a:off x="6680516" y="2445103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谢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100E74DF-43DC-43E1-AA9A-74425F271CA7}"/>
              </a:ext>
            </a:extLst>
          </p:cNvPr>
          <p:cNvSpPr/>
          <p:nvPr/>
        </p:nvSpPr>
        <p:spPr>
          <a:xfrm>
            <a:off x="7781718" y="2445103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您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C2A8D900-2C60-4E11-A3BE-9995E2E2FF4F}"/>
              </a:ext>
            </a:extLst>
          </p:cNvPr>
          <p:cNvSpPr/>
          <p:nvPr/>
        </p:nvSpPr>
        <p:spPr>
          <a:xfrm>
            <a:off x="8775882" y="2188809"/>
            <a:ext cx="1737976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欣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3C9E6D06-31A2-42B3-A7A8-3973C92BC349}"/>
              </a:ext>
            </a:extLst>
          </p:cNvPr>
          <p:cNvSpPr/>
          <p:nvPr/>
        </p:nvSpPr>
        <p:spPr>
          <a:xfrm>
            <a:off x="10100110" y="2498377"/>
            <a:ext cx="149432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赏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B38A543D-81CC-49B9-9A91-F1B63369EC36}"/>
              </a:ext>
            </a:extLst>
          </p:cNvPr>
          <p:cNvSpPr/>
          <p:nvPr/>
        </p:nvSpPr>
        <p:spPr>
          <a:xfrm>
            <a:off x="8119054" y="4182451"/>
            <a:ext cx="13612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2020</a:t>
            </a:r>
            <a:endParaRPr lang="zh-CN" altLang="en-US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47号-三分行楷" panose="00000500000000000000" pitchFamily="2" charset="-122"/>
              <a:ea typeface="字魂47号-三分行楷" panose="00000500000000000000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165B690B-D142-4DF4-B12D-3B7552ADC5E6}"/>
              </a:ext>
            </a:extLst>
          </p:cNvPr>
          <p:cNvSpPr/>
          <p:nvPr/>
        </p:nvSpPr>
        <p:spPr>
          <a:xfrm>
            <a:off x="6829676" y="4716192"/>
            <a:ext cx="38924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中</a:t>
            </a:r>
            <a:r>
              <a:rPr lang="zh-CN" altLang="en-US" sz="7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国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传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统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节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日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新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 </a:t>
            </a:r>
            <a:r>
              <a:rPr lang="en-US" altLang="zh-CN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/</a:t>
            </a:r>
            <a:r>
              <a:rPr lang="en-US" altLang="zh-CN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6号-洪亮毛笔隶书简体" panose="00000500000000000000" pitchFamily="2" charset="-122"/>
                <a:ea typeface="字魂56号-洪亮毛笔隶书简体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47号-三分行楷" panose="00000500000000000000" pitchFamily="2" charset="-122"/>
                <a:ea typeface="字魂47号-三分行楷" panose="00000500000000000000" pitchFamily="2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317855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0">
        <p:comb/>
      </p:transition>
    </mc:Choice>
    <mc:Fallback xmlns="">
      <p:transition spd="slow" advClick="0" advTm="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5" grpId="0"/>
      <p:bldP spid="3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1274</Words>
  <Application>Microsoft Office PowerPoint</Application>
  <PresentationFormat>宽屏</PresentationFormat>
  <Paragraphs>182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Playfair Display Black</vt:lpstr>
      <vt:lpstr>yuweij Medium</vt:lpstr>
      <vt:lpstr>仓耳玄三M W05</vt:lpstr>
      <vt:lpstr>等线</vt:lpstr>
      <vt:lpstr>等线 Light</vt:lpstr>
      <vt:lpstr>方正黑体简体</vt:lpstr>
      <vt:lpstr>杨任东竹石体-Light</vt:lpstr>
      <vt:lpstr>字魂47号-三分行楷</vt:lpstr>
      <vt:lpstr>字魂56号-洪亮毛笔隶书简体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cp:lastModifiedBy>faith123</cp:lastModifiedBy>
  <cp:revision>2</cp:revision>
  <dcterms:modified xsi:type="dcterms:W3CDTF">2019-12-24T03:31:25Z</dcterms:modified>
</cp:coreProperties>
</file>