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sldIdLst>
    <p:sldId id="257" r:id="rId4"/>
    <p:sldId id="258" r:id="rId5"/>
    <p:sldId id="259" r:id="rId6"/>
    <p:sldId id="261" r:id="rId7"/>
    <p:sldId id="277" r:id="rId8"/>
    <p:sldId id="260" r:id="rId9"/>
    <p:sldId id="276" r:id="rId10"/>
    <p:sldId id="267" r:id="rId11"/>
    <p:sldId id="270" r:id="rId12"/>
    <p:sldId id="268" r:id="rId13"/>
    <p:sldId id="279" r:id="rId14"/>
    <p:sldId id="278" r:id="rId15"/>
    <p:sldId id="281" r:id="rId16"/>
    <p:sldId id="271" r:id="rId17"/>
    <p:sldId id="280" r:id="rId18"/>
    <p:sldId id="262" r:id="rId19"/>
    <p:sldId id="282" r:id="rId20"/>
    <p:sldId id="272" r:id="rId21"/>
    <p:sldId id="283"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FC19C"/>
    <a:srgbClr val="F4FFD4"/>
    <a:srgbClr val="83CE9C"/>
    <a:srgbClr val="8F4698"/>
    <a:srgbClr val="656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4" autoAdjust="0"/>
    <p:restoredTop sz="94660"/>
  </p:normalViewPr>
  <p:slideViewPr>
    <p:cSldViewPr snapToGrid="0">
      <p:cViewPr varScale="1">
        <p:scale>
          <a:sx n="74" d="100"/>
          <a:sy n="74" d="100"/>
        </p:scale>
        <p:origin x="6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3836"/>
          <c:y val="0.051181"/>
          <c:w val="0.981164"/>
          <c:h val="0.86215"/>
        </c:manualLayout>
      </c:layout>
      <c:barChart>
        <c:barDir val="col"/>
        <c:grouping val="clustered"/>
        <c:varyColors val="0"/>
        <c:ser>
          <c:idx val="0"/>
          <c:order val="0"/>
          <c:tx>
            <c:strRef>
              <c:f>Sheet1!$B$1</c:f>
              <c:strCache>
                <c:ptCount val="1"/>
                <c:pt idx="0">
                  <c:v>Series 1</c:v>
                </c:pt>
              </c:strCache>
            </c:strRef>
          </c:tx>
          <c:spPr>
            <a:solidFill>
              <a:srgbClr val="83CE9C"/>
            </a:solidFill>
            <a:ln w="12700" cap="flat">
              <a:noFill/>
              <a:miter lim="400000"/>
            </a:ln>
            <a:effectLst/>
          </c:spPr>
          <c:invertIfNegative val="0"/>
          <c:dLbls>
            <c:numFmt formatCode="0" sourceLinked="0"/>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Source Han Sans SC" panose="020B0500000000000000" pitchFamily="34" charset="-128"/>
                    <a:ea typeface="Source Han Sans SC" panose="020B0500000000000000" pitchFamily="34" charset="-128"/>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Sheet1!$A$2:$A$7</c:f>
              <c:strCache>
                <c:ptCount val="6"/>
                <c:pt idx="0">
                  <c:v>HD</c:v>
                </c:pt>
                <c:pt idx="1">
                  <c:v>ML</c:v>
                </c:pt>
                <c:pt idx="2">
                  <c:v>NH</c:v>
                </c:pt>
                <c:pt idx="3">
                  <c:v>PO</c:v>
                </c:pt>
                <c:pt idx="4">
                  <c:v>GD</c:v>
                </c:pt>
                <c:pt idx="5">
                  <c:v>TY</c:v>
                </c:pt>
              </c:strCache>
            </c:strRef>
          </c:cat>
          <c:val>
            <c:numRef>
              <c:f>Sheet1!$B$2:$B$7</c:f>
              <c:numCache>
                <c:formatCode>General</c:formatCode>
                <c:ptCount val="6"/>
                <c:pt idx="0">
                  <c:v>45</c:v>
                </c:pt>
                <c:pt idx="1">
                  <c:v>60</c:v>
                </c:pt>
                <c:pt idx="2">
                  <c:v>25</c:v>
                </c:pt>
                <c:pt idx="3">
                  <c:v>30</c:v>
                </c:pt>
                <c:pt idx="4">
                  <c:v>60</c:v>
                </c:pt>
                <c:pt idx="5">
                  <c:v>80</c:v>
                </c:pt>
              </c:numCache>
            </c:numRef>
          </c:val>
        </c:ser>
        <c:dLbls>
          <c:showLegendKey val="0"/>
          <c:showVal val="0"/>
          <c:showCatName val="0"/>
          <c:showSerName val="0"/>
          <c:showPercent val="0"/>
          <c:showBubbleSize val="0"/>
        </c:dLbls>
        <c:gapWidth val="80"/>
        <c:overlap val="-27"/>
        <c:axId val="2094734552"/>
        <c:axId val="2094734553"/>
      </c:barChart>
      <c:catAx>
        <c:axId val="2094734552"/>
        <c:scaling>
          <c:orientation val="minMax"/>
        </c:scaling>
        <c:delete val="0"/>
        <c:axPos val="b"/>
        <c:numFmt formatCode="General" sourceLinked="0"/>
        <c:majorTickMark val="out"/>
        <c:minorTickMark val="none"/>
        <c:tickLblPos val="low"/>
        <c:spPr>
          <a:ln w="12700" cap="flat" cmpd="sng" algn="ctr">
            <a:solidFill>
              <a:srgbClr val="888888"/>
            </a:solidFill>
            <a:prstDash val="solid"/>
            <a:miter lim="800000"/>
          </a:ln>
        </c:spPr>
        <c:txPr>
          <a:bodyPr rot="0" spcFirstLastPara="0" vertOverflow="ellipsis" vert="horz" wrap="square" anchor="ctr" anchorCtr="1"/>
          <a:lstStyle/>
          <a:p>
            <a:pPr>
              <a:defRPr lang="zh-CN" sz="1000" b="0" i="0" u="none" strike="noStrike" kern="1200" baseline="0">
                <a:solidFill>
                  <a:schemeClr val="tx1">
                    <a:lumMod val="75000"/>
                    <a:lumOff val="25000"/>
                  </a:schemeClr>
                </a:solidFill>
                <a:latin typeface="Source Han Sans SC" panose="020B0500000000000000" pitchFamily="34" charset="-128"/>
                <a:ea typeface="Source Han Sans SC" panose="020B0500000000000000" pitchFamily="34" charset="-128"/>
                <a:cs typeface="+mn-cs"/>
              </a:defRPr>
            </a:pPr>
          </a:p>
        </c:txPr>
        <c:crossAx val="2094734553"/>
        <c:crosses val="autoZero"/>
        <c:auto val="1"/>
        <c:lblAlgn val="ctr"/>
        <c:lblOffset val="100"/>
        <c:noMultiLvlLbl val="1"/>
      </c:catAx>
      <c:valAx>
        <c:axId val="2094734553"/>
        <c:scaling>
          <c:orientation val="minMax"/>
        </c:scaling>
        <c:delete val="0"/>
        <c:axPos val="l"/>
        <c:numFmt formatCode="0" sourceLinked="0"/>
        <c:majorTickMark val="none"/>
        <c:minorTickMark val="none"/>
        <c:tickLblPos val="none"/>
        <c:spPr>
          <a:ln w="12700" cap="flat" cmpd="sng" algn="ctr">
            <a:noFill/>
            <a:prstDash val="solid"/>
            <a:miter lim="800000"/>
          </a:ln>
        </c:spPr>
        <c:txPr>
          <a:bodyPr rot="0" spcFirstLastPara="0" vertOverflow="ellipsis" vert="horz" wrap="square" anchor="ctr" anchorCtr="1"/>
          <a:lstStyle/>
          <a:p>
            <a:pPr>
              <a:defRPr lang="zh-CN" sz="1000" b="0" i="0" u="none" strike="noStrike" kern="1200" baseline="0">
                <a:solidFill>
                  <a:schemeClr val="tx1">
                    <a:lumMod val="75000"/>
                    <a:lumOff val="25000"/>
                  </a:schemeClr>
                </a:solidFill>
                <a:latin typeface="Source Han Sans SC" panose="020B0500000000000000" pitchFamily="34" charset="-128"/>
                <a:ea typeface="Source Han Sans SC" panose="020B0500000000000000" pitchFamily="34" charset="-128"/>
                <a:cs typeface="+mn-cs"/>
              </a:defRPr>
            </a:pPr>
          </a:p>
        </c:txPr>
        <c:crossAx val="2094734552"/>
        <c:crosses val="autoZero"/>
        <c:crossBetween val="between"/>
        <c:majorUnit val="20"/>
        <c:minorUnit val="10"/>
      </c:valAx>
      <c:spPr>
        <a:noFill/>
        <a:ln w="12700" cap="flat">
          <a:noFill/>
          <a:miter lim="400000"/>
        </a:ln>
        <a:effectLst/>
      </c:spPr>
    </c:plotArea>
    <c:plotVisOnly val="1"/>
    <c:dispBlanksAs val="gap"/>
    <c:showDLblsOverMax val="1"/>
  </c:chart>
  <c:spPr>
    <a:noFill/>
    <a:ln>
      <a:noFill/>
    </a:ln>
    <a:effectLst/>
  </c:spPr>
  <c:txPr>
    <a:bodyPr/>
    <a:lstStyle/>
    <a:p>
      <a:pPr>
        <a:defRPr lang="zh-CN">
          <a:solidFill>
            <a:schemeClr val="tx1">
              <a:lumMod val="75000"/>
              <a:lumOff val="25000"/>
            </a:schemeClr>
          </a:solidFill>
          <a:latin typeface="Source Han Sans SC" panose="020B0500000000000000" pitchFamily="34" charset="-128"/>
          <a:ea typeface="Source Han Sans SC" panose="020B0500000000000000" pitchFamily="34" charset="-128"/>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2FC19C"/>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rgbClr val="263038"/>
                    </a:solidFill>
                    <a:latin typeface="思源宋体 Heavy" panose="02020900000000000000" pitchFamily="18" charset="-122"/>
                    <a:ea typeface="思源宋体 Heavy" panose="02020900000000000000" pitchFamily="18" charset="-122"/>
                    <a:cs typeface="+mn-cs"/>
                    <a:sym typeface="FZShuTi" panose="02010601030101010101" pitchFamily="2"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95000"/>
              </a:schemeClr>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rgbClr val="263038"/>
                    </a:solidFill>
                    <a:latin typeface="思源宋体 Heavy" panose="02020900000000000000" pitchFamily="18" charset="-122"/>
                    <a:ea typeface="思源宋体 Heavy" panose="02020900000000000000" pitchFamily="18" charset="-122"/>
                    <a:cs typeface="+mn-cs"/>
                    <a:sym typeface="FZShuTi" panose="02010601030101010101" pitchFamily="2"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83CE9C"/>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rgbClr val="263038"/>
                    </a:solidFill>
                    <a:latin typeface="思源宋体 Heavy" panose="02020900000000000000" pitchFamily="18" charset="-122"/>
                    <a:ea typeface="思源宋体 Heavy" panose="02020900000000000000" pitchFamily="18" charset="-122"/>
                    <a:cs typeface="+mn-cs"/>
                    <a:sym typeface="FZShuTi" panose="02010601030101010101" pitchFamily="2"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73306512"/>
        <c:axId val="173308144"/>
      </c:barChart>
      <c:catAx>
        <c:axId val="17330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rgbClr val="263038"/>
                </a:solidFill>
                <a:latin typeface="思源宋体 Heavy" panose="02020900000000000000" pitchFamily="18" charset="-122"/>
                <a:ea typeface="思源宋体 Heavy" panose="02020900000000000000" pitchFamily="18" charset="-122"/>
                <a:cs typeface="+mn-cs"/>
                <a:sym typeface="FZShuTi" panose="02010601030101010101" pitchFamily="2" charset="-122"/>
              </a:defRPr>
            </a:pPr>
          </a:p>
        </c:txPr>
        <c:crossAx val="173308144"/>
        <c:crosses val="autoZero"/>
        <c:auto val="1"/>
        <c:lblAlgn val="ctr"/>
        <c:lblOffset val="100"/>
        <c:noMultiLvlLbl val="0"/>
      </c:catAx>
      <c:valAx>
        <c:axId val="17330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rgbClr val="263038"/>
                </a:solidFill>
                <a:latin typeface="思源宋体 Heavy" panose="02020900000000000000" pitchFamily="18" charset="-122"/>
                <a:ea typeface="思源宋体 Heavy" panose="02020900000000000000" pitchFamily="18" charset="-122"/>
                <a:cs typeface="+mn-cs"/>
                <a:sym typeface="FZShuTi" panose="02010601030101010101" pitchFamily="2" charset="-122"/>
              </a:defRPr>
            </a:pPr>
          </a:p>
        </c:txPr>
        <c:crossAx val="173306512"/>
        <c:crosses val="autoZero"/>
        <c:crossBetween val="between"/>
      </c:valAx>
      <c:spPr>
        <a:noFill/>
        <a:ln>
          <a:noFill/>
        </a:ln>
        <a:effectLst/>
      </c:spPr>
    </c:plotArea>
    <c:plotVisOnly val="1"/>
    <c:dispBlanksAs val="gap"/>
    <c:showDLblsOverMax val="0"/>
  </c:chart>
  <c:spPr>
    <a:noFill/>
    <a:ln>
      <a:noFill/>
    </a:ln>
    <a:effectLst/>
  </c:spPr>
  <c:txPr>
    <a:bodyPr/>
    <a:lstStyle/>
    <a:p>
      <a:pPr>
        <a:defRPr lang="zh-CN" sz="1400">
          <a:solidFill>
            <a:srgbClr val="263038"/>
          </a:solidFill>
          <a:latin typeface="思源宋体 Heavy" panose="02020900000000000000" pitchFamily="18" charset="-122"/>
          <a:ea typeface="思源宋体 Heavy" panose="02020900000000000000" pitchFamily="18" charset="-122"/>
          <a:sym typeface="FZShuTi" panose="02010601030101010101" pitchFamily="2"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2FC19C"/>
            </a:solidFill>
          </c:spPr>
          <c:explosion val="0"/>
          <c:dPt>
            <c:idx val="0"/>
            <c:bubble3D val="0"/>
            <c:spPr>
              <a:solidFill>
                <a:srgbClr val="2FC19C"/>
              </a:solidFill>
              <a:ln w="19050">
                <a:solidFill>
                  <a:schemeClr val="lt1"/>
                </a:solidFill>
              </a:ln>
              <a:effectLst/>
            </c:spPr>
          </c:dPt>
          <c:dPt>
            <c:idx val="1"/>
            <c:bubble3D val="0"/>
            <c:spPr>
              <a:solidFill>
                <a:srgbClr val="2FC19C"/>
              </a:solidFill>
              <a:ln w="19050">
                <a:solidFill>
                  <a:schemeClr val="lt1"/>
                </a:solidFill>
              </a:ln>
              <a:effectLst/>
            </c:spPr>
          </c:dPt>
          <c:dPt>
            <c:idx val="2"/>
            <c:bubble3D val="0"/>
            <c:spPr>
              <a:solidFill>
                <a:srgbClr val="2FC19C"/>
              </a:solidFill>
              <a:ln w="19050">
                <a:solidFill>
                  <a:schemeClr val="lt1"/>
                </a:solidFill>
              </a:ln>
              <a:effectLst/>
            </c:spPr>
          </c:dPt>
          <c:dPt>
            <c:idx val="3"/>
            <c:bubble3D val="0"/>
            <c:spPr>
              <a:solidFill>
                <a:srgbClr val="2FC19C"/>
              </a:solidFill>
              <a:ln w="19050">
                <a:solidFill>
                  <a:schemeClr val="lt1"/>
                </a:solidFill>
              </a:ln>
              <a:effectLst/>
            </c:spPr>
          </c:dPt>
          <c:dPt>
            <c:idx val="4"/>
            <c:bubble3D val="0"/>
            <c:spPr>
              <a:solidFill>
                <a:srgbClr val="2FC19C"/>
              </a:solidFill>
              <a:ln w="19050">
                <a:solidFill>
                  <a:schemeClr val="lt1"/>
                </a:solidFill>
              </a:ln>
              <a:effectLst/>
            </c:spPr>
          </c:dPt>
          <c:dLbls>
            <c:delete val="1"/>
          </c:dLbls>
          <c:cat>
            <c:strRef>
              <c:f>Sheet1!$A$2:$A$6</c:f>
              <c:strCache>
                <c:ptCount val="4"/>
                <c:pt idx="0">
                  <c:v>1st Qtr</c:v>
                </c:pt>
                <c:pt idx="1">
                  <c:v>2nd Qtr</c:v>
                </c:pt>
                <c:pt idx="2">
                  <c:v>10</c:v>
                </c:pt>
                <c:pt idx="3">
                  <c:v>4th Qtr</c:v>
                </c:pt>
              </c:strCache>
            </c:strRef>
          </c:cat>
          <c:val>
            <c:numRef>
              <c:f>Sheet1!$B$2:$B$6</c:f>
              <c:numCache>
                <c:formatCode>General</c:formatCode>
                <c:ptCount val="5"/>
                <c:pt idx="0">
                  <c:v>10</c:v>
                </c:pt>
                <c:pt idx="1">
                  <c:v>10</c:v>
                </c:pt>
                <c:pt idx="2">
                  <c:v>10</c:v>
                </c:pt>
                <c:pt idx="3">
                  <c:v>10</c:v>
                </c:pt>
              </c:numCache>
            </c:numRef>
          </c:val>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solidFill>
                  <a:schemeClr val="dk1">
                    <a:lumMod val="100000"/>
                  </a:schemeClr>
                </a:solidFill>
              </a:defRPr>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solidFill>
                  <a:schemeClr val="dk1">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solidFill>
                  <a:schemeClr val="dk1">
                    <a:lumMod val="100000"/>
                  </a:schemeClr>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dk1">
                    <a:lumMod val="100000"/>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solidFill>
                  <a:schemeClr val="dk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solidFill>
                  <a:schemeClr val="dk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solidFill>
                  <a:schemeClr val="dk1">
                    <a:lumMod val="100000"/>
                  </a:schemeClr>
                </a:solidFill>
              </a:defRPr>
            </a:lvl1pPr>
            <a:lvl2pPr>
              <a:defRPr sz="2800">
                <a:solidFill>
                  <a:schemeClr val="dk1">
                    <a:lumMod val="100000"/>
                  </a:schemeClr>
                </a:solidFill>
              </a:defRPr>
            </a:lvl2pPr>
            <a:lvl3pPr>
              <a:defRPr sz="2400">
                <a:solidFill>
                  <a:schemeClr val="dk1">
                    <a:lumMod val="100000"/>
                  </a:schemeClr>
                </a:solidFill>
              </a:defRPr>
            </a:lvl3pPr>
            <a:lvl4pPr>
              <a:defRPr sz="2000">
                <a:solidFill>
                  <a:schemeClr val="dk1">
                    <a:lumMod val="100000"/>
                  </a:schemeClr>
                </a:solidFill>
              </a:defRPr>
            </a:lvl4pPr>
            <a:lvl5pPr>
              <a:defRPr sz="2000">
                <a:solidFill>
                  <a:schemeClr val="dk1">
                    <a:lumMod val="100000"/>
                  </a:schemeClr>
                </a:solidFill>
              </a:defRPr>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solidFill>
                  <a:schemeClr val="dk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solidFill>
                  <a:schemeClr val="dk1">
                    <a:lumMod val="100000"/>
                  </a:schemeClr>
                </a:solidFill>
              </a:defRPr>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solidFill>
                  <a:schemeClr val="dk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7" name="流程图: 手动输入 6"/>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矩形 8"/>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10" name="矩形 9"/>
          <p:cNvSpPr/>
          <p:nvPr userDrawn="1"/>
        </p:nvSpPr>
        <p:spPr>
          <a:xfrm>
            <a:off x="10128570" y="286502"/>
            <a:ext cx="1375620" cy="243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 name="矩形 10"/>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 name="矩形 11"/>
          <p:cNvSpPr/>
          <p:nvPr userDrawn="1"/>
        </p:nvSpPr>
        <p:spPr>
          <a:xfrm rot="16200000" flipH="1">
            <a:off x="1391226" y="-720277"/>
            <a:ext cx="633065" cy="29989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600" dirty="0">
                <a:solidFill>
                  <a:srgbClr val="FFFFFF"/>
                </a:solidFill>
                <a:latin typeface="字魂59号-创粗黑" panose="00000500000000000000" pitchFamily="2" charset="-122"/>
                <a:ea typeface="字魂59号-创粗黑" panose="00000500000000000000" pitchFamily="2" charset="-122"/>
              </a:rPr>
              <a:t>输入你的标题</a:t>
            </a:r>
            <a:endParaRPr lang="zh-CN" altLang="en-US" sz="3600" dirty="0">
              <a:solidFill>
                <a:srgbClr val="FFFFFF"/>
              </a:solidFill>
              <a:latin typeface="字魂59号-创粗黑" panose="00000500000000000000" pitchFamily="2" charset="-122"/>
              <a:ea typeface="字魂59号-创粗黑" panose="00000500000000000000" pitchFamily="2" charset="-122"/>
            </a:endParaRPr>
          </a:p>
        </p:txBody>
      </p:sp>
      <p:sp>
        <p:nvSpPr>
          <p:cNvPr id="13" name="十字形 12"/>
          <p:cNvSpPr/>
          <p:nvPr userDrawn="1"/>
        </p:nvSpPr>
        <p:spPr>
          <a:xfrm>
            <a:off x="5159898" y="77726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十字形 13"/>
          <p:cNvSpPr/>
          <p:nvPr userDrawn="1"/>
        </p:nvSpPr>
        <p:spPr>
          <a:xfrm>
            <a:off x="10719115" y="1758176"/>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十字形 14"/>
          <p:cNvSpPr/>
          <p:nvPr userDrawn="1"/>
        </p:nvSpPr>
        <p:spPr>
          <a:xfrm>
            <a:off x="1060841" y="127364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 name="十字形 16"/>
          <p:cNvSpPr/>
          <p:nvPr userDrawn="1"/>
        </p:nvSpPr>
        <p:spPr>
          <a:xfrm>
            <a:off x="1070499" y="374322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11109371" y="602182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10142922" y="432639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2481380" y="6356453"/>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5579519" y="598665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
        <p:nvSpPr>
          <p:cNvPr id="7" name="流程图: 手动输入 6"/>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矩形 8"/>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10" name="矩形 9"/>
          <p:cNvSpPr/>
          <p:nvPr userDrawn="1"/>
        </p:nvSpPr>
        <p:spPr>
          <a:xfrm>
            <a:off x="10128570" y="286502"/>
            <a:ext cx="1375620" cy="243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 name="矩形 10"/>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十字形 12"/>
          <p:cNvSpPr/>
          <p:nvPr userDrawn="1"/>
        </p:nvSpPr>
        <p:spPr>
          <a:xfrm>
            <a:off x="5159898" y="77726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十字形 13"/>
          <p:cNvSpPr/>
          <p:nvPr userDrawn="1"/>
        </p:nvSpPr>
        <p:spPr>
          <a:xfrm>
            <a:off x="10719115" y="1758176"/>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十字形 14"/>
          <p:cNvSpPr/>
          <p:nvPr userDrawn="1"/>
        </p:nvSpPr>
        <p:spPr>
          <a:xfrm>
            <a:off x="1060841" y="127364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 name="十字形 16"/>
          <p:cNvSpPr/>
          <p:nvPr userDrawn="1"/>
        </p:nvSpPr>
        <p:spPr>
          <a:xfrm>
            <a:off x="1070499" y="374322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11109371" y="602182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10142922" y="432639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2481380" y="6356453"/>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5579519" y="598665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流程图: 手动输入 1"/>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矩形 3"/>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5" name="矩形 4"/>
          <p:cNvSpPr/>
          <p:nvPr userDrawn="1"/>
        </p:nvSpPr>
        <p:spPr>
          <a:xfrm>
            <a:off x="1033412" y="252173"/>
            <a:ext cx="1375620" cy="26308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 name="矩形 5"/>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3774" y="2343221"/>
            <a:ext cx="1687606" cy="1102277"/>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83868" y="5629636"/>
            <a:ext cx="1102278" cy="110227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98140" y="204043"/>
            <a:ext cx="927551" cy="1476661"/>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92244" y="4769095"/>
            <a:ext cx="2372299" cy="1476661"/>
          </a:xfrm>
          <a:prstGeom prst="rect">
            <a:avLst/>
          </a:prstGeom>
        </p:spPr>
      </p:pic>
      <p:sp>
        <p:nvSpPr>
          <p:cNvPr id="11" name="矩形 10"/>
          <p:cNvSpPr/>
          <p:nvPr userDrawn="1"/>
        </p:nvSpPr>
        <p:spPr>
          <a:xfrm rot="16200000" flipH="1">
            <a:off x="9801016" y="-243436"/>
            <a:ext cx="1117563" cy="32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6600" spc="600" dirty="0">
                <a:solidFill>
                  <a:srgbClr val="FFFFFF"/>
                </a:solidFill>
                <a:latin typeface="字魂59号-创粗黑" panose="00000500000000000000" pitchFamily="2" charset="-122"/>
                <a:ea typeface="字魂59号-创粗黑" panose="00000500000000000000" pitchFamily="2" charset="-122"/>
              </a:rPr>
              <a:t>PART</a:t>
            </a:r>
            <a:endParaRPr lang="zh-CN" altLang="en-US" sz="6600" spc="600" dirty="0">
              <a:solidFill>
                <a:srgbClr val="FFFFFF"/>
              </a:solidFill>
              <a:latin typeface="字魂59号-创粗黑" panose="00000500000000000000" pitchFamily="2" charset="-122"/>
              <a:ea typeface="字魂59号-创粗黑" panose="00000500000000000000" pitchFamily="2" charset="-122"/>
            </a:endParaRPr>
          </a:p>
        </p:txBody>
      </p:sp>
      <p:sp>
        <p:nvSpPr>
          <p:cNvPr id="17" name="十字形 16"/>
          <p:cNvSpPr/>
          <p:nvPr userDrawn="1"/>
        </p:nvSpPr>
        <p:spPr>
          <a:xfrm>
            <a:off x="5703412" y="1366882"/>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8" name="十字形 17"/>
          <p:cNvSpPr/>
          <p:nvPr userDrawn="1"/>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990205" y="108728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7676706" y="84511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999863" y="355686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7974260" y="2807711"/>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3" name="十字形 22"/>
          <p:cNvSpPr/>
          <p:nvPr userDrawn="1"/>
        </p:nvSpPr>
        <p:spPr>
          <a:xfrm>
            <a:off x="11239025" y="355686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4" name="十字形 23"/>
          <p:cNvSpPr/>
          <p:nvPr userDrawn="1"/>
        </p:nvSpPr>
        <p:spPr>
          <a:xfrm>
            <a:off x="10072286" y="4140024"/>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十字形 24"/>
          <p:cNvSpPr/>
          <p:nvPr userDrawn="1"/>
        </p:nvSpPr>
        <p:spPr>
          <a:xfrm>
            <a:off x="2410744" y="617008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十字形 25"/>
          <p:cNvSpPr/>
          <p:nvPr userDrawn="1"/>
        </p:nvSpPr>
        <p:spPr>
          <a:xfrm>
            <a:off x="5508883" y="561824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solidFill>
                  <a:schemeClr val="dk1">
                    <a:lumMod val="100000"/>
                  </a:schemeClr>
                </a:solidFill>
              </a:defRPr>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solidFill>
                  <a:schemeClr val="dk1">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solidFill>
                  <a:schemeClr val="dk1">
                    <a:lumMod val="100000"/>
                  </a:schemeClr>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dk1">
                    <a:lumMod val="100000"/>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solidFill>
                  <a:schemeClr val="dk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solidFill>
                  <a:schemeClr val="dk1">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solidFill>
                  <a:schemeClr val="dk1">
                    <a:lumMod val="100000"/>
                  </a:schemeClr>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solidFill>
                  <a:schemeClr val="dk1">
                    <a:lumMod val="100000"/>
                  </a:schemeClr>
                </a:solidFill>
              </a:defRPr>
            </a:lvl1pPr>
            <a:lvl2pPr>
              <a:defRPr sz="2800">
                <a:solidFill>
                  <a:schemeClr val="dk1">
                    <a:lumMod val="100000"/>
                  </a:schemeClr>
                </a:solidFill>
              </a:defRPr>
            </a:lvl2pPr>
            <a:lvl3pPr>
              <a:defRPr sz="2400">
                <a:solidFill>
                  <a:schemeClr val="dk1">
                    <a:lumMod val="100000"/>
                  </a:schemeClr>
                </a:solidFill>
              </a:defRPr>
            </a:lvl3pPr>
            <a:lvl4pPr>
              <a:defRPr sz="2000">
                <a:solidFill>
                  <a:schemeClr val="dk1">
                    <a:lumMod val="100000"/>
                  </a:schemeClr>
                </a:solidFill>
              </a:defRPr>
            </a:lvl4pPr>
            <a:lvl5pPr>
              <a:defRPr sz="2000">
                <a:solidFill>
                  <a:schemeClr val="dk1">
                    <a:lumMod val="100000"/>
                  </a:schemeClr>
                </a:solidFill>
              </a:defRPr>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solidFill>
                  <a:schemeClr val="dk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solidFill>
                  <a:schemeClr val="dk1">
                    <a:lumMod val="100000"/>
                  </a:schemeClr>
                </a:solidFill>
              </a:defRPr>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solidFill>
                  <a:schemeClr val="dk1">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dk1">
                    <a:lumMod val="100000"/>
                  </a:schemeClr>
                </a:solidFill>
              </a:defRPr>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lvl1pPr>
              <a:defRPr>
                <a:solidFill>
                  <a:schemeClr val="dk1">
                    <a:lumMod val="100000"/>
                  </a:schemeClr>
                </a:solidFill>
              </a:defRPr>
            </a:lvl1pPr>
            <a:lvl2pPr>
              <a:defRPr>
                <a:solidFill>
                  <a:schemeClr val="dk1">
                    <a:lumMod val="100000"/>
                  </a:schemeClr>
                </a:solidFill>
              </a:defRPr>
            </a:lvl2pPr>
            <a:lvl3pPr>
              <a:defRPr>
                <a:solidFill>
                  <a:schemeClr val="dk1">
                    <a:lumMod val="100000"/>
                  </a:schemeClr>
                </a:solidFill>
              </a:defRPr>
            </a:lvl3pPr>
            <a:lvl4pPr>
              <a:defRPr>
                <a:solidFill>
                  <a:schemeClr val="dk1">
                    <a:lumMod val="100000"/>
                  </a:schemeClr>
                </a:solidFill>
              </a:defRPr>
            </a:lvl4pPr>
            <a:lvl5pPr>
              <a:defRPr>
                <a:solidFill>
                  <a:schemeClr val="dk1">
                    <a:lumMod val="100000"/>
                  </a:schemeClr>
                </a:solidFill>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lvl1pPr>
              <a:defRPr>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7" name="流程图: 手动输入 6"/>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矩形 8"/>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10" name="矩形 9"/>
          <p:cNvSpPr/>
          <p:nvPr userDrawn="1"/>
        </p:nvSpPr>
        <p:spPr>
          <a:xfrm>
            <a:off x="10128570" y="286502"/>
            <a:ext cx="1375620" cy="243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 name="矩形 10"/>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 name="矩形 11"/>
          <p:cNvSpPr/>
          <p:nvPr userDrawn="1"/>
        </p:nvSpPr>
        <p:spPr>
          <a:xfrm rot="16200000" flipH="1">
            <a:off x="1391226" y="-720277"/>
            <a:ext cx="633065" cy="29989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600" dirty="0">
                <a:solidFill>
                  <a:srgbClr val="FFFFFF"/>
                </a:solidFill>
                <a:latin typeface="字魂59号-创粗黑" panose="00000500000000000000" pitchFamily="2" charset="-122"/>
                <a:ea typeface="字魂59号-创粗黑" panose="00000500000000000000" pitchFamily="2" charset="-122"/>
              </a:rPr>
              <a:t>输入你的标题</a:t>
            </a:r>
            <a:endParaRPr lang="zh-CN" altLang="en-US" sz="3600" dirty="0">
              <a:solidFill>
                <a:srgbClr val="FFFFFF"/>
              </a:solidFill>
              <a:latin typeface="字魂59号-创粗黑" panose="00000500000000000000" pitchFamily="2" charset="-122"/>
              <a:ea typeface="字魂59号-创粗黑" panose="00000500000000000000" pitchFamily="2" charset="-122"/>
            </a:endParaRPr>
          </a:p>
        </p:txBody>
      </p:sp>
      <p:sp>
        <p:nvSpPr>
          <p:cNvPr id="13" name="十字形 12"/>
          <p:cNvSpPr/>
          <p:nvPr userDrawn="1"/>
        </p:nvSpPr>
        <p:spPr>
          <a:xfrm>
            <a:off x="5159898" y="77726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十字形 13"/>
          <p:cNvSpPr/>
          <p:nvPr userDrawn="1"/>
        </p:nvSpPr>
        <p:spPr>
          <a:xfrm>
            <a:off x="10719115" y="1758176"/>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十字形 14"/>
          <p:cNvSpPr/>
          <p:nvPr userDrawn="1"/>
        </p:nvSpPr>
        <p:spPr>
          <a:xfrm>
            <a:off x="1060841" y="127364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 name="十字形 16"/>
          <p:cNvSpPr/>
          <p:nvPr userDrawn="1"/>
        </p:nvSpPr>
        <p:spPr>
          <a:xfrm>
            <a:off x="1070499" y="374322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11109371" y="602182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10142922" y="432639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2481380" y="6356453"/>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5579519" y="598665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
        <p:nvSpPr>
          <p:cNvPr id="7" name="流程图: 手动输入 6"/>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矩形 8"/>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10" name="矩形 9"/>
          <p:cNvSpPr/>
          <p:nvPr userDrawn="1"/>
        </p:nvSpPr>
        <p:spPr>
          <a:xfrm>
            <a:off x="10128570" y="286502"/>
            <a:ext cx="1375620" cy="243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 name="矩形 10"/>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十字形 12"/>
          <p:cNvSpPr/>
          <p:nvPr userDrawn="1"/>
        </p:nvSpPr>
        <p:spPr>
          <a:xfrm>
            <a:off x="5159898" y="77726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十字形 13"/>
          <p:cNvSpPr/>
          <p:nvPr userDrawn="1"/>
        </p:nvSpPr>
        <p:spPr>
          <a:xfrm>
            <a:off x="10719115" y="1758176"/>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十字形 14"/>
          <p:cNvSpPr/>
          <p:nvPr userDrawn="1"/>
        </p:nvSpPr>
        <p:spPr>
          <a:xfrm>
            <a:off x="1060841" y="127364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7" name="十字形 16"/>
          <p:cNvSpPr/>
          <p:nvPr userDrawn="1"/>
        </p:nvSpPr>
        <p:spPr>
          <a:xfrm>
            <a:off x="1070499" y="3743226"/>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11109371" y="602182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10142922" y="432639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2481380" y="6356453"/>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5579519" y="598665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流程图: 手动输入 1"/>
          <p:cNvSpPr/>
          <p:nvPr userDrawn="1"/>
        </p:nvSpPr>
        <p:spPr>
          <a:xfrm rot="5400000" flipH="1" flipV="1">
            <a:off x="4582885" y="-751115"/>
            <a:ext cx="6858001" cy="8360229"/>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矩形 3"/>
          <p:cNvSpPr/>
          <p:nvPr userDrawn="1"/>
        </p:nvSpPr>
        <p:spPr>
          <a:xfrm>
            <a:off x="406400" y="252173"/>
            <a:ext cx="11480800" cy="6353654"/>
          </a:xfrm>
          <a:prstGeom prst="rect">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5" name="矩形 4"/>
          <p:cNvSpPr/>
          <p:nvPr userDrawn="1"/>
        </p:nvSpPr>
        <p:spPr>
          <a:xfrm>
            <a:off x="1033412" y="252173"/>
            <a:ext cx="1375620" cy="26308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 name="矩形 5"/>
          <p:cNvSpPr/>
          <p:nvPr userDrawn="1"/>
        </p:nvSpPr>
        <p:spPr>
          <a:xfrm>
            <a:off x="418654" y="4816840"/>
            <a:ext cx="257675" cy="1364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3774" y="2343221"/>
            <a:ext cx="1687606" cy="1102277"/>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83868" y="5629636"/>
            <a:ext cx="1102278" cy="110227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98140" y="204043"/>
            <a:ext cx="927551" cy="1476661"/>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92244" y="4769095"/>
            <a:ext cx="2372299" cy="1476661"/>
          </a:xfrm>
          <a:prstGeom prst="rect">
            <a:avLst/>
          </a:prstGeom>
        </p:spPr>
      </p:pic>
      <p:sp>
        <p:nvSpPr>
          <p:cNvPr id="11" name="矩形 10"/>
          <p:cNvSpPr/>
          <p:nvPr userDrawn="1"/>
        </p:nvSpPr>
        <p:spPr>
          <a:xfrm rot="16200000" flipH="1">
            <a:off x="9801016" y="-243436"/>
            <a:ext cx="1117563" cy="32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6600" spc="600" dirty="0">
                <a:solidFill>
                  <a:srgbClr val="FFFFFF"/>
                </a:solidFill>
                <a:latin typeface="字魂59号-创粗黑" panose="00000500000000000000" pitchFamily="2" charset="-122"/>
                <a:ea typeface="字魂59号-创粗黑" panose="00000500000000000000" pitchFamily="2" charset="-122"/>
              </a:rPr>
              <a:t>PART</a:t>
            </a:r>
            <a:endParaRPr lang="zh-CN" altLang="en-US" sz="6600" spc="600" dirty="0">
              <a:solidFill>
                <a:srgbClr val="FFFFFF"/>
              </a:solidFill>
              <a:latin typeface="字魂59号-创粗黑" panose="00000500000000000000" pitchFamily="2" charset="-122"/>
              <a:ea typeface="字魂59号-创粗黑" panose="00000500000000000000" pitchFamily="2" charset="-122"/>
            </a:endParaRPr>
          </a:p>
        </p:txBody>
      </p:sp>
      <p:sp>
        <p:nvSpPr>
          <p:cNvPr id="17" name="十字形 16"/>
          <p:cNvSpPr/>
          <p:nvPr userDrawn="1"/>
        </p:nvSpPr>
        <p:spPr>
          <a:xfrm>
            <a:off x="5703412" y="1366882"/>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8" name="十字形 17"/>
          <p:cNvSpPr/>
          <p:nvPr userDrawn="1"/>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十字形 18"/>
          <p:cNvSpPr/>
          <p:nvPr userDrawn="1"/>
        </p:nvSpPr>
        <p:spPr>
          <a:xfrm>
            <a:off x="990205" y="108728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十字形 19"/>
          <p:cNvSpPr/>
          <p:nvPr userDrawn="1"/>
        </p:nvSpPr>
        <p:spPr>
          <a:xfrm>
            <a:off x="7676706" y="84511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userDrawn="1"/>
        </p:nvSpPr>
        <p:spPr>
          <a:xfrm>
            <a:off x="999863" y="355686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十字形 21"/>
          <p:cNvSpPr/>
          <p:nvPr userDrawn="1"/>
        </p:nvSpPr>
        <p:spPr>
          <a:xfrm>
            <a:off x="7974260" y="2807711"/>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3" name="十字形 22"/>
          <p:cNvSpPr/>
          <p:nvPr userDrawn="1"/>
        </p:nvSpPr>
        <p:spPr>
          <a:xfrm>
            <a:off x="11239025" y="3556860"/>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4" name="十字形 23"/>
          <p:cNvSpPr/>
          <p:nvPr userDrawn="1"/>
        </p:nvSpPr>
        <p:spPr>
          <a:xfrm>
            <a:off x="10072286" y="4140024"/>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十字形 24"/>
          <p:cNvSpPr/>
          <p:nvPr userDrawn="1"/>
        </p:nvSpPr>
        <p:spPr>
          <a:xfrm>
            <a:off x="2410744" y="6170087"/>
            <a:ext cx="194529" cy="194529"/>
          </a:xfrm>
          <a:prstGeom prst="plus">
            <a:avLst>
              <a:gd name="adj" fmla="val 44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十字形 25"/>
          <p:cNvSpPr/>
          <p:nvPr userDrawn="1"/>
        </p:nvSpPr>
        <p:spPr>
          <a:xfrm>
            <a:off x="5508883" y="561824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4"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000000">
                  <a:tint val="75000"/>
                </a:srgb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14" name="流程图: 手动输入 13"/>
          <p:cNvSpPr/>
          <p:nvPr userDrawn="1"/>
        </p:nvSpPr>
        <p:spPr>
          <a:xfrm rot="5400000" flipH="1" flipV="1">
            <a:off x="4582885" y="-751115"/>
            <a:ext cx="6858001" cy="8360229"/>
          </a:xfrm>
          <a:prstGeom prst="flowChartManualInpu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endParaRPr>
          </a:p>
        </p:txBody>
      </p:sp>
      <p:sp>
        <p:nvSpPr>
          <p:cNvPr id="13"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endParaRPr>
          </a:p>
        </p:txBody>
      </p:sp>
      <p:sp>
        <p:nvSpPr>
          <p:cNvPr id="15" name="矩形 14"/>
          <p:cNvSpPr/>
          <p:nvPr userDrawn="1"/>
        </p:nvSpPr>
        <p:spPr>
          <a:xfrm>
            <a:off x="406400" y="252173"/>
            <a:ext cx="11480800" cy="6353654"/>
          </a:xfrm>
          <a:prstGeom prst="rect">
            <a:avLst/>
          </a:prstGeom>
          <a:solidFill>
            <a:schemeClr val="bg1"/>
          </a:solidFill>
          <a:ln w="76200">
            <a:solidFill>
              <a:srgbClr val="F4F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dk1">
              <a:lumMod val="10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lumMod val="10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lumMod val="10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lumMod val="10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lumMod val="10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dk1">
                    <a:lumMod val="100000"/>
                    <a:tint val="75000"/>
                  </a:schemeClr>
                </a:solidFill>
              </a:defRPr>
            </a:lvl1pPr>
          </a:lstStyle>
          <a:p>
            <a:fld id="{0A00FD15-3A15-4C81-BC16-C13D149D48DA}" type="datetimeFigureOut">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000000">
                  <a:tint val="75000"/>
                </a:srgb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dk1">
                    <a:lumMod val="100000"/>
                    <a:tint val="75000"/>
                  </a:schemeClr>
                </a:solidFill>
              </a:defRPr>
            </a:lvl1pPr>
          </a:lstStyle>
          <a:p>
            <a:fld id="{A7980C19-D1B5-4F45-866F-846F8F2DD464}" type="slidenum">
              <a:rPr lang="zh-CN" altLang="en-US" smtClean="0">
                <a:solidFill>
                  <a:srgbClr val="000000">
                    <a:lumMod val="100000"/>
                    <a:tint val="75000"/>
                  </a:srgbClr>
                </a:solidFill>
              </a:rPr>
            </a:fld>
            <a:endParaRPr lang="zh-CN" altLang="en-US">
              <a:solidFill>
                <a:srgbClr val="000000">
                  <a:lumMod val="100000"/>
                  <a:tint val="75000"/>
                </a:srgbClr>
              </a:solidFill>
            </a:endParaRPr>
          </a:p>
        </p:txBody>
      </p:sp>
      <p:sp>
        <p:nvSpPr>
          <p:cNvPr id="14" name="流程图: 手动输入 13"/>
          <p:cNvSpPr/>
          <p:nvPr userDrawn="1"/>
        </p:nvSpPr>
        <p:spPr>
          <a:xfrm rot="5400000" flipH="1" flipV="1">
            <a:off x="4582885" y="-751115"/>
            <a:ext cx="6858001" cy="8360229"/>
          </a:xfrm>
          <a:prstGeom prst="flowChartManualInpu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endParaRPr>
          </a:p>
        </p:txBody>
      </p:sp>
      <p:sp>
        <p:nvSpPr>
          <p:cNvPr id="13" name="流程图: 手动输入 12"/>
          <p:cNvSpPr/>
          <p:nvPr userDrawn="1"/>
        </p:nvSpPr>
        <p:spPr>
          <a:xfrm rot="5400000">
            <a:off x="2666998" y="-2666998"/>
            <a:ext cx="6858001" cy="121920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048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048 h 10000"/>
              <a:gd name="connsiteX0-11" fmla="*/ 0 w 10000"/>
              <a:gd name="connsiteY0-12" fmla="*/ 6286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28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6286"/>
                </a:moveTo>
                <a:lnTo>
                  <a:pt x="10000" y="0"/>
                </a:lnTo>
                <a:lnTo>
                  <a:pt x="10000" y="10000"/>
                </a:lnTo>
                <a:lnTo>
                  <a:pt x="0" y="10000"/>
                </a:lnTo>
                <a:lnTo>
                  <a:pt x="0" y="6286"/>
                </a:lnTo>
                <a:close/>
              </a:path>
            </a:pathLst>
          </a:cu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endParaRPr>
          </a:p>
        </p:txBody>
      </p:sp>
      <p:sp>
        <p:nvSpPr>
          <p:cNvPr id="15" name="矩形 14"/>
          <p:cNvSpPr/>
          <p:nvPr userDrawn="1"/>
        </p:nvSpPr>
        <p:spPr>
          <a:xfrm>
            <a:off x="406400" y="252173"/>
            <a:ext cx="11480800" cy="6353654"/>
          </a:xfrm>
          <a:prstGeom prst="rect">
            <a:avLst/>
          </a:prstGeom>
          <a:solidFill>
            <a:schemeClr val="bg1"/>
          </a:solidFill>
          <a:ln w="76200">
            <a:solidFill>
              <a:srgbClr val="F4F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dk1">
              <a:lumMod val="10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lumMod val="10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lumMod val="10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lumMod val="10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lumMod val="10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hemeOverride" Target="../theme/themeOverride1.xml"/><Relationship Id="rId4" Type="http://schemas.openxmlformats.org/officeDocument/2006/relationships/image" Target="../media/image2.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hemeOverride" Target="../theme/themeOverride3.xml"/><Relationship Id="rId5" Type="http://schemas.openxmlformats.org/officeDocument/2006/relationships/image" Target="../media/image8.png"/><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hemeOverride" Target="../theme/themeOverride4.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hemeOverride" Target="../theme/themeOverride5.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6.xml"/><Relationship Id="rId2" Type="http://schemas.openxmlformats.org/officeDocument/2006/relationships/image" Target="../media/image10.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hemeOverride" Target="../theme/themeOverride7.xml"/><Relationship Id="rId5" Type="http://schemas.openxmlformats.org/officeDocument/2006/relationships/image" Target="../media/image8.png"/><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8.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9.xml"/><Relationship Id="rId2" Type="http://schemas.openxmlformats.org/officeDocument/2006/relationships/image" Target="../media/image3.png"/><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10.xml"/><Relationship Id="rId2" Type="http://schemas.openxmlformats.org/officeDocument/2006/relationships/image" Target="../media/image13.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hemeOverride" Target="../theme/themeOverride11.xml"/><Relationship Id="rId5" Type="http://schemas.openxmlformats.org/officeDocument/2006/relationships/image" Target="../media/image8.png"/><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hemeOverride" Target="../theme/themeOverride12.xml"/><Relationship Id="rId2" Type="http://schemas.openxmlformats.org/officeDocument/2006/relationships/image" Target="../media/image3.png"/><Relationship Id="rId1"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hemeOverride" Target="../theme/themeOverride13.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hemeOverride" Target="../theme/themeOverride14.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hemeOverride" Target="../theme/themeOverride15.xml"/><Relationship Id="rId5" Type="http://schemas.openxmlformats.org/officeDocument/2006/relationships/image" Target="../media/image8.png"/><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16.xml"/><Relationship Id="rId2" Type="http://schemas.openxmlformats.org/officeDocument/2006/relationships/image" Target="../media/image13.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hemeOverride" Target="../theme/themeOverride17.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18.xml"/><Relationship Id="rId2" Type="http://schemas.openxmlformats.org/officeDocument/2006/relationships/image" Target="../media/image8.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hemeOverride" Target="../theme/themeOverride19.xml"/><Relationship Id="rId4" Type="http://schemas.openxmlformats.org/officeDocument/2006/relationships/image" Target="../media/image2.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6190913" y="2658052"/>
            <a:ext cx="7639721" cy="2122805"/>
          </a:xfrm>
          <a:prstGeom prst="rect">
            <a:avLst/>
          </a:prstGeom>
          <a:noFill/>
        </p:spPr>
        <p:txBody>
          <a:bodyPr wrap="square" rtlCol="0">
            <a:spAutoFit/>
          </a:bodyPr>
          <a:lstStyle/>
          <a:p>
            <a:r>
              <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XXX</a:t>
            </a:r>
            <a:r>
              <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企业</a:t>
            </a:r>
            <a:endPar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endParaRPr>
          </a:p>
          <a:p>
            <a:r>
              <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复工计划</a:t>
            </a:r>
            <a:r>
              <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PPT</a:t>
            </a:r>
            <a:endPar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endParaRPr>
          </a:p>
        </p:txBody>
      </p:sp>
      <p:sp>
        <p:nvSpPr>
          <p:cNvPr id="3" name="文本框 2"/>
          <p:cNvSpPr txBox="1"/>
          <p:nvPr/>
        </p:nvSpPr>
        <p:spPr>
          <a:xfrm>
            <a:off x="6078549" y="1826746"/>
            <a:ext cx="5464208" cy="830997"/>
          </a:xfrm>
          <a:prstGeom prst="rect">
            <a:avLst/>
          </a:prstGeom>
          <a:noFill/>
        </p:spPr>
        <p:txBody>
          <a:bodyPr wrap="square" rtlCol="0">
            <a:spAutoFit/>
          </a:bodyPr>
          <a:lstStyle/>
          <a:p>
            <a:r>
              <a:rPr lang="en-US" altLang="zh-CN" sz="4800" dirty="0">
                <a:solidFill>
                  <a:srgbClr val="E7E6E6">
                    <a:lumMod val="75000"/>
                    <a:alpha val="34000"/>
                  </a:srgbClr>
                </a:solidFill>
                <a:latin typeface="方正粗黑宋简体" panose="02000000000000000000" pitchFamily="2" charset="-122"/>
                <a:ea typeface="方正粗黑宋简体" panose="02000000000000000000" pitchFamily="2" charset="-122"/>
              </a:rPr>
              <a:t>BUSINESS PLAN </a:t>
            </a:r>
            <a:endParaRPr lang="zh-CN" altLang="en-US" sz="4800" dirty="0">
              <a:solidFill>
                <a:srgbClr val="E7E6E6">
                  <a:lumMod val="75000"/>
                  <a:alpha val="34000"/>
                </a:srgbClr>
              </a:solidFill>
              <a:latin typeface="方正粗黑宋简体" panose="02000000000000000000" pitchFamily="2" charset="-122"/>
              <a:ea typeface="方正粗黑宋简体" panose="02000000000000000000" pitchFamily="2" charset="-122"/>
            </a:endParaRPr>
          </a:p>
        </p:txBody>
      </p:sp>
      <p:sp>
        <p:nvSpPr>
          <p:cNvPr id="4" name="文本框 3"/>
          <p:cNvSpPr txBox="1"/>
          <p:nvPr/>
        </p:nvSpPr>
        <p:spPr>
          <a:xfrm>
            <a:off x="8036014" y="6096452"/>
            <a:ext cx="3605502" cy="369332"/>
          </a:xfrm>
          <a:prstGeom prst="rect">
            <a:avLst/>
          </a:prstGeom>
          <a:noFill/>
        </p:spPr>
        <p:txBody>
          <a:bodyPr wrap="square" rtlCol="0">
            <a:spAutoFit/>
          </a:bodyPr>
          <a:lstStyle/>
          <a:p>
            <a:pPr algn="ctr"/>
            <a:r>
              <a:rPr lang="zh-CN" altLang="en-US" dirty="0" smtClean="0">
                <a:solidFill>
                  <a:srgbClr val="000000"/>
                </a:solidFill>
                <a:latin typeface="方正粗黑宋简体" panose="02000000000000000000" pitchFamily="2" charset="-122"/>
                <a:ea typeface="方正粗黑宋简体" panose="02000000000000000000" pitchFamily="2" charset="-122"/>
              </a:rPr>
              <a:t>汇报人：</a:t>
            </a:r>
            <a:r>
              <a:rPr lang="en-US" altLang="zh-CN" dirty="0" smtClean="0">
                <a:solidFill>
                  <a:srgbClr val="000000"/>
                </a:solidFill>
                <a:latin typeface="方正粗黑宋简体" panose="02000000000000000000" pitchFamily="2" charset="-122"/>
                <a:ea typeface="方正粗黑宋简体" panose="02000000000000000000" pitchFamily="2" charset="-122"/>
              </a:rPr>
              <a:t>RACHEL</a:t>
            </a:r>
            <a:endParaRPr lang="zh-CN" altLang="en-US" dirty="0">
              <a:solidFill>
                <a:srgbClr val="000000"/>
              </a:solidFill>
              <a:latin typeface="方正粗黑宋简体" panose="02000000000000000000" pitchFamily="2" charset="-122"/>
              <a:ea typeface="方正粗黑宋简体" panose="02000000000000000000" pitchFamily="2" charset="-122"/>
            </a:endParaRPr>
          </a:p>
        </p:txBody>
      </p:sp>
      <p:pic>
        <p:nvPicPr>
          <p:cNvPr id="6" name="图片 5" descr="ÉÌÎñ°ì¹«ÕÐÆ¸¼òÀú·Å´ó¾µËÑË÷Ê¸Á¿ËØ²Ä"/>
          <p:cNvPicPr>
            <a:picLocks noChangeAspect="1"/>
          </p:cNvPicPr>
          <p:nvPr/>
        </p:nvPicPr>
        <p:blipFill>
          <a:blip r:embed="rId1"/>
          <a:stretch>
            <a:fillRect/>
          </a:stretch>
        </p:blipFill>
        <p:spPr>
          <a:xfrm>
            <a:off x="-709295" y="0"/>
            <a:ext cx="7324090" cy="7439025"/>
          </a:xfrm>
          <a:prstGeom prst="rect">
            <a:avLst/>
          </a:prstGeom>
        </p:spPr>
      </p:pic>
      <p:pic>
        <p:nvPicPr>
          <p:cNvPr id="8" name="图片 7"/>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449516" y="4780716"/>
            <a:ext cx="1742241" cy="1084475"/>
          </a:xfrm>
          <a:prstGeom prst="rect">
            <a:avLst/>
          </a:prstGeom>
        </p:spPr>
      </p:pic>
      <p:pic>
        <p:nvPicPr>
          <p:cNvPr id="10" name="图片 9" descr="logo"/>
          <p:cNvPicPr>
            <a:picLocks noChangeAspect="1"/>
          </p:cNvPicPr>
          <p:nvPr/>
        </p:nvPicPr>
        <p:blipFill>
          <a:blip r:embed="rId3"/>
          <a:stretch>
            <a:fillRect/>
          </a:stretch>
        </p:blipFill>
        <p:spPr>
          <a:xfrm>
            <a:off x="10045700" y="0"/>
            <a:ext cx="1971675" cy="476250"/>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881383" y="724377"/>
            <a:ext cx="1102278" cy="11022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十字形 25"/>
          <p:cNvSpPr/>
          <p:nvPr/>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FFFFF"/>
              </a:solidFill>
            </a:endParaRPr>
          </a:p>
        </p:txBody>
      </p:sp>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10987032" y="1049193"/>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文本框 21"/>
          <p:cNvSpPr txBox="1"/>
          <p:nvPr/>
        </p:nvSpPr>
        <p:spPr>
          <a:xfrm>
            <a:off x="4777581" y="989025"/>
            <a:ext cx="2734808" cy="523220"/>
          </a:xfrm>
          <a:prstGeom prst="rect">
            <a:avLst/>
          </a:prstGeom>
          <a:noFill/>
        </p:spPr>
        <p:txBody>
          <a:bodyPr wrap="square" rtlCol="0">
            <a:spAutoFit/>
          </a:bodyPr>
          <a:lstStyle/>
          <a:p>
            <a:r>
              <a:rPr lang="en-US" altLang="zh-CN" sz="28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CONTENTS</a:t>
            </a:r>
            <a:endParaRPr lang="en-US" altLang="zh-CN" sz="28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endParaRPr>
          </a:p>
        </p:txBody>
      </p:sp>
      <p:cxnSp>
        <p:nvCxnSpPr>
          <p:cNvPr id="23" name="直接连接符 22"/>
          <p:cNvCxnSpPr/>
          <p:nvPr/>
        </p:nvCxnSpPr>
        <p:spPr>
          <a:xfrm>
            <a:off x="5254171" y="1577771"/>
            <a:ext cx="1654629" cy="0"/>
          </a:xfrm>
          <a:prstGeom prst="line">
            <a:avLst/>
          </a:prstGeom>
          <a:ln w="19050">
            <a:solidFill>
              <a:srgbClr val="B52F0B"/>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2460510" y="1864852"/>
            <a:ext cx="3019880" cy="1569660"/>
          </a:xfrm>
          <a:prstGeom prst="rect">
            <a:avLst/>
          </a:prstGeom>
          <a:noFill/>
        </p:spPr>
        <p:txBody>
          <a:bodyPr wrap="square" rtlCol="0">
            <a:spAutoFit/>
          </a:bodyPr>
          <a:lstStyle>
            <a:defPPr>
              <a:defRPr lang="zh-CN"/>
            </a:defPPr>
            <a:lvl1pPr algn="ctr">
              <a:lnSpc>
                <a:spcPct val="150000"/>
              </a:lnSpc>
              <a:defRPr sz="3200" spc="400">
                <a:ln w="0"/>
                <a:gradFill>
                  <a:gsLst>
                    <a:gs pos="0">
                      <a:srgbClr val="273190">
                        <a:lumMod val="5000"/>
                        <a:lumOff val="95000"/>
                      </a:srgbClr>
                    </a:gs>
                    <a:gs pos="26000">
                      <a:srgbClr val="C01750">
                        <a:lumMod val="40000"/>
                        <a:lumOff val="60000"/>
                      </a:srgbClr>
                    </a:gs>
                    <a:gs pos="100000">
                      <a:srgbClr val="C01750"/>
                    </a:gs>
                    <a:gs pos="71000">
                      <a:srgbClr val="656FD5"/>
                    </a:gs>
                  </a:gsLst>
                  <a:lin ang="5400000"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defRPr>
            </a:lvl1pPr>
          </a:lstStyle>
          <a:p>
            <a:r>
              <a:rPr lang="en-US" altLang="zh-CN" dirty="0">
                <a:gradFill>
                  <a:gsLst>
                    <a:gs pos="0">
                      <a:srgbClr val="869B9C"/>
                    </a:gs>
                    <a:gs pos="100000">
                      <a:srgbClr val="57625C"/>
                    </a:gs>
                  </a:gsLst>
                  <a:lin scaled="1"/>
                </a:gradFill>
                <a:sym typeface="+mn-lt"/>
              </a:rPr>
              <a:t>PART 01   </a:t>
            </a:r>
            <a:r>
              <a:rPr lang="zh-CN" altLang="en-US" dirty="0" smtClean="0">
                <a:gradFill>
                  <a:gsLst>
                    <a:gs pos="0">
                      <a:srgbClr val="869B9C"/>
                    </a:gs>
                    <a:gs pos="100000">
                      <a:srgbClr val="57625C"/>
                    </a:gs>
                  </a:gsLst>
                  <a:lin scaled="1"/>
                </a:gradFill>
                <a:sym typeface="+mn-lt"/>
              </a:rPr>
              <a:t>公司战略概况</a:t>
            </a:r>
            <a:endParaRPr lang="zh-CN" altLang="en-US" dirty="0" smtClean="0">
              <a:gradFill>
                <a:gsLst>
                  <a:gs pos="0">
                    <a:srgbClr val="869B9C"/>
                  </a:gs>
                  <a:gs pos="100000">
                    <a:srgbClr val="57625C"/>
                  </a:gs>
                </a:gsLst>
                <a:lin scaled="1"/>
              </a:gradFill>
              <a:sym typeface="+mn-lt"/>
            </a:endParaRPr>
          </a:p>
        </p:txBody>
      </p:sp>
      <p:sp>
        <p:nvSpPr>
          <p:cNvPr id="25" name="文本框 24"/>
          <p:cNvSpPr txBox="1"/>
          <p:nvPr/>
        </p:nvSpPr>
        <p:spPr>
          <a:xfrm>
            <a:off x="6908800" y="1864852"/>
            <a:ext cx="3019880" cy="1569660"/>
          </a:xfrm>
          <a:prstGeom prst="rect">
            <a:avLst/>
          </a:prstGeom>
          <a:noFill/>
        </p:spPr>
        <p:txBody>
          <a:bodyPr wrap="square" rtlCol="0">
            <a:spAutoFit/>
          </a:bodyPr>
          <a:lstStyle/>
          <a:p>
            <a:pPr algn="ctr">
              <a:lnSpc>
                <a:spcPct val="150000"/>
              </a:lnSpc>
            </a:pPr>
            <a:r>
              <a:rPr lang="en-US" altLang="zh-CN"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PART 02</a:t>
            </a:r>
            <a:r>
              <a:rPr lang="en-US" altLang="zh-CN" sz="1200" b="1" dirty="0" smtClean="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cs typeface="+mn-ea"/>
                <a:sym typeface="+mn-lt"/>
              </a:rPr>
              <a:t>   </a:t>
            </a:r>
            <a:endParaRPr lang="en-US" altLang="zh-CN" sz="1200" b="1" dirty="0" smtClean="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cs typeface="+mn-ea"/>
              <a:sym typeface="+mn-lt"/>
            </a:endParaRPr>
          </a:p>
          <a:p>
            <a:pPr algn="ctr">
              <a:lnSpc>
                <a:spcPct val="150000"/>
              </a:lnSpc>
            </a:pPr>
            <a:r>
              <a:rPr lang="zh-CN" altLang="en-US"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总体</a:t>
            </a:r>
            <a:r>
              <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业务规划</a:t>
            </a:r>
            <a:endPar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endParaRPr>
          </a:p>
        </p:txBody>
      </p:sp>
      <p:sp>
        <p:nvSpPr>
          <p:cNvPr id="27" name="文本框 26"/>
          <p:cNvSpPr txBox="1"/>
          <p:nvPr/>
        </p:nvSpPr>
        <p:spPr>
          <a:xfrm>
            <a:off x="2460510" y="3924639"/>
            <a:ext cx="3019880" cy="1569660"/>
          </a:xfrm>
          <a:prstGeom prst="rect">
            <a:avLst/>
          </a:prstGeom>
          <a:noFill/>
        </p:spPr>
        <p:txBody>
          <a:bodyPr wrap="square" rtlCol="0">
            <a:spAutoFit/>
          </a:bodyPr>
          <a:lstStyle/>
          <a:p>
            <a:pPr algn="ctr">
              <a:lnSpc>
                <a:spcPct val="150000"/>
              </a:lnSpc>
            </a:pPr>
            <a:r>
              <a:rPr lang="en-US" altLang="zh-CN"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PART 03   </a:t>
            </a:r>
            <a:endParaRPr lang="en-US" altLang="zh-CN"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endParaRPr>
          </a:p>
          <a:p>
            <a:pPr algn="ctr">
              <a:lnSpc>
                <a:spcPct val="150000"/>
              </a:lnSpc>
            </a:pPr>
            <a:r>
              <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具体行动计划</a:t>
            </a:r>
            <a:endPar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endParaRPr>
          </a:p>
        </p:txBody>
      </p:sp>
      <p:sp>
        <p:nvSpPr>
          <p:cNvPr id="30" name="文本框 29"/>
          <p:cNvSpPr txBox="1"/>
          <p:nvPr/>
        </p:nvSpPr>
        <p:spPr>
          <a:xfrm>
            <a:off x="6908800" y="3978273"/>
            <a:ext cx="3019880" cy="1569660"/>
          </a:xfrm>
          <a:prstGeom prst="rect">
            <a:avLst/>
          </a:prstGeom>
          <a:noFill/>
        </p:spPr>
        <p:txBody>
          <a:bodyPr wrap="square" rtlCol="0">
            <a:spAutoFit/>
          </a:bodyPr>
          <a:lstStyle/>
          <a:p>
            <a:pPr algn="ctr">
              <a:lnSpc>
                <a:spcPct val="150000"/>
              </a:lnSpc>
            </a:pPr>
            <a:r>
              <a:rPr lang="en-US" altLang="zh-CN"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PART 04</a:t>
            </a:r>
            <a:r>
              <a:rPr lang="en-US" altLang="zh-CN" sz="1200" b="1" dirty="0" smtClean="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cs typeface="+mn-ea"/>
                <a:sym typeface="+mn-lt"/>
              </a:rPr>
              <a:t>   </a:t>
            </a:r>
            <a:endParaRPr lang="en-US" altLang="zh-CN" sz="1200" b="1" dirty="0" smtClean="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cs typeface="+mn-ea"/>
              <a:sym typeface="+mn-lt"/>
            </a:endParaRPr>
          </a:p>
          <a:p>
            <a:pPr algn="ctr">
              <a:lnSpc>
                <a:spcPct val="150000"/>
              </a:lnSpc>
            </a:pPr>
            <a:r>
              <a:rPr lang="zh-CN" altLang="en-US" sz="32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行动</a:t>
            </a:r>
            <a:r>
              <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rPr>
              <a:t>保障措施</a:t>
            </a:r>
            <a:endParaRPr lang="zh-CN" altLang="en-US" sz="32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mn-lt"/>
            </a:endParaRPr>
          </a:p>
        </p:txBody>
      </p:sp>
      <p:sp>
        <p:nvSpPr>
          <p:cNvPr id="31" name="文本框 30"/>
          <p:cNvSpPr txBox="1"/>
          <p:nvPr/>
        </p:nvSpPr>
        <p:spPr>
          <a:xfrm>
            <a:off x="4976586" y="457430"/>
            <a:ext cx="2152422" cy="646331"/>
          </a:xfrm>
          <a:prstGeom prst="rect">
            <a:avLst/>
          </a:prstGeom>
          <a:noFill/>
        </p:spPr>
        <p:txBody>
          <a:bodyPr wrap="square" rtlCol="0">
            <a:spAutoFit/>
          </a:bodyPr>
          <a:lstStyle/>
          <a:p>
            <a:pPr algn="ctr"/>
            <a:r>
              <a:rPr lang="zh-CN" altLang="en-US" sz="36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rPr>
              <a:t>目 录</a:t>
            </a:r>
            <a:endParaRPr lang="zh-CN" altLang="en-US" sz="3600" spc="400" dirty="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7"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6" name="十字形 25"/>
          <p:cNvSpPr/>
          <p:nvPr/>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5"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41286" y="5335706"/>
            <a:ext cx="1742241" cy="1084475"/>
          </a:xfrm>
          <a:prstGeom prst="rect">
            <a:avLst/>
          </a:prstGeom>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5759280" y="209816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69B9C"/>
                  </a:gs>
                  <a:gs pos="100000">
                    <a:srgbClr val="57625C"/>
                  </a:gs>
                </a:gsLst>
                <a:lin scaled="1"/>
              </a:gradFill>
            </a:endParaRPr>
          </a:p>
        </p:txBody>
      </p:sp>
      <p:sp>
        <p:nvSpPr>
          <p:cNvPr id="16" name="文本框 15"/>
          <p:cNvSpPr txBox="1"/>
          <p:nvPr/>
        </p:nvSpPr>
        <p:spPr>
          <a:xfrm>
            <a:off x="1607104" y="2098163"/>
            <a:ext cx="4205325" cy="2208874"/>
          </a:xfrm>
          <a:prstGeom prst="rect">
            <a:avLst/>
          </a:prstGeom>
          <a:noFill/>
        </p:spPr>
        <p:txBody>
          <a:bodyPr wrap="square" rtlCol="0">
            <a:spAutoFit/>
          </a:bodyPr>
          <a:lstStyle>
            <a:defPPr>
              <a:defRPr lang="zh-CN"/>
            </a:defPPr>
            <a:lvl1pPr algn="ctr">
              <a:lnSpc>
                <a:spcPct val="150000"/>
              </a:lnSpc>
              <a:defRPr sz="3200" spc="400">
                <a:ln w="0"/>
                <a:gradFill>
                  <a:gsLst>
                    <a:gs pos="0">
                      <a:srgbClr val="273190">
                        <a:lumMod val="5000"/>
                        <a:lumOff val="95000"/>
                      </a:srgbClr>
                    </a:gs>
                    <a:gs pos="26000">
                      <a:srgbClr val="C01750">
                        <a:lumMod val="40000"/>
                        <a:lumOff val="60000"/>
                      </a:srgbClr>
                    </a:gs>
                    <a:gs pos="100000">
                      <a:srgbClr val="C01750"/>
                    </a:gs>
                    <a:gs pos="71000">
                      <a:srgbClr val="656FD5"/>
                    </a:gs>
                  </a:gsLst>
                  <a:lin ang="5400000"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defRPr>
            </a:lvl1pPr>
          </a:lstStyle>
          <a:p>
            <a:r>
              <a:rPr lang="en-US" altLang="zh-CN" sz="4800" dirty="0">
                <a:gradFill>
                  <a:gsLst>
                    <a:gs pos="0">
                      <a:srgbClr val="869B9C"/>
                    </a:gs>
                    <a:gs pos="100000">
                      <a:srgbClr val="57625C"/>
                    </a:gs>
                  </a:gsLst>
                  <a:lin scaled="1"/>
                </a:gradFill>
                <a:sym typeface="+mn-lt"/>
              </a:rPr>
              <a:t>PART 01   </a:t>
            </a:r>
            <a:endParaRPr lang="en-US" altLang="zh-CN" sz="4800" dirty="0" smtClean="0">
              <a:gradFill>
                <a:gsLst>
                  <a:gs pos="0">
                    <a:srgbClr val="869B9C"/>
                  </a:gs>
                  <a:gs pos="100000">
                    <a:srgbClr val="57625C"/>
                  </a:gs>
                </a:gsLst>
                <a:lin scaled="1"/>
              </a:gradFill>
              <a:sym typeface="+mn-lt"/>
            </a:endParaRPr>
          </a:p>
          <a:p>
            <a:r>
              <a:rPr lang="zh-CN" altLang="en-US" sz="4800" dirty="0" smtClean="0">
                <a:gradFill>
                  <a:gsLst>
                    <a:gs pos="0">
                      <a:srgbClr val="869B9C"/>
                    </a:gs>
                    <a:gs pos="100000">
                      <a:srgbClr val="57625C"/>
                    </a:gs>
                  </a:gsLst>
                  <a:lin scaled="1"/>
                </a:gradFill>
                <a:sym typeface="+mn-lt"/>
              </a:rPr>
              <a:t>公司战略概况</a:t>
            </a:r>
            <a:endParaRPr lang="zh-CN" altLang="en-US" sz="4800" dirty="0" smtClean="0">
              <a:gradFill>
                <a:gsLst>
                  <a:gs pos="0">
                    <a:srgbClr val="869B9C"/>
                  </a:gs>
                  <a:gs pos="100000">
                    <a:srgbClr val="57625C"/>
                  </a:gs>
                </a:gsLst>
                <a:lin scaled="1"/>
              </a:gradFill>
              <a:sym typeface="+mn-lt"/>
            </a:endParaRPr>
          </a:p>
        </p:txBody>
      </p:sp>
      <p:pic>
        <p:nvPicPr>
          <p:cNvPr id="18" name="图片 17"/>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35086" y="590901"/>
            <a:ext cx="1687606" cy="1102277"/>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400813" y="4784567"/>
            <a:ext cx="1102278" cy="1102278"/>
          </a:xfrm>
          <a:prstGeom prst="rect">
            <a:avLst/>
          </a:prstGeom>
        </p:spPr>
      </p:pic>
      <p:pic>
        <p:nvPicPr>
          <p:cNvPr id="2" name="图片 1" descr="ÉÌÎñ°ì¹«ÕÐÆ¸ËÑË÷ÈË²ÅÊÖ³Ö·Å´ó¾µÊ¸Á¿ËØ²Ä"/>
          <p:cNvPicPr>
            <a:picLocks noChangeAspect="1"/>
          </p:cNvPicPr>
          <p:nvPr/>
        </p:nvPicPr>
        <p:blipFill>
          <a:blip r:embed="rId5"/>
          <a:stretch>
            <a:fillRect/>
          </a:stretch>
        </p:blipFill>
        <p:spPr>
          <a:xfrm>
            <a:off x="6056630" y="1905635"/>
            <a:ext cx="6327140" cy="4777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39" name="TextBox 13"/>
          <p:cNvSpPr txBox="1">
            <a:spLocks noChangeArrowheads="1"/>
          </p:cNvSpPr>
          <p:nvPr/>
        </p:nvSpPr>
        <p:spPr bwMode="auto">
          <a:xfrm>
            <a:off x="6720050" y="1541349"/>
            <a:ext cx="1780567" cy="645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800" dirty="0">
                <a:latin typeface="微软雅黑" panose="020B0503020204020204" charset="-122"/>
                <a:ea typeface="微软雅黑" panose="020B0503020204020204" charset="-122"/>
                <a:cs typeface="+mn-ea"/>
                <a:sym typeface="+mn-lt"/>
              </a:rPr>
              <a:t>添加标题</a:t>
            </a:r>
            <a:endParaRPr lang="zh-CN" altLang="en-US" sz="2800" dirty="0">
              <a:latin typeface="微软雅黑" panose="020B0503020204020204" charset="-122"/>
              <a:ea typeface="微软雅黑" panose="020B0503020204020204" charset="-122"/>
              <a:cs typeface="+mn-ea"/>
              <a:sym typeface="+mn-lt"/>
            </a:endParaRPr>
          </a:p>
        </p:txBody>
      </p:sp>
      <p:sp>
        <p:nvSpPr>
          <p:cNvPr id="40" name="TextBox 13"/>
          <p:cNvSpPr txBox="1">
            <a:spLocks noChangeArrowheads="1"/>
          </p:cNvSpPr>
          <p:nvPr/>
        </p:nvSpPr>
        <p:spPr bwMode="auto">
          <a:xfrm>
            <a:off x="6589490" y="2234764"/>
            <a:ext cx="3251144" cy="124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latin typeface="微软雅黑" panose="020B0503020204020204" charset="-122"/>
                <a:ea typeface="微软雅黑" panose="020B0503020204020204" charset="-122"/>
              </a:rPr>
              <a:t>请在此处添加具体内容，文字尽量言简意赅，简单说明即可，不必过于繁琐，注意版面美观度。</a:t>
            </a:r>
            <a:endParaRPr lang="zh-CN" altLang="en-US" dirty="0">
              <a:latin typeface="微软雅黑" panose="020B0503020204020204" charset="-122"/>
              <a:ea typeface="微软雅黑" panose="020B0503020204020204" charset="-122"/>
            </a:endParaRPr>
          </a:p>
        </p:txBody>
      </p:sp>
      <p:sp>
        <p:nvSpPr>
          <p:cNvPr id="41" name="TextBox 13"/>
          <p:cNvSpPr txBox="1">
            <a:spLocks noChangeArrowheads="1"/>
          </p:cNvSpPr>
          <p:nvPr/>
        </p:nvSpPr>
        <p:spPr bwMode="auto">
          <a:xfrm>
            <a:off x="6720050" y="3848998"/>
            <a:ext cx="1780567" cy="645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800" dirty="0">
                <a:latin typeface="微软雅黑" panose="020B0503020204020204" charset="-122"/>
                <a:ea typeface="微软雅黑" panose="020B0503020204020204" charset="-122"/>
                <a:cs typeface="+mn-ea"/>
                <a:sym typeface="+mn-lt"/>
              </a:rPr>
              <a:t>添加标题</a:t>
            </a:r>
            <a:endParaRPr lang="zh-CN" altLang="en-US" sz="2800" dirty="0">
              <a:latin typeface="微软雅黑" panose="020B0503020204020204" charset="-122"/>
              <a:ea typeface="微软雅黑" panose="020B0503020204020204" charset="-122"/>
              <a:cs typeface="+mn-ea"/>
              <a:sym typeface="+mn-lt"/>
            </a:endParaRPr>
          </a:p>
        </p:txBody>
      </p:sp>
      <p:sp>
        <p:nvSpPr>
          <p:cNvPr id="42" name="TextBox 13"/>
          <p:cNvSpPr txBox="1">
            <a:spLocks noChangeArrowheads="1"/>
          </p:cNvSpPr>
          <p:nvPr/>
        </p:nvSpPr>
        <p:spPr bwMode="auto">
          <a:xfrm>
            <a:off x="6589490" y="4542413"/>
            <a:ext cx="3251144" cy="124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latin typeface="微软雅黑" panose="020B0503020204020204" charset="-122"/>
                <a:ea typeface="微软雅黑" panose="020B0503020204020204" charset="-122"/>
              </a:rPr>
              <a:t>请在此处添加具体内容，文字尽量言简意赅，简单说明即可，不必过于繁琐，注意版面美观度。</a:t>
            </a:r>
            <a:endParaRPr lang="zh-CN" altLang="en-US" dirty="0">
              <a:latin typeface="微软雅黑" panose="020B0503020204020204" charset="-122"/>
              <a:ea typeface="微软雅黑" panose="020B0503020204020204" charset="-122"/>
            </a:endParaRPr>
          </a:p>
        </p:txBody>
      </p:sp>
      <p:grpSp>
        <p:nvGrpSpPr>
          <p:cNvPr id="46" name="Group 38"/>
          <p:cNvGrpSpPr/>
          <p:nvPr/>
        </p:nvGrpSpPr>
        <p:grpSpPr bwMode="auto">
          <a:xfrm>
            <a:off x="734399" y="1925146"/>
            <a:ext cx="5581062" cy="3410560"/>
            <a:chOff x="2007319" y="1438225"/>
            <a:chExt cx="8493749" cy="4865200"/>
          </a:xfrm>
        </p:grpSpPr>
        <p:sp>
          <p:nvSpPr>
            <p:cNvPr id="47" name="Freeform 39"/>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sz="1465">
                <a:latin typeface="微软雅黑" panose="020B0503020204020204" charset="-122"/>
                <a:ea typeface="微软雅黑" panose="020B0503020204020204" charset="-122"/>
                <a:sym typeface="Arial" panose="020B0604020202020204"/>
              </a:endParaRPr>
            </a:p>
          </p:txBody>
        </p:sp>
        <p:sp>
          <p:nvSpPr>
            <p:cNvPr id="48" name="Freeform 40"/>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sz="1465">
                <a:latin typeface="微软雅黑" panose="020B0503020204020204" charset="-122"/>
                <a:ea typeface="微软雅黑" panose="020B0503020204020204" charset="-122"/>
                <a:sym typeface="Arial" panose="020B0604020202020204"/>
              </a:endParaRPr>
            </a:p>
          </p:txBody>
        </p:sp>
        <p:sp>
          <p:nvSpPr>
            <p:cNvPr id="49" name="Freeform 41"/>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a:lstStyle/>
            <a:p>
              <a:pPr defTabSz="914400">
                <a:defRPr/>
              </a:pPr>
              <a:endParaRPr lang="id-ID" sz="1465">
                <a:latin typeface="微软雅黑" panose="020B0503020204020204" charset="-122"/>
                <a:ea typeface="微软雅黑" panose="020B0503020204020204" charset="-122"/>
                <a:sym typeface="Arial" panose="020B0604020202020204"/>
              </a:endParaRPr>
            </a:p>
          </p:txBody>
        </p:sp>
        <p:sp>
          <p:nvSpPr>
            <p:cNvPr id="50" name="Rectangle 42"/>
            <p:cNvSpPr>
              <a:spLocks noChangeArrowheads="1"/>
            </p:cNvSpPr>
            <p:nvPr/>
          </p:nvSpPr>
          <p:spPr bwMode="auto">
            <a:xfrm>
              <a:off x="2007319" y="6037714"/>
              <a:ext cx="8493749" cy="154483"/>
            </a:xfrm>
            <a:prstGeom prst="rect">
              <a:avLst/>
            </a:prstGeom>
            <a:solidFill>
              <a:schemeClr val="bg1">
                <a:lumMod val="95000"/>
              </a:schemeClr>
            </a:solidFill>
            <a:ln>
              <a:noFill/>
            </a:ln>
          </p:spPr>
          <p:txBody>
            <a:bodyPr/>
            <a:lstStyle/>
            <a:p>
              <a:pPr defTabSz="914400">
                <a:defRPr/>
              </a:pPr>
              <a:endParaRPr lang="id-ID" sz="1465">
                <a:latin typeface="微软雅黑" panose="020B0503020204020204" charset="-122"/>
                <a:ea typeface="微软雅黑" panose="020B0503020204020204" charset="-122"/>
                <a:sym typeface="Arial" panose="020B0604020202020204"/>
              </a:endParaRPr>
            </a:p>
          </p:txBody>
        </p:sp>
        <p:sp>
          <p:nvSpPr>
            <p:cNvPr id="51" name="Freeform 43"/>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defTabSz="914400">
                <a:defRPr/>
              </a:pPr>
              <a:endParaRPr lang="zh-CN" altLang="en-US" sz="1465">
                <a:latin typeface="微软雅黑" panose="020B0503020204020204" charset="-122"/>
                <a:ea typeface="微软雅黑" panose="020B0503020204020204" charset="-122"/>
                <a:sym typeface="Arial" panose="020B0604020202020204"/>
              </a:endParaRPr>
            </a:p>
          </p:txBody>
        </p:sp>
        <p:sp>
          <p:nvSpPr>
            <p:cNvPr id="52" name="Oval 45"/>
            <p:cNvSpPr/>
            <p:nvPr/>
          </p:nvSpPr>
          <p:spPr>
            <a:xfrm>
              <a:off x="6252135" y="1545334"/>
              <a:ext cx="78264" cy="803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sz="1465">
                <a:solidFill>
                  <a:schemeClr val="tx1"/>
                </a:solidFill>
                <a:latin typeface="微软雅黑" panose="020B0503020204020204" charset="-122"/>
                <a:ea typeface="微软雅黑" panose="020B0503020204020204" charset="-122"/>
                <a:sym typeface="Arial" panose="020B0604020202020204"/>
              </a:endParaRPr>
            </a:p>
          </p:txBody>
        </p:sp>
      </p:grpSp>
      <p:sp>
        <p:nvSpPr>
          <p:cNvPr id="2" name="矩形 1"/>
          <p:cNvSpPr/>
          <p:nvPr/>
        </p:nvSpPr>
        <p:spPr>
          <a:xfrm>
            <a:off x="1511103" y="2234764"/>
            <a:ext cx="4055507" cy="2722247"/>
          </a:xfrm>
          <a:prstGeom prst="rect">
            <a:avLst/>
          </a:prstGeom>
          <a:solidFill>
            <a:srgbClr val="2FC1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14557" y="2446373"/>
            <a:ext cx="2637819" cy="2255424"/>
          </a:xfrm>
          <a:prstGeom prst="rect">
            <a:avLst/>
          </a:prstGeom>
        </p:spPr>
      </p:pic>
      <p:sp>
        <p:nvSpPr>
          <p:cNvPr id="54" name="矩形 53"/>
          <p:cNvSpPr/>
          <p:nvPr/>
        </p:nvSpPr>
        <p:spPr>
          <a:xfrm>
            <a:off x="1368942" y="658996"/>
            <a:ext cx="3578225" cy="645160"/>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01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公司</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战略概况</a:t>
            </a:r>
            <a:endPar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368942" y="658996"/>
            <a:ext cx="3578225" cy="645160"/>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01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公司</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战略概况</a:t>
            </a:r>
            <a:endPar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graphicFrame>
        <p:nvGraphicFramePr>
          <p:cNvPr id="3" name="2D Column Chart"/>
          <p:cNvGraphicFramePr/>
          <p:nvPr/>
        </p:nvGraphicFramePr>
        <p:xfrm>
          <a:off x="5750680" y="1641045"/>
          <a:ext cx="4959223" cy="3660048"/>
        </p:xfrm>
        <a:graphic>
          <a:graphicData uri="http://schemas.openxmlformats.org/drawingml/2006/chart">
            <c:chart xmlns:c="http://schemas.openxmlformats.org/drawingml/2006/chart" xmlns:r="http://schemas.openxmlformats.org/officeDocument/2006/relationships" r:id="rId1"/>
          </a:graphicData>
        </a:graphic>
      </p:graphicFrame>
      <p:sp>
        <p:nvSpPr>
          <p:cNvPr id="4" name="TextBox 2"/>
          <p:cNvSpPr txBox="1"/>
          <p:nvPr/>
        </p:nvSpPr>
        <p:spPr>
          <a:xfrm>
            <a:off x="1482097" y="2769353"/>
            <a:ext cx="2339102" cy="954107"/>
          </a:xfrm>
          <a:prstGeom prst="rect">
            <a:avLst/>
          </a:prstGeom>
          <a:noFill/>
        </p:spPr>
        <p:txBody>
          <a:bodyPr wrap="none" rtlCol="0">
            <a:spAutoFit/>
          </a:bodyPr>
          <a:lstStyle/>
          <a:p>
            <a:pPr algn="l"/>
            <a:r>
              <a:rPr lang="zh-CN" altLang="en-US" sz="2800" dirty="0">
                <a:solidFill>
                  <a:srgbClr val="2FC19C"/>
                </a:solidFill>
                <a:latin typeface="Source Han Sans SC" panose="020B0500000000000000" pitchFamily="34" charset="-128"/>
                <a:ea typeface="Source Han Sans SC" panose="020B0500000000000000" pitchFamily="34" charset="-128"/>
              </a:rPr>
              <a:t>在这添加</a:t>
            </a:r>
            <a:endParaRPr lang="en-US" altLang="zh-CN" sz="2800" dirty="0">
              <a:solidFill>
                <a:srgbClr val="2FC19C"/>
              </a:solidFill>
              <a:latin typeface="Source Han Sans SC" panose="020B0500000000000000" pitchFamily="34" charset="-128"/>
              <a:ea typeface="Source Han Sans SC" panose="020B0500000000000000" pitchFamily="34" charset="-128"/>
            </a:endParaRPr>
          </a:p>
          <a:p>
            <a:pPr algn="l"/>
            <a:r>
              <a:rPr lang="zh-CN" altLang="en-US" sz="2800" dirty="0">
                <a:solidFill>
                  <a:srgbClr val="2FC19C"/>
                </a:solidFill>
                <a:latin typeface="Source Han Sans SC" panose="020B0500000000000000" pitchFamily="34" charset="-128"/>
                <a:ea typeface="Source Han Sans SC" panose="020B0500000000000000" pitchFamily="34" charset="-128"/>
              </a:rPr>
              <a:t>页面标题内容</a:t>
            </a:r>
            <a:endParaRPr lang="zh-CN" altLang="en-US" sz="2800" dirty="0">
              <a:solidFill>
                <a:srgbClr val="2FC19C"/>
              </a:solidFill>
              <a:latin typeface="Source Han Sans SC" panose="020B0500000000000000" pitchFamily="34" charset="-128"/>
              <a:ea typeface="Source Han Sans SC" panose="020B0500000000000000" pitchFamily="34" charset="-128"/>
            </a:endParaRPr>
          </a:p>
        </p:txBody>
      </p:sp>
      <p:sp>
        <p:nvSpPr>
          <p:cNvPr id="5" name="Google Shape;86;p19"/>
          <p:cNvSpPr txBox="1"/>
          <p:nvPr/>
        </p:nvSpPr>
        <p:spPr>
          <a:xfrm>
            <a:off x="1482097" y="2368465"/>
            <a:ext cx="3183654" cy="3102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0" u="none" strike="noStrike" cap="none">
                <a:solidFill>
                  <a:schemeClr val="bg1">
                    <a:lumMod val="50000"/>
                  </a:schemeClr>
                </a:solidFill>
                <a:latin typeface="Source Han Sans SC" panose="020B0500000000000000" pitchFamily="34" charset="-128"/>
                <a:ea typeface="Source Han Sans SC" panose="020B0500000000000000" pitchFamily="34" charset="-128"/>
                <a:cs typeface="Lato"/>
                <a:sym typeface="Lato"/>
              </a:rPr>
              <a:t>YOUR TITLE HERE</a:t>
            </a:r>
            <a:endParaRPr sz="2000" b="0" i="0" u="none" strike="noStrike" cap="none">
              <a:solidFill>
                <a:schemeClr val="bg1">
                  <a:lumMod val="50000"/>
                </a:schemeClr>
              </a:solidFill>
              <a:latin typeface="Source Han Sans SC" panose="020B0500000000000000" pitchFamily="34" charset="-128"/>
              <a:ea typeface="Source Han Sans SC" panose="020B0500000000000000" pitchFamily="34" charset="-128"/>
              <a:cs typeface="Lato"/>
              <a:sym typeface="Lato"/>
            </a:endParaRPr>
          </a:p>
        </p:txBody>
      </p:sp>
      <p:sp>
        <p:nvSpPr>
          <p:cNvPr id="6" name="TextBox 24"/>
          <p:cNvSpPr txBox="1"/>
          <p:nvPr/>
        </p:nvSpPr>
        <p:spPr>
          <a:xfrm>
            <a:off x="1482097" y="4210233"/>
            <a:ext cx="3686804" cy="1090860"/>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ts val="2000"/>
              </a:lnSpc>
              <a:spcBef>
                <a:spcPts val="0"/>
              </a:spcBef>
              <a:spcAft>
                <a:spcPts val="0"/>
              </a:spcAft>
              <a:buClrTx/>
              <a:buSzTx/>
              <a:buFontTx/>
              <a:buNone/>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200" b="0" i="0" u="none" strike="noStrike" kern="1200" cap="none" spc="0" normalizeH="0" baseline="0" noProof="0" dirty="0">
              <a:ln>
                <a:noFill/>
              </a:ln>
              <a:solidFill>
                <a:schemeClr val="bg1">
                  <a:lumMod val="50000"/>
                </a:schemeClr>
              </a:solidFill>
              <a:effectLst/>
              <a:uLnTx/>
              <a:uFillTx/>
              <a:latin typeface="Source Han Sans SC" panose="020B0500000000000000" pitchFamily="34" charset="-128"/>
              <a:ea typeface="Source Han Sans SC" panose="020B0500000000000000" pitchFamily="34" charset="-128"/>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indefinite" fill="hold"/>
                                        <p:tgtEl>
                                          <p:spTgt spid="3"/>
                                        </p:tgtEl>
                                        <p:attrNameLst>
                                          <p:attrName>style.visibility</p:attrName>
                                        </p:attrNameLst>
                                      </p:cBhvr>
                                      <p:to>
                                        <p:strVal val="visible"/>
                                      </p:to>
                                    </p:set>
                                    <p:animEffect transition="in" filter="wipe(down)">
                                      <p:cBhvr>
                                        <p:cTn id="7" dur="75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dvAuto="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0" name="十字形 19"/>
          <p:cNvSpPr/>
          <p:nvPr/>
        </p:nvSpPr>
        <p:spPr>
          <a:xfrm>
            <a:off x="10481274" y="151967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1174413" y="5354934"/>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2" name="平行四边形 1"/>
          <p:cNvSpPr/>
          <p:nvPr/>
        </p:nvSpPr>
        <p:spPr>
          <a:xfrm>
            <a:off x="8144584" y="2252580"/>
            <a:ext cx="3183181" cy="4138863"/>
          </a:xfrm>
          <a:prstGeom prst="parallelogram">
            <a:avLst>
              <a:gd name="adj" fmla="val 56982"/>
            </a:avLst>
          </a:prstGeom>
          <a:solidFill>
            <a:srgbClr val="83CE9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6842423" y="1640606"/>
            <a:ext cx="3183181" cy="4138863"/>
          </a:xfrm>
          <a:prstGeom prst="parallelogram">
            <a:avLst>
              <a:gd name="adj" fmla="val 56982"/>
            </a:avLst>
          </a:prstGeom>
          <a:solidFill>
            <a:srgbClr val="2FC19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368942" y="658996"/>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01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公司</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战略概况</a:t>
            </a:r>
            <a:endPar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
        <p:nvSpPr>
          <p:cNvPr id="28" name="Oval 39"/>
          <p:cNvSpPr/>
          <p:nvPr/>
        </p:nvSpPr>
        <p:spPr>
          <a:xfrm>
            <a:off x="1985364" y="2218859"/>
            <a:ext cx="561144" cy="561144"/>
          </a:xfrm>
          <a:prstGeom prst="ellipse">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29" name="Shape 2579"/>
          <p:cNvSpPr/>
          <p:nvPr/>
        </p:nvSpPr>
        <p:spPr>
          <a:xfrm>
            <a:off x="2135398" y="234832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30" name="矩形 29"/>
          <p:cNvSpPr/>
          <p:nvPr/>
        </p:nvSpPr>
        <p:spPr>
          <a:xfrm>
            <a:off x="2684575" y="2315111"/>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31" name="文本框 30"/>
          <p:cNvSpPr txBox="1"/>
          <p:nvPr/>
        </p:nvSpPr>
        <p:spPr>
          <a:xfrm>
            <a:off x="2684575" y="1915001"/>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sp>
        <p:nvSpPr>
          <p:cNvPr id="32" name="Oval 39"/>
          <p:cNvSpPr/>
          <p:nvPr/>
        </p:nvSpPr>
        <p:spPr>
          <a:xfrm>
            <a:off x="1985364" y="3487096"/>
            <a:ext cx="561144" cy="561144"/>
          </a:xfrm>
          <a:prstGeom prst="ellipse">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33" name="Shape 2579"/>
          <p:cNvSpPr/>
          <p:nvPr/>
        </p:nvSpPr>
        <p:spPr>
          <a:xfrm>
            <a:off x="2135398" y="361655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34" name="矩形 33"/>
          <p:cNvSpPr/>
          <p:nvPr/>
        </p:nvSpPr>
        <p:spPr>
          <a:xfrm>
            <a:off x="2684575" y="3583348"/>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36" name="文本框 35"/>
          <p:cNvSpPr txBox="1"/>
          <p:nvPr/>
        </p:nvSpPr>
        <p:spPr>
          <a:xfrm>
            <a:off x="2684575" y="3183238"/>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sp>
        <p:nvSpPr>
          <p:cNvPr id="37" name="Oval 39"/>
          <p:cNvSpPr/>
          <p:nvPr/>
        </p:nvSpPr>
        <p:spPr>
          <a:xfrm>
            <a:off x="1985364" y="4955388"/>
            <a:ext cx="561144" cy="561144"/>
          </a:xfrm>
          <a:prstGeom prst="ellipse">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38" name="Shape 2579"/>
          <p:cNvSpPr/>
          <p:nvPr/>
        </p:nvSpPr>
        <p:spPr>
          <a:xfrm>
            <a:off x="2135398" y="508485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39" name="矩形 38"/>
          <p:cNvSpPr/>
          <p:nvPr/>
        </p:nvSpPr>
        <p:spPr>
          <a:xfrm>
            <a:off x="2684575" y="5051640"/>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40" name="文本框 39"/>
          <p:cNvSpPr txBox="1"/>
          <p:nvPr/>
        </p:nvSpPr>
        <p:spPr>
          <a:xfrm>
            <a:off x="2684575" y="4651530"/>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pic>
        <p:nvPicPr>
          <p:cNvPr id="42" name="图片 41"/>
          <p:cNvPicPr>
            <a:picLocks noChangeAspect="1"/>
          </p:cNvPicPr>
          <p:nvPr/>
        </p:nvPicPr>
        <p:blipFill rotWithShape="1">
          <a:blip r:embed="rId2" cstate="print">
            <a:extLst>
              <a:ext uri="{28A0092B-C50C-407E-A947-70E740481C1C}">
                <a14:useLocalDpi xmlns:a14="http://schemas.microsoft.com/office/drawing/2010/main" val="0"/>
              </a:ext>
            </a:extLst>
          </a:blip>
          <a:srcRect l="7799" r="30442"/>
          <a:stretch>
            <a:fillRect/>
          </a:stretch>
        </p:blipFill>
        <p:spPr>
          <a:xfrm>
            <a:off x="7448861" y="2410812"/>
            <a:ext cx="2767581" cy="29739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ppt_x"/>
                                          </p:val>
                                        </p:tav>
                                        <p:tav tm="100000">
                                          <p:val>
                                            <p:strVal val="#ppt_x"/>
                                          </p:val>
                                        </p:tav>
                                      </p:tavLst>
                                    </p:anim>
                                    <p:anim calcmode="lin" valueType="num">
                                      <p:cBhvr additive="base">
                                        <p:cTn id="8" dur="25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250" fill="hold"/>
                                        <p:tgtEl>
                                          <p:spTgt spid="32"/>
                                        </p:tgtEl>
                                        <p:attrNameLst>
                                          <p:attrName>ppt_x</p:attrName>
                                        </p:attrNameLst>
                                      </p:cBhvr>
                                      <p:tavLst>
                                        <p:tav tm="0">
                                          <p:val>
                                            <p:strVal val="#ppt_x"/>
                                          </p:val>
                                        </p:tav>
                                        <p:tav tm="100000">
                                          <p:val>
                                            <p:strVal val="#ppt_x"/>
                                          </p:val>
                                        </p:tav>
                                      </p:tavLst>
                                    </p:anim>
                                    <p:anim calcmode="lin" valueType="num">
                                      <p:cBhvr additive="base">
                                        <p:cTn id="28" dur="250" fill="hold"/>
                                        <p:tgtEl>
                                          <p:spTgt spid="3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250" fill="hold"/>
                                        <p:tgtEl>
                                          <p:spTgt spid="33"/>
                                        </p:tgtEl>
                                        <p:attrNameLst>
                                          <p:attrName>ppt_x</p:attrName>
                                        </p:attrNameLst>
                                      </p:cBhvr>
                                      <p:tavLst>
                                        <p:tav tm="0">
                                          <p:val>
                                            <p:strVal val="#ppt_x"/>
                                          </p:val>
                                        </p:tav>
                                        <p:tav tm="100000">
                                          <p:val>
                                            <p:strVal val="#ppt_x"/>
                                          </p:val>
                                        </p:tav>
                                      </p:tavLst>
                                    </p:anim>
                                    <p:anim calcmode="lin" valueType="num">
                                      <p:cBhvr additive="base">
                                        <p:cTn id="33" dur="250" fill="hold"/>
                                        <p:tgtEl>
                                          <p:spTgt spid="33"/>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250" fill="hold"/>
                                        <p:tgtEl>
                                          <p:spTgt spid="37"/>
                                        </p:tgtEl>
                                        <p:attrNameLst>
                                          <p:attrName>ppt_x</p:attrName>
                                        </p:attrNameLst>
                                      </p:cBhvr>
                                      <p:tavLst>
                                        <p:tav tm="0">
                                          <p:val>
                                            <p:strVal val="#ppt_x"/>
                                          </p:val>
                                        </p:tav>
                                        <p:tav tm="100000">
                                          <p:val>
                                            <p:strVal val="#ppt_x"/>
                                          </p:val>
                                        </p:tav>
                                      </p:tavLst>
                                    </p:anim>
                                    <p:anim calcmode="lin" valueType="num">
                                      <p:cBhvr additive="base">
                                        <p:cTn id="48" dur="250" fill="hold"/>
                                        <p:tgtEl>
                                          <p:spTgt spid="37"/>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250" fill="hold"/>
                                        <p:tgtEl>
                                          <p:spTgt spid="38"/>
                                        </p:tgtEl>
                                        <p:attrNameLst>
                                          <p:attrName>ppt_x</p:attrName>
                                        </p:attrNameLst>
                                      </p:cBhvr>
                                      <p:tavLst>
                                        <p:tav tm="0">
                                          <p:val>
                                            <p:strVal val="#ppt_x"/>
                                          </p:val>
                                        </p:tav>
                                        <p:tav tm="100000">
                                          <p:val>
                                            <p:strVal val="#ppt_x"/>
                                          </p:val>
                                        </p:tav>
                                      </p:tavLst>
                                    </p:anim>
                                    <p:anim calcmode="lin" valueType="num">
                                      <p:cBhvr additive="base">
                                        <p:cTn id="53" dur="250" fill="hold"/>
                                        <p:tgtEl>
                                          <p:spTgt spid="3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animBg="1"/>
      <p:bldP spid="30" grpId="0"/>
      <p:bldP spid="31" grpId="0"/>
      <p:bldP spid="32" grpId="0" bldLvl="0" animBg="1"/>
      <p:bldP spid="33" grpId="0" animBg="1"/>
      <p:bldP spid="34" grpId="0"/>
      <p:bldP spid="36" grpId="0"/>
      <p:bldP spid="37" grpId="0" bldLvl="0" animBg="1"/>
      <p:bldP spid="38" grpId="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6" name="十字形 25"/>
          <p:cNvSpPr/>
          <p:nvPr/>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5"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41286" y="5335706"/>
            <a:ext cx="1742241" cy="1084475"/>
          </a:xfrm>
          <a:prstGeom prst="rect">
            <a:avLst/>
          </a:prstGeom>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5759280" y="209816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69B9C"/>
                  </a:gs>
                  <a:gs pos="100000">
                    <a:srgbClr val="57625C"/>
                  </a:gs>
                </a:gsLst>
                <a:lin scaled="1"/>
              </a:gradFill>
            </a:endParaRPr>
          </a:p>
        </p:txBody>
      </p:sp>
      <p:sp>
        <p:nvSpPr>
          <p:cNvPr id="16" name="文本框 15"/>
          <p:cNvSpPr txBox="1"/>
          <p:nvPr/>
        </p:nvSpPr>
        <p:spPr>
          <a:xfrm>
            <a:off x="1607104" y="2098163"/>
            <a:ext cx="4205325" cy="2306955"/>
          </a:xfrm>
          <a:prstGeom prst="rect">
            <a:avLst/>
          </a:prstGeom>
          <a:noFill/>
        </p:spPr>
        <p:txBody>
          <a:bodyPr wrap="square" rtlCol="0">
            <a:spAutoFit/>
          </a:bodyPr>
          <a:lstStyle>
            <a:defPPr>
              <a:defRPr lang="zh-CN"/>
            </a:defPPr>
            <a:lvl1pPr algn="ctr">
              <a:lnSpc>
                <a:spcPct val="150000"/>
              </a:lnSpc>
              <a:defRPr sz="3200" spc="400">
                <a:ln w="0"/>
                <a:gradFill>
                  <a:gsLst>
                    <a:gs pos="0">
                      <a:srgbClr val="273190">
                        <a:lumMod val="5000"/>
                        <a:lumOff val="95000"/>
                      </a:srgbClr>
                    </a:gs>
                    <a:gs pos="26000">
                      <a:srgbClr val="C01750">
                        <a:lumMod val="40000"/>
                        <a:lumOff val="60000"/>
                      </a:srgbClr>
                    </a:gs>
                    <a:gs pos="100000">
                      <a:srgbClr val="C01750"/>
                    </a:gs>
                    <a:gs pos="71000">
                      <a:srgbClr val="656FD5"/>
                    </a:gs>
                  </a:gsLst>
                  <a:lin ang="5400000"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defRPr>
            </a:lvl1pPr>
          </a:lstStyle>
          <a:p>
            <a:r>
              <a:rPr lang="en-US" altLang="zh-CN" sz="4800" dirty="0">
                <a:gradFill>
                  <a:gsLst>
                    <a:gs pos="0">
                      <a:srgbClr val="869B9C"/>
                    </a:gs>
                    <a:gs pos="100000">
                      <a:srgbClr val="57625C"/>
                    </a:gs>
                  </a:gsLst>
                  <a:lin scaled="1"/>
                </a:gradFill>
                <a:sym typeface="+mn-lt"/>
              </a:rPr>
              <a:t>PART 02   </a:t>
            </a:r>
            <a:endParaRPr lang="en-US" altLang="zh-CN" sz="4800" dirty="0" smtClean="0">
              <a:gradFill>
                <a:gsLst>
                  <a:gs pos="0">
                    <a:srgbClr val="869B9C"/>
                  </a:gs>
                  <a:gs pos="100000">
                    <a:srgbClr val="57625C"/>
                  </a:gs>
                </a:gsLst>
                <a:lin scaled="1"/>
              </a:gradFill>
              <a:sym typeface="+mn-lt"/>
            </a:endParaRPr>
          </a:p>
          <a:p>
            <a:r>
              <a:rPr lang="zh-CN" altLang="en-US" sz="4800" dirty="0" smtClean="0">
                <a:gradFill>
                  <a:gsLst>
                    <a:gs pos="0">
                      <a:srgbClr val="869B9C"/>
                    </a:gs>
                    <a:gs pos="100000">
                      <a:srgbClr val="57625C"/>
                    </a:gs>
                  </a:gsLst>
                  <a:lin scaled="1"/>
                </a:gradFill>
                <a:sym typeface="+mn-lt"/>
              </a:rPr>
              <a:t>总体业务规划</a:t>
            </a:r>
            <a:endParaRPr lang="zh-CN" altLang="en-US" sz="4800" dirty="0" smtClean="0">
              <a:gradFill>
                <a:gsLst>
                  <a:gs pos="0">
                    <a:srgbClr val="869B9C"/>
                  </a:gs>
                  <a:gs pos="100000">
                    <a:srgbClr val="57625C"/>
                  </a:gs>
                </a:gsLst>
                <a:lin scaled="1"/>
              </a:gradFill>
              <a:sym typeface="+mn-lt"/>
            </a:endParaRPr>
          </a:p>
        </p:txBody>
      </p:sp>
      <p:pic>
        <p:nvPicPr>
          <p:cNvPr id="18" name="图片 17"/>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35086" y="590901"/>
            <a:ext cx="1687606" cy="1102277"/>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400813" y="4784567"/>
            <a:ext cx="1102278" cy="1102278"/>
          </a:xfrm>
          <a:prstGeom prst="rect">
            <a:avLst/>
          </a:prstGeom>
        </p:spPr>
      </p:pic>
      <p:pic>
        <p:nvPicPr>
          <p:cNvPr id="2" name="图片 1" descr="ÉÌÎñ°ì¹«ÕÐÆ¸ËÑË÷ÈË²ÅÊÖ³Ö·Å´ó¾µÊ¸Á¿ËØ²Ä"/>
          <p:cNvPicPr>
            <a:picLocks noChangeAspect="1"/>
          </p:cNvPicPr>
          <p:nvPr/>
        </p:nvPicPr>
        <p:blipFill>
          <a:blip r:embed="rId5"/>
          <a:stretch>
            <a:fillRect/>
          </a:stretch>
        </p:blipFill>
        <p:spPr>
          <a:xfrm>
            <a:off x="6056630" y="1905635"/>
            <a:ext cx="6327140" cy="4777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1" name="十字形 20"/>
          <p:cNvSpPr/>
          <p:nvPr/>
        </p:nvSpPr>
        <p:spPr>
          <a:xfrm>
            <a:off x="1174413" y="5354934"/>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42" name="文本框 41"/>
          <p:cNvSpPr txBox="1"/>
          <p:nvPr/>
        </p:nvSpPr>
        <p:spPr>
          <a:xfrm>
            <a:off x="1569862" y="2178550"/>
            <a:ext cx="1481334"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cs typeface="阿里巴巴普惠体 R" panose="00020600040101010101" pitchFamily="18" charset="-122"/>
              </a:rPr>
              <a:t>输入标题</a:t>
            </a:r>
            <a:endParaRPr lang="zh-CN" altLang="en-US" sz="2400" dirty="0">
              <a:latin typeface="微软雅黑" panose="020B0503020204020204" charset="-122"/>
              <a:ea typeface="微软雅黑" panose="020B0503020204020204" charset="-122"/>
              <a:cs typeface="阿里巴巴普惠体 R" panose="00020600040101010101" pitchFamily="18" charset="-122"/>
            </a:endParaRPr>
          </a:p>
        </p:txBody>
      </p:sp>
      <p:sp>
        <p:nvSpPr>
          <p:cNvPr id="43" name="文本框 42"/>
          <p:cNvSpPr txBox="1"/>
          <p:nvPr/>
        </p:nvSpPr>
        <p:spPr>
          <a:xfrm>
            <a:off x="1132114" y="2562396"/>
            <a:ext cx="3877596" cy="898195"/>
          </a:xfrm>
          <a:prstGeom prst="rect">
            <a:avLst/>
          </a:prstGeom>
          <a:noFill/>
        </p:spPr>
        <p:txBody>
          <a:bodyPr wrap="square" rtlCol="0">
            <a:spAutoFit/>
          </a:bodyPr>
          <a:lstStyle/>
          <a:p>
            <a:pPr>
              <a:lnSpc>
                <a:spcPct val="200000"/>
              </a:lnSpc>
            </a:pPr>
            <a:r>
              <a:rPr lang="zh-CN" altLang="en-US" sz="1400" dirty="0" smtClean="0">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smtClean="0">
              <a:latin typeface="微软雅黑" panose="020B0503020204020204" charset="-122"/>
              <a:ea typeface="微软雅黑" panose="020B0503020204020204" charset="-122"/>
            </a:endParaRPr>
          </a:p>
        </p:txBody>
      </p:sp>
      <p:sp>
        <p:nvSpPr>
          <p:cNvPr id="44" name="文本框 43"/>
          <p:cNvSpPr txBox="1"/>
          <p:nvPr/>
        </p:nvSpPr>
        <p:spPr>
          <a:xfrm>
            <a:off x="1590437" y="3957767"/>
            <a:ext cx="1481334"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cs typeface="阿里巴巴普惠体 R" panose="00020600040101010101" pitchFamily="18" charset="-122"/>
              </a:rPr>
              <a:t>输入标题</a:t>
            </a:r>
            <a:endParaRPr lang="zh-CN" altLang="en-US" sz="2400" dirty="0">
              <a:latin typeface="微软雅黑" panose="020B0503020204020204" charset="-122"/>
              <a:ea typeface="微软雅黑" panose="020B0503020204020204" charset="-122"/>
              <a:cs typeface="阿里巴巴普惠体 R" panose="00020600040101010101" pitchFamily="18" charset="-122"/>
            </a:endParaRPr>
          </a:p>
        </p:txBody>
      </p:sp>
      <p:sp>
        <p:nvSpPr>
          <p:cNvPr id="45" name="文本框 44"/>
          <p:cNvSpPr txBox="1"/>
          <p:nvPr/>
        </p:nvSpPr>
        <p:spPr>
          <a:xfrm>
            <a:off x="1152689" y="4341613"/>
            <a:ext cx="3877596" cy="898195"/>
          </a:xfrm>
          <a:prstGeom prst="rect">
            <a:avLst/>
          </a:prstGeom>
          <a:noFill/>
        </p:spPr>
        <p:txBody>
          <a:bodyPr wrap="square" rtlCol="0">
            <a:spAutoFit/>
          </a:bodyPr>
          <a:lstStyle/>
          <a:p>
            <a:pPr>
              <a:lnSpc>
                <a:spcPct val="200000"/>
              </a:lnSpc>
            </a:pPr>
            <a:r>
              <a:rPr lang="zh-CN" altLang="en-US" sz="1400" dirty="0" smtClean="0">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smtClean="0">
              <a:latin typeface="微软雅黑" panose="020B0503020204020204" charset="-122"/>
              <a:ea typeface="微软雅黑" panose="020B0503020204020204" charset="-122"/>
            </a:endParaRPr>
          </a:p>
        </p:txBody>
      </p:sp>
      <p:sp>
        <p:nvSpPr>
          <p:cNvPr id="46" name="矩形 45"/>
          <p:cNvSpPr>
            <a:spLocks noChangeAspect="1"/>
          </p:cNvSpPr>
          <p:nvPr/>
        </p:nvSpPr>
        <p:spPr>
          <a:xfrm>
            <a:off x="1224988" y="2252605"/>
            <a:ext cx="252000" cy="252000"/>
          </a:xfrm>
          <a:prstGeom prst="rec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7" name="矩形 46"/>
          <p:cNvSpPr>
            <a:spLocks noChangeAspect="1"/>
          </p:cNvSpPr>
          <p:nvPr/>
        </p:nvSpPr>
        <p:spPr>
          <a:xfrm>
            <a:off x="1248784" y="4031822"/>
            <a:ext cx="252000" cy="252000"/>
          </a:xfrm>
          <a:prstGeom prst="rec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8" name="矩形 47"/>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02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总体业务规划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
        <p:nvSpPr>
          <p:cNvPr id="8" name="Picture Placeholder 8"/>
          <p:cNvSpPr txBox="1"/>
          <p:nvPr/>
        </p:nvSpPr>
        <p:spPr>
          <a:xfrm>
            <a:off x="7989652" y="1732957"/>
            <a:ext cx="2859578" cy="2224724"/>
          </a:xfrm>
          <a:prstGeom prst="rect">
            <a:avLst/>
          </a:prstGeom>
          <a:blipFill>
            <a:blip r:embed="rId2"/>
            <a:stretch>
              <a:fillRect l="-8350" r="-8350"/>
            </a:stretch>
          </a:blipFill>
        </p:spPr>
      </p:sp>
      <p:sp>
        <p:nvSpPr>
          <p:cNvPr id="2" name="Picture Placeholder 17"/>
          <p:cNvSpPr txBox="1"/>
          <p:nvPr/>
        </p:nvSpPr>
        <p:spPr>
          <a:xfrm>
            <a:off x="5666187" y="3129636"/>
            <a:ext cx="2859578" cy="2224724"/>
          </a:xfrm>
          <a:prstGeom prst="rect">
            <a:avLst/>
          </a:prstGeom>
          <a:blipFill>
            <a:blip r:embed="rId3"/>
            <a:stretch>
              <a:fillRect l="-8350" r="-8350"/>
            </a:stretch>
          </a:blipFill>
        </p:spPr>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to="" calcmode="lin" valueType="num">
                                      <p:cBhvr>
                                        <p:cTn id="7" dur="1" fill="hold"/>
                                        <p:tgtEl>
                                          <p:spTgt spid="21"/>
                                        </p:tgtEl>
                                      </p:cBhvr>
                                    </p:anim>
                                  </p:childTnLst>
                                </p:cTn>
                              </p:par>
                              <p:par>
                                <p:cTn id="8" presetID="24"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 to="" calcmode="lin" valueType="num">
                                      <p:cBhvr>
                                        <p:cTn id="10" dur="1" fill="hold"/>
                                        <p:tgtEl>
                                          <p:spTgt spid="42"/>
                                        </p:tgtEl>
                                      </p:cBhvr>
                                    </p:anim>
                                  </p:childTnLst>
                                </p:cTn>
                              </p:par>
                              <p:par>
                                <p:cTn id="11" presetID="24"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to="" calcmode="lin" valueType="num">
                                      <p:cBhvr>
                                        <p:cTn id="13" dur="1" fill="hold"/>
                                        <p:tgtEl>
                                          <p:spTgt spid="43"/>
                                        </p:tgtEl>
                                      </p:cBhvr>
                                    </p:anim>
                                  </p:childTnLst>
                                </p:cTn>
                              </p:par>
                              <p:par>
                                <p:cTn id="14" presetID="24"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to="" calcmode="lin" valueType="num">
                                      <p:cBhvr>
                                        <p:cTn id="16" dur="1" fill="hold"/>
                                        <p:tgtEl>
                                          <p:spTgt spid="44"/>
                                        </p:tgtEl>
                                      </p:cBhvr>
                                    </p:anim>
                                  </p:childTnLst>
                                </p:cTn>
                              </p:par>
                              <p:par>
                                <p:cTn id="17" presetID="24"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to="" calcmode="lin" valueType="num">
                                      <p:cBhvr>
                                        <p:cTn id="19" dur="1" fill="hold"/>
                                        <p:tgtEl>
                                          <p:spTgt spid="45"/>
                                        </p:tgtEl>
                                      </p:cBhvr>
                                    </p:anim>
                                  </p:childTnLst>
                                </p:cTn>
                              </p:par>
                              <p:par>
                                <p:cTn id="20" presetID="24"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to="" calcmode="lin" valueType="num">
                                      <p:cBhvr>
                                        <p:cTn id="22" dur="1" fill="hold"/>
                                        <p:tgtEl>
                                          <p:spTgt spid="46"/>
                                        </p:tgtEl>
                                      </p:cBhvr>
                                    </p:anim>
                                  </p:childTnLst>
                                </p:cTn>
                              </p:par>
                              <p:par>
                                <p:cTn id="23" presetID="24"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 to="" calcmode="lin" valueType="num">
                                      <p:cBhvr>
                                        <p:cTn id="25" dur="1" fill="hold"/>
                                        <p:tgtEl>
                                          <p:spTgt spid="47"/>
                                        </p:tgtEl>
                                      </p:cBhvr>
                                    </p:anim>
                                  </p:childTnLst>
                                </p:cTn>
                              </p:par>
                              <p:par>
                                <p:cTn id="26" presetID="24"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 to="" calcmode="lin" valueType="num">
                                      <p:cBhvr>
                                        <p:cTn id="28" dur="1" fill="hold"/>
                                        <p:tgtEl>
                                          <p:spTgt spid="2"/>
                                        </p:tgtEl>
                                      </p:cBhvr>
                                    </p:anim>
                                  </p:childTnLst>
                                </p:cTn>
                              </p:par>
                              <p:par>
                                <p:cTn id="29" presetID="24"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to="" calcmode="lin" valueType="num">
                                      <p:cBhvr>
                                        <p:cTn id="31" dur="1" fill="hold"/>
                                        <p:tgtEl>
                                          <p:spTgt spid="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2" grpId="0"/>
      <p:bldP spid="43" grpId="0"/>
      <p:bldP spid="44" grpId="0"/>
      <p:bldP spid="45" grpId="0"/>
      <p:bldP spid="46" grpId="0" animBg="1"/>
      <p:bldP spid="4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0" name="十字形 19"/>
          <p:cNvSpPr/>
          <p:nvPr/>
        </p:nvSpPr>
        <p:spPr>
          <a:xfrm>
            <a:off x="10481274" y="151967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21" name="十字形 20"/>
          <p:cNvSpPr/>
          <p:nvPr/>
        </p:nvSpPr>
        <p:spPr>
          <a:xfrm>
            <a:off x="1174413" y="5354934"/>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graphicFrame>
        <p:nvGraphicFramePr>
          <p:cNvPr id="10" name="图表 9"/>
          <p:cNvGraphicFramePr/>
          <p:nvPr/>
        </p:nvGraphicFramePr>
        <p:xfrm>
          <a:off x="920606" y="1806211"/>
          <a:ext cx="5822330" cy="3587708"/>
        </p:xfrm>
        <a:graphic>
          <a:graphicData uri="http://schemas.openxmlformats.org/drawingml/2006/chart">
            <c:chart xmlns:c="http://schemas.openxmlformats.org/drawingml/2006/chart" xmlns:r="http://schemas.openxmlformats.org/officeDocument/2006/relationships" r:id="rId1"/>
          </a:graphicData>
        </a:graphic>
      </p:graphicFrame>
      <p:sp>
        <p:nvSpPr>
          <p:cNvPr id="11" name="矩形 10"/>
          <p:cNvSpPr/>
          <p:nvPr/>
        </p:nvSpPr>
        <p:spPr>
          <a:xfrm>
            <a:off x="7083474" y="2354436"/>
            <a:ext cx="120445" cy="486196"/>
          </a:xfrm>
          <a:prstGeom prst="rec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FZShuTi" panose="02010601030101010101" pitchFamily="2" charset="-122"/>
            </a:endParaRPr>
          </a:p>
        </p:txBody>
      </p:sp>
      <p:sp>
        <p:nvSpPr>
          <p:cNvPr id="12" name="文本框 11"/>
          <p:cNvSpPr txBox="1"/>
          <p:nvPr/>
        </p:nvSpPr>
        <p:spPr>
          <a:xfrm>
            <a:off x="7316464" y="2201974"/>
            <a:ext cx="1639427"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sym typeface="FZShuTi" panose="02010601030101010101" pitchFamily="2" charset="-122"/>
              </a:rPr>
              <a:t>添加标题</a:t>
            </a:r>
            <a:endParaRPr lang="zh-CN" altLang="en-US" sz="2400" dirty="0">
              <a:latin typeface="微软雅黑" panose="020B0503020204020204" charset="-122"/>
              <a:ea typeface="微软雅黑" panose="020B0503020204020204" charset="-122"/>
              <a:sym typeface="FZShuTi" panose="02010601030101010101" pitchFamily="2" charset="-122"/>
            </a:endParaRPr>
          </a:p>
        </p:txBody>
      </p:sp>
      <p:sp>
        <p:nvSpPr>
          <p:cNvPr id="16" name="文本框 15"/>
          <p:cNvSpPr txBox="1"/>
          <p:nvPr/>
        </p:nvSpPr>
        <p:spPr>
          <a:xfrm>
            <a:off x="7316464" y="2655590"/>
            <a:ext cx="4380313" cy="646331"/>
          </a:xfrm>
          <a:prstGeom prst="rect">
            <a:avLst/>
          </a:prstGeom>
          <a:noFill/>
        </p:spPr>
        <p:txBody>
          <a:bodyPr wrap="square" rtlCol="0">
            <a:spAutoFit/>
          </a:bodyPr>
          <a:lstStyle/>
          <a:p>
            <a:pPr>
              <a:lnSpc>
                <a:spcPct val="150000"/>
              </a:lnSpc>
            </a:pPr>
            <a:r>
              <a:rPr lang="zh-CN" altLang="en-US" sz="1200" dirty="0">
                <a:latin typeface="微软雅黑" panose="020B0503020204020204" charset="-122"/>
                <a:ea typeface="微软雅黑" panose="020B0503020204020204" charset="-122"/>
                <a:sym typeface="FZShuTi" panose="02010601030101010101" pitchFamily="2" charset="-122"/>
              </a:rPr>
              <a:t>单击此处添加内容，内容要与标题相符，可以直接复制粘贴，单击此处添加内容，内容要与标题相符，可以直接复制粘贴。</a:t>
            </a:r>
            <a:endParaRPr lang="zh-CN" altLang="en-US" sz="1200" dirty="0">
              <a:latin typeface="微软雅黑" panose="020B0503020204020204" charset="-122"/>
              <a:ea typeface="微软雅黑" panose="020B0503020204020204" charset="-122"/>
              <a:sym typeface="FZShuTi" panose="02010601030101010101" pitchFamily="2" charset="-122"/>
            </a:endParaRPr>
          </a:p>
        </p:txBody>
      </p:sp>
      <p:sp>
        <p:nvSpPr>
          <p:cNvPr id="17" name="矩形 16"/>
          <p:cNvSpPr/>
          <p:nvPr/>
        </p:nvSpPr>
        <p:spPr>
          <a:xfrm>
            <a:off x="7092109" y="4086624"/>
            <a:ext cx="120445" cy="486196"/>
          </a:xfrm>
          <a:prstGeom prst="rect">
            <a:avLst/>
          </a:prstGeom>
          <a:solidFill>
            <a:srgbClr val="83C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FZShuTi" panose="02010601030101010101" pitchFamily="2" charset="-122"/>
            </a:endParaRPr>
          </a:p>
        </p:txBody>
      </p:sp>
      <p:sp>
        <p:nvSpPr>
          <p:cNvPr id="18" name="文本框 17"/>
          <p:cNvSpPr txBox="1"/>
          <p:nvPr/>
        </p:nvSpPr>
        <p:spPr>
          <a:xfrm>
            <a:off x="7325099" y="3934162"/>
            <a:ext cx="1639427"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sym typeface="FZShuTi" panose="02010601030101010101" pitchFamily="2" charset="-122"/>
              </a:rPr>
              <a:t>添加标题</a:t>
            </a:r>
            <a:endParaRPr lang="zh-CN" altLang="en-US" sz="2400" dirty="0">
              <a:latin typeface="微软雅黑" panose="020B0503020204020204" charset="-122"/>
              <a:ea typeface="微软雅黑" panose="020B0503020204020204" charset="-122"/>
              <a:sym typeface="FZShuTi" panose="02010601030101010101" pitchFamily="2" charset="-122"/>
            </a:endParaRPr>
          </a:p>
        </p:txBody>
      </p:sp>
      <p:sp>
        <p:nvSpPr>
          <p:cNvPr id="19" name="文本框 18"/>
          <p:cNvSpPr txBox="1"/>
          <p:nvPr/>
        </p:nvSpPr>
        <p:spPr>
          <a:xfrm>
            <a:off x="7325099" y="4387778"/>
            <a:ext cx="4380313" cy="646331"/>
          </a:xfrm>
          <a:prstGeom prst="rect">
            <a:avLst/>
          </a:prstGeom>
          <a:noFill/>
        </p:spPr>
        <p:txBody>
          <a:bodyPr wrap="square" rtlCol="0">
            <a:spAutoFit/>
          </a:bodyPr>
          <a:lstStyle/>
          <a:p>
            <a:pPr>
              <a:lnSpc>
                <a:spcPct val="150000"/>
              </a:lnSpc>
            </a:pPr>
            <a:r>
              <a:rPr lang="zh-CN" altLang="en-US" sz="1200" dirty="0">
                <a:latin typeface="微软雅黑" panose="020B0503020204020204" charset="-122"/>
                <a:ea typeface="微软雅黑" panose="020B0503020204020204" charset="-122"/>
                <a:sym typeface="FZShuTi" panose="02010601030101010101" pitchFamily="2" charset="-122"/>
              </a:rPr>
              <a:t>单击此处添加内容，内容要与标题相符，可以直接复制粘贴，单击此处添加内容，内容要与标题相符，可以直接复制粘贴。</a:t>
            </a:r>
            <a:endParaRPr lang="zh-CN" altLang="en-US" sz="1200" dirty="0">
              <a:latin typeface="微软雅黑" panose="020B0503020204020204" charset="-122"/>
              <a:ea typeface="微软雅黑" panose="020B0503020204020204" charset="-122"/>
              <a:sym typeface="FZShuTi" panose="02010601030101010101" pitchFamily="2" charset="-122"/>
            </a:endParaRPr>
          </a:p>
        </p:txBody>
      </p:sp>
      <p:sp>
        <p:nvSpPr>
          <p:cNvPr id="22" name="矩形 21"/>
          <p:cNvSpPr/>
          <p:nvPr/>
        </p:nvSpPr>
        <p:spPr>
          <a:xfrm>
            <a:off x="1351404" y="496968"/>
            <a:ext cx="3597275" cy="645160"/>
          </a:xfrm>
          <a:prstGeom prst="rect">
            <a:avLst/>
          </a:prstGeom>
        </p:spPr>
        <p:txBody>
          <a:bodyPr wrap="none">
            <a:spAutoFit/>
          </a:bodyPr>
          <a:lstStyle/>
          <a:p>
            <a:pPr lvl="0" algn="l"/>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02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总体业务规划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bldLvl="0" animBg="1"/>
      <p:bldP spid="12" grpId="0"/>
      <p:bldP spid="16" grpId="0"/>
      <p:bldP spid="17" grpId="0" bldLvl="0" animBg="1"/>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6400" y="252173"/>
            <a:ext cx="11480800" cy="6353654"/>
          </a:xfrm>
          <a:prstGeom prst="rect">
            <a:avLst/>
          </a:prstGeom>
          <a:solidFill>
            <a:schemeClr val="bg1"/>
          </a:solidFill>
          <a:ln w="76200">
            <a:solidFill>
              <a:srgbClr val="656F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0" name="十字形 19"/>
          <p:cNvSpPr/>
          <p:nvPr/>
        </p:nvSpPr>
        <p:spPr>
          <a:xfrm>
            <a:off x="1091292" y="5877943"/>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8" name="TextBox 13"/>
          <p:cNvSpPr txBox="1">
            <a:spLocks noChangeArrowheads="1"/>
          </p:cNvSpPr>
          <p:nvPr/>
        </p:nvSpPr>
        <p:spPr bwMode="auto">
          <a:xfrm>
            <a:off x="1894925" y="1623817"/>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10" name="TextBox 13"/>
          <p:cNvSpPr txBox="1">
            <a:spLocks noChangeArrowheads="1"/>
          </p:cNvSpPr>
          <p:nvPr/>
        </p:nvSpPr>
        <p:spPr bwMode="auto">
          <a:xfrm>
            <a:off x="1903958" y="2157857"/>
            <a:ext cx="2891394" cy="10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600" dirty="0">
                <a:latin typeface="微软雅黑" panose="020B0503020204020204" charset="-122"/>
                <a:ea typeface="微软雅黑" panose="020B0503020204020204" charset="-122"/>
              </a:rPr>
              <a:t>请在此处添加具体内容，文字尽量言简意赅，简单说明即可</a:t>
            </a:r>
            <a:r>
              <a:rPr lang="zh-CN" altLang="en-US" sz="1600" dirty="0" smtClean="0">
                <a:latin typeface="微软雅黑" panose="020B0503020204020204" charset="-122"/>
                <a:ea typeface="微软雅黑" panose="020B0503020204020204" charset="-122"/>
              </a:rPr>
              <a:t>，注意</a:t>
            </a:r>
            <a:r>
              <a:rPr lang="zh-CN" altLang="en-US" sz="1600" dirty="0">
                <a:latin typeface="微软雅黑" panose="020B0503020204020204" charset="-122"/>
                <a:ea typeface="微软雅黑" panose="020B0503020204020204" charset="-122"/>
              </a:rPr>
              <a:t>版面美观度。</a:t>
            </a:r>
            <a:endParaRPr lang="zh-CN" altLang="en-US" sz="1600" dirty="0">
              <a:latin typeface="微软雅黑" panose="020B0503020204020204" charset="-122"/>
              <a:ea typeface="微软雅黑" panose="020B0503020204020204" charset="-122"/>
            </a:endParaRPr>
          </a:p>
        </p:txBody>
      </p:sp>
      <p:sp>
        <p:nvSpPr>
          <p:cNvPr id="11" name="TextBox 13"/>
          <p:cNvSpPr txBox="1">
            <a:spLocks noChangeArrowheads="1"/>
          </p:cNvSpPr>
          <p:nvPr/>
        </p:nvSpPr>
        <p:spPr bwMode="auto">
          <a:xfrm>
            <a:off x="1877253" y="3847037"/>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12" name="TextBox 13"/>
          <p:cNvSpPr txBox="1">
            <a:spLocks noChangeArrowheads="1"/>
          </p:cNvSpPr>
          <p:nvPr/>
        </p:nvSpPr>
        <p:spPr bwMode="auto">
          <a:xfrm>
            <a:off x="1886286" y="4381077"/>
            <a:ext cx="289139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600" dirty="0">
                <a:latin typeface="微软雅黑" panose="020B0503020204020204" charset="-122"/>
                <a:ea typeface="微软雅黑" panose="020B0503020204020204" charset="-122"/>
              </a:rPr>
              <a:t>请在此处添加具体内容，文字尽量言简意赅，简单说明即可</a:t>
            </a:r>
            <a:r>
              <a:rPr lang="zh-CN" altLang="en-US" sz="1600" dirty="0" smtClean="0">
                <a:latin typeface="微软雅黑" panose="020B0503020204020204" charset="-122"/>
                <a:ea typeface="微软雅黑" panose="020B0503020204020204" charset="-122"/>
              </a:rPr>
              <a:t>，注意</a:t>
            </a:r>
            <a:r>
              <a:rPr lang="zh-CN" altLang="en-US" sz="1600" dirty="0">
                <a:latin typeface="微软雅黑" panose="020B0503020204020204" charset="-122"/>
                <a:ea typeface="微软雅黑" panose="020B0503020204020204" charset="-122"/>
              </a:rPr>
              <a:t>版面美观度。</a:t>
            </a:r>
            <a:endParaRPr lang="zh-CN" altLang="en-US" sz="1600" dirty="0">
              <a:latin typeface="微软雅黑" panose="020B0503020204020204" charset="-122"/>
              <a:ea typeface="微软雅黑" panose="020B0503020204020204" charset="-122"/>
            </a:endParaRPr>
          </a:p>
        </p:txBody>
      </p:sp>
      <p:sp>
        <p:nvSpPr>
          <p:cNvPr id="16" name="TextBox 13"/>
          <p:cNvSpPr txBox="1">
            <a:spLocks noChangeArrowheads="1"/>
          </p:cNvSpPr>
          <p:nvPr/>
        </p:nvSpPr>
        <p:spPr bwMode="auto">
          <a:xfrm>
            <a:off x="7751521" y="1677747"/>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17" name="TextBox 13"/>
          <p:cNvSpPr txBox="1">
            <a:spLocks noChangeArrowheads="1"/>
          </p:cNvSpPr>
          <p:nvPr/>
        </p:nvSpPr>
        <p:spPr bwMode="auto">
          <a:xfrm>
            <a:off x="7760554" y="2211787"/>
            <a:ext cx="289139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600" dirty="0">
                <a:latin typeface="微软雅黑" panose="020B0503020204020204" charset="-122"/>
                <a:ea typeface="微软雅黑" panose="020B0503020204020204" charset="-122"/>
              </a:rPr>
              <a:t>请在此处添加具体内容，文字尽量言简意赅，简单说明即可</a:t>
            </a:r>
            <a:r>
              <a:rPr lang="zh-CN" altLang="en-US" sz="1600" dirty="0" smtClean="0">
                <a:latin typeface="微软雅黑" panose="020B0503020204020204" charset="-122"/>
                <a:ea typeface="微软雅黑" panose="020B0503020204020204" charset="-122"/>
              </a:rPr>
              <a:t>，注意</a:t>
            </a:r>
            <a:r>
              <a:rPr lang="zh-CN" altLang="en-US" sz="1600" dirty="0">
                <a:latin typeface="微软雅黑" panose="020B0503020204020204" charset="-122"/>
                <a:ea typeface="微软雅黑" panose="020B0503020204020204" charset="-122"/>
              </a:rPr>
              <a:t>版面美观度。</a:t>
            </a:r>
            <a:endParaRPr lang="zh-CN" altLang="en-US" sz="1600" dirty="0">
              <a:latin typeface="微软雅黑" panose="020B0503020204020204" charset="-122"/>
              <a:ea typeface="微软雅黑" panose="020B0503020204020204" charset="-122"/>
            </a:endParaRPr>
          </a:p>
        </p:txBody>
      </p:sp>
      <p:sp>
        <p:nvSpPr>
          <p:cNvPr id="18" name="TextBox 13"/>
          <p:cNvSpPr txBox="1">
            <a:spLocks noChangeArrowheads="1"/>
          </p:cNvSpPr>
          <p:nvPr/>
        </p:nvSpPr>
        <p:spPr bwMode="auto">
          <a:xfrm>
            <a:off x="7733849" y="3900967"/>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19" name="TextBox 13"/>
          <p:cNvSpPr txBox="1">
            <a:spLocks noChangeArrowheads="1"/>
          </p:cNvSpPr>
          <p:nvPr/>
        </p:nvSpPr>
        <p:spPr bwMode="auto">
          <a:xfrm>
            <a:off x="7587841" y="4435007"/>
            <a:ext cx="2891394" cy="107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600" dirty="0">
                <a:latin typeface="微软雅黑" panose="020B0503020204020204" charset="-122"/>
                <a:ea typeface="微软雅黑" panose="020B0503020204020204" charset="-122"/>
              </a:rPr>
              <a:t>请在此处添加具体内容，文字尽量言简意赅，简单说明即可</a:t>
            </a:r>
            <a:r>
              <a:rPr lang="zh-CN" altLang="en-US" sz="1600" dirty="0" smtClean="0">
                <a:latin typeface="微软雅黑" panose="020B0503020204020204" charset="-122"/>
                <a:ea typeface="微软雅黑" panose="020B0503020204020204" charset="-122"/>
              </a:rPr>
              <a:t>，注意</a:t>
            </a:r>
            <a:r>
              <a:rPr lang="zh-CN" altLang="en-US" sz="1600" dirty="0">
                <a:latin typeface="微软雅黑" panose="020B0503020204020204" charset="-122"/>
                <a:ea typeface="微软雅黑" panose="020B0503020204020204" charset="-122"/>
              </a:rPr>
              <a:t>版面美观度。</a:t>
            </a:r>
            <a:endParaRPr lang="zh-CN" altLang="en-US" sz="1600" dirty="0">
              <a:latin typeface="微软雅黑" panose="020B0503020204020204" charset="-122"/>
              <a:ea typeface="微软雅黑" panose="020B0503020204020204" charset="-122"/>
            </a:endParaRPr>
          </a:p>
        </p:txBody>
      </p:sp>
      <p:sp>
        <p:nvSpPr>
          <p:cNvPr id="21" name="矩形 20"/>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02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总体业务规划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
        <p:nvSpPr>
          <p:cNvPr id="2" name="椭圆 1"/>
          <p:cNvSpPr/>
          <p:nvPr/>
        </p:nvSpPr>
        <p:spPr>
          <a:xfrm>
            <a:off x="4726756" y="2214843"/>
            <a:ext cx="2927323" cy="2927323"/>
          </a:xfrm>
          <a:prstGeom prst="ellipse">
            <a:avLst/>
          </a:prstGeom>
          <a:solidFill>
            <a:srgbClr val="83CE9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l="7799" r="30442"/>
          <a:stretch>
            <a:fillRect/>
          </a:stretch>
        </p:blipFill>
        <p:spPr>
          <a:xfrm>
            <a:off x="4995207" y="2375600"/>
            <a:ext cx="2335432" cy="25095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6" name="十字形 25"/>
          <p:cNvSpPr/>
          <p:nvPr/>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5"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41286" y="5335706"/>
            <a:ext cx="1742241" cy="1084475"/>
          </a:xfrm>
          <a:prstGeom prst="rect">
            <a:avLst/>
          </a:prstGeom>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5759280" y="209816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69B9C"/>
                  </a:gs>
                  <a:gs pos="100000">
                    <a:srgbClr val="57625C"/>
                  </a:gs>
                </a:gsLst>
                <a:lin scaled="1"/>
              </a:gradFill>
            </a:endParaRPr>
          </a:p>
        </p:txBody>
      </p:sp>
      <p:sp>
        <p:nvSpPr>
          <p:cNvPr id="16" name="文本框 15"/>
          <p:cNvSpPr txBox="1"/>
          <p:nvPr/>
        </p:nvSpPr>
        <p:spPr>
          <a:xfrm>
            <a:off x="1607104" y="2098163"/>
            <a:ext cx="4205325" cy="2306955"/>
          </a:xfrm>
          <a:prstGeom prst="rect">
            <a:avLst/>
          </a:prstGeom>
          <a:noFill/>
        </p:spPr>
        <p:txBody>
          <a:bodyPr wrap="square" rtlCol="0">
            <a:spAutoFit/>
          </a:bodyPr>
          <a:lstStyle>
            <a:defPPr>
              <a:defRPr lang="zh-CN"/>
            </a:defPPr>
            <a:lvl1pPr algn="ctr">
              <a:lnSpc>
                <a:spcPct val="150000"/>
              </a:lnSpc>
              <a:defRPr sz="3200" spc="400">
                <a:ln w="0"/>
                <a:gradFill>
                  <a:gsLst>
                    <a:gs pos="0">
                      <a:srgbClr val="273190">
                        <a:lumMod val="5000"/>
                        <a:lumOff val="95000"/>
                      </a:srgbClr>
                    </a:gs>
                    <a:gs pos="26000">
                      <a:srgbClr val="C01750">
                        <a:lumMod val="40000"/>
                        <a:lumOff val="60000"/>
                      </a:srgbClr>
                    </a:gs>
                    <a:gs pos="100000">
                      <a:srgbClr val="C01750"/>
                    </a:gs>
                    <a:gs pos="71000">
                      <a:srgbClr val="656FD5"/>
                    </a:gs>
                  </a:gsLst>
                  <a:lin ang="5400000"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defRPr>
            </a:lvl1pPr>
          </a:lstStyle>
          <a:p>
            <a:r>
              <a:rPr lang="en-US" altLang="zh-CN" sz="4800" dirty="0">
                <a:gradFill>
                  <a:gsLst>
                    <a:gs pos="0">
                      <a:srgbClr val="869B9C"/>
                    </a:gs>
                    <a:gs pos="100000">
                      <a:srgbClr val="57625C"/>
                    </a:gs>
                  </a:gsLst>
                  <a:lin scaled="1"/>
                </a:gradFill>
                <a:sym typeface="+mn-lt"/>
              </a:rPr>
              <a:t>PART 03   </a:t>
            </a:r>
            <a:endParaRPr lang="en-US" altLang="zh-CN" sz="4800" dirty="0" smtClean="0">
              <a:gradFill>
                <a:gsLst>
                  <a:gs pos="0">
                    <a:srgbClr val="869B9C"/>
                  </a:gs>
                  <a:gs pos="100000">
                    <a:srgbClr val="57625C"/>
                  </a:gs>
                </a:gsLst>
                <a:lin scaled="1"/>
              </a:gradFill>
              <a:sym typeface="+mn-lt"/>
            </a:endParaRPr>
          </a:p>
          <a:p>
            <a:r>
              <a:rPr lang="zh-CN" altLang="en-US" sz="4800" dirty="0" smtClean="0">
                <a:gradFill>
                  <a:gsLst>
                    <a:gs pos="0">
                      <a:srgbClr val="869B9C"/>
                    </a:gs>
                    <a:gs pos="100000">
                      <a:srgbClr val="57625C"/>
                    </a:gs>
                  </a:gsLst>
                  <a:lin scaled="1"/>
                </a:gradFill>
                <a:sym typeface="+mn-lt"/>
              </a:rPr>
              <a:t>具体行动计划</a:t>
            </a:r>
            <a:endParaRPr lang="zh-CN" altLang="en-US" sz="4800" dirty="0" smtClean="0">
              <a:gradFill>
                <a:gsLst>
                  <a:gs pos="0">
                    <a:srgbClr val="869B9C"/>
                  </a:gs>
                  <a:gs pos="100000">
                    <a:srgbClr val="57625C"/>
                  </a:gs>
                </a:gsLst>
                <a:lin scaled="1"/>
              </a:gradFill>
              <a:sym typeface="+mn-lt"/>
            </a:endParaRPr>
          </a:p>
        </p:txBody>
      </p:sp>
      <p:pic>
        <p:nvPicPr>
          <p:cNvPr id="18" name="图片 17"/>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35086" y="590901"/>
            <a:ext cx="1687606" cy="1102277"/>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400813" y="4784567"/>
            <a:ext cx="1102278" cy="1102278"/>
          </a:xfrm>
          <a:prstGeom prst="rect">
            <a:avLst/>
          </a:prstGeom>
        </p:spPr>
      </p:pic>
      <p:pic>
        <p:nvPicPr>
          <p:cNvPr id="2" name="图片 1" descr="ÉÌÎñ°ì¹«ÕÐÆ¸ËÑË÷ÈË²ÅÊÖ³Ö·Å´ó¾µÊ¸Á¿ËØ²Ä"/>
          <p:cNvPicPr>
            <a:picLocks noChangeAspect="1"/>
          </p:cNvPicPr>
          <p:nvPr/>
        </p:nvPicPr>
        <p:blipFill>
          <a:blip r:embed="rId5"/>
          <a:stretch>
            <a:fillRect/>
          </a:stretch>
        </p:blipFill>
        <p:spPr>
          <a:xfrm>
            <a:off x="6056630" y="1905635"/>
            <a:ext cx="6327140" cy="4777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6400" y="252173"/>
            <a:ext cx="11480800" cy="6353654"/>
          </a:xfrm>
          <a:prstGeom prst="rect">
            <a:avLst/>
          </a:prstGeom>
          <a:solidFill>
            <a:schemeClr val="bg1"/>
          </a:solidFill>
          <a:ln w="76200">
            <a:solidFill>
              <a:srgbClr val="656F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pic>
        <p:nvPicPr>
          <p:cNvPr id="9" name="图片 8"/>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1" name="矩形 20"/>
          <p:cNvSpPr/>
          <p:nvPr/>
        </p:nvSpPr>
        <p:spPr>
          <a:xfrm>
            <a:off x="1351404" y="496968"/>
            <a:ext cx="3597275" cy="645160"/>
          </a:xfrm>
          <a:prstGeom prst="rect">
            <a:avLst/>
          </a:prstGeom>
        </p:spPr>
        <p:txBody>
          <a:bodyPr wrap="none">
            <a:spAutoFit/>
          </a:bodyPr>
          <a:lstStyle/>
          <a:p>
            <a:pPr lvl="0" algn="l"/>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03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具体行动计划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grpSp>
        <p:nvGrpSpPr>
          <p:cNvPr id="3" name="Group 5"/>
          <p:cNvGrpSpPr/>
          <p:nvPr/>
        </p:nvGrpSpPr>
        <p:grpSpPr>
          <a:xfrm>
            <a:off x="3725516" y="1848743"/>
            <a:ext cx="4741574" cy="3161044"/>
            <a:chOff x="4063136" y="2270671"/>
            <a:chExt cx="3381771" cy="2254511"/>
          </a:xfrm>
        </p:grpSpPr>
        <p:graphicFrame>
          <p:nvGraphicFramePr>
            <p:cNvPr id="4" name="Chart 6"/>
            <p:cNvGraphicFramePr/>
            <p:nvPr/>
          </p:nvGraphicFramePr>
          <p:xfrm>
            <a:off x="4063136" y="2270671"/>
            <a:ext cx="3381771" cy="2254511"/>
          </p:xfrm>
          <a:graphic>
            <a:graphicData uri="http://schemas.openxmlformats.org/drawingml/2006/chart">
              <c:chart xmlns:c="http://schemas.openxmlformats.org/drawingml/2006/chart" xmlns:r="http://schemas.openxmlformats.org/officeDocument/2006/relationships" r:id="rId1"/>
            </a:graphicData>
          </a:graphic>
        </p:graphicFrame>
        <p:sp>
          <p:nvSpPr>
            <p:cNvPr id="5" name="TextBox 7"/>
            <p:cNvSpPr txBox="1"/>
            <p:nvPr/>
          </p:nvSpPr>
          <p:spPr>
            <a:xfrm>
              <a:off x="6149516" y="2751566"/>
              <a:ext cx="287134" cy="218747"/>
            </a:xfrm>
            <a:prstGeom prst="rect">
              <a:avLst/>
            </a:prstGeom>
            <a:noFill/>
          </p:spPr>
          <p:txBody>
            <a:bodyPr wrap="none" rtlCol="0">
              <a:spAutoFit/>
            </a:bodyPr>
            <a:lstStyle/>
            <a:p>
              <a:pPr algn="ctr"/>
              <a:r>
                <a:rPr lang="en-AU" sz="1400" b="1" dirty="0">
                  <a:solidFill>
                    <a:schemeClr val="bg1"/>
                  </a:solidFill>
                  <a:latin typeface="微软雅黑" panose="020B0503020204020204" charset="-122"/>
                  <a:ea typeface="微软雅黑" panose="020B0503020204020204" charset="-122"/>
                </a:rPr>
                <a:t>02</a:t>
              </a:r>
              <a:endParaRPr lang="en-AU" sz="1400" b="1" dirty="0">
                <a:solidFill>
                  <a:schemeClr val="bg1"/>
                </a:solidFill>
                <a:latin typeface="微软雅黑" panose="020B0503020204020204" charset="-122"/>
                <a:ea typeface="微软雅黑" panose="020B0503020204020204" charset="-122"/>
              </a:endParaRPr>
            </a:p>
          </p:txBody>
        </p:sp>
        <p:sp>
          <p:nvSpPr>
            <p:cNvPr id="6" name="TextBox 8"/>
            <p:cNvSpPr txBox="1"/>
            <p:nvPr/>
          </p:nvSpPr>
          <p:spPr>
            <a:xfrm>
              <a:off x="5061883" y="2751566"/>
              <a:ext cx="282621" cy="219512"/>
            </a:xfrm>
            <a:prstGeom prst="rect">
              <a:avLst/>
            </a:prstGeom>
            <a:noFill/>
          </p:spPr>
          <p:txBody>
            <a:bodyPr wrap="none" rtlCol="0">
              <a:spAutoFit/>
            </a:bodyPr>
            <a:lstStyle/>
            <a:p>
              <a:pPr algn="ctr"/>
              <a:r>
                <a:rPr lang="en-AU" sz="1400" b="1" dirty="0">
                  <a:solidFill>
                    <a:schemeClr val="bg1"/>
                  </a:solidFill>
                  <a:latin typeface="微软雅黑" panose="020B0503020204020204" charset="-122"/>
                  <a:ea typeface="微软雅黑" panose="020B0503020204020204" charset="-122"/>
                </a:rPr>
                <a:t>01</a:t>
              </a:r>
              <a:endParaRPr lang="en-AU" sz="1400" b="1" dirty="0">
                <a:solidFill>
                  <a:schemeClr val="bg1"/>
                </a:solidFill>
                <a:latin typeface="微软雅黑" panose="020B0503020204020204" charset="-122"/>
                <a:ea typeface="微软雅黑" panose="020B0503020204020204" charset="-122"/>
              </a:endParaRPr>
            </a:p>
          </p:txBody>
        </p:sp>
        <p:sp>
          <p:nvSpPr>
            <p:cNvPr id="7" name="TextBox 9"/>
            <p:cNvSpPr txBox="1"/>
            <p:nvPr/>
          </p:nvSpPr>
          <p:spPr>
            <a:xfrm>
              <a:off x="5061883" y="3732692"/>
              <a:ext cx="282621" cy="219512"/>
            </a:xfrm>
            <a:prstGeom prst="rect">
              <a:avLst/>
            </a:prstGeom>
            <a:noFill/>
          </p:spPr>
          <p:txBody>
            <a:bodyPr wrap="none" rtlCol="0">
              <a:spAutoFit/>
            </a:bodyPr>
            <a:lstStyle/>
            <a:p>
              <a:pPr algn="ctr"/>
              <a:r>
                <a:rPr lang="en-AU" sz="1400" b="1" dirty="0">
                  <a:solidFill>
                    <a:schemeClr val="bg1"/>
                  </a:solidFill>
                  <a:latin typeface="微软雅黑" panose="020B0503020204020204" charset="-122"/>
                  <a:ea typeface="微软雅黑" panose="020B0503020204020204" charset="-122"/>
                </a:rPr>
                <a:t>04</a:t>
              </a:r>
              <a:endParaRPr lang="en-AU" sz="1400" b="1" dirty="0">
                <a:solidFill>
                  <a:schemeClr val="bg1"/>
                </a:solidFill>
                <a:latin typeface="微软雅黑" panose="020B0503020204020204" charset="-122"/>
                <a:ea typeface="微软雅黑" panose="020B0503020204020204" charset="-122"/>
              </a:endParaRPr>
            </a:p>
          </p:txBody>
        </p:sp>
        <p:sp>
          <p:nvSpPr>
            <p:cNvPr id="13" name="TextBox 10"/>
            <p:cNvSpPr txBox="1"/>
            <p:nvPr/>
          </p:nvSpPr>
          <p:spPr>
            <a:xfrm>
              <a:off x="6151773" y="3733687"/>
              <a:ext cx="282621" cy="219512"/>
            </a:xfrm>
            <a:prstGeom prst="rect">
              <a:avLst/>
            </a:prstGeom>
            <a:noFill/>
          </p:spPr>
          <p:txBody>
            <a:bodyPr wrap="none" rtlCol="0">
              <a:spAutoFit/>
            </a:bodyPr>
            <a:lstStyle/>
            <a:p>
              <a:pPr algn="ctr"/>
              <a:r>
                <a:rPr lang="en-AU" sz="1400" b="1" dirty="0">
                  <a:solidFill>
                    <a:schemeClr val="bg1"/>
                  </a:solidFill>
                  <a:latin typeface="微软雅黑" panose="020B0503020204020204" charset="-122"/>
                  <a:ea typeface="微软雅黑" panose="020B0503020204020204" charset="-122"/>
                </a:rPr>
                <a:t>03</a:t>
              </a:r>
              <a:endParaRPr lang="en-AU" sz="1400" b="1" dirty="0">
                <a:solidFill>
                  <a:schemeClr val="bg1"/>
                </a:solidFill>
                <a:latin typeface="微软雅黑" panose="020B0503020204020204" charset="-122"/>
                <a:ea typeface="微软雅黑" panose="020B0503020204020204" charset="-122"/>
              </a:endParaRPr>
            </a:p>
          </p:txBody>
        </p:sp>
      </p:grpSp>
      <p:cxnSp>
        <p:nvCxnSpPr>
          <p:cNvPr id="14" name="Straight Arrow Connector 11"/>
          <p:cNvCxnSpPr/>
          <p:nvPr/>
        </p:nvCxnSpPr>
        <p:spPr>
          <a:xfrm>
            <a:off x="7497985" y="2704993"/>
            <a:ext cx="894026" cy="0"/>
          </a:xfrm>
          <a:prstGeom prst="straightConnector1">
            <a:avLst/>
          </a:prstGeom>
          <a:ln>
            <a:solidFill>
              <a:schemeClr val="bg1">
                <a:lumMod val="85000"/>
              </a:schemeClr>
            </a:solidFill>
            <a:prstDash val="solid"/>
            <a:round/>
            <a:tailEnd type="oval"/>
          </a:ln>
        </p:spPr>
        <p:style>
          <a:lnRef idx="1">
            <a:schemeClr val="accent1"/>
          </a:lnRef>
          <a:fillRef idx="0">
            <a:schemeClr val="accent1"/>
          </a:fillRef>
          <a:effectRef idx="0">
            <a:schemeClr val="accent1"/>
          </a:effectRef>
          <a:fontRef idx="minor">
            <a:schemeClr val="tx1"/>
          </a:fontRef>
        </p:style>
      </p:cxnSp>
      <p:cxnSp>
        <p:nvCxnSpPr>
          <p:cNvPr id="22" name="Straight Arrow Connector 14"/>
          <p:cNvCxnSpPr/>
          <p:nvPr/>
        </p:nvCxnSpPr>
        <p:spPr>
          <a:xfrm>
            <a:off x="7497985" y="4249904"/>
            <a:ext cx="894026" cy="0"/>
          </a:xfrm>
          <a:prstGeom prst="straightConnector1">
            <a:avLst/>
          </a:prstGeom>
          <a:ln>
            <a:solidFill>
              <a:schemeClr val="bg1">
                <a:lumMod val="85000"/>
              </a:schemeClr>
            </a:solidFill>
            <a:prstDash val="solid"/>
            <a:round/>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17"/>
          <p:cNvCxnSpPr/>
          <p:nvPr/>
        </p:nvCxnSpPr>
        <p:spPr>
          <a:xfrm flipH="1">
            <a:off x="3801430" y="2702835"/>
            <a:ext cx="786450" cy="0"/>
          </a:xfrm>
          <a:prstGeom prst="straightConnector1">
            <a:avLst/>
          </a:prstGeom>
          <a:ln>
            <a:solidFill>
              <a:schemeClr val="bg1">
                <a:lumMod val="85000"/>
              </a:schemeClr>
            </a:solidFill>
            <a:prstDash val="solid"/>
            <a:round/>
            <a:tailEnd type="oval"/>
          </a:ln>
        </p:spPr>
        <p:style>
          <a:lnRef idx="1">
            <a:schemeClr val="accent1"/>
          </a:lnRef>
          <a:fillRef idx="0">
            <a:schemeClr val="accent1"/>
          </a:fillRef>
          <a:effectRef idx="0">
            <a:schemeClr val="accent1"/>
          </a:effectRef>
          <a:fontRef idx="minor">
            <a:schemeClr val="tx1"/>
          </a:fontRef>
        </p:style>
      </p:cxnSp>
      <p:cxnSp>
        <p:nvCxnSpPr>
          <p:cNvPr id="25" name="Straight Arrow Connector 20"/>
          <p:cNvCxnSpPr/>
          <p:nvPr/>
        </p:nvCxnSpPr>
        <p:spPr>
          <a:xfrm flipH="1">
            <a:off x="3801430" y="4216047"/>
            <a:ext cx="786450" cy="0"/>
          </a:xfrm>
          <a:prstGeom prst="straightConnector1">
            <a:avLst/>
          </a:prstGeom>
          <a:ln>
            <a:solidFill>
              <a:schemeClr val="bg1">
                <a:lumMod val="85000"/>
              </a:schemeClr>
            </a:solidFill>
            <a:prstDash val="solid"/>
            <a:round/>
            <a:tailEnd type="ova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154043" y="5282757"/>
            <a:ext cx="7864342" cy="53463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1200" dirty="0">
                <a:solidFill>
                  <a:schemeClr val="bg1">
                    <a:lumMod val="50000"/>
                  </a:schemeClr>
                </a:solidFill>
                <a:latin typeface="微软雅黑" panose="020B0503020204020204" charset="-122"/>
                <a:ea typeface="微软雅黑" panose="020B0503020204020204" charset="-122"/>
              </a:rPr>
              <a:t>单击此处添加文字阐述添加简短问题说明文字，单击此处添加文字阐述添加简短问题说明文字。单击此处添加文字阐述添加简短问题说明文字，单击此处添加文字阐述添加简短问题说明文字</a:t>
            </a:r>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27" name="Rectangle 29"/>
          <p:cNvSpPr/>
          <p:nvPr/>
        </p:nvSpPr>
        <p:spPr>
          <a:xfrm>
            <a:off x="8594217" y="2390809"/>
            <a:ext cx="2009488" cy="817981"/>
          </a:xfrm>
          <a:prstGeom prst="rect">
            <a:avLst/>
          </a:prstGeom>
        </p:spPr>
        <p:txBody>
          <a:bodyPr wrap="square">
            <a:spAutoFit/>
          </a:bodyPr>
          <a:lstStyle/>
          <a:p>
            <a:pPr lvl="0" algn="l">
              <a:lnSpc>
                <a:spcPts val="2000"/>
              </a:lnSpc>
              <a:defRPr/>
            </a:pPr>
            <a:r>
              <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28" name="Rectangle 30"/>
          <p:cNvSpPr/>
          <p:nvPr/>
        </p:nvSpPr>
        <p:spPr>
          <a:xfrm>
            <a:off x="8594217" y="2080580"/>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endParaRPr>
          </a:p>
        </p:txBody>
      </p:sp>
      <p:sp>
        <p:nvSpPr>
          <p:cNvPr id="29" name="Rectangle 29"/>
          <p:cNvSpPr/>
          <p:nvPr/>
        </p:nvSpPr>
        <p:spPr>
          <a:xfrm>
            <a:off x="8594217" y="3991897"/>
            <a:ext cx="2009488" cy="817981"/>
          </a:xfrm>
          <a:prstGeom prst="rect">
            <a:avLst/>
          </a:prstGeom>
        </p:spPr>
        <p:txBody>
          <a:bodyPr wrap="square">
            <a:spAutoFit/>
          </a:bodyPr>
          <a:lstStyle/>
          <a:p>
            <a:pPr lvl="0" algn="l">
              <a:lnSpc>
                <a:spcPts val="2000"/>
              </a:lnSpc>
              <a:defRPr/>
            </a:pPr>
            <a:r>
              <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30" name="Rectangle 30"/>
          <p:cNvSpPr/>
          <p:nvPr/>
        </p:nvSpPr>
        <p:spPr>
          <a:xfrm>
            <a:off x="8594217" y="3681668"/>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endParaRPr>
          </a:p>
        </p:txBody>
      </p:sp>
      <p:sp>
        <p:nvSpPr>
          <p:cNvPr id="31" name="Rectangle 29"/>
          <p:cNvSpPr/>
          <p:nvPr/>
        </p:nvSpPr>
        <p:spPr>
          <a:xfrm>
            <a:off x="1545690" y="2390809"/>
            <a:ext cx="2009488" cy="817981"/>
          </a:xfrm>
          <a:prstGeom prst="rect">
            <a:avLst/>
          </a:prstGeom>
        </p:spPr>
        <p:txBody>
          <a:bodyPr wrap="square">
            <a:spAutoFit/>
          </a:bodyPr>
          <a:lstStyle/>
          <a:p>
            <a:pPr lvl="0" algn="r">
              <a:lnSpc>
                <a:spcPts val="2000"/>
              </a:lnSpc>
              <a:defRPr/>
            </a:pPr>
            <a:r>
              <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32" name="Rectangle 30"/>
          <p:cNvSpPr/>
          <p:nvPr/>
        </p:nvSpPr>
        <p:spPr>
          <a:xfrm>
            <a:off x="2463037" y="2080580"/>
            <a:ext cx="1092141" cy="33718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endParaRPr>
          </a:p>
        </p:txBody>
      </p:sp>
      <p:sp>
        <p:nvSpPr>
          <p:cNvPr id="33" name="Rectangle 29"/>
          <p:cNvSpPr/>
          <p:nvPr/>
        </p:nvSpPr>
        <p:spPr>
          <a:xfrm>
            <a:off x="1545690" y="3991897"/>
            <a:ext cx="2009488" cy="817981"/>
          </a:xfrm>
          <a:prstGeom prst="rect">
            <a:avLst/>
          </a:prstGeom>
        </p:spPr>
        <p:txBody>
          <a:bodyPr wrap="square">
            <a:spAutoFit/>
          </a:bodyPr>
          <a:lstStyle/>
          <a:p>
            <a:pPr lvl="0" algn="r">
              <a:lnSpc>
                <a:spcPts val="2000"/>
              </a:lnSpc>
              <a:defRPr/>
            </a:pPr>
            <a:r>
              <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34" name="Rectangle 30"/>
          <p:cNvSpPr/>
          <p:nvPr/>
        </p:nvSpPr>
        <p:spPr>
          <a:xfrm>
            <a:off x="2463037" y="3681668"/>
            <a:ext cx="1092141" cy="33718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0"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randombar(horizontal)">
                                      <p:cBhvr>
                                        <p:cTn id="24" dur="750"/>
                                        <p:tgtEl>
                                          <p:spTgt spid="26"/>
                                        </p:tgtEl>
                                      </p:cBhvr>
                                    </p:animEffect>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000"/>
                                        <p:tgtEl>
                                          <p:spTgt spid="29"/>
                                        </p:tgtEl>
                                      </p:cBhvr>
                                    </p:animEffec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1000"/>
                                        <p:tgtEl>
                                          <p:spTgt spid="31"/>
                                        </p:tgtEl>
                                      </p:cBhvr>
                                    </p:animEffect>
                                    <p:anim calcmode="lin" valueType="num">
                                      <p:cBhvr>
                                        <p:cTn id="51" dur="1000" fill="hold"/>
                                        <p:tgtEl>
                                          <p:spTgt spid="31"/>
                                        </p:tgtEl>
                                        <p:attrNameLst>
                                          <p:attrName>ppt_x</p:attrName>
                                        </p:attrNameLst>
                                      </p:cBhvr>
                                      <p:tavLst>
                                        <p:tav tm="0">
                                          <p:val>
                                            <p:strVal val="#ppt_x"/>
                                          </p:val>
                                        </p:tav>
                                        <p:tav tm="100000">
                                          <p:val>
                                            <p:strVal val="#ppt_x"/>
                                          </p:val>
                                        </p:tav>
                                      </p:tavLst>
                                    </p:anim>
                                    <p:anim calcmode="lin" valueType="num">
                                      <p:cBhvr>
                                        <p:cTn id="52" dur="1000" fill="hold"/>
                                        <p:tgtEl>
                                          <p:spTgt spid="3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1000"/>
                                        <p:tgtEl>
                                          <p:spTgt spid="34"/>
                                        </p:tgtEl>
                                      </p:cBhvr>
                                    </p:animEffect>
                                    <p:anim calcmode="lin" valueType="num">
                                      <p:cBhvr>
                                        <p:cTn id="67" dur="1000" fill="hold"/>
                                        <p:tgtEl>
                                          <p:spTgt spid="34"/>
                                        </p:tgtEl>
                                        <p:attrNameLst>
                                          <p:attrName>ppt_x</p:attrName>
                                        </p:attrNameLst>
                                      </p:cBhvr>
                                      <p:tavLst>
                                        <p:tav tm="0">
                                          <p:val>
                                            <p:strVal val="#ppt_x"/>
                                          </p:val>
                                        </p:tav>
                                        <p:tav tm="100000">
                                          <p:val>
                                            <p:strVal val="#ppt_x"/>
                                          </p:val>
                                        </p:tav>
                                      </p:tavLst>
                                    </p:anim>
                                    <p:anim calcmode="lin" valueType="num">
                                      <p:cBhvr>
                                        <p:cTn id="6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1" name="矩形 20"/>
          <p:cNvSpPr/>
          <p:nvPr/>
        </p:nvSpPr>
        <p:spPr>
          <a:xfrm>
            <a:off x="1351404" y="496968"/>
            <a:ext cx="3597275" cy="645160"/>
          </a:xfrm>
          <a:prstGeom prst="rect">
            <a:avLst/>
          </a:prstGeom>
        </p:spPr>
        <p:txBody>
          <a:bodyPr wrap="none">
            <a:spAutoFit/>
          </a:bodyPr>
          <a:lstStyle/>
          <a:p>
            <a:pPr lvl="0" algn="l"/>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03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具体行动计划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grpSp>
        <p:nvGrpSpPr>
          <p:cNvPr id="103" name="组合 102"/>
          <p:cNvGrpSpPr/>
          <p:nvPr/>
        </p:nvGrpSpPr>
        <p:grpSpPr>
          <a:xfrm>
            <a:off x="998220" y="1525905"/>
            <a:ext cx="10670540" cy="4879975"/>
            <a:chOff x="959" y="2155"/>
            <a:chExt cx="17554" cy="8028"/>
          </a:xfrm>
        </p:grpSpPr>
        <p:grpSp>
          <p:nvGrpSpPr>
            <p:cNvPr id="45" name="Group 3"/>
            <p:cNvGrpSpPr/>
            <p:nvPr/>
          </p:nvGrpSpPr>
          <p:grpSpPr>
            <a:xfrm>
              <a:off x="9736" y="2597"/>
              <a:ext cx="4389" cy="7299"/>
              <a:chOff x="6095443" y="1675266"/>
              <a:chExt cx="2786743" cy="4635047"/>
            </a:xfrm>
          </p:grpSpPr>
          <p:sp>
            <p:nvSpPr>
              <p:cNvPr id="46" name="Rectangle 4"/>
              <p:cNvSpPr/>
              <p:nvPr/>
            </p:nvSpPr>
            <p:spPr>
              <a:xfrm>
                <a:off x="6095443" y="1675266"/>
                <a:ext cx="2786743" cy="4635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47" name="Rectangle 5"/>
              <p:cNvSpPr/>
              <p:nvPr/>
            </p:nvSpPr>
            <p:spPr>
              <a:xfrm>
                <a:off x="6095443" y="1675266"/>
                <a:ext cx="2786742" cy="169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48" name="Oval 6"/>
              <p:cNvSpPr/>
              <p:nvPr/>
            </p:nvSpPr>
            <p:spPr>
              <a:xfrm>
                <a:off x="6985894" y="2791824"/>
                <a:ext cx="1005840" cy="1005840"/>
              </a:xfrm>
              <a:prstGeom prst="ellipse">
                <a:avLst/>
              </a:prstGeom>
              <a:solidFill>
                <a:srgbClr val="2FC19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grpSp>
            <p:nvGrpSpPr>
              <p:cNvPr id="49" name="Group 7"/>
              <p:cNvGrpSpPr/>
              <p:nvPr/>
            </p:nvGrpSpPr>
            <p:grpSpPr>
              <a:xfrm>
                <a:off x="7256642" y="3061778"/>
                <a:ext cx="464344" cy="465138"/>
                <a:chOff x="9145588" y="4435475"/>
                <a:chExt cx="464344" cy="465138"/>
              </a:xfrm>
              <a:solidFill>
                <a:schemeClr val="tx1"/>
              </a:solidFill>
            </p:grpSpPr>
            <p:sp>
              <p:nvSpPr>
                <p:cNvPr id="5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5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sp>
            <p:nvSpPr>
              <p:cNvPr id="59" name="TextBox 8"/>
              <p:cNvSpPr txBox="1"/>
              <p:nvPr/>
            </p:nvSpPr>
            <p:spPr>
              <a:xfrm>
                <a:off x="6597671" y="2130890"/>
                <a:ext cx="1706880" cy="384738"/>
              </a:xfrm>
              <a:prstGeom prst="rect">
                <a:avLst/>
              </a:prstGeom>
              <a:noFill/>
              <a:ln>
                <a:noFill/>
              </a:ln>
            </p:spPr>
            <p:txBody>
              <a:bodyPr wrap="square" rtlCol="0">
                <a:spAutoFit/>
              </a:bodyPr>
              <a:lstStyle/>
              <a:p>
                <a:pPr lvl="0" algn="l"/>
                <a:r>
                  <a:rPr lang="zh-CN" altLang="en-US" b="1" dirty="0">
                    <a:solidFill>
                      <a:schemeClr val="bg1"/>
                    </a:solidFill>
                    <a:latin typeface="微软雅黑" panose="020B0503020204020204" charset="-122"/>
                    <a:ea typeface="微软雅黑" panose="020B0503020204020204" charset="-122"/>
                    <a:cs typeface="+mn-ea"/>
                    <a:sym typeface="+mn-lt"/>
                  </a:rPr>
                  <a:t>输入你的标题</a:t>
                </a:r>
                <a:endParaRPr lang="zh-CN" altLang="en-US" b="1" dirty="0">
                  <a:solidFill>
                    <a:schemeClr val="bg1"/>
                  </a:solidFill>
                  <a:latin typeface="微软雅黑" panose="020B0503020204020204" charset="-122"/>
                  <a:ea typeface="微软雅黑" panose="020B0503020204020204" charset="-122"/>
                  <a:cs typeface="+mn-ea"/>
                  <a:sym typeface="+mn-lt"/>
                </a:endParaRPr>
              </a:p>
            </p:txBody>
          </p:sp>
          <p:grpSp>
            <p:nvGrpSpPr>
              <p:cNvPr id="60" name="Group 9"/>
              <p:cNvGrpSpPr/>
              <p:nvPr/>
            </p:nvGrpSpPr>
            <p:grpSpPr>
              <a:xfrm>
                <a:off x="6601025" y="4253643"/>
                <a:ext cx="1835150" cy="1540293"/>
                <a:chOff x="959192" y="4070956"/>
                <a:chExt cx="1835150" cy="1540293"/>
              </a:xfrm>
            </p:grpSpPr>
            <p:sp>
              <p:nvSpPr>
                <p:cNvPr id="61" name="TextBox 10"/>
                <p:cNvSpPr txBox="1"/>
                <p:nvPr/>
              </p:nvSpPr>
              <p:spPr>
                <a:xfrm>
                  <a:off x="959192" y="4070956"/>
                  <a:ext cx="1835150" cy="320394"/>
                </a:xfrm>
                <a:prstGeom prst="rect">
                  <a:avLst/>
                </a:prstGeom>
                <a:noFill/>
                <a:ln>
                  <a:noFill/>
                </a:ln>
              </p:spPr>
              <p:txBody>
                <a:bodyPr wrap="square" rtlCol="0">
                  <a:spAutoFit/>
                </a:bodyPr>
                <a:lstStyle/>
                <a:p>
                  <a:r>
                    <a:rPr lang="en-US" sz="1400">
                      <a:latin typeface="微软雅黑" panose="020B0503020204020204" charset="-122"/>
                      <a:ea typeface="微软雅黑" panose="020B0503020204020204" charset="-122"/>
                      <a:cs typeface="+mn-ea"/>
                      <a:sym typeface="+mn-lt"/>
                    </a:rPr>
                    <a:t>10,000 messages</a:t>
                  </a:r>
                  <a:endParaRPr lang="en-US" sz="1400">
                    <a:latin typeface="微软雅黑" panose="020B0503020204020204" charset="-122"/>
                    <a:ea typeface="微软雅黑" panose="020B0503020204020204" charset="-122"/>
                    <a:cs typeface="+mn-ea"/>
                    <a:sym typeface="+mn-lt"/>
                  </a:endParaRPr>
                </a:p>
              </p:txBody>
            </p:sp>
            <p:sp>
              <p:nvSpPr>
                <p:cNvPr id="62" name="TextBox 11"/>
                <p:cNvSpPr txBox="1"/>
                <p:nvPr/>
              </p:nvSpPr>
              <p:spPr>
                <a:xfrm>
                  <a:off x="1055183" y="4496239"/>
                  <a:ext cx="1627330" cy="320394"/>
                </a:xfrm>
                <a:prstGeom prst="rect">
                  <a:avLst/>
                </a:prstGeom>
                <a:noFill/>
                <a:ln>
                  <a:noFill/>
                </a:ln>
              </p:spPr>
              <p:txBody>
                <a:bodyPr wrap="square" rtlCol="0">
                  <a:spAutoFit/>
                </a:bodyPr>
                <a:lstStyle/>
                <a:p>
                  <a:r>
                    <a:rPr lang="en-US" sz="1400" b="1">
                      <a:latin typeface="微软雅黑" panose="020B0503020204020204" charset="-122"/>
                      <a:ea typeface="微软雅黑" panose="020B0503020204020204" charset="-122"/>
                      <a:cs typeface="+mn-ea"/>
                      <a:sym typeface="+mn-lt"/>
                    </a:rPr>
                    <a:t>Unlimited</a:t>
                  </a:r>
                  <a:r>
                    <a:rPr lang="en-US" sz="1400">
                      <a:latin typeface="微软雅黑" panose="020B0503020204020204" charset="-122"/>
                      <a:ea typeface="微软雅黑" panose="020B0503020204020204" charset="-122"/>
                      <a:cs typeface="+mn-ea"/>
                      <a:sym typeface="+mn-lt"/>
                    </a:rPr>
                    <a:t> data</a:t>
                  </a:r>
                  <a:endParaRPr lang="en-US" sz="1400">
                    <a:latin typeface="微软雅黑" panose="020B0503020204020204" charset="-122"/>
                    <a:ea typeface="微软雅黑" panose="020B0503020204020204" charset="-122"/>
                    <a:cs typeface="+mn-ea"/>
                    <a:sym typeface="+mn-lt"/>
                  </a:endParaRPr>
                </a:p>
              </p:txBody>
            </p:sp>
            <p:sp>
              <p:nvSpPr>
                <p:cNvPr id="63" name="TextBox 12"/>
                <p:cNvSpPr txBox="1"/>
                <p:nvPr/>
              </p:nvSpPr>
              <p:spPr>
                <a:xfrm>
                  <a:off x="1035420" y="4865571"/>
                  <a:ext cx="1701775" cy="320394"/>
                </a:xfrm>
                <a:prstGeom prst="rect">
                  <a:avLst/>
                </a:prstGeom>
                <a:noFill/>
                <a:ln>
                  <a:noFill/>
                </a:ln>
              </p:spPr>
              <p:txBody>
                <a:bodyPr wrap="square" rtlCol="0">
                  <a:spAutoFit/>
                </a:bodyPr>
                <a:lstStyle/>
                <a:p>
                  <a:r>
                    <a:rPr lang="en-US" sz="1400" b="1">
                      <a:latin typeface="微软雅黑" panose="020B0503020204020204" charset="-122"/>
                      <a:ea typeface="微软雅黑" panose="020B0503020204020204" charset="-122"/>
                      <a:cs typeface="+mn-ea"/>
                      <a:sym typeface="+mn-lt"/>
                    </a:rPr>
                    <a:t>Unlimited</a:t>
                  </a:r>
                  <a:r>
                    <a:rPr lang="en-US" sz="1400">
                      <a:latin typeface="微软雅黑" panose="020B0503020204020204" charset="-122"/>
                      <a:ea typeface="微软雅黑" panose="020B0503020204020204" charset="-122"/>
                      <a:cs typeface="+mn-ea"/>
                      <a:sym typeface="+mn-lt"/>
                    </a:rPr>
                    <a:t> users</a:t>
                  </a:r>
                  <a:endParaRPr lang="en-US" sz="1400">
                    <a:latin typeface="微软雅黑" panose="020B0503020204020204" charset="-122"/>
                    <a:ea typeface="微软雅黑" panose="020B0503020204020204" charset="-122"/>
                    <a:cs typeface="+mn-ea"/>
                    <a:sym typeface="+mn-lt"/>
                  </a:endParaRPr>
                </a:p>
              </p:txBody>
            </p:sp>
            <p:sp>
              <p:nvSpPr>
                <p:cNvPr id="64" name="TextBox 13"/>
                <p:cNvSpPr txBox="1"/>
                <p:nvPr/>
              </p:nvSpPr>
              <p:spPr>
                <a:xfrm>
                  <a:off x="998669" y="5290855"/>
                  <a:ext cx="1641477" cy="320394"/>
                </a:xfrm>
                <a:prstGeom prst="rect">
                  <a:avLst/>
                </a:prstGeom>
                <a:noFill/>
                <a:ln>
                  <a:noFill/>
                </a:ln>
              </p:spPr>
              <p:txBody>
                <a:bodyPr wrap="square" rtlCol="0">
                  <a:spAutoFit/>
                </a:bodyPr>
                <a:lstStyle/>
                <a:p>
                  <a:r>
                    <a:rPr lang="en-US" sz="1400">
                      <a:latin typeface="微软雅黑" panose="020B0503020204020204" charset="-122"/>
                      <a:ea typeface="微软雅黑" panose="020B0503020204020204" charset="-122"/>
                      <a:cs typeface="+mn-ea"/>
                      <a:sym typeface="+mn-lt"/>
                    </a:rPr>
                    <a:t>First 10 day free</a:t>
                  </a:r>
                  <a:endParaRPr lang="en-US" sz="1400">
                    <a:latin typeface="微软雅黑" panose="020B0503020204020204" charset="-122"/>
                    <a:ea typeface="微软雅黑" panose="020B0503020204020204" charset="-122"/>
                    <a:cs typeface="+mn-ea"/>
                    <a:sym typeface="+mn-lt"/>
                  </a:endParaRPr>
                </a:p>
              </p:txBody>
            </p:sp>
          </p:grpSp>
        </p:grpSp>
        <p:grpSp>
          <p:nvGrpSpPr>
            <p:cNvPr id="65" name="Group 23"/>
            <p:cNvGrpSpPr/>
            <p:nvPr/>
          </p:nvGrpSpPr>
          <p:grpSpPr>
            <a:xfrm>
              <a:off x="959" y="2597"/>
              <a:ext cx="4389" cy="7299"/>
              <a:chOff x="521957" y="1675266"/>
              <a:chExt cx="2786743" cy="4635047"/>
            </a:xfrm>
          </p:grpSpPr>
          <p:sp>
            <p:nvSpPr>
              <p:cNvPr id="66" name="Rectangle 24"/>
              <p:cNvSpPr/>
              <p:nvPr/>
            </p:nvSpPr>
            <p:spPr>
              <a:xfrm>
                <a:off x="521957" y="1675266"/>
                <a:ext cx="2786743" cy="46350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68" name="Oval 26"/>
              <p:cNvSpPr/>
              <p:nvPr/>
            </p:nvSpPr>
            <p:spPr>
              <a:xfrm>
                <a:off x="1412408" y="2791824"/>
                <a:ext cx="1005840" cy="1005840"/>
              </a:xfrm>
              <a:prstGeom prst="ellipse">
                <a:avLst/>
              </a:prstGeom>
              <a:solidFill>
                <a:srgbClr val="2FC19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grpSp>
            <p:nvGrpSpPr>
              <p:cNvPr id="69" name="Group 27"/>
              <p:cNvGrpSpPr/>
              <p:nvPr/>
            </p:nvGrpSpPr>
            <p:grpSpPr>
              <a:xfrm>
                <a:off x="1683156" y="3062572"/>
                <a:ext cx="464344" cy="464344"/>
                <a:chOff x="4439444" y="2582069"/>
                <a:chExt cx="464344" cy="464344"/>
              </a:xfrm>
              <a:solidFill>
                <a:schemeClr val="tx1"/>
              </a:solidFill>
            </p:grpSpPr>
            <p:sp>
              <p:nvSpPr>
                <p:cNvPr id="7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7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7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sp>
            <p:nvSpPr>
              <p:cNvPr id="73" name="TextBox 28"/>
              <p:cNvSpPr txBox="1"/>
              <p:nvPr/>
            </p:nvSpPr>
            <p:spPr>
              <a:xfrm>
                <a:off x="956591" y="2130642"/>
                <a:ext cx="1706880" cy="384738"/>
              </a:xfrm>
              <a:prstGeom prst="rect">
                <a:avLst/>
              </a:prstGeom>
              <a:noFill/>
              <a:ln>
                <a:noFill/>
              </a:ln>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74" name="Group 29"/>
              <p:cNvGrpSpPr/>
              <p:nvPr/>
            </p:nvGrpSpPr>
            <p:grpSpPr>
              <a:xfrm>
                <a:off x="1034318" y="4253643"/>
                <a:ext cx="1835150" cy="1540293"/>
                <a:chOff x="959192" y="4070956"/>
                <a:chExt cx="1835150" cy="1540293"/>
              </a:xfrm>
            </p:grpSpPr>
            <p:sp>
              <p:nvSpPr>
                <p:cNvPr id="75" name="TextBox 30"/>
                <p:cNvSpPr txBox="1"/>
                <p:nvPr/>
              </p:nvSpPr>
              <p:spPr>
                <a:xfrm>
                  <a:off x="959192" y="4070956"/>
                  <a:ext cx="1835150" cy="320394"/>
                </a:xfrm>
                <a:prstGeom prst="rect">
                  <a:avLst/>
                </a:prstGeom>
                <a:noFill/>
                <a:ln>
                  <a:noFill/>
                </a:ln>
              </p:spPr>
              <p:txBody>
                <a:bodyPr wrap="square" rtlCol="0">
                  <a:spAutoFit/>
                </a:bodyPr>
                <a:lstStyle/>
                <a:p>
                  <a:r>
                    <a:rPr lang="en-US" sz="1400" dirty="0">
                      <a:latin typeface="微软雅黑" panose="020B0503020204020204" charset="-122"/>
                      <a:ea typeface="微软雅黑" panose="020B0503020204020204" charset="-122"/>
                      <a:cs typeface="+mn-ea"/>
                      <a:sym typeface="+mn-lt"/>
                    </a:rPr>
                    <a:t>10,000 messages</a:t>
                  </a:r>
                  <a:endParaRPr lang="en-US" sz="1400" dirty="0">
                    <a:latin typeface="微软雅黑" panose="020B0503020204020204" charset="-122"/>
                    <a:ea typeface="微软雅黑" panose="020B0503020204020204" charset="-122"/>
                    <a:cs typeface="+mn-ea"/>
                    <a:sym typeface="+mn-lt"/>
                  </a:endParaRPr>
                </a:p>
              </p:txBody>
            </p:sp>
            <p:sp>
              <p:nvSpPr>
                <p:cNvPr id="76" name="TextBox 31"/>
                <p:cNvSpPr txBox="1"/>
                <p:nvPr/>
              </p:nvSpPr>
              <p:spPr>
                <a:xfrm>
                  <a:off x="1055183" y="4496239"/>
                  <a:ext cx="1627330" cy="320394"/>
                </a:xfrm>
                <a:prstGeom prst="rect">
                  <a:avLst/>
                </a:prstGeom>
                <a:noFill/>
                <a:ln>
                  <a:noFill/>
                </a:ln>
              </p:spPr>
              <p:txBody>
                <a:bodyPr wrap="square" rtlCol="0">
                  <a:spAutoFit/>
                </a:bodyPr>
                <a:lstStyle/>
                <a:p>
                  <a:r>
                    <a:rPr lang="en-US" sz="1400" b="1" dirty="0">
                      <a:latin typeface="微软雅黑" panose="020B0503020204020204" charset="-122"/>
                      <a:ea typeface="微软雅黑" panose="020B0503020204020204" charset="-122"/>
                      <a:cs typeface="+mn-ea"/>
                      <a:sym typeface="+mn-lt"/>
                    </a:rPr>
                    <a:t>Unlimited</a:t>
                  </a:r>
                  <a:r>
                    <a:rPr lang="en-US" sz="1400" dirty="0">
                      <a:latin typeface="微软雅黑" panose="020B0503020204020204" charset="-122"/>
                      <a:ea typeface="微软雅黑" panose="020B0503020204020204" charset="-122"/>
                      <a:cs typeface="+mn-ea"/>
                      <a:sym typeface="+mn-lt"/>
                    </a:rPr>
                    <a:t> data</a:t>
                  </a:r>
                  <a:endParaRPr lang="en-US" sz="1400" dirty="0">
                    <a:latin typeface="微软雅黑" panose="020B0503020204020204" charset="-122"/>
                    <a:ea typeface="微软雅黑" panose="020B0503020204020204" charset="-122"/>
                    <a:cs typeface="+mn-ea"/>
                    <a:sym typeface="+mn-lt"/>
                  </a:endParaRPr>
                </a:p>
              </p:txBody>
            </p:sp>
            <p:sp>
              <p:nvSpPr>
                <p:cNvPr id="77" name="TextBox 32"/>
                <p:cNvSpPr txBox="1"/>
                <p:nvPr/>
              </p:nvSpPr>
              <p:spPr>
                <a:xfrm>
                  <a:off x="1035420" y="4865571"/>
                  <a:ext cx="1701775" cy="320394"/>
                </a:xfrm>
                <a:prstGeom prst="rect">
                  <a:avLst/>
                </a:prstGeom>
                <a:noFill/>
                <a:ln>
                  <a:noFill/>
                </a:ln>
              </p:spPr>
              <p:txBody>
                <a:bodyPr wrap="square" rtlCol="0">
                  <a:spAutoFit/>
                </a:bodyPr>
                <a:lstStyle/>
                <a:p>
                  <a:r>
                    <a:rPr lang="en-US" sz="1400" b="1">
                      <a:latin typeface="微软雅黑" panose="020B0503020204020204" charset="-122"/>
                      <a:ea typeface="微软雅黑" panose="020B0503020204020204" charset="-122"/>
                      <a:cs typeface="+mn-ea"/>
                      <a:sym typeface="+mn-lt"/>
                    </a:rPr>
                    <a:t>Unlimited</a:t>
                  </a:r>
                  <a:r>
                    <a:rPr lang="en-US" sz="1400">
                      <a:latin typeface="微软雅黑" panose="020B0503020204020204" charset="-122"/>
                      <a:ea typeface="微软雅黑" panose="020B0503020204020204" charset="-122"/>
                      <a:cs typeface="+mn-ea"/>
                      <a:sym typeface="+mn-lt"/>
                    </a:rPr>
                    <a:t> users</a:t>
                  </a:r>
                  <a:endParaRPr lang="en-US" sz="1400">
                    <a:latin typeface="微软雅黑" panose="020B0503020204020204" charset="-122"/>
                    <a:ea typeface="微软雅黑" panose="020B0503020204020204" charset="-122"/>
                    <a:cs typeface="+mn-ea"/>
                    <a:sym typeface="+mn-lt"/>
                  </a:endParaRPr>
                </a:p>
              </p:txBody>
            </p:sp>
            <p:sp>
              <p:nvSpPr>
                <p:cNvPr id="78" name="TextBox 33"/>
                <p:cNvSpPr txBox="1"/>
                <p:nvPr/>
              </p:nvSpPr>
              <p:spPr>
                <a:xfrm>
                  <a:off x="998669" y="5290855"/>
                  <a:ext cx="1641477" cy="320394"/>
                </a:xfrm>
                <a:prstGeom prst="rect">
                  <a:avLst/>
                </a:prstGeom>
                <a:noFill/>
                <a:ln>
                  <a:noFill/>
                </a:ln>
              </p:spPr>
              <p:txBody>
                <a:bodyPr wrap="square" rtlCol="0">
                  <a:spAutoFit/>
                </a:bodyPr>
                <a:lstStyle/>
                <a:p>
                  <a:r>
                    <a:rPr lang="en-US" sz="1400">
                      <a:latin typeface="微软雅黑" panose="020B0503020204020204" charset="-122"/>
                      <a:ea typeface="微软雅黑" panose="020B0503020204020204" charset="-122"/>
                      <a:cs typeface="+mn-ea"/>
                      <a:sym typeface="+mn-lt"/>
                    </a:rPr>
                    <a:t>First 10 day free</a:t>
                  </a:r>
                  <a:endParaRPr lang="en-US" sz="1400">
                    <a:latin typeface="微软雅黑" panose="020B0503020204020204" charset="-122"/>
                    <a:ea typeface="微软雅黑" panose="020B0503020204020204" charset="-122"/>
                    <a:cs typeface="+mn-ea"/>
                    <a:sym typeface="+mn-lt"/>
                  </a:endParaRPr>
                </a:p>
              </p:txBody>
            </p:sp>
          </p:grpSp>
        </p:grpSp>
        <p:grpSp>
          <p:nvGrpSpPr>
            <p:cNvPr id="79" name="Group 37"/>
            <p:cNvGrpSpPr/>
            <p:nvPr/>
          </p:nvGrpSpPr>
          <p:grpSpPr>
            <a:xfrm>
              <a:off x="5128" y="2155"/>
              <a:ext cx="4827" cy="8029"/>
              <a:chOff x="3169362" y="1394323"/>
              <a:chExt cx="3065418" cy="5098552"/>
            </a:xfrm>
            <a:solidFill>
              <a:srgbClr val="2FC19C"/>
            </a:solidFill>
          </p:grpSpPr>
          <p:sp>
            <p:nvSpPr>
              <p:cNvPr id="80" name="Rectangle 38"/>
              <p:cNvSpPr/>
              <p:nvPr/>
            </p:nvSpPr>
            <p:spPr>
              <a:xfrm>
                <a:off x="3169363" y="1394323"/>
                <a:ext cx="3065417" cy="5098552"/>
              </a:xfrm>
              <a:prstGeom prst="rect">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81" name="Rectangle 39"/>
              <p:cNvSpPr/>
              <p:nvPr/>
            </p:nvSpPr>
            <p:spPr>
              <a:xfrm>
                <a:off x="3169362" y="1394323"/>
                <a:ext cx="3065418" cy="1972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82" name="Oval 40"/>
              <p:cNvSpPr/>
              <p:nvPr/>
            </p:nvSpPr>
            <p:spPr>
              <a:xfrm>
                <a:off x="4199151" y="2791824"/>
                <a:ext cx="1005840" cy="100584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grpSp>
            <p:nvGrpSpPr>
              <p:cNvPr id="83" name="Group 41"/>
              <p:cNvGrpSpPr/>
              <p:nvPr/>
            </p:nvGrpSpPr>
            <p:grpSpPr>
              <a:xfrm>
                <a:off x="4542527" y="3061778"/>
                <a:ext cx="319088" cy="465138"/>
                <a:chOff x="3582988" y="3510757"/>
                <a:chExt cx="319088" cy="465138"/>
              </a:xfrm>
              <a:grpFill/>
            </p:grpSpPr>
            <p:sp>
              <p:nvSpPr>
                <p:cNvPr id="8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8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sp>
            <p:nvSpPr>
              <p:cNvPr id="86" name="TextBox 42"/>
              <p:cNvSpPr txBox="1"/>
              <p:nvPr/>
            </p:nvSpPr>
            <p:spPr>
              <a:xfrm>
                <a:off x="3870359" y="1956959"/>
                <a:ext cx="1706880" cy="384738"/>
              </a:xfrm>
              <a:prstGeom prst="rect">
                <a:avLst/>
              </a:prstGeom>
              <a:grpFill/>
            </p:spPr>
            <p:txBody>
              <a:bodyPr wrap="square" rtlCol="0">
                <a:spAutoFit/>
              </a:bodyPr>
              <a:lstStyle/>
              <a:p>
                <a:pPr lvl="0" algn="l"/>
                <a:r>
                  <a:rPr lang="zh-CN" altLang="en-US" b="1" dirty="0">
                    <a:solidFill>
                      <a:schemeClr val="bg1"/>
                    </a:solidFill>
                    <a:latin typeface="微软雅黑" panose="020B0503020204020204" charset="-122"/>
                    <a:ea typeface="微软雅黑" panose="020B0503020204020204" charset="-122"/>
                    <a:cs typeface="+mn-ea"/>
                    <a:sym typeface="+mn-lt"/>
                  </a:rPr>
                  <a:t>输入你的标题</a:t>
                </a:r>
                <a:endParaRPr lang="zh-CN" altLang="en-US" b="1" dirty="0">
                  <a:solidFill>
                    <a:schemeClr val="bg1"/>
                  </a:solidFill>
                  <a:latin typeface="微软雅黑" panose="020B0503020204020204" charset="-122"/>
                  <a:ea typeface="微软雅黑" panose="020B0503020204020204" charset="-122"/>
                  <a:cs typeface="+mn-ea"/>
                  <a:sym typeface="+mn-lt"/>
                </a:endParaRPr>
              </a:p>
            </p:txBody>
          </p:sp>
          <p:grpSp>
            <p:nvGrpSpPr>
              <p:cNvPr id="87" name="Group 43"/>
              <p:cNvGrpSpPr/>
              <p:nvPr/>
            </p:nvGrpSpPr>
            <p:grpSpPr>
              <a:xfrm>
                <a:off x="3774595" y="4109029"/>
                <a:ext cx="1835150" cy="1540293"/>
                <a:chOff x="959192" y="4070956"/>
                <a:chExt cx="1835150" cy="1540293"/>
              </a:xfrm>
              <a:grpFill/>
            </p:grpSpPr>
            <p:sp>
              <p:nvSpPr>
                <p:cNvPr id="88" name="TextBox 44"/>
                <p:cNvSpPr txBox="1"/>
                <p:nvPr/>
              </p:nvSpPr>
              <p:spPr>
                <a:xfrm>
                  <a:off x="959192" y="4070956"/>
                  <a:ext cx="1835150" cy="320394"/>
                </a:xfrm>
                <a:prstGeom prst="rect">
                  <a:avLst/>
                </a:prstGeom>
                <a:grpFill/>
              </p:spPr>
              <p:txBody>
                <a:bodyPr wrap="square" rtlCol="0">
                  <a:spAutoFit/>
                </a:bodyPr>
                <a:lstStyle/>
                <a:p>
                  <a:r>
                    <a:rPr lang="en-US" sz="1400">
                      <a:solidFill>
                        <a:schemeClr val="bg1"/>
                      </a:solidFill>
                      <a:latin typeface="微软雅黑" panose="020B0503020204020204" charset="-122"/>
                      <a:ea typeface="微软雅黑" panose="020B0503020204020204" charset="-122"/>
                      <a:cs typeface="+mn-ea"/>
                      <a:sym typeface="+mn-lt"/>
                    </a:rPr>
                    <a:t>10,000 messages</a:t>
                  </a:r>
                  <a:endParaRPr lang="en-US" sz="1400">
                    <a:solidFill>
                      <a:schemeClr val="bg1"/>
                    </a:solidFill>
                    <a:latin typeface="微软雅黑" panose="020B0503020204020204" charset="-122"/>
                    <a:ea typeface="微软雅黑" panose="020B0503020204020204" charset="-122"/>
                    <a:cs typeface="+mn-ea"/>
                    <a:sym typeface="+mn-lt"/>
                  </a:endParaRPr>
                </a:p>
              </p:txBody>
            </p:sp>
            <p:sp>
              <p:nvSpPr>
                <p:cNvPr id="89" name="TextBox 45"/>
                <p:cNvSpPr txBox="1"/>
                <p:nvPr/>
              </p:nvSpPr>
              <p:spPr>
                <a:xfrm>
                  <a:off x="1055183" y="4496239"/>
                  <a:ext cx="1627330" cy="320394"/>
                </a:xfrm>
                <a:prstGeom prst="rect">
                  <a:avLst/>
                </a:prstGeom>
                <a:grpFill/>
              </p:spPr>
              <p:txBody>
                <a:bodyPr wrap="square" rtlCol="0">
                  <a:spAutoFit/>
                </a:bodyPr>
                <a:lstStyle/>
                <a:p>
                  <a:r>
                    <a:rPr lang="en-US" sz="1400" b="1">
                      <a:solidFill>
                        <a:schemeClr val="bg1"/>
                      </a:solidFill>
                      <a:latin typeface="微软雅黑" panose="020B0503020204020204" charset="-122"/>
                      <a:ea typeface="微软雅黑" panose="020B0503020204020204" charset="-122"/>
                      <a:cs typeface="+mn-ea"/>
                      <a:sym typeface="+mn-lt"/>
                    </a:rPr>
                    <a:t>Unlimited</a:t>
                  </a:r>
                  <a:r>
                    <a:rPr lang="en-US" sz="1400">
                      <a:solidFill>
                        <a:schemeClr val="bg1"/>
                      </a:solidFill>
                      <a:latin typeface="微软雅黑" panose="020B0503020204020204" charset="-122"/>
                      <a:ea typeface="微软雅黑" panose="020B0503020204020204" charset="-122"/>
                      <a:cs typeface="+mn-ea"/>
                      <a:sym typeface="+mn-lt"/>
                    </a:rPr>
                    <a:t> data</a:t>
                  </a:r>
                  <a:endParaRPr lang="en-US" sz="1400">
                    <a:solidFill>
                      <a:schemeClr val="bg1"/>
                    </a:solidFill>
                    <a:latin typeface="微软雅黑" panose="020B0503020204020204" charset="-122"/>
                    <a:ea typeface="微软雅黑" panose="020B0503020204020204" charset="-122"/>
                    <a:cs typeface="+mn-ea"/>
                    <a:sym typeface="+mn-lt"/>
                  </a:endParaRPr>
                </a:p>
              </p:txBody>
            </p:sp>
            <p:sp>
              <p:nvSpPr>
                <p:cNvPr id="90" name="TextBox 46"/>
                <p:cNvSpPr txBox="1"/>
                <p:nvPr/>
              </p:nvSpPr>
              <p:spPr>
                <a:xfrm>
                  <a:off x="1035420" y="4865571"/>
                  <a:ext cx="1701775" cy="320394"/>
                </a:xfrm>
                <a:prstGeom prst="rect">
                  <a:avLst/>
                </a:prstGeom>
                <a:grpFill/>
              </p:spPr>
              <p:txBody>
                <a:bodyPr wrap="square" rtlCol="0">
                  <a:spAutoFit/>
                </a:bodyPr>
                <a:lstStyle/>
                <a:p>
                  <a:r>
                    <a:rPr lang="en-US" sz="1400" b="1">
                      <a:solidFill>
                        <a:schemeClr val="bg1"/>
                      </a:solidFill>
                      <a:latin typeface="微软雅黑" panose="020B0503020204020204" charset="-122"/>
                      <a:ea typeface="微软雅黑" panose="020B0503020204020204" charset="-122"/>
                      <a:cs typeface="+mn-ea"/>
                      <a:sym typeface="+mn-lt"/>
                    </a:rPr>
                    <a:t>Unlimited</a:t>
                  </a:r>
                  <a:r>
                    <a:rPr lang="en-US" sz="1400">
                      <a:solidFill>
                        <a:schemeClr val="bg1"/>
                      </a:solidFill>
                      <a:latin typeface="微软雅黑" panose="020B0503020204020204" charset="-122"/>
                      <a:ea typeface="微软雅黑" panose="020B0503020204020204" charset="-122"/>
                      <a:cs typeface="+mn-ea"/>
                      <a:sym typeface="+mn-lt"/>
                    </a:rPr>
                    <a:t> users</a:t>
                  </a:r>
                  <a:endParaRPr lang="en-US" sz="1400">
                    <a:solidFill>
                      <a:schemeClr val="bg1"/>
                    </a:solidFill>
                    <a:latin typeface="微软雅黑" panose="020B0503020204020204" charset="-122"/>
                    <a:ea typeface="微软雅黑" panose="020B0503020204020204" charset="-122"/>
                    <a:cs typeface="+mn-ea"/>
                    <a:sym typeface="+mn-lt"/>
                  </a:endParaRPr>
                </a:p>
              </p:txBody>
            </p:sp>
            <p:sp>
              <p:nvSpPr>
                <p:cNvPr id="91" name="TextBox 47"/>
                <p:cNvSpPr txBox="1"/>
                <p:nvPr/>
              </p:nvSpPr>
              <p:spPr>
                <a:xfrm>
                  <a:off x="998669" y="5290855"/>
                  <a:ext cx="1641477" cy="320394"/>
                </a:xfrm>
                <a:prstGeom prst="rect">
                  <a:avLst/>
                </a:prstGeom>
                <a:grpFill/>
              </p:spPr>
              <p:txBody>
                <a:bodyPr wrap="square" rtlCol="0">
                  <a:spAutoFit/>
                </a:bodyPr>
                <a:lstStyle/>
                <a:p>
                  <a:r>
                    <a:rPr lang="en-US" sz="1400">
                      <a:solidFill>
                        <a:schemeClr val="bg1"/>
                      </a:solidFill>
                      <a:latin typeface="微软雅黑" panose="020B0503020204020204" charset="-122"/>
                      <a:ea typeface="微软雅黑" panose="020B0503020204020204" charset="-122"/>
                      <a:cs typeface="+mn-ea"/>
                      <a:sym typeface="+mn-lt"/>
                    </a:rPr>
                    <a:t>First 10 day free</a:t>
                  </a:r>
                  <a:endParaRPr lang="en-US" sz="1400">
                    <a:solidFill>
                      <a:schemeClr val="bg1"/>
                    </a:solidFill>
                    <a:latin typeface="微软雅黑" panose="020B0503020204020204" charset="-122"/>
                    <a:ea typeface="微软雅黑" panose="020B0503020204020204" charset="-122"/>
                    <a:cs typeface="+mn-ea"/>
                    <a:sym typeface="+mn-lt"/>
                  </a:endParaRPr>
                </a:p>
              </p:txBody>
            </p:sp>
          </p:grpSp>
        </p:grpSp>
        <p:grpSp>
          <p:nvGrpSpPr>
            <p:cNvPr id="92" name="Group 50"/>
            <p:cNvGrpSpPr/>
            <p:nvPr/>
          </p:nvGrpSpPr>
          <p:grpSpPr>
            <a:xfrm>
              <a:off x="14125" y="2597"/>
              <a:ext cx="4389" cy="7299"/>
              <a:chOff x="8882186" y="1675266"/>
              <a:chExt cx="2786743" cy="4635047"/>
            </a:xfrm>
          </p:grpSpPr>
          <p:sp>
            <p:nvSpPr>
              <p:cNvPr id="93" name="Rectangle 51"/>
              <p:cNvSpPr/>
              <p:nvPr/>
            </p:nvSpPr>
            <p:spPr>
              <a:xfrm>
                <a:off x="8882186" y="1675266"/>
                <a:ext cx="2786743" cy="4635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94" name="Rectangle 52"/>
              <p:cNvSpPr/>
              <p:nvPr/>
            </p:nvSpPr>
            <p:spPr>
              <a:xfrm>
                <a:off x="8882186" y="1675266"/>
                <a:ext cx="2786742" cy="169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95" name="Oval 53"/>
              <p:cNvSpPr/>
              <p:nvPr/>
            </p:nvSpPr>
            <p:spPr>
              <a:xfrm>
                <a:off x="9772637" y="2791824"/>
                <a:ext cx="1005840" cy="1005840"/>
              </a:xfrm>
              <a:prstGeom prst="ellipse">
                <a:avLst/>
              </a:prstGeom>
              <a:solidFill>
                <a:srgbClr val="2FC19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微软雅黑" panose="020B0503020204020204" charset="-122"/>
                  <a:ea typeface="微软雅黑" panose="020B0503020204020204" charset="-122"/>
                  <a:cs typeface="+mn-ea"/>
                  <a:sym typeface="+mn-lt"/>
                </a:endParaRPr>
              </a:p>
            </p:txBody>
          </p:sp>
          <p:sp>
            <p:nvSpPr>
              <p:cNvPr id="96" name="AutoShape 4"/>
              <p:cNvSpPr/>
              <p:nvPr/>
            </p:nvSpPr>
            <p:spPr bwMode="auto">
              <a:xfrm>
                <a:off x="10050925" y="3076066"/>
                <a:ext cx="449263" cy="4508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7" name="TextBox 55"/>
              <p:cNvSpPr txBox="1"/>
              <p:nvPr/>
            </p:nvSpPr>
            <p:spPr>
              <a:xfrm>
                <a:off x="9459468" y="2130642"/>
                <a:ext cx="1706880" cy="384738"/>
              </a:xfrm>
              <a:prstGeom prst="rect">
                <a:avLst/>
              </a:prstGeom>
              <a:noFill/>
              <a:ln>
                <a:noFill/>
              </a:ln>
            </p:spPr>
            <p:txBody>
              <a:bodyPr wrap="square" rtlCol="0">
                <a:spAutoFit/>
              </a:bodyPr>
              <a:lstStyle/>
              <a:p>
                <a:pPr lvl="0" algn="l"/>
                <a:r>
                  <a:rPr lang="zh-CN" altLang="en-US" b="1" dirty="0">
                    <a:solidFill>
                      <a:schemeClr val="bg1"/>
                    </a:solidFill>
                    <a:latin typeface="微软雅黑" panose="020B0503020204020204" charset="-122"/>
                    <a:ea typeface="微软雅黑" panose="020B0503020204020204" charset="-122"/>
                    <a:cs typeface="+mn-ea"/>
                    <a:sym typeface="+mn-lt"/>
                  </a:rPr>
                  <a:t>输入你的标题</a:t>
                </a:r>
                <a:endParaRPr lang="zh-CN" altLang="en-US" b="1" dirty="0">
                  <a:solidFill>
                    <a:schemeClr val="bg1"/>
                  </a:solidFill>
                  <a:latin typeface="微软雅黑" panose="020B0503020204020204" charset="-122"/>
                  <a:ea typeface="微软雅黑" panose="020B0503020204020204" charset="-122"/>
                  <a:cs typeface="+mn-ea"/>
                  <a:sym typeface="+mn-lt"/>
                </a:endParaRPr>
              </a:p>
            </p:txBody>
          </p:sp>
          <p:grpSp>
            <p:nvGrpSpPr>
              <p:cNvPr id="98" name="Group 56"/>
              <p:cNvGrpSpPr/>
              <p:nvPr/>
            </p:nvGrpSpPr>
            <p:grpSpPr>
              <a:xfrm>
                <a:off x="9388165" y="4253643"/>
                <a:ext cx="1835150" cy="1540293"/>
                <a:chOff x="959192" y="4070956"/>
                <a:chExt cx="1835150" cy="1540293"/>
              </a:xfrm>
            </p:grpSpPr>
            <p:sp>
              <p:nvSpPr>
                <p:cNvPr id="99" name="TextBox 57"/>
                <p:cNvSpPr txBox="1"/>
                <p:nvPr/>
              </p:nvSpPr>
              <p:spPr>
                <a:xfrm>
                  <a:off x="959192" y="4070956"/>
                  <a:ext cx="1835150" cy="320394"/>
                </a:xfrm>
                <a:prstGeom prst="rect">
                  <a:avLst/>
                </a:prstGeom>
                <a:noFill/>
                <a:ln>
                  <a:noFill/>
                </a:ln>
              </p:spPr>
              <p:txBody>
                <a:bodyPr wrap="square" rtlCol="0">
                  <a:spAutoFit/>
                </a:bodyPr>
                <a:lstStyle/>
                <a:p>
                  <a:r>
                    <a:rPr lang="en-US" sz="1400">
                      <a:latin typeface="微软雅黑" panose="020B0503020204020204" charset="-122"/>
                      <a:ea typeface="微软雅黑" panose="020B0503020204020204" charset="-122"/>
                      <a:cs typeface="+mn-ea"/>
                      <a:sym typeface="+mn-lt"/>
                    </a:rPr>
                    <a:t>10,000 messages</a:t>
                  </a:r>
                  <a:endParaRPr lang="en-US" sz="1400">
                    <a:latin typeface="微软雅黑" panose="020B0503020204020204" charset="-122"/>
                    <a:ea typeface="微软雅黑" panose="020B0503020204020204" charset="-122"/>
                    <a:cs typeface="+mn-ea"/>
                    <a:sym typeface="+mn-lt"/>
                  </a:endParaRPr>
                </a:p>
              </p:txBody>
            </p:sp>
            <p:sp>
              <p:nvSpPr>
                <p:cNvPr id="100" name="TextBox 58"/>
                <p:cNvSpPr txBox="1"/>
                <p:nvPr/>
              </p:nvSpPr>
              <p:spPr>
                <a:xfrm>
                  <a:off x="1055183" y="4496239"/>
                  <a:ext cx="1627330" cy="320394"/>
                </a:xfrm>
                <a:prstGeom prst="rect">
                  <a:avLst/>
                </a:prstGeom>
                <a:noFill/>
                <a:ln>
                  <a:noFill/>
                </a:ln>
              </p:spPr>
              <p:txBody>
                <a:bodyPr wrap="square" rtlCol="0">
                  <a:spAutoFit/>
                </a:bodyPr>
                <a:lstStyle/>
                <a:p>
                  <a:r>
                    <a:rPr lang="en-US" sz="1400" b="1">
                      <a:latin typeface="微软雅黑" panose="020B0503020204020204" charset="-122"/>
                      <a:ea typeface="微软雅黑" panose="020B0503020204020204" charset="-122"/>
                      <a:cs typeface="+mn-ea"/>
                      <a:sym typeface="+mn-lt"/>
                    </a:rPr>
                    <a:t>Unlimited</a:t>
                  </a:r>
                  <a:r>
                    <a:rPr lang="en-US" sz="1400">
                      <a:latin typeface="微软雅黑" panose="020B0503020204020204" charset="-122"/>
                      <a:ea typeface="微软雅黑" panose="020B0503020204020204" charset="-122"/>
                      <a:cs typeface="+mn-ea"/>
                      <a:sym typeface="+mn-lt"/>
                    </a:rPr>
                    <a:t> data</a:t>
                  </a:r>
                  <a:endParaRPr lang="en-US" sz="1400">
                    <a:latin typeface="微软雅黑" panose="020B0503020204020204" charset="-122"/>
                    <a:ea typeface="微软雅黑" panose="020B0503020204020204" charset="-122"/>
                    <a:cs typeface="+mn-ea"/>
                    <a:sym typeface="+mn-lt"/>
                  </a:endParaRPr>
                </a:p>
              </p:txBody>
            </p:sp>
            <p:sp>
              <p:nvSpPr>
                <p:cNvPr id="101" name="TextBox 59"/>
                <p:cNvSpPr txBox="1"/>
                <p:nvPr/>
              </p:nvSpPr>
              <p:spPr>
                <a:xfrm>
                  <a:off x="1035420" y="4865571"/>
                  <a:ext cx="1701775" cy="320394"/>
                </a:xfrm>
                <a:prstGeom prst="rect">
                  <a:avLst/>
                </a:prstGeom>
                <a:noFill/>
                <a:ln>
                  <a:noFill/>
                </a:ln>
              </p:spPr>
              <p:txBody>
                <a:bodyPr wrap="square" rtlCol="0">
                  <a:spAutoFit/>
                </a:bodyPr>
                <a:lstStyle/>
                <a:p>
                  <a:r>
                    <a:rPr lang="en-US" sz="1400" b="1">
                      <a:latin typeface="微软雅黑" panose="020B0503020204020204" charset="-122"/>
                      <a:ea typeface="微软雅黑" panose="020B0503020204020204" charset="-122"/>
                      <a:cs typeface="+mn-ea"/>
                      <a:sym typeface="+mn-lt"/>
                    </a:rPr>
                    <a:t>Unlimited</a:t>
                  </a:r>
                  <a:r>
                    <a:rPr lang="en-US" sz="1400">
                      <a:latin typeface="微软雅黑" panose="020B0503020204020204" charset="-122"/>
                      <a:ea typeface="微软雅黑" panose="020B0503020204020204" charset="-122"/>
                      <a:cs typeface="+mn-ea"/>
                      <a:sym typeface="+mn-lt"/>
                    </a:rPr>
                    <a:t> users</a:t>
                  </a:r>
                  <a:endParaRPr lang="en-US" sz="1400">
                    <a:latin typeface="微软雅黑" panose="020B0503020204020204" charset="-122"/>
                    <a:ea typeface="微软雅黑" panose="020B0503020204020204" charset="-122"/>
                    <a:cs typeface="+mn-ea"/>
                    <a:sym typeface="+mn-lt"/>
                  </a:endParaRPr>
                </a:p>
              </p:txBody>
            </p:sp>
            <p:sp>
              <p:nvSpPr>
                <p:cNvPr id="102" name="TextBox 60"/>
                <p:cNvSpPr txBox="1"/>
                <p:nvPr/>
              </p:nvSpPr>
              <p:spPr>
                <a:xfrm>
                  <a:off x="998669" y="5290855"/>
                  <a:ext cx="1641477" cy="320394"/>
                </a:xfrm>
                <a:prstGeom prst="rect">
                  <a:avLst/>
                </a:prstGeom>
                <a:noFill/>
                <a:ln>
                  <a:noFill/>
                </a:ln>
              </p:spPr>
              <p:txBody>
                <a:bodyPr wrap="square" rtlCol="0">
                  <a:spAutoFit/>
                </a:bodyPr>
                <a:lstStyle/>
                <a:p>
                  <a:r>
                    <a:rPr lang="en-US" sz="1400">
                      <a:latin typeface="微软雅黑" panose="020B0503020204020204" charset="-122"/>
                      <a:ea typeface="微软雅黑" panose="020B0503020204020204" charset="-122"/>
                      <a:cs typeface="+mn-ea"/>
                      <a:sym typeface="+mn-lt"/>
                    </a:rPr>
                    <a:t>First 10 day free</a:t>
                  </a:r>
                  <a:endParaRPr lang="en-US" sz="1400">
                    <a:latin typeface="微软雅黑" panose="020B0503020204020204" charset="-122"/>
                    <a:ea typeface="微软雅黑" panose="020B0503020204020204" charset="-122"/>
                    <a:cs typeface="+mn-ea"/>
                    <a:sym typeface="+mn-lt"/>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8" name="Oval 3"/>
          <p:cNvSpPr/>
          <p:nvPr/>
        </p:nvSpPr>
        <p:spPr>
          <a:xfrm>
            <a:off x="10205663" y="4969070"/>
            <a:ext cx="378655" cy="378654"/>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66" anchor="ctr" anchorCtr="0" forceAA="0" compatLnSpc="1">
            <a:normAutofit lnSpcReduction="10000"/>
          </a:bodyPr>
          <a:lstStyle/>
          <a:p>
            <a:pPr algn="ctr" defTabSz="914400" fontAlgn="base">
              <a:spcBef>
                <a:spcPct val="0"/>
              </a:spcBef>
              <a:spcAft>
                <a:spcPct val="0"/>
              </a:spcAft>
            </a:pPr>
            <a:r>
              <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rPr>
              <a:t>3</a:t>
            </a:r>
            <a:endPar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endParaRPr>
          </a:p>
        </p:txBody>
      </p:sp>
      <p:sp>
        <p:nvSpPr>
          <p:cNvPr id="10" name="Oval 13"/>
          <p:cNvSpPr/>
          <p:nvPr/>
        </p:nvSpPr>
        <p:spPr>
          <a:xfrm>
            <a:off x="10314373" y="3786401"/>
            <a:ext cx="161236" cy="161236"/>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endParaRPr sz="180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cxnSp>
        <p:nvCxnSpPr>
          <p:cNvPr id="11" name="Straight Connector 18"/>
          <p:cNvCxnSpPr>
            <a:stCxn id="8" idx="0"/>
            <a:endCxn id="10" idx="4"/>
          </p:cNvCxnSpPr>
          <p:nvPr/>
        </p:nvCxnSpPr>
        <p:spPr>
          <a:xfrm flipV="1">
            <a:off x="10394991" y="3947638"/>
            <a:ext cx="0" cy="1021433"/>
          </a:xfrm>
          <a:prstGeom prst="line">
            <a:avLst/>
          </a:prstGeom>
          <a:ln w="6350" cmpd="sng">
            <a:solidFill>
              <a:srgbClr val="8F4698"/>
            </a:solidFill>
          </a:ln>
          <a:effectLst/>
        </p:spPr>
        <p:style>
          <a:lnRef idx="2">
            <a:schemeClr val="accent1"/>
          </a:lnRef>
          <a:fillRef idx="0">
            <a:schemeClr val="accent1"/>
          </a:fillRef>
          <a:effectRef idx="1">
            <a:schemeClr val="accent1"/>
          </a:effectRef>
          <a:fontRef idx="minor">
            <a:schemeClr val="tx1"/>
          </a:fontRef>
        </p:style>
      </p:cxnSp>
      <p:sp>
        <p:nvSpPr>
          <p:cNvPr id="12" name="Oval 25"/>
          <p:cNvSpPr/>
          <p:nvPr/>
        </p:nvSpPr>
        <p:spPr>
          <a:xfrm>
            <a:off x="9889754" y="2695238"/>
            <a:ext cx="1010473" cy="1010472"/>
          </a:xfrm>
          <a:prstGeom prst="ellipse">
            <a:avLst/>
          </a:prstGeom>
          <a:solidFill>
            <a:srgbClr val="83CE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r>
              <a:rPr lang="en-US" altLang="zh-CN" sz="1800" dirty="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rPr>
              <a:t>    </a:t>
            </a:r>
            <a:endParaRPr sz="1800" dirty="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16" name="Oval 4"/>
          <p:cNvSpPr/>
          <p:nvPr/>
        </p:nvSpPr>
        <p:spPr>
          <a:xfrm>
            <a:off x="7611743" y="4969070"/>
            <a:ext cx="378655" cy="378654"/>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66" anchor="ctr" anchorCtr="0" forceAA="0" compatLnSpc="1">
            <a:normAutofit lnSpcReduction="10000"/>
          </a:bodyPr>
          <a:lstStyle/>
          <a:p>
            <a:pPr algn="ctr" defTabSz="914400" fontAlgn="base">
              <a:spcBef>
                <a:spcPct val="0"/>
              </a:spcBef>
              <a:spcAft>
                <a:spcPct val="0"/>
              </a:spcAft>
            </a:pPr>
            <a:r>
              <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rPr>
              <a:t>1</a:t>
            </a:r>
            <a:endPar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endParaRPr>
          </a:p>
        </p:txBody>
      </p:sp>
      <p:sp>
        <p:nvSpPr>
          <p:cNvPr id="17" name="Oval 9"/>
          <p:cNvSpPr/>
          <p:nvPr/>
        </p:nvSpPr>
        <p:spPr>
          <a:xfrm>
            <a:off x="7720453" y="3786401"/>
            <a:ext cx="161236" cy="161236"/>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endParaRPr sz="180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cxnSp>
        <p:nvCxnSpPr>
          <p:cNvPr id="18" name="Straight Connector 10"/>
          <p:cNvCxnSpPr>
            <a:stCxn id="16" idx="0"/>
            <a:endCxn id="17" idx="4"/>
          </p:cNvCxnSpPr>
          <p:nvPr/>
        </p:nvCxnSpPr>
        <p:spPr>
          <a:xfrm flipV="1">
            <a:off x="7801069" y="3947638"/>
            <a:ext cx="0" cy="1021433"/>
          </a:xfrm>
          <a:prstGeom prst="line">
            <a:avLst/>
          </a:prstGeom>
          <a:ln w="6350" cmpd="sng">
            <a:solidFill>
              <a:srgbClr val="8F4698">
                <a:alpha val="40000"/>
              </a:srgbClr>
            </a:solidFill>
          </a:ln>
          <a:effectLst/>
        </p:spPr>
        <p:style>
          <a:lnRef idx="2">
            <a:schemeClr val="accent1"/>
          </a:lnRef>
          <a:fillRef idx="0">
            <a:schemeClr val="accent1"/>
          </a:fillRef>
          <a:effectRef idx="1">
            <a:schemeClr val="accent1"/>
          </a:effectRef>
          <a:fontRef idx="minor">
            <a:schemeClr val="tx1"/>
          </a:fontRef>
        </p:style>
      </p:cxnSp>
      <p:sp>
        <p:nvSpPr>
          <p:cNvPr id="19" name="Oval 23"/>
          <p:cNvSpPr/>
          <p:nvPr/>
        </p:nvSpPr>
        <p:spPr>
          <a:xfrm>
            <a:off x="7041421" y="2218804"/>
            <a:ext cx="1510717" cy="1510715"/>
          </a:xfrm>
          <a:prstGeom prst="ellipse">
            <a:avLst/>
          </a:prstGeom>
          <a:solidFill>
            <a:srgbClr val="83CE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endParaRPr sz="180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21" name="Oval 2"/>
          <p:cNvSpPr/>
          <p:nvPr/>
        </p:nvSpPr>
        <p:spPr>
          <a:xfrm>
            <a:off x="8908702" y="4969070"/>
            <a:ext cx="378655" cy="378654"/>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none" lIns="0" tIns="0" rIns="0" bIns="36566" anchor="ctr" anchorCtr="0" forceAA="0" compatLnSpc="1">
            <a:normAutofit lnSpcReduction="10000"/>
          </a:bodyPr>
          <a:lstStyle/>
          <a:p>
            <a:pPr algn="ctr" defTabSz="914400" fontAlgn="base">
              <a:spcBef>
                <a:spcPct val="0"/>
              </a:spcBef>
              <a:spcAft>
                <a:spcPct val="0"/>
              </a:spcAft>
            </a:pPr>
            <a:r>
              <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rPr>
              <a:t>2</a:t>
            </a:r>
            <a:endParaRPr lang="en-US" sz="1600" dirty="0">
              <a:solidFill>
                <a:schemeClr val="bg1"/>
              </a:solidFill>
              <a:latin typeface="方正粗黑宋简体" panose="02000000000000000000" pitchFamily="2" charset="-122"/>
              <a:ea typeface="方正粗黑宋简体" panose="02000000000000000000" pitchFamily="2" charset="-122"/>
              <a:cs typeface="Arial" panose="020B0604020202020204" pitchFamily="34" charset="0"/>
              <a:sym typeface="Source Han Serif SC" panose="02020400000000000000" pitchFamily="18" charset="-122"/>
            </a:endParaRPr>
          </a:p>
        </p:txBody>
      </p:sp>
      <p:sp>
        <p:nvSpPr>
          <p:cNvPr id="22" name="Oval 11"/>
          <p:cNvSpPr/>
          <p:nvPr/>
        </p:nvSpPr>
        <p:spPr>
          <a:xfrm>
            <a:off x="9017413" y="4444022"/>
            <a:ext cx="161236" cy="161236"/>
          </a:xfrm>
          <a:prstGeom prst="ellipse">
            <a:avLst/>
          </a:prstGeom>
          <a:solidFill>
            <a:srgbClr val="2FC1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endParaRPr sz="180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cxnSp>
        <p:nvCxnSpPr>
          <p:cNvPr id="23" name="Straight Connector 12"/>
          <p:cNvCxnSpPr>
            <a:stCxn id="21" idx="0"/>
            <a:endCxn id="22" idx="4"/>
          </p:cNvCxnSpPr>
          <p:nvPr/>
        </p:nvCxnSpPr>
        <p:spPr>
          <a:xfrm flipV="1">
            <a:off x="9098031" y="4605256"/>
            <a:ext cx="0" cy="363813"/>
          </a:xfrm>
          <a:prstGeom prst="line">
            <a:avLst/>
          </a:prstGeom>
          <a:ln w="6350" cmpd="sng">
            <a:solidFill>
              <a:srgbClr val="8F4698"/>
            </a:solidFill>
          </a:ln>
          <a:effectLst/>
        </p:spPr>
        <p:style>
          <a:lnRef idx="2">
            <a:schemeClr val="accent1"/>
          </a:lnRef>
          <a:fillRef idx="0">
            <a:schemeClr val="accent1"/>
          </a:fillRef>
          <a:effectRef idx="1">
            <a:schemeClr val="accent1"/>
          </a:effectRef>
          <a:fontRef idx="minor">
            <a:schemeClr val="tx1"/>
          </a:fontRef>
        </p:style>
      </p:cxnSp>
      <p:sp>
        <p:nvSpPr>
          <p:cNvPr id="24" name="Oval 24"/>
          <p:cNvSpPr/>
          <p:nvPr/>
        </p:nvSpPr>
        <p:spPr>
          <a:xfrm>
            <a:off x="8577016" y="3354205"/>
            <a:ext cx="1010473" cy="1010472"/>
          </a:xfrm>
          <a:prstGeom prst="ellipse">
            <a:avLst/>
          </a:prstGeom>
          <a:solidFill>
            <a:srgbClr val="83CE9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pPr>
            <a:endParaRPr sz="180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25" name="Freeform 13"/>
          <p:cNvSpPr>
            <a:spLocks noEditPoints="1"/>
          </p:cNvSpPr>
          <p:nvPr/>
        </p:nvSpPr>
        <p:spPr bwMode="auto">
          <a:xfrm>
            <a:off x="7438777" y="2591137"/>
            <a:ext cx="716006" cy="712784"/>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46" tIns="34223" rIns="68446" bIns="34223" numCol="1" anchor="t" anchorCtr="0" compatLnSpc="1"/>
          <a:lstStyle/>
          <a:p>
            <a:pPr defTabSz="914400" fontAlgn="base">
              <a:spcBef>
                <a:spcPct val="0"/>
              </a:spcBef>
              <a:spcAft>
                <a:spcPct val="0"/>
              </a:spcAft>
            </a:pPr>
            <a:endParaRPr lang="zh-CN" altLang="en-US" sz="1050" dirty="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26" name="Freeform 13"/>
          <p:cNvSpPr>
            <a:spLocks noEditPoints="1"/>
          </p:cNvSpPr>
          <p:nvPr/>
        </p:nvSpPr>
        <p:spPr bwMode="auto">
          <a:xfrm>
            <a:off x="8863721" y="3633763"/>
            <a:ext cx="468620" cy="466511"/>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46" tIns="34223" rIns="68446" bIns="34223" numCol="1" anchor="t" anchorCtr="0" compatLnSpc="1"/>
          <a:lstStyle/>
          <a:p>
            <a:pPr defTabSz="914400" fontAlgn="base">
              <a:spcBef>
                <a:spcPct val="0"/>
              </a:spcBef>
              <a:spcAft>
                <a:spcPct val="0"/>
              </a:spcAft>
            </a:pPr>
            <a:endParaRPr lang="zh-CN" altLang="en-US" sz="1050" dirty="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27" name="Freeform 13"/>
          <p:cNvSpPr>
            <a:spLocks noEditPoints="1"/>
          </p:cNvSpPr>
          <p:nvPr/>
        </p:nvSpPr>
        <p:spPr bwMode="auto">
          <a:xfrm>
            <a:off x="10160682" y="2974161"/>
            <a:ext cx="468620" cy="466511"/>
          </a:xfrm>
          <a:custGeom>
            <a:avLst/>
            <a:gdLst>
              <a:gd name="T0" fmla="*/ 99 w 285"/>
              <a:gd name="T1" fmla="*/ 198 h 285"/>
              <a:gd name="T2" fmla="*/ 63 w 285"/>
              <a:gd name="T3" fmla="*/ 261 h 285"/>
              <a:gd name="T4" fmla="*/ 0 w 285"/>
              <a:gd name="T5" fmla="*/ 142 h 285"/>
              <a:gd name="T6" fmla="*/ 133 w 285"/>
              <a:gd name="T7" fmla="*/ 0 h 285"/>
              <a:gd name="T8" fmla="*/ 133 w 285"/>
              <a:gd name="T9" fmla="*/ 71 h 285"/>
              <a:gd name="T10" fmla="*/ 71 w 285"/>
              <a:gd name="T11" fmla="*/ 142 h 285"/>
              <a:gd name="T12" fmla="*/ 99 w 285"/>
              <a:gd name="T13" fmla="*/ 198 h 285"/>
              <a:gd name="T14" fmla="*/ 99 w 285"/>
              <a:gd name="T15" fmla="*/ 198 h 285"/>
              <a:gd name="T16" fmla="*/ 199 w 285"/>
              <a:gd name="T17" fmla="*/ 99 h 285"/>
              <a:gd name="T18" fmla="*/ 199 w 285"/>
              <a:gd name="T19" fmla="*/ 99 h 285"/>
              <a:gd name="T20" fmla="*/ 261 w 285"/>
              <a:gd name="T21" fmla="*/ 63 h 285"/>
              <a:gd name="T22" fmla="*/ 151 w 285"/>
              <a:gd name="T23" fmla="*/ 0 h 285"/>
              <a:gd name="T24" fmla="*/ 151 w 285"/>
              <a:gd name="T25" fmla="*/ 71 h 285"/>
              <a:gd name="T26" fmla="*/ 199 w 285"/>
              <a:gd name="T27" fmla="*/ 99 h 285"/>
              <a:gd name="T28" fmla="*/ 270 w 285"/>
              <a:gd name="T29" fmla="*/ 78 h 285"/>
              <a:gd name="T30" fmla="*/ 270 w 285"/>
              <a:gd name="T31" fmla="*/ 78 h 285"/>
              <a:gd name="T32" fmla="*/ 208 w 285"/>
              <a:gd name="T33" fmla="*/ 114 h 285"/>
              <a:gd name="T34" fmla="*/ 214 w 285"/>
              <a:gd name="T35" fmla="*/ 142 h 285"/>
              <a:gd name="T36" fmla="*/ 142 w 285"/>
              <a:gd name="T37" fmla="*/ 213 h 285"/>
              <a:gd name="T38" fmla="*/ 115 w 285"/>
              <a:gd name="T39" fmla="*/ 208 h 285"/>
              <a:gd name="T40" fmla="*/ 79 w 285"/>
              <a:gd name="T41" fmla="*/ 269 h 285"/>
              <a:gd name="T42" fmla="*/ 142 w 285"/>
              <a:gd name="T43" fmla="*/ 285 h 285"/>
              <a:gd name="T44" fmla="*/ 285 w 285"/>
              <a:gd name="T45" fmla="*/ 142 h 285"/>
              <a:gd name="T46" fmla="*/ 270 w 285"/>
              <a:gd name="T47" fmla="*/ 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99" y="198"/>
                </a:moveTo>
                <a:cubicBezTo>
                  <a:pt x="63" y="261"/>
                  <a:pt x="63" y="261"/>
                  <a:pt x="63" y="261"/>
                </a:cubicBezTo>
                <a:cubicBezTo>
                  <a:pt x="25" y="235"/>
                  <a:pt x="0" y="191"/>
                  <a:pt x="0" y="142"/>
                </a:cubicBezTo>
                <a:cubicBezTo>
                  <a:pt x="0" y="66"/>
                  <a:pt x="59" y="4"/>
                  <a:pt x="133" y="0"/>
                </a:cubicBezTo>
                <a:cubicBezTo>
                  <a:pt x="133" y="71"/>
                  <a:pt x="133" y="71"/>
                  <a:pt x="133" y="71"/>
                </a:cubicBezTo>
                <a:cubicBezTo>
                  <a:pt x="98" y="76"/>
                  <a:pt x="71" y="106"/>
                  <a:pt x="71" y="142"/>
                </a:cubicBezTo>
                <a:cubicBezTo>
                  <a:pt x="71" y="165"/>
                  <a:pt x="82" y="185"/>
                  <a:pt x="99" y="198"/>
                </a:cubicBezTo>
                <a:cubicBezTo>
                  <a:pt x="99" y="198"/>
                  <a:pt x="99" y="198"/>
                  <a:pt x="99" y="198"/>
                </a:cubicBezTo>
                <a:close/>
                <a:moveTo>
                  <a:pt x="199" y="99"/>
                </a:moveTo>
                <a:cubicBezTo>
                  <a:pt x="199" y="99"/>
                  <a:pt x="199" y="99"/>
                  <a:pt x="199" y="99"/>
                </a:cubicBezTo>
                <a:cubicBezTo>
                  <a:pt x="261" y="63"/>
                  <a:pt x="261" y="63"/>
                  <a:pt x="261" y="63"/>
                </a:cubicBezTo>
                <a:cubicBezTo>
                  <a:pt x="237" y="27"/>
                  <a:pt x="197" y="2"/>
                  <a:pt x="151" y="0"/>
                </a:cubicBezTo>
                <a:cubicBezTo>
                  <a:pt x="151" y="71"/>
                  <a:pt x="151" y="71"/>
                  <a:pt x="151" y="71"/>
                </a:cubicBezTo>
                <a:cubicBezTo>
                  <a:pt x="171" y="74"/>
                  <a:pt x="188" y="84"/>
                  <a:pt x="199" y="99"/>
                </a:cubicBezTo>
                <a:close/>
                <a:moveTo>
                  <a:pt x="270" y="78"/>
                </a:moveTo>
                <a:cubicBezTo>
                  <a:pt x="270" y="78"/>
                  <a:pt x="270" y="78"/>
                  <a:pt x="270" y="78"/>
                </a:cubicBezTo>
                <a:cubicBezTo>
                  <a:pt x="208" y="114"/>
                  <a:pt x="208" y="114"/>
                  <a:pt x="208" y="114"/>
                </a:cubicBezTo>
                <a:cubicBezTo>
                  <a:pt x="212" y="123"/>
                  <a:pt x="214" y="132"/>
                  <a:pt x="214" y="142"/>
                </a:cubicBezTo>
                <a:cubicBezTo>
                  <a:pt x="214" y="181"/>
                  <a:pt x="182" y="213"/>
                  <a:pt x="142" y="213"/>
                </a:cubicBezTo>
                <a:cubicBezTo>
                  <a:pt x="133" y="213"/>
                  <a:pt x="123" y="211"/>
                  <a:pt x="115" y="208"/>
                </a:cubicBezTo>
                <a:cubicBezTo>
                  <a:pt x="79" y="269"/>
                  <a:pt x="79" y="269"/>
                  <a:pt x="79" y="269"/>
                </a:cubicBezTo>
                <a:cubicBezTo>
                  <a:pt x="98" y="279"/>
                  <a:pt x="120" y="285"/>
                  <a:pt x="142" y="285"/>
                </a:cubicBezTo>
                <a:cubicBezTo>
                  <a:pt x="221" y="285"/>
                  <a:pt x="285" y="221"/>
                  <a:pt x="285" y="142"/>
                </a:cubicBezTo>
                <a:cubicBezTo>
                  <a:pt x="285" y="119"/>
                  <a:pt x="280" y="97"/>
                  <a:pt x="270" y="78"/>
                </a:cubicBezTo>
                <a:close/>
              </a:path>
            </a:pathLst>
          </a:custGeom>
          <a:solidFill>
            <a:schemeClr val="bg1"/>
          </a:solidFill>
          <a:ln>
            <a:noFill/>
          </a:ln>
        </p:spPr>
        <p:txBody>
          <a:bodyPr vert="horz" wrap="square" lIns="68446" tIns="34223" rIns="68446" bIns="34223" numCol="1" anchor="t" anchorCtr="0" compatLnSpc="1"/>
          <a:lstStyle/>
          <a:p>
            <a:pPr defTabSz="914400" fontAlgn="base">
              <a:spcBef>
                <a:spcPct val="0"/>
              </a:spcBef>
              <a:spcAft>
                <a:spcPct val="0"/>
              </a:spcAft>
            </a:pPr>
            <a:endParaRPr lang="zh-CN" altLang="en-US" sz="1050" dirty="0">
              <a:solidFill>
                <a:schemeClr val="bg1"/>
              </a:solidFill>
              <a:latin typeface="方正粗黑宋简体" panose="02000000000000000000" pitchFamily="2" charset="-122"/>
              <a:ea typeface="方正粗黑宋简体" panose="02000000000000000000" pitchFamily="2" charset="-122"/>
              <a:sym typeface="Source Han Serif SC" panose="02020400000000000000" pitchFamily="18" charset="-122"/>
            </a:endParaRPr>
          </a:p>
        </p:txBody>
      </p:sp>
      <p:sp>
        <p:nvSpPr>
          <p:cNvPr id="28" name="文本框 27"/>
          <p:cNvSpPr txBox="1"/>
          <p:nvPr/>
        </p:nvSpPr>
        <p:spPr>
          <a:xfrm>
            <a:off x="2405032" y="1732089"/>
            <a:ext cx="1560885"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cs typeface="阿里巴巴普惠体 R" panose="00020600040101010101" pitchFamily="18" charset="-122"/>
              </a:rPr>
              <a:t>输入标题</a:t>
            </a:r>
            <a:endParaRPr lang="zh-CN" altLang="en-US" sz="2400" dirty="0">
              <a:latin typeface="微软雅黑" panose="020B0503020204020204" charset="-122"/>
              <a:ea typeface="微软雅黑" panose="020B0503020204020204" charset="-122"/>
              <a:cs typeface="阿里巴巴普惠体 R" panose="00020600040101010101" pitchFamily="18" charset="-122"/>
            </a:endParaRPr>
          </a:p>
        </p:txBody>
      </p:sp>
      <p:sp>
        <p:nvSpPr>
          <p:cNvPr id="29" name="文本框 28"/>
          <p:cNvSpPr txBox="1"/>
          <p:nvPr/>
        </p:nvSpPr>
        <p:spPr>
          <a:xfrm>
            <a:off x="1967285" y="2115935"/>
            <a:ext cx="3877596" cy="898195"/>
          </a:xfrm>
          <a:prstGeom prst="rect">
            <a:avLst/>
          </a:prstGeom>
          <a:noFill/>
        </p:spPr>
        <p:txBody>
          <a:bodyPr wrap="square" rtlCol="0">
            <a:spAutoFit/>
          </a:bodyPr>
          <a:lstStyle/>
          <a:p>
            <a:pPr>
              <a:lnSpc>
                <a:spcPct val="200000"/>
              </a:lnSpc>
            </a:pPr>
            <a:r>
              <a:rPr lang="zh-CN" altLang="en-US" sz="1400" dirty="0" smtClean="0">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smtClean="0">
              <a:latin typeface="微软雅黑" panose="020B0503020204020204" charset="-122"/>
              <a:ea typeface="微软雅黑" panose="020B0503020204020204" charset="-122"/>
            </a:endParaRPr>
          </a:p>
        </p:txBody>
      </p:sp>
      <p:sp>
        <p:nvSpPr>
          <p:cNvPr id="30" name="文本框 29"/>
          <p:cNvSpPr txBox="1"/>
          <p:nvPr/>
        </p:nvSpPr>
        <p:spPr>
          <a:xfrm>
            <a:off x="2405032" y="3200474"/>
            <a:ext cx="1560885"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cs typeface="阿里巴巴普惠体 R" panose="00020600040101010101" pitchFamily="18" charset="-122"/>
              </a:rPr>
              <a:t>输入标题</a:t>
            </a:r>
            <a:endParaRPr lang="zh-CN" altLang="en-US" sz="2400" dirty="0">
              <a:latin typeface="微软雅黑" panose="020B0503020204020204" charset="-122"/>
              <a:ea typeface="微软雅黑" panose="020B0503020204020204" charset="-122"/>
              <a:cs typeface="阿里巴巴普惠体 R" panose="00020600040101010101" pitchFamily="18" charset="-122"/>
            </a:endParaRPr>
          </a:p>
        </p:txBody>
      </p:sp>
      <p:sp>
        <p:nvSpPr>
          <p:cNvPr id="31" name="文本框 30"/>
          <p:cNvSpPr txBox="1"/>
          <p:nvPr/>
        </p:nvSpPr>
        <p:spPr>
          <a:xfrm>
            <a:off x="1967285" y="3584320"/>
            <a:ext cx="3877596" cy="898195"/>
          </a:xfrm>
          <a:prstGeom prst="rect">
            <a:avLst/>
          </a:prstGeom>
          <a:noFill/>
        </p:spPr>
        <p:txBody>
          <a:bodyPr wrap="square" rtlCol="0">
            <a:spAutoFit/>
          </a:bodyPr>
          <a:lstStyle/>
          <a:p>
            <a:pPr>
              <a:lnSpc>
                <a:spcPct val="200000"/>
              </a:lnSpc>
            </a:pPr>
            <a:r>
              <a:rPr lang="zh-CN" altLang="en-US" sz="1400" dirty="0" smtClean="0">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smtClean="0">
              <a:latin typeface="微软雅黑" panose="020B0503020204020204" charset="-122"/>
              <a:ea typeface="微软雅黑" panose="020B0503020204020204" charset="-122"/>
            </a:endParaRPr>
          </a:p>
        </p:txBody>
      </p:sp>
      <p:sp>
        <p:nvSpPr>
          <p:cNvPr id="32" name="矩形 31"/>
          <p:cNvSpPr>
            <a:spLocks noChangeAspect="1"/>
          </p:cNvSpPr>
          <p:nvPr/>
        </p:nvSpPr>
        <p:spPr>
          <a:xfrm>
            <a:off x="2060159" y="1806144"/>
            <a:ext cx="252000" cy="252000"/>
          </a:xfrm>
          <a:prstGeom prst="rect">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3" name="矩形 32"/>
          <p:cNvSpPr>
            <a:spLocks noChangeAspect="1"/>
          </p:cNvSpPr>
          <p:nvPr/>
        </p:nvSpPr>
        <p:spPr>
          <a:xfrm>
            <a:off x="2060205" y="3302469"/>
            <a:ext cx="252000" cy="252000"/>
          </a:xfrm>
          <a:prstGeom prst="rect">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4" name="文本框 33"/>
          <p:cNvSpPr txBox="1"/>
          <p:nvPr/>
        </p:nvSpPr>
        <p:spPr>
          <a:xfrm>
            <a:off x="2405032" y="4668859"/>
            <a:ext cx="1560885" cy="461665"/>
          </a:xfrm>
          <a:prstGeom prst="rect">
            <a:avLst/>
          </a:prstGeom>
          <a:noFill/>
        </p:spPr>
        <p:txBody>
          <a:bodyPr wrap="square" rtlCol="0">
            <a:spAutoFit/>
          </a:bodyPr>
          <a:lstStyle/>
          <a:p>
            <a:pPr algn="dist"/>
            <a:r>
              <a:rPr lang="zh-CN" altLang="en-US" sz="2400" dirty="0">
                <a:latin typeface="微软雅黑" panose="020B0503020204020204" charset="-122"/>
                <a:ea typeface="微软雅黑" panose="020B0503020204020204" charset="-122"/>
                <a:cs typeface="阿里巴巴普惠体 R" panose="00020600040101010101" pitchFamily="18" charset="-122"/>
              </a:rPr>
              <a:t>输入标题</a:t>
            </a:r>
            <a:endParaRPr lang="zh-CN" altLang="en-US" sz="2400" dirty="0">
              <a:latin typeface="微软雅黑" panose="020B0503020204020204" charset="-122"/>
              <a:ea typeface="微软雅黑" panose="020B0503020204020204" charset="-122"/>
              <a:cs typeface="阿里巴巴普惠体 R" panose="00020600040101010101" pitchFamily="18" charset="-122"/>
            </a:endParaRPr>
          </a:p>
        </p:txBody>
      </p:sp>
      <p:sp>
        <p:nvSpPr>
          <p:cNvPr id="36" name="文本框 35"/>
          <p:cNvSpPr txBox="1"/>
          <p:nvPr/>
        </p:nvSpPr>
        <p:spPr>
          <a:xfrm>
            <a:off x="1967285" y="5052705"/>
            <a:ext cx="3877596" cy="898195"/>
          </a:xfrm>
          <a:prstGeom prst="rect">
            <a:avLst/>
          </a:prstGeom>
          <a:noFill/>
        </p:spPr>
        <p:txBody>
          <a:bodyPr wrap="square" rtlCol="0">
            <a:spAutoFit/>
          </a:bodyPr>
          <a:lstStyle/>
          <a:p>
            <a:pPr>
              <a:lnSpc>
                <a:spcPct val="200000"/>
              </a:lnSpc>
            </a:pPr>
            <a:r>
              <a:rPr lang="zh-CN" altLang="en-US" sz="1400" dirty="0" smtClean="0">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smtClean="0">
              <a:latin typeface="微软雅黑" panose="020B0503020204020204" charset="-122"/>
              <a:ea typeface="微软雅黑" panose="020B0503020204020204" charset="-122"/>
            </a:endParaRPr>
          </a:p>
        </p:txBody>
      </p:sp>
      <p:sp>
        <p:nvSpPr>
          <p:cNvPr id="37" name="矩形 36"/>
          <p:cNvSpPr>
            <a:spLocks noChangeAspect="1"/>
          </p:cNvSpPr>
          <p:nvPr/>
        </p:nvSpPr>
        <p:spPr>
          <a:xfrm>
            <a:off x="2060159" y="4742914"/>
            <a:ext cx="252000" cy="252000"/>
          </a:xfrm>
          <a:prstGeom prst="rect">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8" name="矩形 37"/>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03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具体行动计划</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6" name="十字形 25"/>
          <p:cNvSpPr/>
          <p:nvPr/>
        </p:nvSpPr>
        <p:spPr>
          <a:xfrm>
            <a:off x="10687577" y="493637"/>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5" name="图片 34"/>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641286" y="5335706"/>
            <a:ext cx="1742241" cy="1084475"/>
          </a:xfrm>
          <a:prstGeom prst="rect">
            <a:avLst/>
          </a:prstGeom>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十字形 20"/>
          <p:cNvSpPr/>
          <p:nvPr/>
        </p:nvSpPr>
        <p:spPr>
          <a:xfrm>
            <a:off x="5759280" y="2098160"/>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69B9C"/>
                  </a:gs>
                  <a:gs pos="100000">
                    <a:srgbClr val="57625C"/>
                  </a:gs>
                </a:gsLst>
                <a:lin scaled="1"/>
              </a:gradFill>
            </a:endParaRPr>
          </a:p>
        </p:txBody>
      </p:sp>
      <p:sp>
        <p:nvSpPr>
          <p:cNvPr id="16" name="文本框 15"/>
          <p:cNvSpPr txBox="1"/>
          <p:nvPr/>
        </p:nvSpPr>
        <p:spPr>
          <a:xfrm>
            <a:off x="1607104" y="2098163"/>
            <a:ext cx="4205325" cy="2306955"/>
          </a:xfrm>
          <a:prstGeom prst="rect">
            <a:avLst/>
          </a:prstGeom>
          <a:noFill/>
        </p:spPr>
        <p:txBody>
          <a:bodyPr wrap="square" rtlCol="0">
            <a:spAutoFit/>
          </a:bodyPr>
          <a:lstStyle>
            <a:defPPr>
              <a:defRPr lang="zh-CN"/>
            </a:defPPr>
            <a:lvl1pPr algn="ctr">
              <a:lnSpc>
                <a:spcPct val="150000"/>
              </a:lnSpc>
              <a:defRPr sz="3200" spc="400">
                <a:ln w="0"/>
                <a:gradFill>
                  <a:gsLst>
                    <a:gs pos="0">
                      <a:srgbClr val="273190">
                        <a:lumMod val="5000"/>
                        <a:lumOff val="95000"/>
                      </a:srgbClr>
                    </a:gs>
                    <a:gs pos="26000">
                      <a:srgbClr val="C01750">
                        <a:lumMod val="40000"/>
                        <a:lumOff val="60000"/>
                      </a:srgbClr>
                    </a:gs>
                    <a:gs pos="100000">
                      <a:srgbClr val="C01750"/>
                    </a:gs>
                    <a:gs pos="71000">
                      <a:srgbClr val="656FD5"/>
                    </a:gs>
                  </a:gsLst>
                  <a:lin ang="5400000"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defRPr>
            </a:lvl1pPr>
          </a:lstStyle>
          <a:p>
            <a:r>
              <a:rPr lang="en-US" altLang="zh-CN" sz="4800" dirty="0">
                <a:gradFill>
                  <a:gsLst>
                    <a:gs pos="0">
                      <a:srgbClr val="869B9C"/>
                    </a:gs>
                    <a:gs pos="100000">
                      <a:srgbClr val="57625C"/>
                    </a:gs>
                  </a:gsLst>
                  <a:lin scaled="1"/>
                </a:gradFill>
                <a:sym typeface="+mn-lt"/>
              </a:rPr>
              <a:t>PART 04   </a:t>
            </a:r>
            <a:endParaRPr lang="en-US" altLang="zh-CN" sz="4800" dirty="0" smtClean="0">
              <a:gradFill>
                <a:gsLst>
                  <a:gs pos="0">
                    <a:srgbClr val="869B9C"/>
                  </a:gs>
                  <a:gs pos="100000">
                    <a:srgbClr val="57625C"/>
                  </a:gs>
                </a:gsLst>
                <a:lin scaled="1"/>
              </a:gradFill>
              <a:sym typeface="+mn-lt"/>
            </a:endParaRPr>
          </a:p>
          <a:p>
            <a:r>
              <a:rPr lang="zh-CN" altLang="en-US" sz="4800" dirty="0" smtClean="0">
                <a:gradFill>
                  <a:gsLst>
                    <a:gs pos="0">
                      <a:srgbClr val="869B9C"/>
                    </a:gs>
                    <a:gs pos="100000">
                      <a:srgbClr val="57625C"/>
                    </a:gs>
                  </a:gsLst>
                  <a:lin scaled="1"/>
                </a:gradFill>
                <a:sym typeface="+mn-lt"/>
              </a:rPr>
              <a:t>行动保障措施</a:t>
            </a:r>
            <a:endParaRPr lang="zh-CN" altLang="en-US" sz="4800" dirty="0" smtClean="0">
              <a:gradFill>
                <a:gsLst>
                  <a:gs pos="0">
                    <a:srgbClr val="869B9C"/>
                  </a:gs>
                  <a:gs pos="100000">
                    <a:srgbClr val="57625C"/>
                  </a:gs>
                </a:gsLst>
                <a:lin scaled="1"/>
              </a:gradFill>
              <a:sym typeface="+mn-lt"/>
            </a:endParaRPr>
          </a:p>
        </p:txBody>
      </p:sp>
      <p:pic>
        <p:nvPicPr>
          <p:cNvPr id="18" name="图片 17"/>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35086" y="590901"/>
            <a:ext cx="1687606" cy="1102277"/>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1400813" y="4784567"/>
            <a:ext cx="1102278" cy="1102278"/>
          </a:xfrm>
          <a:prstGeom prst="rect">
            <a:avLst/>
          </a:prstGeom>
        </p:spPr>
      </p:pic>
      <p:pic>
        <p:nvPicPr>
          <p:cNvPr id="2" name="图片 1" descr="ÉÌÎñ°ì¹«ÕÐÆ¸ËÑË÷ÈË²ÅÊÖ³Ö·Å´ó¾µÊ¸Á¿ËØ²Ä"/>
          <p:cNvPicPr>
            <a:picLocks noChangeAspect="1"/>
          </p:cNvPicPr>
          <p:nvPr/>
        </p:nvPicPr>
        <p:blipFill>
          <a:blip r:embed="rId5"/>
          <a:stretch>
            <a:fillRect/>
          </a:stretch>
        </p:blipFill>
        <p:spPr>
          <a:xfrm>
            <a:off x="6056630" y="1905635"/>
            <a:ext cx="6327140" cy="4777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46" name="TextBox 13"/>
          <p:cNvSpPr txBox="1">
            <a:spLocks noChangeArrowheads="1"/>
          </p:cNvSpPr>
          <p:nvPr/>
        </p:nvSpPr>
        <p:spPr bwMode="auto">
          <a:xfrm>
            <a:off x="1828910" y="3555171"/>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47" name="TextBox 13"/>
          <p:cNvSpPr txBox="1">
            <a:spLocks noChangeArrowheads="1"/>
          </p:cNvSpPr>
          <p:nvPr/>
        </p:nvSpPr>
        <p:spPr bwMode="auto">
          <a:xfrm>
            <a:off x="1827280" y="4089211"/>
            <a:ext cx="289139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latin typeface="微软雅黑" panose="020B0503020204020204" charset="-122"/>
                <a:ea typeface="微软雅黑" panose="020B0503020204020204" charset="-122"/>
              </a:rPr>
              <a:t>请在此处添加具体内容，文字尽量言简意赅，简单说明即可</a:t>
            </a:r>
            <a:r>
              <a:rPr lang="zh-CN" altLang="en-US" dirty="0" smtClean="0">
                <a:latin typeface="微软雅黑" panose="020B0503020204020204" charset="-122"/>
                <a:ea typeface="微软雅黑" panose="020B0503020204020204" charset="-122"/>
              </a:rPr>
              <a:t>，注意</a:t>
            </a:r>
            <a:r>
              <a:rPr lang="zh-CN" altLang="en-US" dirty="0">
                <a:latin typeface="微软雅黑" panose="020B0503020204020204" charset="-122"/>
                <a:ea typeface="微软雅黑" panose="020B0503020204020204" charset="-122"/>
              </a:rPr>
              <a:t>版面美观度。</a:t>
            </a:r>
            <a:endParaRPr lang="zh-CN" altLang="en-US" dirty="0">
              <a:latin typeface="微软雅黑" panose="020B0503020204020204" charset="-122"/>
              <a:ea typeface="微软雅黑" panose="020B0503020204020204" charset="-122"/>
            </a:endParaRPr>
          </a:p>
        </p:txBody>
      </p:sp>
      <p:sp>
        <p:nvSpPr>
          <p:cNvPr id="48" name="TextBox 13"/>
          <p:cNvSpPr txBox="1">
            <a:spLocks noChangeArrowheads="1"/>
          </p:cNvSpPr>
          <p:nvPr/>
        </p:nvSpPr>
        <p:spPr bwMode="auto">
          <a:xfrm>
            <a:off x="7688102" y="3555171"/>
            <a:ext cx="1780567" cy="504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6025" eaLnBrk="1" hangingPunct="1">
              <a:lnSpc>
                <a:spcPct val="150000"/>
              </a:lnSpc>
              <a:spcBef>
                <a:spcPct val="20000"/>
              </a:spcBef>
              <a:defRPr/>
            </a:pPr>
            <a:r>
              <a:rPr lang="zh-CN" altLang="en-US" sz="2400" b="1" dirty="0">
                <a:latin typeface="微软雅黑" panose="020B0503020204020204" charset="-122"/>
                <a:ea typeface="微软雅黑" panose="020B0503020204020204" charset="-122"/>
                <a:cs typeface="+mn-ea"/>
                <a:sym typeface="+mn-lt"/>
              </a:rPr>
              <a:t>添加标题</a:t>
            </a:r>
            <a:endParaRPr lang="zh-CN" altLang="en-US" sz="2400" b="1" dirty="0">
              <a:latin typeface="微软雅黑" panose="020B0503020204020204" charset="-122"/>
              <a:ea typeface="微软雅黑" panose="020B0503020204020204" charset="-122"/>
              <a:cs typeface="+mn-ea"/>
              <a:sym typeface="+mn-lt"/>
            </a:endParaRPr>
          </a:p>
        </p:txBody>
      </p:sp>
      <p:sp>
        <p:nvSpPr>
          <p:cNvPr id="49" name="TextBox 13"/>
          <p:cNvSpPr txBox="1">
            <a:spLocks noChangeArrowheads="1"/>
          </p:cNvSpPr>
          <p:nvPr/>
        </p:nvSpPr>
        <p:spPr bwMode="auto">
          <a:xfrm>
            <a:off x="7686472" y="4089211"/>
            <a:ext cx="289139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dirty="0">
                <a:latin typeface="微软雅黑" panose="020B0503020204020204" charset="-122"/>
                <a:ea typeface="微软雅黑" panose="020B0503020204020204" charset="-122"/>
              </a:rPr>
              <a:t>请在此处添加具体内容，文字尽量言简意赅，简单说明即可</a:t>
            </a:r>
            <a:r>
              <a:rPr lang="zh-CN" altLang="en-US" dirty="0" smtClean="0">
                <a:latin typeface="微软雅黑" panose="020B0503020204020204" charset="-122"/>
                <a:ea typeface="微软雅黑" panose="020B0503020204020204" charset="-122"/>
              </a:rPr>
              <a:t>，注意</a:t>
            </a:r>
            <a:r>
              <a:rPr lang="zh-CN" altLang="en-US" dirty="0">
                <a:latin typeface="微软雅黑" panose="020B0503020204020204" charset="-122"/>
                <a:ea typeface="微软雅黑" panose="020B0503020204020204" charset="-122"/>
              </a:rPr>
              <a:t>版面美观度。</a:t>
            </a:r>
            <a:endParaRPr lang="zh-CN" altLang="en-US" dirty="0">
              <a:latin typeface="微软雅黑" panose="020B0503020204020204" charset="-122"/>
              <a:ea typeface="微软雅黑" panose="020B0503020204020204" charset="-122"/>
            </a:endParaRPr>
          </a:p>
        </p:txBody>
      </p:sp>
      <p:sp>
        <p:nvSpPr>
          <p:cNvPr id="10" name="菱形 9"/>
          <p:cNvSpPr/>
          <p:nvPr/>
        </p:nvSpPr>
        <p:spPr>
          <a:xfrm>
            <a:off x="4149137" y="1218637"/>
            <a:ext cx="3826024" cy="3826024"/>
          </a:xfrm>
          <a:prstGeom prst="diamond">
            <a:avLst/>
          </a:prstGeom>
          <a:solidFill>
            <a:srgbClr val="2FC19C"/>
          </a:solidFill>
          <a:ln>
            <a:solidFill>
              <a:srgbClr val="2FC19C"/>
            </a:solidFill>
          </a:ln>
          <a:effectLst>
            <a:outerShdw blurRad="190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1" name="矩形 10"/>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04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行动</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保障措施</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7799" r="30442"/>
          <a:stretch>
            <a:fillRect/>
          </a:stretch>
        </p:blipFill>
        <p:spPr>
          <a:xfrm>
            <a:off x="4760223" y="1718655"/>
            <a:ext cx="2335432" cy="25095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11" name="矩形 10"/>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04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行动</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保障措施</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sp>
        <p:nvSpPr>
          <p:cNvPr id="5" name="Rectangle 3"/>
          <p:cNvSpPr/>
          <p:nvPr/>
        </p:nvSpPr>
        <p:spPr>
          <a:xfrm>
            <a:off x="1285240" y="1793240"/>
            <a:ext cx="3362960" cy="4256405"/>
          </a:xfrm>
          <a:prstGeom prst="rect">
            <a:avLst/>
          </a:prstGeom>
          <a:blipFill>
            <a:blip r:embed="rId2"/>
            <a:stretch>
              <a:fillRect l="-589" r="-5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solidFill>
            </a:endParaRPr>
          </a:p>
        </p:txBody>
      </p:sp>
      <p:sp>
        <p:nvSpPr>
          <p:cNvPr id="6" name="Rectangle 3"/>
          <p:cNvSpPr/>
          <p:nvPr/>
        </p:nvSpPr>
        <p:spPr>
          <a:xfrm>
            <a:off x="5358130" y="2852072"/>
            <a:ext cx="2015067" cy="2536060"/>
          </a:xfrm>
          <a:prstGeom prst="rect">
            <a:avLst/>
          </a:prstGeom>
          <a:blipFill>
            <a:blip r:embed="rId3"/>
            <a:stretch>
              <a:fillRect l="-44391" r="-443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000">
              <a:solidFill>
                <a:schemeClr val="tx1"/>
              </a:solidFill>
            </a:endParaRPr>
          </a:p>
        </p:txBody>
      </p:sp>
      <p:sp>
        <p:nvSpPr>
          <p:cNvPr id="7" name="Rectangle 3"/>
          <p:cNvSpPr/>
          <p:nvPr/>
        </p:nvSpPr>
        <p:spPr>
          <a:xfrm>
            <a:off x="8050530" y="1313498"/>
            <a:ext cx="3606800" cy="2536060"/>
          </a:xfrm>
          <a:prstGeom prst="rect">
            <a:avLst/>
          </a:prstGeom>
          <a:blipFill>
            <a:blip r:embed="rId4"/>
            <a:stretch>
              <a:fillRect l="-2735" r="-27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000">
              <a:solidFill>
                <a:schemeClr val="tx1"/>
              </a:solidFill>
            </a:endParaRPr>
          </a:p>
        </p:txBody>
      </p:sp>
      <p:sp>
        <p:nvSpPr>
          <p:cNvPr id="8" name="TextBox 7"/>
          <p:cNvSpPr txBox="1"/>
          <p:nvPr/>
        </p:nvSpPr>
        <p:spPr>
          <a:xfrm>
            <a:off x="4953005" y="1922290"/>
            <a:ext cx="3027680" cy="521970"/>
          </a:xfrm>
          <a:prstGeom prst="rect">
            <a:avLst/>
          </a:prstGeom>
          <a:noFill/>
        </p:spPr>
        <p:txBody>
          <a:bodyPr wrap="none" rtlCol="0">
            <a:spAutoFit/>
          </a:bodyPr>
          <a:p>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rPr>
              <a:t>添加页面标题内容</a:t>
            </a:r>
            <a:endPar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endParaRPr>
          </a:p>
        </p:txBody>
      </p:sp>
      <p:sp>
        <p:nvSpPr>
          <p:cNvPr id="2" name="Google Shape;86;p19"/>
          <p:cNvSpPr txBox="1"/>
          <p:nvPr/>
        </p:nvSpPr>
        <p:spPr>
          <a:xfrm>
            <a:off x="4953005" y="1573229"/>
            <a:ext cx="3183654" cy="434269"/>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en-US" sz="2000" b="0" i="0" u="none" strike="noStrike" cap="none">
                <a:solidFill>
                  <a:schemeClr val="tx1">
                    <a:lumMod val="75000"/>
                    <a:lumOff val="25000"/>
                  </a:schemeClr>
                </a:solidFill>
                <a:latin typeface="Source Han Sans CN" panose="020B0500000000000000" pitchFamily="34" charset="-128"/>
                <a:ea typeface="Source Han Sans CN" panose="020B0500000000000000" pitchFamily="34" charset="-128"/>
                <a:cs typeface="Lato"/>
                <a:sym typeface="Lato"/>
              </a:rPr>
              <a:t>YOUR TITLE HERE</a:t>
            </a:r>
            <a:endParaRPr lang="en-US" sz="2000" b="0" i="0" u="none" strike="noStrike" cap="none">
              <a:solidFill>
                <a:schemeClr val="tx1">
                  <a:lumMod val="75000"/>
                  <a:lumOff val="25000"/>
                </a:schemeClr>
              </a:solidFill>
              <a:latin typeface="Source Han Sans CN" panose="020B0500000000000000" pitchFamily="34" charset="-128"/>
              <a:ea typeface="Source Han Sans CN" panose="020B0500000000000000" pitchFamily="34" charset="-128"/>
              <a:cs typeface="Lato"/>
              <a:sym typeface="Lato"/>
            </a:endParaRPr>
          </a:p>
        </p:txBody>
      </p:sp>
      <p:sp>
        <p:nvSpPr>
          <p:cNvPr id="3" name="Rectangle 29"/>
          <p:cNvSpPr/>
          <p:nvPr/>
        </p:nvSpPr>
        <p:spPr>
          <a:xfrm>
            <a:off x="5276119" y="5513641"/>
            <a:ext cx="2097077" cy="86042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endParaRPr lang="zh-CN" altLang="en-US" sz="12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4" name="Rectangle 29"/>
          <p:cNvSpPr/>
          <p:nvPr/>
        </p:nvSpPr>
        <p:spPr>
          <a:xfrm>
            <a:off x="8050530" y="4120102"/>
            <a:ext cx="3052618" cy="60388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endParaRPr lang="zh-CN" altLang="en-US" sz="12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83715" y="164776"/>
            <a:ext cx="927551" cy="1476661"/>
          </a:xfrm>
          <a:prstGeom prst="rect">
            <a:avLst/>
          </a:prstGeom>
          <a:ln>
            <a:noFill/>
          </a:ln>
        </p:spPr>
      </p:pic>
      <p:sp>
        <p:nvSpPr>
          <p:cNvPr id="20" name="十字形 19"/>
          <p:cNvSpPr/>
          <p:nvPr/>
        </p:nvSpPr>
        <p:spPr>
          <a:xfrm>
            <a:off x="1091292" y="5981802"/>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宋体" panose="02010600030101010101" pitchFamily="2" charset="-122"/>
              <a:ea typeface="宋体" panose="02010600030101010101" pitchFamily="2" charset="-122"/>
            </a:endParaRPr>
          </a:p>
        </p:txBody>
      </p:sp>
      <p:sp>
        <p:nvSpPr>
          <p:cNvPr id="21" name="十字形 20"/>
          <p:cNvSpPr/>
          <p:nvPr/>
        </p:nvSpPr>
        <p:spPr>
          <a:xfrm>
            <a:off x="10987032" y="1049193"/>
            <a:ext cx="194529" cy="194529"/>
          </a:xfrm>
          <a:prstGeom prst="plus">
            <a:avLst>
              <a:gd name="adj" fmla="val 446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charset="-122"/>
              <a:ea typeface="微软雅黑" panose="020B0503020204020204" charset="-122"/>
            </a:endParaRPr>
          </a:p>
        </p:txBody>
      </p:sp>
      <p:sp>
        <p:nvSpPr>
          <p:cNvPr id="2" name="圆角矩形 1"/>
          <p:cNvSpPr/>
          <p:nvPr/>
        </p:nvSpPr>
        <p:spPr>
          <a:xfrm rot="2750191">
            <a:off x="1735608" y="2099231"/>
            <a:ext cx="3112168" cy="3112168"/>
          </a:xfrm>
          <a:prstGeom prst="roundRect">
            <a:avLst/>
          </a:prstGeom>
          <a:solidFill>
            <a:schemeClr val="bg1"/>
          </a:solidFill>
          <a:ln>
            <a:solidFill>
              <a:srgbClr val="2FC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宋体" panose="02010600030101010101" pitchFamily="2" charset="-122"/>
              <a:ea typeface="宋体" panose="02010600030101010101" pitchFamily="2" charset="-122"/>
            </a:endParaRPr>
          </a:p>
        </p:txBody>
      </p:sp>
      <p:sp>
        <p:nvSpPr>
          <p:cNvPr id="10" name="Oval 39"/>
          <p:cNvSpPr/>
          <p:nvPr/>
        </p:nvSpPr>
        <p:spPr>
          <a:xfrm>
            <a:off x="5774791" y="2182920"/>
            <a:ext cx="561144" cy="561144"/>
          </a:xfrm>
          <a:prstGeom prst="ellipse">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11" name="Shape 2579"/>
          <p:cNvSpPr/>
          <p:nvPr/>
        </p:nvSpPr>
        <p:spPr>
          <a:xfrm>
            <a:off x="5924825" y="231238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12" name="矩形 11"/>
          <p:cNvSpPr/>
          <p:nvPr/>
        </p:nvSpPr>
        <p:spPr>
          <a:xfrm>
            <a:off x="6474002" y="2279172"/>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16" name="文本框 15"/>
          <p:cNvSpPr txBox="1"/>
          <p:nvPr/>
        </p:nvSpPr>
        <p:spPr>
          <a:xfrm>
            <a:off x="6474002" y="1879062"/>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sp>
        <p:nvSpPr>
          <p:cNvPr id="17" name="Oval 39"/>
          <p:cNvSpPr/>
          <p:nvPr/>
        </p:nvSpPr>
        <p:spPr>
          <a:xfrm>
            <a:off x="5774791" y="3451157"/>
            <a:ext cx="561144" cy="561144"/>
          </a:xfrm>
          <a:prstGeom prst="ellipse">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18" name="Shape 2579"/>
          <p:cNvSpPr/>
          <p:nvPr/>
        </p:nvSpPr>
        <p:spPr>
          <a:xfrm>
            <a:off x="5924825" y="358062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19" name="矩形 18"/>
          <p:cNvSpPr/>
          <p:nvPr/>
        </p:nvSpPr>
        <p:spPr>
          <a:xfrm>
            <a:off x="6474002" y="3547409"/>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22" name="文本框 21"/>
          <p:cNvSpPr txBox="1"/>
          <p:nvPr/>
        </p:nvSpPr>
        <p:spPr>
          <a:xfrm>
            <a:off x="6474002" y="3147299"/>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sp>
        <p:nvSpPr>
          <p:cNvPr id="23" name="Oval 39"/>
          <p:cNvSpPr/>
          <p:nvPr/>
        </p:nvSpPr>
        <p:spPr>
          <a:xfrm>
            <a:off x="5774791" y="4919449"/>
            <a:ext cx="561144" cy="561144"/>
          </a:xfrm>
          <a:prstGeom prst="ellipse">
            <a:avLst/>
          </a:prstGeom>
          <a:solidFill>
            <a:srgbClr val="2FC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24" name="Shape 2579"/>
          <p:cNvSpPr/>
          <p:nvPr/>
        </p:nvSpPr>
        <p:spPr>
          <a:xfrm>
            <a:off x="5924825" y="504891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65000"/>
                </a:schemeClr>
              </a:solidFill>
              <a:latin typeface="微软雅黑" panose="020B0503020204020204" charset="-122"/>
              <a:ea typeface="微软雅黑" panose="020B0503020204020204" charset="-122"/>
              <a:sym typeface="Source Han Sans K Light" panose="020B0300000000000000" pitchFamily="34" charset="-128"/>
            </a:endParaRPr>
          </a:p>
        </p:txBody>
      </p:sp>
      <p:sp>
        <p:nvSpPr>
          <p:cNvPr id="25" name="矩形 24"/>
          <p:cNvSpPr/>
          <p:nvPr/>
        </p:nvSpPr>
        <p:spPr>
          <a:xfrm>
            <a:off x="6474002" y="5015701"/>
            <a:ext cx="4191115" cy="738664"/>
          </a:xfrm>
          <a:prstGeom prst="rect">
            <a:avLst/>
          </a:prstGeom>
        </p:spPr>
        <p:txBody>
          <a:bodyPr wrap="square">
            <a:spAutoFit/>
          </a:bodyPr>
          <a:lstStyle/>
          <a:p>
            <a:pPr algn="just">
              <a:lnSpc>
                <a:spcPct val="150000"/>
              </a:lnSpc>
            </a:pPr>
            <a:r>
              <a:rPr lang="zh-CN" altLang="en-US" sz="1400" dirty="0" smtClean="0">
                <a:latin typeface="微软雅黑" panose="020B0503020204020204" charset="-122"/>
                <a:ea typeface="微软雅黑" panose="020B0503020204020204" charset="-122"/>
              </a:rPr>
              <a:t>请添加具体详细的内容请添加具体详细的内容请添加具体详细的内容请添加</a:t>
            </a:r>
            <a:endParaRPr lang="zh-CN" altLang="en-US" sz="1400" dirty="0" smtClean="0">
              <a:latin typeface="微软雅黑" panose="020B0503020204020204" charset="-122"/>
              <a:ea typeface="微软雅黑" panose="020B0503020204020204" charset="-122"/>
            </a:endParaRPr>
          </a:p>
        </p:txBody>
      </p:sp>
      <p:sp>
        <p:nvSpPr>
          <p:cNvPr id="26" name="文本框 25"/>
          <p:cNvSpPr txBox="1"/>
          <p:nvPr/>
        </p:nvSpPr>
        <p:spPr>
          <a:xfrm>
            <a:off x="6474002" y="4615591"/>
            <a:ext cx="1564041" cy="400110"/>
          </a:xfrm>
          <a:prstGeom prst="rect">
            <a:avLst/>
          </a:prstGeom>
          <a:noFill/>
        </p:spPr>
        <p:txBody>
          <a:bodyPr wrap="square" rtlCol="0">
            <a:spAutoFit/>
          </a:bodyPr>
          <a:lstStyle/>
          <a:p>
            <a:r>
              <a:rPr lang="zh-CN" altLang="en-US" sz="2000" b="1" dirty="0" smtClean="0">
                <a:latin typeface="微软雅黑" panose="020B0503020204020204" charset="-122"/>
                <a:ea typeface="微软雅黑" panose="020B0503020204020204" charset="-122"/>
              </a:rPr>
              <a:t>添加标题</a:t>
            </a:r>
            <a:endParaRPr lang="zh-CN" altLang="en-US" sz="2000" b="1" dirty="0" smtClean="0">
              <a:latin typeface="微软雅黑" panose="020B0503020204020204" charset="-122"/>
              <a:ea typeface="微软雅黑" panose="020B0503020204020204" charset="-122"/>
            </a:endParaRPr>
          </a:p>
        </p:txBody>
      </p:sp>
      <p:sp>
        <p:nvSpPr>
          <p:cNvPr id="28" name="矩形 27"/>
          <p:cNvSpPr/>
          <p:nvPr/>
        </p:nvSpPr>
        <p:spPr>
          <a:xfrm>
            <a:off x="1351404" y="496968"/>
            <a:ext cx="3611886" cy="646331"/>
          </a:xfrm>
          <a:prstGeom prst="rect">
            <a:avLst/>
          </a:prstGeom>
        </p:spPr>
        <p:txBody>
          <a:bodyPr wrap="none">
            <a:spAutoFit/>
          </a:bodyPr>
          <a:lstStyle/>
          <a:p>
            <a:pPr lvl="0"/>
            <a:r>
              <a:rPr lang="en-US" altLang="zh-CN"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04 </a:t>
            </a:r>
            <a:r>
              <a:rPr lang="zh-CN" altLang="en-US" sz="3600" dirty="0" smtClean="0">
                <a:solidFill>
                  <a:srgbClr val="000000"/>
                </a:solidFill>
                <a:latin typeface="微软雅黑" panose="020B0503020204020204" charset="-122"/>
                <a:ea typeface="微软雅黑" panose="020B0503020204020204" charset="-122"/>
                <a:cs typeface="微软雅黑" panose="020B0503020204020204" charset="-122"/>
                <a:sym typeface="+mn-lt"/>
              </a:rPr>
              <a:t>行动</a:t>
            </a:r>
            <a:r>
              <a:rPr lang="zh-CN" altLang="en-US" sz="3600" dirty="0">
                <a:solidFill>
                  <a:srgbClr val="000000"/>
                </a:solidFill>
                <a:latin typeface="微软雅黑" panose="020B0503020204020204" charset="-122"/>
                <a:ea typeface="微软雅黑" panose="020B0503020204020204" charset="-122"/>
                <a:cs typeface="微软雅黑" panose="020B0503020204020204" charset="-122"/>
                <a:sym typeface="+mn-lt"/>
              </a:rPr>
              <a:t>保障措施</a:t>
            </a:r>
            <a:endParaRPr lang="en-US" altLang="zh-CN" sz="3600" dirty="0">
              <a:solidFill>
                <a:srgbClr val="000000"/>
              </a:solidFill>
              <a:latin typeface="微软雅黑" panose="020B0503020204020204" charset="-122"/>
              <a:ea typeface="微软雅黑" panose="020B0503020204020204" charset="-122"/>
              <a:cs typeface="微软雅黑" panose="020B0503020204020204" charset="-122"/>
              <a:sym typeface="+mn-lt"/>
            </a:endParaRPr>
          </a:p>
        </p:txBody>
      </p:sp>
      <p:pic>
        <p:nvPicPr>
          <p:cNvPr id="3" name="图片 2" descr="ÉÌÎñ°ì¹«ÕÐÆ¸ËÑË÷ÈË²ÅÊÖ³Ö·Å´ó¾µÊ¸Á¿ËØ²Ä"/>
          <p:cNvPicPr>
            <a:picLocks noChangeAspect="1"/>
          </p:cNvPicPr>
          <p:nvPr/>
        </p:nvPicPr>
        <p:blipFill>
          <a:blip r:embed="rId2"/>
          <a:stretch>
            <a:fillRect/>
          </a:stretch>
        </p:blipFill>
        <p:spPr>
          <a:xfrm>
            <a:off x="2019300" y="2399665"/>
            <a:ext cx="2726690" cy="20586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 fill="hold"/>
                                        <p:tgtEl>
                                          <p:spTgt spid="10"/>
                                        </p:tgtEl>
                                        <p:attrNameLst>
                                          <p:attrName>ppt_x</p:attrName>
                                        </p:attrNameLst>
                                      </p:cBhvr>
                                      <p:tavLst>
                                        <p:tav tm="0">
                                          <p:val>
                                            <p:strVal val="#ppt_x"/>
                                          </p:val>
                                        </p:tav>
                                        <p:tav tm="100000">
                                          <p:val>
                                            <p:strVal val="#ppt_x"/>
                                          </p:val>
                                        </p:tav>
                                      </p:tavLst>
                                    </p:anim>
                                    <p:anim calcmode="lin" valueType="num">
                                      <p:cBhvr additive="base">
                                        <p:cTn id="8" dur="2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ppt_x"/>
                                          </p:val>
                                        </p:tav>
                                        <p:tav tm="100000">
                                          <p:val>
                                            <p:strVal val="#ppt_x"/>
                                          </p:val>
                                        </p:tav>
                                      </p:tavLst>
                                    </p:anim>
                                    <p:anim calcmode="lin" valueType="num">
                                      <p:cBhvr additive="base">
                                        <p:cTn id="13" dur="250" fill="hold"/>
                                        <p:tgtEl>
                                          <p:spTgt spid="11"/>
                                        </p:tgtEl>
                                        <p:attrNameLst>
                                          <p:attrName>ppt_y</p:attrName>
                                        </p:attrNameLst>
                                      </p:cBhvr>
                                      <p:tavLst>
                                        <p:tav tm="0">
                                          <p:val>
                                            <p:strVal val="1+#ppt_h/2"/>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50" fill="hold"/>
                                        <p:tgtEl>
                                          <p:spTgt spid="18"/>
                                        </p:tgtEl>
                                        <p:attrNameLst>
                                          <p:attrName>ppt_x</p:attrName>
                                        </p:attrNameLst>
                                      </p:cBhvr>
                                      <p:tavLst>
                                        <p:tav tm="0">
                                          <p:val>
                                            <p:strVal val="#ppt_x"/>
                                          </p:val>
                                        </p:tav>
                                        <p:tav tm="100000">
                                          <p:val>
                                            <p:strVal val="#ppt_x"/>
                                          </p:val>
                                        </p:tav>
                                      </p:tavLst>
                                    </p:anim>
                                    <p:anim calcmode="lin" valueType="num">
                                      <p:cBhvr additive="base">
                                        <p:cTn id="33" dur="250" fill="hold"/>
                                        <p:tgtEl>
                                          <p:spTgt spid="18"/>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250" fill="hold"/>
                                        <p:tgtEl>
                                          <p:spTgt spid="23"/>
                                        </p:tgtEl>
                                        <p:attrNameLst>
                                          <p:attrName>ppt_x</p:attrName>
                                        </p:attrNameLst>
                                      </p:cBhvr>
                                      <p:tavLst>
                                        <p:tav tm="0">
                                          <p:val>
                                            <p:strVal val="#ppt_x"/>
                                          </p:val>
                                        </p:tav>
                                        <p:tav tm="100000">
                                          <p:val>
                                            <p:strVal val="#ppt_x"/>
                                          </p:val>
                                        </p:tav>
                                      </p:tavLst>
                                    </p:anim>
                                    <p:anim calcmode="lin" valueType="num">
                                      <p:cBhvr additive="base">
                                        <p:cTn id="48" dur="250" fill="hold"/>
                                        <p:tgtEl>
                                          <p:spTgt spid="23"/>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250" fill="hold"/>
                                        <p:tgtEl>
                                          <p:spTgt spid="24"/>
                                        </p:tgtEl>
                                        <p:attrNameLst>
                                          <p:attrName>ppt_x</p:attrName>
                                        </p:attrNameLst>
                                      </p:cBhvr>
                                      <p:tavLst>
                                        <p:tav tm="0">
                                          <p:val>
                                            <p:strVal val="#ppt_x"/>
                                          </p:val>
                                        </p:tav>
                                        <p:tav tm="100000">
                                          <p:val>
                                            <p:strVal val="#ppt_x"/>
                                          </p:val>
                                        </p:tav>
                                      </p:tavLst>
                                    </p:anim>
                                    <p:anim calcmode="lin" valueType="num">
                                      <p:cBhvr additive="base">
                                        <p:cTn id="53" dur="250" fill="hold"/>
                                        <p:tgtEl>
                                          <p:spTgt spid="24"/>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animBg="1"/>
      <p:bldP spid="12" grpId="0"/>
      <p:bldP spid="16" grpId="0"/>
      <p:bldP spid="17" grpId="0" bldLvl="0" animBg="1"/>
      <p:bldP spid="18" grpId="0" animBg="1"/>
      <p:bldP spid="19" grpId="0"/>
      <p:bldP spid="22" grpId="0"/>
      <p:bldP spid="23" grpId="0" bldLvl="0" animBg="1"/>
      <p:bldP spid="24" grpId="0" animBg="1"/>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6190913" y="2658052"/>
            <a:ext cx="7639721" cy="2122805"/>
          </a:xfrm>
          <a:prstGeom prst="rect">
            <a:avLst/>
          </a:prstGeom>
          <a:noFill/>
        </p:spPr>
        <p:txBody>
          <a:bodyPr wrap="square" rtlCol="0">
            <a:spAutoFit/>
          </a:bodyPr>
          <a:lstStyle/>
          <a:p>
            <a:r>
              <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XXX</a:t>
            </a:r>
            <a:r>
              <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企业</a:t>
            </a:r>
            <a:endPar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endParaRPr>
          </a:p>
          <a:p>
            <a:r>
              <a:rPr lang="zh-CN" altLang="en-US"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复工计划</a:t>
            </a:r>
            <a:r>
              <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rPr>
              <a:t>PPT</a:t>
            </a:r>
            <a:endParaRPr lang="en-US" altLang="zh-CN" sz="6600" spc="400" dirty="0" smtClean="0">
              <a:ln w="0"/>
              <a:gradFill>
                <a:gsLst>
                  <a:gs pos="0">
                    <a:srgbClr val="869B9C"/>
                  </a:gs>
                  <a:gs pos="100000">
                    <a:srgbClr val="57625C"/>
                  </a:gs>
                </a:gsLst>
                <a:lin scaled="1"/>
              </a:gradFill>
              <a:effectLst>
                <a:outerShdw blurRad="63500" sx="102000" sy="102000" algn="ctr" rotWithShape="0">
                  <a:prstClr val="black">
                    <a:alpha val="40000"/>
                  </a:prstClr>
                </a:outerShdw>
              </a:effectLst>
              <a:latin typeface="方正粗黑宋简体" panose="02000000000000000000" pitchFamily="2" charset="-122"/>
              <a:ea typeface="方正粗黑宋简体" panose="02000000000000000000" pitchFamily="2" charset="-122"/>
              <a:sym typeface="字魂59号-创粗黑" panose="00000500000000000000" pitchFamily="2" charset="-122"/>
            </a:endParaRPr>
          </a:p>
        </p:txBody>
      </p:sp>
      <p:sp>
        <p:nvSpPr>
          <p:cNvPr id="3" name="文本框 2"/>
          <p:cNvSpPr txBox="1"/>
          <p:nvPr/>
        </p:nvSpPr>
        <p:spPr>
          <a:xfrm>
            <a:off x="6078549" y="1826746"/>
            <a:ext cx="5464208" cy="830997"/>
          </a:xfrm>
          <a:prstGeom prst="rect">
            <a:avLst/>
          </a:prstGeom>
          <a:noFill/>
        </p:spPr>
        <p:txBody>
          <a:bodyPr wrap="square" rtlCol="0">
            <a:spAutoFit/>
          </a:bodyPr>
          <a:lstStyle/>
          <a:p>
            <a:r>
              <a:rPr lang="en-US" altLang="zh-CN" sz="4800" dirty="0">
                <a:solidFill>
                  <a:srgbClr val="E7E6E6">
                    <a:lumMod val="75000"/>
                    <a:alpha val="34000"/>
                  </a:srgbClr>
                </a:solidFill>
                <a:latin typeface="方正粗黑宋简体" panose="02000000000000000000" pitchFamily="2" charset="-122"/>
                <a:ea typeface="方正粗黑宋简体" panose="02000000000000000000" pitchFamily="2" charset="-122"/>
              </a:rPr>
              <a:t>BUSINESS PLAN </a:t>
            </a:r>
            <a:endParaRPr lang="zh-CN" altLang="en-US" sz="4800" dirty="0">
              <a:solidFill>
                <a:srgbClr val="E7E6E6">
                  <a:lumMod val="75000"/>
                  <a:alpha val="34000"/>
                </a:srgbClr>
              </a:solidFill>
              <a:latin typeface="方正粗黑宋简体" panose="02000000000000000000" pitchFamily="2" charset="-122"/>
              <a:ea typeface="方正粗黑宋简体" panose="02000000000000000000" pitchFamily="2" charset="-122"/>
            </a:endParaRPr>
          </a:p>
        </p:txBody>
      </p:sp>
      <p:sp>
        <p:nvSpPr>
          <p:cNvPr id="4" name="文本框 3"/>
          <p:cNvSpPr txBox="1"/>
          <p:nvPr/>
        </p:nvSpPr>
        <p:spPr>
          <a:xfrm>
            <a:off x="8036014" y="6096452"/>
            <a:ext cx="3605502" cy="369332"/>
          </a:xfrm>
          <a:prstGeom prst="rect">
            <a:avLst/>
          </a:prstGeom>
          <a:noFill/>
        </p:spPr>
        <p:txBody>
          <a:bodyPr wrap="square" rtlCol="0">
            <a:spAutoFit/>
          </a:bodyPr>
          <a:lstStyle/>
          <a:p>
            <a:pPr algn="ctr"/>
            <a:r>
              <a:rPr lang="zh-CN" altLang="en-US" dirty="0" smtClean="0">
                <a:solidFill>
                  <a:srgbClr val="000000"/>
                </a:solidFill>
                <a:latin typeface="方正粗黑宋简体" panose="02000000000000000000" pitchFamily="2" charset="-122"/>
                <a:ea typeface="方正粗黑宋简体" panose="02000000000000000000" pitchFamily="2" charset="-122"/>
              </a:rPr>
              <a:t>汇报人：</a:t>
            </a:r>
            <a:r>
              <a:rPr lang="en-US" altLang="zh-CN" dirty="0" smtClean="0">
                <a:solidFill>
                  <a:srgbClr val="000000"/>
                </a:solidFill>
                <a:latin typeface="方正粗黑宋简体" panose="02000000000000000000" pitchFamily="2" charset="-122"/>
                <a:ea typeface="方正粗黑宋简体" panose="02000000000000000000" pitchFamily="2" charset="-122"/>
              </a:rPr>
              <a:t>RACHEL</a:t>
            </a:r>
            <a:endParaRPr lang="zh-CN" altLang="en-US" dirty="0">
              <a:solidFill>
                <a:srgbClr val="000000"/>
              </a:solidFill>
              <a:latin typeface="方正粗黑宋简体" panose="02000000000000000000" pitchFamily="2" charset="-122"/>
              <a:ea typeface="方正粗黑宋简体" panose="02000000000000000000" pitchFamily="2" charset="-122"/>
            </a:endParaRPr>
          </a:p>
        </p:txBody>
      </p:sp>
      <p:pic>
        <p:nvPicPr>
          <p:cNvPr id="6" name="图片 5" descr="ÉÌÎñ°ì¹«ÕÐÆ¸¼òÀú·Å´ó¾µËÑË÷Ê¸Á¿ËØ²Ä"/>
          <p:cNvPicPr>
            <a:picLocks noChangeAspect="1"/>
          </p:cNvPicPr>
          <p:nvPr/>
        </p:nvPicPr>
        <p:blipFill>
          <a:blip r:embed="rId1"/>
          <a:stretch>
            <a:fillRect/>
          </a:stretch>
        </p:blipFill>
        <p:spPr>
          <a:xfrm>
            <a:off x="-709295" y="0"/>
            <a:ext cx="7324090" cy="7439025"/>
          </a:xfrm>
          <a:prstGeom prst="rect">
            <a:avLst/>
          </a:prstGeom>
        </p:spPr>
      </p:pic>
      <p:pic>
        <p:nvPicPr>
          <p:cNvPr id="8" name="图片 7"/>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449516" y="4780716"/>
            <a:ext cx="1742241" cy="1084475"/>
          </a:xfrm>
          <a:prstGeom prst="rect">
            <a:avLst/>
          </a:prstGeom>
        </p:spPr>
      </p:pic>
      <p:pic>
        <p:nvPicPr>
          <p:cNvPr id="10" name="图片 9" descr="logo"/>
          <p:cNvPicPr>
            <a:picLocks noChangeAspect="1"/>
          </p:cNvPicPr>
          <p:nvPr/>
        </p:nvPicPr>
        <p:blipFill>
          <a:blip r:embed="rId3"/>
          <a:stretch>
            <a:fillRect/>
          </a:stretch>
        </p:blipFill>
        <p:spPr>
          <a:xfrm>
            <a:off x="10045700" y="0"/>
            <a:ext cx="1971675" cy="476250"/>
          </a:xfrm>
          <a:prstGeom prst="rect">
            <a:avLst/>
          </a:prstGeom>
        </p:spPr>
      </p:pic>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881383" y="724377"/>
            <a:ext cx="1102278" cy="11022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273190"/>
    </a:accent1>
    <a:accent2>
      <a:srgbClr val="C01750"/>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1895</Words>
  <Application>WPS 演示</Application>
  <PresentationFormat>宽屏</PresentationFormat>
  <Paragraphs>238</Paragraphs>
  <Slides>19</Slides>
  <Notes>0</Notes>
  <HiddenSlides>0</HiddenSlides>
  <MMClips>0</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19</vt:i4>
      </vt:variant>
    </vt:vector>
  </HeadingPairs>
  <TitlesOfParts>
    <vt:vector size="50" baseType="lpstr">
      <vt:lpstr>Arial</vt:lpstr>
      <vt:lpstr>宋体</vt:lpstr>
      <vt:lpstr>Wingdings</vt:lpstr>
      <vt:lpstr>字魂59号-创粗黑</vt:lpstr>
      <vt:lpstr>方正粗黑宋简体</vt:lpstr>
      <vt:lpstr>Calibri</vt:lpstr>
      <vt:lpstr>思源宋体 Heavy</vt:lpstr>
      <vt:lpstr>Arial</vt:lpstr>
      <vt:lpstr>Source Han Sans K Light</vt:lpstr>
      <vt:lpstr>Gill Sans</vt:lpstr>
      <vt:lpstr>字魂58号-创中黑</vt:lpstr>
      <vt:lpstr>阿里巴巴普惠体 R</vt:lpstr>
      <vt:lpstr>FZShuTi</vt:lpstr>
      <vt:lpstr>Source Han Serif SC</vt:lpstr>
      <vt:lpstr>等线</vt:lpstr>
      <vt:lpstr>微软雅黑</vt:lpstr>
      <vt:lpstr>Arial Unicode MS</vt:lpstr>
      <vt:lpstr>等线 Light</vt:lpstr>
      <vt:lpstr>Yu Gothic UI Light</vt:lpstr>
      <vt:lpstr>Segoe Print</vt:lpstr>
      <vt:lpstr>Source Han Sans SC</vt:lpstr>
      <vt:lpstr>Yu Gothic UI</vt:lpstr>
      <vt:lpstr>Lato</vt:lpstr>
      <vt:lpstr>FZHei-B01S</vt:lpstr>
      <vt:lpstr>仿宋</vt:lpstr>
      <vt:lpstr>Source Han Sans CN</vt:lpstr>
      <vt:lpstr>思源黑体 CN Normal</vt:lpstr>
      <vt:lpstr>Open Sans</vt:lpstr>
      <vt:lpstr>黑体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罗祉璇</cp:lastModifiedBy>
  <cp:revision>7</cp:revision>
  <dcterms:created xsi:type="dcterms:W3CDTF">2020-02-22T14:57:00Z</dcterms:created>
  <dcterms:modified xsi:type="dcterms:W3CDTF">2020-02-27T07:49:54Z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